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185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487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0079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0958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4490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3477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0541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984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2318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62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06662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40713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9701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74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2789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03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2AF58-67AD-440C-80BF-CD5DD0DDB016}" type="datetimeFigureOut">
              <a:rPr lang="es-MX" smtClean="0"/>
              <a:t>13/02/2025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23B90E8-0402-4A13-A0FA-F15A67AB398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642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07067" y="300446"/>
            <a:ext cx="7766936" cy="3750390"/>
          </a:xfrm>
        </p:spPr>
        <p:txBody>
          <a:bodyPr/>
          <a:lstStyle/>
          <a:p>
            <a:r>
              <a:rPr lang="es-MX" dirty="0" smtClean="0"/>
              <a:t>QUIEN SOY</a:t>
            </a:r>
            <a:br>
              <a:rPr lang="es-MX" dirty="0" smtClean="0"/>
            </a:br>
            <a:r>
              <a:rPr lang="es-MX" dirty="0"/>
              <a:t> </a:t>
            </a:r>
            <a:r>
              <a:rPr lang="es-MX" dirty="0" smtClean="0"/>
              <a:t>                 BIBLIOGRAFIA PERSONAL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1696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MI nombre es Alexander </a:t>
            </a:r>
            <a:r>
              <a:rPr lang="es-MX" dirty="0" err="1" smtClean="0"/>
              <a:t>rodriguez</a:t>
            </a:r>
            <a:r>
              <a:rPr lang="es-MX" dirty="0" smtClean="0"/>
              <a:t> </a:t>
            </a:r>
            <a:r>
              <a:rPr lang="es-MX" dirty="0" err="1" smtClean="0"/>
              <a:t>benitez</a:t>
            </a:r>
            <a:endParaRPr lang="es-MX" dirty="0" smtClean="0"/>
          </a:p>
          <a:p>
            <a:r>
              <a:rPr lang="es-MX" dirty="0" smtClean="0"/>
              <a:t>Tengo 15 años</a:t>
            </a:r>
          </a:p>
          <a:p>
            <a:r>
              <a:rPr lang="es-MX" dirty="0" smtClean="0"/>
              <a:t>Me gusta jugar futbol</a:t>
            </a:r>
          </a:p>
          <a:p>
            <a:r>
              <a:rPr lang="es-MX" dirty="0" smtClean="0"/>
              <a:t>Mi color favorito es el negro y </a:t>
            </a:r>
            <a:r>
              <a:rPr lang="es-MX" smtClean="0"/>
              <a:t>el rojo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7626189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</TotalTime>
  <Words>24</Words>
  <Application>Microsoft Office PowerPoint</Application>
  <PresentationFormat>Panorámica</PresentationFormat>
  <Paragraphs>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Espiral</vt:lpstr>
      <vt:lpstr>QUIEN SOY                   BIBLIOGRAFIA PERSONAL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QUIEN SOY                   BIBLIOGRAFIA PERSONAL</dc:title>
  <dc:creator>PC-20</dc:creator>
  <cp:lastModifiedBy>PC-20</cp:lastModifiedBy>
  <cp:revision>1</cp:revision>
  <dcterms:created xsi:type="dcterms:W3CDTF">2025-02-14T00:15:18Z</dcterms:created>
  <dcterms:modified xsi:type="dcterms:W3CDTF">2025-02-14T00:18:55Z</dcterms:modified>
</cp:coreProperties>
</file>