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962B-F8C6-E297-D753-98E1DEAD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E7A12-E610-FEC3-1C04-47450F2B3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0724-688C-D298-74FE-5A44AAAB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DA65-2C65-1D15-AA42-78DCE1EC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F98B-77D1-ACF3-C6EB-F9E5E003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5A9-C979-6B9D-252A-8725AE42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E17C-2F45-F5CF-D4A2-9D46C2123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4EBC-091D-0AB5-64A8-A74D62AD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4226-136F-0B15-4DDB-92F8115A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EA7E-993D-D714-0BCC-E3B800B7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8B57B-3DA8-A9C8-069A-FEE2AC004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4C3BB-083F-85A8-6288-253EBDD6F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A576-EA5F-1F73-6CE8-7D24B73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A250-4168-E701-D6F2-24533CB7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9631-18A0-0199-1EFB-4B668B95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80E7-DCF8-11B5-A2D0-3368416D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D84-6FF4-57BB-CDBA-6DC33BA6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6FA6-7985-6999-6AA4-7F4A9A73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EDA6-9176-F567-238C-A2B3936A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3EAE-94F9-B6D4-3802-826DEA65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CB23-AF28-259C-7E73-6666A099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BE34-2C33-EDEA-AF90-34018C29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7FCC-20DF-4EBE-05AE-C381B1FB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F046-6C2E-7283-A3E4-EE0B6F7D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979F-9EC0-4089-9231-A6001B4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290-EE3A-8108-2BD9-D7F5264A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BBA2-8EC2-1981-9AC8-C17202CB8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5780D-A4C5-F25A-80CE-599097B6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9B26D-BE9F-CC52-762A-CD6C6E77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5713D-BA63-2736-2745-BA11CAA8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B376-EBE0-C3F4-5D4E-152E25F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65B-5E8D-4993-6DC8-6471892F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069F-8744-CCD1-8FD1-DE358A21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2659-A53A-B043-4361-DE70E3ACA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FE04-C5C3-DE08-80FC-2BF643BE4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2368D-878E-D94A-15E3-5511B2E4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BDA3C-0F72-2719-CA86-E591CCA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D71E-B7FB-CC77-E0A3-7AF95C37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3D9C1-B5F8-4911-B875-C2EA1563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D78D-6BE7-00F9-7079-14C3D488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320F4-19B4-8B98-E8B8-31F7E4D4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8ECA5-EA16-CC63-B1BD-109AD26A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8ACBD-2FFB-4AE4-D2C5-200C3B8F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3D565-5C72-3A42-8C63-AF2EFF5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DFB0D-6730-6F33-956C-00F8079F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B4577-FB39-C230-4DAF-482F203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4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3028-AE88-906D-05A9-6DE64F2D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211E-74C6-4840-F1BE-AC18EC54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4DA3-7F55-B03A-4822-8D9023C1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A9092-0283-43F1-43FA-292E8D9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73CBD-3030-B903-24A2-E23A30D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401AF-F15B-2762-00D0-7FC6033C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025A-E0CC-AA0D-2812-9D33EF62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63FAB-B4F7-D6A6-93A8-B02591F2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A620-8384-A14B-2A43-CD795A72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7941D-6D77-94B1-AD48-7E3EAC0E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C655-816F-AD0E-A228-B8223ADB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24DFC-7526-11AF-C6AF-D6A70307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A2993-BED0-1873-EADE-72209061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A8A8-1BAC-3DC9-FA42-46BC0272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7192-D379-B773-0CE3-D9896FF4A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9FD6F-50E3-4F8D-8D2B-B7DACB3C1AD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F6C9-08C1-7B23-6E18-CBEF80417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6E38-65A1-86E3-202A-EB79C29B0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87929-1875-4E93-87A1-B2D0F8E1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E38FD-2532-34E7-C4C3-C59F61DE9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029" sz="5400">
                <a:solidFill>
                  <a:schemeClr val="bg1"/>
                </a:solidFill>
              </a:rPr>
              <a:t>IS 219 Final Presentation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06CEB-CD16-34DE-E94B-3DFB6B349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029" sz="2000" dirty="0">
                <a:solidFill>
                  <a:schemeClr val="bg1"/>
                </a:solidFill>
              </a:rPr>
              <a:t>Next.js Portfolio Website</a:t>
            </a:r>
          </a:p>
          <a:p>
            <a:r>
              <a:rPr lang="en-029" sz="2000" dirty="0">
                <a:solidFill>
                  <a:schemeClr val="bg1"/>
                </a:solidFill>
              </a:rPr>
              <a:t>Alexander Boyd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DFBBA-C42B-A3FE-D086-7D3190CC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029" dirty="0">
                <a:solidFill>
                  <a:schemeClr val="bg1"/>
                </a:solidFill>
              </a:rPr>
              <a:t>My Archetype</a:t>
            </a:r>
            <a:br>
              <a:rPr lang="en-029" dirty="0">
                <a:solidFill>
                  <a:schemeClr val="bg1"/>
                </a:solidFill>
              </a:rPr>
            </a:br>
            <a:r>
              <a:rPr lang="en-029" dirty="0">
                <a:solidFill>
                  <a:schemeClr val="bg1"/>
                </a:solidFill>
                <a:latin typeface="Arial Black" panose="020B0A04020102020204" pitchFamily="34" charset="0"/>
              </a:rPr>
              <a:t>The Outlaw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338F-AE2C-E992-F8D2-387F85D4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509" y="1253331"/>
            <a:ext cx="595548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029" sz="2200" dirty="0">
                <a:solidFill>
                  <a:schemeClr val="bg1"/>
                </a:solidFill>
              </a:rPr>
              <a:t>I chose The Outlaw archetype largely because I thought it would be cool. The idea of rugged individualism, rebelliousness and being a disruptor sounded very appealing; I felt the archetype would allow me to explore my creativity and individualism with this project.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Brands like Harley Davidson and Apple inc. embody this archetype and I really admire the brand identities that these corporations have cultivated for themselves over the years.</a:t>
            </a:r>
            <a:endParaRPr lang="en-029" sz="2200" dirty="0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8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BBF1-7C36-198E-3AE7-73B7922A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>
                <a:solidFill>
                  <a:schemeClr val="bg1"/>
                </a:solidFill>
              </a:rPr>
              <a:t>Cialdini’s Principles of Persuasion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DC2E-7168-BF3D-B47F-2BC92E67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>
                <a:solidFill>
                  <a:schemeClr val="bg1"/>
                </a:solidFill>
              </a:rPr>
              <a:t>Authority – Throughout my website I tried to use copy that came off authoritative, credible and knowledgeable. I wanted to be come off as a valid authority on creativity.</a:t>
            </a:r>
          </a:p>
          <a:p>
            <a:r>
              <a:rPr lang="en-029" dirty="0">
                <a:solidFill>
                  <a:schemeClr val="bg1"/>
                </a:solidFill>
              </a:rPr>
              <a:t>Consensus / Social Proof – I used my cards to provide a few numbers about visual content in order to persuade visitor’s thoughts. Social Norms hold great influence over decisions.</a:t>
            </a:r>
          </a:p>
          <a:p>
            <a:r>
              <a:rPr lang="en-029" dirty="0">
                <a:solidFill>
                  <a:schemeClr val="bg1"/>
                </a:solidFill>
              </a:rPr>
              <a:t>Commitment &amp; Consistency – I wanted to convince visitors that investing in visual content was consistent with the most innovative, savvy brands. </a:t>
            </a:r>
          </a:p>
        </p:txBody>
      </p:sp>
    </p:spTree>
    <p:extLst>
      <p:ext uri="{BB962C8B-B14F-4D97-AF65-F5344CB8AC3E}">
        <p14:creationId xmlns:p14="http://schemas.microsoft.com/office/powerpoint/2010/main" val="5811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183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Office Theme</vt:lpstr>
      <vt:lpstr>IS 219 Final Presentation</vt:lpstr>
      <vt:lpstr>My Archetype The Outlaw</vt:lpstr>
      <vt:lpstr>Cialdini’s Principles of Persuasion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Boyd, Alexander K</dc:creator>
  <cp:lastModifiedBy>Boyd, Alexander K</cp:lastModifiedBy>
  <cp:revision>1</cp:revision>
  <dcterms:created xsi:type="dcterms:W3CDTF">2025-05-12T15:52:12Z</dcterms:created>
  <dcterms:modified xsi:type="dcterms:W3CDTF">2025-05-12T16:48:39Z</dcterms:modified>
</cp:coreProperties>
</file>