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80" r:id="rId2"/>
    <p:sldId id="281" r:id="rId3"/>
    <p:sldId id="282" r:id="rId4"/>
    <p:sldId id="283" r:id="rId5"/>
    <p:sldId id="284" r:id="rId6"/>
    <p:sldId id="285" r:id="rId7"/>
    <p:sldId id="307" r:id="rId8"/>
    <p:sldId id="287" r:id="rId9"/>
    <p:sldId id="296" r:id="rId10"/>
    <p:sldId id="297" r:id="rId11"/>
    <p:sldId id="289" r:id="rId12"/>
    <p:sldId id="298" r:id="rId13"/>
    <p:sldId id="290" r:id="rId14"/>
    <p:sldId id="299" r:id="rId15"/>
    <p:sldId id="291" r:id="rId16"/>
    <p:sldId id="300" r:id="rId17"/>
    <p:sldId id="292" r:id="rId18"/>
    <p:sldId id="293" r:id="rId19"/>
    <p:sldId id="301" r:id="rId20"/>
    <p:sldId id="302" r:id="rId21"/>
    <p:sldId id="294" r:id="rId22"/>
    <p:sldId id="303" r:id="rId23"/>
    <p:sldId id="295" r:id="rId24"/>
    <p:sldId id="30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1B103-78D8-49AC-A202-8C849DC8EB3F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65058-98B8-4F12-9CE4-F8EA9D319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4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6981B-BF1D-4C2A-809C-C9E6B00670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1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6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2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51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25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40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768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11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1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0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98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4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7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4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7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F9A9A-CB8C-4503-BD0B-7AFA14651EB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343A76-ACB3-4CD2-9475-FE23E0468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0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394DDC-17B9-485A-870F-3B7C592A5DFA}"/>
              </a:ext>
            </a:extLst>
          </p:cNvPr>
          <p:cNvSpPr/>
          <p:nvPr/>
        </p:nvSpPr>
        <p:spPr>
          <a:xfrm>
            <a:off x="1108621" y="877054"/>
            <a:ext cx="71096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数据模块的设计和实现</a:t>
            </a:r>
            <a:endParaRPr lang="zh-CN" alt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C8233B-B81D-467F-B7E6-427AEDDED926}"/>
              </a:ext>
            </a:extLst>
          </p:cNvPr>
          <p:cNvSpPr txBox="1"/>
          <p:nvPr/>
        </p:nvSpPr>
        <p:spPr>
          <a:xfrm>
            <a:off x="1657350" y="1977390"/>
            <a:ext cx="197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登录模块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A520E8-FEAD-4A68-B85A-98E308A1070F}"/>
              </a:ext>
            </a:extLst>
          </p:cNvPr>
          <p:cNvSpPr/>
          <p:nvPr/>
        </p:nvSpPr>
        <p:spPr>
          <a:xfrm>
            <a:off x="1657350" y="284422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chemeClr val="accent1"/>
                </a:solidFill>
              </a:rPr>
              <a:t>主界面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1F969B-68D7-4EC8-8A51-E2F4F65066C1}"/>
              </a:ext>
            </a:extLst>
          </p:cNvPr>
          <p:cNvSpPr/>
          <p:nvPr/>
        </p:nvSpPr>
        <p:spPr>
          <a:xfrm>
            <a:off x="1657350" y="371106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3200" b="1" dirty="0">
                <a:solidFill>
                  <a:schemeClr val="accent1"/>
                </a:solidFill>
              </a:rPr>
              <a:t>点单和追加消费模块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9664E1-AB35-4D59-B051-A8F33C9F6332}"/>
              </a:ext>
            </a:extLst>
          </p:cNvPr>
          <p:cNvSpPr/>
          <p:nvPr/>
        </p:nvSpPr>
        <p:spPr>
          <a:xfrm>
            <a:off x="1657350" y="4553312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/>
                </a:solidFill>
              </a:rPr>
              <a:t>结账</a:t>
            </a:r>
            <a:r>
              <a:rPr lang="zh-CN" altLang="zh-CN" sz="3200" b="1" dirty="0">
                <a:solidFill>
                  <a:schemeClr val="accent1"/>
                </a:solidFill>
              </a:rPr>
              <a:t>模块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3EA69D-7DFB-46D6-8BC5-09A40EECA08E}"/>
              </a:ext>
            </a:extLst>
          </p:cNvPr>
          <p:cNvSpPr/>
          <p:nvPr/>
        </p:nvSpPr>
        <p:spPr>
          <a:xfrm>
            <a:off x="1626871" y="539617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chemeClr val="accent1"/>
                </a:solidFill>
              </a:rPr>
              <a:t>预约模块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92FBB3-422A-4199-B662-888CAC670E10}"/>
              </a:ext>
            </a:extLst>
          </p:cNvPr>
          <p:cNvSpPr/>
          <p:nvPr/>
        </p:nvSpPr>
        <p:spPr>
          <a:xfrm>
            <a:off x="6169024" y="197738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chemeClr val="accent1"/>
                </a:solidFill>
              </a:rPr>
              <a:t>商品管理模块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E32F89-D068-4591-AB2A-69F8B9049263}"/>
              </a:ext>
            </a:extLst>
          </p:cNvPr>
          <p:cNvSpPr/>
          <p:nvPr/>
        </p:nvSpPr>
        <p:spPr>
          <a:xfrm>
            <a:off x="6169024" y="281344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chemeClr val="accent1"/>
                </a:solidFill>
              </a:rPr>
              <a:t>会员管理模块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7E790A-76F4-40A9-8AC4-2E8022C4F90E}"/>
              </a:ext>
            </a:extLst>
          </p:cNvPr>
          <p:cNvSpPr/>
          <p:nvPr/>
        </p:nvSpPr>
        <p:spPr>
          <a:xfrm>
            <a:off x="6169024" y="3711061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服务生</a:t>
            </a:r>
            <a:r>
              <a:rPr lang="zh-CN" altLang="zh-CN" sz="3200" b="1" dirty="0">
                <a:solidFill>
                  <a:schemeClr val="accent1"/>
                </a:solidFill>
              </a:rPr>
              <a:t>管理模块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F4C1F0-300B-4BAA-BFBF-D6819B2498AB}"/>
              </a:ext>
            </a:extLst>
          </p:cNvPr>
          <p:cNvSpPr/>
          <p:nvPr/>
        </p:nvSpPr>
        <p:spPr>
          <a:xfrm>
            <a:off x="6143375" y="4534397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chemeClr val="accent1"/>
                </a:solidFill>
              </a:rPr>
              <a:t>营业额统计模块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3A56A0-FFF1-42E9-BC34-4A49E54530AF}"/>
              </a:ext>
            </a:extLst>
          </p:cNvPr>
          <p:cNvSpPr/>
          <p:nvPr/>
        </p:nvSpPr>
        <p:spPr>
          <a:xfrm>
            <a:off x="6169024" y="5370455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chemeClr val="accent1"/>
                </a:solidFill>
              </a:rPr>
              <a:t>用户管理</a:t>
            </a:r>
            <a:r>
              <a:rPr lang="zh-CN" altLang="en-US" sz="3200" b="1" dirty="0">
                <a:solidFill>
                  <a:schemeClr val="accent1"/>
                </a:solidFill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1921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67A55C-B934-4D13-9B85-3704A2B78CA0}"/>
              </a:ext>
            </a:extLst>
          </p:cNvPr>
          <p:cNvSpPr/>
          <p:nvPr/>
        </p:nvSpPr>
        <p:spPr>
          <a:xfrm>
            <a:off x="914400" y="1456631"/>
            <a:ext cx="99161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private void button2_Click(object sender, </a:t>
            </a:r>
            <a:r>
              <a:rPr lang="en-US" altLang="zh-CN" dirty="0" err="1"/>
              <a:t>EventArgs</a:t>
            </a:r>
            <a:r>
              <a:rPr lang="en-US" altLang="zh-CN" dirty="0"/>
              <a:t> e)</a:t>
            </a:r>
          </a:p>
          <a:p>
            <a:r>
              <a:rPr lang="en-US" altLang="zh-CN" dirty="0"/>
              <a:t>        { int id = (int)this.listView1.SelectedItems[0].Tag;</a:t>
            </a:r>
          </a:p>
          <a:p>
            <a:r>
              <a:rPr lang="en-US" altLang="zh-CN" dirty="0"/>
              <a:t>            string </a:t>
            </a:r>
            <a:r>
              <a:rPr lang="en-US" altLang="zh-CN" dirty="0" err="1"/>
              <a:t>sql</a:t>
            </a:r>
            <a:r>
              <a:rPr lang="en-US" altLang="zh-CN" dirty="0"/>
              <a:t> = </a:t>
            </a:r>
            <a:r>
              <a:rPr lang="en-US" altLang="zh-CN" dirty="0" err="1"/>
              <a:t>string.Format</a:t>
            </a:r>
            <a:r>
              <a:rPr lang="en-US" altLang="zh-CN" dirty="0"/>
              <a:t>("select * from </a:t>
            </a:r>
            <a:r>
              <a:rPr lang="en-US" altLang="zh-CN" dirty="0" err="1"/>
              <a:t>commoidty</a:t>
            </a:r>
            <a:r>
              <a:rPr lang="en-US" altLang="zh-CN" dirty="0"/>
              <a:t> where CID={0}", id);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加载菜单显示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show(</a:t>
            </a:r>
            <a:r>
              <a:rPr lang="en-US" altLang="zh-CN" dirty="0" err="1"/>
              <a:t>sql</a:t>
            </a:r>
            <a:r>
              <a:rPr lang="en-US" altLang="zh-CN" dirty="0"/>
              <a:t>, listView2);</a:t>
            </a:r>
          </a:p>
          <a:p>
            <a:r>
              <a:rPr lang="en-US" altLang="zh-CN" dirty="0"/>
              <a:t>            try   { string sql1 = </a:t>
            </a:r>
            <a:r>
              <a:rPr lang="en-US" altLang="zh-CN" dirty="0" err="1"/>
              <a:t>string.Format</a:t>
            </a:r>
            <a:r>
              <a:rPr lang="en-US" altLang="zh-CN" dirty="0"/>
              <a:t>("insert into </a:t>
            </a:r>
            <a:r>
              <a:rPr lang="en-US" altLang="zh-CN" dirty="0" err="1"/>
              <a:t>Diandan</a:t>
            </a:r>
            <a:r>
              <a:rPr lang="en-US" altLang="zh-CN" dirty="0"/>
              <a:t> (</a:t>
            </a:r>
            <a:r>
              <a:rPr lang="en-US" altLang="zh-CN" dirty="0" err="1"/>
              <a:t>Dtable,DName,Dmoney</a:t>
            </a:r>
            <a:r>
              <a:rPr lang="en-US" altLang="zh-CN" dirty="0"/>
              <a:t>)        values({0},'{1}',{2})", textBox1.Text, name, price);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SqlCommand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 = new </a:t>
            </a:r>
            <a:r>
              <a:rPr lang="en-US" altLang="zh-CN" dirty="0" err="1"/>
              <a:t>SqlCommand</a:t>
            </a:r>
            <a:r>
              <a:rPr lang="en-US" altLang="zh-CN" dirty="0"/>
              <a:t>(sql1, </a:t>
            </a:r>
            <a:r>
              <a:rPr lang="en-US" altLang="zh-CN" dirty="0" err="1"/>
              <a:t>DBHelper.con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DBHelper.con.Open</a:t>
            </a:r>
            <a:r>
              <a:rPr lang="en-US" altLang="zh-CN" dirty="0"/>
              <a:t>(); listView1.Items.Clear();</a:t>
            </a:r>
          </a:p>
          <a:p>
            <a:r>
              <a:rPr lang="en-US" altLang="zh-CN" dirty="0"/>
              <a:t>                int result = 0; result = </a:t>
            </a:r>
            <a:r>
              <a:rPr lang="en-US" altLang="zh-CN" dirty="0" err="1"/>
              <a:t>cmd.ExecuteNonQuery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   } catch (Exception ex)</a:t>
            </a:r>
          </a:p>
          <a:p>
            <a:r>
              <a:rPr lang="en-US" altLang="zh-CN" dirty="0"/>
              <a:t>            { </a:t>
            </a:r>
            <a:r>
              <a:rPr lang="en-US" altLang="zh-CN" dirty="0" err="1"/>
              <a:t>MessageBox.Show</a:t>
            </a:r>
            <a:r>
              <a:rPr lang="en-US" altLang="zh-CN" dirty="0"/>
              <a:t>(</a:t>
            </a:r>
            <a:r>
              <a:rPr lang="en-US" altLang="zh-CN" dirty="0" err="1"/>
              <a:t>ex.Message</a:t>
            </a:r>
            <a:r>
              <a:rPr lang="en-US" altLang="zh-CN" dirty="0"/>
              <a:t>); }</a:t>
            </a:r>
          </a:p>
          <a:p>
            <a:r>
              <a:rPr lang="en-US" altLang="zh-CN" dirty="0"/>
              <a:t>                 finally</a:t>
            </a:r>
          </a:p>
          <a:p>
            <a:r>
              <a:rPr lang="en-US" altLang="zh-CN" dirty="0"/>
              <a:t>            { </a:t>
            </a:r>
            <a:r>
              <a:rPr lang="en-US" altLang="zh-CN" dirty="0" err="1"/>
              <a:t>DBHelper.con.Close</a:t>
            </a:r>
            <a:r>
              <a:rPr lang="en-US" altLang="zh-CN" dirty="0"/>
              <a:t>();  }</a:t>
            </a:r>
          </a:p>
          <a:p>
            <a:r>
              <a:rPr lang="en-US" altLang="zh-CN" dirty="0"/>
              <a:t>            sum();  </a:t>
            </a:r>
            <a:r>
              <a:rPr lang="en-US" altLang="zh-CN" dirty="0" err="1"/>
              <a:t>sql</a:t>
            </a:r>
            <a:r>
              <a:rPr lang="en-US" altLang="zh-CN" dirty="0"/>
              <a:t> = "select * from </a:t>
            </a:r>
            <a:r>
              <a:rPr lang="en-US" altLang="zh-CN" dirty="0" err="1"/>
              <a:t>commoidty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      show(</a:t>
            </a:r>
            <a:r>
              <a:rPr lang="en-US" altLang="zh-CN" dirty="0" err="1"/>
              <a:t>sql</a:t>
            </a:r>
            <a:r>
              <a:rPr lang="en-US" altLang="zh-CN" dirty="0"/>
              <a:t>, this.listView1); 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BA8FB3-A61D-4934-9C46-05A813E69E70}"/>
              </a:ext>
            </a:extLst>
          </p:cNvPr>
          <p:cNvSpPr/>
          <p:nvPr/>
        </p:nvSpPr>
        <p:spPr>
          <a:xfrm>
            <a:off x="993978" y="87705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点单</a:t>
            </a:r>
          </a:p>
        </p:txBody>
      </p:sp>
    </p:spTree>
    <p:extLst>
      <p:ext uri="{BB962C8B-B14F-4D97-AF65-F5344CB8AC3E}">
        <p14:creationId xmlns:p14="http://schemas.microsoft.com/office/powerpoint/2010/main" val="226187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198132-8AC8-4BBF-A130-FC0C760EFB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8942" y="1378902"/>
            <a:ext cx="4919028" cy="45418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867C545-A54C-48BA-B8DC-F86D00C3CB0F}"/>
              </a:ext>
            </a:extLst>
          </p:cNvPr>
          <p:cNvSpPr/>
          <p:nvPr/>
        </p:nvSpPr>
        <p:spPr>
          <a:xfrm>
            <a:off x="1024572" y="76074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结账</a:t>
            </a:r>
            <a:r>
              <a:rPr lang="zh-CN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模块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659D65-3FAC-49EF-845F-684EE3744CAA}"/>
              </a:ext>
            </a:extLst>
          </p:cNvPr>
          <p:cNvSpPr/>
          <p:nvPr/>
        </p:nvSpPr>
        <p:spPr>
          <a:xfrm>
            <a:off x="7543799" y="2371636"/>
            <a:ext cx="26589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用餐结束后选择桌号，点击结账按钮即可结账，结账界面上方显示桌号和该桌消费金额，中间是消费详情，下方可以选择消费方式，包括会员卡余额支付和现金支付，会自动计算找零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65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96D76DF-F702-4AC3-A21B-844600A6E51F}"/>
              </a:ext>
            </a:extLst>
          </p:cNvPr>
          <p:cNvSpPr/>
          <p:nvPr/>
        </p:nvSpPr>
        <p:spPr>
          <a:xfrm>
            <a:off x="721360" y="691902"/>
            <a:ext cx="128117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验证支付方式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private void accounts()</a:t>
            </a:r>
          </a:p>
          <a:p>
            <a:r>
              <a:rPr lang="en-US" altLang="zh-CN" dirty="0"/>
              <a:t>        {  if (</a:t>
            </a:r>
            <a:r>
              <a:rPr lang="en-US" altLang="zh-CN" dirty="0" err="1"/>
              <a:t>readio</a:t>
            </a:r>
            <a:r>
              <a:rPr lang="en-US" altLang="zh-CN" dirty="0"/>
              <a:t>()) {  if (radioButton1.Checked == true)</a:t>
            </a:r>
          </a:p>
          <a:p>
            <a:r>
              <a:rPr lang="en-US" altLang="zh-CN" dirty="0"/>
              <a:t>                { int num = 0; double a = 0;   double b = 0; 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判断卡号密码正确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try{string </a:t>
            </a:r>
            <a:r>
              <a:rPr lang="en-US" altLang="zh-CN" dirty="0" err="1"/>
              <a:t>sql</a:t>
            </a:r>
            <a:r>
              <a:rPr lang="en-US" altLang="zh-CN" dirty="0"/>
              <a:t> = </a:t>
            </a:r>
            <a:r>
              <a:rPr lang="en-US" altLang="zh-CN" dirty="0" err="1"/>
              <a:t>string.Format</a:t>
            </a:r>
            <a:r>
              <a:rPr lang="en-US" altLang="zh-CN" dirty="0"/>
              <a:t>("select count(*) from </a:t>
            </a:r>
            <a:r>
              <a:rPr lang="en-US" altLang="zh-CN" dirty="0" err="1"/>
              <a:t>VIp</a:t>
            </a:r>
            <a:r>
              <a:rPr lang="en-US" altLang="zh-CN" dirty="0"/>
              <a:t> where VIP={0} and </a:t>
            </a:r>
            <a:r>
              <a:rPr lang="en-US" altLang="zh-CN" dirty="0" err="1"/>
              <a:t>VIppass</a:t>
            </a:r>
            <a:r>
              <a:rPr lang="en-US" altLang="zh-CN" dirty="0"/>
              <a:t>='{1}’”, </a:t>
            </a:r>
          </a:p>
          <a:p>
            <a:r>
              <a:rPr lang="en-US" altLang="zh-CN" dirty="0"/>
              <a:t>                 </a:t>
            </a:r>
            <a:r>
              <a:rPr lang="en-US" altLang="zh-CN" dirty="0" err="1"/>
              <a:t>int.Parse</a:t>
            </a:r>
            <a:r>
              <a:rPr lang="en-US" altLang="zh-CN" dirty="0"/>
              <a:t>(textBox1.Text), textBox2.Text);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SqlCommand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 = new </a:t>
            </a:r>
            <a:r>
              <a:rPr lang="en-US" altLang="zh-CN" dirty="0" err="1"/>
              <a:t>SqlCommand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, </a:t>
            </a:r>
            <a:r>
              <a:rPr lang="en-US" altLang="zh-CN" dirty="0" err="1"/>
              <a:t>DBHelper.con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DBHelper.con.Open</a:t>
            </a:r>
            <a:r>
              <a:rPr lang="en-US" altLang="zh-CN" dirty="0"/>
              <a:t>(); num = Convert.ToInt32(</a:t>
            </a:r>
            <a:r>
              <a:rPr lang="en-US" altLang="zh-CN" dirty="0" err="1"/>
              <a:t>cmd.ExecuteScalar</a:t>
            </a:r>
            <a:r>
              <a:rPr lang="en-US" altLang="zh-CN" dirty="0"/>
              <a:t>());  }catch (Exception ex)</a:t>
            </a:r>
          </a:p>
          <a:p>
            <a:r>
              <a:rPr lang="en-US" altLang="zh-CN" dirty="0"/>
              <a:t>       { </a:t>
            </a:r>
            <a:r>
              <a:rPr lang="en-US" altLang="zh-CN" dirty="0" err="1"/>
              <a:t>MessageBox.Show</a:t>
            </a:r>
            <a:r>
              <a:rPr lang="en-US" altLang="zh-CN" dirty="0"/>
              <a:t>(</a:t>
            </a:r>
            <a:r>
              <a:rPr lang="en-US" altLang="zh-CN" dirty="0" err="1"/>
              <a:t>ex.Message</a:t>
            </a:r>
            <a:r>
              <a:rPr lang="en-US" altLang="zh-CN" dirty="0"/>
              <a:t>); } finally {  </a:t>
            </a:r>
            <a:r>
              <a:rPr lang="en-US" altLang="zh-CN" dirty="0" err="1"/>
              <a:t>DBHelper.con.Close</a:t>
            </a:r>
            <a:r>
              <a:rPr lang="en-US" altLang="zh-CN" dirty="0"/>
              <a:t>(); }</a:t>
            </a:r>
            <a:endParaRPr lang="zh-CN" altLang="en-US" dirty="0"/>
          </a:p>
          <a:p>
            <a:r>
              <a:rPr lang="zh-CN" altLang="en-US" dirty="0"/>
              <a:t>                    </a:t>
            </a:r>
            <a:r>
              <a:rPr lang="en-US" altLang="zh-CN" dirty="0"/>
              <a:t>if (num == 1) //</a:t>
            </a:r>
            <a:r>
              <a:rPr lang="zh-CN" altLang="en-US" dirty="0"/>
              <a:t>有这个会员</a:t>
            </a:r>
            <a:endParaRPr lang="en-US" altLang="zh-CN" dirty="0"/>
          </a:p>
          <a:p>
            <a:r>
              <a:rPr lang="en-US" altLang="zh-CN" dirty="0"/>
              <a:t>          {  //</a:t>
            </a:r>
            <a:r>
              <a:rPr lang="zh-CN" altLang="en-US" dirty="0"/>
              <a:t>查询这个卡上的余额</a:t>
            </a:r>
          </a:p>
          <a:p>
            <a:r>
              <a:rPr lang="zh-CN" altLang="en-US" dirty="0"/>
              <a:t>                      </a:t>
            </a:r>
            <a:r>
              <a:rPr lang="en-US" altLang="zh-CN" dirty="0"/>
              <a:t>try  {string </a:t>
            </a:r>
            <a:r>
              <a:rPr lang="en-US" altLang="zh-CN" dirty="0" err="1"/>
              <a:t>sql</a:t>
            </a:r>
            <a:r>
              <a:rPr lang="en-US" altLang="zh-CN" dirty="0"/>
              <a:t> = </a:t>
            </a:r>
            <a:r>
              <a:rPr lang="en-US" altLang="zh-CN" dirty="0" err="1"/>
              <a:t>string.Format</a:t>
            </a:r>
            <a:r>
              <a:rPr lang="en-US" altLang="zh-CN" dirty="0"/>
              <a:t>("select </a:t>
            </a:r>
            <a:r>
              <a:rPr lang="en-US" altLang="zh-CN" dirty="0" err="1"/>
              <a:t>Vipprice</a:t>
            </a:r>
            <a:r>
              <a:rPr lang="en-US" altLang="zh-CN" dirty="0"/>
              <a:t> from </a:t>
            </a:r>
            <a:r>
              <a:rPr lang="en-US" altLang="zh-CN" dirty="0" err="1"/>
              <a:t>VIp</a:t>
            </a:r>
            <a:r>
              <a:rPr lang="en-US" altLang="zh-CN" dirty="0"/>
              <a:t> where VIP={0} and </a:t>
            </a:r>
            <a:r>
              <a:rPr lang="en-US" altLang="zh-CN" dirty="0" err="1"/>
              <a:t>VIppass</a:t>
            </a:r>
            <a:r>
              <a:rPr lang="en-US" altLang="zh-CN" dirty="0"/>
              <a:t>='{1}’”, 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int.Parse</a:t>
            </a:r>
            <a:r>
              <a:rPr lang="en-US" altLang="zh-CN" dirty="0"/>
              <a:t>(textBox1.Text), textBox2.Text); </a:t>
            </a:r>
            <a:r>
              <a:rPr lang="en-US" altLang="zh-CN" dirty="0" err="1"/>
              <a:t>SqlCommand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 = new </a:t>
            </a:r>
            <a:r>
              <a:rPr lang="en-US" altLang="zh-CN" dirty="0" err="1"/>
              <a:t>SqlCommand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, </a:t>
            </a:r>
            <a:r>
              <a:rPr lang="en-US" altLang="zh-CN" dirty="0" err="1"/>
              <a:t>DBHelper.con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DBHelper.con.Open</a:t>
            </a:r>
            <a:r>
              <a:rPr lang="en-US" altLang="zh-CN" dirty="0"/>
              <a:t>(); </a:t>
            </a:r>
            <a:r>
              <a:rPr lang="en-US" altLang="zh-CN" dirty="0" err="1"/>
              <a:t>SqlDataReader</a:t>
            </a:r>
            <a:r>
              <a:rPr lang="en-US" altLang="zh-CN" dirty="0"/>
              <a:t> reader = </a:t>
            </a:r>
            <a:r>
              <a:rPr lang="en-US" altLang="zh-CN" dirty="0" err="1"/>
              <a:t>cmd.ExecuteReader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if (</a:t>
            </a:r>
            <a:r>
              <a:rPr lang="en-US" altLang="zh-CN" dirty="0" err="1"/>
              <a:t>reader.Read</a:t>
            </a:r>
            <a:r>
              <a:rPr lang="en-US" altLang="zh-CN" dirty="0"/>
              <a:t>()) {a = </a:t>
            </a:r>
            <a:r>
              <a:rPr lang="en-US" altLang="zh-CN" dirty="0" err="1"/>
              <a:t>Convert.ToDouble</a:t>
            </a:r>
            <a:r>
              <a:rPr lang="en-US" altLang="zh-CN" dirty="0"/>
              <a:t>(reader["</a:t>
            </a:r>
            <a:r>
              <a:rPr lang="en-US" altLang="zh-CN" dirty="0" err="1"/>
              <a:t>Vipprice</a:t>
            </a:r>
            <a:r>
              <a:rPr lang="en-US" altLang="zh-CN" dirty="0"/>
              <a:t>"]); b = a - </a:t>
            </a:r>
            <a:r>
              <a:rPr lang="en-US" altLang="zh-CN" dirty="0" err="1"/>
              <a:t>Convert.ToDouble</a:t>
            </a:r>
            <a:r>
              <a:rPr lang="en-US" altLang="zh-CN" dirty="0"/>
              <a:t>(label9.Text); } }</a:t>
            </a:r>
          </a:p>
          <a:p>
            <a:r>
              <a:rPr lang="en-US" altLang="zh-CN" dirty="0"/>
              <a:t>                catch (Exception ex)</a:t>
            </a:r>
          </a:p>
          <a:p>
            <a:r>
              <a:rPr lang="en-US" altLang="zh-CN" dirty="0"/>
              <a:t>               {  </a:t>
            </a:r>
            <a:r>
              <a:rPr lang="en-US" altLang="zh-CN" dirty="0" err="1"/>
              <a:t>MessageBox.Show</a:t>
            </a:r>
            <a:r>
              <a:rPr lang="en-US" altLang="zh-CN" dirty="0"/>
              <a:t>(</a:t>
            </a:r>
            <a:r>
              <a:rPr lang="en-US" altLang="zh-CN" dirty="0" err="1"/>
              <a:t>ex.Message</a:t>
            </a:r>
            <a:r>
              <a:rPr lang="en-US" altLang="zh-CN" dirty="0"/>
              <a:t>); } finally {  </a:t>
            </a:r>
            <a:r>
              <a:rPr lang="en-US" altLang="zh-CN" dirty="0" err="1"/>
              <a:t>DBHelper.con.Close</a:t>
            </a:r>
            <a:r>
              <a:rPr lang="en-US" altLang="zh-CN" dirty="0"/>
              <a:t>();    } 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MessageBox.Show</a:t>
            </a:r>
            <a:r>
              <a:rPr lang="en-US" altLang="zh-CN" dirty="0"/>
              <a:t>("</a:t>
            </a:r>
            <a:r>
              <a:rPr lang="zh-CN" altLang="en-US" dirty="0"/>
              <a:t>付款成功</a:t>
            </a:r>
            <a:r>
              <a:rPr lang="en-US" altLang="zh-CN" dirty="0"/>
              <a:t>,</a:t>
            </a:r>
            <a:r>
              <a:rPr lang="zh-CN" altLang="en-US" dirty="0"/>
              <a:t>剩余余额度为</a:t>
            </a:r>
            <a:r>
              <a:rPr lang="en-US" altLang="zh-CN" dirty="0"/>
              <a:t>" + </a:t>
            </a:r>
            <a:r>
              <a:rPr lang="en-US" altLang="zh-CN" dirty="0" err="1"/>
              <a:t>b.ToString</a:t>
            </a:r>
            <a:r>
              <a:rPr lang="en-US" altLang="zh-CN" dirty="0"/>
              <a:t>() + "</a:t>
            </a:r>
            <a:r>
              <a:rPr lang="zh-CN" altLang="en-US" dirty="0"/>
              <a:t>元</a:t>
            </a:r>
            <a:r>
              <a:rPr lang="en-US" altLang="zh-CN" dirty="0"/>
              <a:t>", "</a:t>
            </a:r>
            <a:r>
              <a:rPr lang="zh-CN" altLang="en-US" dirty="0"/>
              <a:t>余额提示</a:t>
            </a:r>
            <a:r>
              <a:rPr lang="en-US" altLang="zh-CN" dirty="0"/>
              <a:t>", </a:t>
            </a:r>
            <a:r>
              <a:rPr lang="en-US" altLang="zh-CN" dirty="0" err="1"/>
              <a:t>MessageBoxButtons.OK</a:t>
            </a:r>
            <a:r>
              <a:rPr lang="en-US" altLang="zh-CN" dirty="0"/>
              <a:t>,             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MessageBoxIcon.Information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838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CC3B4E-356A-436C-9C31-4E8C902D8E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0457" y="1642745"/>
            <a:ext cx="5680393" cy="38468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2230778-1558-49F2-B315-7AF2FF27241D}"/>
              </a:ext>
            </a:extLst>
          </p:cNvPr>
          <p:cNvSpPr/>
          <p:nvPr/>
        </p:nvSpPr>
        <p:spPr>
          <a:xfrm>
            <a:off x="1120457" y="8452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预约模块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77A98D-9ADC-49AA-9AA2-4B1532C79031}"/>
              </a:ext>
            </a:extLst>
          </p:cNvPr>
          <p:cNvSpPr/>
          <p:nvPr/>
        </p:nvSpPr>
        <p:spPr>
          <a:xfrm>
            <a:off x="7871460" y="2245906"/>
            <a:ext cx="2667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若成为咖啡厅会员，即可享受预约座位特权，预约座位界面需要先选择会员编号，再选择想要预约的桌号，注意选择的桌号不能是已被占用或已被预约的桌号，点击添加即可预约成功，此时主界面会在相应桌显示已被预约图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61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65E68B9-714B-41D9-9AF9-4AD22E938B6D}"/>
              </a:ext>
            </a:extLst>
          </p:cNvPr>
          <p:cNvSpPr/>
          <p:nvPr/>
        </p:nvSpPr>
        <p:spPr>
          <a:xfrm>
            <a:off x="589280" y="673804"/>
            <a:ext cx="12344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private void Button1_Click(object sender, </a:t>
            </a:r>
            <a:r>
              <a:rPr lang="en-US" altLang="zh-CN" dirty="0" err="1"/>
              <a:t>EventArgs</a:t>
            </a:r>
            <a:r>
              <a:rPr lang="en-US" altLang="zh-CN" dirty="0"/>
              <a:t> e)</a:t>
            </a:r>
          </a:p>
          <a:p>
            <a:r>
              <a:rPr lang="en-US" altLang="zh-CN" dirty="0"/>
              <a:t>        { if (comboBox1.Text != ""&amp;&amp; comboBox2.Text != "")</a:t>
            </a:r>
          </a:p>
          <a:p>
            <a:r>
              <a:rPr lang="en-US" altLang="zh-CN" dirty="0"/>
              <a:t>            { String insert = "insert into Book(</a:t>
            </a:r>
            <a:r>
              <a:rPr lang="en-US" altLang="zh-CN" dirty="0" err="1"/>
              <a:t>BookVIP,BookTable,BookTime,InvalidTime</a:t>
            </a:r>
            <a:r>
              <a:rPr lang="en-US" altLang="zh-CN" dirty="0"/>
              <a:t>)";</a:t>
            </a:r>
          </a:p>
          <a:p>
            <a:r>
              <a:rPr lang="en-US" altLang="zh-CN" dirty="0"/>
              <a:t>                insert = insert + " values(@ai,@</a:t>
            </a:r>
            <a:r>
              <a:rPr lang="en-US" altLang="zh-CN" dirty="0" err="1"/>
              <a:t>ei</a:t>
            </a:r>
            <a:r>
              <a:rPr lang="en-US" altLang="zh-CN" dirty="0"/>
              <a:t>,@</a:t>
            </a:r>
            <a:r>
              <a:rPr lang="en-US" altLang="zh-CN" dirty="0" err="1"/>
              <a:t>ci,@di</a:t>
            </a:r>
            <a:r>
              <a:rPr lang="en-US" altLang="zh-CN" dirty="0"/>
              <a:t>)";</a:t>
            </a:r>
          </a:p>
          <a:p>
            <a:r>
              <a:rPr lang="en-US" altLang="zh-CN" dirty="0"/>
              <a:t>      String update = "update </a:t>
            </a:r>
            <a:r>
              <a:rPr lang="en-US" altLang="zh-CN" dirty="0" err="1"/>
              <a:t>TableNumber</a:t>
            </a:r>
            <a:r>
              <a:rPr lang="en-US" altLang="zh-CN" dirty="0"/>
              <a:t> set </a:t>
            </a:r>
            <a:r>
              <a:rPr lang="en-US" altLang="zh-CN" dirty="0" err="1"/>
              <a:t>Tablebook</a:t>
            </a:r>
            <a:r>
              <a:rPr lang="en-US" altLang="zh-CN" dirty="0"/>
              <a:t>='true' where </a:t>
            </a:r>
            <a:r>
              <a:rPr lang="en-US" altLang="zh-CN" dirty="0" err="1"/>
              <a:t>TableId</a:t>
            </a:r>
            <a:r>
              <a:rPr lang="en-US" altLang="zh-CN" dirty="0"/>
              <a:t>=" +  comboBox2.Text.ToString().Trim();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DBHelper.con.Open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SqlCommand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 = new </a:t>
            </a:r>
            <a:r>
              <a:rPr lang="en-US" altLang="zh-CN" dirty="0" err="1"/>
              <a:t>SqlCommand</a:t>
            </a:r>
            <a:r>
              <a:rPr lang="en-US" altLang="zh-CN" dirty="0"/>
              <a:t>(insert, </a:t>
            </a:r>
            <a:r>
              <a:rPr lang="en-US" altLang="zh-CN" dirty="0" err="1"/>
              <a:t>DBHelper.con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cmd.Parameters.Add</a:t>
            </a:r>
            <a:r>
              <a:rPr lang="en-US" altLang="zh-CN" dirty="0"/>
              <a:t>("@ai", </a:t>
            </a:r>
            <a:r>
              <a:rPr lang="en-US" altLang="zh-CN" dirty="0" err="1"/>
              <a:t>SqlDbType.Char</a:t>
            </a:r>
            <a:r>
              <a:rPr lang="en-US" altLang="zh-CN" dirty="0"/>
              <a:t>).Value = comboBox1.Text.Trim();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cmd.Parameters.Add</a:t>
            </a:r>
            <a:r>
              <a:rPr lang="en-US" altLang="zh-CN" dirty="0"/>
              <a:t>("@</a:t>
            </a:r>
            <a:r>
              <a:rPr lang="en-US" altLang="zh-CN" dirty="0" err="1"/>
              <a:t>ei</a:t>
            </a:r>
            <a:r>
              <a:rPr lang="en-US" altLang="zh-CN" dirty="0"/>
              <a:t>", </a:t>
            </a:r>
            <a:r>
              <a:rPr lang="en-US" altLang="zh-CN" dirty="0" err="1"/>
              <a:t>SqlDbType.Char</a:t>
            </a:r>
            <a:r>
              <a:rPr lang="en-US" altLang="zh-CN" dirty="0"/>
              <a:t>).Value = comboBox2.Text.Trim();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cmd.Parameters.Add</a:t>
            </a:r>
            <a:r>
              <a:rPr lang="en-US" altLang="zh-CN" dirty="0"/>
              <a:t>("@ci", </a:t>
            </a:r>
            <a:r>
              <a:rPr lang="en-US" altLang="zh-CN" dirty="0" err="1"/>
              <a:t>SqlDbType.Char</a:t>
            </a:r>
            <a:r>
              <a:rPr lang="en-US" altLang="zh-CN" dirty="0"/>
              <a:t>).Value = </a:t>
            </a:r>
            <a:r>
              <a:rPr lang="en-US" altLang="zh-CN" dirty="0" err="1"/>
              <a:t>System.DateTime.Now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cmd.Parameters.Add</a:t>
            </a:r>
            <a:r>
              <a:rPr lang="en-US" altLang="zh-CN" dirty="0"/>
              <a:t>("@di", </a:t>
            </a:r>
            <a:r>
              <a:rPr lang="en-US" altLang="zh-CN" dirty="0" err="1"/>
              <a:t>SqlDbType.Char</a:t>
            </a:r>
            <a:r>
              <a:rPr lang="en-US" altLang="zh-CN" dirty="0"/>
              <a:t>).Value = </a:t>
            </a:r>
            <a:r>
              <a:rPr lang="en-US" altLang="zh-CN" dirty="0" err="1"/>
              <a:t>System.DateTime.Now.AddMinutes</a:t>
            </a:r>
            <a:r>
              <a:rPr lang="en-US" altLang="zh-CN" dirty="0"/>
              <a:t>(+30);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cmd.ExecuteNonQuery</a:t>
            </a:r>
            <a:r>
              <a:rPr lang="en-US" altLang="zh-CN" dirty="0"/>
              <a:t>(); </a:t>
            </a:r>
            <a:r>
              <a:rPr lang="en-US" altLang="zh-CN" dirty="0" err="1"/>
              <a:t>SqlCommand</a:t>
            </a:r>
            <a:r>
              <a:rPr lang="en-US" altLang="zh-CN" dirty="0"/>
              <a:t> cmd1 = new </a:t>
            </a:r>
            <a:r>
              <a:rPr lang="en-US" altLang="zh-CN" dirty="0" err="1"/>
              <a:t>SqlCommand</a:t>
            </a:r>
            <a:r>
              <a:rPr lang="en-US" altLang="zh-CN" dirty="0"/>
              <a:t>(update, </a:t>
            </a:r>
            <a:r>
              <a:rPr lang="en-US" altLang="zh-CN" dirty="0" err="1"/>
              <a:t>DBHelper.con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cmd1.ExecuteNonQuery(); </a:t>
            </a:r>
            <a:r>
              <a:rPr lang="en-US" altLang="zh-CN" dirty="0" err="1"/>
              <a:t>MessageBox.Show</a:t>
            </a:r>
            <a:r>
              <a:rPr lang="en-US" altLang="zh-CN" dirty="0"/>
              <a:t>("</a:t>
            </a:r>
            <a:r>
              <a:rPr lang="zh-CN" altLang="en-US" dirty="0"/>
              <a:t>预约座位成功</a:t>
            </a:r>
            <a:r>
              <a:rPr lang="en-US" altLang="zh-CN" dirty="0"/>
              <a:t>", "</a:t>
            </a:r>
            <a:r>
              <a:rPr lang="zh-CN" altLang="en-US" dirty="0"/>
              <a:t>提示</a:t>
            </a:r>
            <a:r>
              <a:rPr lang="en-US" altLang="zh-CN" dirty="0"/>
              <a:t>"); </a:t>
            </a:r>
            <a:r>
              <a:rPr lang="en-US" altLang="zh-CN" dirty="0" err="1"/>
              <a:t>DBHelper.con.Close</a:t>
            </a:r>
            <a:r>
              <a:rPr lang="en-US" altLang="zh-CN" dirty="0"/>
              <a:t>(); </a:t>
            </a:r>
            <a:r>
              <a:rPr lang="zh-CN" altLang="en-US" dirty="0"/>
              <a:t>更新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comboBox2.Items.Clear(); </a:t>
            </a:r>
            <a:r>
              <a:rPr lang="en-US" altLang="zh-CN" dirty="0" err="1"/>
              <a:t>SqlDataReader</a:t>
            </a:r>
            <a:r>
              <a:rPr lang="en-US" altLang="zh-CN" dirty="0"/>
              <a:t> dr2; </a:t>
            </a:r>
            <a:r>
              <a:rPr lang="en-US" altLang="zh-CN" dirty="0" err="1"/>
              <a:t>DBHelper.con.Open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SqlCommand</a:t>
            </a:r>
            <a:r>
              <a:rPr lang="en-US" altLang="zh-CN" dirty="0"/>
              <a:t> cmd2 = new </a:t>
            </a:r>
            <a:r>
              <a:rPr lang="en-US" altLang="zh-CN" dirty="0" err="1"/>
              <a:t>SqlCommand</a:t>
            </a:r>
            <a:r>
              <a:rPr lang="en-US" altLang="zh-CN" dirty="0"/>
              <a:t>("select * from </a:t>
            </a:r>
            <a:r>
              <a:rPr lang="en-US" altLang="zh-CN" dirty="0" err="1"/>
              <a:t>TableNumber</a:t>
            </a:r>
            <a:r>
              <a:rPr lang="en-US" altLang="zh-CN" dirty="0"/>
              <a:t> where </a:t>
            </a:r>
            <a:r>
              <a:rPr lang="en-US" altLang="zh-CN" dirty="0" err="1"/>
              <a:t>Tablefettle</a:t>
            </a:r>
            <a:r>
              <a:rPr lang="en-US" altLang="zh-CN" dirty="0"/>
              <a:t>='false' and </a:t>
            </a:r>
            <a:r>
              <a:rPr lang="en-US" altLang="zh-CN" dirty="0" err="1"/>
              <a:t>Tablebook</a:t>
            </a:r>
            <a:r>
              <a:rPr lang="en-US" altLang="zh-CN" dirty="0"/>
              <a:t>&lt;&gt;'true’”,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DBHelper.con</a:t>
            </a:r>
            <a:r>
              <a:rPr lang="en-US" altLang="zh-CN" dirty="0"/>
              <a:t>); dr2 = cmd2.ExecuteReader();</a:t>
            </a:r>
          </a:p>
          <a:p>
            <a:r>
              <a:rPr lang="en-US" altLang="zh-CN" dirty="0"/>
              <a:t>                while (dr2.Read()) { comboBox2.Items.Add(dr2["</a:t>
            </a:r>
            <a:r>
              <a:rPr lang="en-US" altLang="zh-CN" dirty="0" err="1"/>
              <a:t>TableId</a:t>
            </a:r>
            <a:r>
              <a:rPr lang="en-US" altLang="zh-CN" dirty="0"/>
              <a:t>"].</a:t>
            </a:r>
            <a:r>
              <a:rPr lang="en-US" altLang="zh-CN" dirty="0" err="1"/>
              <a:t>ToString</a:t>
            </a:r>
            <a:r>
              <a:rPr lang="en-US" altLang="zh-CN" dirty="0"/>
              <a:t>()); }</a:t>
            </a:r>
          </a:p>
          <a:p>
            <a:r>
              <a:rPr lang="en-US" altLang="zh-CN" dirty="0"/>
              <a:t>                dr2.Close(); </a:t>
            </a:r>
            <a:r>
              <a:rPr lang="en-US" altLang="zh-CN" dirty="0" err="1"/>
              <a:t>DBHelper.con.Close</a:t>
            </a:r>
            <a:r>
              <a:rPr lang="en-US" altLang="zh-CN" dirty="0"/>
              <a:t>();   </a:t>
            </a:r>
            <a:r>
              <a:rPr lang="en-US" altLang="zh-CN" dirty="0" err="1"/>
              <a:t>MainFrom.timetf</a:t>
            </a:r>
            <a:r>
              <a:rPr lang="en-US" altLang="zh-CN" dirty="0"/>
              <a:t> = true;  }</a:t>
            </a:r>
          </a:p>
          <a:p>
            <a:r>
              <a:rPr lang="en-US" altLang="zh-CN" dirty="0"/>
              <a:t>            else { </a:t>
            </a:r>
            <a:r>
              <a:rPr lang="en-US" altLang="zh-CN" dirty="0" err="1"/>
              <a:t>MessageBox.Show</a:t>
            </a:r>
            <a:r>
              <a:rPr lang="en-US" altLang="zh-CN" dirty="0"/>
              <a:t>("</a:t>
            </a:r>
            <a:r>
              <a:rPr lang="zh-CN" altLang="en-US" dirty="0"/>
              <a:t>会员、桌号不能为空</a:t>
            </a:r>
            <a:r>
              <a:rPr lang="en-US" altLang="zh-CN" dirty="0"/>
              <a:t>!", "</a:t>
            </a:r>
            <a:r>
              <a:rPr lang="zh-CN" altLang="en-US" dirty="0"/>
              <a:t>提示</a:t>
            </a:r>
            <a:r>
              <a:rPr lang="en-US" altLang="zh-CN" dirty="0"/>
              <a:t>"); }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85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098F79-AC75-483E-8329-19C6CCB835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072" y="2132330"/>
            <a:ext cx="4921568" cy="28282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ADDF19F-EE2C-490A-ACD4-A3AEAD760385}"/>
              </a:ext>
            </a:extLst>
          </p:cNvPr>
          <p:cNvSpPr/>
          <p:nvPr/>
        </p:nvSpPr>
        <p:spPr>
          <a:xfrm>
            <a:off x="1342072" y="119836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商品管理模块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2D5022-21EA-4A93-8940-90E3FBB08AAA}"/>
              </a:ext>
            </a:extLst>
          </p:cNvPr>
          <p:cNvSpPr/>
          <p:nvPr/>
        </p:nvSpPr>
        <p:spPr>
          <a:xfrm>
            <a:off x="7886700" y="2690336"/>
            <a:ext cx="1920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本系统还可添加新品，便于商品管理，添加时需填写商品名，单价和单位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32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C5ED7F-1DED-44ED-B65C-DAC5813782E2}"/>
              </a:ext>
            </a:extLst>
          </p:cNvPr>
          <p:cNvSpPr/>
          <p:nvPr/>
        </p:nvSpPr>
        <p:spPr>
          <a:xfrm>
            <a:off x="817880" y="1152941"/>
            <a:ext cx="10962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private void button1_Click(object sender, </a:t>
            </a:r>
            <a:r>
              <a:rPr lang="en-US" altLang="zh-CN" dirty="0" err="1"/>
              <a:t>EventArgs</a:t>
            </a:r>
            <a:r>
              <a:rPr lang="en-US" altLang="zh-CN" dirty="0"/>
              <a:t> e)</a:t>
            </a:r>
          </a:p>
          <a:p>
            <a:r>
              <a:rPr lang="en-US" altLang="zh-CN" dirty="0"/>
              <a:t>        { if (get())</a:t>
            </a:r>
          </a:p>
          <a:p>
            <a:r>
              <a:rPr lang="en-US" altLang="zh-CN" dirty="0"/>
              <a:t>            { int result = 0;</a:t>
            </a:r>
          </a:p>
          <a:p>
            <a:r>
              <a:rPr lang="en-US" altLang="zh-CN" dirty="0"/>
              <a:t>                try</a:t>
            </a:r>
          </a:p>
          <a:p>
            <a:r>
              <a:rPr lang="en-US" altLang="zh-CN" dirty="0"/>
              <a:t>                { //</a:t>
            </a:r>
            <a:r>
              <a:rPr lang="zh-CN" altLang="en-US" dirty="0"/>
              <a:t>数据库查询语句</a:t>
            </a:r>
          </a:p>
          <a:p>
            <a:r>
              <a:rPr lang="zh-CN" altLang="en-US" dirty="0"/>
              <a:t>                    </a:t>
            </a:r>
            <a:r>
              <a:rPr lang="en-US" altLang="zh-CN" dirty="0"/>
              <a:t>string </a:t>
            </a:r>
            <a:r>
              <a:rPr lang="en-US" altLang="zh-CN" dirty="0" err="1"/>
              <a:t>sql</a:t>
            </a:r>
            <a:r>
              <a:rPr lang="en-US" altLang="zh-CN" dirty="0"/>
              <a:t> = </a:t>
            </a:r>
            <a:r>
              <a:rPr lang="en-US" altLang="zh-CN" dirty="0" err="1"/>
              <a:t>string.Format</a:t>
            </a:r>
            <a:r>
              <a:rPr lang="en-US" altLang="zh-CN" dirty="0"/>
              <a:t>("insert into </a:t>
            </a:r>
            <a:r>
              <a:rPr lang="en-US" altLang="zh-CN" dirty="0" err="1"/>
              <a:t>commoidty</a:t>
            </a:r>
            <a:r>
              <a:rPr lang="en-US" altLang="zh-CN" dirty="0"/>
              <a:t> (</a:t>
            </a:r>
            <a:r>
              <a:rPr lang="en-US" altLang="zh-CN" dirty="0" err="1"/>
              <a:t>CName,Cprice,Ctype</a:t>
            </a:r>
            <a:r>
              <a:rPr lang="en-US" altLang="zh-CN" dirty="0"/>
              <a:t>) values ('{0}',{1},'{2}')",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txtname.Text</a:t>
            </a:r>
            <a:r>
              <a:rPr lang="en-US" altLang="zh-CN" dirty="0"/>
              <a:t>, </a:t>
            </a:r>
            <a:r>
              <a:rPr lang="en-US" altLang="zh-CN" dirty="0" err="1"/>
              <a:t>txtprice.Text</a:t>
            </a:r>
            <a:r>
              <a:rPr lang="en-US" altLang="zh-CN" dirty="0"/>
              <a:t>, </a:t>
            </a:r>
            <a:r>
              <a:rPr lang="en-US" altLang="zh-CN" dirty="0" err="1"/>
              <a:t>cbotype.Text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SqlCommand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 = new </a:t>
            </a:r>
            <a:r>
              <a:rPr lang="en-US" altLang="zh-CN" dirty="0" err="1"/>
              <a:t>SqlCommand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, </a:t>
            </a:r>
            <a:r>
              <a:rPr lang="en-US" altLang="zh-CN" dirty="0" err="1"/>
              <a:t>DBHelper.con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DBHelper.con.Open</a:t>
            </a:r>
            <a:r>
              <a:rPr lang="en-US" altLang="zh-CN" dirty="0"/>
              <a:t>(); result = </a:t>
            </a:r>
            <a:r>
              <a:rPr lang="en-US" altLang="zh-CN" dirty="0" err="1"/>
              <a:t>cmd.ExecuteNonQuery</a:t>
            </a:r>
            <a:r>
              <a:rPr lang="en-US" altLang="zh-CN" dirty="0"/>
              <a:t>();  }</a:t>
            </a:r>
          </a:p>
          <a:p>
            <a:r>
              <a:rPr lang="en-US" altLang="zh-CN" dirty="0"/>
              <a:t>                catch (Exception ex)</a:t>
            </a:r>
          </a:p>
          <a:p>
            <a:r>
              <a:rPr lang="en-US" altLang="zh-CN" dirty="0"/>
              <a:t>                { </a:t>
            </a:r>
            <a:r>
              <a:rPr lang="en-US" altLang="zh-CN" dirty="0" err="1"/>
              <a:t>MessageBox.Show</a:t>
            </a:r>
            <a:r>
              <a:rPr lang="en-US" altLang="zh-CN" dirty="0"/>
              <a:t>(</a:t>
            </a:r>
            <a:r>
              <a:rPr lang="en-US" altLang="zh-CN" dirty="0" err="1"/>
              <a:t>ex.Message</a:t>
            </a:r>
            <a:r>
              <a:rPr lang="en-US" altLang="zh-CN" dirty="0"/>
              <a:t>); }</a:t>
            </a:r>
          </a:p>
          <a:p>
            <a:r>
              <a:rPr lang="en-US" altLang="zh-CN" dirty="0"/>
              <a:t>                finally { </a:t>
            </a:r>
            <a:r>
              <a:rPr lang="en-US" altLang="zh-CN" dirty="0" err="1"/>
              <a:t>DBHelper.con.Close</a:t>
            </a:r>
            <a:r>
              <a:rPr lang="en-US" altLang="zh-CN" dirty="0"/>
              <a:t>();  }</a:t>
            </a:r>
          </a:p>
          <a:p>
            <a:r>
              <a:rPr lang="en-US" altLang="zh-CN" dirty="0"/>
              <a:t>    if (result == 1)</a:t>
            </a:r>
          </a:p>
          <a:p>
            <a:r>
              <a:rPr lang="en-US" altLang="zh-CN" dirty="0"/>
              <a:t>                { </a:t>
            </a:r>
            <a:r>
              <a:rPr lang="en-US" altLang="zh-CN" dirty="0" err="1"/>
              <a:t>MessageBox.Show</a:t>
            </a:r>
            <a:r>
              <a:rPr lang="en-US" altLang="zh-CN" dirty="0"/>
              <a:t>("</a:t>
            </a:r>
            <a:r>
              <a:rPr lang="zh-CN" altLang="en-US" dirty="0"/>
              <a:t>添加成功</a:t>
            </a:r>
            <a:r>
              <a:rPr lang="en-US" altLang="zh-CN" dirty="0"/>
              <a:t>", "</a:t>
            </a:r>
            <a:r>
              <a:rPr lang="zh-CN" altLang="en-US" dirty="0"/>
              <a:t>提示</a:t>
            </a:r>
            <a:r>
              <a:rPr lang="en-US" altLang="zh-CN" dirty="0"/>
              <a:t>"); </a:t>
            </a:r>
            <a:r>
              <a:rPr lang="en-US" altLang="zh-CN" dirty="0" err="1"/>
              <a:t>txtname.Text</a:t>
            </a:r>
            <a:r>
              <a:rPr lang="en-US" altLang="zh-CN" dirty="0"/>
              <a:t> = ""; </a:t>
            </a:r>
            <a:r>
              <a:rPr lang="en-US" altLang="zh-CN" dirty="0" err="1"/>
              <a:t>txtprice.Text</a:t>
            </a:r>
            <a:r>
              <a:rPr lang="en-US" altLang="zh-CN" dirty="0"/>
              <a:t> = ""; </a:t>
            </a:r>
            <a:r>
              <a:rPr lang="en-US" altLang="zh-CN" dirty="0" err="1"/>
              <a:t>cbotype.Text</a:t>
            </a:r>
            <a:r>
              <a:rPr lang="en-US" altLang="zh-CN" dirty="0"/>
              <a:t> = "";  }</a:t>
            </a:r>
          </a:p>
          <a:p>
            <a:r>
              <a:rPr lang="en-US" altLang="zh-CN" dirty="0"/>
              <a:t>       else { </a:t>
            </a:r>
            <a:r>
              <a:rPr lang="en-US" altLang="zh-CN" dirty="0" err="1"/>
              <a:t>MessageBox.Show</a:t>
            </a:r>
            <a:r>
              <a:rPr lang="en-US" altLang="zh-CN" dirty="0"/>
              <a:t>("</a:t>
            </a:r>
            <a:r>
              <a:rPr lang="zh-CN" altLang="en-US" dirty="0"/>
              <a:t>添加失败</a:t>
            </a:r>
            <a:r>
              <a:rPr lang="en-US" altLang="zh-CN" dirty="0"/>
              <a:t>", "</a:t>
            </a:r>
            <a:r>
              <a:rPr lang="zh-CN" altLang="en-US" dirty="0"/>
              <a:t>提示</a:t>
            </a:r>
            <a:r>
              <a:rPr lang="en-US" altLang="zh-CN" dirty="0"/>
              <a:t>"); } }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16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F9E8BC-4CEE-4DB9-A2B8-58705570F848}"/>
              </a:ext>
            </a:extLst>
          </p:cNvPr>
          <p:cNvPicPr/>
          <p:nvPr/>
        </p:nvPicPr>
        <p:blipFill rotWithShape="1">
          <a:blip r:embed="rId2"/>
          <a:srcRect l="746"/>
          <a:stretch/>
        </p:blipFill>
        <p:spPr bwMode="auto">
          <a:xfrm>
            <a:off x="1268650" y="1586428"/>
            <a:ext cx="4732656" cy="4184333"/>
          </a:xfrm>
          <a:prstGeom prst="rect">
            <a:avLst/>
          </a:prstGeom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DCEB31-7A5C-44AF-BBA6-F325B4ED0B06}"/>
              </a:ext>
            </a:extLst>
          </p:cNvPr>
          <p:cNvSpPr/>
          <p:nvPr/>
        </p:nvSpPr>
        <p:spPr>
          <a:xfrm>
            <a:off x="1089024" y="82562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会员管理模块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59A712-AFF4-4033-80F5-B4A8FCBA8C0B}"/>
              </a:ext>
            </a:extLst>
          </p:cNvPr>
          <p:cNvSpPr/>
          <p:nvPr/>
        </p:nvSpPr>
        <p:spPr>
          <a:xfrm>
            <a:off x="7871462" y="2413337"/>
            <a:ext cx="20459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为了实现咖啡厅现代化，系统的管理，本系统配有会员管理，可以实现添加，删除，查询，修改会员，以及为会员充值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985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ABFB8D-C92C-4CF9-90C2-2EE035E48C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8217" y="1659036"/>
            <a:ext cx="6725603" cy="4217035"/>
          </a:xfrm>
          <a:prstGeom prst="rect">
            <a:avLst/>
          </a:prstGeom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566FE93-A119-48CC-BE82-50427500B70F}"/>
              </a:ext>
            </a:extLst>
          </p:cNvPr>
          <p:cNvSpPr/>
          <p:nvPr/>
        </p:nvSpPr>
        <p:spPr>
          <a:xfrm>
            <a:off x="978217" y="84403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服务生</a:t>
            </a:r>
            <a:r>
              <a:rPr lang="zh-CN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管理模块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2937AE-5537-4B14-A454-8CDE9555CB3D}"/>
              </a:ext>
            </a:extLst>
          </p:cNvPr>
          <p:cNvSpPr/>
          <p:nvPr/>
        </p:nvSpPr>
        <p:spPr>
          <a:xfrm>
            <a:off x="8454390" y="2544425"/>
            <a:ext cx="23126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咖啡厅经理有管理服务生的权限，包括增加，删除，查询，修改服务生，十分方便且安全。服务生信息包括编号、服务生姓名、性别和手机号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68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B60BAA-7D57-41D3-AC65-DC7F042C2D93}"/>
              </a:ext>
            </a:extLst>
          </p:cNvPr>
          <p:cNvSpPr/>
          <p:nvPr/>
        </p:nvSpPr>
        <p:spPr>
          <a:xfrm>
            <a:off x="680720" y="1160423"/>
            <a:ext cx="11887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private void Button1_Click(object sender, </a:t>
            </a:r>
            <a:r>
              <a:rPr lang="en-US" altLang="zh-CN" dirty="0" err="1"/>
              <a:t>EventArgs</a:t>
            </a:r>
            <a:r>
              <a:rPr lang="en-US" altLang="zh-CN" dirty="0"/>
              <a:t> e)</a:t>
            </a:r>
          </a:p>
          <a:p>
            <a:r>
              <a:rPr lang="en-US" altLang="zh-CN" dirty="0"/>
              <a:t> { String </a:t>
            </a:r>
            <a:r>
              <a:rPr lang="en-US" altLang="zh-CN" dirty="0" err="1"/>
              <a:t>kh</a:t>
            </a:r>
            <a:r>
              <a:rPr lang="en-US" altLang="zh-CN" dirty="0"/>
              <a:t> = "select WID as </a:t>
            </a:r>
            <a:r>
              <a:rPr lang="zh-CN" altLang="en-US" dirty="0"/>
              <a:t>编号</a:t>
            </a:r>
            <a:r>
              <a:rPr lang="en-US" altLang="zh-CN" dirty="0"/>
              <a:t>,</a:t>
            </a:r>
            <a:r>
              <a:rPr lang="en-US" altLang="zh-CN" dirty="0" err="1"/>
              <a:t>Wname</a:t>
            </a:r>
            <a:r>
              <a:rPr lang="en-US" altLang="zh-CN" dirty="0"/>
              <a:t> as </a:t>
            </a:r>
            <a:r>
              <a:rPr lang="zh-CN" altLang="en-US" dirty="0"/>
              <a:t>服务生姓名</a:t>
            </a:r>
            <a:r>
              <a:rPr lang="en-US" altLang="zh-CN" dirty="0"/>
              <a:t>,</a:t>
            </a:r>
            <a:r>
              <a:rPr lang="en-US" altLang="zh-CN" dirty="0" err="1"/>
              <a:t>Wsex</a:t>
            </a:r>
            <a:r>
              <a:rPr lang="en-US" altLang="zh-CN" dirty="0"/>
              <a:t> as </a:t>
            </a:r>
            <a:r>
              <a:rPr lang="zh-CN" altLang="en-US" dirty="0"/>
              <a:t>性别</a:t>
            </a:r>
            <a:r>
              <a:rPr lang="en-US" altLang="zh-CN" dirty="0"/>
              <a:t>,</a:t>
            </a:r>
            <a:r>
              <a:rPr lang="en-US" altLang="zh-CN" dirty="0" err="1"/>
              <a:t>Wphone</a:t>
            </a:r>
            <a:r>
              <a:rPr lang="en-US" altLang="zh-CN" dirty="0"/>
              <a:t> as </a:t>
            </a:r>
            <a:r>
              <a:rPr lang="zh-CN" altLang="en-US" dirty="0"/>
              <a:t>手机号 </a:t>
            </a:r>
            <a:r>
              <a:rPr lang="en-US" altLang="zh-CN" dirty="0"/>
              <a:t>from Waiter where 1=1";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DataSet</a:t>
            </a:r>
            <a:r>
              <a:rPr lang="en-US" altLang="zh-CN" dirty="0"/>
              <a:t> </a:t>
            </a:r>
            <a:r>
              <a:rPr lang="en-US" altLang="zh-CN" dirty="0" err="1"/>
              <a:t>setkh</a:t>
            </a:r>
            <a:r>
              <a:rPr lang="en-US" altLang="zh-CN" dirty="0"/>
              <a:t> = new </a:t>
            </a:r>
            <a:r>
              <a:rPr lang="en-US" altLang="zh-CN" dirty="0" err="1"/>
              <a:t>DataSet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if (checkBox1.Checked == true)</a:t>
            </a:r>
          </a:p>
          <a:p>
            <a:r>
              <a:rPr lang="en-US" altLang="zh-CN" dirty="0"/>
              <a:t>            { </a:t>
            </a:r>
            <a:r>
              <a:rPr lang="en-US" altLang="zh-CN" dirty="0" err="1"/>
              <a:t>kh</a:t>
            </a:r>
            <a:r>
              <a:rPr lang="en-US" altLang="zh-CN" dirty="0"/>
              <a:t> = </a:t>
            </a:r>
            <a:r>
              <a:rPr lang="en-US" altLang="zh-CN" dirty="0" err="1"/>
              <a:t>kh</a:t>
            </a:r>
            <a:r>
              <a:rPr lang="en-US" altLang="zh-CN" dirty="0"/>
              <a:t> + " and  WID=" + comboBox2.Text; }</a:t>
            </a:r>
          </a:p>
          <a:p>
            <a:r>
              <a:rPr lang="en-US" altLang="zh-CN" dirty="0"/>
              <a:t>            else { </a:t>
            </a:r>
            <a:r>
              <a:rPr lang="en-US" altLang="zh-CN" dirty="0" err="1"/>
              <a:t>kh</a:t>
            </a:r>
            <a:r>
              <a:rPr lang="en-US" altLang="zh-CN" dirty="0"/>
              <a:t> = </a:t>
            </a:r>
            <a:r>
              <a:rPr lang="en-US" altLang="zh-CN" dirty="0" err="1"/>
              <a:t>kh</a:t>
            </a:r>
            <a:r>
              <a:rPr lang="en-US" altLang="zh-CN" dirty="0"/>
              <a:t> + " and 1=1"; }</a:t>
            </a:r>
          </a:p>
          <a:p>
            <a:r>
              <a:rPr lang="en-US" altLang="zh-CN" dirty="0"/>
              <a:t>            if (checkBox2.Checked == true)</a:t>
            </a:r>
          </a:p>
          <a:p>
            <a:r>
              <a:rPr lang="en-US" altLang="zh-CN" dirty="0"/>
              <a:t>            { </a:t>
            </a:r>
            <a:r>
              <a:rPr lang="en-US" altLang="zh-CN" dirty="0" err="1"/>
              <a:t>kh</a:t>
            </a:r>
            <a:r>
              <a:rPr lang="en-US" altLang="zh-CN" dirty="0"/>
              <a:t> = </a:t>
            </a:r>
            <a:r>
              <a:rPr lang="en-US" altLang="zh-CN" dirty="0" err="1"/>
              <a:t>kh</a:t>
            </a:r>
            <a:r>
              <a:rPr lang="en-US" altLang="zh-CN" dirty="0"/>
              <a:t> + " and  </a:t>
            </a:r>
            <a:r>
              <a:rPr lang="en-US" altLang="zh-CN" dirty="0" err="1"/>
              <a:t>Wname</a:t>
            </a:r>
            <a:r>
              <a:rPr lang="en-US" altLang="zh-CN" dirty="0"/>
              <a:t> like '%" + TextBox1.Text + "%’”; }</a:t>
            </a:r>
          </a:p>
          <a:p>
            <a:r>
              <a:rPr lang="en-US" altLang="zh-CN" dirty="0"/>
              <a:t>            else { </a:t>
            </a:r>
            <a:r>
              <a:rPr lang="en-US" altLang="zh-CN" dirty="0" err="1"/>
              <a:t>kh</a:t>
            </a:r>
            <a:r>
              <a:rPr lang="en-US" altLang="zh-CN" dirty="0"/>
              <a:t> = </a:t>
            </a:r>
            <a:r>
              <a:rPr lang="en-US" altLang="zh-CN" dirty="0" err="1"/>
              <a:t>kh</a:t>
            </a:r>
            <a:r>
              <a:rPr lang="en-US" altLang="zh-CN" dirty="0"/>
              <a:t> + " and 1=1"; }</a:t>
            </a:r>
          </a:p>
          <a:p>
            <a:r>
              <a:rPr lang="en-US" altLang="zh-CN" dirty="0"/>
              <a:t>            if (checkBox3.Checked == true)</a:t>
            </a:r>
          </a:p>
          <a:p>
            <a:r>
              <a:rPr lang="en-US" altLang="zh-CN" dirty="0"/>
              <a:t>            { </a:t>
            </a:r>
            <a:r>
              <a:rPr lang="en-US" altLang="zh-CN" dirty="0" err="1"/>
              <a:t>kh</a:t>
            </a:r>
            <a:r>
              <a:rPr lang="en-US" altLang="zh-CN" dirty="0"/>
              <a:t> = </a:t>
            </a:r>
            <a:r>
              <a:rPr lang="en-US" altLang="zh-CN" dirty="0" err="1"/>
              <a:t>kh</a:t>
            </a:r>
            <a:r>
              <a:rPr lang="en-US" altLang="zh-CN" dirty="0"/>
              <a:t> + " and  </a:t>
            </a:r>
            <a:r>
              <a:rPr lang="en-US" altLang="zh-CN" dirty="0" err="1"/>
              <a:t>Wsex</a:t>
            </a:r>
            <a:r>
              <a:rPr lang="en-US" altLang="zh-CN" dirty="0"/>
              <a:t> like '%" + comboBox1.Text + "%’”; }</a:t>
            </a:r>
          </a:p>
          <a:p>
            <a:r>
              <a:rPr lang="en-US" altLang="zh-CN" dirty="0"/>
              <a:t>            else { </a:t>
            </a:r>
            <a:r>
              <a:rPr lang="en-US" altLang="zh-CN" dirty="0" err="1"/>
              <a:t>kh</a:t>
            </a:r>
            <a:r>
              <a:rPr lang="en-US" altLang="zh-CN" dirty="0"/>
              <a:t> = </a:t>
            </a:r>
            <a:r>
              <a:rPr lang="en-US" altLang="zh-CN" dirty="0" err="1"/>
              <a:t>kh</a:t>
            </a:r>
            <a:r>
              <a:rPr lang="en-US" altLang="zh-CN" dirty="0"/>
              <a:t> + " and 1=1";  }</a:t>
            </a:r>
          </a:p>
          <a:p>
            <a:r>
              <a:rPr lang="en-US" altLang="zh-CN" dirty="0"/>
              <a:t>            if (checkBox4.Checked == true)</a:t>
            </a:r>
          </a:p>
          <a:p>
            <a:r>
              <a:rPr lang="en-US" altLang="zh-CN" dirty="0"/>
              <a:t>            { </a:t>
            </a:r>
            <a:r>
              <a:rPr lang="en-US" altLang="zh-CN" dirty="0" err="1"/>
              <a:t>kh</a:t>
            </a:r>
            <a:r>
              <a:rPr lang="en-US" altLang="zh-CN" dirty="0"/>
              <a:t> = </a:t>
            </a:r>
            <a:r>
              <a:rPr lang="en-US" altLang="zh-CN" dirty="0" err="1"/>
              <a:t>kh</a:t>
            </a:r>
            <a:r>
              <a:rPr lang="en-US" altLang="zh-CN" dirty="0"/>
              <a:t> + " and  </a:t>
            </a:r>
            <a:r>
              <a:rPr lang="en-US" altLang="zh-CN" dirty="0" err="1"/>
              <a:t>Wphone</a:t>
            </a:r>
            <a:r>
              <a:rPr lang="en-US" altLang="zh-CN" dirty="0"/>
              <a:t> like '%" + TextBox2.Text + "%’”;  }</a:t>
            </a:r>
          </a:p>
          <a:p>
            <a:r>
              <a:rPr lang="en-US" altLang="zh-CN" dirty="0"/>
              <a:t>            else { </a:t>
            </a:r>
            <a:r>
              <a:rPr lang="en-US" altLang="zh-CN" dirty="0" err="1"/>
              <a:t>kh</a:t>
            </a:r>
            <a:r>
              <a:rPr lang="en-US" altLang="zh-CN" dirty="0"/>
              <a:t> = </a:t>
            </a:r>
            <a:r>
              <a:rPr lang="en-US" altLang="zh-CN" dirty="0" err="1"/>
              <a:t>kh</a:t>
            </a:r>
            <a:r>
              <a:rPr lang="en-US" altLang="zh-CN" dirty="0"/>
              <a:t> + " and 1=1"; }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SqlDataAdapter</a:t>
            </a:r>
            <a:r>
              <a:rPr lang="en-US" altLang="zh-CN" dirty="0"/>
              <a:t> da1 = new </a:t>
            </a:r>
            <a:r>
              <a:rPr lang="en-US" altLang="zh-CN" dirty="0" err="1"/>
              <a:t>SqlDataAdapter</a:t>
            </a:r>
            <a:r>
              <a:rPr lang="en-US" altLang="zh-CN" dirty="0"/>
              <a:t>(</a:t>
            </a:r>
            <a:r>
              <a:rPr lang="en-US" altLang="zh-CN" dirty="0" err="1"/>
              <a:t>kh</a:t>
            </a:r>
            <a:r>
              <a:rPr lang="en-US" altLang="zh-CN" dirty="0"/>
              <a:t>, </a:t>
            </a:r>
            <a:r>
              <a:rPr lang="en-US" altLang="zh-CN" dirty="0" err="1"/>
              <a:t>DBHelper.con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setkh.Clear</a:t>
            </a:r>
            <a:r>
              <a:rPr lang="en-US" altLang="zh-CN" dirty="0"/>
              <a:t>(); da1.Fill(</a:t>
            </a:r>
            <a:r>
              <a:rPr lang="en-US" altLang="zh-CN" dirty="0" err="1"/>
              <a:t>setkh</a:t>
            </a:r>
            <a:r>
              <a:rPr lang="en-US" altLang="zh-CN" dirty="0"/>
              <a:t>, "Waiter"); DataGridView1.DataSource = </a:t>
            </a:r>
            <a:r>
              <a:rPr lang="en-US" altLang="zh-CN" dirty="0" err="1"/>
              <a:t>setkh.Tables</a:t>
            </a:r>
            <a:r>
              <a:rPr lang="en-US" altLang="zh-CN" dirty="0"/>
              <a:t>[0];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78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DCB101-F448-4D99-8AA2-3F946B2510CD}"/>
              </a:ext>
            </a:extLst>
          </p:cNvPr>
          <p:cNvPicPr/>
          <p:nvPr/>
        </p:nvPicPr>
        <p:blipFill rotWithShape="1">
          <a:blip r:embed="rId2"/>
          <a:srcRect l="738"/>
          <a:stretch/>
        </p:blipFill>
        <p:spPr bwMode="auto">
          <a:xfrm>
            <a:off x="724351" y="744558"/>
            <a:ext cx="4542473" cy="3334068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8BFA04B-19C7-433B-AD12-A3642DC71CB2}"/>
              </a:ext>
            </a:extLst>
          </p:cNvPr>
          <p:cNvSpPr/>
          <p:nvPr/>
        </p:nvSpPr>
        <p:spPr>
          <a:xfrm>
            <a:off x="692217" y="4161869"/>
            <a:ext cx="47129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登录模块中，不同的账号对应不同的权限，包括服务生、收银员、店经理和老板四种，可通过登陆店经理账号进行统一管理，如果输入账号或密码错误或为空，系统会弹出对话框提示用户，这种设计充分考虑到了系统的安全性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84C534-9F29-4C62-B62E-7017F16ADDCA}"/>
              </a:ext>
            </a:extLst>
          </p:cNvPr>
          <p:cNvSpPr/>
          <p:nvPr/>
        </p:nvSpPr>
        <p:spPr>
          <a:xfrm>
            <a:off x="5371649" y="8378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该模块的主要代码如下：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点击退出事件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private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btnclose_Click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(object sender,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EventArgs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{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Application.Exit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D976E9-B45E-4E88-86C8-E931DCA08C73}"/>
              </a:ext>
            </a:extLst>
          </p:cNvPr>
          <p:cNvSpPr/>
          <p:nvPr/>
        </p:nvSpPr>
        <p:spPr>
          <a:xfrm>
            <a:off x="5371649" y="2038211"/>
            <a:ext cx="81429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点击确认事件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private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btnenter_Click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(object sender,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EventArgs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{ if (get())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{ int num=0;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try{ //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查询数据库语句</a:t>
            </a:r>
          </a:p>
          <a:p>
            <a:pPr marL="1066800" indent="-10668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string.Format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("select count(*) from admin where</a:t>
            </a:r>
          </a:p>
          <a:p>
            <a:pPr marL="1066800" indent="-1066800"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UId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='{0}' and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PassWord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='{1}'",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cboname.Text,txtpassword.Text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command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SqlCommand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SqlCommand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DBHelper.con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打开数据库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DBHelper.con.Open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num = Convert.ToInt32(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cmd.ExecuteScalar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());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catch(Exception ex)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{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MessageBox.Show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ex.Message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finally {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DBHelper.con.Close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2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D43779A-F880-4233-92AD-BCA3F1FBD374}"/>
              </a:ext>
            </a:extLst>
          </p:cNvPr>
          <p:cNvSpPr/>
          <p:nvPr/>
        </p:nvSpPr>
        <p:spPr>
          <a:xfrm>
            <a:off x="741680" y="1413818"/>
            <a:ext cx="11297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private void button1_Click(object sender, </a:t>
            </a:r>
            <a:r>
              <a:rPr lang="en-US" altLang="zh-CN" dirty="0" err="1"/>
              <a:t>EventArgs</a:t>
            </a:r>
            <a:r>
              <a:rPr lang="en-US" altLang="zh-CN" dirty="0"/>
              <a:t> e)</a:t>
            </a:r>
          </a:p>
          <a:p>
            <a:r>
              <a:rPr lang="en-US" altLang="zh-CN" dirty="0"/>
              <a:t>        { if (textBox1.Text==""){ </a:t>
            </a:r>
            <a:r>
              <a:rPr lang="en-US" altLang="zh-CN" dirty="0" err="1"/>
              <a:t>MessageBox.Show</a:t>
            </a:r>
            <a:r>
              <a:rPr lang="en-US" altLang="zh-CN" dirty="0"/>
              <a:t>("</a:t>
            </a:r>
            <a:r>
              <a:rPr lang="zh-CN" altLang="en-US" dirty="0"/>
              <a:t>请输入会员号</a:t>
            </a:r>
            <a:r>
              <a:rPr lang="en-US" altLang="zh-CN" dirty="0"/>
              <a:t>");  }</a:t>
            </a:r>
          </a:p>
          <a:p>
            <a:r>
              <a:rPr lang="en-US" altLang="zh-CN" dirty="0"/>
              <a:t>            else if (textBox2.Text == "") { </a:t>
            </a:r>
            <a:r>
              <a:rPr lang="en-US" altLang="zh-CN" dirty="0" err="1"/>
              <a:t>MessageBox.Show</a:t>
            </a:r>
            <a:r>
              <a:rPr lang="en-US" altLang="zh-CN" dirty="0"/>
              <a:t>("</a:t>
            </a:r>
            <a:r>
              <a:rPr lang="zh-CN" altLang="en-US" dirty="0"/>
              <a:t>请输入充值金额</a:t>
            </a:r>
            <a:r>
              <a:rPr lang="en-US" altLang="zh-CN" dirty="0"/>
              <a:t>"); }</a:t>
            </a:r>
          </a:p>
          <a:p>
            <a:r>
              <a:rPr lang="en-US" altLang="zh-CN" dirty="0"/>
              <a:t>            else { try { int money = Convert.ToInt32(textBox2.Text);</a:t>
            </a:r>
          </a:p>
          <a:p>
            <a:r>
              <a:rPr lang="en-US" altLang="zh-CN" dirty="0"/>
              <a:t>            string </a:t>
            </a:r>
            <a:r>
              <a:rPr lang="en-US" altLang="zh-CN" dirty="0" err="1"/>
              <a:t>sql</a:t>
            </a:r>
            <a:r>
              <a:rPr lang="en-US" altLang="zh-CN" dirty="0"/>
              <a:t> = </a:t>
            </a:r>
            <a:r>
              <a:rPr lang="en-US" altLang="zh-CN" dirty="0" err="1"/>
              <a:t>string.Format</a:t>
            </a:r>
            <a:r>
              <a:rPr lang="en-US" altLang="zh-CN" dirty="0"/>
              <a:t>("update </a:t>
            </a:r>
            <a:r>
              <a:rPr lang="en-US" altLang="zh-CN" dirty="0" err="1"/>
              <a:t>Vip</a:t>
            </a:r>
            <a:r>
              <a:rPr lang="en-US" altLang="zh-CN" dirty="0"/>
              <a:t> set </a:t>
            </a:r>
            <a:r>
              <a:rPr lang="en-US" altLang="zh-CN" dirty="0" err="1"/>
              <a:t>Vipprice</a:t>
            </a:r>
            <a:r>
              <a:rPr lang="en-US" altLang="zh-CN" dirty="0"/>
              <a:t>=</a:t>
            </a:r>
            <a:r>
              <a:rPr lang="en-US" altLang="zh-CN" dirty="0" err="1"/>
              <a:t>Vipprice</a:t>
            </a:r>
            <a:r>
              <a:rPr lang="en-US" altLang="zh-CN" dirty="0"/>
              <a:t>+{1} where VIP={0}", textBox1.Text, money);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DBHelper.con.Open</a:t>
            </a:r>
            <a:r>
              <a:rPr lang="en-US" altLang="zh-CN" dirty="0"/>
              <a:t>(); </a:t>
            </a:r>
            <a:r>
              <a:rPr lang="en-US" altLang="zh-CN" dirty="0" err="1"/>
              <a:t>SqlCommand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 = new </a:t>
            </a:r>
            <a:r>
              <a:rPr lang="en-US" altLang="zh-CN" dirty="0" err="1"/>
              <a:t>SqlCommand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, </a:t>
            </a:r>
            <a:r>
              <a:rPr lang="en-US" altLang="zh-CN" dirty="0" err="1"/>
              <a:t>DBHelper.con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      int num = </a:t>
            </a:r>
            <a:r>
              <a:rPr lang="en-US" altLang="zh-CN" dirty="0" err="1"/>
              <a:t>cmd.ExecuteNonQuery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    if (num == 1)</a:t>
            </a:r>
          </a:p>
          <a:p>
            <a:r>
              <a:rPr lang="en-US" altLang="zh-CN" dirty="0"/>
              <a:t>                    { </a:t>
            </a:r>
            <a:r>
              <a:rPr lang="en-US" altLang="zh-CN" dirty="0" err="1"/>
              <a:t>MessageBox.Show</a:t>
            </a:r>
            <a:r>
              <a:rPr lang="en-US" altLang="zh-CN" dirty="0"/>
              <a:t>("</a:t>
            </a:r>
            <a:r>
              <a:rPr lang="zh-CN" altLang="en-US" dirty="0"/>
              <a:t>充值成功，金额为：</a:t>
            </a:r>
            <a:r>
              <a:rPr lang="en-US" altLang="zh-CN" dirty="0"/>
              <a:t>" + money); }</a:t>
            </a:r>
          </a:p>
          <a:p>
            <a:r>
              <a:rPr lang="en-US" altLang="zh-CN" dirty="0"/>
              <a:t>                    else</a:t>
            </a:r>
          </a:p>
          <a:p>
            <a:r>
              <a:rPr lang="en-US" altLang="zh-CN" dirty="0"/>
              <a:t>                    { </a:t>
            </a:r>
            <a:r>
              <a:rPr lang="en-US" altLang="zh-CN" dirty="0" err="1"/>
              <a:t>MessageBox.Show</a:t>
            </a:r>
            <a:r>
              <a:rPr lang="en-US" altLang="zh-CN" dirty="0"/>
              <a:t>("</a:t>
            </a:r>
            <a:r>
              <a:rPr lang="zh-CN" altLang="en-US" dirty="0"/>
              <a:t>充值失败</a:t>
            </a:r>
            <a:r>
              <a:rPr lang="en-US" altLang="zh-CN" dirty="0"/>
              <a:t>");  }  }</a:t>
            </a:r>
          </a:p>
          <a:p>
            <a:r>
              <a:rPr lang="en-US" altLang="zh-CN" dirty="0"/>
              <a:t>                catch (Exception ex)</a:t>
            </a:r>
          </a:p>
          <a:p>
            <a:r>
              <a:rPr lang="en-US" altLang="zh-CN" dirty="0"/>
              <a:t>                { </a:t>
            </a:r>
            <a:r>
              <a:rPr lang="en-US" altLang="zh-CN" dirty="0" err="1"/>
              <a:t>MessageBox.Show</a:t>
            </a:r>
            <a:r>
              <a:rPr lang="en-US" altLang="zh-CN" dirty="0"/>
              <a:t>(</a:t>
            </a:r>
            <a:r>
              <a:rPr lang="en-US" altLang="zh-CN" dirty="0" err="1"/>
              <a:t>ex.Message</a:t>
            </a:r>
            <a:r>
              <a:rPr lang="en-US" altLang="zh-CN" dirty="0"/>
              <a:t>);  }</a:t>
            </a:r>
          </a:p>
          <a:p>
            <a:r>
              <a:rPr lang="en-US" altLang="zh-CN" dirty="0"/>
              <a:t>                finally</a:t>
            </a:r>
          </a:p>
          <a:p>
            <a:r>
              <a:rPr lang="en-US" altLang="zh-CN" dirty="0"/>
              <a:t>                { </a:t>
            </a:r>
            <a:r>
              <a:rPr lang="en-US" altLang="zh-CN" dirty="0" err="1"/>
              <a:t>DBHelper.con.Close</a:t>
            </a:r>
            <a:r>
              <a:rPr lang="en-US" altLang="zh-CN" dirty="0"/>
              <a:t>(); } </a:t>
            </a:r>
            <a:r>
              <a:rPr lang="en-US" altLang="zh-CN" dirty="0" err="1"/>
              <a:t>this.Close</a:t>
            </a:r>
            <a:r>
              <a:rPr lang="en-US" altLang="zh-CN" dirty="0"/>
              <a:t>(); }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88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1A0E27-8A4E-41BB-A953-C7E6D368FB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0602" y="1603374"/>
            <a:ext cx="6144578" cy="4054475"/>
          </a:xfrm>
          <a:prstGeom prst="rect">
            <a:avLst/>
          </a:prstGeom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229E8A9-1998-4208-A1C2-36CF16000C6F}"/>
              </a:ext>
            </a:extLst>
          </p:cNvPr>
          <p:cNvSpPr/>
          <p:nvPr/>
        </p:nvSpPr>
        <p:spPr>
          <a:xfrm>
            <a:off x="8172450" y="2274838"/>
            <a:ext cx="2343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店经理和老板都有权限查询咖啡厅的商品营业销量，此功能便于修改菜单，统计营业额以及宣传畅销品，查询商品总销量界面会显示不同商品的总销量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181C24-951E-4B94-98A5-D9D799C94239}"/>
              </a:ext>
            </a:extLst>
          </p:cNvPr>
          <p:cNvSpPr/>
          <p:nvPr/>
        </p:nvSpPr>
        <p:spPr>
          <a:xfrm>
            <a:off x="1010602" y="83260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营业额统计模块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9706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60539D2-6CCD-4BE0-94E0-BC534082B99B}"/>
              </a:ext>
            </a:extLst>
          </p:cNvPr>
          <p:cNvSpPr/>
          <p:nvPr/>
        </p:nvSpPr>
        <p:spPr>
          <a:xfrm>
            <a:off x="1391920" y="1582340"/>
            <a:ext cx="97332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private void Button1_Click(object sender, </a:t>
            </a:r>
            <a:r>
              <a:rPr lang="en-US" altLang="zh-CN" dirty="0" err="1"/>
              <a:t>EventArgs</a:t>
            </a:r>
            <a:r>
              <a:rPr lang="en-US" altLang="zh-CN" dirty="0"/>
              <a:t> e)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if (this.comboBox1.Text != "")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String </a:t>
            </a:r>
            <a:r>
              <a:rPr lang="en-US" altLang="zh-CN" dirty="0" err="1"/>
              <a:t>kh</a:t>
            </a:r>
            <a:r>
              <a:rPr lang="en-US" altLang="zh-CN" dirty="0"/>
              <a:t> = "select * from Sales where [</a:t>
            </a:r>
            <a:r>
              <a:rPr lang="zh-CN" altLang="en-US" dirty="0"/>
              <a:t>商品编号</a:t>
            </a:r>
            <a:r>
              <a:rPr lang="en-US" altLang="zh-CN" dirty="0"/>
              <a:t>]=" + comboBox1.Text.Split(' ')[0];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DataSet</a:t>
            </a:r>
            <a:r>
              <a:rPr lang="en-US" altLang="zh-CN" dirty="0"/>
              <a:t> </a:t>
            </a:r>
            <a:r>
              <a:rPr lang="en-US" altLang="zh-CN" dirty="0" err="1"/>
              <a:t>setkh</a:t>
            </a:r>
            <a:r>
              <a:rPr lang="en-US" altLang="zh-CN" dirty="0"/>
              <a:t> = new </a:t>
            </a:r>
            <a:r>
              <a:rPr lang="en-US" altLang="zh-CN" dirty="0" err="1"/>
              <a:t>DataSet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SqlDataAdapter</a:t>
            </a:r>
            <a:r>
              <a:rPr lang="en-US" altLang="zh-CN" dirty="0"/>
              <a:t> da1 = new </a:t>
            </a:r>
            <a:r>
              <a:rPr lang="en-US" altLang="zh-CN" dirty="0" err="1"/>
              <a:t>SqlDataAdapter</a:t>
            </a:r>
            <a:r>
              <a:rPr lang="en-US" altLang="zh-CN" dirty="0"/>
              <a:t>(</a:t>
            </a:r>
            <a:r>
              <a:rPr lang="en-US" altLang="zh-CN" dirty="0" err="1"/>
              <a:t>kh</a:t>
            </a:r>
            <a:r>
              <a:rPr lang="en-US" altLang="zh-CN" dirty="0"/>
              <a:t>, </a:t>
            </a:r>
            <a:r>
              <a:rPr lang="en-US" altLang="zh-CN" dirty="0" err="1"/>
              <a:t>DBHelper.con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setkh.Clear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da1.Fill(</a:t>
            </a:r>
            <a:r>
              <a:rPr lang="en-US" altLang="zh-CN" dirty="0" err="1"/>
              <a:t>setkh</a:t>
            </a:r>
            <a:r>
              <a:rPr lang="en-US" altLang="zh-CN" dirty="0"/>
              <a:t>, "Sales");</a:t>
            </a:r>
          </a:p>
          <a:p>
            <a:r>
              <a:rPr lang="en-US" altLang="zh-CN" dirty="0"/>
              <a:t>                DataGridView1.DataSource = </a:t>
            </a:r>
            <a:r>
              <a:rPr lang="en-US" altLang="zh-CN" dirty="0" err="1"/>
              <a:t>setkh.Tables</a:t>
            </a:r>
            <a:r>
              <a:rPr lang="en-US" altLang="zh-CN" dirty="0"/>
              <a:t>[0];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else</a:t>
            </a:r>
          </a:p>
          <a:p>
            <a:r>
              <a:rPr lang="en-US" altLang="zh-CN" dirty="0"/>
              <a:t>            { </a:t>
            </a:r>
            <a:r>
              <a:rPr lang="en-US" altLang="zh-CN" dirty="0" err="1"/>
              <a:t>MessageBox.Show</a:t>
            </a:r>
            <a:r>
              <a:rPr lang="en-US" altLang="zh-CN" dirty="0"/>
              <a:t>("</a:t>
            </a:r>
            <a:r>
              <a:rPr lang="zh-CN" altLang="en-US" dirty="0"/>
              <a:t>商品编号不能为空</a:t>
            </a:r>
            <a:r>
              <a:rPr lang="en-US" altLang="zh-CN" dirty="0"/>
              <a:t>!", "</a:t>
            </a:r>
            <a:r>
              <a:rPr lang="zh-CN" altLang="en-US" dirty="0"/>
              <a:t>提示</a:t>
            </a:r>
            <a:r>
              <a:rPr lang="en-US" altLang="zh-CN" dirty="0"/>
              <a:t>"); }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781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71D018-31DF-4BEF-BF6F-E69E06A8361F}"/>
              </a:ext>
            </a:extLst>
          </p:cNvPr>
          <p:cNvSpPr/>
          <p:nvPr/>
        </p:nvSpPr>
        <p:spPr>
          <a:xfrm>
            <a:off x="798552" y="75259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用户管理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05CBF7-04CC-4FAF-89ED-10D8DF77F3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0297" y="1543367"/>
            <a:ext cx="6217603" cy="4000183"/>
          </a:xfrm>
          <a:prstGeom prst="rect">
            <a:avLst/>
          </a:prstGeom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C257363-615B-4470-AD61-A0A9B899C435}"/>
              </a:ext>
            </a:extLst>
          </p:cNvPr>
          <p:cNvSpPr/>
          <p:nvPr/>
        </p:nvSpPr>
        <p:spPr>
          <a:xfrm>
            <a:off x="7955280" y="2250796"/>
            <a:ext cx="304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店经理有权限进行用户管理，即添加、修改、删除和查询使用者账号信息，每个账号包括登陆账号、密码和该账号的权限，包括服务生、收银员、店经理和老板四种权限，不同权限可使用不同范围的功能，使用者可根据需要进行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62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661191-D41E-4567-A9D3-5C57DB511B88}"/>
              </a:ext>
            </a:extLst>
          </p:cNvPr>
          <p:cNvSpPr/>
          <p:nvPr/>
        </p:nvSpPr>
        <p:spPr>
          <a:xfrm>
            <a:off x="1264920" y="1268949"/>
            <a:ext cx="96621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private void button2_Click(object sender, </a:t>
            </a:r>
            <a:r>
              <a:rPr lang="en-US" altLang="zh-CN" dirty="0" err="1"/>
              <a:t>EventArgs</a:t>
            </a:r>
            <a:r>
              <a:rPr lang="en-US" altLang="zh-CN" dirty="0"/>
              <a:t> e)</a:t>
            </a:r>
          </a:p>
          <a:p>
            <a:r>
              <a:rPr lang="en-US" altLang="zh-CN" dirty="0"/>
              <a:t>        { if (comboBox2.Text!=""&amp;&amp;TextBox1.Text != ""&amp;&amp;comboBox1.Text != "")</a:t>
            </a:r>
          </a:p>
          <a:p>
            <a:r>
              <a:rPr lang="en-US" altLang="zh-CN" dirty="0"/>
              <a:t>            { String insert = "insert into admin(</a:t>
            </a:r>
            <a:r>
              <a:rPr lang="en-US" altLang="zh-CN" dirty="0" err="1"/>
              <a:t>UId,PassWord,Role</a:t>
            </a:r>
            <a:r>
              <a:rPr lang="en-US" altLang="zh-CN" dirty="0"/>
              <a:t>)";</a:t>
            </a:r>
          </a:p>
          <a:p>
            <a:r>
              <a:rPr lang="en-US" altLang="zh-CN" dirty="0"/>
              <a:t>                insert = insert + " values(@ai,@</a:t>
            </a:r>
            <a:r>
              <a:rPr lang="en-US" altLang="zh-CN" dirty="0" err="1"/>
              <a:t>ei</a:t>
            </a:r>
            <a:r>
              <a:rPr lang="en-US" altLang="zh-CN" dirty="0"/>
              <a:t>,@ci)";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DBHelper.con.Open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SqlCommand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 = new </a:t>
            </a:r>
            <a:r>
              <a:rPr lang="en-US" altLang="zh-CN" dirty="0" err="1"/>
              <a:t>SqlCommand</a:t>
            </a:r>
            <a:r>
              <a:rPr lang="en-US" altLang="zh-CN" dirty="0"/>
              <a:t>(insert, </a:t>
            </a:r>
            <a:r>
              <a:rPr lang="en-US" altLang="zh-CN" dirty="0" err="1"/>
              <a:t>DBHelper.con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cmd.Parameters.Add</a:t>
            </a:r>
            <a:r>
              <a:rPr lang="en-US" altLang="zh-CN" dirty="0"/>
              <a:t>("@ai", </a:t>
            </a:r>
            <a:r>
              <a:rPr lang="en-US" altLang="zh-CN" dirty="0" err="1"/>
              <a:t>SqlDbType.Char</a:t>
            </a:r>
            <a:r>
              <a:rPr lang="en-US" altLang="zh-CN" dirty="0"/>
              <a:t>).Value = comboBox2.Text.Trim();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cmd.Parameters.Add</a:t>
            </a:r>
            <a:r>
              <a:rPr lang="en-US" altLang="zh-CN" dirty="0"/>
              <a:t>("@</a:t>
            </a:r>
            <a:r>
              <a:rPr lang="en-US" altLang="zh-CN" dirty="0" err="1"/>
              <a:t>ei</a:t>
            </a:r>
            <a:r>
              <a:rPr lang="en-US" altLang="zh-CN" dirty="0"/>
              <a:t>", </a:t>
            </a:r>
            <a:r>
              <a:rPr lang="en-US" altLang="zh-CN" dirty="0" err="1"/>
              <a:t>SqlDbType.Char</a:t>
            </a:r>
            <a:r>
              <a:rPr lang="en-US" altLang="zh-CN" dirty="0"/>
              <a:t>).Value = TextBox1.Text.Trim();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cmd.Parameters.Add</a:t>
            </a:r>
            <a:r>
              <a:rPr lang="en-US" altLang="zh-CN" dirty="0"/>
              <a:t>("@ci", </a:t>
            </a:r>
            <a:r>
              <a:rPr lang="en-US" altLang="zh-CN" dirty="0" err="1"/>
              <a:t>SqlDbType.Char</a:t>
            </a:r>
            <a:r>
              <a:rPr lang="en-US" altLang="zh-CN" dirty="0"/>
              <a:t>).Value = comboBox1.Text.Trim();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cmd.ExecuteNonQuery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MessageBox.Show</a:t>
            </a:r>
            <a:r>
              <a:rPr lang="en-US" altLang="zh-CN" dirty="0"/>
              <a:t>("</a:t>
            </a:r>
            <a:r>
              <a:rPr lang="zh-CN" altLang="en-US" dirty="0"/>
              <a:t>添加成功</a:t>
            </a:r>
            <a:r>
              <a:rPr lang="en-US" altLang="zh-CN" dirty="0"/>
              <a:t>", "</a:t>
            </a:r>
            <a:r>
              <a:rPr lang="zh-CN" altLang="en-US" dirty="0"/>
              <a:t>提示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        </a:t>
            </a:r>
            <a:r>
              <a:rPr lang="zh-CN" altLang="en-US" dirty="0"/>
              <a:t>更新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DBHelper.con.Close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else</a:t>
            </a:r>
          </a:p>
          <a:p>
            <a:r>
              <a:rPr lang="en-US" altLang="zh-CN" dirty="0"/>
              <a:t>            { </a:t>
            </a:r>
            <a:r>
              <a:rPr lang="en-US" altLang="zh-CN" dirty="0" err="1"/>
              <a:t>MessageBox.Show</a:t>
            </a:r>
            <a:r>
              <a:rPr lang="en-US" altLang="zh-CN" dirty="0"/>
              <a:t>("</a:t>
            </a:r>
            <a:r>
              <a:rPr lang="zh-CN" altLang="en-US" dirty="0"/>
              <a:t>账号、密码、权限不能为空</a:t>
            </a:r>
            <a:r>
              <a:rPr lang="en-US" altLang="zh-CN" dirty="0"/>
              <a:t>!", "</a:t>
            </a:r>
            <a:r>
              <a:rPr lang="zh-CN" altLang="en-US" dirty="0"/>
              <a:t>提示</a:t>
            </a:r>
            <a:r>
              <a:rPr lang="en-US" altLang="zh-CN" dirty="0"/>
              <a:t>"); }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11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C338812-159A-45F6-9D53-377D852E0C30}"/>
              </a:ext>
            </a:extLst>
          </p:cNvPr>
          <p:cNvSpPr/>
          <p:nvPr/>
        </p:nvSpPr>
        <p:spPr>
          <a:xfrm>
            <a:off x="959920" y="889843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判断帐号密码</a:t>
            </a: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if (num == 1)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{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SqlDataReader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indent="-800100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string sql1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string.Format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("select Role from admin where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UId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='{0}' and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PassWord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='{1}'",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cboname.Text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txtpassword.Text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SqlCommand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cmd1 = 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SqlCommand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(sql1,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DBHelper.con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DBHelper.con.Open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cmd1.ExecuteReader();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while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dr.Read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{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UserTable.role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["Role"].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DBHelper.con.Close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UserTable.name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cboname.Text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MainFrom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mf = 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MainFrom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mf.Show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this.Visible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false;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else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200150" indent="-1200150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{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MessageBox.Show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用户类型密码不匹配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;", "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MessageBoxButtons.OK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MessageBoxIcon.Error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 }  }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A76781-4A33-48A6-B6E4-51B36DCCEE1C}"/>
              </a:ext>
            </a:extLst>
          </p:cNvPr>
          <p:cNvPicPr/>
          <p:nvPr/>
        </p:nvPicPr>
        <p:blipFill rotWithShape="1">
          <a:blip r:embed="rId2"/>
          <a:srcRect t="383" r="452"/>
          <a:stretch/>
        </p:blipFill>
        <p:spPr bwMode="auto">
          <a:xfrm>
            <a:off x="1048667" y="1147094"/>
            <a:ext cx="7465479" cy="4563812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BFA4E41-7743-453A-AA9C-E8FA25C131B3}"/>
              </a:ext>
            </a:extLst>
          </p:cNvPr>
          <p:cNvSpPr/>
          <p:nvPr/>
        </p:nvSpPr>
        <p:spPr>
          <a:xfrm>
            <a:off x="8925482" y="1443841"/>
            <a:ext cx="23261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登陆后出现系统主界面，主页面上方包含了本系统的全部功能，左侧是咖啡厅座位情况，黑色代表有人，白色代表空桌，有 “预“字样的代表已被预约，右侧是座位详情，显示了当前时间。点击已开台座位会出现桌号，人数，进店时间和消费金额。最下方显示了用户名和使用权限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12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4C52269-AC41-4769-91A1-7BCDFB548BBD}"/>
              </a:ext>
            </a:extLst>
          </p:cNvPr>
          <p:cNvSpPr/>
          <p:nvPr/>
        </p:nvSpPr>
        <p:spPr>
          <a:xfrm>
            <a:off x="567690" y="474345"/>
            <a:ext cx="1162431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namespace index { public partial class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MainFrom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: Form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{   string table;  //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当前桌子号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PictureBox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 ]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picturebox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 public static bool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timetf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false; public static bool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timebook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false;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DateTime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tbsj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 public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MainFrom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{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InitializeComponent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public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DateTime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GetBeijingTime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{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DateTime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dt;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WebRequest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null;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WebResponse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wrp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null;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try {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WebRequest.Create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("http://www.beijing-time.org/time.asp");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wrp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wrt.GetResponse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string html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string.Empty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using (Stream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stream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wrp.GetResponseStream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{ using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StreamReader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StreamReader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(stream, Encoding.UTF8))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{ html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sr.ReadToEnd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} 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string[]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tempArray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html.Split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(';’); for (int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tempArray.Length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{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tempArray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tempArray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].Replace("\r\n", "");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string year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tempArray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[1].Split('=')[1];  string month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tempArray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[2].Split('=')[1];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string day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tempArray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[3].Split('=')[1]; string hour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tempArray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[5].Split('=')[1];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string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minite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tempArray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[6].Split('=')[1]; string second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tempArray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[7].Split('=')[1];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066800" indent="-10668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dt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DateTime.Parse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(year + "-" + month + "-" + day + " " + hour + ":" +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minite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+ ":" + second);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tbsj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dt;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catch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WebException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{   return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DateTime.Parse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("2011-1-1");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catch (Exception) { return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DateTime.Parse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("2011-1-1"); } finally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{ if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wrp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!= null)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wrp.Close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if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!= null)                   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wrt.Abort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 } return dt;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83D928-BAB8-4F9E-8593-D791E5A7D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45" y="1665772"/>
            <a:ext cx="4785360" cy="37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3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9C43168-C90E-4130-BD7D-A2DB7E9D20A8}"/>
              </a:ext>
            </a:extLst>
          </p:cNvPr>
          <p:cNvSpPr/>
          <p:nvPr/>
        </p:nvSpPr>
        <p:spPr>
          <a:xfrm>
            <a:off x="469186" y="120932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  if(</a:t>
            </a:r>
            <a:r>
              <a:rPr lang="en-US" altLang="zh-CN" dirty="0" err="1"/>
              <a:t>UserTable.role.Trim</a:t>
            </a:r>
            <a:r>
              <a:rPr lang="en-US" altLang="zh-CN" dirty="0"/>
              <a:t>()== "</a:t>
            </a:r>
            <a:r>
              <a:rPr lang="zh-CN" altLang="en-US" dirty="0"/>
              <a:t>店经理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</a:t>
            </a:r>
            <a:r>
              <a:rPr lang="zh-CN" altLang="en-US" dirty="0"/>
              <a:t>系统管理</a:t>
            </a:r>
            <a:r>
              <a:rPr lang="en-US" altLang="zh-CN" dirty="0" err="1"/>
              <a:t>ToolStripMenuItem.Visible</a:t>
            </a:r>
            <a:r>
              <a:rPr lang="en-US" altLang="zh-CN" dirty="0"/>
              <a:t> = true;</a:t>
            </a:r>
          </a:p>
          <a:p>
            <a:r>
              <a:rPr lang="en-US" altLang="zh-CN" dirty="0"/>
              <a:t>                </a:t>
            </a:r>
            <a:r>
              <a:rPr lang="zh-CN" altLang="en-US" dirty="0"/>
              <a:t>营业查询</a:t>
            </a:r>
            <a:r>
              <a:rPr lang="en-US" altLang="zh-CN" dirty="0" err="1"/>
              <a:t>ToolStripMenuItem.Visible</a:t>
            </a:r>
            <a:r>
              <a:rPr lang="en-US" altLang="zh-CN" dirty="0"/>
              <a:t> = true;</a:t>
            </a:r>
          </a:p>
          <a:p>
            <a:r>
              <a:rPr lang="en-US" altLang="zh-CN" dirty="0"/>
              <a:t>                </a:t>
            </a:r>
            <a:r>
              <a:rPr lang="zh-CN" altLang="en-US" dirty="0"/>
              <a:t>添加管理</a:t>
            </a:r>
            <a:r>
              <a:rPr lang="en-US" altLang="zh-CN" dirty="0" err="1"/>
              <a:t>ToolStripMenuItem.Visible</a:t>
            </a:r>
            <a:r>
              <a:rPr lang="en-US" altLang="zh-CN" dirty="0"/>
              <a:t> = true;</a:t>
            </a:r>
          </a:p>
          <a:p>
            <a:r>
              <a:rPr lang="en-US" altLang="zh-CN" dirty="0"/>
              <a:t>                </a:t>
            </a:r>
            <a:r>
              <a:rPr lang="zh-CN" altLang="en-US" dirty="0"/>
              <a:t>服务生管理</a:t>
            </a:r>
            <a:r>
              <a:rPr lang="en-US" altLang="zh-CN" dirty="0" err="1"/>
              <a:t>ToolStripMenuItem.Visible</a:t>
            </a:r>
            <a:r>
              <a:rPr lang="en-US" altLang="zh-CN" dirty="0"/>
              <a:t> = true;</a:t>
            </a:r>
          </a:p>
          <a:p>
            <a:r>
              <a:rPr lang="en-US" altLang="zh-CN" dirty="0"/>
              <a:t>                toolStrip1.Visible = true;</a:t>
            </a:r>
          </a:p>
          <a:p>
            <a:r>
              <a:rPr lang="en-US" altLang="zh-CN" dirty="0"/>
              <a:t>            }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1F317C-9953-4FF2-B5DD-9A3E6BCAD54E}"/>
              </a:ext>
            </a:extLst>
          </p:cNvPr>
          <p:cNvSpPr/>
          <p:nvPr/>
        </p:nvSpPr>
        <p:spPr>
          <a:xfrm>
            <a:off x="846535" y="659101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940410-97BF-4EC5-86DD-DA6334ADB5D6}"/>
              </a:ext>
            </a:extLst>
          </p:cNvPr>
          <p:cNvSpPr/>
          <p:nvPr/>
        </p:nvSpPr>
        <p:spPr>
          <a:xfrm>
            <a:off x="673815" y="3864670"/>
            <a:ext cx="7867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private void timer1_Tick(object sender, </a:t>
            </a:r>
            <a:r>
              <a:rPr lang="en-US" altLang="zh-CN" dirty="0" err="1"/>
              <a:t>EventArgs</a:t>
            </a:r>
            <a:r>
              <a:rPr lang="en-US" altLang="zh-CN" dirty="0"/>
              <a:t> e)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this.labtimenow.Text</a:t>
            </a:r>
            <a:r>
              <a:rPr lang="en-US" altLang="zh-CN" dirty="0"/>
              <a:t>= </a:t>
            </a:r>
            <a:r>
              <a:rPr lang="en-US" altLang="zh-CN" dirty="0" err="1"/>
              <a:t>DateTime.Now.ToString</a:t>
            </a:r>
            <a:r>
              <a:rPr lang="en-US" altLang="zh-CN" dirty="0"/>
              <a:t>(); //</a:t>
            </a:r>
            <a:r>
              <a:rPr lang="zh-CN" altLang="en-US" dirty="0"/>
              <a:t>显示当前时间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if (</a:t>
            </a:r>
            <a:r>
              <a:rPr lang="en-US" altLang="zh-CN" dirty="0" err="1"/>
              <a:t>timetf</a:t>
            </a:r>
            <a:r>
              <a:rPr lang="en-US" altLang="zh-CN" dirty="0"/>
              <a:t> == true)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showpic</a:t>
            </a:r>
            <a:r>
              <a:rPr lang="en-US" altLang="zh-CN" dirty="0"/>
              <a:t>();//</a:t>
            </a:r>
            <a:r>
              <a:rPr lang="zh-CN" altLang="en-US" dirty="0"/>
              <a:t>数据绑定</a:t>
            </a:r>
          </a:p>
          <a:p>
            <a:r>
              <a:rPr lang="zh-CN" altLang="en-US" dirty="0"/>
              <a:t>                </a:t>
            </a:r>
            <a:r>
              <a:rPr lang="en-US" altLang="zh-CN" dirty="0" err="1"/>
              <a:t>timetf</a:t>
            </a:r>
            <a:r>
              <a:rPr lang="en-US" altLang="zh-CN" dirty="0"/>
              <a:t> = false; </a:t>
            </a:r>
            <a:r>
              <a:rPr lang="zh-CN" altLang="en-US" dirty="0"/>
              <a:t>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82A27D-0E16-4B3B-8B82-9F4851FD595D}"/>
              </a:ext>
            </a:extLst>
          </p:cNvPr>
          <p:cNvSpPr/>
          <p:nvPr/>
        </p:nvSpPr>
        <p:spPr>
          <a:xfrm>
            <a:off x="673815" y="3429000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显示时间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E71E99-51B9-4A3E-BAA6-B4E31A12BBFA}"/>
              </a:ext>
            </a:extLst>
          </p:cNvPr>
          <p:cNvSpPr/>
          <p:nvPr/>
        </p:nvSpPr>
        <p:spPr>
          <a:xfrm>
            <a:off x="7119620" y="1394589"/>
            <a:ext cx="70446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private void pictureBox1_MouseClick</a:t>
            </a:r>
          </a:p>
          <a:p>
            <a:r>
              <a:rPr lang="en-US" altLang="zh-CN" dirty="0"/>
              <a:t>(object sender, </a:t>
            </a:r>
            <a:r>
              <a:rPr lang="en-US" altLang="zh-CN" dirty="0" err="1"/>
              <a:t>MouseEventArgs</a:t>
            </a:r>
            <a:r>
              <a:rPr lang="en-US" altLang="zh-CN" dirty="0"/>
              <a:t> e)</a:t>
            </a:r>
          </a:p>
          <a:p>
            <a:r>
              <a:rPr lang="en-US" altLang="zh-CN" dirty="0"/>
              <a:t>        {  table = "1";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showtablesm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showmain</a:t>
            </a:r>
            <a:r>
              <a:rPr lang="en-US" altLang="zh-CN" dirty="0"/>
              <a:t>(); }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BE13BE-ADBF-4EF7-940D-F6B1D1568F70}"/>
              </a:ext>
            </a:extLst>
          </p:cNvPr>
          <p:cNvSpPr/>
          <p:nvPr/>
        </p:nvSpPr>
        <p:spPr>
          <a:xfrm>
            <a:off x="6171933" y="871369"/>
            <a:ext cx="2866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号桌的信息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605914-1E5A-4FCF-996E-3B612656B4EE}"/>
              </a:ext>
            </a:extLst>
          </p:cNvPr>
          <p:cNvSpPr/>
          <p:nvPr/>
        </p:nvSpPr>
        <p:spPr>
          <a:xfrm>
            <a:off x="7341484" y="36906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private void toolStripButton3_Click</a:t>
            </a:r>
          </a:p>
          <a:p>
            <a:r>
              <a:rPr lang="en-US" altLang="zh-CN" dirty="0"/>
              <a:t>(object sender, </a:t>
            </a:r>
            <a:r>
              <a:rPr lang="en-US" altLang="zh-CN" dirty="0" err="1"/>
              <a:t>EventArgs</a:t>
            </a:r>
            <a:r>
              <a:rPr lang="en-US" altLang="zh-CN" dirty="0"/>
              <a:t> e)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if (</a:t>
            </a:r>
            <a:r>
              <a:rPr lang="en-US" altLang="zh-CN" dirty="0" err="1"/>
              <a:t>panduanjiezhang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            {  </a:t>
            </a:r>
            <a:r>
              <a:rPr lang="en-US" altLang="zh-CN" dirty="0" err="1"/>
              <a:t>jiezhang</a:t>
            </a:r>
            <a:r>
              <a:rPr lang="en-US" altLang="zh-CN" dirty="0"/>
              <a:t> </a:t>
            </a:r>
            <a:r>
              <a:rPr lang="en-US" altLang="zh-CN" dirty="0" err="1"/>
              <a:t>jz</a:t>
            </a:r>
            <a:r>
              <a:rPr lang="en-US" altLang="zh-CN" dirty="0"/>
              <a:t> = new </a:t>
            </a:r>
            <a:r>
              <a:rPr lang="en-US" altLang="zh-CN" dirty="0" err="1"/>
              <a:t>jiezhang</a:t>
            </a:r>
            <a:r>
              <a:rPr lang="en-US" altLang="zh-CN" dirty="0"/>
              <a:t>(this);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jz.ShowDialog</a:t>
            </a:r>
            <a:r>
              <a:rPr lang="en-US" altLang="zh-CN" dirty="0"/>
              <a:t>();  } }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D8A4F0-BDF3-49A1-9771-ECEFB803EE91}"/>
              </a:ext>
            </a:extLst>
          </p:cNvPr>
          <p:cNvSpPr txBox="1"/>
          <p:nvPr/>
        </p:nvSpPr>
        <p:spPr>
          <a:xfrm>
            <a:off x="6202363" y="316739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进入其他功能</a:t>
            </a:r>
          </a:p>
        </p:txBody>
      </p:sp>
    </p:spTree>
    <p:extLst>
      <p:ext uri="{BB962C8B-B14F-4D97-AF65-F5344CB8AC3E}">
        <p14:creationId xmlns:p14="http://schemas.microsoft.com/office/powerpoint/2010/main" val="92744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B86F1F-7E68-4FF4-BC51-6CD6A09F42A4}"/>
              </a:ext>
            </a:extLst>
          </p:cNvPr>
          <p:cNvSpPr/>
          <p:nvPr/>
        </p:nvSpPr>
        <p:spPr>
          <a:xfrm>
            <a:off x="1239520" y="1260872"/>
            <a:ext cx="98856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private void </a:t>
            </a:r>
            <a:r>
              <a:rPr lang="en-US" altLang="zh-CN" dirty="0" err="1"/>
              <a:t>showmain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{ bool a=false;</a:t>
            </a:r>
          </a:p>
          <a:p>
            <a:r>
              <a:rPr lang="en-US" altLang="zh-CN" dirty="0"/>
              <a:t>            try { string </a:t>
            </a:r>
            <a:r>
              <a:rPr lang="en-US" altLang="zh-CN" dirty="0" err="1"/>
              <a:t>sql</a:t>
            </a:r>
            <a:r>
              <a:rPr lang="en-US" altLang="zh-CN" dirty="0"/>
              <a:t> = </a:t>
            </a:r>
            <a:r>
              <a:rPr lang="en-US" altLang="zh-CN" dirty="0" err="1"/>
              <a:t>string.Format</a:t>
            </a:r>
            <a:r>
              <a:rPr lang="en-US" altLang="zh-CN" dirty="0"/>
              <a:t>("select * from </a:t>
            </a:r>
            <a:r>
              <a:rPr lang="en-US" altLang="zh-CN" dirty="0" err="1"/>
              <a:t>TableNumber</a:t>
            </a:r>
            <a:r>
              <a:rPr lang="en-US" altLang="zh-CN" dirty="0"/>
              <a:t> where </a:t>
            </a:r>
            <a:r>
              <a:rPr lang="en-US" altLang="zh-CN" dirty="0" err="1"/>
              <a:t>TableId</a:t>
            </a:r>
            <a:r>
              <a:rPr lang="en-US" altLang="zh-CN" dirty="0"/>
              <a:t>={0}",table);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SqlCommand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 = new </a:t>
            </a:r>
            <a:r>
              <a:rPr lang="en-US" altLang="zh-CN" dirty="0" err="1"/>
              <a:t>SqlCommand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, </a:t>
            </a:r>
            <a:r>
              <a:rPr lang="en-US" altLang="zh-CN" dirty="0" err="1"/>
              <a:t>DBHelper.con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DBHelper.con.Open</a:t>
            </a:r>
            <a:r>
              <a:rPr lang="en-US" altLang="zh-CN" dirty="0"/>
              <a:t>(); </a:t>
            </a:r>
            <a:r>
              <a:rPr lang="en-US" altLang="zh-CN" dirty="0" err="1"/>
              <a:t>SqlDataReader</a:t>
            </a:r>
            <a:r>
              <a:rPr lang="en-US" altLang="zh-CN" dirty="0"/>
              <a:t> reader = </a:t>
            </a:r>
            <a:r>
              <a:rPr lang="en-US" altLang="zh-CN" dirty="0" err="1"/>
              <a:t>cmd.ExecuteReader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if (</a:t>
            </a:r>
            <a:r>
              <a:rPr lang="en-US" altLang="zh-CN" dirty="0" err="1"/>
              <a:t>reader.Read</a:t>
            </a:r>
            <a:r>
              <a:rPr lang="en-US" altLang="zh-CN" dirty="0"/>
              <a:t>()) { a = </a:t>
            </a:r>
            <a:r>
              <a:rPr lang="en-US" altLang="zh-CN" dirty="0" err="1"/>
              <a:t>Convert.ToBoolean</a:t>
            </a:r>
            <a:r>
              <a:rPr lang="en-US" altLang="zh-CN" dirty="0"/>
              <a:t>(reader["</a:t>
            </a:r>
            <a:r>
              <a:rPr lang="en-US" altLang="zh-CN" dirty="0" err="1"/>
              <a:t>Tablefettle</a:t>
            </a:r>
            <a:r>
              <a:rPr lang="en-US" altLang="zh-CN" dirty="0"/>
              <a:t>"]);  } </a:t>
            </a:r>
            <a:r>
              <a:rPr lang="en-US" altLang="zh-CN" dirty="0" err="1"/>
              <a:t>reader.Close</a:t>
            </a:r>
            <a:r>
              <a:rPr lang="en-US" altLang="zh-CN" dirty="0"/>
              <a:t>(); }</a:t>
            </a:r>
          </a:p>
          <a:p>
            <a:r>
              <a:rPr lang="en-US" altLang="zh-CN" dirty="0"/>
              <a:t>           catch (Exception ex) { </a:t>
            </a:r>
            <a:r>
              <a:rPr lang="en-US" altLang="zh-CN" dirty="0" err="1"/>
              <a:t>MessageBox.Show</a:t>
            </a:r>
            <a:r>
              <a:rPr lang="en-US" altLang="zh-CN" dirty="0"/>
              <a:t>(</a:t>
            </a:r>
            <a:r>
              <a:rPr lang="en-US" altLang="zh-CN" dirty="0" err="1"/>
              <a:t>ex.Message</a:t>
            </a:r>
            <a:r>
              <a:rPr lang="en-US" altLang="zh-CN" dirty="0"/>
              <a:t>); } finally { </a:t>
            </a:r>
            <a:r>
              <a:rPr lang="en-US" altLang="zh-CN" dirty="0" err="1"/>
              <a:t>DBHelper.con.Close</a:t>
            </a:r>
            <a:r>
              <a:rPr lang="en-US" altLang="zh-CN" dirty="0"/>
              <a:t>(); }</a:t>
            </a:r>
          </a:p>
          <a:p>
            <a:r>
              <a:rPr lang="en-US" altLang="zh-CN" dirty="0"/>
              <a:t>            label19.Text = ""; label20.Text = ""; label21.Text = "";</a:t>
            </a:r>
          </a:p>
          <a:p>
            <a:r>
              <a:rPr lang="en-US" altLang="zh-CN" dirty="0"/>
              <a:t>   if (a == true) { try  {	 string </a:t>
            </a:r>
            <a:r>
              <a:rPr lang="en-US" altLang="zh-CN" dirty="0" err="1"/>
              <a:t>sql</a:t>
            </a:r>
            <a:r>
              <a:rPr lang="en-US" altLang="zh-CN" dirty="0"/>
              <a:t> = </a:t>
            </a:r>
            <a:r>
              <a:rPr lang="en-US" altLang="zh-CN" dirty="0" err="1"/>
              <a:t>string.Format</a:t>
            </a:r>
            <a:r>
              <a:rPr lang="en-US" altLang="zh-CN" dirty="0"/>
              <a:t>("select * from Tables where </a:t>
            </a:r>
            <a:r>
              <a:rPr lang="en-US" altLang="zh-CN" dirty="0" err="1"/>
              <a:t>Ctable</a:t>
            </a:r>
            <a:r>
              <a:rPr lang="en-US" altLang="zh-CN" dirty="0"/>
              <a:t>={0}",table);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SqlCommand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 = new </a:t>
            </a:r>
            <a:r>
              <a:rPr lang="en-US" altLang="zh-CN" dirty="0" err="1"/>
              <a:t>SqlCommand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, </a:t>
            </a:r>
            <a:r>
              <a:rPr lang="en-US" altLang="zh-CN" dirty="0" err="1"/>
              <a:t>DBHelper.con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 </a:t>
            </a:r>
            <a:r>
              <a:rPr lang="en-US" altLang="zh-CN" dirty="0" err="1"/>
              <a:t>DBHelper.con.Open</a:t>
            </a:r>
            <a:r>
              <a:rPr lang="en-US" altLang="zh-CN" dirty="0"/>
              <a:t>(); </a:t>
            </a:r>
            <a:r>
              <a:rPr lang="en-US" altLang="zh-CN" dirty="0" err="1"/>
              <a:t>SqlDataReader</a:t>
            </a:r>
            <a:r>
              <a:rPr lang="en-US" altLang="zh-CN" dirty="0"/>
              <a:t> reader = </a:t>
            </a:r>
            <a:r>
              <a:rPr lang="en-US" altLang="zh-CN" dirty="0" err="1"/>
              <a:t>cmd.ExecuteReader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if (</a:t>
            </a:r>
            <a:r>
              <a:rPr lang="en-US" altLang="zh-CN" dirty="0" err="1"/>
              <a:t>reader.Read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                { label19.Text = reader["people"].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    label20.Text = reader["time"].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    label21.Text = reader["</a:t>
            </a:r>
            <a:r>
              <a:rPr lang="en-US" altLang="zh-CN" dirty="0" err="1"/>
              <a:t>monry</a:t>
            </a:r>
            <a:r>
              <a:rPr lang="en-US" altLang="zh-CN" dirty="0"/>
              <a:t>"].</a:t>
            </a:r>
            <a:r>
              <a:rPr lang="en-US" altLang="zh-CN" dirty="0" err="1"/>
              <a:t>ToString</a:t>
            </a:r>
            <a:r>
              <a:rPr lang="en-US" altLang="zh-CN" dirty="0"/>
              <a:t>(); } </a:t>
            </a:r>
            <a:r>
              <a:rPr lang="en-US" altLang="zh-CN" dirty="0" err="1"/>
              <a:t>reader.Close</a:t>
            </a:r>
            <a:r>
              <a:rPr lang="en-US" altLang="zh-CN" dirty="0"/>
              <a:t>();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17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28DCB5-4B8A-4A75-BC1D-0B884C05BAB4}"/>
              </a:ext>
            </a:extLst>
          </p:cNvPr>
          <p:cNvSpPr/>
          <p:nvPr/>
        </p:nvSpPr>
        <p:spPr>
          <a:xfrm>
            <a:off x="781040" y="724654"/>
            <a:ext cx="3416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点单和追加消费模块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34CAD1-ED21-4619-ACD7-65A5A58C92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2860" y="1435686"/>
            <a:ext cx="4711700" cy="4441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D59AA7F-E749-42D1-A294-B8B1A6B638FA}"/>
              </a:ext>
            </a:extLst>
          </p:cNvPr>
          <p:cNvSpPr/>
          <p:nvPr/>
        </p:nvSpPr>
        <p:spPr>
          <a:xfrm>
            <a:off x="6868160" y="1247874"/>
            <a:ext cx="42367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dirty="0"/>
              <a:t>选择桌号后点击点单按钮，即可开始点单。点单界面会显示选择的桌号和进店时间，需要手动输入人数，将要点的商品从左侧加到右侧，上方会计算出消费总金额，取消已点菜品只需从右侧删去即可</a:t>
            </a:r>
            <a:r>
              <a:rPr lang="zh-CN" altLang="en-US" dirty="0"/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2E56B2-F625-4ECA-B5F7-0D29F2F0DA9C}"/>
              </a:ext>
            </a:extLst>
          </p:cNvPr>
          <p:cNvSpPr/>
          <p:nvPr/>
        </p:nvSpPr>
        <p:spPr>
          <a:xfrm>
            <a:off x="6532880" y="3245336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显示界面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FBB840-4807-4915-98BC-D1B3CE792C8A}"/>
              </a:ext>
            </a:extLst>
          </p:cNvPr>
          <p:cNvSpPr/>
          <p:nvPr/>
        </p:nvSpPr>
        <p:spPr>
          <a:xfrm>
            <a:off x="6532880" y="365659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private void </a:t>
            </a:r>
            <a:r>
              <a:rPr lang="en-US" altLang="zh-CN" dirty="0" err="1"/>
              <a:t>diandan_Load</a:t>
            </a:r>
            <a:r>
              <a:rPr lang="en-US" altLang="zh-CN" dirty="0"/>
              <a:t>(object sender, </a:t>
            </a:r>
            <a:r>
              <a:rPr lang="en-US" altLang="zh-CN" dirty="0" err="1"/>
              <a:t>EventArgs</a:t>
            </a:r>
            <a:r>
              <a:rPr lang="en-US" altLang="zh-CN" dirty="0"/>
              <a:t> e)</a:t>
            </a:r>
          </a:p>
          <a:p>
            <a:r>
              <a:rPr lang="en-US" altLang="zh-CN" dirty="0"/>
              <a:t> { string </a:t>
            </a:r>
            <a:r>
              <a:rPr lang="en-US" altLang="zh-CN" dirty="0" err="1"/>
              <a:t>sql</a:t>
            </a:r>
            <a:r>
              <a:rPr lang="en-US" altLang="zh-CN" dirty="0"/>
              <a:t> = "select * from </a:t>
            </a:r>
            <a:r>
              <a:rPr lang="en-US" altLang="zh-CN" dirty="0" err="1"/>
              <a:t>commoidty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//</a:t>
            </a:r>
            <a:r>
              <a:rPr lang="zh-CN" altLang="en-US" dirty="0"/>
              <a:t>加载菜单显示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show(</a:t>
            </a:r>
            <a:r>
              <a:rPr lang="en-US" altLang="zh-CN" dirty="0" err="1"/>
              <a:t>sql</a:t>
            </a:r>
            <a:r>
              <a:rPr lang="en-US" altLang="zh-CN" dirty="0"/>
              <a:t>, this.listView1);</a:t>
            </a:r>
          </a:p>
          <a:p>
            <a:r>
              <a:rPr lang="en-US" altLang="zh-CN" dirty="0"/>
              <a:t> //</a:t>
            </a:r>
            <a:r>
              <a:rPr lang="zh-CN" altLang="en-US" dirty="0"/>
              <a:t>座号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textBox1.Text = </a:t>
            </a:r>
            <a:r>
              <a:rPr lang="en-US" altLang="zh-CN" dirty="0" err="1"/>
              <a:t>UserTable.talbeNo.ToString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//</a:t>
            </a:r>
            <a:r>
              <a:rPr lang="zh-CN" altLang="en-US" dirty="0"/>
              <a:t>时间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textBox3.Text = </a:t>
            </a:r>
            <a:r>
              <a:rPr lang="en-US" altLang="zh-CN" dirty="0" err="1"/>
              <a:t>DateTime.Now.ToString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sum(); showlist2();  }</a:t>
            </a:r>
          </a:p>
        </p:txBody>
      </p:sp>
    </p:spTree>
    <p:extLst>
      <p:ext uri="{BB962C8B-B14F-4D97-AF65-F5344CB8AC3E}">
        <p14:creationId xmlns:p14="http://schemas.microsoft.com/office/powerpoint/2010/main" val="230294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288B9F6-68FE-491F-B82D-CC96AA3019D5}"/>
              </a:ext>
            </a:extLst>
          </p:cNvPr>
          <p:cNvSpPr/>
          <p:nvPr/>
        </p:nvSpPr>
        <p:spPr>
          <a:xfrm>
            <a:off x="772160" y="1268194"/>
            <a:ext cx="116230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 name = "";   double price = 0; string type = "";</a:t>
            </a:r>
            <a:endParaRPr lang="zh-CN" altLang="zh-CN" dirty="0"/>
          </a:p>
          <a:p>
            <a:r>
              <a:rPr lang="en-US" altLang="zh-CN" dirty="0"/>
              <a:t>        private void show(string </a:t>
            </a:r>
            <a:r>
              <a:rPr lang="en-US" altLang="zh-CN" dirty="0" err="1"/>
              <a:t>sql</a:t>
            </a:r>
            <a:r>
              <a:rPr lang="en-US" altLang="zh-CN" dirty="0"/>
              <a:t>, </a:t>
            </a:r>
            <a:r>
              <a:rPr lang="en-US" altLang="zh-CN" dirty="0" err="1"/>
              <a:t>ListView</a:t>
            </a:r>
            <a:r>
              <a:rPr lang="en-US" altLang="zh-CN" dirty="0"/>
              <a:t> lv)</a:t>
            </a:r>
            <a:endParaRPr lang="zh-CN" altLang="zh-CN" dirty="0"/>
          </a:p>
          <a:p>
            <a:r>
              <a:rPr lang="en-US" altLang="zh-CN" dirty="0"/>
              <a:t>        { try</a:t>
            </a:r>
            <a:endParaRPr lang="zh-CN" altLang="zh-CN" dirty="0"/>
          </a:p>
          <a:p>
            <a:r>
              <a:rPr lang="en-US" altLang="zh-CN" dirty="0"/>
              <a:t>            { </a:t>
            </a:r>
            <a:r>
              <a:rPr lang="en-US" altLang="zh-CN" dirty="0" err="1"/>
              <a:t>SqlCommand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 = new </a:t>
            </a:r>
            <a:r>
              <a:rPr lang="en-US" altLang="zh-CN" dirty="0" err="1"/>
              <a:t>SqlCommand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, </a:t>
            </a:r>
            <a:r>
              <a:rPr lang="en-US" altLang="zh-CN" dirty="0" err="1"/>
              <a:t>DBHelper.con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DBHelper.con.Open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          </a:t>
            </a:r>
            <a:r>
              <a:rPr lang="en-US" altLang="zh-CN" dirty="0" err="1"/>
              <a:t>SqlDataReader</a:t>
            </a:r>
            <a:r>
              <a:rPr lang="en-US" altLang="zh-CN" dirty="0"/>
              <a:t> reader = </a:t>
            </a:r>
            <a:r>
              <a:rPr lang="en-US" altLang="zh-CN" dirty="0" err="1"/>
              <a:t>cmd.ExecuteReader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         while (</a:t>
            </a:r>
            <a:r>
              <a:rPr lang="en-US" altLang="zh-CN" dirty="0" err="1"/>
              <a:t>reader.Read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            {  name = reader["</a:t>
            </a:r>
            <a:r>
              <a:rPr lang="en-US" altLang="zh-CN" dirty="0" err="1"/>
              <a:t>CName</a:t>
            </a:r>
            <a:r>
              <a:rPr lang="en-US" altLang="zh-CN" dirty="0"/>
              <a:t>"].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             price = </a:t>
            </a:r>
            <a:r>
              <a:rPr lang="en-US" altLang="zh-CN" dirty="0" err="1"/>
              <a:t>Convert.ToDouble</a:t>
            </a:r>
            <a:r>
              <a:rPr lang="en-US" altLang="zh-CN" dirty="0"/>
              <a:t>(reader["</a:t>
            </a:r>
            <a:r>
              <a:rPr lang="en-US" altLang="zh-CN" dirty="0" err="1"/>
              <a:t>Cprice</a:t>
            </a:r>
            <a:r>
              <a:rPr lang="en-US" altLang="zh-CN" dirty="0"/>
              <a:t>"]);</a:t>
            </a:r>
            <a:endParaRPr lang="zh-CN" altLang="zh-CN" dirty="0"/>
          </a:p>
          <a:p>
            <a:r>
              <a:rPr lang="en-US" altLang="zh-CN" dirty="0"/>
              <a:t>                    type = reader["</a:t>
            </a:r>
            <a:r>
              <a:rPr lang="en-US" altLang="zh-CN" dirty="0" err="1"/>
              <a:t>Ctype</a:t>
            </a:r>
            <a:r>
              <a:rPr lang="en-US" altLang="zh-CN" dirty="0"/>
              <a:t>"].</a:t>
            </a:r>
            <a:r>
              <a:rPr lang="en-US" altLang="zh-CN" dirty="0" err="1"/>
              <a:t>ToString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ListViewItem</a:t>
            </a:r>
            <a:r>
              <a:rPr lang="en-US" altLang="zh-CN" dirty="0"/>
              <a:t> lvi = new </a:t>
            </a:r>
            <a:r>
              <a:rPr lang="en-US" altLang="zh-CN" dirty="0" err="1"/>
              <a:t>ListViewItem</a:t>
            </a:r>
            <a:r>
              <a:rPr lang="en-US" altLang="zh-CN" dirty="0"/>
              <a:t>(reader["</a:t>
            </a:r>
            <a:r>
              <a:rPr lang="en-US" altLang="zh-CN" dirty="0" err="1"/>
              <a:t>CName</a:t>
            </a:r>
            <a:r>
              <a:rPr lang="en-US" altLang="zh-CN" dirty="0"/>
              <a:t>"].</a:t>
            </a:r>
            <a:r>
              <a:rPr lang="en-US" altLang="zh-CN" dirty="0" err="1"/>
              <a:t>ToString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lvi.Tag</a:t>
            </a:r>
            <a:r>
              <a:rPr lang="en-US" altLang="zh-CN" dirty="0"/>
              <a:t> = (int)reader["CID"]; </a:t>
            </a:r>
            <a:r>
              <a:rPr lang="en-US" altLang="zh-CN" dirty="0" err="1"/>
              <a:t>lv.Items.Add</a:t>
            </a:r>
            <a:r>
              <a:rPr lang="en-US" altLang="zh-CN" dirty="0"/>
              <a:t>(lvi);</a:t>
            </a:r>
            <a:endParaRPr lang="zh-CN" altLang="zh-CN" dirty="0"/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lvi.SubItems.AddRange</a:t>
            </a:r>
            <a:r>
              <a:rPr lang="en-US" altLang="zh-CN" dirty="0"/>
              <a:t>(new string[] { reader["</a:t>
            </a:r>
            <a:r>
              <a:rPr lang="en-US" altLang="zh-CN" dirty="0" err="1"/>
              <a:t>Cprice</a:t>
            </a:r>
            <a:r>
              <a:rPr lang="en-US" altLang="zh-CN" dirty="0"/>
              <a:t>"].</a:t>
            </a:r>
            <a:r>
              <a:rPr lang="en-US" altLang="zh-CN" dirty="0" err="1"/>
              <a:t>ToString</a:t>
            </a:r>
            <a:r>
              <a:rPr lang="en-US" altLang="zh-CN" dirty="0"/>
              <a:t>(), reader["</a:t>
            </a:r>
            <a:r>
              <a:rPr lang="en-US" altLang="zh-CN" dirty="0" err="1"/>
              <a:t>Ctype</a:t>
            </a:r>
            <a:r>
              <a:rPr lang="en-US" altLang="zh-CN" dirty="0"/>
              <a:t>"].</a:t>
            </a:r>
            <a:r>
              <a:rPr lang="en-US" altLang="zh-CN" dirty="0" err="1"/>
              <a:t>ToString</a:t>
            </a:r>
            <a:r>
              <a:rPr lang="en-US" altLang="zh-CN" dirty="0"/>
              <a:t>() });  }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reader.Close</a:t>
            </a:r>
            <a:r>
              <a:rPr lang="en-US" altLang="zh-CN" dirty="0"/>
              <a:t>(); }</a:t>
            </a:r>
            <a:endParaRPr lang="zh-CN" altLang="zh-CN" dirty="0"/>
          </a:p>
          <a:p>
            <a:r>
              <a:rPr lang="en-US" altLang="zh-CN" dirty="0"/>
              <a:t>            catch (Exception ex)</a:t>
            </a:r>
            <a:endParaRPr lang="zh-CN" altLang="zh-CN" dirty="0"/>
          </a:p>
          <a:p>
            <a:r>
              <a:rPr lang="en-US" altLang="zh-CN" dirty="0"/>
              <a:t>            { </a:t>
            </a:r>
            <a:r>
              <a:rPr lang="en-US" altLang="zh-CN" dirty="0" err="1"/>
              <a:t>MessageBox.Show</a:t>
            </a:r>
            <a:r>
              <a:rPr lang="en-US" altLang="zh-CN" dirty="0"/>
              <a:t>(</a:t>
            </a:r>
            <a:r>
              <a:rPr lang="en-US" altLang="zh-CN" dirty="0" err="1"/>
              <a:t>ex.Message</a:t>
            </a:r>
            <a:r>
              <a:rPr lang="en-US" altLang="zh-CN" dirty="0"/>
              <a:t>); }</a:t>
            </a:r>
            <a:endParaRPr lang="zh-CN" altLang="zh-CN" dirty="0"/>
          </a:p>
          <a:p>
            <a:r>
              <a:rPr lang="en-US" altLang="zh-CN" dirty="0"/>
              <a:t>            finally { </a:t>
            </a:r>
            <a:r>
              <a:rPr lang="en-US" altLang="zh-CN" dirty="0" err="1"/>
              <a:t>DBHelper.con.Close</a:t>
            </a:r>
            <a:r>
              <a:rPr lang="en-US" altLang="zh-CN" dirty="0"/>
              <a:t>();  } }</a:t>
            </a:r>
            <a:endParaRPr lang="zh-CN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53F831-57EA-4996-B700-0FE5AECA1A74}"/>
              </a:ext>
            </a:extLst>
          </p:cNvPr>
          <p:cNvSpPr/>
          <p:nvPr/>
        </p:nvSpPr>
        <p:spPr>
          <a:xfrm>
            <a:off x="916767" y="74497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显示菜单</a:t>
            </a:r>
          </a:p>
        </p:txBody>
      </p:sp>
    </p:spTree>
    <p:extLst>
      <p:ext uri="{BB962C8B-B14F-4D97-AF65-F5344CB8AC3E}">
        <p14:creationId xmlns:p14="http://schemas.microsoft.com/office/powerpoint/2010/main" val="4261451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3583</Words>
  <Application>Microsoft Office PowerPoint</Application>
  <PresentationFormat>宽屏</PresentationFormat>
  <Paragraphs>290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Arial</vt:lpstr>
      <vt:lpstr>Garamond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nero alex</dc:creator>
  <cp:lastModifiedBy>nero alex</cp:lastModifiedBy>
  <cp:revision>1</cp:revision>
  <dcterms:created xsi:type="dcterms:W3CDTF">2019-04-24T14:20:02Z</dcterms:created>
  <dcterms:modified xsi:type="dcterms:W3CDTF">2019-04-24T14:20:44Z</dcterms:modified>
</cp:coreProperties>
</file>