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</p:sldMasterIdLst>
  <p:sldIdLst>
    <p:sldId id="256" r:id="rId2"/>
    <p:sldId id="257" r:id="rId3"/>
    <p:sldId id="275" r:id="rId4"/>
    <p:sldId id="274" r:id="rId5"/>
    <p:sldId id="27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2AD2F63-E51B-4805-BE79-7509C3AA7298}">
          <p14:sldIdLst>
            <p14:sldId id="256"/>
            <p14:sldId id="257"/>
            <p14:sldId id="275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CAA57F-7B9F-4786-B8E6-CD2AEF889471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31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69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52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10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53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98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86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47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90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10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87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5CAA57F-7B9F-4786-B8E6-CD2AEF889471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65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4547A-ABA3-E92B-F491-9D4062650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829" y="3850628"/>
            <a:ext cx="8335347" cy="2387600"/>
          </a:xfrm>
        </p:spPr>
        <p:txBody>
          <a:bodyPr>
            <a:noAutofit/>
          </a:bodyPr>
          <a:lstStyle/>
          <a:p>
            <a:pPr algn="l"/>
            <a:r>
              <a:rPr lang="ru-RU" sz="2000" dirty="0"/>
              <a:t>Алёшин А.Д.</a:t>
            </a:r>
            <a:br>
              <a:rPr lang="ru-RU" sz="2000" dirty="0"/>
            </a:br>
            <a:r>
              <a:rPr lang="ru-RU" sz="2000" dirty="0"/>
              <a:t>Ларионова А.П.</a:t>
            </a:r>
            <a:br>
              <a:rPr lang="ru-RU" sz="2000" dirty="0"/>
            </a:br>
            <a:r>
              <a:rPr lang="ru-RU" sz="2000" dirty="0" err="1"/>
              <a:t>Коноваликова</a:t>
            </a:r>
            <a:r>
              <a:rPr lang="ru-RU" sz="2000" dirty="0"/>
              <a:t> С.А.</a:t>
            </a:r>
            <a:br>
              <a:rPr lang="ru-RU" sz="2000" dirty="0"/>
            </a:br>
            <a:r>
              <a:rPr lang="ru-RU" sz="2000" dirty="0" err="1"/>
              <a:t>Балабас</a:t>
            </a:r>
            <a:r>
              <a:rPr lang="ru-RU" sz="2000" dirty="0"/>
              <a:t> А.Г.</a:t>
            </a:r>
            <a:br>
              <a:rPr lang="ru-RU" sz="2000" dirty="0"/>
            </a:br>
            <a:r>
              <a:rPr lang="ru-RU" sz="2000" dirty="0"/>
              <a:t>ИУ5-83Б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BF71EA2-649B-0EEE-691A-5D24BED682AE}"/>
              </a:ext>
            </a:extLst>
          </p:cNvPr>
          <p:cNvSpPr txBox="1">
            <a:spLocks/>
          </p:cNvSpPr>
          <p:nvPr/>
        </p:nvSpPr>
        <p:spPr>
          <a:xfrm>
            <a:off x="928396" y="1440836"/>
            <a:ext cx="10335208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Миварная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 экспертная система для технологий машиностроения</a:t>
            </a:r>
          </a:p>
        </p:txBody>
      </p:sp>
    </p:spTree>
    <p:extLst>
      <p:ext uri="{BB962C8B-B14F-4D97-AF65-F5344CB8AC3E}">
        <p14:creationId xmlns:p14="http://schemas.microsoft.com/office/powerpoint/2010/main" val="186443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FA268-36C1-060C-875E-459D7013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9BD77-1299-C466-9086-59E6B474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sz="31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Оптимизировать этап планирования для жизненного цикла ПО.</a:t>
            </a:r>
          </a:p>
          <a:p>
            <a:r>
              <a:rPr lang="ru-RU" sz="31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Создать </a:t>
            </a:r>
            <a:r>
              <a:rPr lang="ru-RU" sz="31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миварную</a:t>
            </a:r>
            <a:r>
              <a:rPr lang="ru-RU" sz="3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экспертную систему разработки ПО для технологий машиностроительных предприятий. </a:t>
            </a:r>
          </a:p>
          <a:p>
            <a:r>
              <a:rPr lang="ru-RU" sz="3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Рассмотреть и учесть факторы, влияющие на разработку программного обеспечения. </a:t>
            </a:r>
          </a:p>
          <a:p>
            <a:r>
              <a:rPr lang="ru-RU" sz="31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П</a:t>
            </a:r>
            <a:r>
              <a:rPr lang="ru-RU" sz="3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роанализировать методологии, по которым разрабатывается программный продукт</a:t>
            </a:r>
            <a:r>
              <a:rPr lang="ru-RU" sz="4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4100" dirty="0">
              <a:solidFill>
                <a:schemeClr val="tx1"/>
              </a:solidFill>
            </a:endParaRPr>
          </a:p>
          <a:p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281011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EF3AD-61B9-DDDE-20D8-EB9BBD97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144555"/>
          </a:xfrm>
        </p:spPr>
        <p:txBody>
          <a:bodyPr/>
          <a:lstStyle/>
          <a:p>
            <a:r>
              <a:rPr lang="ru-RU" dirty="0"/>
              <a:t>Актуальность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F2494F-E07E-DFD4-6D49-0D9375C45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649" y="1842795"/>
            <a:ext cx="9872871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ru-RU" sz="2400" dirty="0">
                <a:solidFill>
                  <a:schemeClr val="tx1"/>
                </a:solidFill>
              </a:rPr>
              <a:t>Актуальность выбранной темы заключается в том, что машиностроение является одной из главных отраслей промышленности и народного хозяйства в целом, определяет развитие других отраслей, от уровня развития машиностроения зависят важнейшие удельные показатели валового внутреннего продукта страны (материалоемкость, энергоемкость) и, как следствие, конкурентоспособность выпускаемой продукции.</a:t>
            </a:r>
          </a:p>
        </p:txBody>
      </p:sp>
    </p:spTree>
    <p:extLst>
      <p:ext uri="{BB962C8B-B14F-4D97-AF65-F5344CB8AC3E}">
        <p14:creationId xmlns:p14="http://schemas.microsoft.com/office/powerpoint/2010/main" val="49802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09FA5-7DD1-A042-9AE1-31A0728E7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32" y="783771"/>
            <a:ext cx="10515600" cy="578498"/>
          </a:xfrm>
        </p:spPr>
        <p:txBody>
          <a:bodyPr>
            <a:normAutofit fontScale="90000"/>
          </a:bodyPr>
          <a:lstStyle/>
          <a:p>
            <a:r>
              <a:rPr lang="ru-RU" dirty="0"/>
              <a:t>Выводы: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D90EF5-52D5-570D-EED4-B961F50BB5E2}"/>
              </a:ext>
            </a:extLst>
          </p:cNvPr>
          <p:cNvSpPr txBox="1"/>
          <p:nvPr/>
        </p:nvSpPr>
        <p:spPr>
          <a:xfrm>
            <a:off x="881177" y="1722842"/>
            <a:ext cx="10429646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Выбрана наилучшая методология разработки программных средств для машиностроительных предприятий.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Обозначены факторы, оказывающие влияние на создание программных продуктов.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ea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lang="ru-RU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оздана </a:t>
            </a:r>
            <a:r>
              <a:rPr lang="ru-RU" sz="24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миварная</a:t>
            </a:r>
            <a:r>
              <a:rPr lang="ru-RU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экспертная система, определяющая трудоемкость выполнения задач по разработке ПО, вероятность и оптимальное время </a:t>
            </a:r>
            <a:r>
              <a:rPr lang="ru-RU" sz="2400" dirty="0">
                <a:ea typeface="Calibri" panose="020F0502020204030204" pitchFamily="34" charset="0"/>
                <a:cs typeface="Calibri" panose="020F0502020204030204" pitchFamily="34" charset="0"/>
              </a:rPr>
              <a:t>их</a:t>
            </a:r>
            <a:r>
              <a:rPr lang="ru-RU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341284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086A5-B858-272D-1F06-6A6BD2B7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131" y="-656920"/>
            <a:ext cx="5527040" cy="79874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96DD856-6A4D-AC5E-D319-DE0BE62371D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3000" y="3788228"/>
            <a:ext cx="8840755" cy="230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СПАСИБО ЗА ВНИМАНИЕ!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9B3A41-A296-E982-4123-23B9DD06F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396" y="514998"/>
            <a:ext cx="5341775" cy="35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130324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610</TotalTime>
  <Words>174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Corbel</vt:lpstr>
      <vt:lpstr>Базис</vt:lpstr>
      <vt:lpstr>Алёшин А.Д. Ларионова А.П. Коноваликова С.А. Балабас А.Г. ИУ5-83Б</vt:lpstr>
      <vt:lpstr>Цели и задачи:</vt:lpstr>
      <vt:lpstr>Актуальность:</vt:lpstr>
      <vt:lpstr>Выводы: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Базанова</dc:creator>
  <cp:lastModifiedBy>Александр Алёшин</cp:lastModifiedBy>
  <cp:revision>23</cp:revision>
  <dcterms:created xsi:type="dcterms:W3CDTF">2022-06-05T09:29:32Z</dcterms:created>
  <dcterms:modified xsi:type="dcterms:W3CDTF">2023-03-02T13:19:53Z</dcterms:modified>
</cp:coreProperties>
</file>