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sldIdLst>
    <p:sldId id="256" r:id="rId2"/>
    <p:sldId id="257" r:id="rId3"/>
    <p:sldId id="275" r:id="rId4"/>
    <p:sldId id="277" r:id="rId5"/>
    <p:sldId id="279" r:id="rId6"/>
    <p:sldId id="278" r:id="rId7"/>
    <p:sldId id="280" r:id="rId8"/>
    <p:sldId id="281" r:id="rId9"/>
    <p:sldId id="27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2AD2F63-E51B-4805-BE79-7509C3AA7298}">
          <p14:sldIdLst>
            <p14:sldId id="256"/>
            <p14:sldId id="257"/>
            <p14:sldId id="275"/>
            <p14:sldId id="277"/>
            <p14:sldId id="279"/>
            <p14:sldId id="278"/>
            <p14:sldId id="280"/>
            <p14:sldId id="281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CAA57F-7B9F-4786-B8E6-CD2AEF889471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1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6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52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10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3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8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86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47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90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1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87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5CAA57F-7B9F-4786-B8E6-CD2AEF889471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65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4547A-ABA3-E92B-F491-9D4062650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9" y="3850628"/>
            <a:ext cx="8335347" cy="2387600"/>
          </a:xfrm>
        </p:spPr>
        <p:txBody>
          <a:bodyPr>
            <a:noAutofit/>
          </a:bodyPr>
          <a:lstStyle/>
          <a:p>
            <a:pPr algn="l"/>
            <a:r>
              <a:rPr lang="ru-RU" sz="2000" dirty="0"/>
              <a:t>Алёшин А.Д.</a:t>
            </a:r>
            <a:br>
              <a:rPr lang="ru-RU" sz="2000" dirty="0"/>
            </a:br>
            <a:r>
              <a:rPr lang="ru-RU" sz="2000" dirty="0"/>
              <a:t>Ларионова А.П.</a:t>
            </a:r>
            <a:br>
              <a:rPr lang="ru-RU" sz="2000" dirty="0"/>
            </a:br>
            <a:r>
              <a:rPr lang="ru-RU" sz="2000" dirty="0" err="1"/>
              <a:t>Коноваликова</a:t>
            </a:r>
            <a:r>
              <a:rPr lang="ru-RU" sz="2000" dirty="0"/>
              <a:t> С.А.</a:t>
            </a:r>
            <a:br>
              <a:rPr lang="ru-RU" sz="2000" dirty="0"/>
            </a:br>
            <a:r>
              <a:rPr lang="ru-RU" sz="2000" dirty="0" err="1"/>
              <a:t>Балабас</a:t>
            </a:r>
            <a:r>
              <a:rPr lang="ru-RU" sz="2000" dirty="0"/>
              <a:t> А.Г.</a:t>
            </a:r>
            <a:br>
              <a:rPr lang="ru-RU" sz="2000" dirty="0"/>
            </a:br>
            <a:r>
              <a:rPr lang="ru-RU" sz="2000" dirty="0"/>
              <a:t>ИУ5-83Б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BF71EA2-649B-0EEE-691A-5D24BED682AE}"/>
              </a:ext>
            </a:extLst>
          </p:cNvPr>
          <p:cNvSpPr txBox="1">
            <a:spLocks/>
          </p:cNvSpPr>
          <p:nvPr/>
        </p:nvSpPr>
        <p:spPr>
          <a:xfrm>
            <a:off x="928396" y="834347"/>
            <a:ext cx="1033520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Миварная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 экспертная система выбора варианта хранения информации для озера данных и выбор фреймворков для разработки нейросети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плользовательсого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интервейса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 для нее</a:t>
            </a:r>
          </a:p>
        </p:txBody>
      </p:sp>
    </p:spTree>
    <p:extLst>
      <p:ext uri="{BB962C8B-B14F-4D97-AF65-F5344CB8AC3E}">
        <p14:creationId xmlns:p14="http://schemas.microsoft.com/office/powerpoint/2010/main" val="186443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96DD856-6A4D-AC5E-D319-DE0BE62371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3000" y="3788228"/>
            <a:ext cx="8840755" cy="230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9B3A41-A296-E982-4123-23B9DD06F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96" y="514998"/>
            <a:ext cx="5341775" cy="35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13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FA268-36C1-060C-875E-459D7013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9BD77-1299-C466-9086-59E6B474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rtl="0">
              <a:spcBef>
                <a:spcPts val="1400"/>
              </a:spcBef>
              <a:spcAft>
                <a:spcPts val="0"/>
              </a:spcAft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Оптимизировать этап планирования для жизненного цикла ПО.</a:t>
            </a:r>
            <a:endParaRPr lang="ru-RU" sz="2800" b="0" dirty="0">
              <a:effectLst/>
            </a:endParaRPr>
          </a:p>
          <a:p>
            <a:pPr rtl="0">
              <a:spcBef>
                <a:spcPts val="1400"/>
              </a:spcBef>
              <a:spcAft>
                <a:spcPts val="0"/>
              </a:spcAft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Создать базу знаний для </a:t>
            </a:r>
            <a:r>
              <a:rPr lang="ru-RU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миварной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экспертной системы разработки ПО для выбора варианта хранения информации для озера данных и выбора фреймворка для нейросети</a:t>
            </a:r>
            <a:endParaRPr lang="ru-RU" sz="2800" b="0" dirty="0">
              <a:effectLst/>
            </a:endParaRPr>
          </a:p>
          <a:p>
            <a:pPr rtl="0">
              <a:spcBef>
                <a:spcPts val="1400"/>
              </a:spcBef>
              <a:spcAft>
                <a:spcPts val="0"/>
              </a:spcAft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Рассмотреть и учесть факторы, влияющие на разработку программного обеспечения.</a:t>
            </a:r>
            <a:endParaRPr lang="ru-RU" sz="2800" b="0" dirty="0">
              <a:effectLst/>
            </a:endParaRPr>
          </a:p>
          <a:p>
            <a:pPr rtl="0">
              <a:spcBef>
                <a:spcPts val="1400"/>
              </a:spcBef>
              <a:spcAft>
                <a:spcPts val="0"/>
              </a:spcAft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Проанализировать методологии, по которым разрабатывается программный продукт.</a:t>
            </a:r>
            <a:endParaRPr lang="ru-RU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011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EF3AD-61B9-DDDE-20D8-EB9BBD97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44555"/>
          </a:xfrm>
        </p:spPr>
        <p:txBody>
          <a:bodyPr/>
          <a:lstStyle/>
          <a:p>
            <a:r>
              <a:rPr lang="ru-RU" dirty="0"/>
              <a:t>Актуальность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F2494F-E07E-DFD4-6D49-0D9375C4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49" y="1842795"/>
            <a:ext cx="9872871" cy="4038600"/>
          </a:xfrm>
        </p:spPr>
        <p:txBody>
          <a:bodyPr>
            <a:normAutofit fontScale="55000" lnSpcReduction="20000"/>
          </a:bodyPr>
          <a:lstStyle/>
          <a:p>
            <a:pPr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ru-RU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Миварный подход, в отличие от других научных исследований, может работать с глобальными </a:t>
            </a:r>
            <a:r>
              <a:rPr lang="ru-RU" sz="4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познающе</a:t>
            </a:r>
            <a:r>
              <a:rPr lang="ru-RU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-диагностическими системами реального времени. Для </a:t>
            </a:r>
            <a:r>
              <a:rPr lang="ru-RU" sz="4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миварного</a:t>
            </a:r>
            <a:r>
              <a:rPr lang="ru-RU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подхода сразу было поставлено условие работы с открытыми и достаточно большими предметными областями, где счет логическим правилам идет на десятки тысяч. </a:t>
            </a:r>
            <a:endParaRPr lang="ru-RU" sz="4500" b="0" dirty="0">
              <a:effectLst/>
            </a:endParaRPr>
          </a:p>
          <a:p>
            <a:pPr marL="45720" indent="0">
              <a:buNone/>
            </a:pPr>
            <a:br>
              <a:rPr lang="ru-RU" sz="2000" dirty="0"/>
            </a:b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2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55EE8-3BA0-43BD-6B77-82B3DA46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C4231-5BAC-DC46-4A6A-D1423D00D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Для исследования озера данных, нам необходимо работать с различными видами представления данных, несколькими видами ПО и производить оценку скорости выполнения запросов, для этого мы будем использовать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миварный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подход, так как он  предоставляет возможность хранить для одной предметной области несколько разных процедур, решающих одинаковые задачи. Более того, если вычислительные ресурсы позволяют, то все эти процедуры могут запускаться одновременно, а потом на основе конкуренции из представленных ими результатов выбирается наиболее подходящий для каждого конкретного случая. </a:t>
            </a:r>
            <a:endParaRPr lang="ru-RU" b="0" dirty="0">
              <a:effectLst/>
            </a:endParaRPr>
          </a:p>
          <a:p>
            <a:pPr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Для работы с нейросетями также хорошо подойдет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миварная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система</a:t>
            </a:r>
            <a:endParaRPr lang="ru-RU" b="0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49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D9275-45E1-C076-A7D8-02B8C785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</a:t>
            </a:r>
            <a:r>
              <a:rPr lang="ru-RU" dirty="0" err="1"/>
              <a:t>миварных</a:t>
            </a:r>
            <a:r>
              <a:rPr lang="ru-RU" dirty="0"/>
              <a:t>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16E29-192B-AB82-BD2C-38671DC4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070" y="1791478"/>
            <a:ext cx="10110802" cy="4304522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Как известно, информатика занимается пятью основными процессами: </a:t>
            </a:r>
          </a:p>
          <a:p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С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бором, </a:t>
            </a:r>
          </a:p>
          <a:p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Передачей, </a:t>
            </a:r>
          </a:p>
          <a:p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Н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акоплением, </a:t>
            </a:r>
          </a:p>
          <a:p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Обработкой,</a:t>
            </a:r>
          </a:p>
          <a:p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П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редставлением информации.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Однако для внутреннего развития искусственного интеллекта основными действиями остаются только обработка и накопление информации.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0755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D9275-45E1-C076-A7D8-02B8C785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</a:t>
            </a:r>
            <a:r>
              <a:rPr lang="ru-RU" dirty="0" err="1"/>
              <a:t>миварных</a:t>
            </a:r>
            <a:r>
              <a:rPr lang="ru-RU" dirty="0"/>
              <a:t>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16E29-192B-AB82-BD2C-38671DC4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Один из таких подходов - </a:t>
            </a:r>
            <a:r>
              <a:rPr lang="ru-RU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миварный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подход, который обобщает существующие достижения и предлагает новые модели и методы обработки информации и управления ею. Он базируется на анализе и творческом развитии различных научных направлений, таких как: </a:t>
            </a:r>
            <a:endParaRPr lang="ru-RU" sz="2400" b="0" dirty="0">
              <a:effectLst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кибернетика,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математические методы и модели эволюции, 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теории баз данных,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экспертные системы, 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различные модели и методы обработки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информации,и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другие. 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8885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D9275-45E1-C076-A7D8-02B8C785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</a:t>
            </a:r>
            <a:r>
              <a:rPr lang="ru-RU" dirty="0" err="1"/>
              <a:t>миварных</a:t>
            </a:r>
            <a:r>
              <a:rPr lang="ru-RU" dirty="0"/>
              <a:t>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16E29-192B-AB82-BD2C-38671DC4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Один из таких подходов - </a:t>
            </a:r>
            <a:r>
              <a:rPr lang="ru-RU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миварный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подход, который обобщает существующие достижения и предлагает новые модели и методы обработки информации и управления ею. Он базируется на анализе и творческом развитии различных научных направлений, таких как: </a:t>
            </a:r>
            <a:endParaRPr lang="ru-RU" sz="2400" b="0" dirty="0">
              <a:effectLst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кибернетика,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математические методы и модели эволюции, 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теории баз данных,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экспертные системы, 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различные модели и методы обработки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информации,и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другие. 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3725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D9275-45E1-C076-A7D8-02B8C785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</a:t>
            </a:r>
            <a:r>
              <a:rPr lang="ru-RU" dirty="0" err="1"/>
              <a:t>миварных</a:t>
            </a:r>
            <a:r>
              <a:rPr lang="ru-RU" dirty="0"/>
              <a:t>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16E29-192B-AB82-BD2C-38671DC4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Миварный подход - это комплексный подход к накоплению и обработке информации, который включает в себя две технологии: </a:t>
            </a:r>
          </a:p>
          <a:p>
            <a:pPr>
              <a:lnSpc>
                <a:spcPct val="150000"/>
              </a:lnSpc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Первая технология позволяет создавать базы данных и правила с изменяемой структурой, не ограниченные объемом и формой представления.</a:t>
            </a:r>
            <a:endParaRPr lang="ru-RU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Вторая технология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миварного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подхода - это технология обработки информации, основанная на создании системы логического вывода или алгоритмов из модулей, сервисов или процедур на базе активной обучаемой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миварной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логико-вычислительной сети правил.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4585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09FA5-7DD1-A042-9AE1-31A0728E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32" y="783771"/>
            <a:ext cx="10515600" cy="578498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Выводы: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90EF5-52D5-570D-EED4-B961F50BB5E2}"/>
              </a:ext>
            </a:extLst>
          </p:cNvPr>
          <p:cNvSpPr txBox="1"/>
          <p:nvPr/>
        </p:nvSpPr>
        <p:spPr>
          <a:xfrm>
            <a:off x="881177" y="1722842"/>
            <a:ext cx="10429646" cy="391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Arial" panose="020B0604020202020204" pitchFamily="34" charset="0"/>
              </a:rPr>
              <a:t>Выбрана наилучшая методология разработки программных средств </a:t>
            </a:r>
            <a:endParaRPr lang="ru-RU" sz="3200" b="0" dirty="0">
              <a:effectLst/>
            </a:endParaRP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Arial" panose="020B0604020202020204" pitchFamily="34" charset="0"/>
              </a:rPr>
              <a:t>Обозначены факторы, оказывающие влияние на создание программных продуктов.</a:t>
            </a:r>
            <a:endParaRPr lang="ru-RU" sz="3200" b="0" dirty="0">
              <a:effectLst/>
            </a:endParaRP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Arial" panose="020B0604020202020204" pitchFamily="34" charset="0"/>
              </a:rPr>
              <a:t>Создана база знаний для </a:t>
            </a:r>
            <a:r>
              <a:rPr lang="ru-RU" sz="2400" b="0" i="0" u="none" strike="noStrike" dirty="0" err="1">
                <a:effectLst/>
                <a:latin typeface="Arial" panose="020B0604020202020204" pitchFamily="34" charset="0"/>
              </a:rPr>
              <a:t>миварной</a:t>
            </a:r>
            <a:r>
              <a:rPr lang="ru-RU" sz="2400" b="0" i="0" u="none" strike="noStrike" dirty="0">
                <a:effectLst/>
                <a:latin typeface="Arial" panose="020B0604020202020204" pitchFamily="34" charset="0"/>
              </a:rPr>
              <a:t> экспертной системы, определяющая трудоемкость выполнения задач по разработке ПО, вероятность и оптимальное время их выполнения.</a:t>
            </a:r>
            <a:endParaRPr lang="ru-RU" sz="3200" b="0" dirty="0">
              <a:effectLst/>
            </a:endParaRP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Arial" panose="020B0604020202020204" pitchFamily="34" charset="0"/>
              </a:rPr>
              <a:t>Полученную базу знаний можно загружать в КЭСМИ</a:t>
            </a:r>
            <a:endParaRPr lang="ru-RU" sz="3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284459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633</TotalTime>
  <Words>539</Words>
  <Application>Microsoft Office PowerPoint</Application>
  <PresentationFormat>Широкоэкранный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Corbel</vt:lpstr>
      <vt:lpstr>Базис</vt:lpstr>
      <vt:lpstr>Алёшин А.Д. Ларионова А.П. Коноваликова С.А. Балабас А.Г. ИУ5-83Б</vt:lpstr>
      <vt:lpstr>Цели и задачи:</vt:lpstr>
      <vt:lpstr>Актуальность:</vt:lpstr>
      <vt:lpstr>Предметная область</vt:lpstr>
      <vt:lpstr>Обзор миварных технологий</vt:lpstr>
      <vt:lpstr>Обзор миварных технологий</vt:lpstr>
      <vt:lpstr>Обзор миварных технологий</vt:lpstr>
      <vt:lpstr>Обзор миварных технологий</vt:lpstr>
      <vt:lpstr>Выводы: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Базанова</dc:creator>
  <cp:lastModifiedBy>Александр Алёшин</cp:lastModifiedBy>
  <cp:revision>25</cp:revision>
  <dcterms:created xsi:type="dcterms:W3CDTF">2022-06-05T09:29:32Z</dcterms:created>
  <dcterms:modified xsi:type="dcterms:W3CDTF">2023-04-13T13:47:26Z</dcterms:modified>
</cp:coreProperties>
</file>