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9A5-4B03-4530-98B5-B2E3A7E3142E}" type="datetimeFigureOut">
              <a:rPr lang="ru-RU" smtClean="0"/>
              <a:pPr/>
              <a:t>14.01.2020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A691-678D-45B5-9B8E-03C365DBCD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9A5-4B03-4530-98B5-B2E3A7E3142E}" type="datetimeFigureOut">
              <a:rPr lang="ru-RU" smtClean="0"/>
              <a:pPr/>
              <a:t>14.01.2020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A691-678D-45B5-9B8E-03C365DBCD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9A5-4B03-4530-98B5-B2E3A7E3142E}" type="datetimeFigureOut">
              <a:rPr lang="ru-RU" smtClean="0"/>
              <a:pPr/>
              <a:t>14.01.2020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A691-678D-45B5-9B8E-03C365DBCD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9A5-4B03-4530-98B5-B2E3A7E3142E}" type="datetimeFigureOut">
              <a:rPr lang="ru-RU" smtClean="0"/>
              <a:pPr/>
              <a:t>14.01.2020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A691-678D-45B5-9B8E-03C365DBCD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9A5-4B03-4530-98B5-B2E3A7E3142E}" type="datetimeFigureOut">
              <a:rPr lang="ru-RU" smtClean="0"/>
              <a:pPr/>
              <a:t>14.01.2020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A691-678D-45B5-9B8E-03C365DBCD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9A5-4B03-4530-98B5-B2E3A7E3142E}" type="datetimeFigureOut">
              <a:rPr lang="ru-RU" smtClean="0"/>
              <a:pPr/>
              <a:t>14.01.2020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A691-678D-45B5-9B8E-03C365DBCD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9A5-4B03-4530-98B5-B2E3A7E3142E}" type="datetimeFigureOut">
              <a:rPr lang="ru-RU" smtClean="0"/>
              <a:pPr/>
              <a:t>14.01.2020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A691-678D-45B5-9B8E-03C365DBCD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9A5-4B03-4530-98B5-B2E3A7E3142E}" type="datetimeFigureOut">
              <a:rPr lang="ru-RU" smtClean="0"/>
              <a:pPr/>
              <a:t>14.01.2020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A691-678D-45B5-9B8E-03C365DBCD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9A5-4B03-4530-98B5-B2E3A7E3142E}" type="datetimeFigureOut">
              <a:rPr lang="ru-RU" smtClean="0"/>
              <a:pPr/>
              <a:t>14.01.2020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A691-678D-45B5-9B8E-03C365DBCD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9A5-4B03-4530-98B5-B2E3A7E3142E}" type="datetimeFigureOut">
              <a:rPr lang="ru-RU" smtClean="0"/>
              <a:pPr/>
              <a:t>14.01.2020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A691-678D-45B5-9B8E-03C365DBCD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9A5-4B03-4530-98B5-B2E3A7E3142E}" type="datetimeFigureOut">
              <a:rPr lang="ru-RU" smtClean="0"/>
              <a:pPr/>
              <a:t>14.01.2020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A691-678D-45B5-9B8E-03C365DBCD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EB9A5-4B03-4530-98B5-B2E3A7E3142E}" type="datetimeFigureOut">
              <a:rPr lang="ru-RU" smtClean="0"/>
              <a:pPr/>
              <a:t>14.01.2020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7A691-678D-45B5-9B8E-03C365DBCDA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1214422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P</a:t>
            </a:r>
            <a:r>
              <a:rPr lang="en-US" dirty="0" smtClean="0"/>
              <a:t>ac-man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071670" y="4572008"/>
            <a:ext cx="6400800" cy="1752600"/>
          </a:xfrm>
        </p:spPr>
        <p:txBody>
          <a:bodyPr/>
          <a:lstStyle/>
          <a:p>
            <a:r>
              <a:rPr lang="ru-RU" dirty="0" smtClean="0"/>
              <a:t>Выполнили</a:t>
            </a:r>
            <a:r>
              <a:rPr lang="en-US" dirty="0" smtClean="0"/>
              <a:t>:</a:t>
            </a:r>
            <a:r>
              <a:rPr lang="ru-RU" dirty="0" smtClean="0"/>
              <a:t> Хохлов Сергей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ru-RU" dirty="0" err="1" smtClean="0"/>
              <a:t>Гаврин</a:t>
            </a:r>
            <a:r>
              <a:rPr lang="ru-RU" dirty="0" smtClean="0"/>
              <a:t> Александр</a:t>
            </a:r>
            <a:r>
              <a:rPr lang="en-US" dirty="0" smtClean="0"/>
              <a:t>, </a:t>
            </a:r>
            <a:r>
              <a:rPr lang="ru-RU" dirty="0" smtClean="0"/>
              <a:t>Беликов Андрей</a:t>
            </a:r>
            <a:endParaRPr lang="ru-RU" dirty="0"/>
          </a:p>
        </p:txBody>
      </p:sp>
      <p:pic>
        <p:nvPicPr>
          <p:cNvPr id="1026" name="Picture 2" descr="https://www.freepngimg.com/thumb/symbol/87969-emoticon-pacman-computer-angle-icons-free-clipart-h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071546"/>
            <a:ext cx="1718084" cy="18573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55464" y="2000240"/>
            <a:ext cx="448853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Идея проекта состоит в том,</a:t>
            </a:r>
          </a:p>
          <a:p>
            <a:r>
              <a:rPr lang="ru-RU" sz="2800" dirty="0" smtClean="0"/>
              <a:t>чтобы человек играя</a:t>
            </a:r>
          </a:p>
          <a:p>
            <a:r>
              <a:rPr lang="ru-RU" sz="2800" dirty="0" smtClean="0"/>
              <a:t>в нашу игру смог получить </a:t>
            </a:r>
          </a:p>
          <a:p>
            <a:r>
              <a:rPr lang="ru-RU" sz="2800" dirty="0" smtClean="0"/>
              <a:t>удовольствие</a:t>
            </a:r>
            <a:r>
              <a:rPr lang="en-US" sz="2800" dirty="0" smtClean="0"/>
              <a:t>, </a:t>
            </a:r>
            <a:r>
              <a:rPr lang="ru-RU" sz="2800" dirty="0" smtClean="0"/>
              <a:t>приятно </a:t>
            </a:r>
          </a:p>
          <a:p>
            <a:r>
              <a:rPr lang="ru-RU" sz="2800" dirty="0" smtClean="0"/>
              <a:t>провести время</a:t>
            </a:r>
            <a:r>
              <a:rPr lang="en-US" sz="2800" dirty="0" smtClean="0"/>
              <a:t>.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28596" y="500042"/>
            <a:ext cx="32753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smtClean="0">
                <a:solidFill>
                  <a:schemeClr val="accent6"/>
                </a:solidFill>
              </a:rPr>
              <a:t>И</a:t>
            </a:r>
            <a:r>
              <a:rPr lang="ru-RU" sz="4000" dirty="0" smtClean="0"/>
              <a:t>дея проекта </a:t>
            </a:r>
            <a:endParaRPr lang="ru-RU" sz="40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785926"/>
            <a:ext cx="4071966" cy="4538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00034" y="428604"/>
            <a:ext cx="50610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smtClean="0">
                <a:solidFill>
                  <a:schemeClr val="accent6"/>
                </a:solidFill>
              </a:rPr>
              <a:t>О</a:t>
            </a:r>
            <a:r>
              <a:rPr lang="ru-RU" sz="4000" dirty="0" smtClean="0"/>
              <a:t>писание реализации</a:t>
            </a:r>
            <a:endParaRPr lang="ru-RU" sz="4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214414" y="1357298"/>
            <a:ext cx="716446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В программе были использованы классы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: </a:t>
            </a:r>
            <a:r>
              <a:rPr lang="en-US" sz="2400" b="1" dirty="0" smtClean="0"/>
              <a:t>Particle,</a:t>
            </a:r>
          </a:p>
          <a:p>
            <a:r>
              <a:rPr lang="en-US" sz="2400" b="1" dirty="0" err="1" smtClean="0"/>
              <a:t>End_screen_enemies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PacmenStart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Startmenuenemy</a:t>
            </a:r>
            <a:r>
              <a:rPr lang="en-US" sz="2400" b="1" dirty="0" smtClean="0"/>
              <a:t>, </a:t>
            </a:r>
          </a:p>
          <a:p>
            <a:r>
              <a:rPr lang="en-US" sz="2400" b="1" dirty="0" smtClean="0"/>
              <a:t>Player, Wall, Point, Enemy</a:t>
            </a:r>
            <a:r>
              <a:rPr lang="en-US" sz="2400" dirty="0" smtClean="0"/>
              <a:t>. 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143248"/>
            <a:ext cx="4233862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5143504" y="292893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Во время реализации программы мы</a:t>
            </a:r>
            <a:r>
              <a:rPr kumimoji="0" lang="ru-RU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использовали такие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технологии как:</a:t>
            </a:r>
            <a:r>
              <a:rPr kumimoji="0" lang="ru-RU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ru-RU" b="1" dirty="0" smtClean="0"/>
              <a:t>Столкновения</a:t>
            </a:r>
            <a:r>
              <a:rPr lang="en-US" b="1" dirty="0" smtClean="0"/>
              <a:t>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b="1" dirty="0" smtClean="0"/>
              <a:t>Спрайты</a:t>
            </a:r>
            <a:r>
              <a:rPr lang="en-US" b="1" dirty="0" smtClean="0"/>
              <a:t>, </a:t>
            </a:r>
            <a:r>
              <a:rPr lang="ru-RU" b="1" dirty="0" smtClean="0"/>
              <a:t>Изображения</a:t>
            </a:r>
            <a:r>
              <a:rPr lang="en-US" b="1" dirty="0" smtClean="0"/>
              <a:t>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b="1" dirty="0" smtClean="0"/>
              <a:t>Игровой цикл</a:t>
            </a:r>
            <a:r>
              <a:rPr lang="en-US" b="1" dirty="0" smtClean="0"/>
              <a:t>,</a:t>
            </a:r>
            <a:r>
              <a:rPr lang="ru-RU" b="1" dirty="0" smtClean="0"/>
              <a:t> События</a:t>
            </a:r>
            <a:r>
              <a:rPr lang="en-US" b="1" dirty="0" smtClean="0"/>
              <a:t>, </a:t>
            </a:r>
            <a:r>
              <a:rPr lang="en-US" b="1" dirty="0" err="1" smtClean="0"/>
              <a:t>Git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3570" y="4786322"/>
            <a:ext cx="252412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85786" y="285728"/>
            <a:ext cx="28440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smtClean="0">
                <a:solidFill>
                  <a:schemeClr val="accent6"/>
                </a:solidFill>
              </a:rPr>
              <a:t>З</a:t>
            </a:r>
            <a:r>
              <a:rPr lang="ru-RU" sz="4000" dirty="0" smtClean="0"/>
              <a:t>аключение</a:t>
            </a:r>
            <a:endParaRPr lang="ru-RU" sz="4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857356" y="4214818"/>
            <a:ext cx="66437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Calibri" pitchFamily="34" charset="0"/>
                <a:cs typeface="Calibri" pitchFamily="34" charset="0"/>
              </a:rPr>
              <a:t>В эту работу было вложено много сил и времени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Мы думаем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что многим людям будет интересно поиграть в нашу игру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.</a:t>
            </a:r>
            <a:endParaRPr lang="ru-RU" sz="24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857356" y="1500174"/>
            <a:ext cx="65722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Calibri" pitchFamily="34" charset="0"/>
                <a:cs typeface="Calibri" pitchFamily="34" charset="0"/>
              </a:rPr>
              <a:t>В дальнейших обновлениях можно добавить больше различных уровней сложности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сделать больше </a:t>
            </a:r>
            <a:r>
              <a:rPr lang="ru-RU" sz="2400" dirty="0" err="1" smtClean="0">
                <a:latin typeface="Calibri" pitchFamily="34" charset="0"/>
                <a:cs typeface="Calibri" pitchFamily="34" charset="0"/>
              </a:rPr>
              <a:t>чит-кодов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добавить функцию для создания своих уровней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чтобы каждый человек мог создать свой уровень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.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134</Words>
  <Application>Microsoft Office PowerPoint</Application>
  <PresentationFormat>Экран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Pac-man</vt:lpstr>
      <vt:lpstr>Слайд 2</vt:lpstr>
      <vt:lpstr>Слайд 3</vt:lpstr>
      <vt:lpstr>Слайд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Pac-man</dc:title>
  <dc:creator>Пользователь Windows</dc:creator>
  <cp:lastModifiedBy>Пользователь Windows</cp:lastModifiedBy>
  <cp:revision>4</cp:revision>
  <dcterms:created xsi:type="dcterms:W3CDTF">2020-01-14T15:30:51Z</dcterms:created>
  <dcterms:modified xsi:type="dcterms:W3CDTF">2020-01-14T17:39:14Z</dcterms:modified>
</cp:coreProperties>
</file>