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4EC3F-D382-478C-B12C-8556814AC65A}" type="datetimeFigureOut">
              <a:rPr lang="ru-RU" smtClean="0"/>
              <a:t>14.01.2020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1BD98-A340-4CD2-B140-7F7ED5D88F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93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0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9325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9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08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19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9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98EB9A5-4B03-4530-98B5-B2E3A7E3142E}" type="datetimeFigureOut">
              <a:rPr lang="ru-RU" smtClean="0"/>
              <a:pPr/>
              <a:t>14.01.2020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2B7A691-678D-45B5-9B8E-03C365DBCD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33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1576481"/>
            <a:ext cx="4896544" cy="1470025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/>
              <a:t>ac-man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79912" y="6009010"/>
            <a:ext cx="5688632" cy="77715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Выполнили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Хохлов Сергей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Гаврин Александр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Беликов Андрей</a:t>
            </a:r>
          </a:p>
        </p:txBody>
      </p:sp>
      <p:pic>
        <p:nvPicPr>
          <p:cNvPr id="1026" name="Picture 2" descr="https://www.freepngimg.com/thumb/symbol/87969-emoticon-pacman-computer-angle-icons-free-clipart-h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046506"/>
            <a:ext cx="1718084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1916832"/>
            <a:ext cx="3732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Создать компьютерную игру в стиле 90-х -</a:t>
            </a:r>
            <a:r>
              <a:rPr lang="en-US" sz="2800" dirty="0"/>
              <a:t> Pacman.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548680"/>
            <a:ext cx="3275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И</a:t>
            </a:r>
            <a:r>
              <a:rPr lang="ru-RU" sz="4000" dirty="0"/>
              <a:t>дея проекта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8506E-F37C-4379-B352-0EA19998F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5" y="1566081"/>
            <a:ext cx="3466756" cy="37258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7B085-C88B-461A-9537-A3631803A01E}"/>
              </a:ext>
            </a:extLst>
          </p:cNvPr>
          <p:cNvSpPr txBox="1"/>
          <p:nvPr/>
        </p:nvSpPr>
        <p:spPr>
          <a:xfrm>
            <a:off x="2951820" y="33265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Суть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E03998-FFC1-438D-B231-E8485F12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"/>
          <a:stretch/>
        </p:blipFill>
        <p:spPr>
          <a:xfrm>
            <a:off x="4427984" y="1412776"/>
            <a:ext cx="4312798" cy="4324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6738F-713D-4B68-95EB-E9A7563DE76F}"/>
              </a:ext>
            </a:extLst>
          </p:cNvPr>
          <p:cNvSpPr txBox="1"/>
          <p:nvPr/>
        </p:nvSpPr>
        <p:spPr>
          <a:xfrm>
            <a:off x="611560" y="1556792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Задача игрока — управляя </a:t>
            </a:r>
            <a:r>
              <a:rPr lang="ru-RU" sz="2400" dirty="0" err="1"/>
              <a:t>Пакманом</a:t>
            </a:r>
            <a:r>
              <a:rPr lang="ru-RU" sz="2400" dirty="0"/>
              <a:t>, съесть все точки в лабиринте, избегая встречи с привидениями, которые гоняются за героем. С повышением уровня игры изменяется скорость передвижения врагов, архитектура лабиринта остаётся идентичной.</a:t>
            </a:r>
          </a:p>
        </p:txBody>
      </p:sp>
    </p:spTree>
    <p:extLst>
      <p:ext uri="{BB962C8B-B14F-4D97-AF65-F5344CB8AC3E}">
        <p14:creationId xmlns:p14="http://schemas.microsoft.com/office/powerpoint/2010/main" val="33374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67516" y="278105"/>
            <a:ext cx="5061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О</a:t>
            </a:r>
            <a:r>
              <a:rPr lang="ru-RU" sz="4000" dirty="0"/>
              <a:t>писание реализации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83791" y="1212478"/>
            <a:ext cx="68725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 программе были использованы классы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Particle</a:t>
            </a:r>
            <a:r>
              <a:rPr lang="ru-RU" sz="2000" dirty="0"/>
              <a:t> – Класс звездочек на экране выигрыша</a:t>
            </a:r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err="1"/>
              <a:t>End_screen_enemies</a:t>
            </a:r>
            <a:r>
              <a:rPr lang="ru-RU" sz="2000" dirty="0"/>
              <a:t> – Класс врагов на экране проигрыша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/>
              <a:t>PacmenStart</a:t>
            </a:r>
            <a:r>
              <a:rPr lang="ru-RU" sz="2000" dirty="0"/>
              <a:t> – Класс курсора на главном меню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err="1"/>
              <a:t>Startmenuenemy</a:t>
            </a:r>
            <a:r>
              <a:rPr lang="en-US" sz="2000" dirty="0"/>
              <a:t> </a:t>
            </a:r>
            <a:r>
              <a:rPr lang="ru-RU" sz="2000" dirty="0"/>
              <a:t>– Класс врага в меню</a:t>
            </a:r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Player</a:t>
            </a:r>
            <a:r>
              <a:rPr lang="ru-RU" sz="2000" dirty="0"/>
              <a:t> – Класс главного героя в игре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Wall</a:t>
            </a:r>
            <a:r>
              <a:rPr lang="ru-RU" sz="2000" dirty="0"/>
              <a:t> – Класс стен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Point</a:t>
            </a:r>
            <a:r>
              <a:rPr lang="ru-RU" sz="2000" dirty="0"/>
              <a:t> – Класс очков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Enemy</a:t>
            </a:r>
            <a:r>
              <a:rPr lang="ru-RU" sz="2000" dirty="0"/>
              <a:t> – Класс врагов в игре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60118" y="4509120"/>
            <a:ext cx="6872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Во проекте были использованы технологии:</a:t>
            </a:r>
            <a:r>
              <a:rPr kumimoji="0" 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b="1" dirty="0"/>
              <a:t>Столкновения</a:t>
            </a:r>
            <a:r>
              <a:rPr lang="en-US" b="1" dirty="0"/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/>
              <a:t>Спрайты</a:t>
            </a:r>
            <a:r>
              <a:rPr lang="en-US" b="1" dirty="0"/>
              <a:t>, </a:t>
            </a:r>
            <a:r>
              <a:rPr lang="ru-RU" b="1" dirty="0"/>
              <a:t>Изображения</a:t>
            </a:r>
            <a:r>
              <a:rPr lang="en-US" b="1" dirty="0"/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/>
              <a:t>Игровой цикл</a:t>
            </a:r>
            <a:r>
              <a:rPr lang="en-US" b="1" dirty="0"/>
              <a:t>,</a:t>
            </a:r>
            <a:r>
              <a:rPr lang="ru-RU" b="1" dirty="0"/>
              <a:t> События</a:t>
            </a:r>
            <a:r>
              <a:rPr lang="en-US" b="1" dirty="0"/>
              <a:t>, Git</a:t>
            </a: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3EF4C7-D2E3-4383-A181-40F67CCE6D1B}"/>
              </a:ext>
            </a:extLst>
          </p:cNvPr>
          <p:cNvSpPr/>
          <p:nvPr/>
        </p:nvSpPr>
        <p:spPr>
          <a:xfrm>
            <a:off x="1060118" y="5432450"/>
            <a:ext cx="6872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Также в проекте были использованы библиотеки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: time, sys, </a:t>
            </a:r>
            <a:r>
              <a:rPr lang="en-US" sz="2000" dirty="0" err="1">
                <a:latin typeface="Calibri" pitchFamily="34" charset="0"/>
                <a:cs typeface="Times New Roman" pitchFamily="18" charset="0"/>
              </a:rPr>
              <a:t>pygame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, random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9686F-C8F5-41B5-86AC-D69CC8CA3109}"/>
              </a:ext>
            </a:extLst>
          </p:cNvPr>
          <p:cNvSpPr txBox="1"/>
          <p:nvPr/>
        </p:nvSpPr>
        <p:spPr>
          <a:xfrm>
            <a:off x="2267744" y="40466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Скриншоты игры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6D9435-DE63-4E18-B777-20EC842A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68760"/>
            <a:ext cx="3750513" cy="38884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CF4E9E-073F-4150-B2CA-D9A03DB77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3" y="1257171"/>
            <a:ext cx="375051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5786" y="285728"/>
            <a:ext cx="28440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accent6"/>
                </a:solidFill>
              </a:rPr>
              <a:t>З</a:t>
            </a:r>
            <a:r>
              <a:rPr lang="ru-RU" sz="4000" dirty="0"/>
              <a:t>аключение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832857D-D9AC-4571-8CB1-587CDB80516A}"/>
              </a:ext>
            </a:extLst>
          </p:cNvPr>
          <p:cNvSpPr txBox="1">
            <a:spLocks/>
          </p:cNvSpPr>
          <p:nvPr/>
        </p:nvSpPr>
        <p:spPr>
          <a:xfrm>
            <a:off x="1310418" y="1556793"/>
            <a:ext cx="6523164" cy="2880320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tx1"/>
                </a:solidFill>
              </a:rPr>
              <a:t>Проект выполнен. </a:t>
            </a:r>
          </a:p>
          <a:p>
            <a:r>
              <a:rPr lang="ru-RU" dirty="0">
                <a:solidFill>
                  <a:schemeClr val="tx1"/>
                </a:solidFill>
              </a:rPr>
              <a:t>Игра работает исправно </a:t>
            </a:r>
          </a:p>
          <a:p>
            <a:r>
              <a:rPr lang="ru-RU" dirty="0">
                <a:solidFill>
                  <a:schemeClr val="tx1"/>
                </a:solidFill>
              </a:rPr>
              <a:t>Дизайн соответствует стилистики игр 90-х</a:t>
            </a:r>
          </a:p>
          <a:p>
            <a:r>
              <a:rPr lang="ru-RU" dirty="0">
                <a:solidFill>
                  <a:schemeClr val="tx1"/>
                </a:solidFill>
              </a:rPr>
              <a:t>Звуковые сигналы соответствуют действиям игрока.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В дальнейших обновлениях можно добавить изменение сложности лабиринта и сделать больше </a:t>
            </a:r>
            <a:r>
              <a:rPr lang="ru-RU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чит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-кодов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78</TotalTime>
  <Words>186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Impact</vt:lpstr>
      <vt:lpstr>Эмблема</vt:lpstr>
      <vt:lpstr>Pac-man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Пользователь Windows</dc:creator>
  <cp:lastModifiedBy>Александр</cp:lastModifiedBy>
  <cp:revision>10</cp:revision>
  <dcterms:created xsi:type="dcterms:W3CDTF">2020-01-14T15:30:51Z</dcterms:created>
  <dcterms:modified xsi:type="dcterms:W3CDTF">2020-01-14T18:43:50Z</dcterms:modified>
</cp:coreProperties>
</file>