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4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C89CEF-11FC-4EA1-9398-FA5B9CD1B2A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B12D93-2D22-4FBB-B7AD-4677848D9D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862F3-3EF7-48D3-B8D3-8DFC9C1E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526" y="793889"/>
            <a:ext cx="6368249" cy="8662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ADED7A-D71F-4B56-9C41-4DC16B21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526" y="2004057"/>
            <a:ext cx="9144000" cy="231049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</a:t>
            </a:r>
            <a:r>
              <a:rPr lang="ru-RU" dirty="0" err="1"/>
              <a:t>дешборд</a:t>
            </a:r>
            <a:r>
              <a:rPr lang="ru-RU" dirty="0"/>
              <a:t> показывающий общее представление о продукте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оперативный </a:t>
            </a:r>
            <a:r>
              <a:rPr lang="ru-RU" dirty="0" err="1"/>
              <a:t>дешборд</a:t>
            </a:r>
            <a:r>
              <a:rPr lang="ru-RU" dirty="0"/>
              <a:t> по ключевым метрикам продукта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</a:t>
            </a:r>
            <a:r>
              <a:rPr lang="ru-RU" dirty="0" err="1"/>
              <a:t>дешборд</a:t>
            </a:r>
            <a:r>
              <a:rPr lang="ru-RU" dirty="0"/>
              <a:t> показывающий в</a:t>
            </a:r>
            <a:r>
              <a:rPr lang="ru-RU" b="0" i="0" dirty="0">
                <a:effectLst/>
              </a:rPr>
              <a:t>заимодействие ленты новостей и сервиса сообщений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D7A0F-C663-4459-9650-42609AFC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общего представления продукта возьмем следующие метрики: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2D6A3-1125-472B-850C-F8C25F65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Общее кол-во уникальных пользователей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Среднее кол-во активных пользователей за месяц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Кол-во уникальных постов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Среднее кол-во дней пользователей в приложении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Inter"/>
              </a:rPr>
              <a:t>DAU, WAU, MAU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  <a:latin typeface="Inter"/>
              </a:rPr>
              <a:t>Динамика л</a:t>
            </a: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айков и просмотров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Inter"/>
              </a:rPr>
              <a:t>CTR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Количество лайков на пользователя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Количество просмотров на пользователя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Топ постов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0E7A278-8E94-4195-877E-AA29F204D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6" y="317378"/>
            <a:ext cx="12059688" cy="5914747"/>
          </a:xfrm>
        </p:spPr>
      </p:pic>
    </p:spTree>
    <p:extLst>
      <p:ext uri="{BB962C8B-B14F-4D97-AF65-F5344CB8AC3E}">
        <p14:creationId xmlns:p14="http://schemas.microsoft.com/office/powerpoint/2010/main" val="429308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3D1AA-C38E-4388-AC53-4A849C4B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31"/>
            <a:ext cx="12192000" cy="55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DCDCF-2E25-4A58-9286-C3D8E168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представления оперативного </a:t>
            </a:r>
            <a:r>
              <a:rPr lang="ru-RU" dirty="0" err="1"/>
              <a:t>дешборда</a:t>
            </a:r>
            <a:r>
              <a:rPr lang="ru-RU" dirty="0"/>
              <a:t> выбраны метрики: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E1B7E-548D-4D8B-A3EA-437F315A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Кол-во новых пользователей за день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Inter"/>
              </a:rPr>
              <a:t>CTR </a:t>
            </a: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за сегодня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Среднее кол-во просмотров на пользователя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Среднее кол-во лайков на пользователя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Все 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Кол-во лайков и просмотров за день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Кол-во новых пользователей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Кол-во новых постов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Топ 50 самых популярных постов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9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305373-F71B-40A7-ACA2-25309A18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1164" r="1400" b="39340"/>
          <a:stretch/>
        </p:blipFill>
        <p:spPr>
          <a:xfrm>
            <a:off x="83523" y="725012"/>
            <a:ext cx="12024954" cy="4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2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305373-F71B-40A7-ACA2-25309A18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62297" r="1400" b="1489"/>
          <a:stretch/>
        </p:blipFill>
        <p:spPr>
          <a:xfrm>
            <a:off x="130206" y="1553591"/>
            <a:ext cx="11931588" cy="29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4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EAC75-4F3F-42FC-942A-AB815E8B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359"/>
            <a:ext cx="10058400" cy="1450757"/>
          </a:xfrm>
        </p:spPr>
        <p:txBody>
          <a:bodyPr>
            <a:noAutofit/>
          </a:bodyPr>
          <a:lstStyle/>
          <a:p>
            <a:r>
              <a:rPr lang="ru-RU" sz="3500" dirty="0"/>
              <a:t>Для </a:t>
            </a:r>
            <a:r>
              <a:rPr lang="ru-RU" sz="3500" dirty="0" err="1"/>
              <a:t>дешборда</a:t>
            </a:r>
            <a:r>
              <a:rPr lang="ru-RU" sz="3500" dirty="0"/>
              <a:t> показывающего в</a:t>
            </a:r>
            <a:r>
              <a:rPr lang="ru-RU" sz="3500" b="0" i="0" dirty="0">
                <a:effectLst/>
              </a:rPr>
              <a:t>заимодействие ленты новостей и сервиса сообщений взяты следующие показатели </a:t>
            </a:r>
            <a:endParaRPr lang="en-US" sz="3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58EC80-2A16-455E-BC2A-331F2A12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20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Пользователи ленты новостей и мессенджера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CTR пользователей ленты новостей и мессенджера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Средний CTR пользователей ленты новостей и мессенджера за месяц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Пользователи только ленты новостей без мессенджера</a:t>
            </a:r>
            <a:endParaRPr lang="ru-RU" b="1" dirty="0">
              <a:solidFill>
                <a:schemeClr val="tx1"/>
              </a:solidFill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CTR пользователей только ленты новостей без мессенджера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Средний CTR пользователей только ленты новостей без мессенджера за месяц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3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181933-05A1-4ECE-88C5-0D454412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112"/>
            <a:ext cx="12192000" cy="43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642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170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Ретро</vt:lpstr>
      <vt:lpstr>Задание</vt:lpstr>
      <vt:lpstr>Для общего представления продукта возьмем следующие метрики:</vt:lpstr>
      <vt:lpstr>Презентация PowerPoint</vt:lpstr>
      <vt:lpstr>Презентация PowerPoint</vt:lpstr>
      <vt:lpstr>Для представления оперативного дешборда выбраны метрики:</vt:lpstr>
      <vt:lpstr>Презентация PowerPoint</vt:lpstr>
      <vt:lpstr>Презентация PowerPoint</vt:lpstr>
      <vt:lpstr>Для дешборда показывающего взаимодействие ленты новостей и сервиса сообщений взяты следующие показатели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</dc:title>
  <dc:creator>Александр Корольков</dc:creator>
  <cp:lastModifiedBy>Александр Корольков</cp:lastModifiedBy>
  <cp:revision>5</cp:revision>
  <dcterms:created xsi:type="dcterms:W3CDTF">2023-10-27T15:06:43Z</dcterms:created>
  <dcterms:modified xsi:type="dcterms:W3CDTF">2023-10-27T15:45:40Z</dcterms:modified>
</cp:coreProperties>
</file>