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_rels/slideLayout8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42.xml.rels" ContentType="application/vnd.openxmlformats-package.relationships+xml"/>
  <Override PartName="/ppt/slideLayouts/slideLayout25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media/image9.png" ContentType="image/png"/>
  <Override PartName="/ppt/media/image10.png" ContentType="image/png"/>
  <Override PartName="/ppt/media/image15.png" ContentType="image/png"/>
  <Override PartName="/ppt/media/image14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4.wmf" ContentType="image/x-wmf"/>
  <Override PartName="/ppt/media/image8.png" ContentType="image/png"/>
  <Override PartName="/ppt/media/image13.png" ContentType="image/png"/>
  <Override PartName="/ppt/media/image5.wmf" ContentType="image/x-wmf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9A8281-0A8A-431D-9BA7-C30D533660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253284-E545-4F22-B53D-1F23FA551F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1505A0-83F4-47EE-85AE-77519BBC97C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F9D9AD-42C6-4DC9-AD46-8AF484467E7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ACEE3D-69EB-4A03-B685-6AED215B5F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9ADF0CB-8A67-45FE-B147-52E945F0FAB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E39075-8739-4504-83F4-84DBCB2FE0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D505B4-6C2B-4069-BCDB-C426E7CE8D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3F31543-41F0-40D6-B15A-FFB6EC59691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39DCCB-EF4B-464F-9D6F-82D6C9E123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34B57D-A7D0-4B61-9323-CDCE4A12E4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0896CD-1E70-41B9-BC18-14065AC7E6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AFB355-AEF8-4BF8-8F74-6627A0F383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F4F10F3-9123-44C3-A4D7-C4D33BC250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1A62C33-F1E0-418B-9FBA-B3D4AC0A13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6DC88E-61DD-4F85-A399-FE556D321F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8395C1-B2DB-4FEA-83CF-6FDAD900704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44647A-576D-4808-BC10-E2EFD374641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A19E553-37EE-4E17-AE72-C62B745423F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18053B0-7B6B-407B-8A4B-890EF76B02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43130F0-2862-4D42-9F8A-840A31CC3E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163C60-4580-4E83-9A78-78D94DF0E1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01769E2-13C6-4F5A-B4E2-F8E2B99D337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E9291AD-E1ED-410A-BE7F-3DF0AC7A94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6EF789D-B0B1-4BDE-BFBF-56E3592798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B7AFC95-D3D6-4805-818E-CC989C22F4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F5F058E-3A5B-487E-8EFB-58895C25F7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BCC9698-20A5-4C4B-9DF4-A632E9B200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D99DC96-0BE7-41F3-AA96-018913F3FF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C885B85-7AAF-422F-9835-A549D132C3B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6EA3ECC-70A3-4CFA-8C5D-C78FAE26826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FA9EE07-46A8-43FD-8A83-BC379FAF966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715031-A530-4D15-B2B4-AB574D2C18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16FCED5-F2B4-49C7-9122-45A1F1EC50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84FE550-F146-4290-829E-B634EDBF5D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E4E5676-8531-451A-8EEE-CDF21F225A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CC86F0A-9F7A-423B-8EA1-ED32778FC9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997DA68-4248-4DB0-A331-D9C6EA1EDE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2E1FA7B-C62B-4C07-9E10-520532B063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9A9F706-3763-40E2-B307-8449D829A8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D43F8FE-A971-4C05-96E2-D85018AF96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8C292C0-7D0E-423A-BB4F-22E406F113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9F972E1-D556-48A4-B2B5-4678232F391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40F179-4BA6-4520-8C2B-F6969ED37B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197E1DC-B102-4C3B-860C-333D287B13F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23D6FC8-DFAB-49EC-B2F8-D780318B09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7BD0B10-D576-4440-B3DA-23857F91E2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364F91A-F2E5-4EA6-8A03-C8E86B2119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A6C4BF5-7850-4C4E-BD39-CF229FAF1C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6CC2545-CAAE-41C2-BFC0-E5E5DDBCB9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16DBB29-1487-4F07-B689-9215B07F650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4A24156-3685-4B6C-A5B3-B87CE56463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042C992-DFD7-4AB7-B86C-2ED5C7C48F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D143B87-4FD2-421C-B838-1EFFB9B7A4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FB9952-523D-4D28-9C9E-AF1248380D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26C31C9-623D-4B87-BF40-E03ECDB8E9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5FDBF10-1960-4645-BC26-FC702678B2C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9504991-BF9E-47EF-B6BB-9167B1AFB31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574334D-6CA1-459B-9D59-3221238D8A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C37C07D-961A-4AB0-BE79-848635AB54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D30C821-6398-4B59-BC23-5507097A2E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286F4CB-8AC2-496A-984A-755A635077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A295CB8-1CCD-4E18-A411-125A1467A9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6374673-B306-4B41-A811-EEAB31C715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7B52122-C2A7-439F-9813-4493A9B706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4DAF2D-CEE9-4A33-B533-B0B88C350A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A37DC02-1616-428E-BF26-6ACCC186ED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277C35A-67D4-4CD7-9994-8A27DE2E4D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2F82005-95D5-4FDC-9521-35C5B73909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7979809-6FD0-4CE2-97A9-66ADF2E6A07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976CC5F-AC87-415B-8F7C-128E78BE5E4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B940B7D-CA9E-4342-9DBE-B0DEB736556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1A41C01-F34C-458A-A336-600A1DD0CA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E7CBF501-63C8-4E9F-8417-06B6D5E5C6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C57399B-D05B-414B-B4BD-AB710029583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B9763CCD-8630-4BF3-80F3-C8CC1D88E9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D060A3-9345-4B90-B8A0-D706F61D31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A6FCFB7E-15D3-46A6-814E-2147A5BAF9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08FF501-ACC0-40A3-A1B2-922243D724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FB0004B-DDD5-44E0-A86F-3DE058F594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1461054-5BA8-4E77-9179-35B4026AAE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8F94C05-9FBB-4C8F-BBBA-C6BAD14B43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BB31E018-A4BA-4163-9E57-2C5A76AC385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0439E523-6FD5-40B2-8BBB-5069B39A370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1e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Группа 12"/>
          <p:cNvGrpSpPr/>
          <p:nvPr/>
        </p:nvGrpSpPr>
        <p:grpSpPr>
          <a:xfrm>
            <a:off x="122040" y="478080"/>
            <a:ext cx="12137040" cy="390960"/>
            <a:chOff x="122040" y="478080"/>
            <a:chExt cx="12137040" cy="390960"/>
          </a:xfrm>
        </p:grpSpPr>
        <p:cxnSp>
          <p:nvCxnSpPr>
            <p:cNvPr id="1" name="Прямая соединительная линия 13"/>
            <p:cNvCxnSpPr/>
            <p:nvPr/>
          </p:nvCxnSpPr>
          <p:spPr>
            <a:xfrm flipH="1">
              <a:off x="882720" y="767520"/>
              <a:ext cx="11376720" cy="720"/>
            </a:xfrm>
            <a:prstGeom prst="straightConnector1">
              <a:avLst/>
            </a:prstGeom>
            <a:ln w="12700">
              <a:solidFill>
                <a:srgbClr val="ffffff"/>
              </a:solidFill>
              <a:round/>
            </a:ln>
          </p:spPr>
        </p:cxnSp>
        <p:grpSp>
          <p:nvGrpSpPr>
            <p:cNvPr id="2" name="Группа 15"/>
            <p:cNvGrpSpPr/>
            <p:nvPr/>
          </p:nvGrpSpPr>
          <p:grpSpPr>
            <a:xfrm>
              <a:off x="954000" y="511560"/>
              <a:ext cx="774360" cy="217440"/>
              <a:chOff x="954000" y="511560"/>
              <a:chExt cx="774360" cy="217440"/>
            </a:xfrm>
          </p:grpSpPr>
          <p:sp>
            <p:nvSpPr>
              <p:cNvPr id="3" name="Полилиния: фигура 17"/>
              <p:cNvSpPr/>
              <p:nvPr/>
            </p:nvSpPr>
            <p:spPr>
              <a:xfrm>
                <a:off x="954720" y="51156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" name="Полилиния: фигура 18"/>
              <p:cNvSpPr/>
              <p:nvPr/>
            </p:nvSpPr>
            <p:spPr>
              <a:xfrm>
                <a:off x="1015560" y="51156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" name="Полилиния: фигура 20"/>
              <p:cNvSpPr/>
              <p:nvPr/>
            </p:nvSpPr>
            <p:spPr>
              <a:xfrm>
                <a:off x="1069200" y="511560"/>
                <a:ext cx="57960" cy="6552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" name="Полилиния: фигура 21"/>
              <p:cNvSpPr/>
              <p:nvPr/>
            </p:nvSpPr>
            <p:spPr>
              <a:xfrm>
                <a:off x="1134720" y="511560"/>
                <a:ext cx="43200" cy="57960"/>
              </a:xfrm>
              <a:custGeom>
                <a:avLst/>
                <a:gdLst>
                  <a:gd name="textAreaLeft" fmla="*/ 0 w 43200"/>
                  <a:gd name="textAreaRight" fmla="*/ 43920 w 4320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" name="Полилиния: фигура 22"/>
              <p:cNvSpPr/>
              <p:nvPr/>
            </p:nvSpPr>
            <p:spPr>
              <a:xfrm>
                <a:off x="1186560" y="51156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8" name="Полилиния: фигура 23"/>
              <p:cNvSpPr/>
              <p:nvPr/>
            </p:nvSpPr>
            <p:spPr>
              <a:xfrm>
                <a:off x="1244160" y="51156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9" name="Полилиния: фигура 24"/>
              <p:cNvSpPr/>
              <p:nvPr/>
            </p:nvSpPr>
            <p:spPr>
              <a:xfrm>
                <a:off x="957960" y="587520"/>
                <a:ext cx="50760" cy="6552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0" name="Полилиния: фигура 25"/>
              <p:cNvSpPr/>
              <p:nvPr/>
            </p:nvSpPr>
            <p:spPr>
              <a:xfrm>
                <a:off x="1016280" y="58752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1" name="Полилиния: фигура 26"/>
              <p:cNvSpPr/>
              <p:nvPr/>
            </p:nvSpPr>
            <p:spPr>
              <a:xfrm>
                <a:off x="1072080" y="585000"/>
                <a:ext cx="65520" cy="65520"/>
              </a:xfrm>
              <a:custGeom>
                <a:avLst/>
                <a:gdLst>
                  <a:gd name="textAreaLeft" fmla="*/ 0 w 65520"/>
                  <a:gd name="textAreaRight" fmla="*/ 66240 w 6552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2" name="Полилиния: фигура 27"/>
              <p:cNvSpPr/>
              <p:nvPr/>
            </p:nvSpPr>
            <p:spPr>
              <a:xfrm>
                <a:off x="1145520" y="58752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3" name="Полилиния: фигура 28"/>
              <p:cNvSpPr/>
              <p:nvPr/>
            </p:nvSpPr>
            <p:spPr>
              <a:xfrm>
                <a:off x="1200600" y="58572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4" name="Полилиния: фигура 29"/>
              <p:cNvSpPr/>
              <p:nvPr/>
            </p:nvSpPr>
            <p:spPr>
              <a:xfrm>
                <a:off x="1268640" y="58752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5" name="Полилиния: фигура 30"/>
              <p:cNvSpPr/>
              <p:nvPr/>
            </p:nvSpPr>
            <p:spPr>
              <a:xfrm>
                <a:off x="1324080" y="58572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6" name="Полилиния: фигура 31"/>
              <p:cNvSpPr/>
              <p:nvPr/>
            </p:nvSpPr>
            <p:spPr>
              <a:xfrm>
                <a:off x="1392120" y="572760"/>
                <a:ext cx="50760" cy="7272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72720"/>
                  <a:gd name="textAreaBottom" fmla="*/ 73440 h 72720"/>
                </a:gdLst>
                <a:ahLst/>
                <a:rect l="textAreaLeft" t="textAreaTop" r="textAreaRight" b="textAreaBottom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7" name="Полилиния: фигура 32"/>
              <p:cNvSpPr/>
              <p:nvPr/>
            </p:nvSpPr>
            <p:spPr>
              <a:xfrm>
                <a:off x="95400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8" name="Полилиния: фигура 33"/>
              <p:cNvSpPr/>
              <p:nvPr/>
            </p:nvSpPr>
            <p:spPr>
              <a:xfrm>
                <a:off x="100872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9" name="Полилиния: фигура 34"/>
              <p:cNvSpPr/>
              <p:nvPr/>
            </p:nvSpPr>
            <p:spPr>
              <a:xfrm>
                <a:off x="1059480" y="6634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0" name="Полилиния: фигура 35"/>
              <p:cNvSpPr/>
              <p:nvPr/>
            </p:nvSpPr>
            <p:spPr>
              <a:xfrm>
                <a:off x="112032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1" name="Полилиния: фигура 36"/>
              <p:cNvSpPr/>
              <p:nvPr/>
            </p:nvSpPr>
            <p:spPr>
              <a:xfrm>
                <a:off x="1176120" y="6616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2" name="Полилиния: фигура 37"/>
              <p:cNvSpPr/>
              <p:nvPr/>
            </p:nvSpPr>
            <p:spPr>
              <a:xfrm>
                <a:off x="1238040" y="660960"/>
                <a:ext cx="65520" cy="65520"/>
              </a:xfrm>
              <a:custGeom>
                <a:avLst/>
                <a:gdLst>
                  <a:gd name="textAreaLeft" fmla="*/ 0 w 65520"/>
                  <a:gd name="textAreaRight" fmla="*/ 66240 w 6552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3" name="Полилиния: фигура 38"/>
              <p:cNvSpPr/>
              <p:nvPr/>
            </p:nvSpPr>
            <p:spPr>
              <a:xfrm>
                <a:off x="1309320" y="6616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4" name="Полилиния: фигура 39"/>
              <p:cNvSpPr/>
              <p:nvPr/>
            </p:nvSpPr>
            <p:spPr>
              <a:xfrm>
                <a:off x="137736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5" name="Полилиния: фигура 40"/>
              <p:cNvSpPr/>
              <p:nvPr/>
            </p:nvSpPr>
            <p:spPr>
              <a:xfrm>
                <a:off x="1434960" y="6634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6" name="Полилиния: фигура 41"/>
              <p:cNvSpPr/>
              <p:nvPr/>
            </p:nvSpPr>
            <p:spPr>
              <a:xfrm>
                <a:off x="1500120" y="6634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7" name="Полилиния: фигура 42"/>
              <p:cNvSpPr/>
              <p:nvPr/>
            </p:nvSpPr>
            <p:spPr>
              <a:xfrm>
                <a:off x="1560960" y="663480"/>
                <a:ext cx="50760" cy="6552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8" name="Полилиния: фигура 43"/>
              <p:cNvSpPr/>
              <p:nvPr/>
            </p:nvSpPr>
            <p:spPr>
              <a:xfrm>
                <a:off x="161892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9" name="Полилиния: фигура 44"/>
              <p:cNvSpPr/>
              <p:nvPr/>
            </p:nvSpPr>
            <p:spPr>
              <a:xfrm>
                <a:off x="167760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</p:grpSp>
        <p:sp>
          <p:nvSpPr>
            <p:cNvPr id="30" name="Полилиния: фигура 16"/>
            <p:cNvSpPr/>
            <p:nvPr/>
          </p:nvSpPr>
          <p:spPr>
            <a:xfrm>
              <a:off x="122040" y="478080"/>
              <a:ext cx="774000" cy="390960"/>
            </a:xfrm>
            <a:custGeom>
              <a:avLst/>
              <a:gdLst>
                <a:gd name="textAreaLeft" fmla="*/ 0 w 774000"/>
                <a:gd name="textAreaRight" fmla="*/ 774720 w 774000"/>
                <a:gd name="textAreaTop" fmla="*/ 0 h 390960"/>
                <a:gd name="textAreaBottom" fmla="*/ 391680 h 390960"/>
              </a:gdLst>
              <a:ahLst/>
              <a:rect l="textAreaLeft" t="textAreaTop" r="textAreaRight" b="textAreaBottom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bg1"/>
            </a:solidFill>
            <a:ln w="1308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  <a:ea typeface="DejaVu Sans"/>
              </a:endParaRPr>
            </a:p>
          </p:txBody>
        </p:sp>
      </p:grpSp>
      <p:sp>
        <p:nvSpPr>
          <p:cNvPr id="31" name="Овал 7"/>
          <p:cNvSpPr/>
          <p:nvPr/>
        </p:nvSpPr>
        <p:spPr>
          <a:xfrm>
            <a:off x="11509560" y="6359760"/>
            <a:ext cx="366480" cy="366480"/>
          </a:xfrm>
          <a:prstGeom prst="ellipse">
            <a:avLst/>
          </a:prstGeom>
          <a:noFill/>
          <a:ln w="25400">
            <a:solidFill>
              <a:srgbClr val="fd0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  <a:ea typeface="DejaVu Sans"/>
            </a:endParaRPr>
          </a:p>
        </p:txBody>
      </p:sp>
      <p:sp>
        <p:nvSpPr>
          <p:cNvPr id="32" name="Прямоугольник 8"/>
          <p:cNvSpPr/>
          <p:nvPr/>
        </p:nvSpPr>
        <p:spPr>
          <a:xfrm>
            <a:off x="6095880" y="0"/>
            <a:ext cx="6095160" cy="685728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140" spc="-1" strike="noStrike">
              <a:solidFill>
                <a:schemeClr val="lt1"/>
              </a:solidFill>
              <a:latin typeface="Montserrat"/>
              <a:ea typeface="DejaVu Sans"/>
            </a:endParaRPr>
          </a:p>
        </p:txBody>
      </p:sp>
      <p:sp>
        <p:nvSpPr>
          <p:cNvPr id="33" name="Прямоугольник 9"/>
          <p:cNvSpPr/>
          <p:nvPr/>
        </p:nvSpPr>
        <p:spPr>
          <a:xfrm>
            <a:off x="-111600" y="3922560"/>
            <a:ext cx="6207120" cy="165384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  <a:ea typeface="DejaVu Sans"/>
            </a:endParaRPr>
          </a:p>
        </p:txBody>
      </p:sp>
      <p:sp>
        <p:nvSpPr>
          <p:cNvPr id="34" name="Овал 16"/>
          <p:cNvSpPr/>
          <p:nvPr/>
        </p:nvSpPr>
        <p:spPr>
          <a:xfrm>
            <a:off x="11509560" y="6359760"/>
            <a:ext cx="366480" cy="366480"/>
          </a:xfrm>
          <a:prstGeom prst="ellipse">
            <a:avLst/>
          </a:prstGeom>
          <a:noFill/>
          <a:ln w="25400">
            <a:solidFill>
              <a:srgbClr val="fd0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  <a:ea typeface="DejaVu Sans"/>
            </a:endParaRPr>
          </a:p>
        </p:txBody>
      </p:sp>
      <p:grpSp>
        <p:nvGrpSpPr>
          <p:cNvPr id="35" name="Группа 18"/>
          <p:cNvGrpSpPr/>
          <p:nvPr/>
        </p:nvGrpSpPr>
        <p:grpSpPr>
          <a:xfrm>
            <a:off x="122040" y="478080"/>
            <a:ext cx="5974200" cy="390960"/>
            <a:chOff x="122040" y="478080"/>
            <a:chExt cx="5974200" cy="390960"/>
          </a:xfrm>
        </p:grpSpPr>
        <p:cxnSp>
          <p:nvCxnSpPr>
            <p:cNvPr id="36" name="Прямая соединительная линия 19"/>
            <p:cNvCxnSpPr/>
            <p:nvPr/>
          </p:nvCxnSpPr>
          <p:spPr>
            <a:xfrm flipH="1">
              <a:off x="882720" y="767520"/>
              <a:ext cx="5213880" cy="720"/>
            </a:xfrm>
            <a:prstGeom prst="straightConnector1">
              <a:avLst/>
            </a:prstGeom>
            <a:ln w="12700">
              <a:solidFill>
                <a:srgbClr val="ffffff"/>
              </a:solidFill>
              <a:round/>
            </a:ln>
          </p:spPr>
        </p:cxnSp>
        <p:grpSp>
          <p:nvGrpSpPr>
            <p:cNvPr id="37" name="Группа 20"/>
            <p:cNvGrpSpPr/>
            <p:nvPr/>
          </p:nvGrpSpPr>
          <p:grpSpPr>
            <a:xfrm>
              <a:off x="954000" y="511560"/>
              <a:ext cx="774360" cy="217440"/>
              <a:chOff x="954000" y="511560"/>
              <a:chExt cx="774360" cy="217440"/>
            </a:xfrm>
          </p:grpSpPr>
          <p:sp>
            <p:nvSpPr>
              <p:cNvPr id="38" name="Полилиния: фигура 22"/>
              <p:cNvSpPr/>
              <p:nvPr/>
            </p:nvSpPr>
            <p:spPr>
              <a:xfrm>
                <a:off x="954720" y="51156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39" name="Полилиния: фигура 23"/>
              <p:cNvSpPr/>
              <p:nvPr/>
            </p:nvSpPr>
            <p:spPr>
              <a:xfrm>
                <a:off x="1015560" y="51156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0" name="Полилиния: фигура 24"/>
              <p:cNvSpPr/>
              <p:nvPr/>
            </p:nvSpPr>
            <p:spPr>
              <a:xfrm>
                <a:off x="1069200" y="511560"/>
                <a:ext cx="57960" cy="6552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1" name="Полилиния: фигура 25"/>
              <p:cNvSpPr/>
              <p:nvPr/>
            </p:nvSpPr>
            <p:spPr>
              <a:xfrm>
                <a:off x="1134720" y="511560"/>
                <a:ext cx="43200" cy="57960"/>
              </a:xfrm>
              <a:custGeom>
                <a:avLst/>
                <a:gdLst>
                  <a:gd name="textAreaLeft" fmla="*/ 0 w 43200"/>
                  <a:gd name="textAreaRight" fmla="*/ 43920 w 4320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2" name="Полилиния: фигура 26"/>
              <p:cNvSpPr/>
              <p:nvPr/>
            </p:nvSpPr>
            <p:spPr>
              <a:xfrm>
                <a:off x="1186560" y="51156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3" name="Полилиния: фигура 27"/>
              <p:cNvSpPr/>
              <p:nvPr/>
            </p:nvSpPr>
            <p:spPr>
              <a:xfrm>
                <a:off x="1244160" y="51156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4" name="Полилиния: фигура 28"/>
              <p:cNvSpPr/>
              <p:nvPr/>
            </p:nvSpPr>
            <p:spPr>
              <a:xfrm>
                <a:off x="957960" y="587520"/>
                <a:ext cx="50760" cy="6552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5" name="Полилиния: фигура 29"/>
              <p:cNvSpPr/>
              <p:nvPr/>
            </p:nvSpPr>
            <p:spPr>
              <a:xfrm>
                <a:off x="1016280" y="58752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6" name="Полилиния: фигура 30"/>
              <p:cNvSpPr/>
              <p:nvPr/>
            </p:nvSpPr>
            <p:spPr>
              <a:xfrm>
                <a:off x="1072080" y="585000"/>
                <a:ext cx="65520" cy="65520"/>
              </a:xfrm>
              <a:custGeom>
                <a:avLst/>
                <a:gdLst>
                  <a:gd name="textAreaLeft" fmla="*/ 0 w 65520"/>
                  <a:gd name="textAreaRight" fmla="*/ 66240 w 6552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7" name="Полилиния: фигура 31"/>
              <p:cNvSpPr/>
              <p:nvPr/>
            </p:nvSpPr>
            <p:spPr>
              <a:xfrm>
                <a:off x="1145520" y="58752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8" name="Полилиния: фигура 32"/>
              <p:cNvSpPr/>
              <p:nvPr/>
            </p:nvSpPr>
            <p:spPr>
              <a:xfrm>
                <a:off x="1200600" y="58572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9" name="Полилиния: фигура 33"/>
              <p:cNvSpPr/>
              <p:nvPr/>
            </p:nvSpPr>
            <p:spPr>
              <a:xfrm>
                <a:off x="1268640" y="58752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0" name="Полилиния: фигура 34"/>
              <p:cNvSpPr/>
              <p:nvPr/>
            </p:nvSpPr>
            <p:spPr>
              <a:xfrm>
                <a:off x="1324080" y="58572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1" name="Полилиния: фигура 35"/>
              <p:cNvSpPr/>
              <p:nvPr/>
            </p:nvSpPr>
            <p:spPr>
              <a:xfrm>
                <a:off x="1392120" y="572760"/>
                <a:ext cx="50760" cy="7272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72720"/>
                  <a:gd name="textAreaBottom" fmla="*/ 73440 h 72720"/>
                </a:gdLst>
                <a:ahLst/>
                <a:rect l="textAreaLeft" t="textAreaTop" r="textAreaRight" b="textAreaBottom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2" name="Полилиния: фигура 36"/>
              <p:cNvSpPr/>
              <p:nvPr/>
            </p:nvSpPr>
            <p:spPr>
              <a:xfrm>
                <a:off x="95400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3" name="Полилиния: фигура 37"/>
              <p:cNvSpPr/>
              <p:nvPr/>
            </p:nvSpPr>
            <p:spPr>
              <a:xfrm>
                <a:off x="100872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4" name="Полилиния: фигура 38"/>
              <p:cNvSpPr/>
              <p:nvPr/>
            </p:nvSpPr>
            <p:spPr>
              <a:xfrm>
                <a:off x="1059480" y="6634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5" name="Полилиния: фигура 39"/>
              <p:cNvSpPr/>
              <p:nvPr/>
            </p:nvSpPr>
            <p:spPr>
              <a:xfrm>
                <a:off x="112032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6" name="Полилиния: фигура 40"/>
              <p:cNvSpPr/>
              <p:nvPr/>
            </p:nvSpPr>
            <p:spPr>
              <a:xfrm>
                <a:off x="1176120" y="6616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7" name="Полилиния: фигура 41"/>
              <p:cNvSpPr/>
              <p:nvPr/>
            </p:nvSpPr>
            <p:spPr>
              <a:xfrm>
                <a:off x="1238040" y="660960"/>
                <a:ext cx="65520" cy="65520"/>
              </a:xfrm>
              <a:custGeom>
                <a:avLst/>
                <a:gdLst>
                  <a:gd name="textAreaLeft" fmla="*/ 0 w 65520"/>
                  <a:gd name="textAreaRight" fmla="*/ 66240 w 6552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8" name="Полилиния: фигура 42"/>
              <p:cNvSpPr/>
              <p:nvPr/>
            </p:nvSpPr>
            <p:spPr>
              <a:xfrm>
                <a:off x="1309320" y="6616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9" name="Полилиния: фигура 43"/>
              <p:cNvSpPr/>
              <p:nvPr/>
            </p:nvSpPr>
            <p:spPr>
              <a:xfrm>
                <a:off x="137736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0" name="Полилиния: фигура 44"/>
              <p:cNvSpPr/>
              <p:nvPr/>
            </p:nvSpPr>
            <p:spPr>
              <a:xfrm>
                <a:off x="1434960" y="6634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1" name="Полилиния: фигура 45"/>
              <p:cNvSpPr/>
              <p:nvPr/>
            </p:nvSpPr>
            <p:spPr>
              <a:xfrm>
                <a:off x="1500120" y="6634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2" name="Полилиния: фигура 46"/>
              <p:cNvSpPr/>
              <p:nvPr/>
            </p:nvSpPr>
            <p:spPr>
              <a:xfrm>
                <a:off x="1560960" y="663480"/>
                <a:ext cx="50760" cy="6552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3" name="Полилиния: фигура 47"/>
              <p:cNvSpPr/>
              <p:nvPr/>
            </p:nvSpPr>
            <p:spPr>
              <a:xfrm>
                <a:off x="161892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4" name="Полилиния: фигура 48"/>
              <p:cNvSpPr/>
              <p:nvPr/>
            </p:nvSpPr>
            <p:spPr>
              <a:xfrm>
                <a:off x="167760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</p:grpSp>
        <p:sp>
          <p:nvSpPr>
            <p:cNvPr id="65" name="Полилиния: фигура 21"/>
            <p:cNvSpPr/>
            <p:nvPr/>
          </p:nvSpPr>
          <p:spPr>
            <a:xfrm>
              <a:off x="122040" y="478080"/>
              <a:ext cx="774000" cy="390960"/>
            </a:xfrm>
            <a:custGeom>
              <a:avLst/>
              <a:gdLst>
                <a:gd name="textAreaLeft" fmla="*/ 0 w 774000"/>
                <a:gd name="textAreaRight" fmla="*/ 774720 w 774000"/>
                <a:gd name="textAreaTop" fmla="*/ 0 h 390960"/>
                <a:gd name="textAreaBottom" fmla="*/ 391680 h 390960"/>
              </a:gdLst>
              <a:ahLst/>
              <a:rect l="textAreaLeft" t="textAreaTop" r="textAreaRight" b="textAreaBottom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bg1"/>
            </a:solidFill>
            <a:ln w="1308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  <a:ea typeface="DejaVu Sans"/>
              </a:endParaRPr>
            </a:p>
          </p:txBody>
        </p:sp>
      </p:grpSp>
      <p:sp>
        <p:nvSpPr>
          <p:cNvPr id="66" name="PlaceHolder 1"/>
          <p:cNvSpPr>
            <a:spLocks noGrp="1"/>
          </p:cNvSpPr>
          <p:nvPr>
            <p:ph type="ftr" idx="1"/>
          </p:nvPr>
        </p:nvSpPr>
        <p:spPr>
          <a:xfrm>
            <a:off x="1459440" y="6356520"/>
            <a:ext cx="95742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ldNum" idx="2"/>
          </p:nvPr>
        </p:nvSpPr>
        <p:spPr>
          <a:xfrm>
            <a:off x="11413440" y="6356520"/>
            <a:ext cx="5583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e6e6e6"/>
                </a:solidFill>
                <a:latin typeface="Montserra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DD685FE0-139B-4B8F-8453-8F04099D3A90}" type="slidenum">
              <a:rPr b="0" lang="ru-RU" sz="1200" spc="-1" strike="noStrike">
                <a:solidFill>
                  <a:srgbClr val="e6e6e6"/>
                </a:solidFill>
                <a:latin typeface="Montserrat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dt" idx="3"/>
          </p:nvPr>
        </p:nvSpPr>
        <p:spPr>
          <a:xfrm>
            <a:off x="306360" y="6356520"/>
            <a:ext cx="10468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1e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Группа 12"/>
          <p:cNvGrpSpPr/>
          <p:nvPr/>
        </p:nvGrpSpPr>
        <p:grpSpPr>
          <a:xfrm>
            <a:off x="122040" y="478080"/>
            <a:ext cx="12137040" cy="390960"/>
            <a:chOff x="122040" y="478080"/>
            <a:chExt cx="12137040" cy="390960"/>
          </a:xfrm>
        </p:grpSpPr>
        <p:cxnSp>
          <p:nvCxnSpPr>
            <p:cNvPr id="108" name="Прямая соединительная линия 13"/>
            <p:cNvCxnSpPr/>
            <p:nvPr/>
          </p:nvCxnSpPr>
          <p:spPr>
            <a:xfrm flipH="1">
              <a:off x="882720" y="767520"/>
              <a:ext cx="11376720" cy="720"/>
            </a:xfrm>
            <a:prstGeom prst="straightConnector1">
              <a:avLst/>
            </a:prstGeom>
            <a:ln w="12700">
              <a:solidFill>
                <a:srgbClr val="ffffff"/>
              </a:solidFill>
              <a:round/>
            </a:ln>
          </p:spPr>
        </p:cxnSp>
        <p:grpSp>
          <p:nvGrpSpPr>
            <p:cNvPr id="109" name="Группа 15"/>
            <p:cNvGrpSpPr/>
            <p:nvPr/>
          </p:nvGrpSpPr>
          <p:grpSpPr>
            <a:xfrm>
              <a:off x="954000" y="511560"/>
              <a:ext cx="774360" cy="217440"/>
              <a:chOff x="954000" y="511560"/>
              <a:chExt cx="774360" cy="217440"/>
            </a:xfrm>
          </p:grpSpPr>
          <p:sp>
            <p:nvSpPr>
              <p:cNvPr id="110" name="Полилиния: фигура 17"/>
              <p:cNvSpPr/>
              <p:nvPr/>
            </p:nvSpPr>
            <p:spPr>
              <a:xfrm>
                <a:off x="954720" y="51156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11" name="Полилиния: фигура 18"/>
              <p:cNvSpPr/>
              <p:nvPr/>
            </p:nvSpPr>
            <p:spPr>
              <a:xfrm>
                <a:off x="1015560" y="51156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12" name="Полилиния: фигура 20"/>
              <p:cNvSpPr/>
              <p:nvPr/>
            </p:nvSpPr>
            <p:spPr>
              <a:xfrm>
                <a:off x="1069200" y="511560"/>
                <a:ext cx="57960" cy="6552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13" name="Полилиния: фигура 21"/>
              <p:cNvSpPr/>
              <p:nvPr/>
            </p:nvSpPr>
            <p:spPr>
              <a:xfrm>
                <a:off x="1134720" y="511560"/>
                <a:ext cx="43200" cy="57960"/>
              </a:xfrm>
              <a:custGeom>
                <a:avLst/>
                <a:gdLst>
                  <a:gd name="textAreaLeft" fmla="*/ 0 w 43200"/>
                  <a:gd name="textAreaRight" fmla="*/ 43920 w 4320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14" name="Полилиния: фигура 22"/>
              <p:cNvSpPr/>
              <p:nvPr/>
            </p:nvSpPr>
            <p:spPr>
              <a:xfrm>
                <a:off x="1186560" y="51156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15" name="Полилиния: фигура 23"/>
              <p:cNvSpPr/>
              <p:nvPr/>
            </p:nvSpPr>
            <p:spPr>
              <a:xfrm>
                <a:off x="1244160" y="51156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16" name="Полилиния: фигура 24"/>
              <p:cNvSpPr/>
              <p:nvPr/>
            </p:nvSpPr>
            <p:spPr>
              <a:xfrm>
                <a:off x="957960" y="587520"/>
                <a:ext cx="50760" cy="6552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17" name="Полилиния: фигура 25"/>
              <p:cNvSpPr/>
              <p:nvPr/>
            </p:nvSpPr>
            <p:spPr>
              <a:xfrm>
                <a:off x="1016280" y="58752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18" name="Полилиния: фигура 26"/>
              <p:cNvSpPr/>
              <p:nvPr/>
            </p:nvSpPr>
            <p:spPr>
              <a:xfrm>
                <a:off x="1072080" y="585000"/>
                <a:ext cx="65520" cy="65520"/>
              </a:xfrm>
              <a:custGeom>
                <a:avLst/>
                <a:gdLst>
                  <a:gd name="textAreaLeft" fmla="*/ 0 w 65520"/>
                  <a:gd name="textAreaRight" fmla="*/ 66240 w 6552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19" name="Полилиния: фигура 27"/>
              <p:cNvSpPr/>
              <p:nvPr/>
            </p:nvSpPr>
            <p:spPr>
              <a:xfrm>
                <a:off x="1145520" y="58752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20" name="Полилиния: фигура 28"/>
              <p:cNvSpPr/>
              <p:nvPr/>
            </p:nvSpPr>
            <p:spPr>
              <a:xfrm>
                <a:off x="1200600" y="58572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21" name="Полилиния: фигура 29"/>
              <p:cNvSpPr/>
              <p:nvPr/>
            </p:nvSpPr>
            <p:spPr>
              <a:xfrm>
                <a:off x="1268640" y="58752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22" name="Полилиния: фигура 30"/>
              <p:cNvSpPr/>
              <p:nvPr/>
            </p:nvSpPr>
            <p:spPr>
              <a:xfrm>
                <a:off x="1324080" y="58572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23" name="Полилиния: фигура 31"/>
              <p:cNvSpPr/>
              <p:nvPr/>
            </p:nvSpPr>
            <p:spPr>
              <a:xfrm>
                <a:off x="1392120" y="572760"/>
                <a:ext cx="50760" cy="7272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72720"/>
                  <a:gd name="textAreaBottom" fmla="*/ 73440 h 72720"/>
                </a:gdLst>
                <a:ahLst/>
                <a:rect l="textAreaLeft" t="textAreaTop" r="textAreaRight" b="textAreaBottom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24" name="Полилиния: фигура 32"/>
              <p:cNvSpPr/>
              <p:nvPr/>
            </p:nvSpPr>
            <p:spPr>
              <a:xfrm>
                <a:off x="95400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25" name="Полилиния: фигура 33"/>
              <p:cNvSpPr/>
              <p:nvPr/>
            </p:nvSpPr>
            <p:spPr>
              <a:xfrm>
                <a:off x="100872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26" name="Полилиния: фигура 34"/>
              <p:cNvSpPr/>
              <p:nvPr/>
            </p:nvSpPr>
            <p:spPr>
              <a:xfrm>
                <a:off x="1059480" y="6634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27" name="Полилиния: фигура 35"/>
              <p:cNvSpPr/>
              <p:nvPr/>
            </p:nvSpPr>
            <p:spPr>
              <a:xfrm>
                <a:off x="112032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28" name="Полилиния: фигура 36"/>
              <p:cNvSpPr/>
              <p:nvPr/>
            </p:nvSpPr>
            <p:spPr>
              <a:xfrm>
                <a:off x="1176120" y="6616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29" name="Полилиния: фигура 37"/>
              <p:cNvSpPr/>
              <p:nvPr/>
            </p:nvSpPr>
            <p:spPr>
              <a:xfrm>
                <a:off x="1238040" y="660960"/>
                <a:ext cx="65520" cy="65520"/>
              </a:xfrm>
              <a:custGeom>
                <a:avLst/>
                <a:gdLst>
                  <a:gd name="textAreaLeft" fmla="*/ 0 w 65520"/>
                  <a:gd name="textAreaRight" fmla="*/ 66240 w 6552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30" name="Полилиния: фигура 38"/>
              <p:cNvSpPr/>
              <p:nvPr/>
            </p:nvSpPr>
            <p:spPr>
              <a:xfrm>
                <a:off x="1309320" y="6616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31" name="Полилиния: фигура 39"/>
              <p:cNvSpPr/>
              <p:nvPr/>
            </p:nvSpPr>
            <p:spPr>
              <a:xfrm>
                <a:off x="137736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32" name="Полилиния: фигура 40"/>
              <p:cNvSpPr/>
              <p:nvPr/>
            </p:nvSpPr>
            <p:spPr>
              <a:xfrm>
                <a:off x="1434960" y="6634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33" name="Полилиния: фигура 41"/>
              <p:cNvSpPr/>
              <p:nvPr/>
            </p:nvSpPr>
            <p:spPr>
              <a:xfrm>
                <a:off x="1500120" y="6634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34" name="Полилиния: фигура 42"/>
              <p:cNvSpPr/>
              <p:nvPr/>
            </p:nvSpPr>
            <p:spPr>
              <a:xfrm>
                <a:off x="1560960" y="663480"/>
                <a:ext cx="50760" cy="6552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35" name="Полилиния: фигура 43"/>
              <p:cNvSpPr/>
              <p:nvPr/>
            </p:nvSpPr>
            <p:spPr>
              <a:xfrm>
                <a:off x="161892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36" name="Полилиния: фигура 44"/>
              <p:cNvSpPr/>
              <p:nvPr/>
            </p:nvSpPr>
            <p:spPr>
              <a:xfrm>
                <a:off x="167760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</p:grpSp>
        <p:sp>
          <p:nvSpPr>
            <p:cNvPr id="137" name="Полилиния: фигура 16"/>
            <p:cNvSpPr/>
            <p:nvPr/>
          </p:nvSpPr>
          <p:spPr>
            <a:xfrm>
              <a:off x="122040" y="478080"/>
              <a:ext cx="774000" cy="390960"/>
            </a:xfrm>
            <a:custGeom>
              <a:avLst/>
              <a:gdLst>
                <a:gd name="textAreaLeft" fmla="*/ 0 w 774000"/>
                <a:gd name="textAreaRight" fmla="*/ 774720 w 774000"/>
                <a:gd name="textAreaTop" fmla="*/ 0 h 390960"/>
                <a:gd name="textAreaBottom" fmla="*/ 391680 h 390960"/>
              </a:gdLst>
              <a:ahLst/>
              <a:rect l="textAreaLeft" t="textAreaTop" r="textAreaRight" b="textAreaBottom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bg1"/>
            </a:solidFill>
            <a:ln w="1308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  <a:ea typeface="DejaVu Sans"/>
              </a:endParaRPr>
            </a:p>
          </p:txBody>
        </p:sp>
      </p:grpSp>
      <p:sp>
        <p:nvSpPr>
          <p:cNvPr id="138" name="Овал 7"/>
          <p:cNvSpPr/>
          <p:nvPr/>
        </p:nvSpPr>
        <p:spPr>
          <a:xfrm>
            <a:off x="11509560" y="6359760"/>
            <a:ext cx="366480" cy="366480"/>
          </a:xfrm>
          <a:prstGeom prst="ellipse">
            <a:avLst/>
          </a:prstGeom>
          <a:noFill/>
          <a:ln w="25400">
            <a:solidFill>
              <a:srgbClr val="fd0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  <a:ea typeface="DejaVu Sans"/>
            </a:endParaRPr>
          </a:p>
        </p:txBody>
      </p:sp>
      <p:pic>
        <p:nvPicPr>
          <p:cNvPr id="139" name="Рисунок 38" descr=""/>
          <p:cNvPicPr/>
          <p:nvPr/>
        </p:nvPicPr>
        <p:blipFill>
          <a:blip r:embed="rId2"/>
          <a:stretch/>
        </p:blipFill>
        <p:spPr>
          <a:xfrm>
            <a:off x="630000" y="344520"/>
            <a:ext cx="2417400" cy="536040"/>
          </a:xfrm>
          <a:prstGeom prst="rect">
            <a:avLst/>
          </a:prstGeom>
          <a:ln w="0">
            <a:noFill/>
          </a:ln>
        </p:spPr>
      </p:pic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1e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Группа 12"/>
          <p:cNvGrpSpPr/>
          <p:nvPr/>
        </p:nvGrpSpPr>
        <p:grpSpPr>
          <a:xfrm>
            <a:off x="122040" y="478080"/>
            <a:ext cx="12137040" cy="390960"/>
            <a:chOff x="122040" y="478080"/>
            <a:chExt cx="12137040" cy="390960"/>
          </a:xfrm>
        </p:grpSpPr>
        <p:cxnSp>
          <p:nvCxnSpPr>
            <p:cNvPr id="179" name="Прямая соединительная линия 13"/>
            <p:cNvCxnSpPr/>
            <p:nvPr/>
          </p:nvCxnSpPr>
          <p:spPr>
            <a:xfrm flipH="1">
              <a:off x="882720" y="767520"/>
              <a:ext cx="11376720" cy="720"/>
            </a:xfrm>
            <a:prstGeom prst="straightConnector1">
              <a:avLst/>
            </a:prstGeom>
            <a:ln w="12700">
              <a:solidFill>
                <a:srgbClr val="ffffff"/>
              </a:solidFill>
              <a:round/>
            </a:ln>
          </p:spPr>
        </p:cxnSp>
        <p:grpSp>
          <p:nvGrpSpPr>
            <p:cNvPr id="180" name="Группа 15"/>
            <p:cNvGrpSpPr/>
            <p:nvPr/>
          </p:nvGrpSpPr>
          <p:grpSpPr>
            <a:xfrm>
              <a:off x="954000" y="511560"/>
              <a:ext cx="774360" cy="217440"/>
              <a:chOff x="954000" y="511560"/>
              <a:chExt cx="774360" cy="217440"/>
            </a:xfrm>
          </p:grpSpPr>
          <p:sp>
            <p:nvSpPr>
              <p:cNvPr id="181" name="Полилиния: фигура 17"/>
              <p:cNvSpPr/>
              <p:nvPr/>
            </p:nvSpPr>
            <p:spPr>
              <a:xfrm>
                <a:off x="954720" y="51156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82" name="Полилиния: фигура 18"/>
              <p:cNvSpPr/>
              <p:nvPr/>
            </p:nvSpPr>
            <p:spPr>
              <a:xfrm>
                <a:off x="1015560" y="51156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83" name="Полилиния: фигура 20"/>
              <p:cNvSpPr/>
              <p:nvPr/>
            </p:nvSpPr>
            <p:spPr>
              <a:xfrm>
                <a:off x="1069200" y="511560"/>
                <a:ext cx="57960" cy="6552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84" name="Полилиния: фигура 21"/>
              <p:cNvSpPr/>
              <p:nvPr/>
            </p:nvSpPr>
            <p:spPr>
              <a:xfrm>
                <a:off x="1134720" y="511560"/>
                <a:ext cx="43200" cy="57960"/>
              </a:xfrm>
              <a:custGeom>
                <a:avLst/>
                <a:gdLst>
                  <a:gd name="textAreaLeft" fmla="*/ 0 w 43200"/>
                  <a:gd name="textAreaRight" fmla="*/ 43920 w 4320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85" name="Полилиния: фигура 22"/>
              <p:cNvSpPr/>
              <p:nvPr/>
            </p:nvSpPr>
            <p:spPr>
              <a:xfrm>
                <a:off x="1186560" y="51156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86" name="Полилиния: фигура 23"/>
              <p:cNvSpPr/>
              <p:nvPr/>
            </p:nvSpPr>
            <p:spPr>
              <a:xfrm>
                <a:off x="1244160" y="51156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87" name="Полилиния: фигура 24"/>
              <p:cNvSpPr/>
              <p:nvPr/>
            </p:nvSpPr>
            <p:spPr>
              <a:xfrm>
                <a:off x="957960" y="587520"/>
                <a:ext cx="50760" cy="6552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88" name="Полилиния: фигура 25"/>
              <p:cNvSpPr/>
              <p:nvPr/>
            </p:nvSpPr>
            <p:spPr>
              <a:xfrm>
                <a:off x="1016280" y="58752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89" name="Полилиния: фигура 26"/>
              <p:cNvSpPr/>
              <p:nvPr/>
            </p:nvSpPr>
            <p:spPr>
              <a:xfrm>
                <a:off x="1072080" y="585000"/>
                <a:ext cx="65520" cy="65520"/>
              </a:xfrm>
              <a:custGeom>
                <a:avLst/>
                <a:gdLst>
                  <a:gd name="textAreaLeft" fmla="*/ 0 w 65520"/>
                  <a:gd name="textAreaRight" fmla="*/ 66240 w 6552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90" name="Полилиния: фигура 27"/>
              <p:cNvSpPr/>
              <p:nvPr/>
            </p:nvSpPr>
            <p:spPr>
              <a:xfrm>
                <a:off x="1145520" y="58752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91" name="Полилиния: фигура 28"/>
              <p:cNvSpPr/>
              <p:nvPr/>
            </p:nvSpPr>
            <p:spPr>
              <a:xfrm>
                <a:off x="1200600" y="58572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92" name="Полилиния: фигура 29"/>
              <p:cNvSpPr/>
              <p:nvPr/>
            </p:nvSpPr>
            <p:spPr>
              <a:xfrm>
                <a:off x="1268640" y="58752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93" name="Полилиния: фигура 30"/>
              <p:cNvSpPr/>
              <p:nvPr/>
            </p:nvSpPr>
            <p:spPr>
              <a:xfrm>
                <a:off x="1324080" y="58572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94" name="Полилиния: фигура 31"/>
              <p:cNvSpPr/>
              <p:nvPr/>
            </p:nvSpPr>
            <p:spPr>
              <a:xfrm>
                <a:off x="1392120" y="572760"/>
                <a:ext cx="50760" cy="7272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72720"/>
                  <a:gd name="textAreaBottom" fmla="*/ 73440 h 72720"/>
                </a:gdLst>
                <a:ahLst/>
                <a:rect l="textAreaLeft" t="textAreaTop" r="textAreaRight" b="textAreaBottom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95" name="Полилиния: фигура 32"/>
              <p:cNvSpPr/>
              <p:nvPr/>
            </p:nvSpPr>
            <p:spPr>
              <a:xfrm>
                <a:off x="95400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96" name="Полилиния: фигура 33"/>
              <p:cNvSpPr/>
              <p:nvPr/>
            </p:nvSpPr>
            <p:spPr>
              <a:xfrm>
                <a:off x="100872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97" name="Полилиния: фигура 34"/>
              <p:cNvSpPr/>
              <p:nvPr/>
            </p:nvSpPr>
            <p:spPr>
              <a:xfrm>
                <a:off x="1059480" y="6634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98" name="Полилиния: фигура 35"/>
              <p:cNvSpPr/>
              <p:nvPr/>
            </p:nvSpPr>
            <p:spPr>
              <a:xfrm>
                <a:off x="112032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199" name="Полилиния: фигура 36"/>
              <p:cNvSpPr/>
              <p:nvPr/>
            </p:nvSpPr>
            <p:spPr>
              <a:xfrm>
                <a:off x="1176120" y="6616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00" name="Полилиния: фигура 37"/>
              <p:cNvSpPr/>
              <p:nvPr/>
            </p:nvSpPr>
            <p:spPr>
              <a:xfrm>
                <a:off x="1238040" y="660960"/>
                <a:ext cx="65520" cy="65520"/>
              </a:xfrm>
              <a:custGeom>
                <a:avLst/>
                <a:gdLst>
                  <a:gd name="textAreaLeft" fmla="*/ 0 w 65520"/>
                  <a:gd name="textAreaRight" fmla="*/ 66240 w 6552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01" name="Полилиния: фигура 38"/>
              <p:cNvSpPr/>
              <p:nvPr/>
            </p:nvSpPr>
            <p:spPr>
              <a:xfrm>
                <a:off x="1309320" y="6616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02" name="Полилиния: фигура 39"/>
              <p:cNvSpPr/>
              <p:nvPr/>
            </p:nvSpPr>
            <p:spPr>
              <a:xfrm>
                <a:off x="137736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03" name="Полилиния: фигура 40"/>
              <p:cNvSpPr/>
              <p:nvPr/>
            </p:nvSpPr>
            <p:spPr>
              <a:xfrm>
                <a:off x="1434960" y="6634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04" name="Полилиния: фигура 41"/>
              <p:cNvSpPr/>
              <p:nvPr/>
            </p:nvSpPr>
            <p:spPr>
              <a:xfrm>
                <a:off x="1500120" y="6634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05" name="Полилиния: фигура 42"/>
              <p:cNvSpPr/>
              <p:nvPr/>
            </p:nvSpPr>
            <p:spPr>
              <a:xfrm>
                <a:off x="1560960" y="663480"/>
                <a:ext cx="50760" cy="6552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06" name="Полилиния: фигура 43"/>
              <p:cNvSpPr/>
              <p:nvPr/>
            </p:nvSpPr>
            <p:spPr>
              <a:xfrm>
                <a:off x="161892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07" name="Полилиния: фигура 44"/>
              <p:cNvSpPr/>
              <p:nvPr/>
            </p:nvSpPr>
            <p:spPr>
              <a:xfrm>
                <a:off x="167760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</p:grpSp>
        <p:sp>
          <p:nvSpPr>
            <p:cNvPr id="208" name="Полилиния: фигура 16"/>
            <p:cNvSpPr/>
            <p:nvPr/>
          </p:nvSpPr>
          <p:spPr>
            <a:xfrm>
              <a:off x="122040" y="478080"/>
              <a:ext cx="774000" cy="390960"/>
            </a:xfrm>
            <a:custGeom>
              <a:avLst/>
              <a:gdLst>
                <a:gd name="textAreaLeft" fmla="*/ 0 w 774000"/>
                <a:gd name="textAreaRight" fmla="*/ 774720 w 774000"/>
                <a:gd name="textAreaTop" fmla="*/ 0 h 390960"/>
                <a:gd name="textAreaBottom" fmla="*/ 391680 h 390960"/>
              </a:gdLst>
              <a:ahLst/>
              <a:rect l="textAreaLeft" t="textAreaTop" r="textAreaRight" b="textAreaBottom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bg1"/>
            </a:solidFill>
            <a:ln w="1308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  <a:ea typeface="DejaVu Sans"/>
              </a:endParaRPr>
            </a:p>
          </p:txBody>
        </p:sp>
      </p:grpSp>
      <p:sp>
        <p:nvSpPr>
          <p:cNvPr id="209" name="Овал 7"/>
          <p:cNvSpPr/>
          <p:nvPr/>
        </p:nvSpPr>
        <p:spPr>
          <a:xfrm>
            <a:off x="11509560" y="6359760"/>
            <a:ext cx="366480" cy="366480"/>
          </a:xfrm>
          <a:prstGeom prst="ellipse">
            <a:avLst/>
          </a:prstGeom>
          <a:noFill/>
          <a:ln w="25400">
            <a:solidFill>
              <a:srgbClr val="fd0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  <a:ea typeface="DejaVu Sans"/>
            </a:endParaRPr>
          </a:p>
        </p:txBody>
      </p:sp>
      <p:sp>
        <p:nvSpPr>
          <p:cNvPr id="210" name="Блок-схема: узел 9"/>
          <p:cNvSpPr/>
          <p:nvPr/>
        </p:nvSpPr>
        <p:spPr>
          <a:xfrm>
            <a:off x="806400" y="1263600"/>
            <a:ext cx="1842840" cy="1775520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algn="ctr" blurRad="6336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2400" spc="-1" strike="noStrike">
              <a:solidFill>
                <a:schemeClr val="lt1"/>
              </a:solidFill>
              <a:latin typeface="Montserrat"/>
              <a:ea typeface="DejaVu Sans"/>
            </a:endParaRPr>
          </a:p>
        </p:txBody>
      </p:sp>
      <p:sp>
        <p:nvSpPr>
          <p:cNvPr id="211" name="Блок-схема: узел 10"/>
          <p:cNvSpPr/>
          <p:nvPr/>
        </p:nvSpPr>
        <p:spPr>
          <a:xfrm>
            <a:off x="3014640" y="1263600"/>
            <a:ext cx="1842840" cy="1775520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algn="ctr" blurRad="177840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2400" spc="-1" strike="noStrike">
              <a:solidFill>
                <a:schemeClr val="lt1"/>
              </a:solidFill>
              <a:latin typeface="Montserrat"/>
              <a:ea typeface="DejaVu Sans"/>
            </a:endParaRPr>
          </a:p>
        </p:txBody>
      </p:sp>
      <p:sp>
        <p:nvSpPr>
          <p:cNvPr id="212" name="Блок-схема: узел 12"/>
          <p:cNvSpPr/>
          <p:nvPr/>
        </p:nvSpPr>
        <p:spPr>
          <a:xfrm>
            <a:off x="5191200" y="1263600"/>
            <a:ext cx="1842840" cy="1775520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algn="ctr" blurRad="177840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2400" spc="-1" strike="noStrike">
              <a:solidFill>
                <a:schemeClr val="lt1"/>
              </a:solidFill>
              <a:latin typeface="Montserrat"/>
              <a:ea typeface="DejaVu Sans"/>
            </a:endParaRPr>
          </a:p>
        </p:txBody>
      </p:sp>
      <p:sp>
        <p:nvSpPr>
          <p:cNvPr id="213" name="Блок-схема: узел 13"/>
          <p:cNvSpPr/>
          <p:nvPr/>
        </p:nvSpPr>
        <p:spPr>
          <a:xfrm>
            <a:off x="7366680" y="1263600"/>
            <a:ext cx="1842840" cy="1775520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algn="ctr" blurRad="177840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2400" spc="-1" strike="noStrike">
              <a:solidFill>
                <a:schemeClr val="lt1"/>
              </a:solidFill>
              <a:latin typeface="Montserrat"/>
              <a:ea typeface="DejaVu Sans"/>
            </a:endParaRPr>
          </a:p>
        </p:txBody>
      </p:sp>
      <p:sp>
        <p:nvSpPr>
          <p:cNvPr id="214" name="Блок-схема: узел 14"/>
          <p:cNvSpPr/>
          <p:nvPr/>
        </p:nvSpPr>
        <p:spPr>
          <a:xfrm>
            <a:off x="9542160" y="1263600"/>
            <a:ext cx="1842840" cy="1775520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algn="ctr" blurRad="177840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2400" spc="-1" strike="noStrike">
              <a:solidFill>
                <a:schemeClr val="lt1"/>
              </a:solidFill>
              <a:latin typeface="Montserrat"/>
              <a:ea typeface="DejaVu Sans"/>
            </a:endParaRPr>
          </a:p>
        </p:txBody>
      </p:sp>
      <p:grpSp>
        <p:nvGrpSpPr>
          <p:cNvPr id="215" name="Группа 55"/>
          <p:cNvGrpSpPr/>
          <p:nvPr/>
        </p:nvGrpSpPr>
        <p:grpSpPr>
          <a:xfrm>
            <a:off x="122040" y="478080"/>
            <a:ext cx="12137040" cy="390960"/>
            <a:chOff x="122040" y="478080"/>
            <a:chExt cx="12137040" cy="390960"/>
          </a:xfrm>
        </p:grpSpPr>
        <p:cxnSp>
          <p:nvCxnSpPr>
            <p:cNvPr id="216" name="Прямая соединительная линия 56"/>
            <p:cNvCxnSpPr/>
            <p:nvPr/>
          </p:nvCxnSpPr>
          <p:spPr>
            <a:xfrm flipH="1">
              <a:off x="882720" y="767520"/>
              <a:ext cx="11376720" cy="720"/>
            </a:xfrm>
            <a:prstGeom prst="straightConnector1">
              <a:avLst/>
            </a:prstGeom>
            <a:ln w="12700">
              <a:solidFill>
                <a:srgbClr val="ffffff"/>
              </a:solidFill>
              <a:round/>
            </a:ln>
          </p:spPr>
        </p:cxnSp>
        <p:grpSp>
          <p:nvGrpSpPr>
            <p:cNvPr id="217" name="Группа 57"/>
            <p:cNvGrpSpPr/>
            <p:nvPr/>
          </p:nvGrpSpPr>
          <p:grpSpPr>
            <a:xfrm>
              <a:off x="954000" y="511560"/>
              <a:ext cx="774360" cy="217440"/>
              <a:chOff x="954000" y="511560"/>
              <a:chExt cx="774360" cy="217440"/>
            </a:xfrm>
          </p:grpSpPr>
          <p:sp>
            <p:nvSpPr>
              <p:cNvPr id="218" name="Полилиния: фигура 59"/>
              <p:cNvSpPr/>
              <p:nvPr/>
            </p:nvSpPr>
            <p:spPr>
              <a:xfrm>
                <a:off x="954720" y="51156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19" name="Полилиния: фигура 60"/>
              <p:cNvSpPr/>
              <p:nvPr/>
            </p:nvSpPr>
            <p:spPr>
              <a:xfrm>
                <a:off x="1015560" y="51156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20" name="Полилиния: фигура 61"/>
              <p:cNvSpPr/>
              <p:nvPr/>
            </p:nvSpPr>
            <p:spPr>
              <a:xfrm>
                <a:off x="1069200" y="511560"/>
                <a:ext cx="57960" cy="6552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21" name="Полилиния: фигура 62"/>
              <p:cNvSpPr/>
              <p:nvPr/>
            </p:nvSpPr>
            <p:spPr>
              <a:xfrm>
                <a:off x="1134720" y="511560"/>
                <a:ext cx="43200" cy="57960"/>
              </a:xfrm>
              <a:custGeom>
                <a:avLst/>
                <a:gdLst>
                  <a:gd name="textAreaLeft" fmla="*/ 0 w 43200"/>
                  <a:gd name="textAreaRight" fmla="*/ 43920 w 4320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22" name="Полилиния: фигура 63"/>
              <p:cNvSpPr/>
              <p:nvPr/>
            </p:nvSpPr>
            <p:spPr>
              <a:xfrm>
                <a:off x="1186560" y="51156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23" name="Полилиния: фигура 64"/>
              <p:cNvSpPr/>
              <p:nvPr/>
            </p:nvSpPr>
            <p:spPr>
              <a:xfrm>
                <a:off x="1244160" y="51156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24" name="Полилиния: фигура 65"/>
              <p:cNvSpPr/>
              <p:nvPr/>
            </p:nvSpPr>
            <p:spPr>
              <a:xfrm>
                <a:off x="957960" y="587520"/>
                <a:ext cx="50760" cy="6552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25" name="Полилиния: фигура 66"/>
              <p:cNvSpPr/>
              <p:nvPr/>
            </p:nvSpPr>
            <p:spPr>
              <a:xfrm>
                <a:off x="1016280" y="58752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26" name="Полилиния: фигура 67"/>
              <p:cNvSpPr/>
              <p:nvPr/>
            </p:nvSpPr>
            <p:spPr>
              <a:xfrm>
                <a:off x="1072080" y="585000"/>
                <a:ext cx="65520" cy="65520"/>
              </a:xfrm>
              <a:custGeom>
                <a:avLst/>
                <a:gdLst>
                  <a:gd name="textAreaLeft" fmla="*/ 0 w 65520"/>
                  <a:gd name="textAreaRight" fmla="*/ 66240 w 6552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27" name="Полилиния: фигура 68"/>
              <p:cNvSpPr/>
              <p:nvPr/>
            </p:nvSpPr>
            <p:spPr>
              <a:xfrm>
                <a:off x="1145520" y="58752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28" name="Полилиния: фигура 69"/>
              <p:cNvSpPr/>
              <p:nvPr/>
            </p:nvSpPr>
            <p:spPr>
              <a:xfrm>
                <a:off x="1200600" y="58572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29" name="Полилиния: фигура 70"/>
              <p:cNvSpPr/>
              <p:nvPr/>
            </p:nvSpPr>
            <p:spPr>
              <a:xfrm>
                <a:off x="1268640" y="58752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30" name="Полилиния: фигура 71"/>
              <p:cNvSpPr/>
              <p:nvPr/>
            </p:nvSpPr>
            <p:spPr>
              <a:xfrm>
                <a:off x="1324080" y="58572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31" name="Полилиния: фигура 72"/>
              <p:cNvSpPr/>
              <p:nvPr/>
            </p:nvSpPr>
            <p:spPr>
              <a:xfrm>
                <a:off x="1392120" y="572760"/>
                <a:ext cx="50760" cy="7272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72720"/>
                  <a:gd name="textAreaBottom" fmla="*/ 73440 h 72720"/>
                </a:gdLst>
                <a:ahLst/>
                <a:rect l="textAreaLeft" t="textAreaTop" r="textAreaRight" b="textAreaBottom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32" name="Полилиния: фигура 73"/>
              <p:cNvSpPr/>
              <p:nvPr/>
            </p:nvSpPr>
            <p:spPr>
              <a:xfrm>
                <a:off x="95400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33" name="Полилиния: фигура 74"/>
              <p:cNvSpPr/>
              <p:nvPr/>
            </p:nvSpPr>
            <p:spPr>
              <a:xfrm>
                <a:off x="100872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34" name="Полилиния: фигура 75"/>
              <p:cNvSpPr/>
              <p:nvPr/>
            </p:nvSpPr>
            <p:spPr>
              <a:xfrm>
                <a:off x="1059480" y="6634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35" name="Полилиния: фигура 76"/>
              <p:cNvSpPr/>
              <p:nvPr/>
            </p:nvSpPr>
            <p:spPr>
              <a:xfrm>
                <a:off x="112032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36" name="Полилиния: фигура 77"/>
              <p:cNvSpPr/>
              <p:nvPr/>
            </p:nvSpPr>
            <p:spPr>
              <a:xfrm>
                <a:off x="1176120" y="6616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37" name="Полилиния: фигура 78"/>
              <p:cNvSpPr/>
              <p:nvPr/>
            </p:nvSpPr>
            <p:spPr>
              <a:xfrm>
                <a:off x="1238040" y="660960"/>
                <a:ext cx="65520" cy="65520"/>
              </a:xfrm>
              <a:custGeom>
                <a:avLst/>
                <a:gdLst>
                  <a:gd name="textAreaLeft" fmla="*/ 0 w 65520"/>
                  <a:gd name="textAreaRight" fmla="*/ 66240 w 6552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38" name="Полилиния: фигура 79"/>
              <p:cNvSpPr/>
              <p:nvPr/>
            </p:nvSpPr>
            <p:spPr>
              <a:xfrm>
                <a:off x="1309320" y="6616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39" name="Полилиния: фигура 80"/>
              <p:cNvSpPr/>
              <p:nvPr/>
            </p:nvSpPr>
            <p:spPr>
              <a:xfrm>
                <a:off x="137736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40" name="Полилиния: фигура 81"/>
              <p:cNvSpPr/>
              <p:nvPr/>
            </p:nvSpPr>
            <p:spPr>
              <a:xfrm>
                <a:off x="1434960" y="6634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41" name="Полилиния: фигура 82"/>
              <p:cNvSpPr/>
              <p:nvPr/>
            </p:nvSpPr>
            <p:spPr>
              <a:xfrm>
                <a:off x="1500120" y="6634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42" name="Полилиния: фигура 83"/>
              <p:cNvSpPr/>
              <p:nvPr/>
            </p:nvSpPr>
            <p:spPr>
              <a:xfrm>
                <a:off x="1560960" y="663480"/>
                <a:ext cx="50760" cy="6552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43" name="Полилиния: фигура 84"/>
              <p:cNvSpPr/>
              <p:nvPr/>
            </p:nvSpPr>
            <p:spPr>
              <a:xfrm>
                <a:off x="161892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44" name="Полилиния: фигура 85"/>
              <p:cNvSpPr/>
              <p:nvPr/>
            </p:nvSpPr>
            <p:spPr>
              <a:xfrm>
                <a:off x="167760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</p:grpSp>
        <p:sp>
          <p:nvSpPr>
            <p:cNvPr id="245" name="Полилиния: фигура 58"/>
            <p:cNvSpPr/>
            <p:nvPr/>
          </p:nvSpPr>
          <p:spPr>
            <a:xfrm>
              <a:off x="122040" y="478080"/>
              <a:ext cx="774000" cy="390960"/>
            </a:xfrm>
            <a:custGeom>
              <a:avLst/>
              <a:gdLst>
                <a:gd name="textAreaLeft" fmla="*/ 0 w 774000"/>
                <a:gd name="textAreaRight" fmla="*/ 774720 w 774000"/>
                <a:gd name="textAreaTop" fmla="*/ 0 h 390960"/>
                <a:gd name="textAreaBottom" fmla="*/ 391680 h 390960"/>
              </a:gdLst>
              <a:ahLst/>
              <a:rect l="textAreaLeft" t="textAreaTop" r="textAreaRight" b="textAreaBottom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bg1"/>
            </a:solidFill>
            <a:ln w="1308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  <a:ea typeface="DejaVu Sans"/>
              </a:endParaRPr>
            </a:p>
          </p:txBody>
        </p:sp>
      </p:grpSp>
      <p:sp>
        <p:nvSpPr>
          <p:cNvPr id="246" name="Овал 87"/>
          <p:cNvSpPr/>
          <p:nvPr/>
        </p:nvSpPr>
        <p:spPr>
          <a:xfrm>
            <a:off x="11509560" y="6359760"/>
            <a:ext cx="366480" cy="366480"/>
          </a:xfrm>
          <a:prstGeom prst="ellipse">
            <a:avLst/>
          </a:prstGeom>
          <a:noFill/>
          <a:ln w="25400">
            <a:solidFill>
              <a:srgbClr val="fd0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  <a:ea typeface="DejaVu Sans"/>
            </a:endParaRPr>
          </a:p>
        </p:txBody>
      </p:sp>
      <p:sp>
        <p:nvSpPr>
          <p:cNvPr id="247" name="PlaceHolder 1"/>
          <p:cNvSpPr>
            <a:spLocks noGrp="1"/>
          </p:cNvSpPr>
          <p:nvPr>
            <p:ph type="ftr" idx="4"/>
          </p:nvPr>
        </p:nvSpPr>
        <p:spPr>
          <a:xfrm>
            <a:off x="1459440" y="6356520"/>
            <a:ext cx="95742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ldNum" idx="5"/>
          </p:nvPr>
        </p:nvSpPr>
        <p:spPr>
          <a:xfrm>
            <a:off x="11413440" y="6356520"/>
            <a:ext cx="5583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e6e6e6"/>
                </a:solidFill>
                <a:latin typeface="Montserra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315566BC-D502-4B83-83D5-BD99A147CCB5}" type="slidenum">
              <a:rPr b="0" lang="ru-RU" sz="1200" spc="-1" strike="noStrike">
                <a:solidFill>
                  <a:srgbClr val="e6e6e6"/>
                </a:solidFill>
                <a:latin typeface="Montserrat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dt" idx="6"/>
          </p:nvPr>
        </p:nvSpPr>
        <p:spPr>
          <a:xfrm>
            <a:off x="306360" y="6356520"/>
            <a:ext cx="10468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1e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Группа 12"/>
          <p:cNvGrpSpPr/>
          <p:nvPr/>
        </p:nvGrpSpPr>
        <p:grpSpPr>
          <a:xfrm>
            <a:off x="122040" y="478080"/>
            <a:ext cx="12137040" cy="390960"/>
            <a:chOff x="122040" y="478080"/>
            <a:chExt cx="12137040" cy="390960"/>
          </a:xfrm>
        </p:grpSpPr>
        <p:cxnSp>
          <p:nvCxnSpPr>
            <p:cNvPr id="289" name="Прямая соединительная линия 13"/>
            <p:cNvCxnSpPr/>
            <p:nvPr/>
          </p:nvCxnSpPr>
          <p:spPr>
            <a:xfrm flipH="1">
              <a:off x="882720" y="767520"/>
              <a:ext cx="11376720" cy="720"/>
            </a:xfrm>
            <a:prstGeom prst="straightConnector1">
              <a:avLst/>
            </a:prstGeom>
            <a:ln w="12700">
              <a:solidFill>
                <a:srgbClr val="ffffff"/>
              </a:solidFill>
              <a:round/>
            </a:ln>
          </p:spPr>
        </p:cxnSp>
        <p:grpSp>
          <p:nvGrpSpPr>
            <p:cNvPr id="290" name="Группа 15"/>
            <p:cNvGrpSpPr/>
            <p:nvPr/>
          </p:nvGrpSpPr>
          <p:grpSpPr>
            <a:xfrm>
              <a:off x="954000" y="511560"/>
              <a:ext cx="774360" cy="217440"/>
              <a:chOff x="954000" y="511560"/>
              <a:chExt cx="774360" cy="217440"/>
            </a:xfrm>
          </p:grpSpPr>
          <p:sp>
            <p:nvSpPr>
              <p:cNvPr id="291" name="Полилиния: фигура 17"/>
              <p:cNvSpPr/>
              <p:nvPr/>
            </p:nvSpPr>
            <p:spPr>
              <a:xfrm>
                <a:off x="954720" y="51156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92" name="Полилиния: фигура 18"/>
              <p:cNvSpPr/>
              <p:nvPr/>
            </p:nvSpPr>
            <p:spPr>
              <a:xfrm>
                <a:off x="1015560" y="51156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93" name="Полилиния: фигура 20"/>
              <p:cNvSpPr/>
              <p:nvPr/>
            </p:nvSpPr>
            <p:spPr>
              <a:xfrm>
                <a:off x="1069200" y="511560"/>
                <a:ext cx="57960" cy="6552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94" name="Полилиния: фигура 21"/>
              <p:cNvSpPr/>
              <p:nvPr/>
            </p:nvSpPr>
            <p:spPr>
              <a:xfrm>
                <a:off x="1134720" y="511560"/>
                <a:ext cx="43200" cy="57960"/>
              </a:xfrm>
              <a:custGeom>
                <a:avLst/>
                <a:gdLst>
                  <a:gd name="textAreaLeft" fmla="*/ 0 w 43200"/>
                  <a:gd name="textAreaRight" fmla="*/ 43920 w 4320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95" name="Полилиния: фигура 22"/>
              <p:cNvSpPr/>
              <p:nvPr/>
            </p:nvSpPr>
            <p:spPr>
              <a:xfrm>
                <a:off x="1186560" y="51156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96" name="Полилиния: фигура 23"/>
              <p:cNvSpPr/>
              <p:nvPr/>
            </p:nvSpPr>
            <p:spPr>
              <a:xfrm>
                <a:off x="1244160" y="51156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97" name="Полилиния: фигура 24"/>
              <p:cNvSpPr/>
              <p:nvPr/>
            </p:nvSpPr>
            <p:spPr>
              <a:xfrm>
                <a:off x="957960" y="587520"/>
                <a:ext cx="50760" cy="6552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98" name="Полилиния: фигура 25"/>
              <p:cNvSpPr/>
              <p:nvPr/>
            </p:nvSpPr>
            <p:spPr>
              <a:xfrm>
                <a:off x="1016280" y="58752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299" name="Полилиния: фигура 26"/>
              <p:cNvSpPr/>
              <p:nvPr/>
            </p:nvSpPr>
            <p:spPr>
              <a:xfrm>
                <a:off x="1072080" y="585000"/>
                <a:ext cx="65520" cy="65520"/>
              </a:xfrm>
              <a:custGeom>
                <a:avLst/>
                <a:gdLst>
                  <a:gd name="textAreaLeft" fmla="*/ 0 w 65520"/>
                  <a:gd name="textAreaRight" fmla="*/ 66240 w 6552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300" name="Полилиния: фигура 27"/>
              <p:cNvSpPr/>
              <p:nvPr/>
            </p:nvSpPr>
            <p:spPr>
              <a:xfrm>
                <a:off x="1145520" y="58752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301" name="Полилиния: фигура 28"/>
              <p:cNvSpPr/>
              <p:nvPr/>
            </p:nvSpPr>
            <p:spPr>
              <a:xfrm>
                <a:off x="1200600" y="58572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302" name="Полилиния: фигура 29"/>
              <p:cNvSpPr/>
              <p:nvPr/>
            </p:nvSpPr>
            <p:spPr>
              <a:xfrm>
                <a:off x="1268640" y="58752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303" name="Полилиния: фигура 30"/>
              <p:cNvSpPr/>
              <p:nvPr/>
            </p:nvSpPr>
            <p:spPr>
              <a:xfrm>
                <a:off x="1324080" y="58572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304" name="Полилиния: фигура 31"/>
              <p:cNvSpPr/>
              <p:nvPr/>
            </p:nvSpPr>
            <p:spPr>
              <a:xfrm>
                <a:off x="1392120" y="572760"/>
                <a:ext cx="50760" cy="7272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72720"/>
                  <a:gd name="textAreaBottom" fmla="*/ 73440 h 72720"/>
                </a:gdLst>
                <a:ahLst/>
                <a:rect l="textAreaLeft" t="textAreaTop" r="textAreaRight" b="textAreaBottom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305" name="Полилиния: фигура 32"/>
              <p:cNvSpPr/>
              <p:nvPr/>
            </p:nvSpPr>
            <p:spPr>
              <a:xfrm>
                <a:off x="95400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306" name="Полилиния: фигура 33"/>
              <p:cNvSpPr/>
              <p:nvPr/>
            </p:nvSpPr>
            <p:spPr>
              <a:xfrm>
                <a:off x="100872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307" name="Полилиния: фигура 34"/>
              <p:cNvSpPr/>
              <p:nvPr/>
            </p:nvSpPr>
            <p:spPr>
              <a:xfrm>
                <a:off x="1059480" y="6634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308" name="Полилиния: фигура 35"/>
              <p:cNvSpPr/>
              <p:nvPr/>
            </p:nvSpPr>
            <p:spPr>
              <a:xfrm>
                <a:off x="112032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309" name="Полилиния: фигура 36"/>
              <p:cNvSpPr/>
              <p:nvPr/>
            </p:nvSpPr>
            <p:spPr>
              <a:xfrm>
                <a:off x="1176120" y="6616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310" name="Полилиния: фигура 37"/>
              <p:cNvSpPr/>
              <p:nvPr/>
            </p:nvSpPr>
            <p:spPr>
              <a:xfrm>
                <a:off x="1238040" y="660960"/>
                <a:ext cx="65520" cy="65520"/>
              </a:xfrm>
              <a:custGeom>
                <a:avLst/>
                <a:gdLst>
                  <a:gd name="textAreaLeft" fmla="*/ 0 w 65520"/>
                  <a:gd name="textAreaRight" fmla="*/ 66240 w 6552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311" name="Полилиния: фигура 38"/>
              <p:cNvSpPr/>
              <p:nvPr/>
            </p:nvSpPr>
            <p:spPr>
              <a:xfrm>
                <a:off x="1309320" y="6616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312" name="Полилиния: фигура 39"/>
              <p:cNvSpPr/>
              <p:nvPr/>
            </p:nvSpPr>
            <p:spPr>
              <a:xfrm>
                <a:off x="137736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313" name="Полилиния: фигура 40"/>
              <p:cNvSpPr/>
              <p:nvPr/>
            </p:nvSpPr>
            <p:spPr>
              <a:xfrm>
                <a:off x="1434960" y="6634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314" name="Полилиния: фигура 41"/>
              <p:cNvSpPr/>
              <p:nvPr/>
            </p:nvSpPr>
            <p:spPr>
              <a:xfrm>
                <a:off x="1500120" y="6634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315" name="Полилиния: фигура 42"/>
              <p:cNvSpPr/>
              <p:nvPr/>
            </p:nvSpPr>
            <p:spPr>
              <a:xfrm>
                <a:off x="1560960" y="663480"/>
                <a:ext cx="50760" cy="6552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316" name="Полилиния: фигура 43"/>
              <p:cNvSpPr/>
              <p:nvPr/>
            </p:nvSpPr>
            <p:spPr>
              <a:xfrm>
                <a:off x="161892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317" name="Полилиния: фигура 44"/>
              <p:cNvSpPr/>
              <p:nvPr/>
            </p:nvSpPr>
            <p:spPr>
              <a:xfrm>
                <a:off x="167760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</p:grpSp>
        <p:sp>
          <p:nvSpPr>
            <p:cNvPr id="318" name="Полилиния: фигура 16"/>
            <p:cNvSpPr/>
            <p:nvPr/>
          </p:nvSpPr>
          <p:spPr>
            <a:xfrm>
              <a:off x="122040" y="478080"/>
              <a:ext cx="774000" cy="390960"/>
            </a:xfrm>
            <a:custGeom>
              <a:avLst/>
              <a:gdLst>
                <a:gd name="textAreaLeft" fmla="*/ 0 w 774000"/>
                <a:gd name="textAreaRight" fmla="*/ 774720 w 774000"/>
                <a:gd name="textAreaTop" fmla="*/ 0 h 390960"/>
                <a:gd name="textAreaBottom" fmla="*/ 391680 h 390960"/>
              </a:gdLst>
              <a:ahLst/>
              <a:rect l="textAreaLeft" t="textAreaTop" r="textAreaRight" b="textAreaBottom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bg1"/>
            </a:solidFill>
            <a:ln w="1308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  <a:ea typeface="DejaVu Sans"/>
              </a:endParaRPr>
            </a:p>
          </p:txBody>
        </p:sp>
      </p:grpSp>
      <p:sp>
        <p:nvSpPr>
          <p:cNvPr id="319" name="Овал 7"/>
          <p:cNvSpPr/>
          <p:nvPr/>
        </p:nvSpPr>
        <p:spPr>
          <a:xfrm>
            <a:off x="11509560" y="6359760"/>
            <a:ext cx="366480" cy="366480"/>
          </a:xfrm>
          <a:prstGeom prst="ellipse">
            <a:avLst/>
          </a:prstGeom>
          <a:noFill/>
          <a:ln w="25400">
            <a:solidFill>
              <a:srgbClr val="fd0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  <a:ea typeface="DejaVu Sans"/>
            </a:endParaRPr>
          </a:p>
        </p:txBody>
      </p:sp>
      <p:sp>
        <p:nvSpPr>
          <p:cNvPr id="320" name="Прямоугольник 30"/>
          <p:cNvSpPr/>
          <p:nvPr/>
        </p:nvSpPr>
        <p:spPr>
          <a:xfrm>
            <a:off x="345960" y="1015920"/>
            <a:ext cx="6805440" cy="202932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  <a:ea typeface="DejaVu Sans"/>
            </a:endParaRPr>
          </a:p>
        </p:txBody>
      </p:sp>
      <p:sp>
        <p:nvSpPr>
          <p:cNvPr id="321" name="Овал 31"/>
          <p:cNvSpPr/>
          <p:nvPr/>
        </p:nvSpPr>
        <p:spPr>
          <a:xfrm>
            <a:off x="11509560" y="6359760"/>
            <a:ext cx="366480" cy="366480"/>
          </a:xfrm>
          <a:prstGeom prst="ellipse">
            <a:avLst/>
          </a:prstGeom>
          <a:noFill/>
          <a:ln w="25400">
            <a:solidFill>
              <a:srgbClr val="fd0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  <a:ea typeface="DejaVu Sans"/>
            </a:endParaRPr>
          </a:p>
        </p:txBody>
      </p:sp>
      <p:grpSp>
        <p:nvGrpSpPr>
          <p:cNvPr id="322" name="Группа 32"/>
          <p:cNvGrpSpPr/>
          <p:nvPr/>
        </p:nvGrpSpPr>
        <p:grpSpPr>
          <a:xfrm>
            <a:off x="122040" y="478080"/>
            <a:ext cx="12137040" cy="390960"/>
            <a:chOff x="122040" y="478080"/>
            <a:chExt cx="12137040" cy="390960"/>
          </a:xfrm>
        </p:grpSpPr>
        <p:cxnSp>
          <p:nvCxnSpPr>
            <p:cNvPr id="323" name="Прямая соединительная линия 33"/>
            <p:cNvCxnSpPr/>
            <p:nvPr/>
          </p:nvCxnSpPr>
          <p:spPr>
            <a:xfrm flipH="1">
              <a:off x="882720" y="767520"/>
              <a:ext cx="11376720" cy="720"/>
            </a:xfrm>
            <a:prstGeom prst="straightConnector1">
              <a:avLst/>
            </a:prstGeom>
            <a:ln w="12700">
              <a:solidFill>
                <a:srgbClr val="ffffff"/>
              </a:solidFill>
              <a:round/>
            </a:ln>
          </p:spPr>
        </p:cxnSp>
        <p:grpSp>
          <p:nvGrpSpPr>
            <p:cNvPr id="324" name="Группа 34"/>
            <p:cNvGrpSpPr/>
            <p:nvPr/>
          </p:nvGrpSpPr>
          <p:grpSpPr>
            <a:xfrm>
              <a:off x="954000" y="511560"/>
              <a:ext cx="774360" cy="217440"/>
              <a:chOff x="954000" y="511560"/>
              <a:chExt cx="774360" cy="217440"/>
            </a:xfrm>
          </p:grpSpPr>
          <p:sp>
            <p:nvSpPr>
              <p:cNvPr id="325" name="Полилиния: фигура 36"/>
              <p:cNvSpPr/>
              <p:nvPr/>
            </p:nvSpPr>
            <p:spPr>
              <a:xfrm>
                <a:off x="954720" y="51156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326" name="Полилиния: фигура 37"/>
              <p:cNvSpPr/>
              <p:nvPr/>
            </p:nvSpPr>
            <p:spPr>
              <a:xfrm>
                <a:off x="1015560" y="51156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327" name="Полилиния: фигура 38"/>
              <p:cNvSpPr/>
              <p:nvPr/>
            </p:nvSpPr>
            <p:spPr>
              <a:xfrm>
                <a:off x="1069200" y="511560"/>
                <a:ext cx="57960" cy="6552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328" name="Полилиния: фигура 39"/>
              <p:cNvSpPr/>
              <p:nvPr/>
            </p:nvSpPr>
            <p:spPr>
              <a:xfrm>
                <a:off x="1134720" y="511560"/>
                <a:ext cx="43200" cy="57960"/>
              </a:xfrm>
              <a:custGeom>
                <a:avLst/>
                <a:gdLst>
                  <a:gd name="textAreaLeft" fmla="*/ 0 w 43200"/>
                  <a:gd name="textAreaRight" fmla="*/ 43920 w 4320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329" name="Полилиния: фигура 40"/>
              <p:cNvSpPr/>
              <p:nvPr/>
            </p:nvSpPr>
            <p:spPr>
              <a:xfrm>
                <a:off x="1186560" y="51156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330" name="Полилиния: фигура 41"/>
              <p:cNvSpPr/>
              <p:nvPr/>
            </p:nvSpPr>
            <p:spPr>
              <a:xfrm>
                <a:off x="1244160" y="51156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331" name="Полилиния: фигура 42"/>
              <p:cNvSpPr/>
              <p:nvPr/>
            </p:nvSpPr>
            <p:spPr>
              <a:xfrm>
                <a:off x="957960" y="587520"/>
                <a:ext cx="50760" cy="6552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332" name="Полилиния: фигура 43"/>
              <p:cNvSpPr/>
              <p:nvPr/>
            </p:nvSpPr>
            <p:spPr>
              <a:xfrm>
                <a:off x="1016280" y="58752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333" name="Полилиния: фигура 44"/>
              <p:cNvSpPr/>
              <p:nvPr/>
            </p:nvSpPr>
            <p:spPr>
              <a:xfrm>
                <a:off x="1072080" y="585000"/>
                <a:ext cx="65520" cy="65520"/>
              </a:xfrm>
              <a:custGeom>
                <a:avLst/>
                <a:gdLst>
                  <a:gd name="textAreaLeft" fmla="*/ 0 w 65520"/>
                  <a:gd name="textAreaRight" fmla="*/ 66240 w 6552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334" name="Полилиния: фигура 45"/>
              <p:cNvSpPr/>
              <p:nvPr/>
            </p:nvSpPr>
            <p:spPr>
              <a:xfrm>
                <a:off x="1145520" y="58752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335" name="Полилиния: фигура 46"/>
              <p:cNvSpPr/>
              <p:nvPr/>
            </p:nvSpPr>
            <p:spPr>
              <a:xfrm>
                <a:off x="1200600" y="58572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336" name="Полилиния: фигура 47"/>
              <p:cNvSpPr/>
              <p:nvPr/>
            </p:nvSpPr>
            <p:spPr>
              <a:xfrm>
                <a:off x="1268640" y="58752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337" name="Полилиния: фигура 48"/>
              <p:cNvSpPr/>
              <p:nvPr/>
            </p:nvSpPr>
            <p:spPr>
              <a:xfrm>
                <a:off x="1324080" y="58572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338" name="Полилиния: фигура 49"/>
              <p:cNvSpPr/>
              <p:nvPr/>
            </p:nvSpPr>
            <p:spPr>
              <a:xfrm>
                <a:off x="1392120" y="572760"/>
                <a:ext cx="50760" cy="7272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72720"/>
                  <a:gd name="textAreaBottom" fmla="*/ 73440 h 72720"/>
                </a:gdLst>
                <a:ahLst/>
                <a:rect l="textAreaLeft" t="textAreaTop" r="textAreaRight" b="textAreaBottom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339" name="Полилиния: фигура 50"/>
              <p:cNvSpPr/>
              <p:nvPr/>
            </p:nvSpPr>
            <p:spPr>
              <a:xfrm>
                <a:off x="95400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340" name="Полилиния: фигура 51"/>
              <p:cNvSpPr/>
              <p:nvPr/>
            </p:nvSpPr>
            <p:spPr>
              <a:xfrm>
                <a:off x="100872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341" name="Полилиния: фигура 52"/>
              <p:cNvSpPr/>
              <p:nvPr/>
            </p:nvSpPr>
            <p:spPr>
              <a:xfrm>
                <a:off x="1059480" y="6634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342" name="Полилиния: фигура 53"/>
              <p:cNvSpPr/>
              <p:nvPr/>
            </p:nvSpPr>
            <p:spPr>
              <a:xfrm>
                <a:off x="112032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343" name="Полилиния: фигура 54"/>
              <p:cNvSpPr/>
              <p:nvPr/>
            </p:nvSpPr>
            <p:spPr>
              <a:xfrm>
                <a:off x="1176120" y="6616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344" name="Полилиния: фигура 55"/>
              <p:cNvSpPr/>
              <p:nvPr/>
            </p:nvSpPr>
            <p:spPr>
              <a:xfrm>
                <a:off x="1238040" y="660960"/>
                <a:ext cx="65520" cy="65520"/>
              </a:xfrm>
              <a:custGeom>
                <a:avLst/>
                <a:gdLst>
                  <a:gd name="textAreaLeft" fmla="*/ 0 w 65520"/>
                  <a:gd name="textAreaRight" fmla="*/ 66240 w 6552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345" name="Полилиния: фигура 56"/>
              <p:cNvSpPr/>
              <p:nvPr/>
            </p:nvSpPr>
            <p:spPr>
              <a:xfrm>
                <a:off x="1309320" y="6616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346" name="Полилиния: фигура 57"/>
              <p:cNvSpPr/>
              <p:nvPr/>
            </p:nvSpPr>
            <p:spPr>
              <a:xfrm>
                <a:off x="137736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347" name="Полилиния: фигура 58"/>
              <p:cNvSpPr/>
              <p:nvPr/>
            </p:nvSpPr>
            <p:spPr>
              <a:xfrm>
                <a:off x="1434960" y="6634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348" name="Полилиния: фигура 59"/>
              <p:cNvSpPr/>
              <p:nvPr/>
            </p:nvSpPr>
            <p:spPr>
              <a:xfrm>
                <a:off x="1500120" y="6634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349" name="Полилиния: фигура 60"/>
              <p:cNvSpPr/>
              <p:nvPr/>
            </p:nvSpPr>
            <p:spPr>
              <a:xfrm>
                <a:off x="1560960" y="663480"/>
                <a:ext cx="50760" cy="6552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350" name="Полилиния: фигура 61"/>
              <p:cNvSpPr/>
              <p:nvPr/>
            </p:nvSpPr>
            <p:spPr>
              <a:xfrm>
                <a:off x="161892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351" name="Полилиния: фигура 62"/>
              <p:cNvSpPr/>
              <p:nvPr/>
            </p:nvSpPr>
            <p:spPr>
              <a:xfrm>
                <a:off x="167760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</p:grpSp>
        <p:sp>
          <p:nvSpPr>
            <p:cNvPr id="352" name="Полилиния: фигура 35"/>
            <p:cNvSpPr/>
            <p:nvPr/>
          </p:nvSpPr>
          <p:spPr>
            <a:xfrm>
              <a:off x="122040" y="478080"/>
              <a:ext cx="774000" cy="390960"/>
            </a:xfrm>
            <a:custGeom>
              <a:avLst/>
              <a:gdLst>
                <a:gd name="textAreaLeft" fmla="*/ 0 w 774000"/>
                <a:gd name="textAreaRight" fmla="*/ 774720 w 774000"/>
                <a:gd name="textAreaTop" fmla="*/ 0 h 390960"/>
                <a:gd name="textAreaBottom" fmla="*/ 391680 h 390960"/>
              </a:gdLst>
              <a:ahLst/>
              <a:rect l="textAreaLeft" t="textAreaTop" r="textAreaRight" b="textAreaBottom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bg1"/>
            </a:solidFill>
            <a:ln w="1308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  <a:ea typeface="DejaVu Sans"/>
              </a:endParaRPr>
            </a:p>
          </p:txBody>
        </p:sp>
      </p:grpSp>
      <p:sp>
        <p:nvSpPr>
          <p:cNvPr id="353" name="PlaceHolder 1"/>
          <p:cNvSpPr>
            <a:spLocks noGrp="1"/>
          </p:cNvSpPr>
          <p:nvPr>
            <p:ph type="ftr" idx="7"/>
          </p:nvPr>
        </p:nvSpPr>
        <p:spPr>
          <a:xfrm>
            <a:off x="1459440" y="6356520"/>
            <a:ext cx="95742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sldNum" idx="8"/>
          </p:nvPr>
        </p:nvSpPr>
        <p:spPr>
          <a:xfrm>
            <a:off x="11413440" y="6356520"/>
            <a:ext cx="5583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e6e6e6"/>
                </a:solidFill>
                <a:latin typeface="Montserra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2B7CDA83-64A9-4BE6-AB90-39CE096C417D}" type="slidenum">
              <a:rPr b="0" lang="ru-RU" sz="1200" spc="-1" strike="noStrike">
                <a:solidFill>
                  <a:srgbClr val="e6e6e6"/>
                </a:solidFill>
                <a:latin typeface="Montserrat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dt" idx="9"/>
          </p:nvPr>
        </p:nvSpPr>
        <p:spPr>
          <a:xfrm>
            <a:off x="306360" y="6356520"/>
            <a:ext cx="10468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1e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Группа 12"/>
          <p:cNvGrpSpPr/>
          <p:nvPr/>
        </p:nvGrpSpPr>
        <p:grpSpPr>
          <a:xfrm>
            <a:off x="122040" y="478080"/>
            <a:ext cx="12137040" cy="390960"/>
            <a:chOff x="122040" y="478080"/>
            <a:chExt cx="12137040" cy="390960"/>
          </a:xfrm>
        </p:grpSpPr>
        <p:cxnSp>
          <p:nvCxnSpPr>
            <p:cNvPr id="395" name="Прямая соединительная линия 13"/>
            <p:cNvCxnSpPr/>
            <p:nvPr/>
          </p:nvCxnSpPr>
          <p:spPr>
            <a:xfrm flipH="1">
              <a:off x="882720" y="767520"/>
              <a:ext cx="11376720" cy="720"/>
            </a:xfrm>
            <a:prstGeom prst="straightConnector1">
              <a:avLst/>
            </a:prstGeom>
            <a:ln w="12700">
              <a:solidFill>
                <a:srgbClr val="ffffff"/>
              </a:solidFill>
              <a:round/>
            </a:ln>
          </p:spPr>
        </p:cxnSp>
        <p:grpSp>
          <p:nvGrpSpPr>
            <p:cNvPr id="396" name="Группа 15"/>
            <p:cNvGrpSpPr/>
            <p:nvPr/>
          </p:nvGrpSpPr>
          <p:grpSpPr>
            <a:xfrm>
              <a:off x="954000" y="511560"/>
              <a:ext cx="774360" cy="217440"/>
              <a:chOff x="954000" y="511560"/>
              <a:chExt cx="774360" cy="217440"/>
            </a:xfrm>
          </p:grpSpPr>
          <p:sp>
            <p:nvSpPr>
              <p:cNvPr id="397" name="Полилиния: фигура 17"/>
              <p:cNvSpPr/>
              <p:nvPr/>
            </p:nvSpPr>
            <p:spPr>
              <a:xfrm>
                <a:off x="954720" y="51156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398" name="Полилиния: фигура 18"/>
              <p:cNvSpPr/>
              <p:nvPr/>
            </p:nvSpPr>
            <p:spPr>
              <a:xfrm>
                <a:off x="1015560" y="51156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399" name="Полилиния: фигура 20"/>
              <p:cNvSpPr/>
              <p:nvPr/>
            </p:nvSpPr>
            <p:spPr>
              <a:xfrm>
                <a:off x="1069200" y="511560"/>
                <a:ext cx="57960" cy="6552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00" name="Полилиния: фигура 21"/>
              <p:cNvSpPr/>
              <p:nvPr/>
            </p:nvSpPr>
            <p:spPr>
              <a:xfrm>
                <a:off x="1134720" y="511560"/>
                <a:ext cx="43200" cy="57960"/>
              </a:xfrm>
              <a:custGeom>
                <a:avLst/>
                <a:gdLst>
                  <a:gd name="textAreaLeft" fmla="*/ 0 w 43200"/>
                  <a:gd name="textAreaRight" fmla="*/ 43920 w 4320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01" name="Полилиния: фигура 22"/>
              <p:cNvSpPr/>
              <p:nvPr/>
            </p:nvSpPr>
            <p:spPr>
              <a:xfrm>
                <a:off x="1186560" y="51156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02" name="Полилиния: фигура 23"/>
              <p:cNvSpPr/>
              <p:nvPr/>
            </p:nvSpPr>
            <p:spPr>
              <a:xfrm>
                <a:off x="1244160" y="51156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03" name="Полилиния: фигура 24"/>
              <p:cNvSpPr/>
              <p:nvPr/>
            </p:nvSpPr>
            <p:spPr>
              <a:xfrm>
                <a:off x="957960" y="587520"/>
                <a:ext cx="50760" cy="6552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04" name="Полилиния: фигура 25"/>
              <p:cNvSpPr/>
              <p:nvPr/>
            </p:nvSpPr>
            <p:spPr>
              <a:xfrm>
                <a:off x="1016280" y="58752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05" name="Полилиния: фигура 26"/>
              <p:cNvSpPr/>
              <p:nvPr/>
            </p:nvSpPr>
            <p:spPr>
              <a:xfrm>
                <a:off x="1072080" y="585000"/>
                <a:ext cx="65520" cy="65520"/>
              </a:xfrm>
              <a:custGeom>
                <a:avLst/>
                <a:gdLst>
                  <a:gd name="textAreaLeft" fmla="*/ 0 w 65520"/>
                  <a:gd name="textAreaRight" fmla="*/ 66240 w 6552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06" name="Полилиния: фигура 27"/>
              <p:cNvSpPr/>
              <p:nvPr/>
            </p:nvSpPr>
            <p:spPr>
              <a:xfrm>
                <a:off x="1145520" y="58752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07" name="Полилиния: фигура 28"/>
              <p:cNvSpPr/>
              <p:nvPr/>
            </p:nvSpPr>
            <p:spPr>
              <a:xfrm>
                <a:off x="1200600" y="58572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08" name="Полилиния: фигура 29"/>
              <p:cNvSpPr/>
              <p:nvPr/>
            </p:nvSpPr>
            <p:spPr>
              <a:xfrm>
                <a:off x="1268640" y="58752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09" name="Полилиния: фигура 30"/>
              <p:cNvSpPr/>
              <p:nvPr/>
            </p:nvSpPr>
            <p:spPr>
              <a:xfrm>
                <a:off x="1324080" y="58572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10" name="Полилиния: фигура 31"/>
              <p:cNvSpPr/>
              <p:nvPr/>
            </p:nvSpPr>
            <p:spPr>
              <a:xfrm>
                <a:off x="1392120" y="572760"/>
                <a:ext cx="50760" cy="7272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72720"/>
                  <a:gd name="textAreaBottom" fmla="*/ 73440 h 72720"/>
                </a:gdLst>
                <a:ahLst/>
                <a:rect l="textAreaLeft" t="textAreaTop" r="textAreaRight" b="textAreaBottom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11" name="Полилиния: фигура 32"/>
              <p:cNvSpPr/>
              <p:nvPr/>
            </p:nvSpPr>
            <p:spPr>
              <a:xfrm>
                <a:off x="95400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12" name="Полилиния: фигура 33"/>
              <p:cNvSpPr/>
              <p:nvPr/>
            </p:nvSpPr>
            <p:spPr>
              <a:xfrm>
                <a:off x="100872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13" name="Полилиния: фигура 34"/>
              <p:cNvSpPr/>
              <p:nvPr/>
            </p:nvSpPr>
            <p:spPr>
              <a:xfrm>
                <a:off x="1059480" y="6634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14" name="Полилиния: фигура 35"/>
              <p:cNvSpPr/>
              <p:nvPr/>
            </p:nvSpPr>
            <p:spPr>
              <a:xfrm>
                <a:off x="112032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15" name="Полилиния: фигура 36"/>
              <p:cNvSpPr/>
              <p:nvPr/>
            </p:nvSpPr>
            <p:spPr>
              <a:xfrm>
                <a:off x="1176120" y="6616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16" name="Полилиния: фигура 37"/>
              <p:cNvSpPr/>
              <p:nvPr/>
            </p:nvSpPr>
            <p:spPr>
              <a:xfrm>
                <a:off x="1238040" y="660960"/>
                <a:ext cx="65520" cy="65520"/>
              </a:xfrm>
              <a:custGeom>
                <a:avLst/>
                <a:gdLst>
                  <a:gd name="textAreaLeft" fmla="*/ 0 w 65520"/>
                  <a:gd name="textAreaRight" fmla="*/ 66240 w 6552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17" name="Полилиния: фигура 38"/>
              <p:cNvSpPr/>
              <p:nvPr/>
            </p:nvSpPr>
            <p:spPr>
              <a:xfrm>
                <a:off x="1309320" y="6616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18" name="Полилиния: фигура 39"/>
              <p:cNvSpPr/>
              <p:nvPr/>
            </p:nvSpPr>
            <p:spPr>
              <a:xfrm>
                <a:off x="137736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19" name="Полилиния: фигура 40"/>
              <p:cNvSpPr/>
              <p:nvPr/>
            </p:nvSpPr>
            <p:spPr>
              <a:xfrm>
                <a:off x="1434960" y="6634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20" name="Полилиния: фигура 41"/>
              <p:cNvSpPr/>
              <p:nvPr/>
            </p:nvSpPr>
            <p:spPr>
              <a:xfrm>
                <a:off x="1500120" y="6634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21" name="Полилиния: фигура 42"/>
              <p:cNvSpPr/>
              <p:nvPr/>
            </p:nvSpPr>
            <p:spPr>
              <a:xfrm>
                <a:off x="1560960" y="663480"/>
                <a:ext cx="50760" cy="6552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22" name="Полилиния: фигура 43"/>
              <p:cNvSpPr/>
              <p:nvPr/>
            </p:nvSpPr>
            <p:spPr>
              <a:xfrm>
                <a:off x="161892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23" name="Полилиния: фигура 44"/>
              <p:cNvSpPr/>
              <p:nvPr/>
            </p:nvSpPr>
            <p:spPr>
              <a:xfrm>
                <a:off x="167760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</p:grpSp>
        <p:sp>
          <p:nvSpPr>
            <p:cNvPr id="424" name="Полилиния: фигура 16"/>
            <p:cNvSpPr/>
            <p:nvPr/>
          </p:nvSpPr>
          <p:spPr>
            <a:xfrm>
              <a:off x="122040" y="478080"/>
              <a:ext cx="774000" cy="390960"/>
            </a:xfrm>
            <a:custGeom>
              <a:avLst/>
              <a:gdLst>
                <a:gd name="textAreaLeft" fmla="*/ 0 w 774000"/>
                <a:gd name="textAreaRight" fmla="*/ 774720 w 774000"/>
                <a:gd name="textAreaTop" fmla="*/ 0 h 390960"/>
                <a:gd name="textAreaBottom" fmla="*/ 391680 h 390960"/>
              </a:gdLst>
              <a:ahLst/>
              <a:rect l="textAreaLeft" t="textAreaTop" r="textAreaRight" b="textAreaBottom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bg1"/>
            </a:solidFill>
            <a:ln w="1308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  <a:ea typeface="DejaVu Sans"/>
              </a:endParaRPr>
            </a:p>
          </p:txBody>
        </p:sp>
      </p:grpSp>
      <p:sp>
        <p:nvSpPr>
          <p:cNvPr id="425" name="Овал 7"/>
          <p:cNvSpPr/>
          <p:nvPr/>
        </p:nvSpPr>
        <p:spPr>
          <a:xfrm>
            <a:off x="11509560" y="6359760"/>
            <a:ext cx="366480" cy="366480"/>
          </a:xfrm>
          <a:prstGeom prst="ellipse">
            <a:avLst/>
          </a:prstGeom>
          <a:noFill/>
          <a:ln w="25400">
            <a:solidFill>
              <a:srgbClr val="fd0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  <a:ea typeface="DejaVu Sans"/>
            </a:endParaRPr>
          </a:p>
        </p:txBody>
      </p:sp>
      <p:sp>
        <p:nvSpPr>
          <p:cNvPr id="426" name="Овал 32"/>
          <p:cNvSpPr/>
          <p:nvPr/>
        </p:nvSpPr>
        <p:spPr>
          <a:xfrm>
            <a:off x="11509560" y="6359760"/>
            <a:ext cx="366480" cy="366480"/>
          </a:xfrm>
          <a:prstGeom prst="ellipse">
            <a:avLst/>
          </a:prstGeom>
          <a:noFill/>
          <a:ln w="25400">
            <a:solidFill>
              <a:srgbClr val="fd0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  <a:ea typeface="DejaVu Sans"/>
            </a:endParaRPr>
          </a:p>
        </p:txBody>
      </p:sp>
      <p:grpSp>
        <p:nvGrpSpPr>
          <p:cNvPr id="427" name="Группа 33"/>
          <p:cNvGrpSpPr/>
          <p:nvPr/>
        </p:nvGrpSpPr>
        <p:grpSpPr>
          <a:xfrm>
            <a:off x="122040" y="478080"/>
            <a:ext cx="12137040" cy="390960"/>
            <a:chOff x="122040" y="478080"/>
            <a:chExt cx="12137040" cy="390960"/>
          </a:xfrm>
        </p:grpSpPr>
        <p:cxnSp>
          <p:nvCxnSpPr>
            <p:cNvPr id="428" name="Прямая соединительная линия 34"/>
            <p:cNvCxnSpPr/>
            <p:nvPr/>
          </p:nvCxnSpPr>
          <p:spPr>
            <a:xfrm flipH="1">
              <a:off x="882720" y="767520"/>
              <a:ext cx="11376720" cy="720"/>
            </a:xfrm>
            <a:prstGeom prst="straightConnector1">
              <a:avLst/>
            </a:prstGeom>
            <a:ln w="12700">
              <a:solidFill>
                <a:srgbClr val="ffffff"/>
              </a:solidFill>
              <a:round/>
            </a:ln>
          </p:spPr>
        </p:cxnSp>
        <p:grpSp>
          <p:nvGrpSpPr>
            <p:cNvPr id="429" name="Группа 35"/>
            <p:cNvGrpSpPr/>
            <p:nvPr/>
          </p:nvGrpSpPr>
          <p:grpSpPr>
            <a:xfrm>
              <a:off x="954000" y="511560"/>
              <a:ext cx="774360" cy="217440"/>
              <a:chOff x="954000" y="511560"/>
              <a:chExt cx="774360" cy="217440"/>
            </a:xfrm>
          </p:grpSpPr>
          <p:sp>
            <p:nvSpPr>
              <p:cNvPr id="430" name="Полилиния: фигура 37"/>
              <p:cNvSpPr/>
              <p:nvPr/>
            </p:nvSpPr>
            <p:spPr>
              <a:xfrm>
                <a:off x="954720" y="51156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31" name="Полилиния: фигура 38"/>
              <p:cNvSpPr/>
              <p:nvPr/>
            </p:nvSpPr>
            <p:spPr>
              <a:xfrm>
                <a:off x="1015560" y="51156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32" name="Полилиния: фигура 39"/>
              <p:cNvSpPr/>
              <p:nvPr/>
            </p:nvSpPr>
            <p:spPr>
              <a:xfrm>
                <a:off x="1069200" y="511560"/>
                <a:ext cx="57960" cy="6552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33" name="Полилиния: фигура 40"/>
              <p:cNvSpPr/>
              <p:nvPr/>
            </p:nvSpPr>
            <p:spPr>
              <a:xfrm>
                <a:off x="1134720" y="511560"/>
                <a:ext cx="43200" cy="57960"/>
              </a:xfrm>
              <a:custGeom>
                <a:avLst/>
                <a:gdLst>
                  <a:gd name="textAreaLeft" fmla="*/ 0 w 43200"/>
                  <a:gd name="textAreaRight" fmla="*/ 43920 w 4320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34" name="Полилиния: фигура 41"/>
              <p:cNvSpPr/>
              <p:nvPr/>
            </p:nvSpPr>
            <p:spPr>
              <a:xfrm>
                <a:off x="1186560" y="51156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35" name="Полилиния: фигура 42"/>
              <p:cNvSpPr/>
              <p:nvPr/>
            </p:nvSpPr>
            <p:spPr>
              <a:xfrm>
                <a:off x="1244160" y="51156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36" name="Полилиния: фигура 43"/>
              <p:cNvSpPr/>
              <p:nvPr/>
            </p:nvSpPr>
            <p:spPr>
              <a:xfrm>
                <a:off x="957960" y="587520"/>
                <a:ext cx="50760" cy="6552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37" name="Полилиния: фигура 44"/>
              <p:cNvSpPr/>
              <p:nvPr/>
            </p:nvSpPr>
            <p:spPr>
              <a:xfrm>
                <a:off x="1016280" y="58752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38" name="Полилиния: фигура 45"/>
              <p:cNvSpPr/>
              <p:nvPr/>
            </p:nvSpPr>
            <p:spPr>
              <a:xfrm>
                <a:off x="1072080" y="585000"/>
                <a:ext cx="65520" cy="65520"/>
              </a:xfrm>
              <a:custGeom>
                <a:avLst/>
                <a:gdLst>
                  <a:gd name="textAreaLeft" fmla="*/ 0 w 65520"/>
                  <a:gd name="textAreaRight" fmla="*/ 66240 w 6552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39" name="Полилиния: фигура 46"/>
              <p:cNvSpPr/>
              <p:nvPr/>
            </p:nvSpPr>
            <p:spPr>
              <a:xfrm>
                <a:off x="1145520" y="58752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40" name="Полилиния: фигура 47"/>
              <p:cNvSpPr/>
              <p:nvPr/>
            </p:nvSpPr>
            <p:spPr>
              <a:xfrm>
                <a:off x="1200600" y="58572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41" name="Полилиния: фигура 48"/>
              <p:cNvSpPr/>
              <p:nvPr/>
            </p:nvSpPr>
            <p:spPr>
              <a:xfrm>
                <a:off x="1268640" y="58752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42" name="Полилиния: фигура 49"/>
              <p:cNvSpPr/>
              <p:nvPr/>
            </p:nvSpPr>
            <p:spPr>
              <a:xfrm>
                <a:off x="1324080" y="58572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43" name="Полилиния: фигура 50"/>
              <p:cNvSpPr/>
              <p:nvPr/>
            </p:nvSpPr>
            <p:spPr>
              <a:xfrm>
                <a:off x="1392120" y="572760"/>
                <a:ext cx="50760" cy="7272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72720"/>
                  <a:gd name="textAreaBottom" fmla="*/ 73440 h 72720"/>
                </a:gdLst>
                <a:ahLst/>
                <a:rect l="textAreaLeft" t="textAreaTop" r="textAreaRight" b="textAreaBottom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44" name="Полилиния: фигура 51"/>
              <p:cNvSpPr/>
              <p:nvPr/>
            </p:nvSpPr>
            <p:spPr>
              <a:xfrm>
                <a:off x="95400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45" name="Полилиния: фигура 52"/>
              <p:cNvSpPr/>
              <p:nvPr/>
            </p:nvSpPr>
            <p:spPr>
              <a:xfrm>
                <a:off x="100872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46" name="Полилиния: фигура 53"/>
              <p:cNvSpPr/>
              <p:nvPr/>
            </p:nvSpPr>
            <p:spPr>
              <a:xfrm>
                <a:off x="1059480" y="6634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47" name="Полилиния: фигура 54"/>
              <p:cNvSpPr/>
              <p:nvPr/>
            </p:nvSpPr>
            <p:spPr>
              <a:xfrm>
                <a:off x="112032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48" name="Полилиния: фигура 55"/>
              <p:cNvSpPr/>
              <p:nvPr/>
            </p:nvSpPr>
            <p:spPr>
              <a:xfrm>
                <a:off x="1176120" y="6616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49" name="Полилиния: фигура 56"/>
              <p:cNvSpPr/>
              <p:nvPr/>
            </p:nvSpPr>
            <p:spPr>
              <a:xfrm>
                <a:off x="1238040" y="660960"/>
                <a:ext cx="65520" cy="65520"/>
              </a:xfrm>
              <a:custGeom>
                <a:avLst/>
                <a:gdLst>
                  <a:gd name="textAreaLeft" fmla="*/ 0 w 65520"/>
                  <a:gd name="textAreaRight" fmla="*/ 66240 w 6552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50" name="Полилиния: фигура 57"/>
              <p:cNvSpPr/>
              <p:nvPr/>
            </p:nvSpPr>
            <p:spPr>
              <a:xfrm>
                <a:off x="1309320" y="6616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51" name="Полилиния: фигура 58"/>
              <p:cNvSpPr/>
              <p:nvPr/>
            </p:nvSpPr>
            <p:spPr>
              <a:xfrm>
                <a:off x="137736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52" name="Полилиния: фигура 59"/>
              <p:cNvSpPr/>
              <p:nvPr/>
            </p:nvSpPr>
            <p:spPr>
              <a:xfrm>
                <a:off x="1434960" y="6634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53" name="Полилиния: фигура 60"/>
              <p:cNvSpPr/>
              <p:nvPr/>
            </p:nvSpPr>
            <p:spPr>
              <a:xfrm>
                <a:off x="1500120" y="6634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54" name="Полилиния: фигура 61"/>
              <p:cNvSpPr/>
              <p:nvPr/>
            </p:nvSpPr>
            <p:spPr>
              <a:xfrm>
                <a:off x="1560960" y="663480"/>
                <a:ext cx="50760" cy="6552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55" name="Полилиния: фигура 62"/>
              <p:cNvSpPr/>
              <p:nvPr/>
            </p:nvSpPr>
            <p:spPr>
              <a:xfrm>
                <a:off x="161892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456" name="Полилиния: фигура 63"/>
              <p:cNvSpPr/>
              <p:nvPr/>
            </p:nvSpPr>
            <p:spPr>
              <a:xfrm>
                <a:off x="167760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</p:grpSp>
        <p:sp>
          <p:nvSpPr>
            <p:cNvPr id="457" name="Полилиния: фигура 36"/>
            <p:cNvSpPr/>
            <p:nvPr/>
          </p:nvSpPr>
          <p:spPr>
            <a:xfrm>
              <a:off x="122040" y="478080"/>
              <a:ext cx="774000" cy="390960"/>
            </a:xfrm>
            <a:custGeom>
              <a:avLst/>
              <a:gdLst>
                <a:gd name="textAreaLeft" fmla="*/ 0 w 774000"/>
                <a:gd name="textAreaRight" fmla="*/ 774720 w 774000"/>
                <a:gd name="textAreaTop" fmla="*/ 0 h 390960"/>
                <a:gd name="textAreaBottom" fmla="*/ 391680 h 390960"/>
              </a:gdLst>
              <a:ahLst/>
              <a:rect l="textAreaLeft" t="textAreaTop" r="textAreaRight" b="textAreaBottom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bg1"/>
            </a:solidFill>
            <a:ln w="1308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  <a:ea typeface="DejaVu Sans"/>
              </a:endParaRPr>
            </a:p>
          </p:txBody>
        </p:sp>
      </p:grpSp>
      <p:sp>
        <p:nvSpPr>
          <p:cNvPr id="458" name="PlaceHolder 1"/>
          <p:cNvSpPr>
            <a:spLocks noGrp="1"/>
          </p:cNvSpPr>
          <p:nvPr>
            <p:ph type="ftr" idx="10"/>
          </p:nvPr>
        </p:nvSpPr>
        <p:spPr>
          <a:xfrm>
            <a:off x="1459440" y="6356520"/>
            <a:ext cx="95742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 type="sldNum" idx="11"/>
          </p:nvPr>
        </p:nvSpPr>
        <p:spPr>
          <a:xfrm>
            <a:off x="11413440" y="6356520"/>
            <a:ext cx="5583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e6e6e6"/>
                </a:solidFill>
                <a:latin typeface="Montserra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D2E9CF1D-FF58-46CF-A462-C274E7AA22A7}" type="slidenum">
              <a:rPr b="0" lang="ru-RU" sz="1200" spc="-1" strike="noStrike">
                <a:solidFill>
                  <a:srgbClr val="e6e6e6"/>
                </a:solidFill>
                <a:latin typeface="Montserrat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dt" idx="12"/>
          </p:nvPr>
        </p:nvSpPr>
        <p:spPr>
          <a:xfrm>
            <a:off x="306360" y="6356520"/>
            <a:ext cx="10468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1e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Группа 12"/>
          <p:cNvGrpSpPr/>
          <p:nvPr/>
        </p:nvGrpSpPr>
        <p:grpSpPr>
          <a:xfrm>
            <a:off x="122040" y="478080"/>
            <a:ext cx="12137040" cy="390960"/>
            <a:chOff x="122040" y="478080"/>
            <a:chExt cx="12137040" cy="390960"/>
          </a:xfrm>
        </p:grpSpPr>
        <p:cxnSp>
          <p:nvCxnSpPr>
            <p:cNvPr id="500" name="Прямая соединительная линия 13"/>
            <p:cNvCxnSpPr/>
            <p:nvPr/>
          </p:nvCxnSpPr>
          <p:spPr>
            <a:xfrm flipH="1">
              <a:off x="882720" y="767520"/>
              <a:ext cx="11376720" cy="720"/>
            </a:xfrm>
            <a:prstGeom prst="straightConnector1">
              <a:avLst/>
            </a:prstGeom>
            <a:ln w="12700">
              <a:solidFill>
                <a:srgbClr val="ffffff"/>
              </a:solidFill>
              <a:round/>
            </a:ln>
          </p:spPr>
        </p:cxnSp>
        <p:grpSp>
          <p:nvGrpSpPr>
            <p:cNvPr id="501" name="Группа 15"/>
            <p:cNvGrpSpPr/>
            <p:nvPr/>
          </p:nvGrpSpPr>
          <p:grpSpPr>
            <a:xfrm>
              <a:off x="954000" y="511560"/>
              <a:ext cx="774360" cy="217440"/>
              <a:chOff x="954000" y="511560"/>
              <a:chExt cx="774360" cy="217440"/>
            </a:xfrm>
          </p:grpSpPr>
          <p:sp>
            <p:nvSpPr>
              <p:cNvPr id="502" name="Полилиния: фигура 17"/>
              <p:cNvSpPr/>
              <p:nvPr/>
            </p:nvSpPr>
            <p:spPr>
              <a:xfrm>
                <a:off x="954720" y="51156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03" name="Полилиния: фигура 18"/>
              <p:cNvSpPr/>
              <p:nvPr/>
            </p:nvSpPr>
            <p:spPr>
              <a:xfrm>
                <a:off x="1015560" y="51156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04" name="Полилиния: фигура 20"/>
              <p:cNvSpPr/>
              <p:nvPr/>
            </p:nvSpPr>
            <p:spPr>
              <a:xfrm>
                <a:off x="1069200" y="511560"/>
                <a:ext cx="57960" cy="6552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05" name="Полилиния: фигура 21"/>
              <p:cNvSpPr/>
              <p:nvPr/>
            </p:nvSpPr>
            <p:spPr>
              <a:xfrm>
                <a:off x="1134720" y="511560"/>
                <a:ext cx="43200" cy="57960"/>
              </a:xfrm>
              <a:custGeom>
                <a:avLst/>
                <a:gdLst>
                  <a:gd name="textAreaLeft" fmla="*/ 0 w 43200"/>
                  <a:gd name="textAreaRight" fmla="*/ 43920 w 4320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06" name="Полилиния: фигура 22"/>
              <p:cNvSpPr/>
              <p:nvPr/>
            </p:nvSpPr>
            <p:spPr>
              <a:xfrm>
                <a:off x="1186560" y="51156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07" name="Полилиния: фигура 23"/>
              <p:cNvSpPr/>
              <p:nvPr/>
            </p:nvSpPr>
            <p:spPr>
              <a:xfrm>
                <a:off x="1244160" y="51156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08" name="Полилиния: фигура 24"/>
              <p:cNvSpPr/>
              <p:nvPr/>
            </p:nvSpPr>
            <p:spPr>
              <a:xfrm>
                <a:off x="957960" y="587520"/>
                <a:ext cx="50760" cy="6552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09" name="Полилиния: фигура 25"/>
              <p:cNvSpPr/>
              <p:nvPr/>
            </p:nvSpPr>
            <p:spPr>
              <a:xfrm>
                <a:off x="1016280" y="58752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10" name="Полилиния: фигура 26"/>
              <p:cNvSpPr/>
              <p:nvPr/>
            </p:nvSpPr>
            <p:spPr>
              <a:xfrm>
                <a:off x="1072080" y="585000"/>
                <a:ext cx="65520" cy="65520"/>
              </a:xfrm>
              <a:custGeom>
                <a:avLst/>
                <a:gdLst>
                  <a:gd name="textAreaLeft" fmla="*/ 0 w 65520"/>
                  <a:gd name="textAreaRight" fmla="*/ 66240 w 6552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11" name="Полилиния: фигура 27"/>
              <p:cNvSpPr/>
              <p:nvPr/>
            </p:nvSpPr>
            <p:spPr>
              <a:xfrm>
                <a:off x="1145520" y="58752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12" name="Полилиния: фигура 28"/>
              <p:cNvSpPr/>
              <p:nvPr/>
            </p:nvSpPr>
            <p:spPr>
              <a:xfrm>
                <a:off x="1200600" y="58572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13" name="Полилиния: фигура 29"/>
              <p:cNvSpPr/>
              <p:nvPr/>
            </p:nvSpPr>
            <p:spPr>
              <a:xfrm>
                <a:off x="1268640" y="58752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14" name="Полилиния: фигура 30"/>
              <p:cNvSpPr/>
              <p:nvPr/>
            </p:nvSpPr>
            <p:spPr>
              <a:xfrm>
                <a:off x="1324080" y="58572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15" name="Полилиния: фигура 31"/>
              <p:cNvSpPr/>
              <p:nvPr/>
            </p:nvSpPr>
            <p:spPr>
              <a:xfrm>
                <a:off x="1392120" y="572760"/>
                <a:ext cx="50760" cy="7272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72720"/>
                  <a:gd name="textAreaBottom" fmla="*/ 73440 h 72720"/>
                </a:gdLst>
                <a:ahLst/>
                <a:rect l="textAreaLeft" t="textAreaTop" r="textAreaRight" b="textAreaBottom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16" name="Полилиния: фигура 32"/>
              <p:cNvSpPr/>
              <p:nvPr/>
            </p:nvSpPr>
            <p:spPr>
              <a:xfrm>
                <a:off x="95400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17" name="Полилиния: фигура 33"/>
              <p:cNvSpPr/>
              <p:nvPr/>
            </p:nvSpPr>
            <p:spPr>
              <a:xfrm>
                <a:off x="100872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18" name="Полилиния: фигура 34"/>
              <p:cNvSpPr/>
              <p:nvPr/>
            </p:nvSpPr>
            <p:spPr>
              <a:xfrm>
                <a:off x="1059480" y="6634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19" name="Полилиния: фигура 35"/>
              <p:cNvSpPr/>
              <p:nvPr/>
            </p:nvSpPr>
            <p:spPr>
              <a:xfrm>
                <a:off x="112032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20" name="Полилиния: фигура 36"/>
              <p:cNvSpPr/>
              <p:nvPr/>
            </p:nvSpPr>
            <p:spPr>
              <a:xfrm>
                <a:off x="1176120" y="6616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21" name="Полилиния: фигура 37"/>
              <p:cNvSpPr/>
              <p:nvPr/>
            </p:nvSpPr>
            <p:spPr>
              <a:xfrm>
                <a:off x="1238040" y="660960"/>
                <a:ext cx="65520" cy="65520"/>
              </a:xfrm>
              <a:custGeom>
                <a:avLst/>
                <a:gdLst>
                  <a:gd name="textAreaLeft" fmla="*/ 0 w 65520"/>
                  <a:gd name="textAreaRight" fmla="*/ 66240 w 6552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22" name="Полилиния: фигура 38"/>
              <p:cNvSpPr/>
              <p:nvPr/>
            </p:nvSpPr>
            <p:spPr>
              <a:xfrm>
                <a:off x="1309320" y="6616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23" name="Полилиния: фигура 39"/>
              <p:cNvSpPr/>
              <p:nvPr/>
            </p:nvSpPr>
            <p:spPr>
              <a:xfrm>
                <a:off x="137736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24" name="Полилиния: фигура 40"/>
              <p:cNvSpPr/>
              <p:nvPr/>
            </p:nvSpPr>
            <p:spPr>
              <a:xfrm>
                <a:off x="1434960" y="6634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25" name="Полилиния: фигура 41"/>
              <p:cNvSpPr/>
              <p:nvPr/>
            </p:nvSpPr>
            <p:spPr>
              <a:xfrm>
                <a:off x="1500120" y="6634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26" name="Полилиния: фигура 42"/>
              <p:cNvSpPr/>
              <p:nvPr/>
            </p:nvSpPr>
            <p:spPr>
              <a:xfrm>
                <a:off x="1560960" y="663480"/>
                <a:ext cx="50760" cy="6552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27" name="Полилиния: фигура 43"/>
              <p:cNvSpPr/>
              <p:nvPr/>
            </p:nvSpPr>
            <p:spPr>
              <a:xfrm>
                <a:off x="161892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28" name="Полилиния: фигура 44"/>
              <p:cNvSpPr/>
              <p:nvPr/>
            </p:nvSpPr>
            <p:spPr>
              <a:xfrm>
                <a:off x="167760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</p:grpSp>
        <p:sp>
          <p:nvSpPr>
            <p:cNvPr id="529" name="Полилиния: фигура 16"/>
            <p:cNvSpPr/>
            <p:nvPr/>
          </p:nvSpPr>
          <p:spPr>
            <a:xfrm>
              <a:off x="122040" y="478080"/>
              <a:ext cx="774000" cy="390960"/>
            </a:xfrm>
            <a:custGeom>
              <a:avLst/>
              <a:gdLst>
                <a:gd name="textAreaLeft" fmla="*/ 0 w 774000"/>
                <a:gd name="textAreaRight" fmla="*/ 774720 w 774000"/>
                <a:gd name="textAreaTop" fmla="*/ 0 h 390960"/>
                <a:gd name="textAreaBottom" fmla="*/ 391680 h 390960"/>
              </a:gdLst>
              <a:ahLst/>
              <a:rect l="textAreaLeft" t="textAreaTop" r="textAreaRight" b="textAreaBottom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bg1"/>
            </a:solidFill>
            <a:ln w="1308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  <a:ea typeface="DejaVu Sans"/>
              </a:endParaRPr>
            </a:p>
          </p:txBody>
        </p:sp>
      </p:grpSp>
      <p:sp>
        <p:nvSpPr>
          <p:cNvPr id="530" name="Овал 7"/>
          <p:cNvSpPr/>
          <p:nvPr/>
        </p:nvSpPr>
        <p:spPr>
          <a:xfrm>
            <a:off x="11509560" y="6359760"/>
            <a:ext cx="366480" cy="366480"/>
          </a:xfrm>
          <a:prstGeom prst="ellipse">
            <a:avLst/>
          </a:prstGeom>
          <a:noFill/>
          <a:ln w="25400">
            <a:solidFill>
              <a:srgbClr val="fd0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  <a:ea typeface="DejaVu Sans"/>
            </a:endParaRPr>
          </a:p>
        </p:txBody>
      </p:sp>
      <p:sp>
        <p:nvSpPr>
          <p:cNvPr id="531" name="Прямоугольник 102"/>
          <p:cNvSpPr/>
          <p:nvPr/>
        </p:nvSpPr>
        <p:spPr>
          <a:xfrm flipV="1">
            <a:off x="0" y="4323600"/>
            <a:ext cx="5330160" cy="67788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  <a:ea typeface="DejaVu Sans"/>
            </a:endParaRPr>
          </a:p>
        </p:txBody>
      </p:sp>
      <p:grpSp>
        <p:nvGrpSpPr>
          <p:cNvPr id="532" name="Группа 103"/>
          <p:cNvGrpSpPr/>
          <p:nvPr/>
        </p:nvGrpSpPr>
        <p:grpSpPr>
          <a:xfrm>
            <a:off x="122040" y="478080"/>
            <a:ext cx="12137040" cy="390960"/>
            <a:chOff x="122040" y="478080"/>
            <a:chExt cx="12137040" cy="390960"/>
          </a:xfrm>
        </p:grpSpPr>
        <p:cxnSp>
          <p:nvCxnSpPr>
            <p:cNvPr id="533" name="Прямая соединительная линия 119"/>
            <p:cNvCxnSpPr/>
            <p:nvPr/>
          </p:nvCxnSpPr>
          <p:spPr>
            <a:xfrm flipH="1">
              <a:off x="882720" y="767520"/>
              <a:ext cx="11376720" cy="720"/>
            </a:xfrm>
            <a:prstGeom prst="straightConnector1">
              <a:avLst/>
            </a:prstGeom>
            <a:ln w="12700">
              <a:solidFill>
                <a:srgbClr val="ffffff"/>
              </a:solidFill>
              <a:round/>
            </a:ln>
          </p:spPr>
        </p:cxnSp>
        <p:grpSp>
          <p:nvGrpSpPr>
            <p:cNvPr id="534" name="Группа 120"/>
            <p:cNvGrpSpPr/>
            <p:nvPr/>
          </p:nvGrpSpPr>
          <p:grpSpPr>
            <a:xfrm>
              <a:off x="954000" y="511560"/>
              <a:ext cx="774360" cy="217440"/>
              <a:chOff x="954000" y="511560"/>
              <a:chExt cx="774360" cy="217440"/>
            </a:xfrm>
          </p:grpSpPr>
          <p:sp>
            <p:nvSpPr>
              <p:cNvPr id="535" name="Полилиния: фигура 128"/>
              <p:cNvSpPr/>
              <p:nvPr/>
            </p:nvSpPr>
            <p:spPr>
              <a:xfrm>
                <a:off x="954720" y="51156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36" name="Полилиния: фигура 130"/>
              <p:cNvSpPr/>
              <p:nvPr/>
            </p:nvSpPr>
            <p:spPr>
              <a:xfrm>
                <a:off x="1015560" y="51156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37" name="Полилиния: фигура 131"/>
              <p:cNvSpPr/>
              <p:nvPr/>
            </p:nvSpPr>
            <p:spPr>
              <a:xfrm>
                <a:off x="1069200" y="511560"/>
                <a:ext cx="57960" cy="6552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38" name="Полилиния: фигура 132"/>
              <p:cNvSpPr/>
              <p:nvPr/>
            </p:nvSpPr>
            <p:spPr>
              <a:xfrm>
                <a:off x="1134720" y="511560"/>
                <a:ext cx="43200" cy="57960"/>
              </a:xfrm>
              <a:custGeom>
                <a:avLst/>
                <a:gdLst>
                  <a:gd name="textAreaLeft" fmla="*/ 0 w 43200"/>
                  <a:gd name="textAreaRight" fmla="*/ 43920 w 4320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39" name="Полилиния: фигура 133"/>
              <p:cNvSpPr/>
              <p:nvPr/>
            </p:nvSpPr>
            <p:spPr>
              <a:xfrm>
                <a:off x="1186560" y="51156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40" name="Полилиния: фигура 134"/>
              <p:cNvSpPr/>
              <p:nvPr/>
            </p:nvSpPr>
            <p:spPr>
              <a:xfrm>
                <a:off x="1244160" y="51156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41" name="Полилиния: фигура 135"/>
              <p:cNvSpPr/>
              <p:nvPr/>
            </p:nvSpPr>
            <p:spPr>
              <a:xfrm>
                <a:off x="957960" y="587520"/>
                <a:ext cx="50760" cy="6552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42" name="Полилиния: фигура 136"/>
              <p:cNvSpPr/>
              <p:nvPr/>
            </p:nvSpPr>
            <p:spPr>
              <a:xfrm>
                <a:off x="1016280" y="58752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43" name="Полилиния: фигура 137"/>
              <p:cNvSpPr/>
              <p:nvPr/>
            </p:nvSpPr>
            <p:spPr>
              <a:xfrm>
                <a:off x="1072080" y="585000"/>
                <a:ext cx="65520" cy="65520"/>
              </a:xfrm>
              <a:custGeom>
                <a:avLst/>
                <a:gdLst>
                  <a:gd name="textAreaLeft" fmla="*/ 0 w 65520"/>
                  <a:gd name="textAreaRight" fmla="*/ 66240 w 6552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44" name="Полилиния: фигура 138"/>
              <p:cNvSpPr/>
              <p:nvPr/>
            </p:nvSpPr>
            <p:spPr>
              <a:xfrm>
                <a:off x="1145520" y="58752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45" name="Полилиния: фигура 139"/>
              <p:cNvSpPr/>
              <p:nvPr/>
            </p:nvSpPr>
            <p:spPr>
              <a:xfrm>
                <a:off x="1200600" y="58572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46" name="Полилиния: фигура 140"/>
              <p:cNvSpPr/>
              <p:nvPr/>
            </p:nvSpPr>
            <p:spPr>
              <a:xfrm>
                <a:off x="1268640" y="58752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47" name="Полилиния: фигура 141"/>
              <p:cNvSpPr/>
              <p:nvPr/>
            </p:nvSpPr>
            <p:spPr>
              <a:xfrm>
                <a:off x="1324080" y="58572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48" name="Полилиния: фигура 142"/>
              <p:cNvSpPr/>
              <p:nvPr/>
            </p:nvSpPr>
            <p:spPr>
              <a:xfrm>
                <a:off x="1392120" y="572760"/>
                <a:ext cx="50760" cy="7272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72720"/>
                  <a:gd name="textAreaBottom" fmla="*/ 73440 h 72720"/>
                </a:gdLst>
                <a:ahLst/>
                <a:rect l="textAreaLeft" t="textAreaTop" r="textAreaRight" b="textAreaBottom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49" name="Полилиния: фигура 143"/>
              <p:cNvSpPr/>
              <p:nvPr/>
            </p:nvSpPr>
            <p:spPr>
              <a:xfrm>
                <a:off x="95400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50" name="Полилиния: фигура 144"/>
              <p:cNvSpPr/>
              <p:nvPr/>
            </p:nvSpPr>
            <p:spPr>
              <a:xfrm>
                <a:off x="100872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51" name="Полилиния: фигура 153"/>
              <p:cNvSpPr/>
              <p:nvPr/>
            </p:nvSpPr>
            <p:spPr>
              <a:xfrm>
                <a:off x="1059480" y="6634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52" name="Полилиния: фигура 154"/>
              <p:cNvSpPr/>
              <p:nvPr/>
            </p:nvSpPr>
            <p:spPr>
              <a:xfrm>
                <a:off x="112032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53" name="Полилиния: фигура 155"/>
              <p:cNvSpPr/>
              <p:nvPr/>
            </p:nvSpPr>
            <p:spPr>
              <a:xfrm>
                <a:off x="1176120" y="6616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54" name="Полилиния: фигура 156"/>
              <p:cNvSpPr/>
              <p:nvPr/>
            </p:nvSpPr>
            <p:spPr>
              <a:xfrm>
                <a:off x="1238040" y="660960"/>
                <a:ext cx="65520" cy="65520"/>
              </a:xfrm>
              <a:custGeom>
                <a:avLst/>
                <a:gdLst>
                  <a:gd name="textAreaLeft" fmla="*/ 0 w 65520"/>
                  <a:gd name="textAreaRight" fmla="*/ 66240 w 6552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55" name="Полилиния: фигура 157"/>
              <p:cNvSpPr/>
              <p:nvPr/>
            </p:nvSpPr>
            <p:spPr>
              <a:xfrm>
                <a:off x="1309320" y="6616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56" name="Полилиния: фигура 158"/>
              <p:cNvSpPr/>
              <p:nvPr/>
            </p:nvSpPr>
            <p:spPr>
              <a:xfrm>
                <a:off x="137736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57" name="Полилиния: фигура 159"/>
              <p:cNvSpPr/>
              <p:nvPr/>
            </p:nvSpPr>
            <p:spPr>
              <a:xfrm>
                <a:off x="1434960" y="6634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58" name="Полилиния: фигура 160"/>
              <p:cNvSpPr/>
              <p:nvPr/>
            </p:nvSpPr>
            <p:spPr>
              <a:xfrm>
                <a:off x="1500120" y="6634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59" name="Полилиния: фигура 161"/>
              <p:cNvSpPr/>
              <p:nvPr/>
            </p:nvSpPr>
            <p:spPr>
              <a:xfrm>
                <a:off x="1560960" y="663480"/>
                <a:ext cx="50760" cy="6552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60" name="Полилиния: фигура 162"/>
              <p:cNvSpPr/>
              <p:nvPr/>
            </p:nvSpPr>
            <p:spPr>
              <a:xfrm>
                <a:off x="161892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561" name="Полилиния: фигура 163"/>
              <p:cNvSpPr/>
              <p:nvPr/>
            </p:nvSpPr>
            <p:spPr>
              <a:xfrm>
                <a:off x="167760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</p:grpSp>
        <p:sp>
          <p:nvSpPr>
            <p:cNvPr id="562" name="Полилиния: фигура 121"/>
            <p:cNvSpPr/>
            <p:nvPr/>
          </p:nvSpPr>
          <p:spPr>
            <a:xfrm>
              <a:off x="122040" y="478080"/>
              <a:ext cx="774000" cy="390960"/>
            </a:xfrm>
            <a:custGeom>
              <a:avLst/>
              <a:gdLst>
                <a:gd name="textAreaLeft" fmla="*/ 0 w 774000"/>
                <a:gd name="textAreaRight" fmla="*/ 774720 w 774000"/>
                <a:gd name="textAreaTop" fmla="*/ 0 h 390960"/>
                <a:gd name="textAreaBottom" fmla="*/ 391680 h 390960"/>
              </a:gdLst>
              <a:ahLst/>
              <a:rect l="textAreaLeft" t="textAreaTop" r="textAreaRight" b="textAreaBottom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bg1"/>
            </a:solidFill>
            <a:ln w="1308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  <a:ea typeface="DejaVu Sans"/>
              </a:endParaRPr>
            </a:p>
          </p:txBody>
        </p:sp>
      </p:grpSp>
      <p:sp>
        <p:nvSpPr>
          <p:cNvPr id="563" name="Прямоугольник 123"/>
          <p:cNvSpPr/>
          <p:nvPr/>
        </p:nvSpPr>
        <p:spPr>
          <a:xfrm flipV="1">
            <a:off x="6862320" y="4323600"/>
            <a:ext cx="5330160" cy="67788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  <a:ea typeface="DejaVu Sans"/>
            </a:endParaRPr>
          </a:p>
        </p:txBody>
      </p:sp>
      <p:sp>
        <p:nvSpPr>
          <p:cNvPr id="564" name="Овал 124"/>
          <p:cNvSpPr/>
          <p:nvPr/>
        </p:nvSpPr>
        <p:spPr>
          <a:xfrm>
            <a:off x="11509560" y="6359760"/>
            <a:ext cx="366480" cy="366480"/>
          </a:xfrm>
          <a:prstGeom prst="ellipse">
            <a:avLst/>
          </a:prstGeom>
          <a:noFill/>
          <a:ln w="25400">
            <a:solidFill>
              <a:srgbClr val="fd0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  <a:ea typeface="DejaVu Sans"/>
            </a:endParaRPr>
          </a:p>
        </p:txBody>
      </p:sp>
      <p:sp>
        <p:nvSpPr>
          <p:cNvPr id="565" name="PlaceHolder 1"/>
          <p:cNvSpPr>
            <a:spLocks noGrp="1"/>
          </p:cNvSpPr>
          <p:nvPr>
            <p:ph type="ftr" idx="13"/>
          </p:nvPr>
        </p:nvSpPr>
        <p:spPr>
          <a:xfrm>
            <a:off x="1459440" y="6356520"/>
            <a:ext cx="95742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6" name="PlaceHolder 2"/>
          <p:cNvSpPr>
            <a:spLocks noGrp="1"/>
          </p:cNvSpPr>
          <p:nvPr>
            <p:ph type="sldNum" idx="14"/>
          </p:nvPr>
        </p:nvSpPr>
        <p:spPr>
          <a:xfrm>
            <a:off x="11413440" y="6356520"/>
            <a:ext cx="5583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e6e6e6"/>
                </a:solidFill>
                <a:latin typeface="Montserra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897ECDB3-53DB-4283-9229-88405B39DDF1}" type="slidenum">
              <a:rPr b="0" lang="ru-RU" sz="1200" spc="-1" strike="noStrike">
                <a:solidFill>
                  <a:srgbClr val="e6e6e6"/>
                </a:solidFill>
                <a:latin typeface="Montserrat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7" name="PlaceHolder 3"/>
          <p:cNvSpPr>
            <a:spLocks noGrp="1"/>
          </p:cNvSpPr>
          <p:nvPr>
            <p:ph type="dt" idx="15"/>
          </p:nvPr>
        </p:nvSpPr>
        <p:spPr>
          <a:xfrm>
            <a:off x="306360" y="6356520"/>
            <a:ext cx="10468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1e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Группа 12"/>
          <p:cNvGrpSpPr/>
          <p:nvPr/>
        </p:nvGrpSpPr>
        <p:grpSpPr>
          <a:xfrm>
            <a:off x="122040" y="478080"/>
            <a:ext cx="12137040" cy="390960"/>
            <a:chOff x="122040" y="478080"/>
            <a:chExt cx="12137040" cy="390960"/>
          </a:xfrm>
        </p:grpSpPr>
        <p:cxnSp>
          <p:nvCxnSpPr>
            <p:cNvPr id="607" name="Прямая соединительная линия 13"/>
            <p:cNvCxnSpPr/>
            <p:nvPr/>
          </p:nvCxnSpPr>
          <p:spPr>
            <a:xfrm flipH="1">
              <a:off x="882720" y="767520"/>
              <a:ext cx="11376720" cy="720"/>
            </a:xfrm>
            <a:prstGeom prst="straightConnector1">
              <a:avLst/>
            </a:prstGeom>
            <a:ln w="12700">
              <a:solidFill>
                <a:srgbClr val="ffffff"/>
              </a:solidFill>
              <a:round/>
            </a:ln>
          </p:spPr>
        </p:cxnSp>
        <p:grpSp>
          <p:nvGrpSpPr>
            <p:cNvPr id="608" name="Группа 15"/>
            <p:cNvGrpSpPr/>
            <p:nvPr/>
          </p:nvGrpSpPr>
          <p:grpSpPr>
            <a:xfrm>
              <a:off x="954000" y="511560"/>
              <a:ext cx="774360" cy="217440"/>
              <a:chOff x="954000" y="511560"/>
              <a:chExt cx="774360" cy="217440"/>
            </a:xfrm>
          </p:grpSpPr>
          <p:sp>
            <p:nvSpPr>
              <p:cNvPr id="609" name="Полилиния: фигура 17"/>
              <p:cNvSpPr/>
              <p:nvPr/>
            </p:nvSpPr>
            <p:spPr>
              <a:xfrm>
                <a:off x="954720" y="51156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10" name="Полилиния: фигура 18"/>
              <p:cNvSpPr/>
              <p:nvPr/>
            </p:nvSpPr>
            <p:spPr>
              <a:xfrm>
                <a:off x="1015560" y="51156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11" name="Полилиния: фигура 20"/>
              <p:cNvSpPr/>
              <p:nvPr/>
            </p:nvSpPr>
            <p:spPr>
              <a:xfrm>
                <a:off x="1069200" y="511560"/>
                <a:ext cx="57960" cy="6552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12" name="Полилиния: фигура 21"/>
              <p:cNvSpPr/>
              <p:nvPr/>
            </p:nvSpPr>
            <p:spPr>
              <a:xfrm>
                <a:off x="1134720" y="511560"/>
                <a:ext cx="43200" cy="57960"/>
              </a:xfrm>
              <a:custGeom>
                <a:avLst/>
                <a:gdLst>
                  <a:gd name="textAreaLeft" fmla="*/ 0 w 43200"/>
                  <a:gd name="textAreaRight" fmla="*/ 43920 w 4320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13" name="Полилиния: фигура 22"/>
              <p:cNvSpPr/>
              <p:nvPr/>
            </p:nvSpPr>
            <p:spPr>
              <a:xfrm>
                <a:off x="1186560" y="51156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14" name="Полилиния: фигура 23"/>
              <p:cNvSpPr/>
              <p:nvPr/>
            </p:nvSpPr>
            <p:spPr>
              <a:xfrm>
                <a:off x="1244160" y="51156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15" name="Полилиния: фигура 24"/>
              <p:cNvSpPr/>
              <p:nvPr/>
            </p:nvSpPr>
            <p:spPr>
              <a:xfrm>
                <a:off x="957960" y="587520"/>
                <a:ext cx="50760" cy="6552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16" name="Полилиния: фигура 25"/>
              <p:cNvSpPr/>
              <p:nvPr/>
            </p:nvSpPr>
            <p:spPr>
              <a:xfrm>
                <a:off x="1016280" y="58752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17" name="Полилиния: фигура 26"/>
              <p:cNvSpPr/>
              <p:nvPr/>
            </p:nvSpPr>
            <p:spPr>
              <a:xfrm>
                <a:off x="1072080" y="585000"/>
                <a:ext cx="65520" cy="65520"/>
              </a:xfrm>
              <a:custGeom>
                <a:avLst/>
                <a:gdLst>
                  <a:gd name="textAreaLeft" fmla="*/ 0 w 65520"/>
                  <a:gd name="textAreaRight" fmla="*/ 66240 w 6552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18" name="Полилиния: фигура 27"/>
              <p:cNvSpPr/>
              <p:nvPr/>
            </p:nvSpPr>
            <p:spPr>
              <a:xfrm>
                <a:off x="1145520" y="58752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19" name="Полилиния: фигура 28"/>
              <p:cNvSpPr/>
              <p:nvPr/>
            </p:nvSpPr>
            <p:spPr>
              <a:xfrm>
                <a:off x="1200600" y="58572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20" name="Полилиния: фигура 29"/>
              <p:cNvSpPr/>
              <p:nvPr/>
            </p:nvSpPr>
            <p:spPr>
              <a:xfrm>
                <a:off x="1268640" y="58752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21" name="Полилиния: фигура 30"/>
              <p:cNvSpPr/>
              <p:nvPr/>
            </p:nvSpPr>
            <p:spPr>
              <a:xfrm>
                <a:off x="1324080" y="58572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22" name="Полилиния: фигура 31"/>
              <p:cNvSpPr/>
              <p:nvPr/>
            </p:nvSpPr>
            <p:spPr>
              <a:xfrm>
                <a:off x="1392120" y="572760"/>
                <a:ext cx="50760" cy="7272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72720"/>
                  <a:gd name="textAreaBottom" fmla="*/ 73440 h 72720"/>
                </a:gdLst>
                <a:ahLst/>
                <a:rect l="textAreaLeft" t="textAreaTop" r="textAreaRight" b="textAreaBottom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23" name="Полилиния: фигура 32"/>
              <p:cNvSpPr/>
              <p:nvPr/>
            </p:nvSpPr>
            <p:spPr>
              <a:xfrm>
                <a:off x="95400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24" name="Полилиния: фигура 33"/>
              <p:cNvSpPr/>
              <p:nvPr/>
            </p:nvSpPr>
            <p:spPr>
              <a:xfrm>
                <a:off x="100872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25" name="Полилиния: фигура 34"/>
              <p:cNvSpPr/>
              <p:nvPr/>
            </p:nvSpPr>
            <p:spPr>
              <a:xfrm>
                <a:off x="1059480" y="6634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26" name="Полилиния: фигура 35"/>
              <p:cNvSpPr/>
              <p:nvPr/>
            </p:nvSpPr>
            <p:spPr>
              <a:xfrm>
                <a:off x="112032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27" name="Полилиния: фигура 36"/>
              <p:cNvSpPr/>
              <p:nvPr/>
            </p:nvSpPr>
            <p:spPr>
              <a:xfrm>
                <a:off x="1176120" y="6616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28" name="Полилиния: фигура 37"/>
              <p:cNvSpPr/>
              <p:nvPr/>
            </p:nvSpPr>
            <p:spPr>
              <a:xfrm>
                <a:off x="1238040" y="660960"/>
                <a:ext cx="65520" cy="65520"/>
              </a:xfrm>
              <a:custGeom>
                <a:avLst/>
                <a:gdLst>
                  <a:gd name="textAreaLeft" fmla="*/ 0 w 65520"/>
                  <a:gd name="textAreaRight" fmla="*/ 66240 w 6552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29" name="Полилиния: фигура 38"/>
              <p:cNvSpPr/>
              <p:nvPr/>
            </p:nvSpPr>
            <p:spPr>
              <a:xfrm>
                <a:off x="1309320" y="6616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30" name="Полилиния: фигура 39"/>
              <p:cNvSpPr/>
              <p:nvPr/>
            </p:nvSpPr>
            <p:spPr>
              <a:xfrm>
                <a:off x="137736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31" name="Полилиния: фигура 40"/>
              <p:cNvSpPr/>
              <p:nvPr/>
            </p:nvSpPr>
            <p:spPr>
              <a:xfrm>
                <a:off x="1434960" y="6634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32" name="Полилиния: фигура 41"/>
              <p:cNvSpPr/>
              <p:nvPr/>
            </p:nvSpPr>
            <p:spPr>
              <a:xfrm>
                <a:off x="1500120" y="6634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33" name="Полилиния: фигура 42"/>
              <p:cNvSpPr/>
              <p:nvPr/>
            </p:nvSpPr>
            <p:spPr>
              <a:xfrm>
                <a:off x="1560960" y="663480"/>
                <a:ext cx="50760" cy="6552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34" name="Полилиния: фигура 43"/>
              <p:cNvSpPr/>
              <p:nvPr/>
            </p:nvSpPr>
            <p:spPr>
              <a:xfrm>
                <a:off x="161892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35" name="Полилиния: фигура 44"/>
              <p:cNvSpPr/>
              <p:nvPr/>
            </p:nvSpPr>
            <p:spPr>
              <a:xfrm>
                <a:off x="167760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</p:grpSp>
        <p:sp>
          <p:nvSpPr>
            <p:cNvPr id="636" name="Полилиния: фигура 16"/>
            <p:cNvSpPr/>
            <p:nvPr/>
          </p:nvSpPr>
          <p:spPr>
            <a:xfrm>
              <a:off x="122040" y="478080"/>
              <a:ext cx="774000" cy="390960"/>
            </a:xfrm>
            <a:custGeom>
              <a:avLst/>
              <a:gdLst>
                <a:gd name="textAreaLeft" fmla="*/ 0 w 774000"/>
                <a:gd name="textAreaRight" fmla="*/ 774720 w 774000"/>
                <a:gd name="textAreaTop" fmla="*/ 0 h 390960"/>
                <a:gd name="textAreaBottom" fmla="*/ 391680 h 390960"/>
              </a:gdLst>
              <a:ahLst/>
              <a:rect l="textAreaLeft" t="textAreaTop" r="textAreaRight" b="textAreaBottom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bg1"/>
            </a:solidFill>
            <a:ln w="1308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  <a:ea typeface="DejaVu Sans"/>
              </a:endParaRPr>
            </a:p>
          </p:txBody>
        </p:sp>
      </p:grpSp>
      <p:sp>
        <p:nvSpPr>
          <p:cNvPr id="637" name="Овал 7"/>
          <p:cNvSpPr/>
          <p:nvPr/>
        </p:nvSpPr>
        <p:spPr>
          <a:xfrm>
            <a:off x="11509560" y="6359760"/>
            <a:ext cx="366480" cy="366480"/>
          </a:xfrm>
          <a:prstGeom prst="ellipse">
            <a:avLst/>
          </a:prstGeom>
          <a:noFill/>
          <a:ln w="25400">
            <a:solidFill>
              <a:srgbClr val="fd0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  <a:ea typeface="DejaVu Sans"/>
            </a:endParaRPr>
          </a:p>
        </p:txBody>
      </p:sp>
      <p:grpSp>
        <p:nvGrpSpPr>
          <p:cNvPr id="638" name="Группа 103"/>
          <p:cNvGrpSpPr/>
          <p:nvPr/>
        </p:nvGrpSpPr>
        <p:grpSpPr>
          <a:xfrm>
            <a:off x="122040" y="478080"/>
            <a:ext cx="12137040" cy="390960"/>
            <a:chOff x="122040" y="478080"/>
            <a:chExt cx="12137040" cy="390960"/>
          </a:xfrm>
        </p:grpSpPr>
        <p:cxnSp>
          <p:nvCxnSpPr>
            <p:cNvPr id="639" name="Прямая соединительная линия 119"/>
            <p:cNvCxnSpPr/>
            <p:nvPr/>
          </p:nvCxnSpPr>
          <p:spPr>
            <a:xfrm flipH="1">
              <a:off x="882720" y="767520"/>
              <a:ext cx="11376720" cy="720"/>
            </a:xfrm>
            <a:prstGeom prst="straightConnector1">
              <a:avLst/>
            </a:prstGeom>
            <a:ln w="12700">
              <a:solidFill>
                <a:srgbClr val="ffffff"/>
              </a:solidFill>
              <a:round/>
            </a:ln>
          </p:spPr>
        </p:cxnSp>
        <p:grpSp>
          <p:nvGrpSpPr>
            <p:cNvPr id="640" name="Группа 120"/>
            <p:cNvGrpSpPr/>
            <p:nvPr/>
          </p:nvGrpSpPr>
          <p:grpSpPr>
            <a:xfrm>
              <a:off x="954000" y="511560"/>
              <a:ext cx="774360" cy="217440"/>
              <a:chOff x="954000" y="511560"/>
              <a:chExt cx="774360" cy="217440"/>
            </a:xfrm>
          </p:grpSpPr>
          <p:sp>
            <p:nvSpPr>
              <p:cNvPr id="641" name="Полилиния: фигура 128"/>
              <p:cNvSpPr/>
              <p:nvPr/>
            </p:nvSpPr>
            <p:spPr>
              <a:xfrm>
                <a:off x="954720" y="51156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42" name="Полилиния: фигура 130"/>
              <p:cNvSpPr/>
              <p:nvPr/>
            </p:nvSpPr>
            <p:spPr>
              <a:xfrm>
                <a:off x="1015560" y="51156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43" name="Полилиния: фигура 131"/>
              <p:cNvSpPr/>
              <p:nvPr/>
            </p:nvSpPr>
            <p:spPr>
              <a:xfrm>
                <a:off x="1069200" y="511560"/>
                <a:ext cx="57960" cy="6552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44" name="Полилиния: фигура 132"/>
              <p:cNvSpPr/>
              <p:nvPr/>
            </p:nvSpPr>
            <p:spPr>
              <a:xfrm>
                <a:off x="1134720" y="511560"/>
                <a:ext cx="43200" cy="57960"/>
              </a:xfrm>
              <a:custGeom>
                <a:avLst/>
                <a:gdLst>
                  <a:gd name="textAreaLeft" fmla="*/ 0 w 43200"/>
                  <a:gd name="textAreaRight" fmla="*/ 43920 w 4320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45" name="Полилиния: фигура 133"/>
              <p:cNvSpPr/>
              <p:nvPr/>
            </p:nvSpPr>
            <p:spPr>
              <a:xfrm>
                <a:off x="1186560" y="51156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46" name="Полилиния: фигура 134"/>
              <p:cNvSpPr/>
              <p:nvPr/>
            </p:nvSpPr>
            <p:spPr>
              <a:xfrm>
                <a:off x="1244160" y="51156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47" name="Полилиния: фигура 135"/>
              <p:cNvSpPr/>
              <p:nvPr/>
            </p:nvSpPr>
            <p:spPr>
              <a:xfrm>
                <a:off x="957960" y="587520"/>
                <a:ext cx="50760" cy="6552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48" name="Полилиния: фигура 136"/>
              <p:cNvSpPr/>
              <p:nvPr/>
            </p:nvSpPr>
            <p:spPr>
              <a:xfrm>
                <a:off x="1016280" y="58752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49" name="Полилиния: фигура 137"/>
              <p:cNvSpPr/>
              <p:nvPr/>
            </p:nvSpPr>
            <p:spPr>
              <a:xfrm>
                <a:off x="1072080" y="585000"/>
                <a:ext cx="65520" cy="65520"/>
              </a:xfrm>
              <a:custGeom>
                <a:avLst/>
                <a:gdLst>
                  <a:gd name="textAreaLeft" fmla="*/ 0 w 65520"/>
                  <a:gd name="textAreaRight" fmla="*/ 66240 w 6552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50" name="Полилиния: фигура 138"/>
              <p:cNvSpPr/>
              <p:nvPr/>
            </p:nvSpPr>
            <p:spPr>
              <a:xfrm>
                <a:off x="1145520" y="58752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51" name="Полилиния: фигура 139"/>
              <p:cNvSpPr/>
              <p:nvPr/>
            </p:nvSpPr>
            <p:spPr>
              <a:xfrm>
                <a:off x="1200600" y="58572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52" name="Полилиния: фигура 140"/>
              <p:cNvSpPr/>
              <p:nvPr/>
            </p:nvSpPr>
            <p:spPr>
              <a:xfrm>
                <a:off x="1268640" y="58752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53" name="Полилиния: фигура 141"/>
              <p:cNvSpPr/>
              <p:nvPr/>
            </p:nvSpPr>
            <p:spPr>
              <a:xfrm>
                <a:off x="1324080" y="58572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54" name="Полилиния: фигура 142"/>
              <p:cNvSpPr/>
              <p:nvPr/>
            </p:nvSpPr>
            <p:spPr>
              <a:xfrm>
                <a:off x="1392120" y="572760"/>
                <a:ext cx="50760" cy="7272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72720"/>
                  <a:gd name="textAreaBottom" fmla="*/ 73440 h 72720"/>
                </a:gdLst>
                <a:ahLst/>
                <a:rect l="textAreaLeft" t="textAreaTop" r="textAreaRight" b="textAreaBottom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55" name="Полилиния: фигура 143"/>
              <p:cNvSpPr/>
              <p:nvPr/>
            </p:nvSpPr>
            <p:spPr>
              <a:xfrm>
                <a:off x="95400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56" name="Полилиния: фигура 144"/>
              <p:cNvSpPr/>
              <p:nvPr/>
            </p:nvSpPr>
            <p:spPr>
              <a:xfrm>
                <a:off x="100872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57" name="Полилиния: фигура 153"/>
              <p:cNvSpPr/>
              <p:nvPr/>
            </p:nvSpPr>
            <p:spPr>
              <a:xfrm>
                <a:off x="1059480" y="6634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58" name="Полилиния: фигура 154"/>
              <p:cNvSpPr/>
              <p:nvPr/>
            </p:nvSpPr>
            <p:spPr>
              <a:xfrm>
                <a:off x="112032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59" name="Полилиния: фигура 155"/>
              <p:cNvSpPr/>
              <p:nvPr/>
            </p:nvSpPr>
            <p:spPr>
              <a:xfrm>
                <a:off x="1176120" y="6616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60" name="Полилиния: фигура 156"/>
              <p:cNvSpPr/>
              <p:nvPr/>
            </p:nvSpPr>
            <p:spPr>
              <a:xfrm>
                <a:off x="1238040" y="660960"/>
                <a:ext cx="65520" cy="65520"/>
              </a:xfrm>
              <a:custGeom>
                <a:avLst/>
                <a:gdLst>
                  <a:gd name="textAreaLeft" fmla="*/ 0 w 65520"/>
                  <a:gd name="textAreaRight" fmla="*/ 66240 w 6552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61" name="Полилиния: фигура 157"/>
              <p:cNvSpPr/>
              <p:nvPr/>
            </p:nvSpPr>
            <p:spPr>
              <a:xfrm>
                <a:off x="1309320" y="6616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62" name="Полилиния: фигура 158"/>
              <p:cNvSpPr/>
              <p:nvPr/>
            </p:nvSpPr>
            <p:spPr>
              <a:xfrm>
                <a:off x="137736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63" name="Полилиния: фигура 159"/>
              <p:cNvSpPr/>
              <p:nvPr/>
            </p:nvSpPr>
            <p:spPr>
              <a:xfrm>
                <a:off x="1434960" y="6634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64" name="Полилиния: фигура 160"/>
              <p:cNvSpPr/>
              <p:nvPr/>
            </p:nvSpPr>
            <p:spPr>
              <a:xfrm>
                <a:off x="1500120" y="6634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65" name="Полилиния: фигура 161"/>
              <p:cNvSpPr/>
              <p:nvPr/>
            </p:nvSpPr>
            <p:spPr>
              <a:xfrm>
                <a:off x="1560960" y="663480"/>
                <a:ext cx="50760" cy="6552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66" name="Полилиния: фигура 162"/>
              <p:cNvSpPr/>
              <p:nvPr/>
            </p:nvSpPr>
            <p:spPr>
              <a:xfrm>
                <a:off x="161892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667" name="Полилиния: фигура 163"/>
              <p:cNvSpPr/>
              <p:nvPr/>
            </p:nvSpPr>
            <p:spPr>
              <a:xfrm>
                <a:off x="167760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</p:grpSp>
        <p:sp>
          <p:nvSpPr>
            <p:cNvPr id="668" name="Полилиния: фигура 121"/>
            <p:cNvSpPr/>
            <p:nvPr/>
          </p:nvSpPr>
          <p:spPr>
            <a:xfrm>
              <a:off x="122040" y="478080"/>
              <a:ext cx="774000" cy="390960"/>
            </a:xfrm>
            <a:custGeom>
              <a:avLst/>
              <a:gdLst>
                <a:gd name="textAreaLeft" fmla="*/ 0 w 774000"/>
                <a:gd name="textAreaRight" fmla="*/ 774720 w 774000"/>
                <a:gd name="textAreaTop" fmla="*/ 0 h 390960"/>
                <a:gd name="textAreaBottom" fmla="*/ 391680 h 390960"/>
              </a:gdLst>
              <a:ahLst/>
              <a:rect l="textAreaLeft" t="textAreaTop" r="textAreaRight" b="textAreaBottom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bg1"/>
            </a:solidFill>
            <a:ln w="1308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  <a:ea typeface="DejaVu Sans"/>
              </a:endParaRPr>
            </a:p>
          </p:txBody>
        </p:sp>
      </p:grpSp>
      <p:cxnSp>
        <p:nvCxnSpPr>
          <p:cNvPr id="669" name="Google Shape;2799;p94"/>
          <p:cNvCxnSpPr/>
          <p:nvPr/>
        </p:nvCxnSpPr>
        <p:spPr>
          <a:xfrm>
            <a:off x="4244400" y="1870200"/>
            <a:ext cx="687600" cy="720"/>
          </a:xfrm>
          <a:prstGeom prst="straightConnector1">
            <a:avLst/>
          </a:prstGeom>
          <a:ln w="25400">
            <a:solidFill>
              <a:srgbClr val="73f9cf"/>
            </a:solidFill>
            <a:round/>
          </a:ln>
        </p:spPr>
      </p:cxnSp>
      <p:cxnSp>
        <p:nvCxnSpPr>
          <p:cNvPr id="670" name="Google Shape;2799;p94"/>
          <p:cNvCxnSpPr/>
          <p:nvPr/>
        </p:nvCxnSpPr>
        <p:spPr>
          <a:xfrm>
            <a:off x="4244400" y="4094280"/>
            <a:ext cx="687600" cy="720"/>
          </a:xfrm>
          <a:prstGeom prst="straightConnector1">
            <a:avLst/>
          </a:prstGeom>
          <a:ln w="25400">
            <a:solidFill>
              <a:srgbClr val="55d4ed"/>
            </a:solidFill>
            <a:round/>
          </a:ln>
        </p:spPr>
      </p:cxnSp>
      <p:cxnSp>
        <p:nvCxnSpPr>
          <p:cNvPr id="671" name="Google Shape;2799;p94"/>
          <p:cNvCxnSpPr/>
          <p:nvPr/>
        </p:nvCxnSpPr>
        <p:spPr>
          <a:xfrm>
            <a:off x="7250400" y="1870200"/>
            <a:ext cx="687600" cy="720"/>
          </a:xfrm>
          <a:prstGeom prst="straightConnector1">
            <a:avLst/>
          </a:prstGeom>
          <a:ln w="25400">
            <a:solidFill>
              <a:srgbClr val="dfd2f3"/>
            </a:solidFill>
            <a:round/>
          </a:ln>
        </p:spPr>
      </p:cxnSp>
      <p:cxnSp>
        <p:nvCxnSpPr>
          <p:cNvPr id="672" name="Google Shape;2799;p94"/>
          <p:cNvCxnSpPr/>
          <p:nvPr/>
        </p:nvCxnSpPr>
        <p:spPr>
          <a:xfrm>
            <a:off x="7250400" y="4094280"/>
            <a:ext cx="687600" cy="720"/>
          </a:xfrm>
          <a:prstGeom prst="straightConnector1">
            <a:avLst/>
          </a:prstGeom>
          <a:ln w="25400">
            <a:solidFill>
              <a:srgbClr val="73f9cf"/>
            </a:solidFill>
            <a:round/>
          </a:ln>
        </p:spPr>
      </p:cxnSp>
      <p:sp>
        <p:nvSpPr>
          <p:cNvPr id="673" name="Овал 171"/>
          <p:cNvSpPr/>
          <p:nvPr/>
        </p:nvSpPr>
        <p:spPr>
          <a:xfrm>
            <a:off x="11509560" y="6359760"/>
            <a:ext cx="366480" cy="366480"/>
          </a:xfrm>
          <a:prstGeom prst="ellipse">
            <a:avLst/>
          </a:prstGeom>
          <a:noFill/>
          <a:ln w="25400">
            <a:solidFill>
              <a:srgbClr val="fd0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  <a:ea typeface="DejaVu Sans"/>
            </a:endParaRPr>
          </a:p>
        </p:txBody>
      </p:sp>
      <p:sp>
        <p:nvSpPr>
          <p:cNvPr id="674" name="PlaceHolder 1"/>
          <p:cNvSpPr>
            <a:spLocks noGrp="1"/>
          </p:cNvSpPr>
          <p:nvPr>
            <p:ph type="ftr" idx="16"/>
          </p:nvPr>
        </p:nvSpPr>
        <p:spPr>
          <a:xfrm>
            <a:off x="1459440" y="6356520"/>
            <a:ext cx="95742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5" name="PlaceHolder 2"/>
          <p:cNvSpPr>
            <a:spLocks noGrp="1"/>
          </p:cNvSpPr>
          <p:nvPr>
            <p:ph type="sldNum" idx="17"/>
          </p:nvPr>
        </p:nvSpPr>
        <p:spPr>
          <a:xfrm>
            <a:off x="11413440" y="6356520"/>
            <a:ext cx="5583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e6e6e6"/>
                </a:solidFill>
                <a:latin typeface="Montserra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24028BB7-E35A-4E8C-9E5D-1ABA114B7D67}" type="slidenum">
              <a:rPr b="0" lang="ru-RU" sz="1200" spc="-1" strike="noStrike">
                <a:solidFill>
                  <a:srgbClr val="e6e6e6"/>
                </a:solidFill>
                <a:latin typeface="Montserrat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6" name="PlaceHolder 3"/>
          <p:cNvSpPr>
            <a:spLocks noGrp="1"/>
          </p:cNvSpPr>
          <p:nvPr>
            <p:ph type="dt" idx="18"/>
          </p:nvPr>
        </p:nvSpPr>
        <p:spPr>
          <a:xfrm>
            <a:off x="306360" y="6356520"/>
            <a:ext cx="10468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1e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Группа 12"/>
          <p:cNvGrpSpPr/>
          <p:nvPr/>
        </p:nvGrpSpPr>
        <p:grpSpPr>
          <a:xfrm>
            <a:off x="122040" y="478080"/>
            <a:ext cx="12137040" cy="390960"/>
            <a:chOff x="122040" y="478080"/>
            <a:chExt cx="12137040" cy="390960"/>
          </a:xfrm>
        </p:grpSpPr>
        <p:cxnSp>
          <p:nvCxnSpPr>
            <p:cNvPr id="716" name="Прямая соединительная линия 13"/>
            <p:cNvCxnSpPr/>
            <p:nvPr/>
          </p:nvCxnSpPr>
          <p:spPr>
            <a:xfrm flipH="1">
              <a:off x="882720" y="767520"/>
              <a:ext cx="11376720" cy="720"/>
            </a:xfrm>
            <a:prstGeom prst="straightConnector1">
              <a:avLst/>
            </a:prstGeom>
            <a:ln w="12700">
              <a:solidFill>
                <a:srgbClr val="ffffff"/>
              </a:solidFill>
              <a:round/>
            </a:ln>
          </p:spPr>
        </p:cxnSp>
        <p:grpSp>
          <p:nvGrpSpPr>
            <p:cNvPr id="717" name="Группа 15"/>
            <p:cNvGrpSpPr/>
            <p:nvPr/>
          </p:nvGrpSpPr>
          <p:grpSpPr>
            <a:xfrm>
              <a:off x="954000" y="511560"/>
              <a:ext cx="774360" cy="217440"/>
              <a:chOff x="954000" y="511560"/>
              <a:chExt cx="774360" cy="217440"/>
            </a:xfrm>
          </p:grpSpPr>
          <p:sp>
            <p:nvSpPr>
              <p:cNvPr id="718" name="Полилиния: фигура 17"/>
              <p:cNvSpPr/>
              <p:nvPr/>
            </p:nvSpPr>
            <p:spPr>
              <a:xfrm>
                <a:off x="954720" y="51156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19" name="Полилиния: фигура 18"/>
              <p:cNvSpPr/>
              <p:nvPr/>
            </p:nvSpPr>
            <p:spPr>
              <a:xfrm>
                <a:off x="1015560" y="51156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20" name="Полилиния: фигура 20"/>
              <p:cNvSpPr/>
              <p:nvPr/>
            </p:nvSpPr>
            <p:spPr>
              <a:xfrm>
                <a:off x="1069200" y="511560"/>
                <a:ext cx="57960" cy="6552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21" name="Полилиния: фигура 21"/>
              <p:cNvSpPr/>
              <p:nvPr/>
            </p:nvSpPr>
            <p:spPr>
              <a:xfrm>
                <a:off x="1134720" y="511560"/>
                <a:ext cx="43200" cy="57960"/>
              </a:xfrm>
              <a:custGeom>
                <a:avLst/>
                <a:gdLst>
                  <a:gd name="textAreaLeft" fmla="*/ 0 w 43200"/>
                  <a:gd name="textAreaRight" fmla="*/ 43920 w 4320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22" name="Полилиния: фигура 22"/>
              <p:cNvSpPr/>
              <p:nvPr/>
            </p:nvSpPr>
            <p:spPr>
              <a:xfrm>
                <a:off x="1186560" y="51156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23" name="Полилиния: фигура 23"/>
              <p:cNvSpPr/>
              <p:nvPr/>
            </p:nvSpPr>
            <p:spPr>
              <a:xfrm>
                <a:off x="1244160" y="51156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24" name="Полилиния: фигура 24"/>
              <p:cNvSpPr/>
              <p:nvPr/>
            </p:nvSpPr>
            <p:spPr>
              <a:xfrm>
                <a:off x="957960" y="587520"/>
                <a:ext cx="50760" cy="6552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25" name="Полилиния: фигура 25"/>
              <p:cNvSpPr/>
              <p:nvPr/>
            </p:nvSpPr>
            <p:spPr>
              <a:xfrm>
                <a:off x="1016280" y="58752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26" name="Полилиния: фигура 26"/>
              <p:cNvSpPr/>
              <p:nvPr/>
            </p:nvSpPr>
            <p:spPr>
              <a:xfrm>
                <a:off x="1072080" y="585000"/>
                <a:ext cx="65520" cy="65520"/>
              </a:xfrm>
              <a:custGeom>
                <a:avLst/>
                <a:gdLst>
                  <a:gd name="textAreaLeft" fmla="*/ 0 w 65520"/>
                  <a:gd name="textAreaRight" fmla="*/ 66240 w 6552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27" name="Полилиния: фигура 27"/>
              <p:cNvSpPr/>
              <p:nvPr/>
            </p:nvSpPr>
            <p:spPr>
              <a:xfrm>
                <a:off x="1145520" y="58752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28" name="Полилиния: фигура 28"/>
              <p:cNvSpPr/>
              <p:nvPr/>
            </p:nvSpPr>
            <p:spPr>
              <a:xfrm>
                <a:off x="1200600" y="58572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29" name="Полилиния: фигура 29"/>
              <p:cNvSpPr/>
              <p:nvPr/>
            </p:nvSpPr>
            <p:spPr>
              <a:xfrm>
                <a:off x="1268640" y="58752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30" name="Полилиния: фигура 30"/>
              <p:cNvSpPr/>
              <p:nvPr/>
            </p:nvSpPr>
            <p:spPr>
              <a:xfrm>
                <a:off x="1324080" y="58572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31" name="Полилиния: фигура 31"/>
              <p:cNvSpPr/>
              <p:nvPr/>
            </p:nvSpPr>
            <p:spPr>
              <a:xfrm>
                <a:off x="1392120" y="572760"/>
                <a:ext cx="50760" cy="7272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72720"/>
                  <a:gd name="textAreaBottom" fmla="*/ 73440 h 72720"/>
                </a:gdLst>
                <a:ahLst/>
                <a:rect l="textAreaLeft" t="textAreaTop" r="textAreaRight" b="textAreaBottom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32" name="Полилиния: фигура 32"/>
              <p:cNvSpPr/>
              <p:nvPr/>
            </p:nvSpPr>
            <p:spPr>
              <a:xfrm>
                <a:off x="95400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33" name="Полилиния: фигура 33"/>
              <p:cNvSpPr/>
              <p:nvPr/>
            </p:nvSpPr>
            <p:spPr>
              <a:xfrm>
                <a:off x="100872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34" name="Полилиния: фигура 34"/>
              <p:cNvSpPr/>
              <p:nvPr/>
            </p:nvSpPr>
            <p:spPr>
              <a:xfrm>
                <a:off x="1059480" y="6634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35" name="Полилиния: фигура 35"/>
              <p:cNvSpPr/>
              <p:nvPr/>
            </p:nvSpPr>
            <p:spPr>
              <a:xfrm>
                <a:off x="112032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36" name="Полилиния: фигура 36"/>
              <p:cNvSpPr/>
              <p:nvPr/>
            </p:nvSpPr>
            <p:spPr>
              <a:xfrm>
                <a:off x="1176120" y="6616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37" name="Полилиния: фигура 37"/>
              <p:cNvSpPr/>
              <p:nvPr/>
            </p:nvSpPr>
            <p:spPr>
              <a:xfrm>
                <a:off x="1238040" y="660960"/>
                <a:ext cx="65520" cy="65520"/>
              </a:xfrm>
              <a:custGeom>
                <a:avLst/>
                <a:gdLst>
                  <a:gd name="textAreaLeft" fmla="*/ 0 w 65520"/>
                  <a:gd name="textAreaRight" fmla="*/ 66240 w 6552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38" name="Полилиния: фигура 38"/>
              <p:cNvSpPr/>
              <p:nvPr/>
            </p:nvSpPr>
            <p:spPr>
              <a:xfrm>
                <a:off x="1309320" y="6616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39" name="Полилиния: фигура 39"/>
              <p:cNvSpPr/>
              <p:nvPr/>
            </p:nvSpPr>
            <p:spPr>
              <a:xfrm>
                <a:off x="137736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40" name="Полилиния: фигура 40"/>
              <p:cNvSpPr/>
              <p:nvPr/>
            </p:nvSpPr>
            <p:spPr>
              <a:xfrm>
                <a:off x="1434960" y="6634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41" name="Полилиния: фигура 41"/>
              <p:cNvSpPr/>
              <p:nvPr/>
            </p:nvSpPr>
            <p:spPr>
              <a:xfrm>
                <a:off x="1500120" y="6634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42" name="Полилиния: фигура 42"/>
              <p:cNvSpPr/>
              <p:nvPr/>
            </p:nvSpPr>
            <p:spPr>
              <a:xfrm>
                <a:off x="1560960" y="663480"/>
                <a:ext cx="50760" cy="6552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43" name="Полилиния: фигура 43"/>
              <p:cNvSpPr/>
              <p:nvPr/>
            </p:nvSpPr>
            <p:spPr>
              <a:xfrm>
                <a:off x="161892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44" name="Полилиния: фигура 44"/>
              <p:cNvSpPr/>
              <p:nvPr/>
            </p:nvSpPr>
            <p:spPr>
              <a:xfrm>
                <a:off x="167760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</p:grpSp>
        <p:sp>
          <p:nvSpPr>
            <p:cNvPr id="745" name="Полилиния: фигура 16"/>
            <p:cNvSpPr/>
            <p:nvPr/>
          </p:nvSpPr>
          <p:spPr>
            <a:xfrm>
              <a:off x="122040" y="478080"/>
              <a:ext cx="774000" cy="390960"/>
            </a:xfrm>
            <a:custGeom>
              <a:avLst/>
              <a:gdLst>
                <a:gd name="textAreaLeft" fmla="*/ 0 w 774000"/>
                <a:gd name="textAreaRight" fmla="*/ 774720 w 774000"/>
                <a:gd name="textAreaTop" fmla="*/ 0 h 390960"/>
                <a:gd name="textAreaBottom" fmla="*/ 391680 h 390960"/>
              </a:gdLst>
              <a:ahLst/>
              <a:rect l="textAreaLeft" t="textAreaTop" r="textAreaRight" b="textAreaBottom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bg1"/>
            </a:solidFill>
            <a:ln w="1308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  <a:ea typeface="DejaVu Sans"/>
              </a:endParaRPr>
            </a:p>
          </p:txBody>
        </p:sp>
      </p:grpSp>
      <p:sp>
        <p:nvSpPr>
          <p:cNvPr id="746" name="Овал 7"/>
          <p:cNvSpPr/>
          <p:nvPr/>
        </p:nvSpPr>
        <p:spPr>
          <a:xfrm>
            <a:off x="11509560" y="6359760"/>
            <a:ext cx="366480" cy="366480"/>
          </a:xfrm>
          <a:prstGeom prst="ellipse">
            <a:avLst/>
          </a:prstGeom>
          <a:noFill/>
          <a:ln w="25400">
            <a:solidFill>
              <a:srgbClr val="fd0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  <a:ea typeface="DejaVu Sans"/>
            </a:endParaRPr>
          </a:p>
        </p:txBody>
      </p:sp>
      <p:grpSp>
        <p:nvGrpSpPr>
          <p:cNvPr id="747" name="Группа 13"/>
          <p:cNvGrpSpPr/>
          <p:nvPr/>
        </p:nvGrpSpPr>
        <p:grpSpPr>
          <a:xfrm>
            <a:off x="122040" y="478080"/>
            <a:ext cx="12137040" cy="390960"/>
            <a:chOff x="122040" y="478080"/>
            <a:chExt cx="12137040" cy="390960"/>
          </a:xfrm>
        </p:grpSpPr>
        <p:cxnSp>
          <p:nvCxnSpPr>
            <p:cNvPr id="748" name="Прямая соединительная линия 14"/>
            <p:cNvCxnSpPr/>
            <p:nvPr/>
          </p:nvCxnSpPr>
          <p:spPr>
            <a:xfrm flipH="1">
              <a:off x="882720" y="767520"/>
              <a:ext cx="11376720" cy="720"/>
            </a:xfrm>
            <a:prstGeom prst="straightConnector1">
              <a:avLst/>
            </a:prstGeom>
            <a:ln w="12700">
              <a:solidFill>
                <a:srgbClr val="ffffff"/>
              </a:solidFill>
              <a:round/>
            </a:ln>
          </p:spPr>
        </p:cxnSp>
        <p:grpSp>
          <p:nvGrpSpPr>
            <p:cNvPr id="749" name="Группа 15"/>
            <p:cNvGrpSpPr/>
            <p:nvPr/>
          </p:nvGrpSpPr>
          <p:grpSpPr>
            <a:xfrm>
              <a:off x="954000" y="511560"/>
              <a:ext cx="774360" cy="217440"/>
              <a:chOff x="954000" y="511560"/>
              <a:chExt cx="774360" cy="217440"/>
            </a:xfrm>
          </p:grpSpPr>
          <p:sp>
            <p:nvSpPr>
              <p:cNvPr id="750" name="Полилиния: фигура 17"/>
              <p:cNvSpPr/>
              <p:nvPr/>
            </p:nvSpPr>
            <p:spPr>
              <a:xfrm>
                <a:off x="954720" y="51156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51" name="Полилиния: фигура 18"/>
              <p:cNvSpPr/>
              <p:nvPr/>
            </p:nvSpPr>
            <p:spPr>
              <a:xfrm>
                <a:off x="1015560" y="51156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52" name="Полилиния: фигура 19"/>
              <p:cNvSpPr/>
              <p:nvPr/>
            </p:nvSpPr>
            <p:spPr>
              <a:xfrm>
                <a:off x="1069200" y="511560"/>
                <a:ext cx="57960" cy="6552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53" name="Полилиния: фигура 20"/>
              <p:cNvSpPr/>
              <p:nvPr/>
            </p:nvSpPr>
            <p:spPr>
              <a:xfrm>
                <a:off x="1134720" y="511560"/>
                <a:ext cx="43200" cy="57960"/>
              </a:xfrm>
              <a:custGeom>
                <a:avLst/>
                <a:gdLst>
                  <a:gd name="textAreaLeft" fmla="*/ 0 w 43200"/>
                  <a:gd name="textAreaRight" fmla="*/ 43920 w 4320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54" name="Полилиния: фигура 21"/>
              <p:cNvSpPr/>
              <p:nvPr/>
            </p:nvSpPr>
            <p:spPr>
              <a:xfrm>
                <a:off x="1186560" y="51156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55" name="Полилиния: фигура 22"/>
              <p:cNvSpPr/>
              <p:nvPr/>
            </p:nvSpPr>
            <p:spPr>
              <a:xfrm>
                <a:off x="1244160" y="51156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56" name="Полилиния: фигура 23"/>
              <p:cNvSpPr/>
              <p:nvPr/>
            </p:nvSpPr>
            <p:spPr>
              <a:xfrm>
                <a:off x="957960" y="587520"/>
                <a:ext cx="50760" cy="6552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57" name="Полилиния: фигура 24"/>
              <p:cNvSpPr/>
              <p:nvPr/>
            </p:nvSpPr>
            <p:spPr>
              <a:xfrm>
                <a:off x="1016280" y="58752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58" name="Полилиния: фигура 25"/>
              <p:cNvSpPr/>
              <p:nvPr/>
            </p:nvSpPr>
            <p:spPr>
              <a:xfrm>
                <a:off x="1072080" y="585000"/>
                <a:ext cx="65520" cy="65520"/>
              </a:xfrm>
              <a:custGeom>
                <a:avLst/>
                <a:gdLst>
                  <a:gd name="textAreaLeft" fmla="*/ 0 w 65520"/>
                  <a:gd name="textAreaRight" fmla="*/ 66240 w 6552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59" name="Полилиния: фигура 26"/>
              <p:cNvSpPr/>
              <p:nvPr/>
            </p:nvSpPr>
            <p:spPr>
              <a:xfrm>
                <a:off x="1145520" y="58752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60" name="Полилиния: фигура 27"/>
              <p:cNvSpPr/>
              <p:nvPr/>
            </p:nvSpPr>
            <p:spPr>
              <a:xfrm>
                <a:off x="1200600" y="58572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61" name="Полилиния: фигура 28"/>
              <p:cNvSpPr/>
              <p:nvPr/>
            </p:nvSpPr>
            <p:spPr>
              <a:xfrm>
                <a:off x="1268640" y="58752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62" name="Полилиния: фигура 29"/>
              <p:cNvSpPr/>
              <p:nvPr/>
            </p:nvSpPr>
            <p:spPr>
              <a:xfrm>
                <a:off x="1324080" y="58572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63" name="Полилиния: фигура 30"/>
              <p:cNvSpPr/>
              <p:nvPr/>
            </p:nvSpPr>
            <p:spPr>
              <a:xfrm>
                <a:off x="1392120" y="572760"/>
                <a:ext cx="50760" cy="7272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72720"/>
                  <a:gd name="textAreaBottom" fmla="*/ 73440 h 72720"/>
                </a:gdLst>
                <a:ahLst/>
                <a:rect l="textAreaLeft" t="textAreaTop" r="textAreaRight" b="textAreaBottom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64" name="Полилиния: фигура 31"/>
              <p:cNvSpPr/>
              <p:nvPr/>
            </p:nvSpPr>
            <p:spPr>
              <a:xfrm>
                <a:off x="95400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65" name="Полилиния: фигура 32"/>
              <p:cNvSpPr/>
              <p:nvPr/>
            </p:nvSpPr>
            <p:spPr>
              <a:xfrm>
                <a:off x="100872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66" name="Полилиния: фигура 33"/>
              <p:cNvSpPr/>
              <p:nvPr/>
            </p:nvSpPr>
            <p:spPr>
              <a:xfrm>
                <a:off x="1059480" y="6634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67" name="Полилиния: фигура 34"/>
              <p:cNvSpPr/>
              <p:nvPr/>
            </p:nvSpPr>
            <p:spPr>
              <a:xfrm>
                <a:off x="112032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68" name="Полилиния: фигура 35"/>
              <p:cNvSpPr/>
              <p:nvPr/>
            </p:nvSpPr>
            <p:spPr>
              <a:xfrm>
                <a:off x="1176120" y="6616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69" name="Полилиния: фигура 36"/>
              <p:cNvSpPr/>
              <p:nvPr/>
            </p:nvSpPr>
            <p:spPr>
              <a:xfrm>
                <a:off x="1238040" y="660960"/>
                <a:ext cx="65520" cy="65520"/>
              </a:xfrm>
              <a:custGeom>
                <a:avLst/>
                <a:gdLst>
                  <a:gd name="textAreaLeft" fmla="*/ 0 w 65520"/>
                  <a:gd name="textAreaRight" fmla="*/ 66240 w 6552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70" name="Полилиния: фигура 37"/>
              <p:cNvSpPr/>
              <p:nvPr/>
            </p:nvSpPr>
            <p:spPr>
              <a:xfrm>
                <a:off x="1309320" y="6616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71" name="Полилиния: фигура 38"/>
              <p:cNvSpPr/>
              <p:nvPr/>
            </p:nvSpPr>
            <p:spPr>
              <a:xfrm>
                <a:off x="137736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72" name="Полилиния: фигура 39"/>
              <p:cNvSpPr/>
              <p:nvPr/>
            </p:nvSpPr>
            <p:spPr>
              <a:xfrm>
                <a:off x="1434960" y="6634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73" name="Полилиния: фигура 40"/>
              <p:cNvSpPr/>
              <p:nvPr/>
            </p:nvSpPr>
            <p:spPr>
              <a:xfrm>
                <a:off x="1500120" y="663480"/>
                <a:ext cx="57960" cy="5796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74" name="Полилиния: фигура 41"/>
              <p:cNvSpPr/>
              <p:nvPr/>
            </p:nvSpPr>
            <p:spPr>
              <a:xfrm>
                <a:off x="1560960" y="663480"/>
                <a:ext cx="50760" cy="6552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65520"/>
                  <a:gd name="textAreaBottom" fmla="*/ 66240 h 6552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75" name="Полилиния: фигура 42"/>
              <p:cNvSpPr/>
              <p:nvPr/>
            </p:nvSpPr>
            <p:spPr>
              <a:xfrm>
                <a:off x="161892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  <p:sp>
            <p:nvSpPr>
              <p:cNvPr id="776" name="Полилиния: фигура 43"/>
              <p:cNvSpPr/>
              <p:nvPr/>
            </p:nvSpPr>
            <p:spPr>
              <a:xfrm>
                <a:off x="1677600" y="663480"/>
                <a:ext cx="50760" cy="57960"/>
              </a:xfrm>
              <a:custGeom>
                <a:avLst/>
                <a:gdLst>
                  <a:gd name="textAreaLeft" fmla="*/ 0 w 50760"/>
                  <a:gd name="textAreaRight" fmla="*/ 51480 w 50760"/>
                  <a:gd name="textAreaTop" fmla="*/ 0 h 57960"/>
                  <a:gd name="textAreaBottom" fmla="*/ 58680 h 5796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  <a:ea typeface="DejaVu Sans"/>
                </a:endParaRPr>
              </a:p>
            </p:txBody>
          </p:sp>
        </p:grpSp>
        <p:sp>
          <p:nvSpPr>
            <p:cNvPr id="777" name="Полилиния: фигура 16"/>
            <p:cNvSpPr/>
            <p:nvPr/>
          </p:nvSpPr>
          <p:spPr>
            <a:xfrm>
              <a:off x="122040" y="478080"/>
              <a:ext cx="774000" cy="390960"/>
            </a:xfrm>
            <a:custGeom>
              <a:avLst/>
              <a:gdLst>
                <a:gd name="textAreaLeft" fmla="*/ 0 w 774000"/>
                <a:gd name="textAreaRight" fmla="*/ 774720 w 774000"/>
                <a:gd name="textAreaTop" fmla="*/ 0 h 390960"/>
                <a:gd name="textAreaBottom" fmla="*/ 391680 h 390960"/>
              </a:gdLst>
              <a:ahLst/>
              <a:rect l="textAreaLeft" t="textAreaTop" r="textAreaRight" b="textAreaBottom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bg1"/>
            </a:solidFill>
            <a:ln w="1308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  <a:ea typeface="DejaVu Sans"/>
              </a:endParaRPr>
            </a:p>
          </p:txBody>
        </p:sp>
      </p:grpSp>
      <p:sp>
        <p:nvSpPr>
          <p:cNvPr id="778" name="Овал 44"/>
          <p:cNvSpPr/>
          <p:nvPr/>
        </p:nvSpPr>
        <p:spPr>
          <a:xfrm>
            <a:off x="11509560" y="6359760"/>
            <a:ext cx="366480" cy="366480"/>
          </a:xfrm>
          <a:prstGeom prst="ellipse">
            <a:avLst/>
          </a:prstGeom>
          <a:noFill/>
          <a:ln w="25400">
            <a:solidFill>
              <a:srgbClr val="fd0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  <a:ea typeface="DejaVu Sans"/>
            </a:endParaRPr>
          </a:p>
        </p:txBody>
      </p:sp>
      <p:sp>
        <p:nvSpPr>
          <p:cNvPr id="779" name="PlaceHolder 1"/>
          <p:cNvSpPr>
            <a:spLocks noGrp="1"/>
          </p:cNvSpPr>
          <p:nvPr>
            <p:ph type="ftr" idx="19"/>
          </p:nvPr>
        </p:nvSpPr>
        <p:spPr>
          <a:xfrm>
            <a:off x="1459440" y="6356520"/>
            <a:ext cx="95742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0" name="PlaceHolder 2"/>
          <p:cNvSpPr>
            <a:spLocks noGrp="1"/>
          </p:cNvSpPr>
          <p:nvPr>
            <p:ph type="sldNum" idx="20"/>
          </p:nvPr>
        </p:nvSpPr>
        <p:spPr>
          <a:xfrm>
            <a:off x="11413440" y="6356520"/>
            <a:ext cx="5583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e6e6e6"/>
                </a:solidFill>
                <a:latin typeface="Montserra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F6E8E1BD-A392-4BD9-92F8-B60567D6070D}" type="slidenum">
              <a:rPr b="0" lang="ru-RU" sz="1200" spc="-1" strike="noStrike">
                <a:solidFill>
                  <a:srgbClr val="e6e6e6"/>
                </a:solidFill>
                <a:latin typeface="Montserrat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1" name="PlaceHolder 3"/>
          <p:cNvSpPr>
            <a:spLocks noGrp="1"/>
          </p:cNvSpPr>
          <p:nvPr>
            <p:ph type="dt" idx="21"/>
          </p:nvPr>
        </p:nvSpPr>
        <p:spPr>
          <a:xfrm>
            <a:off x="306360" y="6356520"/>
            <a:ext cx="10468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wmf"/><Relationship Id="rId3" Type="http://schemas.openxmlformats.org/officeDocument/2006/relationships/image" Target="../media/image5.wmf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4.wmf"/><Relationship Id="rId3" Type="http://schemas.openxmlformats.org/officeDocument/2006/relationships/image" Target="../media/image5.wmf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9.png"/><Relationship Id="rId4" Type="http://schemas.openxmlformats.org/officeDocument/2006/relationships/image" Target="../media/image9.png"/><Relationship Id="rId5" Type="http://schemas.openxmlformats.org/officeDocument/2006/relationships/image" Target="../media/image4.wmf"/><Relationship Id="rId6" Type="http://schemas.openxmlformats.org/officeDocument/2006/relationships/image" Target="../media/image5.wmf"/><Relationship Id="rId7" Type="http://schemas.openxmlformats.org/officeDocument/2006/relationships/image" Target="../media/image6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3.png"/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4.wmf"/><Relationship Id="rId6" Type="http://schemas.openxmlformats.org/officeDocument/2006/relationships/image" Target="../media/image5.wmf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4.jpeg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4.wmf"/><Relationship Id="rId6" Type="http://schemas.openxmlformats.org/officeDocument/2006/relationships/image" Target="../media/image5.wmf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7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3.png"/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8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sldNum" idx="22"/>
          </p:nvPr>
        </p:nvSpPr>
        <p:spPr>
          <a:xfrm>
            <a:off x="11418480" y="6356520"/>
            <a:ext cx="702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e6e6e6"/>
                </a:solidFill>
                <a:latin typeface="Montserra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061B1C6E-BF4B-433A-BA29-7136E155AE4D}" type="slidenum">
              <a:rPr b="0" lang="ru-RU" sz="1200" spc="-1" strike="noStrike">
                <a:solidFill>
                  <a:srgbClr val="e6e6e6"/>
                </a:solidFill>
                <a:latin typeface="Montserrat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grpSp>
        <p:nvGrpSpPr>
          <p:cNvPr id="821" name="Группа 18"/>
          <p:cNvGrpSpPr/>
          <p:nvPr/>
        </p:nvGrpSpPr>
        <p:grpSpPr>
          <a:xfrm>
            <a:off x="393480" y="934920"/>
            <a:ext cx="11462760" cy="1040400"/>
            <a:chOff x="393480" y="934920"/>
            <a:chExt cx="11462760" cy="1040400"/>
          </a:xfrm>
        </p:grpSpPr>
        <p:sp>
          <p:nvSpPr>
            <p:cNvPr id="822" name="Заголовок 3"/>
            <p:cNvSpPr/>
            <p:nvPr/>
          </p:nvSpPr>
          <p:spPr>
            <a:xfrm>
              <a:off x="2040840" y="1064520"/>
              <a:ext cx="9815400" cy="80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90000"/>
                </a:lnSpc>
                <a:tabLst>
                  <a:tab algn="l" pos="0"/>
                </a:tabLst>
              </a:pPr>
              <a:r>
                <a:rPr b="1" lang="ru-RU" sz="7200" spc="-1" strike="noStrike">
                  <a:solidFill>
                    <a:srgbClr val="73f9cf"/>
                  </a:solidFill>
                  <a:latin typeface="Montserrat"/>
                  <a:ea typeface="DejaVu Sans"/>
                </a:rPr>
                <a:t>ХАКАТОН</a:t>
              </a:r>
              <a:endParaRPr b="0" lang="en-US" sz="7200" spc="-1" strike="noStrike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823" name="Рисунок 12" descr=""/>
            <p:cNvPicPr/>
            <p:nvPr/>
          </p:nvPicPr>
          <p:blipFill>
            <a:blip r:embed="rId2"/>
            <a:stretch/>
          </p:blipFill>
          <p:spPr>
            <a:xfrm>
              <a:off x="393480" y="934920"/>
              <a:ext cx="2081520" cy="1040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824" name="Скругленный прямоугольник 14"/>
          <p:cNvSpPr/>
          <p:nvPr/>
        </p:nvSpPr>
        <p:spPr>
          <a:xfrm>
            <a:off x="345960" y="3288600"/>
            <a:ext cx="3921480" cy="5601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73f9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2800" spc="-1" strike="noStrike">
                <a:solidFill>
                  <a:srgbClr val="201e43"/>
                </a:solidFill>
                <a:latin typeface="Montserrat"/>
                <a:ea typeface="DejaVu Sans"/>
              </a:rPr>
              <a:t>Хотим Зачет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5" name="Заголовок 3"/>
          <p:cNvSpPr/>
          <p:nvPr/>
        </p:nvSpPr>
        <p:spPr>
          <a:xfrm>
            <a:off x="-491040" y="2176560"/>
            <a:ext cx="12347280" cy="80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ru-RU" sz="5400" spc="-1" strike="noStrike">
                <a:solidFill>
                  <a:srgbClr val="f2f2f2"/>
                </a:solidFill>
                <a:latin typeface="Montserrat"/>
                <a:ea typeface="DejaVu Sans"/>
              </a:rPr>
              <a:t>ЛЦТ. Якутия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826" name="Группа 10"/>
          <p:cNvGrpSpPr/>
          <p:nvPr/>
        </p:nvGrpSpPr>
        <p:grpSpPr>
          <a:xfrm>
            <a:off x="8264520" y="367200"/>
            <a:ext cx="3680640" cy="316800"/>
            <a:chOff x="8264520" y="367200"/>
            <a:chExt cx="3680640" cy="316800"/>
          </a:xfrm>
        </p:grpSpPr>
        <p:pic>
          <p:nvPicPr>
            <p:cNvPr id="827" name="Рисунок 4" descr=""/>
            <p:cNvPicPr/>
            <p:nvPr/>
          </p:nvPicPr>
          <p:blipFill>
            <a:blip r:embed="rId3"/>
            <a:stretch/>
          </p:blipFill>
          <p:spPr>
            <a:xfrm>
              <a:off x="8264520" y="392760"/>
              <a:ext cx="1190160" cy="291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28" name="Рисунок 5" descr=""/>
            <p:cNvPicPr/>
            <p:nvPr/>
          </p:nvPicPr>
          <p:blipFill>
            <a:blip r:embed="rId4"/>
            <a:stretch/>
          </p:blipFill>
          <p:spPr>
            <a:xfrm>
              <a:off x="9553680" y="367200"/>
              <a:ext cx="951120" cy="316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29" name="Рисунок 7" descr=""/>
            <p:cNvPicPr/>
            <p:nvPr/>
          </p:nvPicPr>
          <p:blipFill>
            <a:blip r:embed="rId5"/>
            <a:stretch/>
          </p:blipFill>
          <p:spPr>
            <a:xfrm>
              <a:off x="10603800" y="392760"/>
              <a:ext cx="1341360" cy="22860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PlaceHolder 1"/>
          <p:cNvSpPr>
            <a:spLocks noGrp="1"/>
          </p:cNvSpPr>
          <p:nvPr>
            <p:ph type="title"/>
          </p:nvPr>
        </p:nvSpPr>
        <p:spPr>
          <a:xfrm>
            <a:off x="2971800" y="3446280"/>
            <a:ext cx="8929800" cy="826200"/>
          </a:xfrm>
          <a:prstGeom prst="rect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ffffff"/>
                </a:solidFill>
                <a:latin typeface="Montserrat"/>
              </a:rPr>
              <a:t>Постановка задачи: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1" name="PlaceHolder 2"/>
          <p:cNvSpPr>
            <a:spLocks noGrp="1"/>
          </p:cNvSpPr>
          <p:nvPr>
            <p:ph/>
          </p:nvPr>
        </p:nvSpPr>
        <p:spPr>
          <a:xfrm>
            <a:off x="2971800" y="4272480"/>
            <a:ext cx="8929800" cy="984960"/>
          </a:xfrm>
          <a:prstGeom prst="rect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Создать сервис, который анализирует активность пользователей 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социальных сетях для определения их профессиональных интересов 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склонностей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32" name="Группа 4"/>
          <p:cNvGrpSpPr/>
          <p:nvPr/>
        </p:nvGrpSpPr>
        <p:grpSpPr>
          <a:xfrm>
            <a:off x="8264520" y="367200"/>
            <a:ext cx="3680640" cy="316800"/>
            <a:chOff x="8264520" y="367200"/>
            <a:chExt cx="3680640" cy="316800"/>
          </a:xfrm>
        </p:grpSpPr>
        <p:pic>
          <p:nvPicPr>
            <p:cNvPr id="833" name="Рисунок 5" descr=""/>
            <p:cNvPicPr/>
            <p:nvPr/>
          </p:nvPicPr>
          <p:blipFill>
            <a:blip r:embed="rId2"/>
            <a:stretch/>
          </p:blipFill>
          <p:spPr>
            <a:xfrm>
              <a:off x="8264520" y="392760"/>
              <a:ext cx="1190160" cy="291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34" name="Рисунок 6" descr=""/>
            <p:cNvPicPr/>
            <p:nvPr/>
          </p:nvPicPr>
          <p:blipFill>
            <a:blip r:embed="rId3"/>
            <a:stretch/>
          </p:blipFill>
          <p:spPr>
            <a:xfrm>
              <a:off x="9553680" y="367200"/>
              <a:ext cx="951120" cy="316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35" name="Рисунок 8" descr=""/>
            <p:cNvPicPr/>
            <p:nvPr/>
          </p:nvPicPr>
          <p:blipFill>
            <a:blip r:embed="rId4"/>
            <a:stretch/>
          </p:blipFill>
          <p:spPr>
            <a:xfrm>
              <a:off x="10603800" y="392760"/>
              <a:ext cx="1341360" cy="2286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836" name="Группа 2"/>
          <p:cNvGrpSpPr/>
          <p:nvPr/>
        </p:nvGrpSpPr>
        <p:grpSpPr>
          <a:xfrm>
            <a:off x="2057400" y="743400"/>
            <a:ext cx="5612760" cy="2228760"/>
            <a:chOff x="2057400" y="743400"/>
            <a:chExt cx="5612760" cy="2228760"/>
          </a:xfrm>
        </p:grpSpPr>
        <p:sp>
          <p:nvSpPr>
            <p:cNvPr id="837" name="Прямоугольник: скругленные углы 1"/>
            <p:cNvSpPr/>
            <p:nvPr/>
          </p:nvSpPr>
          <p:spPr>
            <a:xfrm>
              <a:off x="2057400" y="743400"/>
              <a:ext cx="5612760" cy="2228040"/>
            </a:xfrm>
            <a:prstGeom prst="roundRect">
              <a:avLst>
                <a:gd name="adj" fmla="val 763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lt1"/>
                </a:solidFill>
                <a:latin typeface="Montserrat"/>
                <a:ea typeface="DejaVu Sans"/>
              </a:endParaRPr>
            </a:p>
          </p:txBody>
        </p:sp>
        <p:sp>
          <p:nvSpPr>
            <p:cNvPr id="838" name="TextBox 1"/>
            <p:cNvSpPr/>
            <p:nvPr/>
          </p:nvSpPr>
          <p:spPr>
            <a:xfrm>
              <a:off x="2129040" y="1357560"/>
              <a:ext cx="70668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ru-RU" sz="1400" spc="-1" strike="noStrike">
                  <a:solidFill>
                    <a:srgbClr val="ffffff"/>
                  </a:solidFill>
                  <a:latin typeface="Montserrat"/>
                  <a:ea typeface="DejaVu Sans"/>
                </a:rPr>
                <a:t>4.</a:t>
              </a: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39" name="TextBox 2"/>
            <p:cNvSpPr/>
            <p:nvPr/>
          </p:nvSpPr>
          <p:spPr>
            <a:xfrm>
              <a:off x="2446920" y="1154520"/>
              <a:ext cx="2042640" cy="1306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ru-RU" sz="1600" spc="-1" strike="noStrike">
                  <a:solidFill>
                    <a:srgbClr val="ffffff"/>
                  </a:solidFill>
                  <a:latin typeface="Montserrat"/>
                  <a:ea typeface="DejaVu Sans"/>
                </a:rPr>
                <a:t>Сервис анализа социальных сетей для профориентации молодежи</a:t>
              </a:r>
              <a:endParaRPr b="0" lang="en-US" sz="1600" spc="-1" strike="noStrike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840" name="Рисунок 18" descr=""/>
            <p:cNvPicPr/>
            <p:nvPr/>
          </p:nvPicPr>
          <p:blipFill>
            <a:blip r:embed="rId5"/>
            <a:stretch/>
          </p:blipFill>
          <p:spPr>
            <a:xfrm>
              <a:off x="5142960" y="1719360"/>
              <a:ext cx="1951200" cy="276120"/>
            </a:xfrm>
            <a:prstGeom prst="rect">
              <a:avLst/>
            </a:prstGeom>
            <a:ln w="0">
              <a:noFill/>
            </a:ln>
          </p:spPr>
        </p:pic>
        <p:cxnSp>
          <p:nvCxnSpPr>
            <p:cNvPr id="841" name="Прямая соединительная линия 1"/>
            <p:cNvCxnSpPr/>
            <p:nvPr/>
          </p:nvCxnSpPr>
          <p:spPr>
            <a:xfrm>
              <a:off x="4678200" y="753120"/>
              <a:ext cx="720" cy="2219400"/>
            </a:xfrm>
            <a:prstGeom prst="straightConnector1">
              <a:avLst/>
            </a:prstGeom>
            <a:ln w="15875">
              <a:solidFill>
                <a:srgbClr val="ffffff">
                  <a:alpha val="50000"/>
                </a:srgbClr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1840" cy="37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ffffff"/>
                </a:solidFill>
                <a:latin typeface="Montserrat"/>
              </a:rPr>
              <a:t>Команда Хотим Зачет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3" name="PlaceHolder 2"/>
          <p:cNvSpPr>
            <a:spLocks noGrp="1"/>
          </p:cNvSpPr>
          <p:nvPr>
            <p:ph/>
          </p:nvPr>
        </p:nvSpPr>
        <p:spPr>
          <a:xfrm>
            <a:off x="806400" y="1371600"/>
            <a:ext cx="1842840" cy="3939120"/>
          </a:xfrm>
          <a:prstGeom prst="rect">
            <a:avLst/>
          </a:prstGeom>
          <a:gradFill rotWithShape="0">
            <a:gsLst>
              <a:gs pos="0">
                <a:srgbClr val="fff3f7">
                  <a:alpha val="30196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Дмитрий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Попов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4" name="PlaceHolder 3"/>
          <p:cNvSpPr>
            <a:spLocks noGrp="1"/>
          </p:cNvSpPr>
          <p:nvPr>
            <p:ph/>
          </p:nvPr>
        </p:nvSpPr>
        <p:spPr>
          <a:xfrm>
            <a:off x="806400" y="2514600"/>
            <a:ext cx="1842840" cy="157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55d4ed"/>
              </a:buClr>
              <a:buFont typeface="Courier New"/>
              <a:buChar char="o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Backend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55d4ed"/>
              </a:buClr>
              <a:buFont typeface="Courier New"/>
              <a:buChar char="o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https://t.me/Tw1nkGG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55d4ed"/>
              </a:buClr>
              <a:buFont typeface="Courier New"/>
              <a:buChar char="o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8 (962) 659-48-02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5" name="PlaceHolder 4"/>
          <p:cNvSpPr>
            <a:spLocks noGrp="1"/>
          </p:cNvSpPr>
          <p:nvPr>
            <p:ph/>
          </p:nvPr>
        </p:nvSpPr>
        <p:spPr>
          <a:xfrm>
            <a:off x="3014640" y="1371600"/>
            <a:ext cx="1842840" cy="4343040"/>
          </a:xfrm>
          <a:prstGeom prst="rect">
            <a:avLst/>
          </a:prstGeom>
          <a:gradFill rotWithShape="0">
            <a:gsLst>
              <a:gs pos="0">
                <a:srgbClr val="fff3f7">
                  <a:alpha val="30196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Александр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Мокичев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6" name="PlaceHolder 5"/>
          <p:cNvSpPr>
            <a:spLocks noGrp="1"/>
          </p:cNvSpPr>
          <p:nvPr>
            <p:ph/>
          </p:nvPr>
        </p:nvSpPr>
        <p:spPr>
          <a:xfrm>
            <a:off x="3014640" y="2514600"/>
            <a:ext cx="1842840" cy="157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55d4ed"/>
              </a:buClr>
              <a:buFont typeface="Courier New"/>
              <a:buChar char="o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Frontend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55d4ed"/>
              </a:buClr>
              <a:buFont typeface="Courier New"/>
              <a:buChar char="o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https://t.me/pogromist_pythonist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55d4ed"/>
              </a:buClr>
              <a:buFont typeface="Courier New"/>
              <a:buChar char="o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7 981 198 6456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7" name="PlaceHolder 6"/>
          <p:cNvSpPr>
            <a:spLocks noGrp="1"/>
          </p:cNvSpPr>
          <p:nvPr>
            <p:ph/>
          </p:nvPr>
        </p:nvSpPr>
        <p:spPr>
          <a:xfrm>
            <a:off x="5191200" y="1371600"/>
            <a:ext cx="1842840" cy="4396320"/>
          </a:xfrm>
          <a:prstGeom prst="rect">
            <a:avLst/>
          </a:prstGeom>
          <a:gradFill rotWithShape="0">
            <a:gsLst>
              <a:gs pos="0">
                <a:srgbClr val="fff3f7">
                  <a:alpha val="30196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Алина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Краснова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8" name="PlaceHolder 7"/>
          <p:cNvSpPr>
            <a:spLocks noGrp="1"/>
          </p:cNvSpPr>
          <p:nvPr>
            <p:ph/>
          </p:nvPr>
        </p:nvSpPr>
        <p:spPr>
          <a:xfrm>
            <a:off x="5191200" y="2514600"/>
            <a:ext cx="1842840" cy="157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55d4ed"/>
              </a:buClr>
              <a:buFont typeface="Courier New"/>
              <a:buChar char="o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Аналитика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55d4ed"/>
              </a:buClr>
              <a:buFont typeface="Courier New"/>
              <a:buChar char="o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https://t.me/use13ss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144720" indent="0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 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144720" indent="0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9" name="PlaceHolder 8"/>
          <p:cNvSpPr>
            <a:spLocks noGrp="1"/>
          </p:cNvSpPr>
          <p:nvPr>
            <p:ph/>
          </p:nvPr>
        </p:nvSpPr>
        <p:spPr>
          <a:xfrm>
            <a:off x="7366680" y="1371600"/>
            <a:ext cx="1842840" cy="4396320"/>
          </a:xfrm>
          <a:prstGeom prst="rect">
            <a:avLst/>
          </a:prstGeom>
          <a:gradFill rotWithShape="0">
            <a:gsLst>
              <a:gs pos="0">
                <a:srgbClr val="fff3f7">
                  <a:alpha val="30196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Александра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Исмаилова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0" name="PlaceHolder 9"/>
          <p:cNvSpPr>
            <a:spLocks noGrp="1"/>
          </p:cNvSpPr>
          <p:nvPr>
            <p:ph/>
          </p:nvPr>
        </p:nvSpPr>
        <p:spPr>
          <a:xfrm>
            <a:off x="7366680" y="2514600"/>
            <a:ext cx="1842840" cy="157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55d4ed"/>
              </a:buClr>
              <a:buFont typeface="Courier New"/>
              <a:buChar char="o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Аналитика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55d4ed"/>
              </a:buClr>
              <a:buFont typeface="Courier New"/>
              <a:buChar char="o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https://t.me/use13ss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144720" indent="0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 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1" name="PlaceHolder 10"/>
          <p:cNvSpPr>
            <a:spLocks noGrp="1"/>
          </p:cNvSpPr>
          <p:nvPr>
            <p:ph/>
          </p:nvPr>
        </p:nvSpPr>
        <p:spPr>
          <a:xfrm>
            <a:off x="9542160" y="1371600"/>
            <a:ext cx="1842840" cy="4396320"/>
          </a:xfrm>
          <a:prstGeom prst="rect">
            <a:avLst/>
          </a:prstGeom>
          <a:gradFill rotWithShape="0">
            <a:gsLst>
              <a:gs pos="0">
                <a:srgbClr val="fff3f7">
                  <a:alpha val="30196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Никита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Мальцев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2" name="PlaceHolder 11"/>
          <p:cNvSpPr>
            <a:spLocks noGrp="1"/>
          </p:cNvSpPr>
          <p:nvPr>
            <p:ph/>
          </p:nvPr>
        </p:nvSpPr>
        <p:spPr>
          <a:xfrm>
            <a:off x="9542160" y="2538720"/>
            <a:ext cx="1842840" cy="157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55d4ed"/>
              </a:buClr>
              <a:buFont typeface="Courier New"/>
              <a:buChar char="o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Аналитика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55d4ed"/>
              </a:buClr>
              <a:buFont typeface="Courier New"/>
              <a:buChar char="o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https://t.me/m41nik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144720" indent="0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 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144720" indent="0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853" name="Группа 18"/>
          <p:cNvGrpSpPr/>
          <p:nvPr/>
        </p:nvGrpSpPr>
        <p:grpSpPr>
          <a:xfrm>
            <a:off x="8264520" y="367200"/>
            <a:ext cx="3680640" cy="316800"/>
            <a:chOff x="8264520" y="367200"/>
            <a:chExt cx="3680640" cy="316800"/>
          </a:xfrm>
        </p:grpSpPr>
        <p:pic>
          <p:nvPicPr>
            <p:cNvPr id="854" name="Рисунок 19" descr=""/>
            <p:cNvPicPr/>
            <p:nvPr/>
          </p:nvPicPr>
          <p:blipFill>
            <a:blip r:embed="rId2"/>
            <a:stretch/>
          </p:blipFill>
          <p:spPr>
            <a:xfrm>
              <a:off x="8264520" y="392760"/>
              <a:ext cx="1190160" cy="291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55" name="Рисунок 20" descr=""/>
            <p:cNvPicPr/>
            <p:nvPr/>
          </p:nvPicPr>
          <p:blipFill>
            <a:blip r:embed="rId3"/>
            <a:stretch/>
          </p:blipFill>
          <p:spPr>
            <a:xfrm>
              <a:off x="9553680" y="367200"/>
              <a:ext cx="951120" cy="316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56" name="Рисунок 28" descr=""/>
            <p:cNvPicPr/>
            <p:nvPr/>
          </p:nvPicPr>
          <p:blipFill>
            <a:blip r:embed="rId4"/>
            <a:stretch/>
          </p:blipFill>
          <p:spPr>
            <a:xfrm>
              <a:off x="10603800" y="392760"/>
              <a:ext cx="1341360" cy="228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" name="PlaceHolder 1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8052FB-DB4A-4FC7-9A87-0E97C6B973E6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PlaceHolder 1"/>
          <p:cNvSpPr>
            <a:spLocks noGrp="1"/>
          </p:cNvSpPr>
          <p:nvPr>
            <p:ph type="title"/>
          </p:nvPr>
        </p:nvSpPr>
        <p:spPr>
          <a:xfrm>
            <a:off x="1994400" y="392760"/>
            <a:ext cx="6171120" cy="403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2000" spc="-1" strike="noStrike">
                <a:solidFill>
                  <a:srgbClr val="f2f2f2"/>
                </a:solidFill>
                <a:latin typeface="Montserrat"/>
              </a:rPr>
              <a:t>Решение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58" name="Рисунок 2" descr=""/>
          <p:cNvPicPr/>
          <p:nvPr/>
        </p:nvPicPr>
        <p:blipFill>
          <a:blip r:embed="rId2"/>
          <a:srcRect l="-209945" t="-177624" r="-209945" b="-177624"/>
          <a:stretch/>
        </p:blipFill>
        <p:spPr>
          <a:xfrm>
            <a:off x="7440120" y="1015920"/>
            <a:ext cx="4404960" cy="3077640"/>
          </a:xfrm>
          <a:prstGeom prst="rect">
            <a:avLst/>
          </a:prstGeom>
          <a:ln w="0">
            <a:noFill/>
          </a:ln>
        </p:spPr>
      </p:pic>
      <p:pic>
        <p:nvPicPr>
          <p:cNvPr id="859" name="Рисунок 3" descr=""/>
          <p:cNvPicPr/>
          <p:nvPr/>
        </p:nvPicPr>
        <p:blipFill>
          <a:blip r:embed="rId3"/>
          <a:srcRect l="-209945" t="-83964" r="-209945" b="-83964"/>
          <a:stretch/>
        </p:blipFill>
        <p:spPr>
          <a:xfrm>
            <a:off x="7440120" y="4389120"/>
            <a:ext cx="4404960" cy="1810800"/>
          </a:xfrm>
          <a:prstGeom prst="rect">
            <a:avLst/>
          </a:prstGeom>
          <a:ln w="0">
            <a:noFill/>
          </a:ln>
        </p:spPr>
      </p:pic>
      <p:pic>
        <p:nvPicPr>
          <p:cNvPr id="860" name="Рисунок 4" descr=""/>
          <p:cNvPicPr/>
          <p:nvPr/>
        </p:nvPicPr>
        <p:blipFill>
          <a:blip r:embed="rId4"/>
          <a:srcRect l="-351551" t="-170112" r="-351551" b="-170112"/>
          <a:stretch/>
        </p:blipFill>
        <p:spPr>
          <a:xfrm>
            <a:off x="345960" y="3223800"/>
            <a:ext cx="6805440" cy="2976120"/>
          </a:xfrm>
          <a:prstGeom prst="rect">
            <a:avLst/>
          </a:prstGeom>
          <a:ln w="0">
            <a:noFill/>
          </a:ln>
        </p:spPr>
      </p:pic>
      <p:sp>
        <p:nvSpPr>
          <p:cNvPr id="861" name="PlaceHolder 2"/>
          <p:cNvSpPr>
            <a:spLocks noGrp="1"/>
          </p:cNvSpPr>
          <p:nvPr>
            <p:ph/>
          </p:nvPr>
        </p:nvSpPr>
        <p:spPr>
          <a:xfrm>
            <a:off x="345960" y="1015920"/>
            <a:ext cx="6805440" cy="202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44720" indent="-144720" algn="just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Наше решение — вебсайт, который запрашивает данные пользователя, и проводит поиск ключевых слов, характерных для разных специальностей в его подписках. После чего по ключевым словам предлгает пользователю подходящие специальности и курсы для этих специальностей.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862" name="Группа 7"/>
          <p:cNvGrpSpPr/>
          <p:nvPr/>
        </p:nvGrpSpPr>
        <p:grpSpPr>
          <a:xfrm>
            <a:off x="8264520" y="367200"/>
            <a:ext cx="3680640" cy="316800"/>
            <a:chOff x="8264520" y="367200"/>
            <a:chExt cx="3680640" cy="316800"/>
          </a:xfrm>
        </p:grpSpPr>
        <p:pic>
          <p:nvPicPr>
            <p:cNvPr id="863" name="Рисунок 8" descr=""/>
            <p:cNvPicPr/>
            <p:nvPr/>
          </p:nvPicPr>
          <p:blipFill>
            <a:blip r:embed="rId5"/>
            <a:stretch/>
          </p:blipFill>
          <p:spPr>
            <a:xfrm>
              <a:off x="8264520" y="392760"/>
              <a:ext cx="1190160" cy="291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64" name="Рисунок 9" descr=""/>
            <p:cNvPicPr/>
            <p:nvPr/>
          </p:nvPicPr>
          <p:blipFill>
            <a:blip r:embed="rId6"/>
            <a:stretch/>
          </p:blipFill>
          <p:spPr>
            <a:xfrm>
              <a:off x="9553680" y="367200"/>
              <a:ext cx="951120" cy="316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65" name="Рисунок 17" descr=""/>
            <p:cNvPicPr/>
            <p:nvPr/>
          </p:nvPicPr>
          <p:blipFill>
            <a:blip r:embed="rId7"/>
            <a:stretch/>
          </p:blipFill>
          <p:spPr>
            <a:xfrm>
              <a:off x="10603800" y="392760"/>
              <a:ext cx="1341360" cy="2286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866" name="" descr=""/>
          <p:cNvPicPr/>
          <p:nvPr/>
        </p:nvPicPr>
        <p:blipFill>
          <a:blip r:embed="rId8"/>
          <a:stretch/>
        </p:blipFill>
        <p:spPr>
          <a:xfrm>
            <a:off x="8125920" y="944640"/>
            <a:ext cx="3303720" cy="3148920"/>
          </a:xfrm>
          <a:prstGeom prst="rect">
            <a:avLst/>
          </a:prstGeom>
          <a:ln w="0">
            <a:noFill/>
          </a:ln>
        </p:spPr>
      </p:pic>
      <p:pic>
        <p:nvPicPr>
          <p:cNvPr id="867" name="" descr=""/>
          <p:cNvPicPr/>
          <p:nvPr/>
        </p:nvPicPr>
        <p:blipFill>
          <a:blip r:embed="rId9"/>
          <a:stretch/>
        </p:blipFill>
        <p:spPr>
          <a:xfrm>
            <a:off x="457200" y="3025080"/>
            <a:ext cx="6716880" cy="33753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E7C1964-FB93-4C6F-912F-57B4A6EDDFAE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PlaceHolder 1"/>
          <p:cNvSpPr>
            <a:spLocks noGrp="1"/>
          </p:cNvSpPr>
          <p:nvPr>
            <p:ph/>
          </p:nvPr>
        </p:nvSpPr>
        <p:spPr>
          <a:xfrm>
            <a:off x="1873440" y="1222560"/>
            <a:ext cx="3866040" cy="4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Веб сайт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9" name="PlaceHolder 2"/>
          <p:cNvSpPr>
            <a:spLocks noGrp="1"/>
          </p:cNvSpPr>
          <p:nvPr>
            <p:ph/>
          </p:nvPr>
        </p:nvSpPr>
        <p:spPr>
          <a:xfrm>
            <a:off x="1873440" y="1790280"/>
            <a:ext cx="3841200" cy="67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44720" indent="-144720" algn="just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50" spc="-1" strike="noStrike">
                <a:solidFill>
                  <a:srgbClr val="f2f2f2"/>
                </a:solidFill>
                <a:latin typeface="Montserrat"/>
              </a:rPr>
              <a:t>Сервис доступен из любой точки мира, нет необходимости что-либо скачивать</a:t>
            </a:r>
            <a:endParaRPr b="0" lang="en-US" sz="1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0" name="PlaceHolder 3"/>
          <p:cNvSpPr>
            <a:spLocks noGrp="1"/>
          </p:cNvSpPr>
          <p:nvPr>
            <p:ph/>
          </p:nvPr>
        </p:nvSpPr>
        <p:spPr>
          <a:xfrm>
            <a:off x="1854360" y="2826720"/>
            <a:ext cx="3866040" cy="4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Простой дизайн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1" name="PlaceHolder 4"/>
          <p:cNvSpPr>
            <a:spLocks noGrp="1"/>
          </p:cNvSpPr>
          <p:nvPr>
            <p:ph/>
          </p:nvPr>
        </p:nvSpPr>
        <p:spPr>
          <a:xfrm>
            <a:off x="1854360" y="3374280"/>
            <a:ext cx="3866040" cy="67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44720" indent="-144720" algn="just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50" spc="-1" strike="noStrike">
                <a:solidFill>
                  <a:srgbClr val="f2f2f2"/>
                </a:solidFill>
                <a:latin typeface="Montserrat"/>
              </a:rPr>
              <a:t>Пользователь точно разберется в том, какие кнопки нужно нажать</a:t>
            </a:r>
            <a:endParaRPr b="0" lang="en-US" sz="1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2" name="PlaceHolder 5"/>
          <p:cNvSpPr>
            <a:spLocks noGrp="1"/>
          </p:cNvSpPr>
          <p:nvPr>
            <p:ph/>
          </p:nvPr>
        </p:nvSpPr>
        <p:spPr>
          <a:xfrm>
            <a:off x="1854360" y="4410720"/>
            <a:ext cx="3866040" cy="4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Стабильный backend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3" name="PlaceHolder 6"/>
          <p:cNvSpPr>
            <a:spLocks noGrp="1"/>
          </p:cNvSpPr>
          <p:nvPr>
            <p:ph/>
          </p:nvPr>
        </p:nvSpPr>
        <p:spPr>
          <a:xfrm>
            <a:off x="1854360" y="4958640"/>
            <a:ext cx="3866040" cy="67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44720" indent="-144720" algn="just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50" spc="-1" strike="noStrike">
                <a:solidFill>
                  <a:srgbClr val="f2f2f2"/>
                </a:solidFill>
                <a:latin typeface="Montserrat"/>
              </a:rPr>
              <a:t>Тестовое покрытие серверной стороны около 80% (по входным данным)</a:t>
            </a:r>
            <a:endParaRPr b="0" lang="en-US" sz="1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4" name="PlaceHolder 7"/>
          <p:cNvSpPr>
            <a:spLocks noGrp="1"/>
          </p:cNvSpPr>
          <p:nvPr>
            <p:ph/>
          </p:nvPr>
        </p:nvSpPr>
        <p:spPr>
          <a:xfrm>
            <a:off x="7546680" y="1222560"/>
            <a:ext cx="3866040" cy="4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Анализ ключевых слов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5" name="PlaceHolder 8"/>
          <p:cNvSpPr>
            <a:spLocks noGrp="1"/>
          </p:cNvSpPr>
          <p:nvPr>
            <p:ph/>
          </p:nvPr>
        </p:nvSpPr>
        <p:spPr>
          <a:xfrm>
            <a:off x="7546680" y="1790280"/>
            <a:ext cx="3866040" cy="67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44720" indent="-144720" algn="just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50" spc="-1" strike="noStrike">
                <a:solidFill>
                  <a:srgbClr val="f2f2f2"/>
                </a:solidFill>
                <a:latin typeface="Montserrat"/>
              </a:rPr>
              <a:t>Не требует больших вычислительных ресурсов, поэтому работает быстро, пользователю не нужно ждать.</a:t>
            </a:r>
            <a:r>
              <a:rPr b="0" lang="ru-RU" sz="1450" spc="-1" strike="noStrike">
                <a:solidFill>
                  <a:srgbClr val="f2f2f2"/>
                </a:solidFill>
                <a:latin typeface="Montserrat"/>
              </a:rPr>
              <a:t>	</a:t>
            </a:r>
            <a:endParaRPr b="0" lang="en-US" sz="1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6" name="PlaceHolder 9"/>
          <p:cNvSpPr>
            <a:spLocks noGrp="1"/>
          </p:cNvSpPr>
          <p:nvPr>
            <p:ph/>
          </p:nvPr>
        </p:nvSpPr>
        <p:spPr>
          <a:xfrm>
            <a:off x="7527240" y="2826720"/>
            <a:ext cx="3866040" cy="4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Интеграция с ВК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7" name="PlaceHolder 10"/>
          <p:cNvSpPr>
            <a:spLocks noGrp="1"/>
          </p:cNvSpPr>
          <p:nvPr>
            <p:ph/>
          </p:nvPr>
        </p:nvSpPr>
        <p:spPr>
          <a:xfrm>
            <a:off x="7527240" y="3374280"/>
            <a:ext cx="3673800" cy="67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44720" indent="-144720" algn="just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50" spc="-1" strike="noStrike">
                <a:solidFill>
                  <a:srgbClr val="f2f2f2"/>
                </a:solidFill>
                <a:latin typeface="Montserrat"/>
              </a:rPr>
              <a:t>ВК — самая популярная соц. Сеть на территории РФ и содержит огромное количество информации о пользователях</a:t>
            </a:r>
            <a:endParaRPr b="0" lang="en-US" sz="1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8" name="PlaceHolder 11"/>
          <p:cNvSpPr>
            <a:spLocks noGrp="1"/>
          </p:cNvSpPr>
          <p:nvPr>
            <p:ph/>
          </p:nvPr>
        </p:nvSpPr>
        <p:spPr>
          <a:xfrm>
            <a:off x="7527240" y="4410720"/>
            <a:ext cx="3866040" cy="4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Первоначальная анкета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9" name="PlaceHolder 12"/>
          <p:cNvSpPr>
            <a:spLocks noGrp="1"/>
          </p:cNvSpPr>
          <p:nvPr>
            <p:ph/>
          </p:nvPr>
        </p:nvSpPr>
        <p:spPr>
          <a:xfrm>
            <a:off x="7527240" y="4958640"/>
            <a:ext cx="3866040" cy="67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44720" indent="-144720" algn="just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50" spc="-1" strike="noStrike">
                <a:solidFill>
                  <a:srgbClr val="f2f2f2"/>
                </a:solidFill>
                <a:latin typeface="Montserrat"/>
              </a:rPr>
              <a:t>Наше решение позволяет пользователю выбрать интересующие его направления, чтобы принять решение не только на основе подписок, но и желаний клиента</a:t>
            </a:r>
            <a:endParaRPr b="0" lang="en-US" sz="1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0" name="PlaceHolder 13"/>
          <p:cNvSpPr>
            <a:spLocks noGrp="1"/>
          </p:cNvSpPr>
          <p:nvPr>
            <p:ph type="title"/>
          </p:nvPr>
        </p:nvSpPr>
        <p:spPr>
          <a:xfrm>
            <a:off x="1994400" y="480240"/>
            <a:ext cx="6269400" cy="316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ffffff"/>
                </a:solidFill>
                <a:latin typeface="Montserrat"/>
              </a:rPr>
              <a:t>Преимущества нашего решения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1" name="PlaceHolder 14"/>
          <p:cNvSpPr>
            <a:spLocks noGrp="1"/>
          </p:cNvSpPr>
          <p:nvPr>
            <p:ph/>
          </p:nvPr>
        </p:nvSpPr>
        <p:spPr>
          <a:xfrm>
            <a:off x="778320" y="1188000"/>
            <a:ext cx="770400" cy="4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2" name="PlaceHolder 15"/>
          <p:cNvSpPr>
            <a:spLocks noGrp="1"/>
          </p:cNvSpPr>
          <p:nvPr>
            <p:ph/>
          </p:nvPr>
        </p:nvSpPr>
        <p:spPr>
          <a:xfrm>
            <a:off x="759240" y="2791800"/>
            <a:ext cx="770400" cy="4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3" name="PlaceHolder 16"/>
          <p:cNvSpPr>
            <a:spLocks noGrp="1"/>
          </p:cNvSpPr>
          <p:nvPr>
            <p:ph/>
          </p:nvPr>
        </p:nvSpPr>
        <p:spPr>
          <a:xfrm>
            <a:off x="759240" y="4376160"/>
            <a:ext cx="770400" cy="4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4" name="PlaceHolder 17"/>
          <p:cNvSpPr>
            <a:spLocks noGrp="1"/>
          </p:cNvSpPr>
          <p:nvPr>
            <p:ph/>
          </p:nvPr>
        </p:nvSpPr>
        <p:spPr>
          <a:xfrm>
            <a:off x="6451560" y="1188000"/>
            <a:ext cx="770400" cy="4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5" name="PlaceHolder 18"/>
          <p:cNvSpPr>
            <a:spLocks noGrp="1"/>
          </p:cNvSpPr>
          <p:nvPr>
            <p:ph/>
          </p:nvPr>
        </p:nvSpPr>
        <p:spPr>
          <a:xfrm>
            <a:off x="6432120" y="2791800"/>
            <a:ext cx="770400" cy="4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6" name="PlaceHolder 19"/>
          <p:cNvSpPr>
            <a:spLocks noGrp="1"/>
          </p:cNvSpPr>
          <p:nvPr>
            <p:ph/>
          </p:nvPr>
        </p:nvSpPr>
        <p:spPr>
          <a:xfrm>
            <a:off x="6432120" y="4376160"/>
            <a:ext cx="770400" cy="4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887" name="Группа 24"/>
          <p:cNvGrpSpPr/>
          <p:nvPr/>
        </p:nvGrpSpPr>
        <p:grpSpPr>
          <a:xfrm>
            <a:off x="113040" y="253440"/>
            <a:ext cx="8601480" cy="738000"/>
            <a:chOff x="113040" y="253440"/>
            <a:chExt cx="8601480" cy="738000"/>
          </a:xfrm>
        </p:grpSpPr>
        <p:pic>
          <p:nvPicPr>
            <p:cNvPr id="888" name="Рисунок 25" descr=""/>
            <p:cNvPicPr/>
            <p:nvPr/>
          </p:nvPicPr>
          <p:blipFill>
            <a:blip r:embed="rId2"/>
            <a:stretch/>
          </p:blipFill>
          <p:spPr>
            <a:xfrm>
              <a:off x="113040" y="253440"/>
              <a:ext cx="1477080" cy="738000"/>
            </a:xfrm>
            <a:prstGeom prst="rect">
              <a:avLst/>
            </a:prstGeom>
            <a:ln w="0">
              <a:noFill/>
            </a:ln>
          </p:spPr>
        </p:pic>
        <p:cxnSp>
          <p:nvCxnSpPr>
            <p:cNvPr id="889" name="Прямая соединительная линия 26"/>
            <p:cNvCxnSpPr/>
            <p:nvPr/>
          </p:nvCxnSpPr>
          <p:spPr>
            <a:xfrm>
              <a:off x="1416960" y="797040"/>
              <a:ext cx="7297920" cy="720"/>
            </a:xfrm>
            <a:prstGeom prst="straightConnector1">
              <a:avLst/>
            </a:prstGeom>
            <a:ln w="9525">
              <a:solidFill>
                <a:srgbClr val="73f9cf"/>
              </a:solidFill>
              <a:round/>
            </a:ln>
          </p:spPr>
        </p:cxnSp>
      </p:grpSp>
      <p:grpSp>
        <p:nvGrpSpPr>
          <p:cNvPr id="890" name="Группа 21"/>
          <p:cNvGrpSpPr/>
          <p:nvPr/>
        </p:nvGrpSpPr>
        <p:grpSpPr>
          <a:xfrm>
            <a:off x="8264520" y="367200"/>
            <a:ext cx="3680640" cy="316800"/>
            <a:chOff x="8264520" y="367200"/>
            <a:chExt cx="3680640" cy="316800"/>
          </a:xfrm>
        </p:grpSpPr>
        <p:pic>
          <p:nvPicPr>
            <p:cNvPr id="891" name="Рисунок 22" descr=""/>
            <p:cNvPicPr/>
            <p:nvPr/>
          </p:nvPicPr>
          <p:blipFill>
            <a:blip r:embed="rId3"/>
            <a:stretch/>
          </p:blipFill>
          <p:spPr>
            <a:xfrm>
              <a:off x="8264520" y="392760"/>
              <a:ext cx="1190160" cy="291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92" name="Рисунок 23" descr=""/>
            <p:cNvPicPr/>
            <p:nvPr/>
          </p:nvPicPr>
          <p:blipFill>
            <a:blip r:embed="rId4"/>
            <a:stretch/>
          </p:blipFill>
          <p:spPr>
            <a:xfrm>
              <a:off x="9553680" y="367200"/>
              <a:ext cx="951120" cy="316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93" name="Рисунок 31" descr=""/>
            <p:cNvPicPr/>
            <p:nvPr/>
          </p:nvPicPr>
          <p:blipFill>
            <a:blip r:embed="rId5"/>
            <a:stretch/>
          </p:blipFill>
          <p:spPr>
            <a:xfrm>
              <a:off x="10603800" y="392760"/>
              <a:ext cx="1341360" cy="228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1" name="PlaceHolder 20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8C01525-9447-4134-87B4-8F17ECAC179B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4" name="Group 82"/>
          <p:cNvGrpSpPr/>
          <p:nvPr/>
        </p:nvGrpSpPr>
        <p:grpSpPr>
          <a:xfrm>
            <a:off x="1128600" y="1149480"/>
            <a:ext cx="4267440" cy="2822040"/>
            <a:chOff x="1128600" y="1149480"/>
            <a:chExt cx="4267440" cy="2822040"/>
          </a:xfrm>
        </p:grpSpPr>
        <p:grpSp>
          <p:nvGrpSpPr>
            <p:cNvPr id="895" name="Group 83"/>
            <p:cNvGrpSpPr/>
            <p:nvPr/>
          </p:nvGrpSpPr>
          <p:grpSpPr>
            <a:xfrm>
              <a:off x="1128600" y="1149480"/>
              <a:ext cx="4267440" cy="2822040"/>
              <a:chOff x="1128600" y="1149480"/>
              <a:chExt cx="4267440" cy="2822040"/>
            </a:xfrm>
          </p:grpSpPr>
          <p:sp>
            <p:nvSpPr>
              <p:cNvPr id="896" name="AutoShape 1"/>
              <p:cNvSpPr/>
              <p:nvPr/>
            </p:nvSpPr>
            <p:spPr>
              <a:xfrm>
                <a:off x="1130040" y="1149480"/>
                <a:ext cx="4266000" cy="2822040"/>
              </a:xfrm>
              <a:prstGeom prst="roundRect">
                <a:avLst>
                  <a:gd name="adj" fmla="val 1292"/>
                </a:avLst>
              </a:prstGeom>
              <a:solidFill>
                <a:srgbClr val="201e42">
                  <a:alpha val="50000"/>
                </a:srgbClr>
              </a:solidFill>
              <a:ln w="25400">
                <a:noFill/>
              </a:ln>
              <a:effectLst>
                <a:outerShdw algn="t" blurRad="50760" dir="5400000" dist="38160" rotWithShape="0">
                  <a:srgbClr val="000000">
                    <a:alpha val="40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id-ID" sz="1800" spc="-1" strike="noStrike">
                  <a:solidFill>
                    <a:srgbClr val="000000"/>
                  </a:solidFill>
                  <a:latin typeface="Lato Light"/>
                  <a:ea typeface="DejaVu Sans"/>
                </a:endParaRPr>
              </a:p>
            </p:txBody>
          </p:sp>
          <p:sp>
            <p:nvSpPr>
              <p:cNvPr id="897" name="Rectangle 2"/>
              <p:cNvSpPr/>
              <p:nvPr/>
            </p:nvSpPr>
            <p:spPr>
              <a:xfrm>
                <a:off x="1128600" y="1358640"/>
                <a:ext cx="4266000" cy="19908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254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id-ID" sz="1800" spc="-1" strike="noStrike">
                  <a:solidFill>
                    <a:srgbClr val="000000"/>
                  </a:solidFill>
                  <a:latin typeface="Lato Light"/>
                  <a:ea typeface="DejaVu Sans"/>
                </a:endParaRPr>
              </a:p>
            </p:txBody>
          </p:sp>
          <p:sp>
            <p:nvSpPr>
              <p:cNvPr id="898" name="AutoShape 3"/>
              <p:cNvSpPr/>
              <p:nvPr/>
            </p:nvSpPr>
            <p:spPr>
              <a:xfrm>
                <a:off x="1761840" y="1203480"/>
                <a:ext cx="1706040" cy="354600"/>
              </a:xfrm>
              <a:prstGeom prst="roundRect">
                <a:avLst>
                  <a:gd name="adj" fmla="val 11986"/>
                </a:avLst>
              </a:prstGeom>
              <a:solidFill>
                <a:schemeClr val="accent6">
                  <a:lumMod val="50000"/>
                </a:schemeClr>
              </a:solidFill>
              <a:ln w="254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id-ID" sz="1800" spc="-1" strike="noStrike">
                  <a:solidFill>
                    <a:srgbClr val="000000"/>
                  </a:solidFill>
                  <a:latin typeface="Lato Light"/>
                  <a:ea typeface="DejaVu Sans"/>
                </a:endParaRPr>
              </a:p>
            </p:txBody>
          </p:sp>
          <p:sp>
            <p:nvSpPr>
              <p:cNvPr id="899" name="Oval 4"/>
              <p:cNvSpPr/>
              <p:nvPr/>
            </p:nvSpPr>
            <p:spPr>
              <a:xfrm>
                <a:off x="1198080" y="1225440"/>
                <a:ext cx="59400" cy="59400"/>
              </a:xfrm>
              <a:prstGeom prst="ellipse">
                <a:avLst/>
              </a:prstGeom>
              <a:solidFill>
                <a:schemeClr val="accent2"/>
              </a:solidFill>
              <a:ln w="254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id-ID" sz="1800" spc="-1" strike="noStrike">
                  <a:solidFill>
                    <a:srgbClr val="000000"/>
                  </a:solidFill>
                  <a:latin typeface="Lato Light"/>
                  <a:ea typeface="DejaVu Sans"/>
                </a:endParaRPr>
              </a:p>
            </p:txBody>
          </p:sp>
          <p:sp>
            <p:nvSpPr>
              <p:cNvPr id="900" name="Oval 5"/>
              <p:cNvSpPr/>
              <p:nvPr/>
            </p:nvSpPr>
            <p:spPr>
              <a:xfrm>
                <a:off x="1304640" y="1225440"/>
                <a:ext cx="59400" cy="59400"/>
              </a:xfrm>
              <a:prstGeom prst="ellipse">
                <a:avLst/>
              </a:prstGeom>
              <a:solidFill>
                <a:schemeClr val="accent3"/>
              </a:solidFill>
              <a:ln w="254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id-ID" sz="1800" spc="-1" strike="noStrike">
                  <a:solidFill>
                    <a:srgbClr val="000000"/>
                  </a:solidFill>
                  <a:latin typeface="Lato Light"/>
                  <a:ea typeface="DejaVu Sans"/>
                </a:endParaRPr>
              </a:p>
            </p:txBody>
          </p:sp>
          <p:sp>
            <p:nvSpPr>
              <p:cNvPr id="901" name="Oval 6"/>
              <p:cNvSpPr/>
              <p:nvPr/>
            </p:nvSpPr>
            <p:spPr>
              <a:xfrm>
                <a:off x="1411560" y="1225440"/>
                <a:ext cx="59400" cy="59400"/>
              </a:xfrm>
              <a:prstGeom prst="ellipse">
                <a:avLst/>
              </a:prstGeom>
              <a:solidFill>
                <a:schemeClr val="accent4"/>
              </a:solidFill>
              <a:ln w="254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id-ID" sz="1800" spc="-1" strike="noStrike">
                  <a:solidFill>
                    <a:srgbClr val="000000"/>
                  </a:solidFill>
                  <a:latin typeface="Lato Light"/>
                  <a:ea typeface="DejaVu Sans"/>
                </a:endParaRPr>
              </a:p>
            </p:txBody>
          </p:sp>
          <p:sp>
            <p:nvSpPr>
              <p:cNvPr id="902" name="Rectangle 92"/>
              <p:cNvSpPr/>
              <p:nvPr/>
            </p:nvSpPr>
            <p:spPr>
              <a:xfrm>
                <a:off x="1868760" y="1396800"/>
                <a:ext cx="3204720" cy="1260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b3b3b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id-ID" sz="1800" spc="-1" strike="noStrike">
                  <a:solidFill>
                    <a:srgbClr val="000000"/>
                  </a:solidFill>
                  <a:latin typeface="Lato Light"/>
                  <a:ea typeface="DejaVu Sans"/>
                </a:endParaRPr>
              </a:p>
            </p:txBody>
          </p:sp>
          <p:grpSp>
            <p:nvGrpSpPr>
              <p:cNvPr id="903" name="Group 93"/>
              <p:cNvGrpSpPr/>
              <p:nvPr/>
            </p:nvGrpSpPr>
            <p:grpSpPr>
              <a:xfrm>
                <a:off x="5189760" y="1203480"/>
                <a:ext cx="96840" cy="97200"/>
                <a:chOff x="5189760" y="1203480"/>
                <a:chExt cx="96840" cy="97200"/>
              </a:xfrm>
            </p:grpSpPr>
            <p:sp>
              <p:nvSpPr>
                <p:cNvPr id="904" name="Freeform 13"/>
                <p:cNvSpPr/>
                <p:nvPr/>
              </p:nvSpPr>
              <p:spPr>
                <a:xfrm>
                  <a:off x="5189760" y="1203480"/>
                  <a:ext cx="23760" cy="23760"/>
                </a:xfrm>
                <a:custGeom>
                  <a:avLst/>
                  <a:gdLst>
                    <a:gd name="textAreaLeft" fmla="*/ 0 w 23760"/>
                    <a:gd name="textAreaRight" fmla="*/ 24480 w 23760"/>
                    <a:gd name="textAreaTop" fmla="*/ 0 h 23760"/>
                    <a:gd name="textAreaBottom" fmla="*/ 24480 h 23760"/>
                  </a:gdLst>
                  <a:ahLst/>
                  <a:rect l="textAreaLeft" t="textAreaTop" r="textAreaRight" b="textAreaBottom"/>
                  <a:pathLst>
                    <a:path w="193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2" y="192"/>
                        <a:pt x="193" y="182"/>
                        <a:pt x="193" y="168"/>
                      </a:cubicBezTo>
                      <a:cubicBezTo>
                        <a:pt x="193" y="24"/>
                        <a:pt x="193" y="24"/>
                        <a:pt x="193" y="24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numCol="1" spcCol="0" lIns="90000" rIns="90000" tIns="12240" bIns="1224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id-ID" sz="1800" spc="-1" strike="noStrike">
                    <a:solidFill>
                      <a:srgbClr val="000000"/>
                    </a:solidFill>
                    <a:latin typeface="Lato Light"/>
                    <a:ea typeface="DejaVu Sans"/>
                  </a:endParaRPr>
                </a:p>
              </p:txBody>
            </p:sp>
            <p:sp>
              <p:nvSpPr>
                <p:cNvPr id="905" name="Freeform 14"/>
                <p:cNvSpPr/>
                <p:nvPr/>
              </p:nvSpPr>
              <p:spPr>
                <a:xfrm>
                  <a:off x="5189760" y="1240200"/>
                  <a:ext cx="23760" cy="23760"/>
                </a:xfrm>
                <a:custGeom>
                  <a:avLst/>
                  <a:gdLst>
                    <a:gd name="textAreaLeft" fmla="*/ 0 w 23760"/>
                    <a:gd name="textAreaRight" fmla="*/ 24480 w 23760"/>
                    <a:gd name="textAreaTop" fmla="*/ 0 h 23760"/>
                    <a:gd name="textAreaBottom" fmla="*/ 24480 h 23760"/>
                  </a:gdLst>
                  <a:ahLst/>
                  <a:rect l="textAreaLeft" t="textAreaTop" r="textAreaRight" b="textAreaBottom"/>
                  <a:pathLst>
                    <a:path w="193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2" y="192"/>
                        <a:pt x="193" y="181"/>
                        <a:pt x="193" y="168"/>
                      </a:cubicBezTo>
                      <a:cubicBezTo>
                        <a:pt x="193" y="24"/>
                        <a:pt x="193" y="24"/>
                        <a:pt x="193" y="24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numCol="1" spcCol="0" lIns="90000" rIns="90000" tIns="12240" bIns="1224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id-ID" sz="1800" spc="-1" strike="noStrike">
                    <a:solidFill>
                      <a:srgbClr val="000000"/>
                    </a:solidFill>
                    <a:latin typeface="Lato Light"/>
                    <a:ea typeface="DejaVu Sans"/>
                  </a:endParaRPr>
                </a:p>
              </p:txBody>
            </p:sp>
            <p:sp>
              <p:nvSpPr>
                <p:cNvPr id="906" name="Freeform 15"/>
                <p:cNvSpPr/>
                <p:nvPr/>
              </p:nvSpPr>
              <p:spPr>
                <a:xfrm>
                  <a:off x="5189760" y="1276920"/>
                  <a:ext cx="23760" cy="23760"/>
                </a:xfrm>
                <a:custGeom>
                  <a:avLst/>
                  <a:gdLst>
                    <a:gd name="textAreaLeft" fmla="*/ 0 w 23760"/>
                    <a:gd name="textAreaRight" fmla="*/ 24480 w 23760"/>
                    <a:gd name="textAreaTop" fmla="*/ 0 h 23760"/>
                    <a:gd name="textAreaBottom" fmla="*/ 24480 h 23760"/>
                  </a:gdLst>
                  <a:ahLst/>
                  <a:rect l="textAreaLeft" t="textAreaTop" r="textAreaRight" b="textAreaBottom"/>
                  <a:pathLst>
                    <a:path w="193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1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2" y="193"/>
                        <a:pt x="193" y="182"/>
                        <a:pt x="193" y="169"/>
                      </a:cubicBezTo>
                      <a:cubicBezTo>
                        <a:pt x="193" y="25"/>
                        <a:pt x="193" y="25"/>
                        <a:pt x="193" y="25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numCol="1" spcCol="0" lIns="90000" rIns="90000" tIns="12240" bIns="1224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id-ID" sz="1800" spc="-1" strike="noStrike">
                    <a:solidFill>
                      <a:srgbClr val="000000"/>
                    </a:solidFill>
                    <a:latin typeface="Lato Light"/>
                    <a:ea typeface="DejaVu Sans"/>
                  </a:endParaRPr>
                </a:p>
              </p:txBody>
            </p:sp>
            <p:sp>
              <p:nvSpPr>
                <p:cNvPr id="907" name="Freeform 16"/>
                <p:cNvSpPr/>
                <p:nvPr/>
              </p:nvSpPr>
              <p:spPr>
                <a:xfrm>
                  <a:off x="5226120" y="1203480"/>
                  <a:ext cx="23400" cy="23760"/>
                </a:xfrm>
                <a:custGeom>
                  <a:avLst/>
                  <a:gdLst>
                    <a:gd name="textAreaLeft" fmla="*/ 0 w 23400"/>
                    <a:gd name="textAreaRight" fmla="*/ 24120 w 23400"/>
                    <a:gd name="textAreaTop" fmla="*/ 0 h 23760"/>
                    <a:gd name="textAreaBottom" fmla="*/ 24480 h 23760"/>
                  </a:gdLst>
                  <a:ahLst/>
                  <a:rect l="textAreaLeft" t="textAreaTop" r="textAreaRight" b="textAreaBottom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2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numCol="1" spcCol="0" lIns="90000" rIns="90000" tIns="12240" bIns="1224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id-ID" sz="1800" spc="-1" strike="noStrike">
                    <a:solidFill>
                      <a:srgbClr val="000000"/>
                    </a:solidFill>
                    <a:latin typeface="Lato Light"/>
                    <a:ea typeface="DejaVu Sans"/>
                  </a:endParaRPr>
                </a:p>
              </p:txBody>
            </p:sp>
            <p:sp>
              <p:nvSpPr>
                <p:cNvPr id="908" name="Freeform 17"/>
                <p:cNvSpPr/>
                <p:nvPr/>
              </p:nvSpPr>
              <p:spPr>
                <a:xfrm>
                  <a:off x="5226120" y="1240200"/>
                  <a:ext cx="23400" cy="23760"/>
                </a:xfrm>
                <a:custGeom>
                  <a:avLst/>
                  <a:gdLst>
                    <a:gd name="textAreaLeft" fmla="*/ 0 w 23400"/>
                    <a:gd name="textAreaRight" fmla="*/ 24120 w 23400"/>
                    <a:gd name="textAreaTop" fmla="*/ 0 h 23760"/>
                    <a:gd name="textAreaBottom" fmla="*/ 24480 h 23760"/>
                  </a:gdLst>
                  <a:ahLst/>
                  <a:rect l="textAreaLeft" t="textAreaTop" r="textAreaRight" b="textAreaBottom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1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numCol="1" spcCol="0" lIns="90000" rIns="90000" tIns="12240" bIns="1224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id-ID" sz="1800" spc="-1" strike="noStrike">
                    <a:solidFill>
                      <a:srgbClr val="000000"/>
                    </a:solidFill>
                    <a:latin typeface="Lato Light"/>
                    <a:ea typeface="DejaVu Sans"/>
                  </a:endParaRPr>
                </a:p>
              </p:txBody>
            </p:sp>
            <p:sp>
              <p:nvSpPr>
                <p:cNvPr id="909" name="Freeform 18"/>
                <p:cNvSpPr/>
                <p:nvPr/>
              </p:nvSpPr>
              <p:spPr>
                <a:xfrm>
                  <a:off x="5226120" y="1276920"/>
                  <a:ext cx="23400" cy="23760"/>
                </a:xfrm>
                <a:custGeom>
                  <a:avLst/>
                  <a:gdLst>
                    <a:gd name="textAreaLeft" fmla="*/ 0 w 23400"/>
                    <a:gd name="textAreaRight" fmla="*/ 24120 w 23400"/>
                    <a:gd name="textAreaTop" fmla="*/ 0 h 23760"/>
                    <a:gd name="textAreaBottom" fmla="*/ 24480 h 23760"/>
                  </a:gdLst>
                  <a:ahLst/>
                  <a:rect l="textAreaLeft" t="textAreaTop" r="textAreaRight" b="textAreaBottom"/>
                  <a:pathLst>
                    <a:path w="192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1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1" y="193"/>
                        <a:pt x="192" y="182"/>
                        <a:pt x="192" y="169"/>
                      </a:cubicBezTo>
                      <a:cubicBezTo>
                        <a:pt x="192" y="25"/>
                        <a:pt x="192" y="25"/>
                        <a:pt x="192" y="25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numCol="1" spcCol="0" lIns="90000" rIns="90000" tIns="12240" bIns="1224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id-ID" sz="1800" spc="-1" strike="noStrike">
                    <a:solidFill>
                      <a:srgbClr val="000000"/>
                    </a:solidFill>
                    <a:latin typeface="Lato Light"/>
                    <a:ea typeface="DejaVu Sans"/>
                  </a:endParaRPr>
                </a:p>
              </p:txBody>
            </p:sp>
            <p:sp>
              <p:nvSpPr>
                <p:cNvPr id="910" name="Freeform 19"/>
                <p:cNvSpPr/>
                <p:nvPr/>
              </p:nvSpPr>
              <p:spPr>
                <a:xfrm>
                  <a:off x="5262840" y="1203480"/>
                  <a:ext cx="23760" cy="23760"/>
                </a:xfrm>
                <a:custGeom>
                  <a:avLst/>
                  <a:gdLst>
                    <a:gd name="textAreaLeft" fmla="*/ 0 w 23760"/>
                    <a:gd name="textAreaRight" fmla="*/ 24480 w 23760"/>
                    <a:gd name="textAreaTop" fmla="*/ 0 h 23760"/>
                    <a:gd name="textAreaBottom" fmla="*/ 24480 h 23760"/>
                  </a:gdLst>
                  <a:ahLst/>
                  <a:rect l="textAreaLeft" t="textAreaTop" r="textAreaRight" b="textAreaBottom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0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2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numCol="1" spcCol="0" lIns="90000" rIns="90000" tIns="12240" bIns="1224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id-ID" sz="1800" spc="-1" strike="noStrike">
                    <a:solidFill>
                      <a:srgbClr val="000000"/>
                    </a:solidFill>
                    <a:latin typeface="Lato Light"/>
                    <a:ea typeface="DejaVu Sans"/>
                  </a:endParaRPr>
                </a:p>
              </p:txBody>
            </p:sp>
            <p:sp>
              <p:nvSpPr>
                <p:cNvPr id="911" name="Freeform 20"/>
                <p:cNvSpPr/>
                <p:nvPr/>
              </p:nvSpPr>
              <p:spPr>
                <a:xfrm>
                  <a:off x="5262840" y="1240200"/>
                  <a:ext cx="23760" cy="23760"/>
                </a:xfrm>
                <a:custGeom>
                  <a:avLst/>
                  <a:gdLst>
                    <a:gd name="textAreaLeft" fmla="*/ 0 w 23760"/>
                    <a:gd name="textAreaRight" fmla="*/ 24480 w 23760"/>
                    <a:gd name="textAreaTop" fmla="*/ 0 h 23760"/>
                    <a:gd name="textAreaBottom" fmla="*/ 24480 h 23760"/>
                  </a:gdLst>
                  <a:ahLst/>
                  <a:rect l="textAreaLeft" t="textAreaTop" r="textAreaRight" b="textAreaBottom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0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1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numCol="1" spcCol="0" lIns="90000" rIns="90000" tIns="12240" bIns="1224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id-ID" sz="1800" spc="-1" strike="noStrike">
                    <a:solidFill>
                      <a:srgbClr val="000000"/>
                    </a:solidFill>
                    <a:latin typeface="Lato Light"/>
                    <a:ea typeface="DejaVu Sans"/>
                  </a:endParaRPr>
                </a:p>
              </p:txBody>
            </p:sp>
            <p:sp>
              <p:nvSpPr>
                <p:cNvPr id="912" name="Freeform 21"/>
                <p:cNvSpPr/>
                <p:nvPr/>
              </p:nvSpPr>
              <p:spPr>
                <a:xfrm>
                  <a:off x="5262840" y="1276920"/>
                  <a:ext cx="23760" cy="23760"/>
                </a:xfrm>
                <a:custGeom>
                  <a:avLst/>
                  <a:gdLst>
                    <a:gd name="textAreaLeft" fmla="*/ 0 w 23760"/>
                    <a:gd name="textAreaRight" fmla="*/ 24480 w 23760"/>
                    <a:gd name="textAreaTop" fmla="*/ 0 h 23760"/>
                    <a:gd name="textAreaBottom" fmla="*/ 24480 h 23760"/>
                  </a:gdLst>
                  <a:ahLst/>
                  <a:rect l="textAreaLeft" t="textAreaTop" r="textAreaRight" b="textAreaBottom"/>
                  <a:pathLst>
                    <a:path w="192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0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1" y="193"/>
                        <a:pt x="192" y="182"/>
                        <a:pt x="192" y="169"/>
                      </a:cubicBezTo>
                      <a:cubicBezTo>
                        <a:pt x="192" y="25"/>
                        <a:pt x="192" y="25"/>
                        <a:pt x="192" y="25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numCol="1" spcCol="0" lIns="90000" rIns="90000" tIns="12240" bIns="1224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id-ID" sz="1800" spc="-1" strike="noStrike">
                    <a:solidFill>
                      <a:srgbClr val="000000"/>
                    </a:solidFill>
                    <a:latin typeface="Lato Light"/>
                    <a:ea typeface="DejaVu Sans"/>
                  </a:endParaRPr>
                </a:p>
              </p:txBody>
            </p:sp>
          </p:grpSp>
          <p:sp>
            <p:nvSpPr>
              <p:cNvPr id="913" name="Freeform 25"/>
              <p:cNvSpPr/>
              <p:nvPr/>
            </p:nvSpPr>
            <p:spPr>
              <a:xfrm rot="5400000">
                <a:off x="5191920" y="1416600"/>
                <a:ext cx="92160" cy="79920"/>
              </a:xfrm>
              <a:custGeom>
                <a:avLst/>
                <a:gdLst>
                  <a:gd name="textAreaLeft" fmla="*/ 0 w 92160"/>
                  <a:gd name="textAreaRight" fmla="*/ 92880 w 92160"/>
                  <a:gd name="textAreaTop" fmla="*/ 0 h 79920"/>
                  <a:gd name="textAreaBottom" fmla="*/ 80640 h 79920"/>
                </a:gdLst>
                <a:ahLst/>
                <a:rect l="textAreaLeft" t="textAreaTop" r="textAreaRight" b="textAreaBottom"/>
                <a:pathLst>
                  <a:path w="896" h="784">
                    <a:moveTo>
                      <a:pt x="504" y="0"/>
                    </a:moveTo>
                    <a:cubicBezTo>
                      <a:pt x="307" y="0"/>
                      <a:pt x="144" y="146"/>
                      <a:pt x="116" y="336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168" y="560"/>
                      <a:pt x="168" y="560"/>
                      <a:pt x="168" y="560"/>
                    </a:cubicBezTo>
                    <a:cubicBezTo>
                      <a:pt x="336" y="336"/>
                      <a:pt x="336" y="336"/>
                      <a:pt x="336" y="336"/>
                    </a:cubicBezTo>
                    <a:cubicBezTo>
                      <a:pt x="230" y="336"/>
                      <a:pt x="230" y="336"/>
                      <a:pt x="230" y="336"/>
                    </a:cubicBezTo>
                    <a:cubicBezTo>
                      <a:pt x="256" y="208"/>
                      <a:pt x="369" y="112"/>
                      <a:pt x="504" y="112"/>
                    </a:cubicBezTo>
                    <a:cubicBezTo>
                      <a:pt x="658" y="112"/>
                      <a:pt x="784" y="238"/>
                      <a:pt x="784" y="392"/>
                    </a:cubicBezTo>
                    <a:cubicBezTo>
                      <a:pt x="784" y="546"/>
                      <a:pt x="658" y="672"/>
                      <a:pt x="504" y="672"/>
                    </a:cubicBezTo>
                    <a:cubicBezTo>
                      <a:pt x="504" y="784"/>
                      <a:pt x="504" y="784"/>
                      <a:pt x="504" y="784"/>
                    </a:cubicBezTo>
                    <a:cubicBezTo>
                      <a:pt x="721" y="784"/>
                      <a:pt x="896" y="609"/>
                      <a:pt x="896" y="392"/>
                    </a:cubicBezTo>
                    <a:cubicBezTo>
                      <a:pt x="896" y="175"/>
                      <a:pt x="721" y="0"/>
                      <a:pt x="504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0320" bIns="4032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id-ID" sz="1800" spc="-1" strike="noStrike">
                  <a:solidFill>
                    <a:srgbClr val="000000"/>
                  </a:solidFill>
                  <a:latin typeface="Lato Light"/>
                  <a:ea typeface="DejaVu Sans"/>
                </a:endParaRPr>
              </a:p>
            </p:txBody>
          </p:sp>
          <p:sp>
            <p:nvSpPr>
              <p:cNvPr id="914" name="Oval 6"/>
              <p:cNvSpPr/>
              <p:nvPr/>
            </p:nvSpPr>
            <p:spPr>
              <a:xfrm>
                <a:off x="1523160" y="1225440"/>
                <a:ext cx="59400" cy="59400"/>
              </a:xfrm>
              <a:prstGeom prst="ellipse">
                <a:avLst/>
              </a:prstGeom>
              <a:solidFill>
                <a:schemeClr val="accent5"/>
              </a:solidFill>
              <a:ln w="254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id-ID" sz="1800" spc="-1" strike="noStrike">
                  <a:solidFill>
                    <a:srgbClr val="000000"/>
                  </a:solidFill>
                  <a:latin typeface="Lato Light"/>
                  <a:ea typeface="DejaVu Sans"/>
                </a:endParaRPr>
              </a:p>
            </p:txBody>
          </p:sp>
        </p:grpSp>
        <p:sp>
          <p:nvSpPr>
            <p:cNvPr id="915" name="TextBox 9"/>
            <p:cNvSpPr/>
            <p:nvPr/>
          </p:nvSpPr>
          <p:spPr>
            <a:xfrm>
              <a:off x="1955160" y="1340640"/>
              <a:ext cx="10605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id-ID" sz="1000" spc="-1" strike="noStrike">
                  <a:solidFill>
                    <a:srgbClr val="000000"/>
                  </a:solidFill>
                  <a:latin typeface="Poppins Light"/>
                  <a:ea typeface="Poppins Light"/>
                </a:rPr>
                <a:t>www.</a:t>
              </a:r>
              <a:r>
                <a:rPr b="0" lang="en-US" sz="1000" spc="-1" strike="noStrike">
                  <a:solidFill>
                    <a:srgbClr val="000000"/>
                  </a:solidFill>
                  <a:latin typeface="Poppins Light"/>
                  <a:ea typeface="Poppins Light"/>
                </a:rPr>
                <a:t>lider</a:t>
              </a:r>
              <a:r>
                <a:rPr b="0" lang="id-ID" sz="1000" spc="-1" strike="noStrike">
                  <a:solidFill>
                    <a:srgbClr val="000000"/>
                  </a:solidFill>
                  <a:latin typeface="Poppins Light"/>
                  <a:ea typeface="Poppins Light"/>
                </a:rPr>
                <a:t>.com</a:t>
              </a:r>
              <a:endParaRPr b="0" lang="en-US" sz="10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16" name="Freeform 29"/>
            <p:cNvSpPr/>
            <p:nvPr/>
          </p:nvSpPr>
          <p:spPr>
            <a:xfrm>
              <a:off x="1909080" y="1425240"/>
              <a:ext cx="71640" cy="72360"/>
            </a:xfrm>
            <a:custGeom>
              <a:avLst/>
              <a:gdLst>
                <a:gd name="textAreaLeft" fmla="*/ 0 w 71640"/>
                <a:gd name="textAreaRight" fmla="*/ 72360 w 71640"/>
                <a:gd name="textAreaTop" fmla="*/ 0 h 72360"/>
                <a:gd name="textAreaBottom" fmla="*/ 73080 h 72360"/>
              </a:gdLst>
              <a:ahLst/>
              <a:rect l="textAreaLeft" t="textAreaTop" r="textAreaRight" b="textAreaBottom"/>
              <a:pathLst>
                <a:path w="636" h="636">
                  <a:moveTo>
                    <a:pt x="318" y="0"/>
                  </a:moveTo>
                  <a:cubicBezTo>
                    <a:pt x="142" y="0"/>
                    <a:pt x="0" y="142"/>
                    <a:pt x="0" y="318"/>
                  </a:cubicBezTo>
                  <a:cubicBezTo>
                    <a:pt x="0" y="494"/>
                    <a:pt x="142" y="636"/>
                    <a:pt x="318" y="636"/>
                  </a:cubicBezTo>
                  <a:cubicBezTo>
                    <a:pt x="494" y="636"/>
                    <a:pt x="636" y="494"/>
                    <a:pt x="636" y="318"/>
                  </a:cubicBezTo>
                  <a:cubicBezTo>
                    <a:pt x="636" y="142"/>
                    <a:pt x="494" y="0"/>
                    <a:pt x="318" y="0"/>
                  </a:cubicBezTo>
                  <a:close/>
                  <a:moveTo>
                    <a:pt x="594" y="308"/>
                  </a:moveTo>
                  <a:cubicBezTo>
                    <a:pt x="471" y="308"/>
                    <a:pt x="471" y="308"/>
                    <a:pt x="471" y="308"/>
                  </a:cubicBezTo>
                  <a:cubicBezTo>
                    <a:pt x="470" y="262"/>
                    <a:pt x="462" y="219"/>
                    <a:pt x="448" y="179"/>
                  </a:cubicBezTo>
                  <a:cubicBezTo>
                    <a:pt x="476" y="168"/>
                    <a:pt x="501" y="152"/>
                    <a:pt x="525" y="134"/>
                  </a:cubicBezTo>
                  <a:cubicBezTo>
                    <a:pt x="566" y="181"/>
                    <a:pt x="592" y="241"/>
                    <a:pt x="594" y="308"/>
                  </a:cubicBezTo>
                  <a:close/>
                  <a:moveTo>
                    <a:pt x="307" y="594"/>
                  </a:moveTo>
                  <a:cubicBezTo>
                    <a:pt x="273" y="566"/>
                    <a:pt x="244" y="529"/>
                    <a:pt x="223" y="486"/>
                  </a:cubicBezTo>
                  <a:cubicBezTo>
                    <a:pt x="250" y="478"/>
                    <a:pt x="278" y="473"/>
                    <a:pt x="308" y="472"/>
                  </a:cubicBezTo>
                  <a:cubicBezTo>
                    <a:pt x="308" y="594"/>
                    <a:pt x="308" y="594"/>
                    <a:pt x="308" y="594"/>
                  </a:cubicBezTo>
                  <a:cubicBezTo>
                    <a:pt x="307" y="594"/>
                    <a:pt x="307" y="594"/>
                    <a:pt x="307" y="594"/>
                  </a:cubicBezTo>
                  <a:close/>
                  <a:moveTo>
                    <a:pt x="329" y="42"/>
                  </a:moveTo>
                  <a:cubicBezTo>
                    <a:pt x="368" y="74"/>
                    <a:pt x="400" y="117"/>
                    <a:pt x="421" y="167"/>
                  </a:cubicBezTo>
                  <a:cubicBezTo>
                    <a:pt x="392" y="177"/>
                    <a:pt x="361" y="183"/>
                    <a:pt x="328" y="184"/>
                  </a:cubicBezTo>
                  <a:cubicBezTo>
                    <a:pt x="328" y="42"/>
                    <a:pt x="328" y="42"/>
                    <a:pt x="328" y="42"/>
                  </a:cubicBezTo>
                  <a:cubicBezTo>
                    <a:pt x="329" y="42"/>
                    <a:pt x="329" y="42"/>
                    <a:pt x="329" y="42"/>
                  </a:cubicBezTo>
                  <a:close/>
                  <a:moveTo>
                    <a:pt x="363" y="45"/>
                  </a:moveTo>
                  <a:cubicBezTo>
                    <a:pt x="420" y="55"/>
                    <a:pt x="471" y="81"/>
                    <a:pt x="510" y="119"/>
                  </a:cubicBezTo>
                  <a:cubicBezTo>
                    <a:pt x="489" y="136"/>
                    <a:pt x="466" y="150"/>
                    <a:pt x="440" y="160"/>
                  </a:cubicBezTo>
                  <a:cubicBezTo>
                    <a:pt x="421" y="116"/>
                    <a:pt x="395" y="77"/>
                    <a:pt x="363" y="45"/>
                  </a:cubicBezTo>
                  <a:close/>
                  <a:moveTo>
                    <a:pt x="308" y="42"/>
                  </a:moveTo>
                  <a:cubicBezTo>
                    <a:pt x="308" y="184"/>
                    <a:pt x="308" y="184"/>
                    <a:pt x="308" y="184"/>
                  </a:cubicBezTo>
                  <a:cubicBezTo>
                    <a:pt x="275" y="183"/>
                    <a:pt x="244" y="177"/>
                    <a:pt x="215" y="167"/>
                  </a:cubicBezTo>
                  <a:cubicBezTo>
                    <a:pt x="236" y="117"/>
                    <a:pt x="268" y="74"/>
                    <a:pt x="307" y="42"/>
                  </a:cubicBezTo>
                  <a:cubicBezTo>
                    <a:pt x="307" y="42"/>
                    <a:pt x="307" y="42"/>
                    <a:pt x="308" y="42"/>
                  </a:cubicBezTo>
                  <a:close/>
                  <a:moveTo>
                    <a:pt x="196" y="160"/>
                  </a:moveTo>
                  <a:cubicBezTo>
                    <a:pt x="171" y="150"/>
                    <a:pt x="147" y="136"/>
                    <a:pt x="126" y="119"/>
                  </a:cubicBezTo>
                  <a:cubicBezTo>
                    <a:pt x="165" y="81"/>
                    <a:pt x="216" y="55"/>
                    <a:pt x="273" y="45"/>
                  </a:cubicBezTo>
                  <a:cubicBezTo>
                    <a:pt x="241" y="77"/>
                    <a:pt x="215" y="116"/>
                    <a:pt x="196" y="160"/>
                  </a:cubicBezTo>
                  <a:close/>
                  <a:moveTo>
                    <a:pt x="207" y="186"/>
                  </a:moveTo>
                  <a:cubicBezTo>
                    <a:pt x="239" y="197"/>
                    <a:pt x="273" y="204"/>
                    <a:pt x="308" y="205"/>
                  </a:cubicBezTo>
                  <a:cubicBezTo>
                    <a:pt x="308" y="308"/>
                    <a:pt x="308" y="308"/>
                    <a:pt x="308" y="308"/>
                  </a:cubicBezTo>
                  <a:cubicBezTo>
                    <a:pt x="185" y="308"/>
                    <a:pt x="185" y="308"/>
                    <a:pt x="185" y="308"/>
                  </a:cubicBezTo>
                  <a:cubicBezTo>
                    <a:pt x="186" y="265"/>
                    <a:pt x="194" y="224"/>
                    <a:pt x="207" y="186"/>
                  </a:cubicBezTo>
                  <a:close/>
                  <a:moveTo>
                    <a:pt x="308" y="328"/>
                  </a:moveTo>
                  <a:cubicBezTo>
                    <a:pt x="308" y="452"/>
                    <a:pt x="308" y="452"/>
                    <a:pt x="308" y="452"/>
                  </a:cubicBezTo>
                  <a:cubicBezTo>
                    <a:pt x="275" y="453"/>
                    <a:pt x="244" y="458"/>
                    <a:pt x="215" y="468"/>
                  </a:cubicBezTo>
                  <a:cubicBezTo>
                    <a:pt x="197" y="425"/>
                    <a:pt x="186" y="378"/>
                    <a:pt x="185" y="328"/>
                  </a:cubicBezTo>
                  <a:lnTo>
                    <a:pt x="308" y="328"/>
                  </a:lnTo>
                  <a:close/>
                  <a:moveTo>
                    <a:pt x="273" y="591"/>
                  </a:moveTo>
                  <a:cubicBezTo>
                    <a:pt x="222" y="582"/>
                    <a:pt x="176" y="560"/>
                    <a:pt x="138" y="528"/>
                  </a:cubicBezTo>
                  <a:cubicBezTo>
                    <a:pt x="158" y="514"/>
                    <a:pt x="180" y="502"/>
                    <a:pt x="204" y="493"/>
                  </a:cubicBezTo>
                  <a:cubicBezTo>
                    <a:pt x="222" y="531"/>
                    <a:pt x="245" y="563"/>
                    <a:pt x="273" y="591"/>
                  </a:cubicBezTo>
                  <a:close/>
                  <a:moveTo>
                    <a:pt x="328" y="594"/>
                  </a:moveTo>
                  <a:cubicBezTo>
                    <a:pt x="328" y="472"/>
                    <a:pt x="328" y="472"/>
                    <a:pt x="328" y="472"/>
                  </a:cubicBezTo>
                  <a:cubicBezTo>
                    <a:pt x="358" y="473"/>
                    <a:pt x="386" y="478"/>
                    <a:pt x="413" y="486"/>
                  </a:cubicBezTo>
                  <a:cubicBezTo>
                    <a:pt x="392" y="529"/>
                    <a:pt x="363" y="566"/>
                    <a:pt x="329" y="594"/>
                  </a:cubicBezTo>
                  <a:cubicBezTo>
                    <a:pt x="329" y="594"/>
                    <a:pt x="329" y="594"/>
                    <a:pt x="328" y="594"/>
                  </a:cubicBezTo>
                  <a:close/>
                  <a:moveTo>
                    <a:pt x="432" y="493"/>
                  </a:moveTo>
                  <a:cubicBezTo>
                    <a:pt x="456" y="502"/>
                    <a:pt x="478" y="514"/>
                    <a:pt x="498" y="528"/>
                  </a:cubicBezTo>
                  <a:cubicBezTo>
                    <a:pt x="460" y="560"/>
                    <a:pt x="414" y="582"/>
                    <a:pt x="363" y="591"/>
                  </a:cubicBezTo>
                  <a:cubicBezTo>
                    <a:pt x="391" y="563"/>
                    <a:pt x="414" y="531"/>
                    <a:pt x="432" y="493"/>
                  </a:cubicBezTo>
                  <a:close/>
                  <a:moveTo>
                    <a:pt x="421" y="468"/>
                  </a:moveTo>
                  <a:cubicBezTo>
                    <a:pt x="392" y="458"/>
                    <a:pt x="361" y="453"/>
                    <a:pt x="328" y="452"/>
                  </a:cubicBezTo>
                  <a:cubicBezTo>
                    <a:pt x="328" y="328"/>
                    <a:pt x="328" y="328"/>
                    <a:pt x="328" y="328"/>
                  </a:cubicBezTo>
                  <a:cubicBezTo>
                    <a:pt x="451" y="328"/>
                    <a:pt x="451" y="328"/>
                    <a:pt x="451" y="328"/>
                  </a:cubicBezTo>
                  <a:cubicBezTo>
                    <a:pt x="450" y="378"/>
                    <a:pt x="439" y="425"/>
                    <a:pt x="421" y="468"/>
                  </a:cubicBezTo>
                  <a:close/>
                  <a:moveTo>
                    <a:pt x="328" y="308"/>
                  </a:moveTo>
                  <a:cubicBezTo>
                    <a:pt x="328" y="205"/>
                    <a:pt x="328" y="205"/>
                    <a:pt x="328" y="205"/>
                  </a:cubicBezTo>
                  <a:cubicBezTo>
                    <a:pt x="363" y="204"/>
                    <a:pt x="397" y="197"/>
                    <a:pt x="429" y="186"/>
                  </a:cubicBezTo>
                  <a:cubicBezTo>
                    <a:pt x="442" y="224"/>
                    <a:pt x="450" y="265"/>
                    <a:pt x="451" y="308"/>
                  </a:cubicBezTo>
                  <a:lnTo>
                    <a:pt x="328" y="308"/>
                  </a:lnTo>
                  <a:close/>
                  <a:moveTo>
                    <a:pt x="111" y="134"/>
                  </a:moveTo>
                  <a:cubicBezTo>
                    <a:pt x="135" y="152"/>
                    <a:pt x="160" y="168"/>
                    <a:pt x="188" y="179"/>
                  </a:cubicBezTo>
                  <a:cubicBezTo>
                    <a:pt x="174" y="219"/>
                    <a:pt x="166" y="262"/>
                    <a:pt x="165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44" y="241"/>
                    <a:pt x="70" y="181"/>
                    <a:pt x="111" y="134"/>
                  </a:cubicBezTo>
                  <a:close/>
                  <a:moveTo>
                    <a:pt x="42" y="328"/>
                  </a:moveTo>
                  <a:cubicBezTo>
                    <a:pt x="165" y="328"/>
                    <a:pt x="165" y="328"/>
                    <a:pt x="165" y="328"/>
                  </a:cubicBezTo>
                  <a:cubicBezTo>
                    <a:pt x="166" y="381"/>
                    <a:pt x="177" y="430"/>
                    <a:pt x="195" y="475"/>
                  </a:cubicBezTo>
                  <a:cubicBezTo>
                    <a:pt x="169" y="485"/>
                    <a:pt x="145" y="498"/>
                    <a:pt x="123" y="514"/>
                  </a:cubicBezTo>
                  <a:cubicBezTo>
                    <a:pt x="75" y="466"/>
                    <a:pt x="44" y="401"/>
                    <a:pt x="42" y="328"/>
                  </a:cubicBezTo>
                  <a:close/>
                  <a:moveTo>
                    <a:pt x="513" y="514"/>
                  </a:moveTo>
                  <a:cubicBezTo>
                    <a:pt x="491" y="498"/>
                    <a:pt x="467" y="485"/>
                    <a:pt x="441" y="475"/>
                  </a:cubicBezTo>
                  <a:cubicBezTo>
                    <a:pt x="459" y="430"/>
                    <a:pt x="470" y="381"/>
                    <a:pt x="471" y="328"/>
                  </a:cubicBezTo>
                  <a:cubicBezTo>
                    <a:pt x="594" y="328"/>
                    <a:pt x="594" y="328"/>
                    <a:pt x="594" y="328"/>
                  </a:cubicBezTo>
                  <a:cubicBezTo>
                    <a:pt x="592" y="401"/>
                    <a:pt x="561" y="466"/>
                    <a:pt x="513" y="51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36360" bIns="36360" anchor="t">
              <a:noAutofit/>
            </a:bodyPr>
            <a:p>
              <a:pPr>
                <a:lnSpc>
                  <a:spcPct val="100000"/>
                </a:lnSpc>
              </a:pPr>
              <a:endParaRPr b="0" lang="id-ID" sz="1800" spc="-1" strike="noStrike">
                <a:solidFill>
                  <a:srgbClr val="000000"/>
                </a:solidFill>
                <a:latin typeface="Lato Light"/>
                <a:ea typeface="DejaVu Sans"/>
              </a:endParaRPr>
            </a:p>
          </p:txBody>
        </p:sp>
      </p:grpSp>
      <p:grpSp>
        <p:nvGrpSpPr>
          <p:cNvPr id="917" name="Group 82"/>
          <p:cNvGrpSpPr/>
          <p:nvPr/>
        </p:nvGrpSpPr>
        <p:grpSpPr>
          <a:xfrm>
            <a:off x="6793920" y="1149480"/>
            <a:ext cx="4267440" cy="2822040"/>
            <a:chOff x="6793920" y="1149480"/>
            <a:chExt cx="4267440" cy="2822040"/>
          </a:xfrm>
        </p:grpSpPr>
        <p:grpSp>
          <p:nvGrpSpPr>
            <p:cNvPr id="918" name="Group 83"/>
            <p:cNvGrpSpPr/>
            <p:nvPr/>
          </p:nvGrpSpPr>
          <p:grpSpPr>
            <a:xfrm>
              <a:off x="6793920" y="1149480"/>
              <a:ext cx="4267440" cy="2822040"/>
              <a:chOff x="6793920" y="1149480"/>
              <a:chExt cx="4267440" cy="2822040"/>
            </a:xfrm>
          </p:grpSpPr>
          <p:sp>
            <p:nvSpPr>
              <p:cNvPr id="919" name="AutoShape 1"/>
              <p:cNvSpPr/>
              <p:nvPr/>
            </p:nvSpPr>
            <p:spPr>
              <a:xfrm>
                <a:off x="6795360" y="1149480"/>
                <a:ext cx="4266000" cy="2822040"/>
              </a:xfrm>
              <a:prstGeom prst="roundRect">
                <a:avLst>
                  <a:gd name="adj" fmla="val 1292"/>
                </a:avLst>
              </a:prstGeom>
              <a:solidFill>
                <a:srgbClr val="201e42">
                  <a:alpha val="50000"/>
                </a:srgbClr>
              </a:solidFill>
              <a:ln w="25400">
                <a:noFill/>
              </a:ln>
              <a:effectLst>
                <a:outerShdw algn="t" blurRad="50760" dir="5400000" dist="38160" rotWithShape="0">
                  <a:srgbClr val="000000">
                    <a:alpha val="40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id-ID" sz="1800" spc="-1" strike="noStrike">
                  <a:solidFill>
                    <a:srgbClr val="000000"/>
                  </a:solidFill>
                  <a:latin typeface="Lato Light"/>
                  <a:ea typeface="DejaVu Sans"/>
                </a:endParaRPr>
              </a:p>
            </p:txBody>
          </p:sp>
          <p:sp>
            <p:nvSpPr>
              <p:cNvPr id="920" name="Rectangle 2"/>
              <p:cNvSpPr/>
              <p:nvPr/>
            </p:nvSpPr>
            <p:spPr>
              <a:xfrm>
                <a:off x="6793920" y="1358640"/>
                <a:ext cx="4266000" cy="19908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254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id-ID" sz="1800" spc="-1" strike="noStrike">
                  <a:solidFill>
                    <a:srgbClr val="000000"/>
                  </a:solidFill>
                  <a:latin typeface="Lato Light"/>
                  <a:ea typeface="DejaVu Sans"/>
                </a:endParaRPr>
              </a:p>
            </p:txBody>
          </p:sp>
          <p:sp>
            <p:nvSpPr>
              <p:cNvPr id="921" name="AutoShape 3"/>
              <p:cNvSpPr/>
              <p:nvPr/>
            </p:nvSpPr>
            <p:spPr>
              <a:xfrm>
                <a:off x="7427160" y="1203480"/>
                <a:ext cx="1706040" cy="354600"/>
              </a:xfrm>
              <a:prstGeom prst="roundRect">
                <a:avLst>
                  <a:gd name="adj" fmla="val 11986"/>
                </a:avLst>
              </a:prstGeom>
              <a:solidFill>
                <a:schemeClr val="accent6">
                  <a:lumMod val="50000"/>
                </a:schemeClr>
              </a:solidFill>
              <a:ln w="254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id-ID" sz="1800" spc="-1" strike="noStrike">
                  <a:solidFill>
                    <a:srgbClr val="000000"/>
                  </a:solidFill>
                  <a:latin typeface="Lato Light"/>
                  <a:ea typeface="DejaVu Sans"/>
                </a:endParaRPr>
              </a:p>
            </p:txBody>
          </p:sp>
          <p:sp>
            <p:nvSpPr>
              <p:cNvPr id="922" name="Oval 4"/>
              <p:cNvSpPr/>
              <p:nvPr/>
            </p:nvSpPr>
            <p:spPr>
              <a:xfrm>
                <a:off x="6863400" y="1225440"/>
                <a:ext cx="59400" cy="59400"/>
              </a:xfrm>
              <a:prstGeom prst="ellipse">
                <a:avLst/>
              </a:prstGeom>
              <a:solidFill>
                <a:schemeClr val="accent2"/>
              </a:solidFill>
              <a:ln w="254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id-ID" sz="1800" spc="-1" strike="noStrike">
                  <a:solidFill>
                    <a:srgbClr val="000000"/>
                  </a:solidFill>
                  <a:latin typeface="Lato Light"/>
                  <a:ea typeface="DejaVu Sans"/>
                </a:endParaRPr>
              </a:p>
            </p:txBody>
          </p:sp>
          <p:sp>
            <p:nvSpPr>
              <p:cNvPr id="923" name="Oval 5"/>
              <p:cNvSpPr/>
              <p:nvPr/>
            </p:nvSpPr>
            <p:spPr>
              <a:xfrm>
                <a:off x="6969960" y="1225440"/>
                <a:ext cx="59400" cy="59400"/>
              </a:xfrm>
              <a:prstGeom prst="ellipse">
                <a:avLst/>
              </a:prstGeom>
              <a:solidFill>
                <a:schemeClr val="accent3"/>
              </a:solidFill>
              <a:ln w="254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id-ID" sz="1800" spc="-1" strike="noStrike">
                  <a:solidFill>
                    <a:srgbClr val="000000"/>
                  </a:solidFill>
                  <a:latin typeface="Lato Light"/>
                  <a:ea typeface="DejaVu Sans"/>
                </a:endParaRPr>
              </a:p>
            </p:txBody>
          </p:sp>
          <p:sp>
            <p:nvSpPr>
              <p:cNvPr id="924" name="Oval 6"/>
              <p:cNvSpPr/>
              <p:nvPr/>
            </p:nvSpPr>
            <p:spPr>
              <a:xfrm>
                <a:off x="7076880" y="1225440"/>
                <a:ext cx="59400" cy="59400"/>
              </a:xfrm>
              <a:prstGeom prst="ellipse">
                <a:avLst/>
              </a:prstGeom>
              <a:solidFill>
                <a:schemeClr val="accent4"/>
              </a:solidFill>
              <a:ln w="254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id-ID" sz="1800" spc="-1" strike="noStrike">
                  <a:solidFill>
                    <a:srgbClr val="000000"/>
                  </a:solidFill>
                  <a:latin typeface="Lato Light"/>
                  <a:ea typeface="DejaVu Sans"/>
                </a:endParaRPr>
              </a:p>
            </p:txBody>
          </p:sp>
          <p:sp>
            <p:nvSpPr>
              <p:cNvPr id="925" name="Rectangle 92"/>
              <p:cNvSpPr/>
              <p:nvPr/>
            </p:nvSpPr>
            <p:spPr>
              <a:xfrm>
                <a:off x="7534080" y="1396800"/>
                <a:ext cx="3204720" cy="1260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b3b3b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id-ID" sz="1800" spc="-1" strike="noStrike">
                  <a:solidFill>
                    <a:srgbClr val="000000"/>
                  </a:solidFill>
                  <a:latin typeface="Lato Light"/>
                  <a:ea typeface="DejaVu Sans"/>
                </a:endParaRPr>
              </a:p>
            </p:txBody>
          </p:sp>
          <p:grpSp>
            <p:nvGrpSpPr>
              <p:cNvPr id="926" name="Group 93"/>
              <p:cNvGrpSpPr/>
              <p:nvPr/>
            </p:nvGrpSpPr>
            <p:grpSpPr>
              <a:xfrm>
                <a:off x="10855080" y="1203480"/>
                <a:ext cx="96840" cy="97200"/>
                <a:chOff x="10855080" y="1203480"/>
                <a:chExt cx="96840" cy="97200"/>
              </a:xfrm>
            </p:grpSpPr>
            <p:sp>
              <p:nvSpPr>
                <p:cNvPr id="927" name="Freeform 13"/>
                <p:cNvSpPr/>
                <p:nvPr/>
              </p:nvSpPr>
              <p:spPr>
                <a:xfrm>
                  <a:off x="10855080" y="1203480"/>
                  <a:ext cx="23760" cy="23760"/>
                </a:xfrm>
                <a:custGeom>
                  <a:avLst/>
                  <a:gdLst>
                    <a:gd name="textAreaLeft" fmla="*/ 0 w 23760"/>
                    <a:gd name="textAreaRight" fmla="*/ 24480 w 23760"/>
                    <a:gd name="textAreaTop" fmla="*/ 0 h 23760"/>
                    <a:gd name="textAreaBottom" fmla="*/ 24480 h 23760"/>
                  </a:gdLst>
                  <a:ahLst/>
                  <a:rect l="textAreaLeft" t="textAreaTop" r="textAreaRight" b="textAreaBottom"/>
                  <a:pathLst>
                    <a:path w="193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2" y="192"/>
                        <a:pt x="193" y="182"/>
                        <a:pt x="193" y="168"/>
                      </a:cubicBezTo>
                      <a:cubicBezTo>
                        <a:pt x="193" y="24"/>
                        <a:pt x="193" y="24"/>
                        <a:pt x="193" y="24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numCol="1" spcCol="0" lIns="90000" rIns="90000" tIns="12240" bIns="1224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id-ID" sz="1800" spc="-1" strike="noStrike">
                    <a:solidFill>
                      <a:srgbClr val="000000"/>
                    </a:solidFill>
                    <a:latin typeface="Lato Light"/>
                    <a:ea typeface="DejaVu Sans"/>
                  </a:endParaRPr>
                </a:p>
              </p:txBody>
            </p:sp>
            <p:sp>
              <p:nvSpPr>
                <p:cNvPr id="928" name="Freeform 14"/>
                <p:cNvSpPr/>
                <p:nvPr/>
              </p:nvSpPr>
              <p:spPr>
                <a:xfrm>
                  <a:off x="10855080" y="1240200"/>
                  <a:ext cx="23760" cy="23760"/>
                </a:xfrm>
                <a:custGeom>
                  <a:avLst/>
                  <a:gdLst>
                    <a:gd name="textAreaLeft" fmla="*/ 0 w 23760"/>
                    <a:gd name="textAreaRight" fmla="*/ 24480 w 23760"/>
                    <a:gd name="textAreaTop" fmla="*/ 0 h 23760"/>
                    <a:gd name="textAreaBottom" fmla="*/ 24480 h 23760"/>
                  </a:gdLst>
                  <a:ahLst/>
                  <a:rect l="textAreaLeft" t="textAreaTop" r="textAreaRight" b="textAreaBottom"/>
                  <a:pathLst>
                    <a:path w="193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2" y="192"/>
                        <a:pt x="193" y="181"/>
                        <a:pt x="193" y="168"/>
                      </a:cubicBezTo>
                      <a:cubicBezTo>
                        <a:pt x="193" y="24"/>
                        <a:pt x="193" y="24"/>
                        <a:pt x="193" y="24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numCol="1" spcCol="0" lIns="90000" rIns="90000" tIns="12240" bIns="1224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id-ID" sz="1800" spc="-1" strike="noStrike">
                    <a:solidFill>
                      <a:srgbClr val="000000"/>
                    </a:solidFill>
                    <a:latin typeface="Lato Light"/>
                    <a:ea typeface="DejaVu Sans"/>
                  </a:endParaRPr>
                </a:p>
              </p:txBody>
            </p:sp>
            <p:sp>
              <p:nvSpPr>
                <p:cNvPr id="929" name="Freeform 15"/>
                <p:cNvSpPr/>
                <p:nvPr/>
              </p:nvSpPr>
              <p:spPr>
                <a:xfrm>
                  <a:off x="10855080" y="1276920"/>
                  <a:ext cx="23760" cy="23760"/>
                </a:xfrm>
                <a:custGeom>
                  <a:avLst/>
                  <a:gdLst>
                    <a:gd name="textAreaLeft" fmla="*/ 0 w 23760"/>
                    <a:gd name="textAreaRight" fmla="*/ 24480 w 23760"/>
                    <a:gd name="textAreaTop" fmla="*/ 0 h 23760"/>
                    <a:gd name="textAreaBottom" fmla="*/ 24480 h 23760"/>
                  </a:gdLst>
                  <a:ahLst/>
                  <a:rect l="textAreaLeft" t="textAreaTop" r="textAreaRight" b="textAreaBottom"/>
                  <a:pathLst>
                    <a:path w="193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1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2" y="193"/>
                        <a:pt x="193" y="182"/>
                        <a:pt x="193" y="169"/>
                      </a:cubicBezTo>
                      <a:cubicBezTo>
                        <a:pt x="193" y="25"/>
                        <a:pt x="193" y="25"/>
                        <a:pt x="193" y="25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numCol="1" spcCol="0" lIns="90000" rIns="90000" tIns="12240" bIns="1224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id-ID" sz="1800" spc="-1" strike="noStrike">
                    <a:solidFill>
                      <a:srgbClr val="000000"/>
                    </a:solidFill>
                    <a:latin typeface="Lato Light"/>
                    <a:ea typeface="DejaVu Sans"/>
                  </a:endParaRPr>
                </a:p>
              </p:txBody>
            </p:sp>
            <p:sp>
              <p:nvSpPr>
                <p:cNvPr id="930" name="Freeform 16"/>
                <p:cNvSpPr/>
                <p:nvPr/>
              </p:nvSpPr>
              <p:spPr>
                <a:xfrm>
                  <a:off x="10891800" y="1203480"/>
                  <a:ext cx="23400" cy="23760"/>
                </a:xfrm>
                <a:custGeom>
                  <a:avLst/>
                  <a:gdLst>
                    <a:gd name="textAreaLeft" fmla="*/ 0 w 23400"/>
                    <a:gd name="textAreaRight" fmla="*/ 24120 w 23400"/>
                    <a:gd name="textAreaTop" fmla="*/ 0 h 23760"/>
                    <a:gd name="textAreaBottom" fmla="*/ 24480 h 23760"/>
                  </a:gdLst>
                  <a:ahLst/>
                  <a:rect l="textAreaLeft" t="textAreaTop" r="textAreaRight" b="textAreaBottom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2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numCol="1" spcCol="0" lIns="90000" rIns="90000" tIns="12240" bIns="1224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id-ID" sz="1800" spc="-1" strike="noStrike">
                    <a:solidFill>
                      <a:srgbClr val="000000"/>
                    </a:solidFill>
                    <a:latin typeface="Lato Light"/>
                    <a:ea typeface="DejaVu Sans"/>
                  </a:endParaRPr>
                </a:p>
              </p:txBody>
            </p:sp>
            <p:sp>
              <p:nvSpPr>
                <p:cNvPr id="931" name="Freeform 17"/>
                <p:cNvSpPr/>
                <p:nvPr/>
              </p:nvSpPr>
              <p:spPr>
                <a:xfrm>
                  <a:off x="10891800" y="1240200"/>
                  <a:ext cx="23400" cy="23760"/>
                </a:xfrm>
                <a:custGeom>
                  <a:avLst/>
                  <a:gdLst>
                    <a:gd name="textAreaLeft" fmla="*/ 0 w 23400"/>
                    <a:gd name="textAreaRight" fmla="*/ 24120 w 23400"/>
                    <a:gd name="textAreaTop" fmla="*/ 0 h 23760"/>
                    <a:gd name="textAreaBottom" fmla="*/ 24480 h 23760"/>
                  </a:gdLst>
                  <a:ahLst/>
                  <a:rect l="textAreaLeft" t="textAreaTop" r="textAreaRight" b="textAreaBottom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1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numCol="1" spcCol="0" lIns="90000" rIns="90000" tIns="12240" bIns="1224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id-ID" sz="1800" spc="-1" strike="noStrike">
                    <a:solidFill>
                      <a:srgbClr val="000000"/>
                    </a:solidFill>
                    <a:latin typeface="Lato Light"/>
                    <a:ea typeface="DejaVu Sans"/>
                  </a:endParaRPr>
                </a:p>
              </p:txBody>
            </p:sp>
            <p:sp>
              <p:nvSpPr>
                <p:cNvPr id="932" name="Freeform 18"/>
                <p:cNvSpPr/>
                <p:nvPr/>
              </p:nvSpPr>
              <p:spPr>
                <a:xfrm>
                  <a:off x="10891800" y="1276920"/>
                  <a:ext cx="23400" cy="23760"/>
                </a:xfrm>
                <a:custGeom>
                  <a:avLst/>
                  <a:gdLst>
                    <a:gd name="textAreaLeft" fmla="*/ 0 w 23400"/>
                    <a:gd name="textAreaRight" fmla="*/ 24120 w 23400"/>
                    <a:gd name="textAreaTop" fmla="*/ 0 h 23760"/>
                    <a:gd name="textAreaBottom" fmla="*/ 24480 h 23760"/>
                  </a:gdLst>
                  <a:ahLst/>
                  <a:rect l="textAreaLeft" t="textAreaTop" r="textAreaRight" b="textAreaBottom"/>
                  <a:pathLst>
                    <a:path w="192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1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1" y="193"/>
                        <a:pt x="192" y="182"/>
                        <a:pt x="192" y="169"/>
                      </a:cubicBezTo>
                      <a:cubicBezTo>
                        <a:pt x="192" y="25"/>
                        <a:pt x="192" y="25"/>
                        <a:pt x="192" y="25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numCol="1" spcCol="0" lIns="90000" rIns="90000" tIns="12240" bIns="1224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id-ID" sz="1800" spc="-1" strike="noStrike">
                    <a:solidFill>
                      <a:srgbClr val="000000"/>
                    </a:solidFill>
                    <a:latin typeface="Lato Light"/>
                    <a:ea typeface="DejaVu Sans"/>
                  </a:endParaRPr>
                </a:p>
              </p:txBody>
            </p:sp>
            <p:sp>
              <p:nvSpPr>
                <p:cNvPr id="933" name="Freeform 19"/>
                <p:cNvSpPr/>
                <p:nvPr/>
              </p:nvSpPr>
              <p:spPr>
                <a:xfrm>
                  <a:off x="10928160" y="1203480"/>
                  <a:ext cx="23760" cy="23760"/>
                </a:xfrm>
                <a:custGeom>
                  <a:avLst/>
                  <a:gdLst>
                    <a:gd name="textAreaLeft" fmla="*/ 0 w 23760"/>
                    <a:gd name="textAreaRight" fmla="*/ 24480 w 23760"/>
                    <a:gd name="textAreaTop" fmla="*/ 0 h 23760"/>
                    <a:gd name="textAreaBottom" fmla="*/ 24480 h 23760"/>
                  </a:gdLst>
                  <a:ahLst/>
                  <a:rect l="textAreaLeft" t="textAreaTop" r="textAreaRight" b="textAreaBottom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0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2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numCol="1" spcCol="0" lIns="90000" rIns="90000" tIns="12240" bIns="1224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id-ID" sz="1800" spc="-1" strike="noStrike">
                    <a:solidFill>
                      <a:srgbClr val="000000"/>
                    </a:solidFill>
                    <a:latin typeface="Lato Light"/>
                    <a:ea typeface="DejaVu Sans"/>
                  </a:endParaRPr>
                </a:p>
              </p:txBody>
            </p:sp>
            <p:sp>
              <p:nvSpPr>
                <p:cNvPr id="934" name="Freeform 20"/>
                <p:cNvSpPr/>
                <p:nvPr/>
              </p:nvSpPr>
              <p:spPr>
                <a:xfrm>
                  <a:off x="10928160" y="1240200"/>
                  <a:ext cx="23760" cy="23760"/>
                </a:xfrm>
                <a:custGeom>
                  <a:avLst/>
                  <a:gdLst>
                    <a:gd name="textAreaLeft" fmla="*/ 0 w 23760"/>
                    <a:gd name="textAreaRight" fmla="*/ 24480 w 23760"/>
                    <a:gd name="textAreaTop" fmla="*/ 0 h 23760"/>
                    <a:gd name="textAreaBottom" fmla="*/ 24480 h 23760"/>
                  </a:gdLst>
                  <a:ahLst/>
                  <a:rect l="textAreaLeft" t="textAreaTop" r="textAreaRight" b="textAreaBottom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0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1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numCol="1" spcCol="0" lIns="90000" rIns="90000" tIns="12240" bIns="1224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id-ID" sz="1800" spc="-1" strike="noStrike">
                    <a:solidFill>
                      <a:srgbClr val="000000"/>
                    </a:solidFill>
                    <a:latin typeface="Lato Light"/>
                    <a:ea typeface="DejaVu Sans"/>
                  </a:endParaRPr>
                </a:p>
              </p:txBody>
            </p:sp>
            <p:sp>
              <p:nvSpPr>
                <p:cNvPr id="935" name="Freeform 21"/>
                <p:cNvSpPr/>
                <p:nvPr/>
              </p:nvSpPr>
              <p:spPr>
                <a:xfrm>
                  <a:off x="10928160" y="1276920"/>
                  <a:ext cx="23760" cy="23760"/>
                </a:xfrm>
                <a:custGeom>
                  <a:avLst/>
                  <a:gdLst>
                    <a:gd name="textAreaLeft" fmla="*/ 0 w 23760"/>
                    <a:gd name="textAreaRight" fmla="*/ 24480 w 23760"/>
                    <a:gd name="textAreaTop" fmla="*/ 0 h 23760"/>
                    <a:gd name="textAreaBottom" fmla="*/ 24480 h 23760"/>
                  </a:gdLst>
                  <a:ahLst/>
                  <a:rect l="textAreaLeft" t="textAreaTop" r="textAreaRight" b="textAreaBottom"/>
                  <a:pathLst>
                    <a:path w="192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0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1" y="193"/>
                        <a:pt x="192" y="182"/>
                        <a:pt x="192" y="169"/>
                      </a:cubicBezTo>
                      <a:cubicBezTo>
                        <a:pt x="192" y="25"/>
                        <a:pt x="192" y="25"/>
                        <a:pt x="192" y="25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numCol="1" spcCol="0" lIns="90000" rIns="90000" tIns="12240" bIns="1224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id-ID" sz="1800" spc="-1" strike="noStrike">
                    <a:solidFill>
                      <a:srgbClr val="000000"/>
                    </a:solidFill>
                    <a:latin typeface="Lato Light"/>
                    <a:ea typeface="DejaVu Sans"/>
                  </a:endParaRPr>
                </a:p>
              </p:txBody>
            </p:sp>
          </p:grpSp>
          <p:sp>
            <p:nvSpPr>
              <p:cNvPr id="936" name="Freeform 25"/>
              <p:cNvSpPr/>
              <p:nvPr/>
            </p:nvSpPr>
            <p:spPr>
              <a:xfrm rot="5400000">
                <a:off x="10857240" y="1416600"/>
                <a:ext cx="92160" cy="79920"/>
              </a:xfrm>
              <a:custGeom>
                <a:avLst/>
                <a:gdLst>
                  <a:gd name="textAreaLeft" fmla="*/ 0 w 92160"/>
                  <a:gd name="textAreaRight" fmla="*/ 92880 w 92160"/>
                  <a:gd name="textAreaTop" fmla="*/ 0 h 79920"/>
                  <a:gd name="textAreaBottom" fmla="*/ 80640 h 79920"/>
                </a:gdLst>
                <a:ahLst/>
                <a:rect l="textAreaLeft" t="textAreaTop" r="textAreaRight" b="textAreaBottom"/>
                <a:pathLst>
                  <a:path w="896" h="784">
                    <a:moveTo>
                      <a:pt x="504" y="0"/>
                    </a:moveTo>
                    <a:cubicBezTo>
                      <a:pt x="307" y="0"/>
                      <a:pt x="144" y="146"/>
                      <a:pt x="116" y="336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168" y="560"/>
                      <a:pt x="168" y="560"/>
                      <a:pt x="168" y="560"/>
                    </a:cubicBezTo>
                    <a:cubicBezTo>
                      <a:pt x="336" y="336"/>
                      <a:pt x="336" y="336"/>
                      <a:pt x="336" y="336"/>
                    </a:cubicBezTo>
                    <a:cubicBezTo>
                      <a:pt x="230" y="336"/>
                      <a:pt x="230" y="336"/>
                      <a:pt x="230" y="336"/>
                    </a:cubicBezTo>
                    <a:cubicBezTo>
                      <a:pt x="256" y="208"/>
                      <a:pt x="369" y="112"/>
                      <a:pt x="504" y="112"/>
                    </a:cubicBezTo>
                    <a:cubicBezTo>
                      <a:pt x="658" y="112"/>
                      <a:pt x="784" y="238"/>
                      <a:pt x="784" y="392"/>
                    </a:cubicBezTo>
                    <a:cubicBezTo>
                      <a:pt x="784" y="546"/>
                      <a:pt x="658" y="672"/>
                      <a:pt x="504" y="672"/>
                    </a:cubicBezTo>
                    <a:cubicBezTo>
                      <a:pt x="504" y="784"/>
                      <a:pt x="504" y="784"/>
                      <a:pt x="504" y="784"/>
                    </a:cubicBezTo>
                    <a:cubicBezTo>
                      <a:pt x="721" y="784"/>
                      <a:pt x="896" y="609"/>
                      <a:pt x="896" y="392"/>
                    </a:cubicBezTo>
                    <a:cubicBezTo>
                      <a:pt x="896" y="175"/>
                      <a:pt x="721" y="0"/>
                      <a:pt x="504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0320" bIns="4032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id-ID" sz="1800" spc="-1" strike="noStrike">
                  <a:solidFill>
                    <a:srgbClr val="000000"/>
                  </a:solidFill>
                  <a:latin typeface="Lato Light"/>
                  <a:ea typeface="DejaVu Sans"/>
                </a:endParaRPr>
              </a:p>
            </p:txBody>
          </p:sp>
          <p:sp>
            <p:nvSpPr>
              <p:cNvPr id="937" name="Oval 6"/>
              <p:cNvSpPr/>
              <p:nvPr/>
            </p:nvSpPr>
            <p:spPr>
              <a:xfrm>
                <a:off x="7188840" y="1225440"/>
                <a:ext cx="59400" cy="59400"/>
              </a:xfrm>
              <a:prstGeom prst="ellipse">
                <a:avLst/>
              </a:prstGeom>
              <a:solidFill>
                <a:schemeClr val="accent5"/>
              </a:solidFill>
              <a:ln w="254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id-ID" sz="1800" spc="-1" strike="noStrike">
                  <a:solidFill>
                    <a:srgbClr val="000000"/>
                  </a:solidFill>
                  <a:latin typeface="Lato Light"/>
                  <a:ea typeface="DejaVu Sans"/>
                </a:endParaRPr>
              </a:p>
            </p:txBody>
          </p:sp>
        </p:grpSp>
        <p:sp>
          <p:nvSpPr>
            <p:cNvPr id="938" name="TextBox 32"/>
            <p:cNvSpPr/>
            <p:nvPr/>
          </p:nvSpPr>
          <p:spPr>
            <a:xfrm>
              <a:off x="7620480" y="1340640"/>
              <a:ext cx="10605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id-ID" sz="1000" spc="-1" strike="noStrike">
                  <a:solidFill>
                    <a:srgbClr val="000000"/>
                  </a:solidFill>
                  <a:latin typeface="Poppins Light"/>
                  <a:ea typeface="Poppins Light"/>
                </a:rPr>
                <a:t>www.</a:t>
              </a:r>
              <a:r>
                <a:rPr b="0" lang="en-US" sz="1000" spc="-1" strike="noStrike">
                  <a:solidFill>
                    <a:srgbClr val="000000"/>
                  </a:solidFill>
                  <a:latin typeface="Poppins Light"/>
                  <a:ea typeface="Poppins Light"/>
                </a:rPr>
                <a:t>lider</a:t>
              </a:r>
              <a:r>
                <a:rPr b="0" lang="id-ID" sz="1000" spc="-1" strike="noStrike">
                  <a:solidFill>
                    <a:srgbClr val="000000"/>
                  </a:solidFill>
                  <a:latin typeface="Poppins Light"/>
                  <a:ea typeface="Poppins Light"/>
                </a:rPr>
                <a:t>.com</a:t>
              </a:r>
              <a:endParaRPr b="0" lang="en-US" sz="10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39" name="Freeform 29"/>
            <p:cNvSpPr/>
            <p:nvPr/>
          </p:nvSpPr>
          <p:spPr>
            <a:xfrm>
              <a:off x="7574400" y="1425240"/>
              <a:ext cx="71640" cy="72360"/>
            </a:xfrm>
            <a:custGeom>
              <a:avLst/>
              <a:gdLst>
                <a:gd name="textAreaLeft" fmla="*/ 0 w 71640"/>
                <a:gd name="textAreaRight" fmla="*/ 72360 w 71640"/>
                <a:gd name="textAreaTop" fmla="*/ 0 h 72360"/>
                <a:gd name="textAreaBottom" fmla="*/ 73080 h 72360"/>
              </a:gdLst>
              <a:ahLst/>
              <a:rect l="textAreaLeft" t="textAreaTop" r="textAreaRight" b="textAreaBottom"/>
              <a:pathLst>
                <a:path w="636" h="636">
                  <a:moveTo>
                    <a:pt x="318" y="0"/>
                  </a:moveTo>
                  <a:cubicBezTo>
                    <a:pt x="142" y="0"/>
                    <a:pt x="0" y="142"/>
                    <a:pt x="0" y="318"/>
                  </a:cubicBezTo>
                  <a:cubicBezTo>
                    <a:pt x="0" y="494"/>
                    <a:pt x="142" y="636"/>
                    <a:pt x="318" y="636"/>
                  </a:cubicBezTo>
                  <a:cubicBezTo>
                    <a:pt x="494" y="636"/>
                    <a:pt x="636" y="494"/>
                    <a:pt x="636" y="318"/>
                  </a:cubicBezTo>
                  <a:cubicBezTo>
                    <a:pt x="636" y="142"/>
                    <a:pt x="494" y="0"/>
                    <a:pt x="318" y="0"/>
                  </a:cubicBezTo>
                  <a:close/>
                  <a:moveTo>
                    <a:pt x="594" y="308"/>
                  </a:moveTo>
                  <a:cubicBezTo>
                    <a:pt x="471" y="308"/>
                    <a:pt x="471" y="308"/>
                    <a:pt x="471" y="308"/>
                  </a:cubicBezTo>
                  <a:cubicBezTo>
                    <a:pt x="470" y="262"/>
                    <a:pt x="462" y="219"/>
                    <a:pt x="448" y="179"/>
                  </a:cubicBezTo>
                  <a:cubicBezTo>
                    <a:pt x="476" y="168"/>
                    <a:pt x="501" y="152"/>
                    <a:pt x="525" y="134"/>
                  </a:cubicBezTo>
                  <a:cubicBezTo>
                    <a:pt x="566" y="181"/>
                    <a:pt x="592" y="241"/>
                    <a:pt x="594" y="308"/>
                  </a:cubicBezTo>
                  <a:close/>
                  <a:moveTo>
                    <a:pt x="307" y="594"/>
                  </a:moveTo>
                  <a:cubicBezTo>
                    <a:pt x="273" y="566"/>
                    <a:pt x="244" y="529"/>
                    <a:pt x="223" y="486"/>
                  </a:cubicBezTo>
                  <a:cubicBezTo>
                    <a:pt x="250" y="478"/>
                    <a:pt x="278" y="473"/>
                    <a:pt x="308" y="472"/>
                  </a:cubicBezTo>
                  <a:cubicBezTo>
                    <a:pt x="308" y="594"/>
                    <a:pt x="308" y="594"/>
                    <a:pt x="308" y="594"/>
                  </a:cubicBezTo>
                  <a:cubicBezTo>
                    <a:pt x="307" y="594"/>
                    <a:pt x="307" y="594"/>
                    <a:pt x="307" y="594"/>
                  </a:cubicBezTo>
                  <a:close/>
                  <a:moveTo>
                    <a:pt x="329" y="42"/>
                  </a:moveTo>
                  <a:cubicBezTo>
                    <a:pt x="368" y="74"/>
                    <a:pt x="400" y="117"/>
                    <a:pt x="421" y="167"/>
                  </a:cubicBezTo>
                  <a:cubicBezTo>
                    <a:pt x="392" y="177"/>
                    <a:pt x="361" y="183"/>
                    <a:pt x="328" y="184"/>
                  </a:cubicBezTo>
                  <a:cubicBezTo>
                    <a:pt x="328" y="42"/>
                    <a:pt x="328" y="42"/>
                    <a:pt x="328" y="42"/>
                  </a:cubicBezTo>
                  <a:cubicBezTo>
                    <a:pt x="329" y="42"/>
                    <a:pt x="329" y="42"/>
                    <a:pt x="329" y="42"/>
                  </a:cubicBezTo>
                  <a:close/>
                  <a:moveTo>
                    <a:pt x="363" y="45"/>
                  </a:moveTo>
                  <a:cubicBezTo>
                    <a:pt x="420" y="55"/>
                    <a:pt x="471" y="81"/>
                    <a:pt x="510" y="119"/>
                  </a:cubicBezTo>
                  <a:cubicBezTo>
                    <a:pt x="489" y="136"/>
                    <a:pt x="466" y="150"/>
                    <a:pt x="440" y="160"/>
                  </a:cubicBezTo>
                  <a:cubicBezTo>
                    <a:pt x="421" y="116"/>
                    <a:pt x="395" y="77"/>
                    <a:pt x="363" y="45"/>
                  </a:cubicBezTo>
                  <a:close/>
                  <a:moveTo>
                    <a:pt x="308" y="42"/>
                  </a:moveTo>
                  <a:cubicBezTo>
                    <a:pt x="308" y="184"/>
                    <a:pt x="308" y="184"/>
                    <a:pt x="308" y="184"/>
                  </a:cubicBezTo>
                  <a:cubicBezTo>
                    <a:pt x="275" y="183"/>
                    <a:pt x="244" y="177"/>
                    <a:pt x="215" y="167"/>
                  </a:cubicBezTo>
                  <a:cubicBezTo>
                    <a:pt x="236" y="117"/>
                    <a:pt x="268" y="74"/>
                    <a:pt x="307" y="42"/>
                  </a:cubicBezTo>
                  <a:cubicBezTo>
                    <a:pt x="307" y="42"/>
                    <a:pt x="307" y="42"/>
                    <a:pt x="308" y="42"/>
                  </a:cubicBezTo>
                  <a:close/>
                  <a:moveTo>
                    <a:pt x="196" y="160"/>
                  </a:moveTo>
                  <a:cubicBezTo>
                    <a:pt x="171" y="150"/>
                    <a:pt x="147" y="136"/>
                    <a:pt x="126" y="119"/>
                  </a:cubicBezTo>
                  <a:cubicBezTo>
                    <a:pt x="165" y="81"/>
                    <a:pt x="216" y="55"/>
                    <a:pt x="273" y="45"/>
                  </a:cubicBezTo>
                  <a:cubicBezTo>
                    <a:pt x="241" y="77"/>
                    <a:pt x="215" y="116"/>
                    <a:pt x="196" y="160"/>
                  </a:cubicBezTo>
                  <a:close/>
                  <a:moveTo>
                    <a:pt x="207" y="186"/>
                  </a:moveTo>
                  <a:cubicBezTo>
                    <a:pt x="239" y="197"/>
                    <a:pt x="273" y="204"/>
                    <a:pt x="308" y="205"/>
                  </a:cubicBezTo>
                  <a:cubicBezTo>
                    <a:pt x="308" y="308"/>
                    <a:pt x="308" y="308"/>
                    <a:pt x="308" y="308"/>
                  </a:cubicBezTo>
                  <a:cubicBezTo>
                    <a:pt x="185" y="308"/>
                    <a:pt x="185" y="308"/>
                    <a:pt x="185" y="308"/>
                  </a:cubicBezTo>
                  <a:cubicBezTo>
                    <a:pt x="186" y="265"/>
                    <a:pt x="194" y="224"/>
                    <a:pt x="207" y="186"/>
                  </a:cubicBezTo>
                  <a:close/>
                  <a:moveTo>
                    <a:pt x="308" y="328"/>
                  </a:moveTo>
                  <a:cubicBezTo>
                    <a:pt x="308" y="452"/>
                    <a:pt x="308" y="452"/>
                    <a:pt x="308" y="452"/>
                  </a:cubicBezTo>
                  <a:cubicBezTo>
                    <a:pt x="275" y="453"/>
                    <a:pt x="244" y="458"/>
                    <a:pt x="215" y="468"/>
                  </a:cubicBezTo>
                  <a:cubicBezTo>
                    <a:pt x="197" y="425"/>
                    <a:pt x="186" y="378"/>
                    <a:pt x="185" y="328"/>
                  </a:cubicBezTo>
                  <a:lnTo>
                    <a:pt x="308" y="328"/>
                  </a:lnTo>
                  <a:close/>
                  <a:moveTo>
                    <a:pt x="273" y="591"/>
                  </a:moveTo>
                  <a:cubicBezTo>
                    <a:pt x="222" y="582"/>
                    <a:pt x="176" y="560"/>
                    <a:pt x="138" y="528"/>
                  </a:cubicBezTo>
                  <a:cubicBezTo>
                    <a:pt x="158" y="514"/>
                    <a:pt x="180" y="502"/>
                    <a:pt x="204" y="493"/>
                  </a:cubicBezTo>
                  <a:cubicBezTo>
                    <a:pt x="222" y="531"/>
                    <a:pt x="245" y="563"/>
                    <a:pt x="273" y="591"/>
                  </a:cubicBezTo>
                  <a:close/>
                  <a:moveTo>
                    <a:pt x="328" y="594"/>
                  </a:moveTo>
                  <a:cubicBezTo>
                    <a:pt x="328" y="472"/>
                    <a:pt x="328" y="472"/>
                    <a:pt x="328" y="472"/>
                  </a:cubicBezTo>
                  <a:cubicBezTo>
                    <a:pt x="358" y="473"/>
                    <a:pt x="386" y="478"/>
                    <a:pt x="413" y="486"/>
                  </a:cubicBezTo>
                  <a:cubicBezTo>
                    <a:pt x="392" y="529"/>
                    <a:pt x="363" y="566"/>
                    <a:pt x="329" y="594"/>
                  </a:cubicBezTo>
                  <a:cubicBezTo>
                    <a:pt x="329" y="594"/>
                    <a:pt x="329" y="594"/>
                    <a:pt x="328" y="594"/>
                  </a:cubicBezTo>
                  <a:close/>
                  <a:moveTo>
                    <a:pt x="432" y="493"/>
                  </a:moveTo>
                  <a:cubicBezTo>
                    <a:pt x="456" y="502"/>
                    <a:pt x="478" y="514"/>
                    <a:pt x="498" y="528"/>
                  </a:cubicBezTo>
                  <a:cubicBezTo>
                    <a:pt x="460" y="560"/>
                    <a:pt x="414" y="582"/>
                    <a:pt x="363" y="591"/>
                  </a:cubicBezTo>
                  <a:cubicBezTo>
                    <a:pt x="391" y="563"/>
                    <a:pt x="414" y="531"/>
                    <a:pt x="432" y="493"/>
                  </a:cubicBezTo>
                  <a:close/>
                  <a:moveTo>
                    <a:pt x="421" y="468"/>
                  </a:moveTo>
                  <a:cubicBezTo>
                    <a:pt x="392" y="458"/>
                    <a:pt x="361" y="453"/>
                    <a:pt x="328" y="452"/>
                  </a:cubicBezTo>
                  <a:cubicBezTo>
                    <a:pt x="328" y="328"/>
                    <a:pt x="328" y="328"/>
                    <a:pt x="328" y="328"/>
                  </a:cubicBezTo>
                  <a:cubicBezTo>
                    <a:pt x="451" y="328"/>
                    <a:pt x="451" y="328"/>
                    <a:pt x="451" y="328"/>
                  </a:cubicBezTo>
                  <a:cubicBezTo>
                    <a:pt x="450" y="378"/>
                    <a:pt x="439" y="425"/>
                    <a:pt x="421" y="468"/>
                  </a:cubicBezTo>
                  <a:close/>
                  <a:moveTo>
                    <a:pt x="328" y="308"/>
                  </a:moveTo>
                  <a:cubicBezTo>
                    <a:pt x="328" y="205"/>
                    <a:pt x="328" y="205"/>
                    <a:pt x="328" y="205"/>
                  </a:cubicBezTo>
                  <a:cubicBezTo>
                    <a:pt x="363" y="204"/>
                    <a:pt x="397" y="197"/>
                    <a:pt x="429" y="186"/>
                  </a:cubicBezTo>
                  <a:cubicBezTo>
                    <a:pt x="442" y="224"/>
                    <a:pt x="450" y="265"/>
                    <a:pt x="451" y="308"/>
                  </a:cubicBezTo>
                  <a:lnTo>
                    <a:pt x="328" y="308"/>
                  </a:lnTo>
                  <a:close/>
                  <a:moveTo>
                    <a:pt x="111" y="134"/>
                  </a:moveTo>
                  <a:cubicBezTo>
                    <a:pt x="135" y="152"/>
                    <a:pt x="160" y="168"/>
                    <a:pt x="188" y="179"/>
                  </a:cubicBezTo>
                  <a:cubicBezTo>
                    <a:pt x="174" y="219"/>
                    <a:pt x="166" y="262"/>
                    <a:pt x="165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44" y="241"/>
                    <a:pt x="70" y="181"/>
                    <a:pt x="111" y="134"/>
                  </a:cubicBezTo>
                  <a:close/>
                  <a:moveTo>
                    <a:pt x="42" y="328"/>
                  </a:moveTo>
                  <a:cubicBezTo>
                    <a:pt x="165" y="328"/>
                    <a:pt x="165" y="328"/>
                    <a:pt x="165" y="328"/>
                  </a:cubicBezTo>
                  <a:cubicBezTo>
                    <a:pt x="166" y="381"/>
                    <a:pt x="177" y="430"/>
                    <a:pt x="195" y="475"/>
                  </a:cubicBezTo>
                  <a:cubicBezTo>
                    <a:pt x="169" y="485"/>
                    <a:pt x="145" y="498"/>
                    <a:pt x="123" y="514"/>
                  </a:cubicBezTo>
                  <a:cubicBezTo>
                    <a:pt x="75" y="466"/>
                    <a:pt x="44" y="401"/>
                    <a:pt x="42" y="328"/>
                  </a:cubicBezTo>
                  <a:close/>
                  <a:moveTo>
                    <a:pt x="513" y="514"/>
                  </a:moveTo>
                  <a:cubicBezTo>
                    <a:pt x="491" y="498"/>
                    <a:pt x="467" y="485"/>
                    <a:pt x="441" y="475"/>
                  </a:cubicBezTo>
                  <a:cubicBezTo>
                    <a:pt x="459" y="430"/>
                    <a:pt x="470" y="381"/>
                    <a:pt x="471" y="328"/>
                  </a:cubicBezTo>
                  <a:cubicBezTo>
                    <a:pt x="594" y="328"/>
                    <a:pt x="594" y="328"/>
                    <a:pt x="594" y="328"/>
                  </a:cubicBezTo>
                  <a:cubicBezTo>
                    <a:pt x="592" y="401"/>
                    <a:pt x="561" y="466"/>
                    <a:pt x="513" y="51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36360" bIns="36360" anchor="t">
              <a:noAutofit/>
            </a:bodyPr>
            <a:p>
              <a:pPr>
                <a:lnSpc>
                  <a:spcPct val="100000"/>
                </a:lnSpc>
              </a:pPr>
              <a:endParaRPr b="0" lang="id-ID" sz="1800" spc="-1" strike="noStrike">
                <a:solidFill>
                  <a:srgbClr val="000000"/>
                </a:solidFill>
                <a:latin typeface="Lato Light"/>
                <a:ea typeface="DejaVu Sans"/>
              </a:endParaRPr>
            </a:p>
          </p:txBody>
        </p:sp>
      </p:grpSp>
      <p:sp>
        <p:nvSpPr>
          <p:cNvPr id="940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1840" cy="37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1" name="PlaceHolder 2"/>
          <p:cNvSpPr>
            <a:spLocks noGrp="1"/>
          </p:cNvSpPr>
          <p:nvPr>
            <p:ph/>
          </p:nvPr>
        </p:nvSpPr>
        <p:spPr>
          <a:xfrm>
            <a:off x="1210680" y="4324320"/>
            <a:ext cx="4120920" cy="161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76400" indent="-176400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50" spc="-1" strike="noStrike">
                <a:solidFill>
                  <a:srgbClr val="f2f2f2"/>
                </a:solidFill>
                <a:latin typeface="Montserrat"/>
              </a:rPr>
              <a:t>Главное меню программы</a:t>
            </a:r>
            <a:endParaRPr b="0" lang="en-US" sz="1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2" name="PlaceHolder 3"/>
          <p:cNvSpPr>
            <a:spLocks noGrp="1"/>
          </p:cNvSpPr>
          <p:nvPr>
            <p:ph/>
          </p:nvPr>
        </p:nvSpPr>
        <p:spPr>
          <a:xfrm>
            <a:off x="6858000" y="4324320"/>
            <a:ext cx="4120920" cy="161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76400" indent="-176400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50" spc="-1" strike="noStrike">
                <a:solidFill>
                  <a:srgbClr val="f2f2f2"/>
                </a:solidFill>
                <a:latin typeface="Montserrat"/>
              </a:rPr>
              <a:t>Список профессий, подходящих пользователю</a:t>
            </a:r>
            <a:endParaRPr b="0" lang="en-US" sz="145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43" name="Рисунок 4" descr=""/>
          <p:cNvPicPr/>
          <p:nvPr/>
        </p:nvPicPr>
        <p:blipFill>
          <a:blip r:embed="rId2"/>
          <a:srcRect l="-8951" t="-8746" r="-8951" b="-8746"/>
          <a:stretch/>
        </p:blipFill>
        <p:spPr>
          <a:xfrm>
            <a:off x="1210680" y="1683720"/>
            <a:ext cx="4120920" cy="2070720"/>
          </a:xfrm>
          <a:prstGeom prst="rect">
            <a:avLst/>
          </a:prstGeom>
          <a:ln w="0">
            <a:noFill/>
          </a:ln>
        </p:spPr>
      </p:pic>
      <p:pic>
        <p:nvPicPr>
          <p:cNvPr id="944" name="Рисунок 5" descr=""/>
          <p:cNvPicPr/>
          <p:nvPr/>
        </p:nvPicPr>
        <p:blipFill>
          <a:blip r:embed="rId3"/>
          <a:srcRect l="-8951" t="-8719" r="-8951" b="-8719"/>
          <a:stretch/>
        </p:blipFill>
        <p:spPr>
          <a:xfrm>
            <a:off x="6855480" y="1680480"/>
            <a:ext cx="4120920" cy="2077200"/>
          </a:xfrm>
          <a:prstGeom prst="rect">
            <a:avLst/>
          </a:prstGeom>
          <a:ln w="0">
            <a:noFill/>
          </a:ln>
        </p:spPr>
      </p:pic>
      <p:grpSp>
        <p:nvGrpSpPr>
          <p:cNvPr id="945" name="Группа 56"/>
          <p:cNvGrpSpPr/>
          <p:nvPr/>
        </p:nvGrpSpPr>
        <p:grpSpPr>
          <a:xfrm>
            <a:off x="113040" y="253440"/>
            <a:ext cx="8601480" cy="738000"/>
            <a:chOff x="113040" y="253440"/>
            <a:chExt cx="8601480" cy="738000"/>
          </a:xfrm>
        </p:grpSpPr>
        <p:pic>
          <p:nvPicPr>
            <p:cNvPr id="946" name="Рисунок 57" descr=""/>
            <p:cNvPicPr/>
            <p:nvPr/>
          </p:nvPicPr>
          <p:blipFill>
            <a:blip r:embed="rId4"/>
            <a:stretch/>
          </p:blipFill>
          <p:spPr>
            <a:xfrm>
              <a:off x="113040" y="253440"/>
              <a:ext cx="1477080" cy="738000"/>
            </a:xfrm>
            <a:prstGeom prst="rect">
              <a:avLst/>
            </a:prstGeom>
            <a:ln w="0">
              <a:noFill/>
            </a:ln>
          </p:spPr>
        </p:pic>
        <p:cxnSp>
          <p:nvCxnSpPr>
            <p:cNvPr id="947" name="Прямая соединительная линия 58"/>
            <p:cNvCxnSpPr/>
            <p:nvPr/>
          </p:nvCxnSpPr>
          <p:spPr>
            <a:xfrm>
              <a:off x="1416960" y="797040"/>
              <a:ext cx="7297920" cy="720"/>
            </a:xfrm>
            <a:prstGeom prst="straightConnector1">
              <a:avLst/>
            </a:prstGeom>
            <a:ln w="9525">
              <a:solidFill>
                <a:srgbClr val="73f9cf"/>
              </a:solidFill>
              <a:round/>
            </a:ln>
          </p:spPr>
        </p:cxnSp>
      </p:grpSp>
      <p:grpSp>
        <p:nvGrpSpPr>
          <p:cNvPr id="948" name="Группа 53"/>
          <p:cNvGrpSpPr/>
          <p:nvPr/>
        </p:nvGrpSpPr>
        <p:grpSpPr>
          <a:xfrm>
            <a:off x="8264520" y="367200"/>
            <a:ext cx="3680640" cy="316800"/>
            <a:chOff x="8264520" y="367200"/>
            <a:chExt cx="3680640" cy="316800"/>
          </a:xfrm>
        </p:grpSpPr>
        <p:pic>
          <p:nvPicPr>
            <p:cNvPr id="949" name="Рисунок 54" descr=""/>
            <p:cNvPicPr/>
            <p:nvPr/>
          </p:nvPicPr>
          <p:blipFill>
            <a:blip r:embed="rId5"/>
            <a:stretch/>
          </p:blipFill>
          <p:spPr>
            <a:xfrm>
              <a:off x="8264520" y="392760"/>
              <a:ext cx="1190160" cy="291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50" name="Рисунок 55" descr=""/>
            <p:cNvPicPr/>
            <p:nvPr/>
          </p:nvPicPr>
          <p:blipFill>
            <a:blip r:embed="rId6"/>
            <a:stretch/>
          </p:blipFill>
          <p:spPr>
            <a:xfrm>
              <a:off x="9553680" y="367200"/>
              <a:ext cx="951120" cy="316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51" name="Рисунок 63" descr=""/>
            <p:cNvPicPr/>
            <p:nvPr/>
          </p:nvPicPr>
          <p:blipFill>
            <a:blip r:embed="rId7"/>
            <a:stretch/>
          </p:blipFill>
          <p:spPr>
            <a:xfrm>
              <a:off x="10603800" y="392760"/>
              <a:ext cx="1341360" cy="228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90EBF9D-85EC-4AB2-9195-12071227A72C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" name="Рисунок 1" descr=""/>
          <p:cNvPicPr/>
          <p:nvPr/>
        </p:nvPicPr>
        <p:blipFill>
          <a:blip r:embed="rId2"/>
          <a:srcRect l="-9087" t="-12076" r="-9087" b="-12076"/>
          <a:stretch/>
        </p:blipFill>
        <p:spPr>
          <a:xfrm>
            <a:off x="5063760" y="1235880"/>
            <a:ext cx="2063160" cy="4601880"/>
          </a:xfrm>
          <a:prstGeom prst="rect">
            <a:avLst/>
          </a:prstGeom>
          <a:ln w="0">
            <a:noFill/>
          </a:ln>
        </p:spPr>
      </p:pic>
      <p:sp>
        <p:nvSpPr>
          <p:cNvPr id="953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1840" cy="37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4" name="PlaceHolder 2"/>
          <p:cNvSpPr>
            <a:spLocks noGrp="1"/>
          </p:cNvSpPr>
          <p:nvPr>
            <p:ph/>
          </p:nvPr>
        </p:nvSpPr>
        <p:spPr>
          <a:xfrm>
            <a:off x="356400" y="2020680"/>
            <a:ext cx="3812040" cy="128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Сайт корректно отображается даже на мобильных устройствах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5" name="PlaceHolder 3"/>
          <p:cNvSpPr>
            <a:spLocks noGrp="1"/>
          </p:cNvSpPr>
          <p:nvPr>
            <p:ph/>
          </p:nvPr>
        </p:nvSpPr>
        <p:spPr>
          <a:xfrm>
            <a:off x="8039880" y="2020680"/>
            <a:ext cx="3812040" cy="128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Пользователям с мобильными устройствами показывают ту же версию сайта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6" name="PlaceHolder 4"/>
          <p:cNvSpPr>
            <a:spLocks noGrp="1"/>
          </p:cNvSpPr>
          <p:nvPr>
            <p:ph/>
          </p:nvPr>
        </p:nvSpPr>
        <p:spPr>
          <a:xfrm>
            <a:off x="356400" y="3864600"/>
            <a:ext cx="3812040" cy="1020960"/>
          </a:xfrm>
          <a:prstGeom prst="rect">
            <a:avLst/>
          </a:prstGeom>
          <a:gradFill rotWithShape="0">
            <a:gsLst>
              <a:gs pos="35000">
                <a:srgbClr val="ffffff">
                  <a:alpha val="0"/>
                </a:srgbClr>
              </a:gs>
              <a:gs pos="100000">
                <a:srgbClr val="fff3f7">
                  <a:alpha val="20000"/>
                </a:srgbClr>
              </a:gs>
            </a:gsLst>
            <a:lin ang="16200000"/>
          </a:gradFill>
          <a:ln w="0">
            <a:noFill/>
          </a:ln>
        </p:spPr>
        <p:txBody>
          <a:bodyPr lIns="90000" rIns="90000" tIns="45000" bIns="45000"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55d4ed"/>
              </a:buClr>
              <a:buFont typeface="Arial"/>
              <a:buChar char="•"/>
            </a:pPr>
            <a:r>
              <a:rPr b="1" lang="ru-RU" sz="1800" spc="-1" strike="noStrike">
                <a:solidFill>
                  <a:schemeClr val="accent4"/>
                </a:solidFill>
                <a:latin typeface="Montserrat"/>
              </a:rPr>
              <a:t>Разные экраны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7" name="PlaceHolder 5"/>
          <p:cNvSpPr>
            <a:spLocks noGrp="1"/>
          </p:cNvSpPr>
          <p:nvPr>
            <p:ph/>
          </p:nvPr>
        </p:nvSpPr>
        <p:spPr>
          <a:xfrm>
            <a:off x="356400" y="4244040"/>
            <a:ext cx="3812040" cy="128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Верстка протестирована для самых популярных устройств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8" name="PlaceHolder 6"/>
          <p:cNvSpPr>
            <a:spLocks noGrp="1"/>
          </p:cNvSpPr>
          <p:nvPr>
            <p:ph/>
          </p:nvPr>
        </p:nvSpPr>
        <p:spPr>
          <a:xfrm>
            <a:off x="8003880" y="3900600"/>
            <a:ext cx="3812040" cy="1020960"/>
          </a:xfrm>
          <a:prstGeom prst="rect">
            <a:avLst/>
          </a:prstGeom>
          <a:gradFill rotWithShape="0">
            <a:gsLst>
              <a:gs pos="35000">
                <a:srgbClr val="ffffff">
                  <a:alpha val="0"/>
                </a:srgbClr>
              </a:gs>
              <a:gs pos="100000">
                <a:srgbClr val="fff3f7">
                  <a:alpha val="20000"/>
                </a:srgbClr>
              </a:gs>
            </a:gsLst>
            <a:lin ang="16200000"/>
          </a:gra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9" name="PlaceHolder 7"/>
          <p:cNvSpPr>
            <a:spLocks noGrp="1"/>
          </p:cNvSpPr>
          <p:nvPr>
            <p:ph/>
          </p:nvPr>
        </p:nvSpPr>
        <p:spPr>
          <a:xfrm>
            <a:off x="8039880" y="4244040"/>
            <a:ext cx="3812040" cy="128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960" name="Группа 12"/>
          <p:cNvGrpSpPr/>
          <p:nvPr/>
        </p:nvGrpSpPr>
        <p:grpSpPr>
          <a:xfrm>
            <a:off x="4951800" y="1208520"/>
            <a:ext cx="2268000" cy="4662720"/>
            <a:chOff x="4951800" y="1208520"/>
            <a:chExt cx="2268000" cy="4662720"/>
          </a:xfrm>
        </p:grpSpPr>
        <p:sp>
          <p:nvSpPr>
            <p:cNvPr id="961" name="Полилиния: фигура 13"/>
            <p:cNvSpPr/>
            <p:nvPr/>
          </p:nvSpPr>
          <p:spPr>
            <a:xfrm>
              <a:off x="4970160" y="1208520"/>
              <a:ext cx="2240640" cy="4662000"/>
            </a:xfrm>
            <a:custGeom>
              <a:avLst/>
              <a:gdLst>
                <a:gd name="textAreaLeft" fmla="*/ 0 w 2240640"/>
                <a:gd name="textAreaRight" fmla="*/ 2241360 w 2240640"/>
                <a:gd name="textAreaTop" fmla="*/ 0 h 4662000"/>
                <a:gd name="textAreaBottom" fmla="*/ 4662720 h 4662000"/>
              </a:gdLst>
              <a:ahLst/>
              <a:rect l="textAreaLeft" t="textAreaTop" r="textAreaRight" b="textAreaBottom"/>
              <a:pathLst>
                <a:path w="1781175" h="3705225">
                  <a:moveTo>
                    <a:pt x="1525905" y="7144"/>
                  </a:moveTo>
                  <a:lnTo>
                    <a:pt x="257461" y="7144"/>
                  </a:lnTo>
                  <a:cubicBezTo>
                    <a:pt x="119253" y="7144"/>
                    <a:pt x="7144" y="119253"/>
                    <a:pt x="7144" y="257461"/>
                  </a:cubicBezTo>
                  <a:lnTo>
                    <a:pt x="7144" y="3450050"/>
                  </a:lnTo>
                  <a:cubicBezTo>
                    <a:pt x="7144" y="3588258"/>
                    <a:pt x="119253" y="3700367"/>
                    <a:pt x="257461" y="3700367"/>
                  </a:cubicBezTo>
                  <a:lnTo>
                    <a:pt x="1525905" y="3700367"/>
                  </a:lnTo>
                  <a:cubicBezTo>
                    <a:pt x="1664113" y="3700367"/>
                    <a:pt x="1776222" y="3588258"/>
                    <a:pt x="1776222" y="3450050"/>
                  </a:cubicBezTo>
                  <a:lnTo>
                    <a:pt x="1776222" y="257461"/>
                  </a:lnTo>
                  <a:cubicBezTo>
                    <a:pt x="1776222" y="119253"/>
                    <a:pt x="1664113" y="7144"/>
                    <a:pt x="1525905" y="7144"/>
                  </a:cubicBezTo>
                  <a:close/>
                  <a:moveTo>
                    <a:pt x="1751933" y="3441287"/>
                  </a:moveTo>
                  <a:cubicBezTo>
                    <a:pt x="1751933" y="3570923"/>
                    <a:pt x="1646777" y="3676079"/>
                    <a:pt x="1517142" y="3676079"/>
                  </a:cubicBezTo>
                  <a:lnTo>
                    <a:pt x="266224" y="3676079"/>
                  </a:lnTo>
                  <a:cubicBezTo>
                    <a:pt x="136589" y="3676079"/>
                    <a:pt x="31433" y="3570923"/>
                    <a:pt x="31433" y="3441287"/>
                  </a:cubicBezTo>
                  <a:lnTo>
                    <a:pt x="31433" y="266224"/>
                  </a:lnTo>
                  <a:cubicBezTo>
                    <a:pt x="31433" y="136589"/>
                    <a:pt x="136589" y="31433"/>
                    <a:pt x="266224" y="31433"/>
                  </a:cubicBezTo>
                  <a:lnTo>
                    <a:pt x="1517047" y="31433"/>
                  </a:lnTo>
                  <a:cubicBezTo>
                    <a:pt x="1646682" y="31433"/>
                    <a:pt x="1751838" y="136589"/>
                    <a:pt x="1751838" y="266224"/>
                  </a:cubicBezTo>
                  <a:lnTo>
                    <a:pt x="1751838" y="3441287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  <a:ea typeface="DejaVu Sans"/>
              </a:endParaRPr>
            </a:p>
          </p:txBody>
        </p:sp>
        <p:sp>
          <p:nvSpPr>
            <p:cNvPr id="962" name="Полилиния: фигура 14"/>
            <p:cNvSpPr/>
            <p:nvPr/>
          </p:nvSpPr>
          <p:spPr>
            <a:xfrm>
              <a:off x="5054400" y="1208880"/>
              <a:ext cx="2144880" cy="370800"/>
            </a:xfrm>
            <a:custGeom>
              <a:avLst/>
              <a:gdLst>
                <a:gd name="textAreaLeft" fmla="*/ 0 w 2144880"/>
                <a:gd name="textAreaRight" fmla="*/ 2145600 w 2144880"/>
                <a:gd name="textAreaTop" fmla="*/ 0 h 370800"/>
                <a:gd name="textAreaBottom" fmla="*/ 371520 h 370800"/>
              </a:gdLst>
              <a:ahLst/>
              <a:rect l="textAreaLeft" t="textAreaTop" r="textAreaRight" b="textAreaBottom"/>
              <a:pathLst>
                <a:path w="1704975" h="295275">
                  <a:moveTo>
                    <a:pt x="7144" y="93266"/>
                  </a:moveTo>
                  <a:cubicBezTo>
                    <a:pt x="58103" y="47736"/>
                    <a:pt x="124015" y="12303"/>
                    <a:pt x="201454" y="13256"/>
                  </a:cubicBezTo>
                  <a:lnTo>
                    <a:pt x="1404271" y="15637"/>
                  </a:lnTo>
                  <a:cubicBezTo>
                    <a:pt x="1560767" y="25067"/>
                    <a:pt x="1698498" y="110697"/>
                    <a:pt x="1703832" y="292815"/>
                  </a:cubicBezTo>
                  <a:cubicBezTo>
                    <a:pt x="1703832" y="312912"/>
                    <a:pt x="1714595" y="140319"/>
                    <a:pt x="1602772" y="64596"/>
                  </a:cubicBezTo>
                  <a:cubicBezTo>
                    <a:pt x="1549622" y="26496"/>
                    <a:pt x="1471136" y="9827"/>
                    <a:pt x="1423987" y="8874"/>
                  </a:cubicBezTo>
                  <a:cubicBezTo>
                    <a:pt x="1346740" y="7446"/>
                    <a:pt x="327660" y="5826"/>
                    <a:pt x="202787" y="8874"/>
                  </a:cubicBezTo>
                  <a:cubicBezTo>
                    <a:pt x="98203" y="11446"/>
                    <a:pt x="49149" y="53642"/>
                    <a:pt x="7144" y="93266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  <a:ea typeface="DejaVu Sans"/>
              </a:endParaRPr>
            </a:p>
          </p:txBody>
        </p:sp>
        <p:sp>
          <p:nvSpPr>
            <p:cNvPr id="963" name="Полилиния: фигура 15"/>
            <p:cNvSpPr/>
            <p:nvPr/>
          </p:nvSpPr>
          <p:spPr>
            <a:xfrm>
              <a:off x="5000760" y="1239120"/>
              <a:ext cx="2180880" cy="4601880"/>
            </a:xfrm>
            <a:custGeom>
              <a:avLst/>
              <a:gdLst>
                <a:gd name="textAreaLeft" fmla="*/ 0 w 2180880"/>
                <a:gd name="textAreaRight" fmla="*/ 2181600 w 2180880"/>
                <a:gd name="textAreaTop" fmla="*/ 0 h 4601880"/>
                <a:gd name="textAreaBottom" fmla="*/ 4602600 h 4601880"/>
              </a:gdLst>
              <a:ahLst/>
              <a:rect l="textAreaLeft" t="textAreaTop" r="textAreaRight" b="textAreaBottom"/>
              <a:pathLst>
                <a:path w="1733550" h="3657600">
                  <a:moveTo>
                    <a:pt x="1492758" y="7144"/>
                  </a:moveTo>
                  <a:lnTo>
                    <a:pt x="241935" y="7144"/>
                  </a:lnTo>
                  <a:cubicBezTo>
                    <a:pt x="112300" y="7144"/>
                    <a:pt x="7144" y="112300"/>
                    <a:pt x="7144" y="241935"/>
                  </a:cubicBezTo>
                  <a:lnTo>
                    <a:pt x="7144" y="3416999"/>
                  </a:lnTo>
                  <a:cubicBezTo>
                    <a:pt x="7144" y="3546634"/>
                    <a:pt x="112300" y="3651790"/>
                    <a:pt x="241935" y="3651790"/>
                  </a:cubicBezTo>
                  <a:lnTo>
                    <a:pt x="1492758" y="3651790"/>
                  </a:lnTo>
                  <a:cubicBezTo>
                    <a:pt x="1622393" y="3651790"/>
                    <a:pt x="1727549" y="3546634"/>
                    <a:pt x="1727549" y="3416999"/>
                  </a:cubicBezTo>
                  <a:lnTo>
                    <a:pt x="1727549" y="241935"/>
                  </a:lnTo>
                  <a:cubicBezTo>
                    <a:pt x="1727549" y="112300"/>
                    <a:pt x="1622393" y="7144"/>
                    <a:pt x="1492758" y="7144"/>
                  </a:cubicBezTo>
                  <a:close/>
                  <a:moveTo>
                    <a:pt x="1715357" y="3409950"/>
                  </a:moveTo>
                  <a:cubicBezTo>
                    <a:pt x="1715357" y="3536823"/>
                    <a:pt x="1612487" y="3639693"/>
                    <a:pt x="1485614" y="3639693"/>
                  </a:cubicBezTo>
                  <a:lnTo>
                    <a:pt x="248984" y="3639693"/>
                  </a:lnTo>
                  <a:cubicBezTo>
                    <a:pt x="122111" y="3639693"/>
                    <a:pt x="19241" y="3536823"/>
                    <a:pt x="19241" y="3409950"/>
                  </a:cubicBezTo>
                  <a:lnTo>
                    <a:pt x="19241" y="248984"/>
                  </a:lnTo>
                  <a:cubicBezTo>
                    <a:pt x="19241" y="122111"/>
                    <a:pt x="122111" y="19336"/>
                    <a:pt x="248984" y="19336"/>
                  </a:cubicBezTo>
                  <a:lnTo>
                    <a:pt x="1485710" y="19336"/>
                  </a:lnTo>
                  <a:cubicBezTo>
                    <a:pt x="1612583" y="19336"/>
                    <a:pt x="1715452" y="122206"/>
                    <a:pt x="1715452" y="249079"/>
                  </a:cubicBezTo>
                  <a:lnTo>
                    <a:pt x="1715452" y="340995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  <a:ea typeface="DejaVu Sans"/>
              </a:endParaRPr>
            </a:p>
          </p:txBody>
        </p:sp>
        <p:sp>
          <p:nvSpPr>
            <p:cNvPr id="964" name="Полилиния: фигура 16"/>
            <p:cNvSpPr/>
            <p:nvPr/>
          </p:nvSpPr>
          <p:spPr>
            <a:xfrm>
              <a:off x="4999320" y="1237320"/>
              <a:ext cx="2180880" cy="4601880"/>
            </a:xfrm>
            <a:custGeom>
              <a:avLst/>
              <a:gdLst>
                <a:gd name="textAreaLeft" fmla="*/ 0 w 2180880"/>
                <a:gd name="textAreaRight" fmla="*/ 2181600 w 2180880"/>
                <a:gd name="textAreaTop" fmla="*/ 0 h 4601880"/>
                <a:gd name="textAreaBottom" fmla="*/ 4602600 h 4601880"/>
              </a:gdLst>
              <a:ahLst/>
              <a:rect l="textAreaLeft" t="textAreaTop" r="textAreaRight" b="textAreaBottom"/>
              <a:pathLst>
                <a:path w="1733550" h="3657600">
                  <a:moveTo>
                    <a:pt x="1493996" y="3654266"/>
                  </a:moveTo>
                  <a:lnTo>
                    <a:pt x="243078" y="3654266"/>
                  </a:lnTo>
                  <a:cubicBezTo>
                    <a:pt x="112967" y="3654266"/>
                    <a:pt x="7144" y="3548444"/>
                    <a:pt x="7144" y="3418237"/>
                  </a:cubicBezTo>
                  <a:lnTo>
                    <a:pt x="7144" y="243173"/>
                  </a:lnTo>
                  <a:cubicBezTo>
                    <a:pt x="7049" y="113062"/>
                    <a:pt x="112967" y="7144"/>
                    <a:pt x="243078" y="7144"/>
                  </a:cubicBezTo>
                  <a:lnTo>
                    <a:pt x="1493996" y="7144"/>
                  </a:lnTo>
                  <a:cubicBezTo>
                    <a:pt x="1624108" y="7144"/>
                    <a:pt x="1729931" y="112967"/>
                    <a:pt x="1729931" y="243078"/>
                  </a:cubicBezTo>
                  <a:lnTo>
                    <a:pt x="1729931" y="3418142"/>
                  </a:lnTo>
                  <a:cubicBezTo>
                    <a:pt x="1729931" y="3548253"/>
                    <a:pt x="1624108" y="3654171"/>
                    <a:pt x="1493996" y="3654171"/>
                  </a:cubicBezTo>
                  <a:close/>
                  <a:moveTo>
                    <a:pt x="243078" y="9525"/>
                  </a:moveTo>
                  <a:cubicBezTo>
                    <a:pt x="114300" y="9525"/>
                    <a:pt x="9430" y="114395"/>
                    <a:pt x="9430" y="243173"/>
                  </a:cubicBezTo>
                  <a:lnTo>
                    <a:pt x="9430" y="3418237"/>
                  </a:lnTo>
                  <a:cubicBezTo>
                    <a:pt x="9430" y="3547015"/>
                    <a:pt x="114205" y="3651885"/>
                    <a:pt x="242983" y="3651885"/>
                  </a:cubicBezTo>
                  <a:lnTo>
                    <a:pt x="1493901" y="3651885"/>
                  </a:lnTo>
                  <a:cubicBezTo>
                    <a:pt x="1622679" y="3651885"/>
                    <a:pt x="1727454" y="3547110"/>
                    <a:pt x="1727454" y="3418237"/>
                  </a:cubicBezTo>
                  <a:lnTo>
                    <a:pt x="1727454" y="243173"/>
                  </a:lnTo>
                  <a:cubicBezTo>
                    <a:pt x="1727454" y="114395"/>
                    <a:pt x="1622679" y="9620"/>
                    <a:pt x="1493901" y="9620"/>
                  </a:cubicBezTo>
                  <a:lnTo>
                    <a:pt x="243078" y="9620"/>
                  </a:lnTo>
                  <a:close/>
                  <a:moveTo>
                    <a:pt x="1486853" y="3642074"/>
                  </a:moveTo>
                  <a:lnTo>
                    <a:pt x="250127" y="3642074"/>
                  </a:lnTo>
                  <a:cubicBezTo>
                    <a:pt x="122777" y="3642074"/>
                    <a:pt x="19241" y="3538442"/>
                    <a:pt x="19241" y="3411188"/>
                  </a:cubicBezTo>
                  <a:lnTo>
                    <a:pt x="19241" y="250222"/>
                  </a:lnTo>
                  <a:cubicBezTo>
                    <a:pt x="19241" y="122968"/>
                    <a:pt x="122873" y="19336"/>
                    <a:pt x="250127" y="19336"/>
                  </a:cubicBezTo>
                  <a:lnTo>
                    <a:pt x="1486853" y="19336"/>
                  </a:lnTo>
                  <a:cubicBezTo>
                    <a:pt x="1614202" y="19336"/>
                    <a:pt x="1717739" y="122968"/>
                    <a:pt x="1717739" y="250222"/>
                  </a:cubicBezTo>
                  <a:lnTo>
                    <a:pt x="1717739" y="3411093"/>
                  </a:lnTo>
                  <a:cubicBezTo>
                    <a:pt x="1717739" y="3538442"/>
                    <a:pt x="1614107" y="3641979"/>
                    <a:pt x="1486853" y="3641979"/>
                  </a:cubicBezTo>
                  <a:close/>
                  <a:moveTo>
                    <a:pt x="250127" y="21717"/>
                  </a:moveTo>
                  <a:cubicBezTo>
                    <a:pt x="124111" y="21717"/>
                    <a:pt x="21622" y="124206"/>
                    <a:pt x="21622" y="250222"/>
                  </a:cubicBezTo>
                  <a:lnTo>
                    <a:pt x="21622" y="3411093"/>
                  </a:lnTo>
                  <a:cubicBezTo>
                    <a:pt x="21622" y="3537109"/>
                    <a:pt x="124111" y="3639598"/>
                    <a:pt x="250127" y="3639598"/>
                  </a:cubicBezTo>
                  <a:lnTo>
                    <a:pt x="1486853" y="3639598"/>
                  </a:lnTo>
                  <a:cubicBezTo>
                    <a:pt x="1612868" y="3639598"/>
                    <a:pt x="1715357" y="3537109"/>
                    <a:pt x="1715357" y="3411093"/>
                  </a:cubicBezTo>
                  <a:lnTo>
                    <a:pt x="1715357" y="250222"/>
                  </a:lnTo>
                  <a:cubicBezTo>
                    <a:pt x="1715357" y="124206"/>
                    <a:pt x="1612868" y="21717"/>
                    <a:pt x="1486853" y="21717"/>
                  </a:cubicBezTo>
                  <a:lnTo>
                    <a:pt x="250127" y="217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  <a:ea typeface="DejaVu Sans"/>
              </a:endParaRPr>
            </a:p>
          </p:txBody>
        </p:sp>
        <p:sp>
          <p:nvSpPr>
            <p:cNvPr id="965" name="Полилиния: фигура 17"/>
            <p:cNvSpPr/>
            <p:nvPr/>
          </p:nvSpPr>
          <p:spPr>
            <a:xfrm>
              <a:off x="5054400" y="5493960"/>
              <a:ext cx="2144880" cy="370800"/>
            </a:xfrm>
            <a:custGeom>
              <a:avLst/>
              <a:gdLst>
                <a:gd name="textAreaLeft" fmla="*/ 0 w 2144880"/>
                <a:gd name="textAreaRight" fmla="*/ 2145600 w 2144880"/>
                <a:gd name="textAreaTop" fmla="*/ 0 h 370800"/>
                <a:gd name="textAreaBottom" fmla="*/ 371520 h 370800"/>
              </a:gdLst>
              <a:ahLst/>
              <a:rect l="textAreaLeft" t="textAreaTop" r="textAreaRight" b="textAreaBottom"/>
              <a:pathLst>
                <a:path w="1704975" h="295275">
                  <a:moveTo>
                    <a:pt x="7144" y="208404"/>
                  </a:moveTo>
                  <a:cubicBezTo>
                    <a:pt x="58103" y="253933"/>
                    <a:pt x="124015" y="289366"/>
                    <a:pt x="201454" y="288318"/>
                  </a:cubicBezTo>
                  <a:lnTo>
                    <a:pt x="1404271" y="285937"/>
                  </a:lnTo>
                  <a:cubicBezTo>
                    <a:pt x="1560767" y="276507"/>
                    <a:pt x="1698498" y="190878"/>
                    <a:pt x="1703832" y="8760"/>
                  </a:cubicBezTo>
                  <a:cubicBezTo>
                    <a:pt x="1703832" y="-11338"/>
                    <a:pt x="1714595" y="161255"/>
                    <a:pt x="1602772" y="236979"/>
                  </a:cubicBezTo>
                  <a:cubicBezTo>
                    <a:pt x="1549622" y="275079"/>
                    <a:pt x="1471136" y="291748"/>
                    <a:pt x="1423987" y="292700"/>
                  </a:cubicBezTo>
                  <a:cubicBezTo>
                    <a:pt x="1346740" y="294129"/>
                    <a:pt x="327660" y="295748"/>
                    <a:pt x="202787" y="292700"/>
                  </a:cubicBezTo>
                  <a:cubicBezTo>
                    <a:pt x="98203" y="290128"/>
                    <a:pt x="49054" y="247932"/>
                    <a:pt x="7144" y="208404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  <a:ea typeface="DejaVu Sans"/>
              </a:endParaRPr>
            </a:p>
          </p:txBody>
        </p:sp>
        <p:sp>
          <p:nvSpPr>
            <p:cNvPr id="966" name="Полилиния: фигура 18"/>
            <p:cNvSpPr/>
            <p:nvPr/>
          </p:nvSpPr>
          <p:spPr>
            <a:xfrm>
              <a:off x="7196400" y="2180520"/>
              <a:ext cx="23400" cy="502560"/>
            </a:xfrm>
            <a:custGeom>
              <a:avLst/>
              <a:gdLst>
                <a:gd name="textAreaLeft" fmla="*/ 0 w 23400"/>
                <a:gd name="textAreaRight" fmla="*/ 24120 w 23400"/>
                <a:gd name="textAreaTop" fmla="*/ 0 h 502560"/>
                <a:gd name="textAreaBottom" fmla="*/ 503280 h 502560"/>
              </a:gdLst>
              <a:ahLst/>
              <a:rect l="textAreaLeft" t="textAreaTop" r="textAreaRight" b="textAreaBottom"/>
              <a:pathLst>
                <a:path w="19050" h="400050">
                  <a:moveTo>
                    <a:pt x="7144" y="7144"/>
                  </a:moveTo>
                  <a:lnTo>
                    <a:pt x="12763" y="7144"/>
                  </a:lnTo>
                  <a:lnTo>
                    <a:pt x="12763" y="402241"/>
                  </a:lnTo>
                  <a:lnTo>
                    <a:pt x="7144" y="402241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  <a:ea typeface="DejaVu Sans"/>
              </a:endParaRPr>
            </a:p>
          </p:txBody>
        </p:sp>
        <p:sp>
          <p:nvSpPr>
            <p:cNvPr id="967" name="Полилиния: фигура 19"/>
            <p:cNvSpPr/>
            <p:nvPr/>
          </p:nvSpPr>
          <p:spPr>
            <a:xfrm>
              <a:off x="7203600" y="2180880"/>
              <a:ext cx="11160" cy="502560"/>
            </a:xfrm>
            <a:custGeom>
              <a:avLst/>
              <a:gdLst>
                <a:gd name="textAreaLeft" fmla="*/ 0 w 11160"/>
                <a:gd name="textAreaRight" fmla="*/ 11880 w 11160"/>
                <a:gd name="textAreaTop" fmla="*/ 0 h 502560"/>
                <a:gd name="textAreaBottom" fmla="*/ 503280 h 502560"/>
              </a:gdLst>
              <a:ahLst/>
              <a:rect l="textAreaLeft" t="textAreaTop" r="textAreaRight" b="textAreaBottom"/>
              <a:pathLst>
                <a:path w="9525" h="400050">
                  <a:moveTo>
                    <a:pt x="7144" y="402145"/>
                  </a:moveTo>
                  <a:lnTo>
                    <a:pt x="7144" y="7144"/>
                  </a:lnTo>
                  <a:lnTo>
                    <a:pt x="10001" y="10573"/>
                  </a:lnTo>
                  <a:cubicBezTo>
                    <a:pt x="8572" y="38862"/>
                    <a:pt x="8668" y="370522"/>
                    <a:pt x="10001" y="398717"/>
                  </a:cubicBezTo>
                  <a:lnTo>
                    <a:pt x="7144" y="402145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  <a:ea typeface="DejaVu Sans"/>
              </a:endParaRPr>
            </a:p>
          </p:txBody>
        </p:sp>
        <p:sp>
          <p:nvSpPr>
            <p:cNvPr id="968" name="Полилиния: фигура 20"/>
            <p:cNvSpPr/>
            <p:nvPr/>
          </p:nvSpPr>
          <p:spPr>
            <a:xfrm>
              <a:off x="4955400" y="2180520"/>
              <a:ext cx="23400" cy="347040"/>
            </a:xfrm>
            <a:custGeom>
              <a:avLst/>
              <a:gdLst>
                <a:gd name="textAreaLeft" fmla="*/ 0 w 23400"/>
                <a:gd name="textAreaRight" fmla="*/ 24120 w 23400"/>
                <a:gd name="textAreaTop" fmla="*/ 0 h 347040"/>
                <a:gd name="textAreaBottom" fmla="*/ 347760 h 347040"/>
              </a:gdLst>
              <a:ahLst/>
              <a:rect l="textAreaLeft" t="textAreaTop" r="textAreaRight" b="textAreaBottom"/>
              <a:pathLst>
                <a:path w="19050" h="276225">
                  <a:moveTo>
                    <a:pt x="7144" y="7144"/>
                  </a:moveTo>
                  <a:lnTo>
                    <a:pt x="12764" y="7144"/>
                  </a:lnTo>
                  <a:lnTo>
                    <a:pt x="12764" y="272701"/>
                  </a:lnTo>
                  <a:lnTo>
                    <a:pt x="7144" y="272701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  <a:ea typeface="DejaVu Sans"/>
              </a:endParaRPr>
            </a:p>
          </p:txBody>
        </p:sp>
        <p:sp>
          <p:nvSpPr>
            <p:cNvPr id="969" name="Полилиния: фигура 21"/>
            <p:cNvSpPr/>
            <p:nvPr/>
          </p:nvSpPr>
          <p:spPr>
            <a:xfrm>
              <a:off x="4951800" y="2180880"/>
              <a:ext cx="11160" cy="347040"/>
            </a:xfrm>
            <a:custGeom>
              <a:avLst/>
              <a:gdLst>
                <a:gd name="textAreaLeft" fmla="*/ 0 w 11160"/>
                <a:gd name="textAreaRight" fmla="*/ 11880 w 11160"/>
                <a:gd name="textAreaTop" fmla="*/ 0 h 347040"/>
                <a:gd name="textAreaBottom" fmla="*/ 347760 h 347040"/>
              </a:gdLst>
              <a:ahLst/>
              <a:rect l="textAreaLeft" t="textAreaTop" r="textAreaRight" b="textAreaBottom"/>
              <a:pathLst>
                <a:path w="9525" h="276225">
                  <a:moveTo>
                    <a:pt x="10001" y="272605"/>
                  </a:moveTo>
                  <a:lnTo>
                    <a:pt x="10001" y="7144"/>
                  </a:lnTo>
                  <a:lnTo>
                    <a:pt x="7144" y="10573"/>
                  </a:lnTo>
                  <a:cubicBezTo>
                    <a:pt x="8573" y="38862"/>
                    <a:pt x="8477" y="240982"/>
                    <a:pt x="7144" y="269176"/>
                  </a:cubicBezTo>
                  <a:lnTo>
                    <a:pt x="10001" y="272605"/>
                  </a:lnTo>
                  <a:close/>
                </a:path>
              </a:pathLst>
            </a:custGeom>
            <a:solidFill>
              <a:srgbClr val="a0a0a0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  <a:ea typeface="DejaVu Sans"/>
              </a:endParaRPr>
            </a:p>
          </p:txBody>
        </p:sp>
        <p:sp>
          <p:nvSpPr>
            <p:cNvPr id="970" name="Полилиния: фигура 22"/>
            <p:cNvSpPr/>
            <p:nvPr/>
          </p:nvSpPr>
          <p:spPr>
            <a:xfrm>
              <a:off x="4962600" y="2180880"/>
              <a:ext cx="23400" cy="347040"/>
            </a:xfrm>
            <a:custGeom>
              <a:avLst/>
              <a:gdLst>
                <a:gd name="textAreaLeft" fmla="*/ 0 w 23400"/>
                <a:gd name="textAreaRight" fmla="*/ 24120 w 23400"/>
                <a:gd name="textAreaTop" fmla="*/ 0 h 347040"/>
                <a:gd name="textAreaBottom" fmla="*/ 347760 h 347040"/>
              </a:gdLst>
              <a:ahLst/>
              <a:rect l="textAreaLeft" t="textAreaTop" r="textAreaRight" b="textAreaBottom"/>
              <a:pathLst>
                <a:path w="19050" h="276225">
                  <a:moveTo>
                    <a:pt x="7144" y="7144"/>
                  </a:moveTo>
                  <a:lnTo>
                    <a:pt x="13240" y="7144"/>
                  </a:lnTo>
                  <a:lnTo>
                    <a:pt x="13240" y="272701"/>
                  </a:lnTo>
                  <a:lnTo>
                    <a:pt x="7144" y="272701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  <a:ea typeface="DejaVu Sans"/>
              </a:endParaRPr>
            </a:p>
          </p:txBody>
        </p:sp>
        <p:sp>
          <p:nvSpPr>
            <p:cNvPr id="971" name="Полилиния: фигура 23"/>
            <p:cNvSpPr/>
            <p:nvPr/>
          </p:nvSpPr>
          <p:spPr>
            <a:xfrm>
              <a:off x="4955400" y="2599560"/>
              <a:ext cx="23400" cy="347040"/>
            </a:xfrm>
            <a:custGeom>
              <a:avLst/>
              <a:gdLst>
                <a:gd name="textAreaLeft" fmla="*/ 0 w 23400"/>
                <a:gd name="textAreaRight" fmla="*/ 24120 w 23400"/>
                <a:gd name="textAreaTop" fmla="*/ 0 h 347040"/>
                <a:gd name="textAreaBottom" fmla="*/ 347760 h 347040"/>
              </a:gdLst>
              <a:ahLst/>
              <a:rect l="textAreaLeft" t="textAreaTop" r="textAreaRight" b="textAreaBottom"/>
              <a:pathLst>
                <a:path w="19050" h="276225">
                  <a:moveTo>
                    <a:pt x="7144" y="7144"/>
                  </a:moveTo>
                  <a:lnTo>
                    <a:pt x="12764" y="7144"/>
                  </a:lnTo>
                  <a:lnTo>
                    <a:pt x="12764" y="272701"/>
                  </a:lnTo>
                  <a:lnTo>
                    <a:pt x="7144" y="272701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  <a:ea typeface="DejaVu Sans"/>
              </a:endParaRPr>
            </a:p>
          </p:txBody>
        </p:sp>
        <p:sp>
          <p:nvSpPr>
            <p:cNvPr id="972" name="Полилиния: фигура 24"/>
            <p:cNvSpPr/>
            <p:nvPr/>
          </p:nvSpPr>
          <p:spPr>
            <a:xfrm>
              <a:off x="4951800" y="2599920"/>
              <a:ext cx="11160" cy="347040"/>
            </a:xfrm>
            <a:custGeom>
              <a:avLst/>
              <a:gdLst>
                <a:gd name="textAreaLeft" fmla="*/ 0 w 11160"/>
                <a:gd name="textAreaRight" fmla="*/ 11880 w 11160"/>
                <a:gd name="textAreaTop" fmla="*/ 0 h 347040"/>
                <a:gd name="textAreaBottom" fmla="*/ 347760 h 347040"/>
              </a:gdLst>
              <a:ahLst/>
              <a:rect l="textAreaLeft" t="textAreaTop" r="textAreaRight" b="textAreaBottom"/>
              <a:pathLst>
                <a:path w="9525" h="276225">
                  <a:moveTo>
                    <a:pt x="10001" y="272605"/>
                  </a:moveTo>
                  <a:lnTo>
                    <a:pt x="10001" y="7144"/>
                  </a:lnTo>
                  <a:lnTo>
                    <a:pt x="7144" y="10573"/>
                  </a:lnTo>
                  <a:cubicBezTo>
                    <a:pt x="8573" y="38862"/>
                    <a:pt x="8477" y="240983"/>
                    <a:pt x="7144" y="269176"/>
                  </a:cubicBezTo>
                  <a:lnTo>
                    <a:pt x="10001" y="272605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  <a:ea typeface="DejaVu Sans"/>
              </a:endParaRPr>
            </a:p>
          </p:txBody>
        </p:sp>
        <p:sp>
          <p:nvSpPr>
            <p:cNvPr id="973" name="Полилиния: фигура 25"/>
            <p:cNvSpPr/>
            <p:nvPr/>
          </p:nvSpPr>
          <p:spPr>
            <a:xfrm>
              <a:off x="4962600" y="2599560"/>
              <a:ext cx="23400" cy="347040"/>
            </a:xfrm>
            <a:custGeom>
              <a:avLst/>
              <a:gdLst>
                <a:gd name="textAreaLeft" fmla="*/ 0 w 23400"/>
                <a:gd name="textAreaRight" fmla="*/ 24120 w 23400"/>
                <a:gd name="textAreaTop" fmla="*/ 0 h 347040"/>
                <a:gd name="textAreaBottom" fmla="*/ 347760 h 347040"/>
              </a:gdLst>
              <a:ahLst/>
              <a:rect l="textAreaLeft" t="textAreaTop" r="textAreaRight" b="textAreaBottom"/>
              <a:pathLst>
                <a:path w="19050" h="276225">
                  <a:moveTo>
                    <a:pt x="7144" y="7144"/>
                  </a:moveTo>
                  <a:lnTo>
                    <a:pt x="13240" y="7144"/>
                  </a:lnTo>
                  <a:lnTo>
                    <a:pt x="13240" y="272701"/>
                  </a:lnTo>
                  <a:lnTo>
                    <a:pt x="7144" y="272701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  <a:ea typeface="DejaVu Sans"/>
              </a:endParaRPr>
            </a:p>
          </p:txBody>
        </p:sp>
        <p:sp>
          <p:nvSpPr>
            <p:cNvPr id="974" name="Полилиния: фигура 26"/>
            <p:cNvSpPr/>
            <p:nvPr/>
          </p:nvSpPr>
          <p:spPr>
            <a:xfrm>
              <a:off x="4955400" y="1784880"/>
              <a:ext cx="23400" cy="191160"/>
            </a:xfrm>
            <a:custGeom>
              <a:avLst/>
              <a:gdLst>
                <a:gd name="textAreaLeft" fmla="*/ 0 w 23400"/>
                <a:gd name="textAreaRight" fmla="*/ 24120 w 23400"/>
                <a:gd name="textAreaTop" fmla="*/ 0 h 191160"/>
                <a:gd name="textAreaBottom" fmla="*/ 191880 h 191160"/>
              </a:gdLst>
              <a:ahLst/>
              <a:rect l="textAreaLeft" t="textAreaTop" r="textAreaRight" b="textAreaBottom"/>
              <a:pathLst>
                <a:path w="19050" h="152400">
                  <a:moveTo>
                    <a:pt x="7144" y="7144"/>
                  </a:moveTo>
                  <a:lnTo>
                    <a:pt x="12764" y="7144"/>
                  </a:lnTo>
                  <a:lnTo>
                    <a:pt x="12764" y="151257"/>
                  </a:lnTo>
                  <a:lnTo>
                    <a:pt x="7144" y="151257"/>
                  </a:lnTo>
                  <a:close/>
                </a:path>
              </a:pathLst>
            </a:custGeom>
            <a:solidFill>
              <a:srgbClr val="3b3b3b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  <a:ea typeface="DejaVu Sans"/>
              </a:endParaRPr>
            </a:p>
          </p:txBody>
        </p:sp>
        <p:sp>
          <p:nvSpPr>
            <p:cNvPr id="975" name="Полилиния: фигура 27"/>
            <p:cNvSpPr/>
            <p:nvPr/>
          </p:nvSpPr>
          <p:spPr>
            <a:xfrm>
              <a:off x="4951800" y="1785240"/>
              <a:ext cx="11160" cy="191160"/>
            </a:xfrm>
            <a:custGeom>
              <a:avLst/>
              <a:gdLst>
                <a:gd name="textAreaLeft" fmla="*/ 0 w 11160"/>
                <a:gd name="textAreaRight" fmla="*/ 11880 w 11160"/>
                <a:gd name="textAreaTop" fmla="*/ 0 h 191160"/>
                <a:gd name="textAreaBottom" fmla="*/ 191880 h 191160"/>
              </a:gdLst>
              <a:ahLst/>
              <a:rect l="textAreaLeft" t="textAreaTop" r="textAreaRight" b="textAreaBottom"/>
              <a:pathLst>
                <a:path w="9525" h="152400">
                  <a:moveTo>
                    <a:pt x="10001" y="151162"/>
                  </a:moveTo>
                  <a:lnTo>
                    <a:pt x="10001" y="7144"/>
                  </a:lnTo>
                  <a:lnTo>
                    <a:pt x="7144" y="10573"/>
                  </a:lnTo>
                  <a:cubicBezTo>
                    <a:pt x="8573" y="38862"/>
                    <a:pt x="8477" y="119539"/>
                    <a:pt x="7144" y="147733"/>
                  </a:cubicBezTo>
                  <a:lnTo>
                    <a:pt x="10001" y="151162"/>
                  </a:lnTo>
                  <a:close/>
                </a:path>
              </a:pathLst>
            </a:custGeom>
            <a:solidFill>
              <a:srgbClr val="a0a0a0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  <a:ea typeface="DejaVu Sans"/>
              </a:endParaRPr>
            </a:p>
          </p:txBody>
        </p:sp>
        <p:sp>
          <p:nvSpPr>
            <p:cNvPr id="976" name="Полилиния: фигура 28"/>
            <p:cNvSpPr/>
            <p:nvPr/>
          </p:nvSpPr>
          <p:spPr>
            <a:xfrm>
              <a:off x="4962600" y="1785240"/>
              <a:ext cx="23400" cy="191160"/>
            </a:xfrm>
            <a:custGeom>
              <a:avLst/>
              <a:gdLst>
                <a:gd name="textAreaLeft" fmla="*/ 0 w 23400"/>
                <a:gd name="textAreaRight" fmla="*/ 24120 w 23400"/>
                <a:gd name="textAreaTop" fmla="*/ 0 h 191160"/>
                <a:gd name="textAreaBottom" fmla="*/ 191880 h 191160"/>
              </a:gdLst>
              <a:ahLst/>
              <a:rect l="textAreaLeft" t="textAreaTop" r="textAreaRight" b="textAreaBottom"/>
              <a:pathLst>
                <a:path w="19050" h="152400">
                  <a:moveTo>
                    <a:pt x="7144" y="7144"/>
                  </a:moveTo>
                  <a:lnTo>
                    <a:pt x="13240" y="7144"/>
                  </a:lnTo>
                  <a:lnTo>
                    <a:pt x="13240" y="151257"/>
                  </a:lnTo>
                  <a:lnTo>
                    <a:pt x="7144" y="151257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  <a:ea typeface="DejaVu Sans"/>
              </a:endParaRPr>
            </a:p>
          </p:txBody>
        </p:sp>
        <p:sp>
          <p:nvSpPr>
            <p:cNvPr id="977" name="Полилиния: фигура 29"/>
            <p:cNvSpPr/>
            <p:nvPr/>
          </p:nvSpPr>
          <p:spPr>
            <a:xfrm>
              <a:off x="5953320" y="5847840"/>
              <a:ext cx="275040" cy="23400"/>
            </a:xfrm>
            <a:custGeom>
              <a:avLst/>
              <a:gdLst>
                <a:gd name="textAreaLeft" fmla="*/ 0 w 275040"/>
                <a:gd name="textAreaRight" fmla="*/ 275760 w 275040"/>
                <a:gd name="textAreaTop" fmla="*/ 0 h 23400"/>
                <a:gd name="textAreaBottom" fmla="*/ 24120 h 23400"/>
              </a:gdLst>
              <a:ahLst/>
              <a:rect l="textAreaLeft" t="textAreaTop" r="textAreaRight" b="textAreaBottom"/>
              <a:pathLst>
                <a:path w="219075" h="19050">
                  <a:moveTo>
                    <a:pt x="197851" y="7144"/>
                  </a:moveTo>
                  <a:lnTo>
                    <a:pt x="22782" y="7144"/>
                  </a:lnTo>
                  <a:cubicBezTo>
                    <a:pt x="19257" y="7144"/>
                    <a:pt x="16114" y="7620"/>
                    <a:pt x="15162" y="8192"/>
                  </a:cubicBezTo>
                  <a:lnTo>
                    <a:pt x="7446" y="11525"/>
                  </a:lnTo>
                  <a:cubicBezTo>
                    <a:pt x="6018" y="12478"/>
                    <a:pt x="9828" y="13430"/>
                    <a:pt x="15066" y="13430"/>
                  </a:cubicBezTo>
                  <a:lnTo>
                    <a:pt x="205662" y="13430"/>
                  </a:lnTo>
                  <a:cubicBezTo>
                    <a:pt x="210900" y="13430"/>
                    <a:pt x="214710" y="12478"/>
                    <a:pt x="213282" y="11525"/>
                  </a:cubicBezTo>
                  <a:lnTo>
                    <a:pt x="205566" y="8192"/>
                  </a:lnTo>
                  <a:cubicBezTo>
                    <a:pt x="204614" y="7525"/>
                    <a:pt x="201471" y="7144"/>
                    <a:pt x="197946" y="714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0880" bIns="-2088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  <a:ea typeface="DejaVu Sans"/>
              </a:endParaRPr>
            </a:p>
          </p:txBody>
        </p:sp>
        <p:sp>
          <p:nvSpPr>
            <p:cNvPr id="978" name="Полилиния: фигура 30"/>
            <p:cNvSpPr/>
            <p:nvPr/>
          </p:nvSpPr>
          <p:spPr>
            <a:xfrm>
              <a:off x="5797440" y="1302840"/>
              <a:ext cx="574560" cy="178920"/>
            </a:xfrm>
            <a:custGeom>
              <a:avLst/>
              <a:gdLst>
                <a:gd name="textAreaLeft" fmla="*/ 0 w 574560"/>
                <a:gd name="textAreaRight" fmla="*/ 575280 w 574560"/>
                <a:gd name="textAreaTop" fmla="*/ 0 h 178920"/>
                <a:gd name="textAreaBottom" fmla="*/ 179640 h 178920"/>
              </a:gdLst>
              <a:ahLst/>
              <a:rect l="textAreaLeft" t="textAreaTop" r="textAreaRight" b="textAreaBottom"/>
              <a:pathLst>
                <a:path w="457200" h="142875">
                  <a:moveTo>
                    <a:pt x="390620" y="136970"/>
                  </a:moveTo>
                  <a:lnTo>
                    <a:pt x="72009" y="136970"/>
                  </a:lnTo>
                  <a:cubicBezTo>
                    <a:pt x="36195" y="136970"/>
                    <a:pt x="7144" y="107918"/>
                    <a:pt x="7144" y="72009"/>
                  </a:cubicBezTo>
                  <a:lnTo>
                    <a:pt x="7144" y="72009"/>
                  </a:lnTo>
                  <a:cubicBezTo>
                    <a:pt x="7144" y="36195"/>
                    <a:pt x="36195" y="7144"/>
                    <a:pt x="72009" y="7144"/>
                  </a:cubicBezTo>
                  <a:lnTo>
                    <a:pt x="390620" y="7144"/>
                  </a:lnTo>
                  <a:cubicBezTo>
                    <a:pt x="426434" y="7144"/>
                    <a:pt x="455486" y="36195"/>
                    <a:pt x="455486" y="72009"/>
                  </a:cubicBezTo>
                  <a:lnTo>
                    <a:pt x="455486" y="72009"/>
                  </a:lnTo>
                  <a:cubicBezTo>
                    <a:pt x="455486" y="107823"/>
                    <a:pt x="426434" y="136970"/>
                    <a:pt x="390620" y="13697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  <a:ea typeface="DejaVu Sans"/>
              </a:endParaRPr>
            </a:p>
          </p:txBody>
        </p:sp>
        <p:sp>
          <p:nvSpPr>
            <p:cNvPr id="979" name="Полилиния: фигура 31"/>
            <p:cNvSpPr/>
            <p:nvPr/>
          </p:nvSpPr>
          <p:spPr>
            <a:xfrm>
              <a:off x="6221880" y="1348920"/>
              <a:ext cx="83160" cy="83160"/>
            </a:xfrm>
            <a:custGeom>
              <a:avLst/>
              <a:gdLst>
                <a:gd name="textAreaLeft" fmla="*/ 0 w 83160"/>
                <a:gd name="textAreaRight" fmla="*/ 83880 w 83160"/>
                <a:gd name="textAreaTop" fmla="*/ 0 h 83160"/>
                <a:gd name="textAreaBottom" fmla="*/ 83880 h 83160"/>
              </a:gdLst>
              <a:ahLst/>
              <a:rect l="textAreaLeft" t="textAreaTop" r="textAreaRight" b="textAreaBottom"/>
              <a:pathLst>
                <a:path w="66675" h="66675">
                  <a:moveTo>
                    <a:pt x="63913" y="35528"/>
                  </a:moveTo>
                  <a:cubicBezTo>
                    <a:pt x="63913" y="51205"/>
                    <a:pt x="51205" y="63913"/>
                    <a:pt x="35528" y="63913"/>
                  </a:cubicBezTo>
                  <a:cubicBezTo>
                    <a:pt x="19852" y="63913"/>
                    <a:pt x="7144" y="51205"/>
                    <a:pt x="7144" y="35528"/>
                  </a:cubicBezTo>
                  <a:cubicBezTo>
                    <a:pt x="7144" y="19852"/>
                    <a:pt x="19852" y="7144"/>
                    <a:pt x="35528" y="7144"/>
                  </a:cubicBezTo>
                  <a:cubicBezTo>
                    <a:pt x="51205" y="7144"/>
                    <a:pt x="63913" y="19852"/>
                    <a:pt x="63913" y="355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8880" bIns="3888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  <a:ea typeface="DejaVu Sans"/>
              </a:endParaRPr>
            </a:p>
          </p:txBody>
        </p:sp>
        <p:sp>
          <p:nvSpPr>
            <p:cNvPr id="980" name="Рисунок 32"/>
            <p:cNvSpPr/>
            <p:nvPr/>
          </p:nvSpPr>
          <p:spPr>
            <a:xfrm>
              <a:off x="6232320" y="1359720"/>
              <a:ext cx="71280" cy="59040"/>
            </a:xfrm>
            <a:custGeom>
              <a:avLst/>
              <a:gdLst>
                <a:gd name="textAreaLeft" fmla="*/ 0 w 71280"/>
                <a:gd name="textAreaRight" fmla="*/ 72000 w 71280"/>
                <a:gd name="textAreaTop" fmla="*/ 0 h 59040"/>
                <a:gd name="textAreaBottom" fmla="*/ 59760 h 59040"/>
              </a:gdLst>
              <a:ahLst/>
              <a:rect l="textAreaLeft" t="textAreaTop" r="textAreaRight" b="textAreaBottom"/>
              <a:pathLst>
                <a:path w="57150" h="47625">
                  <a:moveTo>
                    <a:pt x="0" y="0"/>
                  </a:moveTo>
                  <a:lnTo>
                    <a:pt x="57150" y="0"/>
                  </a:lnTo>
                  <a:lnTo>
                    <a:pt x="57150" y="57150"/>
                  </a:lnTo>
                  <a:lnTo>
                    <a:pt x="0" y="5715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760" bIns="147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81" name="Полилиния: фигура 33"/>
            <p:cNvSpPr/>
            <p:nvPr/>
          </p:nvSpPr>
          <p:spPr>
            <a:xfrm>
              <a:off x="6237000" y="1364040"/>
              <a:ext cx="47160" cy="47160"/>
            </a:xfrm>
            <a:custGeom>
              <a:avLst/>
              <a:gdLst>
                <a:gd name="textAreaLeft" fmla="*/ 0 w 47160"/>
                <a:gd name="textAreaRight" fmla="*/ 47880 w 47160"/>
                <a:gd name="textAreaTop" fmla="*/ 0 h 47160"/>
                <a:gd name="textAreaBottom" fmla="*/ 47880 h 47160"/>
              </a:gdLst>
              <a:ahLst/>
              <a:rect l="textAreaLeft" t="textAreaTop" r="textAreaRight" b="textAreaBottom"/>
              <a:pathLst>
                <a:path w="38100" h="38100">
                  <a:moveTo>
                    <a:pt x="39529" y="23336"/>
                  </a:moveTo>
                  <a:cubicBezTo>
                    <a:pt x="39529" y="32279"/>
                    <a:pt x="32279" y="39529"/>
                    <a:pt x="23336" y="39529"/>
                  </a:cubicBezTo>
                  <a:cubicBezTo>
                    <a:pt x="14393" y="39529"/>
                    <a:pt x="7144" y="32279"/>
                    <a:pt x="7144" y="23336"/>
                  </a:cubicBezTo>
                  <a:cubicBezTo>
                    <a:pt x="7144" y="14393"/>
                    <a:pt x="14393" y="7144"/>
                    <a:pt x="23336" y="7144"/>
                  </a:cubicBezTo>
                  <a:cubicBezTo>
                    <a:pt x="32279" y="7144"/>
                    <a:pt x="39529" y="14393"/>
                    <a:pt x="39529" y="23336"/>
                  </a:cubicBezTo>
                  <a:close/>
                </a:path>
              </a:pathLst>
            </a:custGeom>
            <a:solidFill>
              <a:srgbClr val="0b131c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80" bIns="288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  <a:ea typeface="DejaVu Sans"/>
              </a:endParaRPr>
            </a:p>
          </p:txBody>
        </p:sp>
        <p:sp>
          <p:nvSpPr>
            <p:cNvPr id="982" name="Полилиния: фигура 34"/>
            <p:cNvSpPr/>
            <p:nvPr/>
          </p:nvSpPr>
          <p:spPr>
            <a:xfrm>
              <a:off x="6239520" y="1366560"/>
              <a:ext cx="47160" cy="47160"/>
            </a:xfrm>
            <a:custGeom>
              <a:avLst/>
              <a:gdLst>
                <a:gd name="textAreaLeft" fmla="*/ 0 w 47160"/>
                <a:gd name="textAreaRight" fmla="*/ 47880 w 47160"/>
                <a:gd name="textAreaTop" fmla="*/ 0 h 47160"/>
                <a:gd name="textAreaBottom" fmla="*/ 47880 h 47160"/>
              </a:gdLst>
              <a:ahLst/>
              <a:rect l="textAreaLeft" t="textAreaTop" r="textAreaRight" b="textAreaBottom"/>
              <a:pathLst>
                <a:path w="38100" h="38100">
                  <a:moveTo>
                    <a:pt x="35528" y="21336"/>
                  </a:moveTo>
                  <a:cubicBezTo>
                    <a:pt x="35528" y="29147"/>
                    <a:pt x="29147" y="35528"/>
                    <a:pt x="21336" y="35528"/>
                  </a:cubicBezTo>
                  <a:cubicBezTo>
                    <a:pt x="13525" y="35528"/>
                    <a:pt x="7144" y="29242"/>
                    <a:pt x="7144" y="21336"/>
                  </a:cubicBezTo>
                  <a:cubicBezTo>
                    <a:pt x="7144" y="13430"/>
                    <a:pt x="13430" y="7144"/>
                    <a:pt x="21336" y="7144"/>
                  </a:cubicBezTo>
                  <a:cubicBezTo>
                    <a:pt x="29242" y="7144"/>
                    <a:pt x="35528" y="13430"/>
                    <a:pt x="35528" y="21336"/>
                  </a:cubicBezTo>
                  <a:close/>
                </a:path>
              </a:pathLst>
            </a:custGeom>
            <a:solidFill>
              <a:srgbClr val="231f20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80" bIns="288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  <a:ea typeface="DejaVu Sans"/>
              </a:endParaRPr>
            </a:p>
          </p:txBody>
        </p:sp>
        <p:sp>
          <p:nvSpPr>
            <p:cNvPr id="983" name="Полилиния: фигура 35"/>
            <p:cNvSpPr/>
            <p:nvPr/>
          </p:nvSpPr>
          <p:spPr>
            <a:xfrm>
              <a:off x="6239520" y="1366560"/>
              <a:ext cx="47160" cy="47160"/>
            </a:xfrm>
            <a:custGeom>
              <a:avLst/>
              <a:gdLst>
                <a:gd name="textAreaLeft" fmla="*/ 0 w 47160"/>
                <a:gd name="textAreaRight" fmla="*/ 47880 w 47160"/>
                <a:gd name="textAreaTop" fmla="*/ 0 h 47160"/>
                <a:gd name="textAreaBottom" fmla="*/ 47880 h 47160"/>
              </a:gdLst>
              <a:ahLst/>
              <a:rect l="textAreaLeft" t="textAreaTop" r="textAreaRight" b="textAreaBottom"/>
              <a:pathLst>
                <a:path w="38100" h="38100">
                  <a:moveTo>
                    <a:pt x="35528" y="21336"/>
                  </a:moveTo>
                  <a:cubicBezTo>
                    <a:pt x="35528" y="29147"/>
                    <a:pt x="29147" y="35528"/>
                    <a:pt x="21336" y="35528"/>
                  </a:cubicBezTo>
                  <a:cubicBezTo>
                    <a:pt x="13525" y="35528"/>
                    <a:pt x="7144" y="29242"/>
                    <a:pt x="7144" y="21336"/>
                  </a:cubicBezTo>
                  <a:cubicBezTo>
                    <a:pt x="7144" y="13430"/>
                    <a:pt x="13430" y="7144"/>
                    <a:pt x="21336" y="7144"/>
                  </a:cubicBezTo>
                  <a:cubicBezTo>
                    <a:pt x="29242" y="7144"/>
                    <a:pt x="35528" y="13430"/>
                    <a:pt x="35528" y="21336"/>
                  </a:cubicBezTo>
                  <a:close/>
                </a:path>
              </a:pathLst>
            </a:custGeom>
            <a:solidFill>
              <a:srgbClr val="231f20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80" bIns="288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  <a:ea typeface="DejaVu Sans"/>
              </a:endParaRPr>
            </a:p>
          </p:txBody>
        </p:sp>
        <p:sp>
          <p:nvSpPr>
            <p:cNvPr id="984" name="Полилиния: фигура 36"/>
            <p:cNvSpPr/>
            <p:nvPr/>
          </p:nvSpPr>
          <p:spPr>
            <a:xfrm>
              <a:off x="6260760" y="1387440"/>
              <a:ext cx="23400" cy="23400"/>
            </a:xfrm>
            <a:custGeom>
              <a:avLst/>
              <a:gdLst>
                <a:gd name="textAreaLeft" fmla="*/ 0 w 23400"/>
                <a:gd name="textAreaRight" fmla="*/ 24120 w 23400"/>
                <a:gd name="textAreaTop" fmla="*/ 0 h 23400"/>
                <a:gd name="textAreaBottom" fmla="*/ 24120 h 23400"/>
              </a:gdLst>
              <a:ahLst/>
              <a:rect l="textAreaLeft" t="textAreaTop" r="textAreaRight" b="textAreaBottom"/>
              <a:pathLst>
                <a:path w="19050" h="19050">
                  <a:moveTo>
                    <a:pt x="17240" y="12192"/>
                  </a:moveTo>
                  <a:cubicBezTo>
                    <a:pt x="17240" y="9430"/>
                    <a:pt x="14954" y="7144"/>
                    <a:pt x="12192" y="7144"/>
                  </a:cubicBezTo>
                  <a:cubicBezTo>
                    <a:pt x="9430" y="7144"/>
                    <a:pt x="7144" y="9430"/>
                    <a:pt x="7144" y="12192"/>
                  </a:cubicBezTo>
                  <a:cubicBezTo>
                    <a:pt x="7144" y="14954"/>
                    <a:pt x="9430" y="17240"/>
                    <a:pt x="12192" y="17240"/>
                  </a:cubicBezTo>
                  <a:cubicBezTo>
                    <a:pt x="14954" y="17240"/>
                    <a:pt x="17240" y="14954"/>
                    <a:pt x="17240" y="12192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0880" bIns="-2088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  <a:ea typeface="DejaVu Sans"/>
              </a:endParaRPr>
            </a:p>
          </p:txBody>
        </p:sp>
      </p:grpSp>
      <p:grpSp>
        <p:nvGrpSpPr>
          <p:cNvPr id="985" name="Группа 40"/>
          <p:cNvGrpSpPr/>
          <p:nvPr/>
        </p:nvGrpSpPr>
        <p:grpSpPr>
          <a:xfrm>
            <a:off x="113040" y="253440"/>
            <a:ext cx="8601480" cy="738000"/>
            <a:chOff x="113040" y="253440"/>
            <a:chExt cx="8601480" cy="738000"/>
          </a:xfrm>
        </p:grpSpPr>
        <p:pic>
          <p:nvPicPr>
            <p:cNvPr id="986" name="Рисунок 41" descr=""/>
            <p:cNvPicPr/>
            <p:nvPr/>
          </p:nvPicPr>
          <p:blipFill>
            <a:blip r:embed="rId4"/>
            <a:stretch/>
          </p:blipFill>
          <p:spPr>
            <a:xfrm>
              <a:off x="113040" y="253440"/>
              <a:ext cx="1477080" cy="738000"/>
            </a:xfrm>
            <a:prstGeom prst="rect">
              <a:avLst/>
            </a:prstGeom>
            <a:ln w="0">
              <a:noFill/>
            </a:ln>
          </p:spPr>
        </p:pic>
        <p:cxnSp>
          <p:nvCxnSpPr>
            <p:cNvPr id="987" name="Прямая соединительная линия 42"/>
            <p:cNvCxnSpPr/>
            <p:nvPr/>
          </p:nvCxnSpPr>
          <p:spPr>
            <a:xfrm>
              <a:off x="1416960" y="797040"/>
              <a:ext cx="7297920" cy="720"/>
            </a:xfrm>
            <a:prstGeom prst="straightConnector1">
              <a:avLst/>
            </a:prstGeom>
            <a:ln w="9525">
              <a:solidFill>
                <a:srgbClr val="73f9cf"/>
              </a:solidFill>
              <a:round/>
            </a:ln>
          </p:spPr>
        </p:cxnSp>
      </p:grpSp>
      <p:grpSp>
        <p:nvGrpSpPr>
          <p:cNvPr id="988" name="Группа 37"/>
          <p:cNvGrpSpPr/>
          <p:nvPr/>
        </p:nvGrpSpPr>
        <p:grpSpPr>
          <a:xfrm>
            <a:off x="8264520" y="367200"/>
            <a:ext cx="3680640" cy="316800"/>
            <a:chOff x="8264520" y="367200"/>
            <a:chExt cx="3680640" cy="316800"/>
          </a:xfrm>
        </p:grpSpPr>
        <p:pic>
          <p:nvPicPr>
            <p:cNvPr id="989" name="Рисунок 38" descr=""/>
            <p:cNvPicPr/>
            <p:nvPr/>
          </p:nvPicPr>
          <p:blipFill>
            <a:blip r:embed="rId5"/>
            <a:stretch/>
          </p:blipFill>
          <p:spPr>
            <a:xfrm>
              <a:off x="8264520" y="392760"/>
              <a:ext cx="1190160" cy="291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90" name="Рисунок 39" descr=""/>
            <p:cNvPicPr/>
            <p:nvPr/>
          </p:nvPicPr>
          <p:blipFill>
            <a:blip r:embed="rId6"/>
            <a:stretch/>
          </p:blipFill>
          <p:spPr>
            <a:xfrm>
              <a:off x="9553680" y="367200"/>
              <a:ext cx="951120" cy="316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91" name="Рисунок 47" descr=""/>
            <p:cNvPicPr/>
            <p:nvPr/>
          </p:nvPicPr>
          <p:blipFill>
            <a:blip r:embed="rId7"/>
            <a:stretch/>
          </p:blipFill>
          <p:spPr>
            <a:xfrm>
              <a:off x="10603800" y="392760"/>
              <a:ext cx="1341360" cy="228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92" name="Текст 20"/>
          <p:cNvSpPr/>
          <p:nvPr/>
        </p:nvSpPr>
        <p:spPr>
          <a:xfrm>
            <a:off x="457200" y="1721880"/>
            <a:ext cx="3812040" cy="1020960"/>
          </a:xfrm>
          <a:prstGeom prst="rect">
            <a:avLst/>
          </a:prstGeom>
          <a:gradFill rotWithShape="0">
            <a:gsLst>
              <a:gs pos="35000">
                <a:srgbClr val="ffffff">
                  <a:alpha val="0"/>
                </a:srgbClr>
              </a:gs>
              <a:gs pos="100000">
                <a:srgbClr val="fff3f7">
                  <a:alpha val="20000"/>
                </a:srgbClr>
              </a:gs>
            </a:gsLst>
            <a:lin ang="16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55d4ed"/>
              </a:buClr>
              <a:buFont typeface="Arial"/>
              <a:buChar char="•"/>
            </a:pPr>
            <a:r>
              <a:rPr b="1" lang="ru-RU" sz="1800" spc="-1" strike="noStrike">
                <a:solidFill>
                  <a:schemeClr val="accent4"/>
                </a:solidFill>
                <a:latin typeface="Montserrat"/>
              </a:rPr>
              <a:t>Адаптив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3" name="Текст 21"/>
          <p:cNvSpPr/>
          <p:nvPr/>
        </p:nvSpPr>
        <p:spPr>
          <a:xfrm>
            <a:off x="8001000" y="1600200"/>
            <a:ext cx="3812040" cy="1020960"/>
          </a:xfrm>
          <a:prstGeom prst="rect">
            <a:avLst/>
          </a:prstGeom>
          <a:gradFill rotWithShape="0">
            <a:gsLst>
              <a:gs pos="35000">
                <a:srgbClr val="ffffff">
                  <a:alpha val="0"/>
                </a:srgbClr>
              </a:gs>
              <a:gs pos="100000">
                <a:srgbClr val="fff3f7">
                  <a:alpha val="20000"/>
                </a:srgbClr>
              </a:gs>
            </a:gsLst>
            <a:lin ang="16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73f9cf"/>
              </a:buClr>
              <a:buFont typeface="Arial"/>
              <a:buChar char="•"/>
            </a:pPr>
            <a:r>
              <a:rPr b="1" lang="ru-RU" sz="1800" spc="-1" strike="noStrike">
                <a:solidFill>
                  <a:schemeClr val="accent2"/>
                </a:solidFill>
                <a:latin typeface="Montserrat"/>
              </a:rPr>
              <a:t>Полный функционал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4966FB2-8FCA-4C01-A396-568BB1F2F51B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TextBox 7"/>
          <p:cNvSpPr/>
          <p:nvPr/>
        </p:nvSpPr>
        <p:spPr>
          <a:xfrm>
            <a:off x="7434000" y="1435680"/>
            <a:ext cx="4985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 u="sng">
                <a:solidFill>
                  <a:srgbClr val="e4eae9"/>
                </a:solidFill>
                <a:uFillTx/>
                <a:latin typeface="Montserrat"/>
                <a:ea typeface="DejaVu Sans"/>
              </a:rPr>
              <a:t>Наш git-hub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5" name="TextBox 8"/>
          <p:cNvSpPr/>
          <p:nvPr/>
        </p:nvSpPr>
        <p:spPr>
          <a:xfrm>
            <a:off x="448920" y="2615040"/>
            <a:ext cx="48254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 u="sng">
                <a:solidFill>
                  <a:srgbClr val="e4eae9"/>
                </a:solidFill>
                <a:uFillTx/>
                <a:latin typeface="Montserrat"/>
                <a:ea typeface="DejaVu Sans"/>
              </a:rPr>
              <a:t>Протестировать можно тут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6" name="TextBox 9"/>
          <p:cNvSpPr/>
          <p:nvPr/>
        </p:nvSpPr>
        <p:spPr>
          <a:xfrm>
            <a:off x="7434000" y="4071240"/>
            <a:ext cx="4985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 u="sng">
                <a:solidFill>
                  <a:srgbClr val="e4eae9"/>
                </a:solidFill>
                <a:uFillTx/>
                <a:latin typeface="Montserrat"/>
                <a:ea typeface="DejaVu Sans"/>
              </a:rPr>
              <a:t>Ридми вместо документации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7" name="Прямоугольник 11"/>
          <p:cNvSpPr/>
          <p:nvPr/>
        </p:nvSpPr>
        <p:spPr>
          <a:xfrm>
            <a:off x="611640" y="1316520"/>
            <a:ext cx="5361120" cy="76752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rgbClr val="73f9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70" spc="-1" strike="noStrike">
                <a:solidFill>
                  <a:srgbClr val="e4eae9"/>
                </a:solidFill>
                <a:latin typeface="Montserrat"/>
                <a:ea typeface="DejaVu Sans"/>
              </a:rPr>
              <a:t>https://github.com/Popov-Dmitriy-Ivanovich/Hackaton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8" name="ïśḷîďè"/>
          <p:cNvSpPr/>
          <p:nvPr/>
        </p:nvSpPr>
        <p:spPr>
          <a:xfrm>
            <a:off x="6095880" y="1316520"/>
            <a:ext cx="1091160" cy="749160"/>
          </a:xfrm>
          <a:custGeom>
            <a:avLst/>
            <a:gdLst>
              <a:gd name="textAreaLeft" fmla="*/ 0 w 1091160"/>
              <a:gd name="textAreaRight" fmla="*/ 1091880 w 1091160"/>
              <a:gd name="textAreaTop" fmla="*/ 0 h 749160"/>
              <a:gd name="textAreaBottom" fmla="*/ 749880 h 749160"/>
            </a:gdLst>
            <a:ahLst/>
            <a:rect l="textAreaLeft" t="textAreaTop" r="textAreaRight" b="textAreaBottom"/>
            <a:pathLst>
              <a:path w="1636548" h="724986">
                <a:moveTo>
                  <a:pt x="0" y="0"/>
                </a:moveTo>
                <a:lnTo>
                  <a:pt x="1121919" y="7951"/>
                </a:lnTo>
                <a:lnTo>
                  <a:pt x="1636548" y="362493"/>
                </a:lnTo>
                <a:lnTo>
                  <a:pt x="1185490" y="717034"/>
                </a:lnTo>
                <a:lnTo>
                  <a:pt x="0" y="724986"/>
                </a:lnTo>
                <a:cubicBezTo>
                  <a:pt x="1581" y="598349"/>
                  <a:pt x="3163" y="471713"/>
                  <a:pt x="4744" y="345076"/>
                </a:cubicBezTo>
                <a:cubicBezTo>
                  <a:pt x="3163" y="230051"/>
                  <a:pt x="1581" y="115025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solidFill>
              <a:srgbClr val="73f9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  <a:scene3d>
              <a:camera prst="orthographicFront"/>
              <a:lightRig dir="t" rig="threePt"/>
            </a:scene3d>
            <a:sp3d contourW="12700"/>
          </a:bodyPr>
          <a:p>
            <a:pPr algn="ctr">
              <a:lnSpc>
                <a:spcPct val="100000"/>
              </a:lnSpc>
            </a:pPr>
            <a:endParaRPr b="0" lang="ru-RU" sz="2400" spc="-1" strike="noStrike">
              <a:solidFill>
                <a:schemeClr val="lt1"/>
              </a:solidFill>
              <a:latin typeface="Montserrat"/>
              <a:ea typeface="DejaVu Sans"/>
            </a:endParaRPr>
          </a:p>
        </p:txBody>
      </p:sp>
      <p:sp>
        <p:nvSpPr>
          <p:cNvPr id="999" name="Прямоугольник 20"/>
          <p:cNvSpPr/>
          <p:nvPr/>
        </p:nvSpPr>
        <p:spPr>
          <a:xfrm>
            <a:off x="6210720" y="2550600"/>
            <a:ext cx="5531760" cy="76752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rgbClr val="73f9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70" spc="-1" strike="noStrike">
                <a:solidFill>
                  <a:srgbClr val="e4eae9"/>
                </a:solidFill>
                <a:latin typeface="Montserrat"/>
                <a:ea typeface="DejaVu Sans"/>
              </a:rPr>
              <a:t>https://89.232.176.33/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0" name="ïśḷîďè"/>
          <p:cNvSpPr/>
          <p:nvPr/>
        </p:nvSpPr>
        <p:spPr>
          <a:xfrm flipH="1">
            <a:off x="5003640" y="2550600"/>
            <a:ext cx="1091160" cy="767520"/>
          </a:xfrm>
          <a:custGeom>
            <a:avLst/>
            <a:gdLst>
              <a:gd name="textAreaLeft" fmla="*/ 360 w 1091160"/>
              <a:gd name="textAreaRight" fmla="*/ 1092240 w 1091160"/>
              <a:gd name="textAreaTop" fmla="*/ 0 h 767520"/>
              <a:gd name="textAreaBottom" fmla="*/ 768240 h 767520"/>
            </a:gdLst>
            <a:ahLst/>
            <a:rect l="textAreaLeft" t="textAreaTop" r="textAreaRight" b="textAreaBottom"/>
            <a:pathLst>
              <a:path w="1636548" h="724986">
                <a:moveTo>
                  <a:pt x="0" y="0"/>
                </a:moveTo>
                <a:lnTo>
                  <a:pt x="1121919" y="7951"/>
                </a:lnTo>
                <a:lnTo>
                  <a:pt x="1636548" y="362493"/>
                </a:lnTo>
                <a:lnTo>
                  <a:pt x="1185490" y="717034"/>
                </a:lnTo>
                <a:lnTo>
                  <a:pt x="0" y="724986"/>
                </a:lnTo>
                <a:cubicBezTo>
                  <a:pt x="1581" y="598349"/>
                  <a:pt x="3163" y="471713"/>
                  <a:pt x="4744" y="345076"/>
                </a:cubicBezTo>
                <a:cubicBezTo>
                  <a:pt x="3163" y="230051"/>
                  <a:pt x="1581" y="115025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solidFill>
              <a:srgbClr val="73f9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  <a:scene3d>
              <a:camera prst="orthographicFront"/>
              <a:lightRig dir="t" rig="threePt"/>
            </a:scene3d>
            <a:sp3d contourW="12700"/>
          </a:bodyPr>
          <a:p>
            <a:pPr algn="ctr">
              <a:lnSpc>
                <a:spcPct val="100000"/>
              </a:lnSpc>
            </a:pPr>
            <a:endParaRPr b="0" lang="ru-RU" sz="2400" spc="-1" strike="noStrike">
              <a:solidFill>
                <a:schemeClr val="lt1"/>
              </a:solidFill>
              <a:latin typeface="Montserrat"/>
              <a:ea typeface="DejaVu Sans"/>
            </a:endParaRPr>
          </a:p>
        </p:txBody>
      </p:sp>
      <p:sp>
        <p:nvSpPr>
          <p:cNvPr id="1001" name="Прямоугольник 22"/>
          <p:cNvSpPr/>
          <p:nvPr/>
        </p:nvSpPr>
        <p:spPr>
          <a:xfrm>
            <a:off x="611640" y="3933360"/>
            <a:ext cx="5361120" cy="76752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rgbClr val="73f9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70" spc="-1" strike="noStrike">
                <a:solidFill>
                  <a:srgbClr val="e4eae9"/>
                </a:solidFill>
                <a:latin typeface="Montserrat"/>
                <a:ea typeface="DejaVu Sans"/>
              </a:rPr>
              <a:t>https://github.com/Popov-Dmitriy-Ivanovich/Hackaton/blob/main/README.md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2" name="ïśḷîďè"/>
          <p:cNvSpPr/>
          <p:nvPr/>
        </p:nvSpPr>
        <p:spPr>
          <a:xfrm>
            <a:off x="6095880" y="3933360"/>
            <a:ext cx="1091160" cy="767520"/>
          </a:xfrm>
          <a:custGeom>
            <a:avLst/>
            <a:gdLst>
              <a:gd name="textAreaLeft" fmla="*/ 0 w 1091160"/>
              <a:gd name="textAreaRight" fmla="*/ 1091880 w 1091160"/>
              <a:gd name="textAreaTop" fmla="*/ 0 h 767520"/>
              <a:gd name="textAreaBottom" fmla="*/ 768240 h 767520"/>
            </a:gdLst>
            <a:ahLst/>
            <a:rect l="textAreaLeft" t="textAreaTop" r="textAreaRight" b="textAreaBottom"/>
            <a:pathLst>
              <a:path w="1636548" h="724986">
                <a:moveTo>
                  <a:pt x="0" y="0"/>
                </a:moveTo>
                <a:lnTo>
                  <a:pt x="1121919" y="7951"/>
                </a:lnTo>
                <a:lnTo>
                  <a:pt x="1636548" y="362493"/>
                </a:lnTo>
                <a:lnTo>
                  <a:pt x="1185490" y="717034"/>
                </a:lnTo>
                <a:lnTo>
                  <a:pt x="0" y="724986"/>
                </a:lnTo>
                <a:cubicBezTo>
                  <a:pt x="1581" y="598349"/>
                  <a:pt x="3163" y="471713"/>
                  <a:pt x="4744" y="345076"/>
                </a:cubicBezTo>
                <a:cubicBezTo>
                  <a:pt x="3163" y="230051"/>
                  <a:pt x="1581" y="115025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solidFill>
              <a:srgbClr val="73f9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  <a:scene3d>
              <a:camera prst="orthographicFront"/>
              <a:lightRig dir="t" rig="threePt"/>
            </a:scene3d>
            <a:sp3d contourW="12700"/>
          </a:bodyPr>
          <a:p>
            <a:pPr algn="ctr">
              <a:lnSpc>
                <a:spcPct val="100000"/>
              </a:lnSpc>
            </a:pPr>
            <a:endParaRPr b="0" lang="ru-RU" sz="2400" spc="-1" strike="noStrike">
              <a:solidFill>
                <a:schemeClr val="lt1"/>
              </a:solidFill>
              <a:latin typeface="Montserrat"/>
              <a:ea typeface="DejaVu Sans"/>
            </a:endParaRPr>
          </a:p>
        </p:txBody>
      </p:sp>
      <p:sp>
        <p:nvSpPr>
          <p:cNvPr id="1003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6719400" cy="37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2000" spc="-1" strike="noStrike">
                <a:solidFill>
                  <a:srgbClr val="f2f2f2"/>
                </a:solidFill>
                <a:latin typeface="Montserrat"/>
              </a:rPr>
              <a:t>Полезные материалы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004" name="Группа 5"/>
          <p:cNvGrpSpPr/>
          <p:nvPr/>
        </p:nvGrpSpPr>
        <p:grpSpPr>
          <a:xfrm>
            <a:off x="113040" y="253440"/>
            <a:ext cx="8601480" cy="738000"/>
            <a:chOff x="113040" y="253440"/>
            <a:chExt cx="8601480" cy="738000"/>
          </a:xfrm>
        </p:grpSpPr>
        <p:pic>
          <p:nvPicPr>
            <p:cNvPr id="1005" name="Рисунок 6" descr=""/>
            <p:cNvPicPr/>
            <p:nvPr/>
          </p:nvPicPr>
          <p:blipFill>
            <a:blip r:embed="rId2"/>
            <a:stretch/>
          </p:blipFill>
          <p:spPr>
            <a:xfrm>
              <a:off x="113040" y="253440"/>
              <a:ext cx="1477080" cy="738000"/>
            </a:xfrm>
            <a:prstGeom prst="rect">
              <a:avLst/>
            </a:prstGeom>
            <a:ln w="0">
              <a:noFill/>
            </a:ln>
          </p:spPr>
        </p:pic>
        <p:cxnSp>
          <p:nvCxnSpPr>
            <p:cNvPr id="1006" name="Прямая соединительная линия 14"/>
            <p:cNvCxnSpPr/>
            <p:nvPr/>
          </p:nvCxnSpPr>
          <p:spPr>
            <a:xfrm>
              <a:off x="1416960" y="797040"/>
              <a:ext cx="7297920" cy="720"/>
            </a:xfrm>
            <a:prstGeom prst="straightConnector1">
              <a:avLst/>
            </a:prstGeom>
            <a:ln w="9525">
              <a:solidFill>
                <a:srgbClr val="73f9cf"/>
              </a:solidFill>
              <a:round/>
            </a:ln>
          </p:spPr>
        </p:cxnSp>
      </p:grpSp>
      <p:grpSp>
        <p:nvGrpSpPr>
          <p:cNvPr id="1007" name="Группа 4"/>
          <p:cNvGrpSpPr/>
          <p:nvPr/>
        </p:nvGrpSpPr>
        <p:grpSpPr>
          <a:xfrm>
            <a:off x="8264520" y="367200"/>
            <a:ext cx="3680640" cy="316800"/>
            <a:chOff x="8264520" y="367200"/>
            <a:chExt cx="3680640" cy="316800"/>
          </a:xfrm>
        </p:grpSpPr>
        <p:pic>
          <p:nvPicPr>
            <p:cNvPr id="1008" name="Рисунок 26" descr=""/>
            <p:cNvPicPr/>
            <p:nvPr/>
          </p:nvPicPr>
          <p:blipFill>
            <a:blip r:embed="rId3"/>
            <a:stretch/>
          </p:blipFill>
          <p:spPr>
            <a:xfrm>
              <a:off x="8264520" y="392760"/>
              <a:ext cx="1190160" cy="291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09" name="Рисунок 27" descr=""/>
            <p:cNvPicPr/>
            <p:nvPr/>
          </p:nvPicPr>
          <p:blipFill>
            <a:blip r:embed="rId4"/>
            <a:stretch/>
          </p:blipFill>
          <p:spPr>
            <a:xfrm>
              <a:off x="9553680" y="367200"/>
              <a:ext cx="951120" cy="316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10" name="Рисунок 28" descr=""/>
            <p:cNvPicPr/>
            <p:nvPr/>
          </p:nvPicPr>
          <p:blipFill>
            <a:blip r:embed="rId5"/>
            <a:stretch/>
          </p:blipFill>
          <p:spPr>
            <a:xfrm>
              <a:off x="10603800" y="392760"/>
              <a:ext cx="1341360" cy="228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E42B26F-0EC0-4D7B-A3B2-142F028F23D8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Для Академия инноваторов 16_9">
  <a:themeElements>
    <a:clrScheme name="Пользовательские 2">
      <a:dk1>
        <a:srgbClr val="000000"/>
      </a:dk1>
      <a:lt1>
        <a:srgbClr val="ffffff"/>
      </a:lt1>
      <a:dk2>
        <a:srgbClr val="44546a"/>
      </a:dk2>
      <a:lt2>
        <a:srgbClr val="e5e7e9"/>
      </a:lt2>
      <a:accent1>
        <a:srgbClr val="fd095f"/>
      </a:accent1>
      <a:accent2>
        <a:srgbClr val="73f9cf"/>
      </a:accent2>
      <a:accent3>
        <a:srgbClr val="56ebe4"/>
      </a:accent3>
      <a:accent4>
        <a:srgbClr val="55d4ed"/>
      </a:accent4>
      <a:accent5>
        <a:srgbClr val="6130af"/>
      </a:accent5>
      <a:accent6>
        <a:srgbClr val="2d2b61"/>
      </a:accent6>
      <a:hlink>
        <a:srgbClr val="5d1741"/>
      </a:hlink>
      <a:folHlink>
        <a:srgbClr val="5d2b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Для Академия инноваторов 16_9">
  <a:themeElements>
    <a:clrScheme name="Пользовательские 2">
      <a:dk1>
        <a:srgbClr val="000000"/>
      </a:dk1>
      <a:lt1>
        <a:srgbClr val="ffffff"/>
      </a:lt1>
      <a:dk2>
        <a:srgbClr val="44546a"/>
      </a:dk2>
      <a:lt2>
        <a:srgbClr val="e5e7e9"/>
      </a:lt2>
      <a:accent1>
        <a:srgbClr val="fd095f"/>
      </a:accent1>
      <a:accent2>
        <a:srgbClr val="73f9cf"/>
      </a:accent2>
      <a:accent3>
        <a:srgbClr val="56ebe4"/>
      </a:accent3>
      <a:accent4>
        <a:srgbClr val="55d4ed"/>
      </a:accent4>
      <a:accent5>
        <a:srgbClr val="6130af"/>
      </a:accent5>
      <a:accent6>
        <a:srgbClr val="2d2b61"/>
      </a:accent6>
      <a:hlink>
        <a:srgbClr val="5d1741"/>
      </a:hlink>
      <a:folHlink>
        <a:srgbClr val="5d2b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Для Академия инноваторов 16_9">
  <a:themeElements>
    <a:clrScheme name="Пользовательские 2">
      <a:dk1>
        <a:srgbClr val="000000"/>
      </a:dk1>
      <a:lt1>
        <a:srgbClr val="ffffff"/>
      </a:lt1>
      <a:dk2>
        <a:srgbClr val="44546a"/>
      </a:dk2>
      <a:lt2>
        <a:srgbClr val="e5e7e9"/>
      </a:lt2>
      <a:accent1>
        <a:srgbClr val="fd095f"/>
      </a:accent1>
      <a:accent2>
        <a:srgbClr val="73f9cf"/>
      </a:accent2>
      <a:accent3>
        <a:srgbClr val="56ebe4"/>
      </a:accent3>
      <a:accent4>
        <a:srgbClr val="55d4ed"/>
      </a:accent4>
      <a:accent5>
        <a:srgbClr val="6130af"/>
      </a:accent5>
      <a:accent6>
        <a:srgbClr val="2d2b61"/>
      </a:accent6>
      <a:hlink>
        <a:srgbClr val="5d1741"/>
      </a:hlink>
      <a:folHlink>
        <a:srgbClr val="5d2b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Для Академия инноваторов 16_9">
  <a:themeElements>
    <a:clrScheme name="Пользовательские 2">
      <a:dk1>
        <a:srgbClr val="000000"/>
      </a:dk1>
      <a:lt1>
        <a:srgbClr val="ffffff"/>
      </a:lt1>
      <a:dk2>
        <a:srgbClr val="44546a"/>
      </a:dk2>
      <a:lt2>
        <a:srgbClr val="e5e7e9"/>
      </a:lt2>
      <a:accent1>
        <a:srgbClr val="fd095f"/>
      </a:accent1>
      <a:accent2>
        <a:srgbClr val="73f9cf"/>
      </a:accent2>
      <a:accent3>
        <a:srgbClr val="56ebe4"/>
      </a:accent3>
      <a:accent4>
        <a:srgbClr val="55d4ed"/>
      </a:accent4>
      <a:accent5>
        <a:srgbClr val="6130af"/>
      </a:accent5>
      <a:accent6>
        <a:srgbClr val="2d2b61"/>
      </a:accent6>
      <a:hlink>
        <a:srgbClr val="5d1741"/>
      </a:hlink>
      <a:folHlink>
        <a:srgbClr val="5d2b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Для Академия инноваторов 16_9">
  <a:themeElements>
    <a:clrScheme name="Пользовательские 2">
      <a:dk1>
        <a:srgbClr val="000000"/>
      </a:dk1>
      <a:lt1>
        <a:srgbClr val="ffffff"/>
      </a:lt1>
      <a:dk2>
        <a:srgbClr val="44546a"/>
      </a:dk2>
      <a:lt2>
        <a:srgbClr val="e5e7e9"/>
      </a:lt2>
      <a:accent1>
        <a:srgbClr val="fd095f"/>
      </a:accent1>
      <a:accent2>
        <a:srgbClr val="73f9cf"/>
      </a:accent2>
      <a:accent3>
        <a:srgbClr val="56ebe4"/>
      </a:accent3>
      <a:accent4>
        <a:srgbClr val="55d4ed"/>
      </a:accent4>
      <a:accent5>
        <a:srgbClr val="6130af"/>
      </a:accent5>
      <a:accent6>
        <a:srgbClr val="2d2b61"/>
      </a:accent6>
      <a:hlink>
        <a:srgbClr val="5d1741"/>
      </a:hlink>
      <a:folHlink>
        <a:srgbClr val="5d2b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Для Академия инноваторов 16_9">
  <a:themeElements>
    <a:clrScheme name="Пользовательские 2">
      <a:dk1>
        <a:srgbClr val="000000"/>
      </a:dk1>
      <a:lt1>
        <a:srgbClr val="ffffff"/>
      </a:lt1>
      <a:dk2>
        <a:srgbClr val="44546a"/>
      </a:dk2>
      <a:lt2>
        <a:srgbClr val="e5e7e9"/>
      </a:lt2>
      <a:accent1>
        <a:srgbClr val="fd095f"/>
      </a:accent1>
      <a:accent2>
        <a:srgbClr val="73f9cf"/>
      </a:accent2>
      <a:accent3>
        <a:srgbClr val="56ebe4"/>
      </a:accent3>
      <a:accent4>
        <a:srgbClr val="55d4ed"/>
      </a:accent4>
      <a:accent5>
        <a:srgbClr val="6130af"/>
      </a:accent5>
      <a:accent6>
        <a:srgbClr val="2d2b61"/>
      </a:accent6>
      <a:hlink>
        <a:srgbClr val="5d1741"/>
      </a:hlink>
      <a:folHlink>
        <a:srgbClr val="5d2b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Для Академия инноваторов 16_9">
  <a:themeElements>
    <a:clrScheme name="Пользовательские 2">
      <a:dk1>
        <a:srgbClr val="000000"/>
      </a:dk1>
      <a:lt1>
        <a:srgbClr val="ffffff"/>
      </a:lt1>
      <a:dk2>
        <a:srgbClr val="44546a"/>
      </a:dk2>
      <a:lt2>
        <a:srgbClr val="e5e7e9"/>
      </a:lt2>
      <a:accent1>
        <a:srgbClr val="fd095f"/>
      </a:accent1>
      <a:accent2>
        <a:srgbClr val="73f9cf"/>
      </a:accent2>
      <a:accent3>
        <a:srgbClr val="56ebe4"/>
      </a:accent3>
      <a:accent4>
        <a:srgbClr val="55d4ed"/>
      </a:accent4>
      <a:accent5>
        <a:srgbClr val="6130af"/>
      </a:accent5>
      <a:accent6>
        <a:srgbClr val="2d2b61"/>
      </a:accent6>
      <a:hlink>
        <a:srgbClr val="5d1741"/>
      </a:hlink>
      <a:folHlink>
        <a:srgbClr val="5d2b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Для Академия инноваторов 16_9">
  <a:themeElements>
    <a:clrScheme name="Пользовательские 2">
      <a:dk1>
        <a:srgbClr val="000000"/>
      </a:dk1>
      <a:lt1>
        <a:srgbClr val="ffffff"/>
      </a:lt1>
      <a:dk2>
        <a:srgbClr val="44546a"/>
      </a:dk2>
      <a:lt2>
        <a:srgbClr val="e5e7e9"/>
      </a:lt2>
      <a:accent1>
        <a:srgbClr val="fd095f"/>
      </a:accent1>
      <a:accent2>
        <a:srgbClr val="73f9cf"/>
      </a:accent2>
      <a:accent3>
        <a:srgbClr val="56ebe4"/>
      </a:accent3>
      <a:accent4>
        <a:srgbClr val="55d4ed"/>
      </a:accent4>
      <a:accent5>
        <a:srgbClr val="6130af"/>
      </a:accent5>
      <a:accent6>
        <a:srgbClr val="2d2b61"/>
      </a:accent6>
      <a:hlink>
        <a:srgbClr val="5d1741"/>
      </a:hlink>
      <a:folHlink>
        <a:srgbClr val="5d2b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5469</TotalTime>
  <Application>LibreOffice/7.5.8.2$Linux_X86_64 LibreOffice_project/50$Build-2</Application>
  <AppVersion>15.0000</AppVersion>
  <Words>459</Words>
  <Paragraphs>154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2023-05-15T07:36:23Z</dcterms:created>
  <dc:creator>Анастасия Юшкова</dc:creator>
  <dc:description/>
  <dc:language>en-US</dc:language>
  <cp:lastModifiedBy/>
  <dcterms:modified xsi:type="dcterms:W3CDTF">2023-12-17T20:20:53Z</dcterms:modified>
  <cp:revision>70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33</vt:i4>
  </property>
</Properties>
</file>