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slideMaster13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119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6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151.xml.rels" ContentType="application/vnd.openxmlformats-package.relationships+xml"/>
  <Override PartName="/ppt/slideLayouts/slideLayout11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17.xml" ContentType="application/vnd.openxmlformats-officedocument.theme+xml"/>
  <Override PartName="/ppt/theme/theme4.xml" ContentType="application/vnd.openxmlformats-officedocument.theme+xml"/>
  <Override PartName="/ppt/theme/theme16.xml" ContentType="application/vnd.openxmlformats-officedocument.theme+xml"/>
  <Override PartName="/ppt/theme/theme3.xml" ContentType="application/vnd.openxmlformats-officedocument.theme+xml"/>
  <Override PartName="/ppt/theme/theme15.xml" ContentType="application/vnd.openxmlformats-officedocument.theme+xml"/>
  <Override PartName="/ppt/theme/theme2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9.png" ContentType="image/png"/>
  <Override PartName="/ppt/media/image10.png" ContentType="image/png"/>
  <Override PartName="/ppt/media/image15.png" ContentType="image/png"/>
  <Override PartName="/ppt/media/image14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4.wmf" ContentType="image/x-wmf"/>
  <Override PartName="/ppt/media/image8.png" ContentType="image/png"/>
  <Override PartName="/ppt/media/image13.png" ContentType="image/png"/>
  <Override PartName="/ppt/media/image5.wmf" ContentType="image/x-wmf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DCC219-D85A-430E-B8B2-7F7CDEAB80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8C7CA7-D8C1-4B3E-B5A5-189B4E6F9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4EE37FF-AB48-42CD-98FB-139D6CB150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0839985-BB49-4FD6-9638-C564F1BB37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C6DFA90-F8A5-4D6E-9E5E-2095F6FBF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A241283-C670-4E5E-974D-5019185595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93B04F1-F962-4BDC-87F0-4772116954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69EABDF-EA1C-4A8E-84A8-33B062FD4B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2405458-775F-4243-B64D-4CFAE2A876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0936A9B-1F71-428C-90B8-F4920DF2EB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3BAC321-D407-439A-ACC2-5F05C76B71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A629D11-C30F-4CF5-8BAE-D62D74982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A892A-6CFD-4D6D-AEB2-BD369B9629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00508CA-7AF3-4A00-86D5-51B04E5F1B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7281B4C-52ED-40A9-B012-8DA6FB0782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1DF4E84-9EF9-4EFA-A0C2-C90B5EA768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FB07C71-79A2-4BC0-ADE4-27DBC9FC66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DAD9FDB-0853-4443-8E0C-79019FD09D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DCE3DA0-1505-4885-A0CC-2D0B90360C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A5CAEDA-E9F8-4DAC-A68E-2F015EDF0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E5EC234-2E89-4FE3-AAD1-5E97FB2991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C56CF4E-390D-4CDA-8D66-A4B9517F1D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7D4EE41-8448-4517-BAA6-B302DF29E90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679079-3996-4FF8-9A2D-DF2CE07B3A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ADF869B-A7E5-4BFE-B84F-A06ECEBD14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53CF179-4E28-4085-AD67-5A3A05AE47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E4B5B6E-9339-41FB-A058-E3FE640E69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9C09072-E81E-4CFB-BBF3-B5C8070B7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31CF67D-3F4B-4BDF-BD34-18DB067BDC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C17C322-FBFA-4806-A863-F14F2E823D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DE90895-6325-4867-9B09-A8541ECFE3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26A523B-509C-4C0C-BC5E-0FF29CF1A4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E43DC21-394C-4B27-B930-7EA0546ADC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EFE2C0-1AB8-4076-949B-B737D9CC49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A9760E-DD02-4636-886F-620CF978F8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9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032B411-9002-49AA-9A1E-30746FCC8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29AC57D-A6CE-4298-BDC4-06F024D205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0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30F45AC-BF85-4843-A04A-2A7FB8885EC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997F897-CD2D-4C33-89D9-FBFCF84E8D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B7303C9-5912-433A-AD1B-9EA8E88C13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9A6FDC4-A4A9-4E92-BE70-F9EC789107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8A42824-D3EC-4A31-AC10-A8453C3A84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3F9E072-BEC6-4AE3-97E9-36F85CC3EA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7A297B2-BAAD-4BA2-95E6-F9E2322B68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C732C35-44BA-49ED-9240-9F4461FE98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F96578-0374-4C8F-AF31-E995191C55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7FAF7231-101E-47DF-BB67-DA0859A760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5ECA84A-9F55-48AD-9D54-36502ABDE7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2314864-D527-4790-8EBF-6C5FC79871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FC751EB-0A2F-471F-8E57-AB49F9D4A9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9952339-1A22-4107-AA43-2A92F4D8EF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B8A91EC-175E-4854-AE6A-5CF0106769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339F93B-687E-4399-BFD6-9AB15FC53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7C3C137-6C0E-46FD-93A2-DFDBFA1467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D915397-41DA-479C-97D2-3BF6BE4338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8BCDB580-E6A9-4F2E-B1C5-8BE522FC24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97FCF9-5942-485F-A456-59BF635B7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EAE5AA75-2464-4A60-9D84-2AAB1FF156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F13C6D1-D6A4-4FD9-8268-A4424C6259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A8FF658-CA59-46DC-942C-89CB1483B8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631EC3C-A7E6-4B84-9109-FD90815EAB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3BA52B00-B2C8-4041-9FCE-1A7EEEB9C7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ECECC68-B4A1-4835-B84C-441680B2F2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9170AE2-D084-4E19-AFC8-5E64B3EB81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D0082C9-7587-4A6B-B42D-B55DC2D2CA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D48BCCA1-3E3D-4C72-A6E2-9779A7277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9E3F344-AB28-4DD4-B6BA-0875F5ED41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4ED9A3-49B9-4044-BC07-F4B0D8EC62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853D9AF-AD75-432B-9B3D-411FCEDB27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F07CB73-F14F-440C-9A58-596D89B18C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DE97956-9BF3-4003-8007-15B6F615EC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6B82DB43-17AA-42F4-AEED-3845356293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DF6E228-5FC4-4FDD-B6AC-944B5925EC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0C13AA6-116A-4EB9-9D15-8A0CF808A4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9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313C5AEC-4C0C-4E34-BE00-D13E2838E7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4DA349D-C78B-4E39-9D76-E72383F0FB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0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7C0FBB1C-D901-4C56-BE5A-191E3B3E64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C87732B-E733-4FE7-8583-38DEF6E964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FE3CD7-57F2-49C7-BDBD-FC21BB2308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89D168F8-8FC0-449F-80B3-2C99236C9A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A6871F3-8E13-4B01-900E-0A0C6995F4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5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51615334-84AB-4F91-9E89-083F830754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34F5BA3-67EC-43AB-9CC4-5C23602FDB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1228011-6BCF-4793-A808-12F4E3FAB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8E2B8EC-2C53-445C-82A9-741AED4CB4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84EF48C-48A3-4704-9E9A-3C1EA55458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746E9F09-1223-42BB-A8D6-252A2F9280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B95626F-3F68-44E7-BAA5-0402D611C5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E6E6A0C1-47D3-43D5-B842-96DD2654A2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1D0525-C629-4E1D-BAFF-91F298F289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6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361C4F43-932F-4787-B0FD-0E07157D1D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3EEC166-FE25-427B-BE4F-880669DC1A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5A89A0A8-0946-4079-95C4-3AF96122CF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72610E8-3B85-4B9F-88E6-C365252A02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A837637-F81C-4F62-BD5D-A53C797195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3DBA038-6E14-472F-9EC4-F1BB968256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763D518-4325-4CA3-9960-C1D9A898CB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8891F127-D895-4D96-9D49-D6C6A5D90E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BF4815C-FF01-4200-8BE6-B2A12F6558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D8BA9FF-365D-4B74-94B0-B409F1CBF6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558524-8497-4ED2-9C11-9CB739C0B3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E42402E-0C1C-4E04-8A86-72811A24F5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7600708-9E57-47B0-9E41-B7C237B59C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83D3768-2C6C-4325-B962-2773146835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F2E3014-A558-4CCE-AA80-9C6E7E4A78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E72A47C-0C13-43C2-948C-9244EAC01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F81CADE-6413-480F-8CCA-F9A3EA67C3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5AD0A97-4F45-4B52-A63B-C905922743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0C9312A-5BA4-44FD-A812-6840295CE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571E390-4FA8-4F37-AA5F-2F5C9BD4A5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CAC858AD-06E4-466D-8AAB-11B001BCE0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C0A9BD-FEC8-4EAA-B78F-94731A2C22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A88248-454E-4842-A14F-A16365B0AE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75FEE5B-DBDB-4207-B462-CAEDF6594B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F4D5FBF-6964-4999-9056-FA3B938E6B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ED9E63C8-0D9C-4621-ABDB-3B87DE05C5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C01C45D3-F2FD-4A7E-B00F-D0A12CD28C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97D39800-5B81-4257-9D8B-E3261F97A2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F0CDF0-ACE6-4A4E-857A-9488F783DD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79E800-5FAA-487C-B441-425DCA4099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999FAD-AE2C-4963-9D66-291FDBC193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1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D06E19-1FBA-4DBD-BC76-AA2FB47624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795E3-5608-4281-BAB7-B62D2485FA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4B5F0D-BFE5-4264-A6B4-73CA4876B4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A113DB-1948-4D1C-87FD-10DA45BCF4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8BED7E-C0AB-408E-AE12-5ED438699B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6EDB57-88FA-4AD6-AAC4-AD17553412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8A3176-59C1-4FEA-AC8E-386920ED11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7EFF42-AEEB-4A92-BE1A-D08E64D933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4F9B012-1A7B-455A-B08A-B15A346C01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142F4B-2BA5-4F0B-BC0F-A44A13C594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CAD7A6-D4A4-464A-9749-A116822C3E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A97D5E-CF83-4008-948E-4A47D1C842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4391BD-1C83-4126-AC33-B332AAC404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35AC026-FA7E-4D57-A226-4921B9A213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0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E31245-2124-44B6-B099-3BD7482D45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37B8CB-96CE-4A8B-974A-3E27E6A110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2FA62-2479-4E27-8BAD-2655E0702F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8DEE22-3DDC-49F6-8CAF-1B1EB3C026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96833D-AD3D-4EF9-A58C-114771565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35C5EB-FE06-4CD8-A023-E8C2CA4915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F8A4D8-5A3F-4228-A5BE-7A7C236F33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77965F-123F-4590-B93B-18659B9E98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1F847A-B61D-4384-8970-2C187CAC4D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1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706E466-1D2C-4536-81E5-B29B61123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5E02CE-B140-486E-B507-A530555CA8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1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5B7F994-2B14-4495-881F-14C4A0C01B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C67755-4B4F-48DB-A476-7A9E4F42745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2B71A-6A74-4474-8D7A-2082CD5B84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2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3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D710191-CDA9-4CE4-844B-F94F87E5130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2164D06-BF08-41CE-B5BE-EC2C6B2020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322C5A0-7F6A-434D-B046-25CE4AED45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8646C81-3B44-455B-A4A5-30D0DC728E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C087F0-CD19-4E8A-9A02-B9485527A0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39C098D-3FBE-4CE1-8599-A5502C802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12FAF20-2310-4CBF-BC69-FE5C36BE0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86E3C3E-8DC8-4D48-A146-A7F3DB041F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A984DBB-F9E0-402D-8A51-AA5BCB4F02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B79A233-1A61-43C8-98ED-C8B4E83DB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F212B8-3312-46A6-93E0-397C5C68F2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44139AB-2E20-457B-88E8-6CBF11AEB36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D253077-23D7-4D33-ABF7-60F443B74A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93E6D9A-624B-42BC-836A-486B2F4223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45775DE-4BF6-4F05-8B9F-533281CA72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B364087-08AB-4DD9-A80D-C646C98678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1EBF5C2-C22F-4291-AB0F-63F5A464BB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4C1EBAB-1E8B-4F43-BBE5-0F2EBAB758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8E3E013-1951-405C-B40F-CA08CEA053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C23C6D-5D6F-4891-AAC7-FF74A5A593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29F6439-3710-48FD-9483-F61A4A6877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986A38-37FF-4A49-A1D7-2897699783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6F10DE5-51B0-4A78-9881-DB62679FB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0EDEF1D-EC74-40F8-983C-7A66FC1E7D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4151EB3-3093-4ADD-BCC5-249FDD896C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9AC4865-A07A-427C-94D8-4BA0CDD7B0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B5C16A4-0D45-4363-A808-FFAAA91F4A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9CF73EB-7CF5-4B4F-B62D-69C28CEEFE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95F0839-7C48-4EA5-A547-A09F39185F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352A8A3-506F-4A8C-AB4C-1483E1CE2D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E2723D8-490C-474D-8BA0-8093F72A3B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81E596D-7B64-4960-8D05-3E0389F5D9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047399-8B5D-4FE5-A04D-9E2E6BFC9C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ubTitle"/>
          </p:nvPr>
        </p:nvSpPr>
        <p:spPr>
          <a:xfrm>
            <a:off x="1994400" y="421200"/>
            <a:ext cx="986220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8F6337A-3B87-4D3E-91C8-45697DE1CB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7CE8CD-8FA3-4840-A3BE-9FD129AFC7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AC7A20-6B7D-468A-A407-9E14DF0B2D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74D6F79-921C-4825-B382-9ACC6DD584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873943A-88F2-40DE-9B13-AC346BBC74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CB31AD0-C3A5-452F-A2EA-9C9B5AB376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11CC36E-D9B8-49D0-8B8F-2A86A2912B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573224A-53F9-4449-8CA1-37FE092CD8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AE3FD37-96D0-4BD0-B809-9BEE4F742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6BCF86B-8045-473C-8A97-035BCB30F0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60.xml"/><Relationship Id="rId6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2.xml"/><Relationship Id="rId8" Type="http://schemas.openxmlformats.org/officeDocument/2006/relationships/slideLayout" Target="../slideLayouts/slideLayout163.xml"/><Relationship Id="rId9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65.xml"/><Relationship Id="rId11" Type="http://schemas.openxmlformats.org/officeDocument/2006/relationships/slideLayout" Target="../slideLayouts/slideLayout166.xml"/><Relationship Id="rId12" Type="http://schemas.openxmlformats.org/officeDocument/2006/relationships/slideLayout" Target="../slideLayouts/slideLayout167.xml"/><Relationship Id="rId13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9" Type="http://schemas.openxmlformats.org/officeDocument/2006/relationships/slideLayout" Target="../slideLayouts/slideLayout176.xml"/><Relationship Id="rId10" Type="http://schemas.openxmlformats.org/officeDocument/2006/relationships/slideLayout" Target="../slideLayouts/slideLayout177.xml"/><Relationship Id="rId11" Type="http://schemas.openxmlformats.org/officeDocument/2006/relationships/slideLayout" Target="../slideLayouts/slideLayout178.xml"/><Relationship Id="rId12" Type="http://schemas.openxmlformats.org/officeDocument/2006/relationships/slideLayout" Target="../slideLayouts/slideLayout179.xml"/><Relationship Id="rId13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1.xml"/><Relationship Id="rId3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84.xml"/><Relationship Id="rId6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6.xml"/><Relationship Id="rId8" Type="http://schemas.openxmlformats.org/officeDocument/2006/relationships/slideLayout" Target="../slideLayouts/slideLayout187.xml"/><Relationship Id="rId9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89.xml"/><Relationship Id="rId11" Type="http://schemas.openxmlformats.org/officeDocument/2006/relationships/slideLayout" Target="../slideLayouts/slideLayout190.xml"/><Relationship Id="rId12" Type="http://schemas.openxmlformats.org/officeDocument/2006/relationships/slideLayout" Target="../slideLayouts/slideLayout191.xml"/><Relationship Id="rId13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93.xml"/><Relationship Id="rId4" Type="http://schemas.openxmlformats.org/officeDocument/2006/relationships/slideLayout" Target="../slideLayouts/slideLayout194.xml"/><Relationship Id="rId5" Type="http://schemas.openxmlformats.org/officeDocument/2006/relationships/slideLayout" Target="../slideLayouts/slideLayout195.xml"/><Relationship Id="rId6" Type="http://schemas.openxmlformats.org/officeDocument/2006/relationships/slideLayout" Target="../slideLayouts/slideLayout196.xml"/><Relationship Id="rId7" Type="http://schemas.openxmlformats.org/officeDocument/2006/relationships/slideLayout" Target="../slideLayouts/slideLayout197.xml"/><Relationship Id="rId8" Type="http://schemas.openxmlformats.org/officeDocument/2006/relationships/slideLayout" Target="../slideLayouts/slideLayout198.xml"/><Relationship Id="rId9" Type="http://schemas.openxmlformats.org/officeDocument/2006/relationships/slideLayout" Target="../slideLayouts/slideLayout199.xml"/><Relationship Id="rId10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202.xml"/><Relationship Id="rId13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20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3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3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body"/>
          </p:nvPr>
        </p:nvSpPr>
        <p:spPr>
          <a:xfrm>
            <a:off x="6095880" y="0"/>
            <a:ext cx="609552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20" spc="-1" strike="noStrike">
                <a:solidFill>
                  <a:srgbClr val="000000"/>
                </a:solidFill>
                <a:latin typeface="Montserrat"/>
              </a:rPr>
              <a:t>Вставка рисунка</a:t>
            </a:r>
            <a:endParaRPr b="0" lang="ru-RU" sz="202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14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f2f2f2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f2f2f2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Прямоугольник 9"/>
          <p:cNvSpPr/>
          <p:nvPr/>
        </p:nvSpPr>
        <p:spPr>
          <a:xfrm>
            <a:off x="-111600" y="3922560"/>
            <a:ext cx="6207480" cy="16542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title"/>
          </p:nvPr>
        </p:nvSpPr>
        <p:spPr>
          <a:xfrm>
            <a:off x="802800" y="3922560"/>
            <a:ext cx="5293080" cy="165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ОБ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РА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ЗЕ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Ц 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ЗА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ГО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Л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ОВ</a:t>
            </a: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КА</a:t>
            </a:r>
            <a:endParaRPr b="0" lang="ru-RU" sz="2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8" name="Овал 16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3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7DF9109-D3B7-42B8-9ADB-D74A80CC70BD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40" name="Группа 18"/>
          <p:cNvGrpSpPr/>
          <p:nvPr/>
        </p:nvGrpSpPr>
        <p:grpSpPr>
          <a:xfrm>
            <a:off x="122040" y="478080"/>
            <a:ext cx="5973840" cy="391320"/>
            <a:chOff x="122040" y="478080"/>
            <a:chExt cx="5973840" cy="391320"/>
          </a:xfrm>
        </p:grpSpPr>
        <p:cxnSp>
          <p:nvCxnSpPr>
            <p:cNvPr id="41" name="Прямая соединительная линия 19"/>
            <p:cNvCxnSpPr/>
            <p:nvPr/>
          </p:nvCxnSpPr>
          <p:spPr>
            <a:xfrm flipH="1">
              <a:off x="882720" y="767520"/>
              <a:ext cx="521352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42" name="Группа 20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43" name="Полилиния: фигура 22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4" name="Полилиния: фигура 23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5" name="Полилиния: фигура 24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6" name="Полилиния: фигура 25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" name="Полилиния: фигура 26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" name="Полилиния: фигура 27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9" name="Полилиния: фигура 28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0" name="Полилиния: фигура 29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1" name="Полилиния: фигура 30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2" name="Полилиния: фигура 31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" name="Полилиния: фигура 32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" name="Полилиния: фигура 33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" name="Полилиния: фигура 34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6" name="Полилиния: фигура 35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7" name="Полилиния: фигура 36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" name="Полилиния: фигура 37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" name="Полилиния: фигура 38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0" name="Полилиния: фигура 39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1" name="Полилиния: фигура 40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2" name="Полилиния: фигура 41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3" name="Полилиния: фигура 42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" name="Полилиния: фигура 43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" name="Полилиния: фигура 44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" name="Полилиния: фигура 45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7" name="Полилиния: фигура 46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8" name="Полилиния: фигура 47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9" name="Полилиния: фигура 48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70" name="Полилиния: фигура 21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989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990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991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2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3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4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5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6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7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8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99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0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1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2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3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4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5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6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7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8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09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0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1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2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3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4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5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6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17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018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019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020" name="PlaceHolder 1"/>
          <p:cNvSpPr>
            <a:spLocks noGrp="1"/>
          </p:cNvSpPr>
          <p:nvPr>
            <p:ph type="dt" idx="25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ftr" idx="26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27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D62CB25-80C5-4AE5-BD21-E3E209E653DF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3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024" name="PlaceHolder 5"/>
          <p:cNvSpPr>
            <a:spLocks noGrp="1"/>
          </p:cNvSpPr>
          <p:nvPr>
            <p:ph type="body"/>
          </p:nvPr>
        </p:nvSpPr>
        <p:spPr>
          <a:xfrm>
            <a:off x="6683040" y="101592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1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5" name="PlaceHolder 6"/>
          <p:cNvSpPr>
            <a:spLocks noGrp="1"/>
          </p:cNvSpPr>
          <p:nvPr>
            <p:ph type="body"/>
          </p:nvPr>
        </p:nvSpPr>
        <p:spPr>
          <a:xfrm>
            <a:off x="6683040" y="139536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6" name="PlaceHolder 7"/>
          <p:cNvSpPr>
            <a:spLocks noGrp="1"/>
          </p:cNvSpPr>
          <p:nvPr>
            <p:ph type="body"/>
          </p:nvPr>
        </p:nvSpPr>
        <p:spPr>
          <a:xfrm>
            <a:off x="6683040" y="228456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9e78da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5">
                    <a:lumMod val="60000"/>
                    <a:lumOff val="40000"/>
                  </a:schemeClr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7" name="PlaceHolder 8"/>
          <p:cNvSpPr>
            <a:spLocks noGrp="1"/>
          </p:cNvSpPr>
          <p:nvPr>
            <p:ph type="body"/>
          </p:nvPr>
        </p:nvSpPr>
        <p:spPr>
          <a:xfrm>
            <a:off x="6683040" y="266400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8" name="PlaceHolder 9"/>
          <p:cNvSpPr>
            <a:spLocks noGrp="1"/>
          </p:cNvSpPr>
          <p:nvPr>
            <p:ph type="body"/>
          </p:nvPr>
        </p:nvSpPr>
        <p:spPr>
          <a:xfrm>
            <a:off x="6683040" y="355320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29" name="PlaceHolder 10"/>
          <p:cNvSpPr>
            <a:spLocks noGrp="1"/>
          </p:cNvSpPr>
          <p:nvPr>
            <p:ph type="body"/>
          </p:nvPr>
        </p:nvSpPr>
        <p:spPr>
          <a:xfrm>
            <a:off x="6683040" y="393264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30" name="PlaceHolder 11"/>
          <p:cNvSpPr>
            <a:spLocks noGrp="1"/>
          </p:cNvSpPr>
          <p:nvPr>
            <p:ph type="body"/>
          </p:nvPr>
        </p:nvSpPr>
        <p:spPr>
          <a:xfrm>
            <a:off x="6683040" y="482184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31" name="PlaceHolder 12"/>
          <p:cNvSpPr>
            <a:spLocks noGrp="1"/>
          </p:cNvSpPr>
          <p:nvPr>
            <p:ph type="body"/>
          </p:nvPr>
        </p:nvSpPr>
        <p:spPr>
          <a:xfrm>
            <a:off x="6683040" y="520128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032" name="Овал 20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1033" name="Группа 21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034" name="Прямая соединительная линия 22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035" name="Группа 23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036" name="Полилиния: фигура 26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37" name="Полилиния: фигура 27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38" name="Полилиния: фигура 28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39" name="Полилиния: фигура 29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0" name="Полилиния: фигура 30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1" name="Полилиния: фигура 31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2" name="Полилиния: фигура 32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3" name="Полилиния: фигура 33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4" name="Полилиния: фигура 34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5" name="Полилиния: фигура 35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6" name="Полилиния: фигура 36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7" name="Полилиния: фигура 37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8" name="Полилиния: фигура 38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49" name="Полилиния: фигура 39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0" name="Полилиния: фигура 40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1" name="Полилиния: фигура 41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2" name="Полилиния: фигура 42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3" name="Полилиния: фигура 43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4" name="Полилиния: фигура 44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5" name="Полилиния: фигура 45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6" name="Полилиния: фигура 46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7" name="Полилиния: фигура 47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8" name="Полилиния: фигура 48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59" name="Полилиния: фигура 49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60" name="Полилиния: фигура 50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61" name="Полилиния: фигура 51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062" name="Полилиния: фигура 52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063" name="Полилиния: фигура 24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10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10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10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0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13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13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132" name="PlaceHolder 1"/>
          <p:cNvSpPr>
            <a:spLocks noGrp="1"/>
          </p:cNvSpPr>
          <p:nvPr>
            <p:ph type="dt" idx="28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ftr" idx="29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30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42837EC5-0EEB-42BC-884F-841C55ED1E10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5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136" name="PlaceHolder 5"/>
          <p:cNvSpPr>
            <a:spLocks noGrp="1"/>
          </p:cNvSpPr>
          <p:nvPr>
            <p:ph type="body"/>
          </p:nvPr>
        </p:nvSpPr>
        <p:spPr>
          <a:xfrm>
            <a:off x="516960" y="3810240"/>
            <a:ext cx="3263760" cy="2374920"/>
          </a:xfrm>
          <a:prstGeom prst="rect">
            <a:avLst/>
          </a:prstGeom>
          <a:gradFill rotWithShape="0">
            <a:gsLst>
              <a:gs pos="51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Montserrat"/>
              </a:rPr>
              <a:t>Описание проблемы 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37" name="PlaceHolder 6"/>
          <p:cNvSpPr>
            <a:spLocks noGrp="1"/>
          </p:cNvSpPr>
          <p:nvPr>
            <p:ph type="body"/>
          </p:nvPr>
        </p:nvSpPr>
        <p:spPr>
          <a:xfrm>
            <a:off x="4464720" y="3810240"/>
            <a:ext cx="3263760" cy="2374920"/>
          </a:xfrm>
          <a:prstGeom prst="rect">
            <a:avLst/>
          </a:prstGeom>
          <a:gradFill rotWithShape="0">
            <a:gsLst>
              <a:gs pos="51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Montserrat"/>
              </a:rPr>
              <a:t>Примеры уже имеющихся способов решения данной проблемы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38" name="PlaceHolder 7"/>
          <p:cNvSpPr>
            <a:spLocks noGrp="1"/>
          </p:cNvSpPr>
          <p:nvPr>
            <p:ph type="body"/>
          </p:nvPr>
        </p:nvSpPr>
        <p:spPr>
          <a:xfrm>
            <a:off x="8385480" y="3810240"/>
            <a:ext cx="3263760" cy="2374920"/>
          </a:xfrm>
          <a:prstGeom prst="rect">
            <a:avLst/>
          </a:prstGeom>
          <a:gradFill rotWithShape="0">
            <a:gsLst>
              <a:gs pos="51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ffffff"/>
                </a:solidFill>
                <a:latin typeface="Montserrat"/>
              </a:rPr>
              <a:t>Ваше предложение решения данной проблемы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139" name="Группа 15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140" name="Прямая соединительная линия 154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141" name="Группа 15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142" name="Полилиния: фигура 15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3" name="Полилиния: фигура 15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4" name="Полилиния: фигура 159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5" name="Полилиния: фигура 160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6" name="Полилиния: фигура 161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7" name="Полилиния: фигура 162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8" name="Полилиния: фигура 163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9" name="Полилиния: фигура 164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0" name="Полилиния: фигура 165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1" name="Полилиния: фигура 166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2" name="Полилиния: фигура 167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3" name="Полилиния: фигура 168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4" name="Полилиния: фигура 169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5" name="Полилиния: фигура 170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6" name="Полилиния: фигура 171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7" name="Полилиния: фигура 172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8" name="Полилиния: фигура 17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9" name="Полилиния: фигура 17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0" name="Полилиния: фигура 17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1" name="Полилиния: фигура 17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2" name="Полилиния: фигура 17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3" name="Полилиния: фигура 17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4" name="Полилиния: фигура 17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5" name="Полилиния: фигура 18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6" name="Полилиния: фигура 18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7" name="Полилиния: фигура 18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8" name="Полилиния: фигура 18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169" name="Полилиния: фигура 15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170" name="Овал 184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171" name="PlaceHolder 8"/>
          <p:cNvSpPr>
            <a:spLocks noGrp="1"/>
          </p:cNvSpPr>
          <p:nvPr>
            <p:ph type="body"/>
          </p:nvPr>
        </p:nvSpPr>
        <p:spPr>
          <a:xfrm>
            <a:off x="516960" y="3252240"/>
            <a:ext cx="3263760" cy="39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Проблема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72" name="PlaceHolder 9"/>
          <p:cNvSpPr>
            <a:spLocks noGrp="1"/>
          </p:cNvSpPr>
          <p:nvPr>
            <p:ph type="body"/>
          </p:nvPr>
        </p:nvSpPr>
        <p:spPr>
          <a:xfrm>
            <a:off x="4464720" y="3252240"/>
            <a:ext cx="3263760" cy="39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Альтернативные решения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173" name="PlaceHolder 10"/>
          <p:cNvSpPr>
            <a:spLocks noGrp="1"/>
          </p:cNvSpPr>
          <p:nvPr>
            <p:ph type="body"/>
          </p:nvPr>
        </p:nvSpPr>
        <p:spPr>
          <a:xfrm>
            <a:off x="8385480" y="3252240"/>
            <a:ext cx="3263760" cy="391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Решение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21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21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21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24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24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242" name="PlaceHolder 1"/>
          <p:cNvSpPr>
            <a:spLocks noGrp="1"/>
          </p:cNvSpPr>
          <p:nvPr>
            <p:ph type="dt" idx="31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3" name="PlaceHolder 2"/>
          <p:cNvSpPr>
            <a:spLocks noGrp="1"/>
          </p:cNvSpPr>
          <p:nvPr>
            <p:ph type="ftr" idx="32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4" name="PlaceHolder 3"/>
          <p:cNvSpPr>
            <a:spLocks noGrp="1"/>
          </p:cNvSpPr>
          <p:nvPr>
            <p:ph type="sldNum" idx="33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FEE1B08-2BC1-4B4B-86F0-0FDC5AC76C4A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5" name="PlaceHolder 4"/>
          <p:cNvSpPr>
            <a:spLocks noGrp="1"/>
          </p:cNvSpPr>
          <p:nvPr>
            <p:ph type="body"/>
          </p:nvPr>
        </p:nvSpPr>
        <p:spPr>
          <a:xfrm>
            <a:off x="345960" y="1024920"/>
            <a:ext cx="2525760" cy="14763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46" name="PlaceHolder 5"/>
          <p:cNvSpPr>
            <a:spLocks noGrp="1"/>
          </p:cNvSpPr>
          <p:nvPr>
            <p:ph type="body"/>
          </p:nvPr>
        </p:nvSpPr>
        <p:spPr>
          <a:xfrm>
            <a:off x="345960" y="1380960"/>
            <a:ext cx="2525760" cy="112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47" name="PlaceHolder 6"/>
          <p:cNvSpPr>
            <a:spLocks noGrp="1"/>
          </p:cNvSpPr>
          <p:nvPr>
            <p:ph type="body"/>
          </p:nvPr>
        </p:nvSpPr>
        <p:spPr>
          <a:xfrm>
            <a:off x="4833000" y="1024920"/>
            <a:ext cx="2525760" cy="14763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48" name="PlaceHolder 7"/>
          <p:cNvSpPr>
            <a:spLocks noGrp="1"/>
          </p:cNvSpPr>
          <p:nvPr>
            <p:ph type="body"/>
          </p:nvPr>
        </p:nvSpPr>
        <p:spPr>
          <a:xfrm>
            <a:off x="4833000" y="1380960"/>
            <a:ext cx="2525760" cy="112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49" name="PlaceHolder 8"/>
          <p:cNvSpPr>
            <a:spLocks noGrp="1"/>
          </p:cNvSpPr>
          <p:nvPr>
            <p:ph type="body"/>
          </p:nvPr>
        </p:nvSpPr>
        <p:spPr>
          <a:xfrm>
            <a:off x="9330840" y="1024920"/>
            <a:ext cx="2525760" cy="14763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0" name="PlaceHolder 9"/>
          <p:cNvSpPr>
            <a:spLocks noGrp="1"/>
          </p:cNvSpPr>
          <p:nvPr>
            <p:ph type="body"/>
          </p:nvPr>
        </p:nvSpPr>
        <p:spPr>
          <a:xfrm>
            <a:off x="9330840" y="1380960"/>
            <a:ext cx="2525760" cy="112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1" name="PlaceHolder 10"/>
          <p:cNvSpPr>
            <a:spLocks noGrp="1"/>
          </p:cNvSpPr>
          <p:nvPr>
            <p:ph type="body"/>
          </p:nvPr>
        </p:nvSpPr>
        <p:spPr>
          <a:xfrm>
            <a:off x="2593440" y="4358160"/>
            <a:ext cx="2525760" cy="14763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2" name="PlaceHolder 11"/>
          <p:cNvSpPr>
            <a:spLocks noGrp="1"/>
          </p:cNvSpPr>
          <p:nvPr>
            <p:ph type="body"/>
          </p:nvPr>
        </p:nvSpPr>
        <p:spPr>
          <a:xfrm>
            <a:off x="2593440" y="4714200"/>
            <a:ext cx="2525760" cy="112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3" name="PlaceHolder 12"/>
          <p:cNvSpPr>
            <a:spLocks noGrp="1"/>
          </p:cNvSpPr>
          <p:nvPr>
            <p:ph type="body"/>
          </p:nvPr>
        </p:nvSpPr>
        <p:spPr>
          <a:xfrm>
            <a:off x="7080480" y="4358160"/>
            <a:ext cx="2525760" cy="14763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4" name="PlaceHolder 13"/>
          <p:cNvSpPr>
            <a:spLocks noGrp="1"/>
          </p:cNvSpPr>
          <p:nvPr>
            <p:ph type="body"/>
          </p:nvPr>
        </p:nvSpPr>
        <p:spPr>
          <a:xfrm>
            <a:off x="7080480" y="4714200"/>
            <a:ext cx="2525760" cy="112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255" name="PlaceHolder 1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2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293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294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295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96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97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98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99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0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1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2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3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4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5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6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7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8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9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0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1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2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3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4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5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6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7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8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9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20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21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322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323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24" name="PlaceHolder 1"/>
          <p:cNvSpPr>
            <a:spLocks noGrp="1"/>
          </p:cNvSpPr>
          <p:nvPr>
            <p:ph type="body"/>
          </p:nvPr>
        </p:nvSpPr>
        <p:spPr>
          <a:xfrm>
            <a:off x="4163040" y="1264320"/>
            <a:ext cx="3865680" cy="243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000"/>
          </a:bodyPr>
          <a:p>
            <a:pPr marL="358560" indent="-26892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717120" indent="-26892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075680" indent="-23904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434240" indent="-17928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1792800" indent="-17928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151360" indent="-17928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2509920" indent="-17928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25" name="PlaceHolder 2"/>
          <p:cNvSpPr>
            <a:spLocks noGrp="1"/>
          </p:cNvSpPr>
          <p:nvPr>
            <p:ph type="dt" idx="34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6" name="PlaceHolder 3"/>
          <p:cNvSpPr>
            <a:spLocks noGrp="1"/>
          </p:cNvSpPr>
          <p:nvPr>
            <p:ph type="ftr" idx="35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7" name="PlaceHolder 4"/>
          <p:cNvSpPr>
            <a:spLocks noGrp="1"/>
          </p:cNvSpPr>
          <p:nvPr>
            <p:ph type="sldNum" idx="36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E0207617-A703-40AC-960E-3DAF10349A1F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8" name="PlaceHolder 5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329" name="PlaceHolder 6"/>
          <p:cNvSpPr>
            <a:spLocks noGrp="1"/>
          </p:cNvSpPr>
          <p:nvPr>
            <p:ph type="body"/>
          </p:nvPr>
        </p:nvSpPr>
        <p:spPr>
          <a:xfrm>
            <a:off x="345960" y="4656240"/>
            <a:ext cx="3626640" cy="154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30" name="PlaceHolder 7"/>
          <p:cNvSpPr>
            <a:spLocks noGrp="1"/>
          </p:cNvSpPr>
          <p:nvPr>
            <p:ph type="body"/>
          </p:nvPr>
        </p:nvSpPr>
        <p:spPr>
          <a:xfrm>
            <a:off x="4240440" y="4656240"/>
            <a:ext cx="3626640" cy="154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331" name="PlaceHolder 8"/>
          <p:cNvSpPr>
            <a:spLocks noGrp="1"/>
          </p:cNvSpPr>
          <p:nvPr>
            <p:ph type="body"/>
          </p:nvPr>
        </p:nvSpPr>
        <p:spPr>
          <a:xfrm>
            <a:off x="8230320" y="4656240"/>
            <a:ext cx="3626640" cy="154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332" name="Группа 10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333" name="Прямая соединительная линия 119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334" name="Группа 120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335" name="Полилиния: фигура 128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36" name="Полилиния: фигура 130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37" name="Полилиния: фигура 131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38" name="Полилиния: фигура 132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39" name="Полилиния: фигура 133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0" name="Полилиния: фигура 134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1" name="Полилиния: фигура 135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2" name="Полилиния: фигура 136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3" name="Полилиния: фигура 137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4" name="Полилиния: фигура 138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5" name="Полилиния: фигура 139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6" name="Полилиния: фигура 140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7" name="Полилиния: фигура 141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8" name="Полилиния: фигура 142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9" name="Полилиния: фигура 143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0" name="Полилиния: фигура 144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1" name="Полилиния: фигура 15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2" name="Полилиния: фигура 15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3" name="Полилиния: фигура 15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4" name="Полилиния: фигура 15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5" name="Полилиния: фигура 15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6" name="Полилиния: фигура 15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7" name="Полилиния: фигура 15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8" name="Полилиния: фигура 16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9" name="Полилиния: фигура 16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60" name="Полилиния: фигура 16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61" name="Полилиния: фигура 16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362" name="Полилиния: фигура 121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363" name="Овал 164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40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40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40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0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1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2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43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43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432" name="Прямоугольник 102"/>
          <p:cNvSpPr/>
          <p:nvPr/>
        </p:nvSpPr>
        <p:spPr>
          <a:xfrm flipV="1">
            <a:off x="0" y="4324320"/>
            <a:ext cx="5330520" cy="6782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433" name="PlaceHolder 1"/>
          <p:cNvSpPr>
            <a:spLocks noGrp="1"/>
          </p:cNvSpPr>
          <p:nvPr>
            <p:ph type="dt" idx="37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4" name="PlaceHolder 2"/>
          <p:cNvSpPr>
            <a:spLocks noGrp="1"/>
          </p:cNvSpPr>
          <p:nvPr>
            <p:ph type="ftr" idx="38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5" name="PlaceHolder 3"/>
          <p:cNvSpPr>
            <a:spLocks noGrp="1"/>
          </p:cNvSpPr>
          <p:nvPr>
            <p:ph type="sldNum" idx="39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D9E9B9D-88BF-4E57-AB3C-10FA1AFC7DB8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6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437" name="PlaceHolder 5"/>
          <p:cNvSpPr>
            <a:spLocks noGrp="1"/>
          </p:cNvSpPr>
          <p:nvPr>
            <p:ph type="body"/>
          </p:nvPr>
        </p:nvSpPr>
        <p:spPr>
          <a:xfrm>
            <a:off x="1210680" y="4324320"/>
            <a:ext cx="4121280" cy="16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38" name="PlaceHolder 6"/>
          <p:cNvSpPr>
            <a:spLocks noGrp="1"/>
          </p:cNvSpPr>
          <p:nvPr>
            <p:ph type="body"/>
          </p:nvPr>
        </p:nvSpPr>
        <p:spPr>
          <a:xfrm>
            <a:off x="6858000" y="4324320"/>
            <a:ext cx="4121280" cy="16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439" name="Группа 10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440" name="Прямая соединительная линия 119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441" name="Группа 120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442" name="Полилиния: фигура 128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3" name="Полилиния: фигура 130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4" name="Полилиния: фигура 131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5" name="Полилиния: фигура 132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6" name="Полилиния: фигура 133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7" name="Полилиния: фигура 134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8" name="Полилиния: фигура 135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49" name="Полилиния: фигура 136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0" name="Полилиния: фигура 137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1" name="Полилиния: фигура 138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2" name="Полилиния: фигура 139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3" name="Полилиния: фигура 140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4" name="Полилиния: фигура 141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5" name="Полилиния: фигура 142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6" name="Полилиния: фигура 143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7" name="Полилиния: фигура 144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8" name="Полилиния: фигура 15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59" name="Полилиния: фигура 15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0" name="Полилиния: фигура 15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1" name="Полилиния: фигура 15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2" name="Полилиния: фигура 15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3" name="Полилиния: фигура 15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4" name="Полилиния: фигура 15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5" name="Полилиния: фигура 16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6" name="Полилиния: фигура 16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7" name="Полилиния: фигура 16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68" name="Полилиния: фигура 16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469" name="Полилиния: фигура 121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470" name="PlaceHolder 7"/>
          <p:cNvSpPr>
            <a:spLocks noGrp="1"/>
          </p:cNvSpPr>
          <p:nvPr>
            <p:ph type="body"/>
          </p:nvPr>
        </p:nvSpPr>
        <p:spPr>
          <a:xfrm>
            <a:off x="1210680" y="1577880"/>
            <a:ext cx="4121280" cy="22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354240" indent="-26568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062720" indent="-23616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416960" indent="-17712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177120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12544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247968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71" name="PlaceHolder 8"/>
          <p:cNvSpPr>
            <a:spLocks noGrp="1"/>
          </p:cNvSpPr>
          <p:nvPr>
            <p:ph type="body"/>
          </p:nvPr>
        </p:nvSpPr>
        <p:spPr>
          <a:xfrm>
            <a:off x="6855480" y="1577880"/>
            <a:ext cx="4121280" cy="228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2000"/>
          </a:bodyPr>
          <a:p>
            <a:pPr marL="354240" indent="-26568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708480" indent="-26568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062720" indent="-23616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416960" indent="-17712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177120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12544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2479680" indent="-17712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472" name="Прямоугольник 123"/>
          <p:cNvSpPr/>
          <p:nvPr/>
        </p:nvSpPr>
        <p:spPr>
          <a:xfrm flipV="1">
            <a:off x="6862320" y="4324320"/>
            <a:ext cx="5330520" cy="678240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473" name="Овал 124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51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51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51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54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54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542" name="PlaceHolder 1"/>
          <p:cNvSpPr>
            <a:spLocks noGrp="1"/>
          </p:cNvSpPr>
          <p:nvPr>
            <p:ph type="body"/>
          </p:nvPr>
        </p:nvSpPr>
        <p:spPr>
          <a:xfrm>
            <a:off x="5009760" y="1235880"/>
            <a:ext cx="2171880" cy="460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46000"/>
          </a:bodyPr>
          <a:p>
            <a:pPr marL="198720" indent="-14904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397440" indent="-14904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596160" indent="-13248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794880" indent="-9936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993600" indent="-993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1192320" indent="-993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1391040" indent="-993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43" name="PlaceHolder 2"/>
          <p:cNvSpPr>
            <a:spLocks noGrp="1"/>
          </p:cNvSpPr>
          <p:nvPr>
            <p:ph type="dt" idx="40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4" name="PlaceHolder 3"/>
          <p:cNvSpPr>
            <a:spLocks noGrp="1"/>
          </p:cNvSpPr>
          <p:nvPr>
            <p:ph type="ftr" idx="41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5" name="PlaceHolder 4"/>
          <p:cNvSpPr>
            <a:spLocks noGrp="1"/>
          </p:cNvSpPr>
          <p:nvPr>
            <p:ph type="sldNum" idx="42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DEB7C8D4-0247-4E34-B2C4-652DB906CB78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6" name="PlaceHolder 5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</a:t>
            </a: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ЕЦ </a:t>
            </a: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ЗАГОЛ</a:t>
            </a: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1547" name="Группа 10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548" name="Прямая соединительная линия 119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549" name="Группа 120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550" name="Полилиния: фигура 128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1" name="Полилиния: фигура 130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2" name="Полилиния: фигура 131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3" name="Полилиния: фигура 132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4" name="Полилиния: фигура 133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5" name="Полилиния: фигура 134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6" name="Полилиния: фигура 135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7" name="Полилиния: фигура 136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8" name="Полилиния: фигура 137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9" name="Полилиния: фигура 138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0" name="Полилиния: фигура 139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1" name="Полилиния: фигура 140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2" name="Полилиния: фигура 141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3" name="Полилиния: фигура 142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4" name="Полилиния: фигура 143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5" name="Полилиния: фигура 144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6" name="Полилиния: фигура 15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7" name="Полилиния: фигура 15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8" name="Полилиния: фигура 15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9" name="Полилиния: фигура 15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0" name="Полилиния: фигура 15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1" name="Полилиния: фигура 15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2" name="Полилиния: фигура 15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3" name="Полилиния: фигура 16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4" name="Полилиния: фигура 16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5" name="Полилиния: фигура 16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6" name="Полилиния: фигура 16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577" name="Полилиния: фигура 121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578" name="PlaceHolder 6"/>
          <p:cNvSpPr>
            <a:spLocks noGrp="1"/>
          </p:cNvSpPr>
          <p:nvPr>
            <p:ph type="body"/>
          </p:nvPr>
        </p:nvSpPr>
        <p:spPr>
          <a:xfrm>
            <a:off x="356400" y="164124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1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79" name="PlaceHolder 7"/>
          <p:cNvSpPr>
            <a:spLocks noGrp="1"/>
          </p:cNvSpPr>
          <p:nvPr>
            <p:ph type="body"/>
          </p:nvPr>
        </p:nvSpPr>
        <p:spPr>
          <a:xfrm>
            <a:off x="356400" y="202068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0" name="PlaceHolder 8"/>
          <p:cNvSpPr>
            <a:spLocks noGrp="1"/>
          </p:cNvSpPr>
          <p:nvPr>
            <p:ph type="body"/>
          </p:nvPr>
        </p:nvSpPr>
        <p:spPr>
          <a:xfrm>
            <a:off x="8039880" y="164124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dfd2f3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5">
                    <a:lumMod val="20000"/>
                    <a:lumOff val="80000"/>
                  </a:schemeClr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1" name="PlaceHolder 9"/>
          <p:cNvSpPr>
            <a:spLocks noGrp="1"/>
          </p:cNvSpPr>
          <p:nvPr>
            <p:ph type="body"/>
          </p:nvPr>
        </p:nvSpPr>
        <p:spPr>
          <a:xfrm>
            <a:off x="8039880" y="202068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2" name="PlaceHolder 10"/>
          <p:cNvSpPr>
            <a:spLocks noGrp="1"/>
          </p:cNvSpPr>
          <p:nvPr>
            <p:ph type="body"/>
          </p:nvPr>
        </p:nvSpPr>
        <p:spPr>
          <a:xfrm>
            <a:off x="356400" y="386460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3" name="PlaceHolder 11"/>
          <p:cNvSpPr>
            <a:spLocks noGrp="1"/>
          </p:cNvSpPr>
          <p:nvPr>
            <p:ph type="body"/>
          </p:nvPr>
        </p:nvSpPr>
        <p:spPr>
          <a:xfrm>
            <a:off x="356400" y="424404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4" name="PlaceHolder 12"/>
          <p:cNvSpPr>
            <a:spLocks noGrp="1"/>
          </p:cNvSpPr>
          <p:nvPr>
            <p:ph type="body"/>
          </p:nvPr>
        </p:nvSpPr>
        <p:spPr>
          <a:xfrm>
            <a:off x="8039880" y="386460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585" name="PlaceHolder 13"/>
          <p:cNvSpPr>
            <a:spLocks noGrp="1"/>
          </p:cNvSpPr>
          <p:nvPr>
            <p:ph type="body"/>
          </p:nvPr>
        </p:nvSpPr>
        <p:spPr>
          <a:xfrm>
            <a:off x="8039880" y="424404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cxnSp>
        <p:nvCxnSpPr>
          <p:cNvPr id="1586" name="Google Shape;2799;p94"/>
          <p:cNvCxnSpPr/>
          <p:nvPr/>
        </p:nvCxnSpPr>
        <p:spPr>
          <a:xfrm>
            <a:off x="4244400" y="1870200"/>
            <a:ext cx="687240" cy="360"/>
          </a:xfrm>
          <a:prstGeom prst="straightConnector1">
            <a:avLst/>
          </a:prstGeom>
          <a:ln w="25400">
            <a:solidFill>
              <a:srgbClr val="73f9cf"/>
            </a:solidFill>
            <a:round/>
          </a:ln>
        </p:spPr>
      </p:cxnSp>
      <p:cxnSp>
        <p:nvCxnSpPr>
          <p:cNvPr id="1587" name="Google Shape;2799;p94"/>
          <p:cNvCxnSpPr/>
          <p:nvPr/>
        </p:nvCxnSpPr>
        <p:spPr>
          <a:xfrm>
            <a:off x="4244400" y="4094280"/>
            <a:ext cx="687240" cy="360"/>
          </a:xfrm>
          <a:prstGeom prst="straightConnector1">
            <a:avLst/>
          </a:prstGeom>
          <a:ln w="25400">
            <a:solidFill>
              <a:srgbClr val="55d4ed"/>
            </a:solidFill>
            <a:round/>
          </a:ln>
        </p:spPr>
      </p:cxnSp>
      <p:cxnSp>
        <p:nvCxnSpPr>
          <p:cNvPr id="1588" name="Google Shape;2799;p94"/>
          <p:cNvCxnSpPr/>
          <p:nvPr/>
        </p:nvCxnSpPr>
        <p:spPr>
          <a:xfrm>
            <a:off x="7250400" y="1870200"/>
            <a:ext cx="687240" cy="360"/>
          </a:xfrm>
          <a:prstGeom prst="straightConnector1">
            <a:avLst/>
          </a:prstGeom>
          <a:ln w="25400">
            <a:solidFill>
              <a:srgbClr val="6130af">
                <a:lumMod val="20000"/>
                <a:lumOff val="80000"/>
              </a:srgbClr>
            </a:solidFill>
            <a:round/>
          </a:ln>
        </p:spPr>
      </p:cxnSp>
      <p:cxnSp>
        <p:nvCxnSpPr>
          <p:cNvPr id="1589" name="Google Shape;2799;p94"/>
          <p:cNvCxnSpPr/>
          <p:nvPr/>
        </p:nvCxnSpPr>
        <p:spPr>
          <a:xfrm>
            <a:off x="7250400" y="4094280"/>
            <a:ext cx="687240" cy="360"/>
          </a:xfrm>
          <a:prstGeom prst="straightConnector1">
            <a:avLst/>
          </a:prstGeom>
          <a:ln w="25400">
            <a:solidFill>
              <a:srgbClr val="73f9cf"/>
            </a:solidFill>
            <a:round/>
          </a:ln>
        </p:spPr>
      </p:cxnSp>
      <p:sp>
        <p:nvSpPr>
          <p:cNvPr id="1590" name="Овал 171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628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629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630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1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2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3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4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5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6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7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8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9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0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1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2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3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4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5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6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7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8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9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0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1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2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3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4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5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6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657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658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659" name="PlaceHolder 1"/>
          <p:cNvSpPr>
            <a:spLocks noGrp="1"/>
          </p:cNvSpPr>
          <p:nvPr>
            <p:ph type="body"/>
          </p:nvPr>
        </p:nvSpPr>
        <p:spPr>
          <a:xfrm>
            <a:off x="1001520" y="1038240"/>
            <a:ext cx="17258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6000"/>
          </a:bodyPr>
          <a:p>
            <a:pPr marL="155520" indent="-11664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311040" indent="-11664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466560" indent="-10368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622080" indent="-7776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77760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93312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Outline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108864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Outli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ne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60" name="PlaceHolder 2"/>
          <p:cNvSpPr>
            <a:spLocks noGrp="1"/>
          </p:cNvSpPr>
          <p:nvPr>
            <p:ph type="body"/>
          </p:nvPr>
        </p:nvSpPr>
        <p:spPr>
          <a:xfrm>
            <a:off x="3831120" y="1038240"/>
            <a:ext cx="17258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6000"/>
          </a:bodyPr>
          <a:p>
            <a:pPr marL="155520" indent="-11664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311040" indent="-11664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466560" indent="-10368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622080" indent="-7776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77760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93312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108864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61" name="PlaceHolder 3"/>
          <p:cNvSpPr>
            <a:spLocks noGrp="1"/>
          </p:cNvSpPr>
          <p:nvPr>
            <p:ph type="body"/>
          </p:nvPr>
        </p:nvSpPr>
        <p:spPr>
          <a:xfrm>
            <a:off x="6660720" y="1038240"/>
            <a:ext cx="17258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6000"/>
          </a:bodyPr>
          <a:p>
            <a:pPr marL="155520" indent="-11664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311040" indent="-11664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466560" indent="-10368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622080" indent="-7776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77760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93312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108864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62" name="PlaceHolder 4"/>
          <p:cNvSpPr>
            <a:spLocks noGrp="1"/>
          </p:cNvSpPr>
          <p:nvPr>
            <p:ph type="body"/>
          </p:nvPr>
        </p:nvSpPr>
        <p:spPr>
          <a:xfrm>
            <a:off x="9490320" y="1038240"/>
            <a:ext cx="1725840" cy="3657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6000"/>
          </a:bodyPr>
          <a:p>
            <a:pPr marL="155520" indent="-11664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311040" indent="-11664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466560" indent="-10368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622080" indent="-7776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77760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93312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1088640" indent="-7776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63" name="PlaceHolder 5"/>
          <p:cNvSpPr>
            <a:spLocks noGrp="1"/>
          </p:cNvSpPr>
          <p:nvPr>
            <p:ph type="dt" idx="43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4" name="PlaceHolder 6"/>
          <p:cNvSpPr>
            <a:spLocks noGrp="1"/>
          </p:cNvSpPr>
          <p:nvPr>
            <p:ph type="ftr" idx="44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5" name="PlaceHolder 7"/>
          <p:cNvSpPr>
            <a:spLocks noGrp="1"/>
          </p:cNvSpPr>
          <p:nvPr>
            <p:ph type="sldNum" idx="45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466A226-0EA1-4D87-9931-9952E177E4E9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1666" name="Группа 10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667" name="Прямая соединительная линия 119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668" name="Группа 120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669" name="Полилиния: фигура 128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0" name="Полилиния: фигура 130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1" name="Полилиния: фигура 131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2" name="Полилиния: фигура 132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3" name="Полилиния: фигура 133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4" name="Полилиния: фигура 134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5" name="Полилиния: фигура 135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6" name="Полилиния: фигура 136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7" name="Полилиния: фигура 137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8" name="Полилиния: фигура 138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9" name="Полилиния: фигура 139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0" name="Полилиния: фигура 140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1" name="Полилиния: фигура 141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2" name="Полилиния: фигура 142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3" name="Полилиния: фигура 143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4" name="Полилиния: фигура 144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5" name="Полилиния: фигура 15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6" name="Полилиния: фигура 15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7" name="Полилиния: фигура 15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8" name="Полилиния: фигура 15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9" name="Полилиния: фигура 15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0" name="Полилиния: фигура 15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1" name="Полилиния: фигура 15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2" name="Полилиния: фигура 16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3" name="Полилиния: фигура 16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4" name="Полилиния: фигура 16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5" name="Полилиния: фигура 16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696" name="Полилиния: фигура 121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697" name="PlaceHolder 8"/>
          <p:cNvSpPr>
            <a:spLocks noGrp="1"/>
          </p:cNvSpPr>
          <p:nvPr>
            <p:ph type="body"/>
          </p:nvPr>
        </p:nvSpPr>
        <p:spPr>
          <a:xfrm>
            <a:off x="345960" y="4929480"/>
            <a:ext cx="2738880" cy="127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98" name="PlaceHolder 9"/>
          <p:cNvSpPr>
            <a:spLocks noGrp="1"/>
          </p:cNvSpPr>
          <p:nvPr>
            <p:ph type="body"/>
          </p:nvPr>
        </p:nvSpPr>
        <p:spPr>
          <a:xfrm>
            <a:off x="3269520" y="4929480"/>
            <a:ext cx="2738880" cy="127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699" name="PlaceHolder 10"/>
          <p:cNvSpPr>
            <a:spLocks noGrp="1"/>
          </p:cNvSpPr>
          <p:nvPr>
            <p:ph type="body"/>
          </p:nvPr>
        </p:nvSpPr>
        <p:spPr>
          <a:xfrm>
            <a:off x="6193080" y="4929480"/>
            <a:ext cx="2738880" cy="127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00" name="PlaceHolder 11"/>
          <p:cNvSpPr>
            <a:spLocks noGrp="1"/>
          </p:cNvSpPr>
          <p:nvPr>
            <p:ph type="body"/>
          </p:nvPr>
        </p:nvSpPr>
        <p:spPr>
          <a:xfrm>
            <a:off x="9116640" y="4929480"/>
            <a:ext cx="2738880" cy="127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270" spc="-1" strike="noStrike">
                <a:solidFill>
                  <a:srgbClr val="f2f2f2"/>
                </a:solidFill>
                <a:latin typeface="Montserrat"/>
              </a:rPr>
              <a:t>Второй уровень</a:t>
            </a:r>
            <a:endParaRPr b="0" lang="ru-RU" sz="1270" spc="-1" strike="noStrike">
              <a:solidFill>
                <a:srgbClr val="f2f2f2"/>
              </a:solidFill>
              <a:latin typeface="Montserrat"/>
            </a:endParaRPr>
          </a:p>
          <a:p>
            <a:pPr lvl="2" marL="72360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Третий уровень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3" marL="101268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Четвертый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130212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Пятый уровень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701" name="PlaceHolder 12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702" name="Овал 201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740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741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742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3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4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5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6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7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8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49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0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1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2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3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4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5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6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7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8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59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0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1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2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3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4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5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6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7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68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769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770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771" name="PlaceHolder 1"/>
          <p:cNvSpPr>
            <a:spLocks noGrp="1"/>
          </p:cNvSpPr>
          <p:nvPr>
            <p:ph type="dt" idx="46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2" name="PlaceHolder 2"/>
          <p:cNvSpPr>
            <a:spLocks noGrp="1"/>
          </p:cNvSpPr>
          <p:nvPr>
            <p:ph type="ftr" idx="47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3" name="PlaceHolder 3"/>
          <p:cNvSpPr>
            <a:spLocks noGrp="1"/>
          </p:cNvSpPr>
          <p:nvPr>
            <p:ph type="sldNum" idx="48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AB0F56C3-4E3C-4774-AB43-B3E57916DA43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1774" name="Группа 9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775" name="Прямая соединительная линия 10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776" name="Группа 11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777" name="Полилиния: фигура 13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78" name="Полилиния: фигура 14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79" name="Полилиния: фигура 15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0" name="Полилиния: фигура 16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1" name="Полилиния: фигура 17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2" name="Полилиния: фигура 18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3" name="Полилиния: фигура 19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4" name="Полилиния: фигура 20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5" name="Полилиния: фигура 21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6" name="Полилиния: фигура 22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7" name="Полилиния: фигура 23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8" name="Полилиния: фигура 24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89" name="Полилиния: фигура 25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0" name="Полилиния: фигура 26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1" name="Полилиния: фигура 27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2" name="Полилиния: фигура 28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3" name="Полилиния: фигура 29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4" name="Полилиния: фигура 30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5" name="Полилиния: фигура 31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6" name="Полилиния: фигура 32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7" name="Полилиния: фигура 33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8" name="Полилиния: фигура 34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99" name="Полилиния: фигура 35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800" name="Полилиния: фигура 36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801" name="Полилиния: фигура 37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802" name="Полилиния: фигура 38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803" name="Полилиния: фигура 39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804" name="Полилиния: фигура 12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805" name="Овал 40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80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Montserrat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18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08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09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10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1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2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3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4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5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6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7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8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19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0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1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2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3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4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5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6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7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8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29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0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1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2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3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4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5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36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37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38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dt" idx="4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5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6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F15089F-1A25-4CC4-8D10-775041B1EA0A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143" name="Группа 1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144" name="Прямая соединительная линия 14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145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146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7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8" name="Полилиния: фигура 19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49" name="Полилиния: фигура 20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0" name="Полилиния: фигура 21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1" name="Полилиния: фигура 22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2" name="Полилиния: фигура 23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3" name="Полилиния: фигура 24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4" name="Полилиния: фигура 25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5" name="Полилиния: фигура 26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6" name="Полилиния: фигура 27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7" name="Полилиния: фигура 28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8" name="Полилиния: фигура 29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59" name="Полилиния: фигура 30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0" name="Полилиния: фигура 31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1" name="Полилиния: фигура 32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2" name="Полилиния: фигура 3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3" name="Полилиния: фигура 3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4" name="Полилиния: фигура 3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5" name="Полилиния: фигура 3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6" name="Полилиния: фигура 3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7" name="Полилиния: фигура 3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8" name="Полилиния: фигура 3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69" name="Полилиния: фигура 4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0" name="Полилиния: фигура 4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1" name="Полилиния: фигура 4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172" name="Полилиния: фигура 4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173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174" name="Овал 44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89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989" spc="-1" strike="noStrike">
              <a:solidFill>
                <a:srgbClr val="f2f2f2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9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900" spc="-1" strike="noStrike">
              <a:solidFill>
                <a:srgbClr val="f2f2f2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200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213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214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215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16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17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18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19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0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1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2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3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4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5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6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7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8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29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0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1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2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3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4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5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6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7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8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39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40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41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242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243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792120" y="395280"/>
            <a:ext cx="5399640" cy="539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Montserrat"/>
              </a:rPr>
              <a:t>Иконка задачи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title"/>
          </p:nvPr>
        </p:nvSpPr>
        <p:spPr>
          <a:xfrm>
            <a:off x="0" y="4323600"/>
            <a:ext cx="8930160" cy="82656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2800" spc="-1" strike="noStrike">
                <a:solidFill>
                  <a:srgbClr val="f2f2f2"/>
                </a:solidFill>
                <a:latin typeface="Montserrat"/>
              </a:rPr>
              <a:t>НАЗВАНИЕ КОМАНДЫ</a:t>
            </a:r>
            <a:endParaRPr b="0" lang="ru-RU" sz="2800" spc="-1" strike="noStrike">
              <a:solidFill>
                <a:srgbClr val="000000"/>
              </a:solidFill>
              <a:latin typeface="Montserrat"/>
            </a:endParaRPr>
          </a:p>
        </p:txBody>
      </p:sp>
      <p:pic>
        <p:nvPicPr>
          <p:cNvPr id="246" name="Рисунок 38" descr=""/>
          <p:cNvPicPr/>
          <p:nvPr/>
        </p:nvPicPr>
        <p:blipFill>
          <a:blip r:embed="rId2"/>
          <a:stretch/>
        </p:blipFill>
        <p:spPr>
          <a:xfrm>
            <a:off x="630000" y="344520"/>
            <a:ext cx="2417760" cy="53640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802800" y="2912040"/>
            <a:ext cx="3386520" cy="108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Montserrat"/>
              </a:rPr>
              <a:t>Логотип постановщика задачи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0" y="5149800"/>
            <a:ext cx="8930160" cy="75672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f2f2f2"/>
                </a:solidFill>
                <a:latin typeface="Montserrat"/>
              </a:rPr>
              <a:t>Номер и название задачи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286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287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288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89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0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1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2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3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4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5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6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7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8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299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0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1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2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3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4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5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6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7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8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09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10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11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12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13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14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315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316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dt" idx="7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ftr" idx="8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9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01DBB89F-AF43-42E2-8802-5E5F971AC0B0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Блок-схема: узел 9"/>
          <p:cNvSpPr/>
          <p:nvPr/>
        </p:nvSpPr>
        <p:spPr>
          <a:xfrm>
            <a:off x="806400" y="1263600"/>
            <a:ext cx="1843200" cy="177588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63360" rotWithShape="0" sx="102000" sy="102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1" name="Блок-схема: узел 10"/>
          <p:cNvSpPr/>
          <p:nvPr/>
        </p:nvSpPr>
        <p:spPr>
          <a:xfrm>
            <a:off x="3014640" y="1263600"/>
            <a:ext cx="1843200" cy="177588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2" name="Блок-схема: узел 12"/>
          <p:cNvSpPr/>
          <p:nvPr/>
        </p:nvSpPr>
        <p:spPr>
          <a:xfrm>
            <a:off x="5191200" y="1263600"/>
            <a:ext cx="1843200" cy="177588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3" name="Блок-схема: узел 13"/>
          <p:cNvSpPr/>
          <p:nvPr/>
        </p:nvSpPr>
        <p:spPr>
          <a:xfrm>
            <a:off x="7366680" y="1263600"/>
            <a:ext cx="1843200" cy="177588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4" name="Блок-схема: узел 14"/>
          <p:cNvSpPr/>
          <p:nvPr/>
        </p:nvSpPr>
        <p:spPr>
          <a:xfrm>
            <a:off x="9542160" y="1263600"/>
            <a:ext cx="1843200" cy="1775880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algn="ctr" blurRad="177840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960120" y="1431360"/>
            <a:ext cx="153576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70" spc="-1" strike="noStrike">
                <a:solidFill>
                  <a:srgbClr val="e4eae9"/>
                </a:solidFill>
                <a:latin typeface="Montserrat"/>
              </a:rPr>
              <a:t>ФОТО</a:t>
            </a:r>
            <a:endParaRPr b="0" lang="ru-RU" sz="187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3168360" y="1431360"/>
            <a:ext cx="153576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70" spc="-1" strike="noStrike">
                <a:solidFill>
                  <a:srgbClr val="e4eae9"/>
                </a:solidFill>
                <a:latin typeface="Montserrat"/>
              </a:rPr>
              <a:t>ФОТО</a:t>
            </a:r>
            <a:endParaRPr b="0" lang="ru-RU" sz="187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body"/>
          </p:nvPr>
        </p:nvSpPr>
        <p:spPr>
          <a:xfrm>
            <a:off x="5344920" y="1431360"/>
            <a:ext cx="153576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70" spc="-1" strike="noStrike">
                <a:solidFill>
                  <a:srgbClr val="e4eae9"/>
                </a:solidFill>
                <a:latin typeface="Montserrat"/>
              </a:rPr>
              <a:t>ФОТО</a:t>
            </a:r>
            <a:endParaRPr b="0" lang="ru-RU" sz="187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 type="body"/>
          </p:nvPr>
        </p:nvSpPr>
        <p:spPr>
          <a:xfrm>
            <a:off x="7520400" y="1431360"/>
            <a:ext cx="153576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70" spc="-1" strike="noStrike">
                <a:solidFill>
                  <a:srgbClr val="e4eae9"/>
                </a:solidFill>
                <a:latin typeface="Montserrat"/>
              </a:rPr>
              <a:t>ФОТО</a:t>
            </a:r>
            <a:endParaRPr b="0" lang="ru-RU" sz="187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29" name="PlaceHolder 8"/>
          <p:cNvSpPr>
            <a:spLocks noGrp="1"/>
          </p:cNvSpPr>
          <p:nvPr>
            <p:ph type="body"/>
          </p:nvPr>
        </p:nvSpPr>
        <p:spPr>
          <a:xfrm>
            <a:off x="9695880" y="1431360"/>
            <a:ext cx="1535760" cy="143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0" bIns="4500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70" spc="-1" strike="noStrike">
                <a:solidFill>
                  <a:srgbClr val="e4eae9"/>
                </a:solidFill>
                <a:latin typeface="Montserrat"/>
              </a:rPr>
              <a:t>ФОТО</a:t>
            </a:r>
            <a:endParaRPr b="0" lang="ru-RU" sz="187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0" name="PlaceHolder 9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КОМАНДА «НАЗВАНИЕ»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331" name="PlaceHolder 10"/>
          <p:cNvSpPr>
            <a:spLocks noGrp="1"/>
          </p:cNvSpPr>
          <p:nvPr>
            <p:ph type="body"/>
          </p:nvPr>
        </p:nvSpPr>
        <p:spPr>
          <a:xfrm>
            <a:off x="806400" y="3478680"/>
            <a:ext cx="1843200" cy="228960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Имя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Фамилия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2" name="PlaceHolder 11"/>
          <p:cNvSpPr>
            <a:spLocks noGrp="1"/>
          </p:cNvSpPr>
          <p:nvPr>
            <p:ph type="body"/>
          </p:nvPr>
        </p:nvSpPr>
        <p:spPr>
          <a:xfrm>
            <a:off x="806400" y="41922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Роль в команде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f2f2f2"/>
                </a:solidFill>
                <a:latin typeface="Montserrat"/>
              </a:rPr>
              <a:t>Telegram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Номер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3" name="PlaceHolder 12"/>
          <p:cNvSpPr>
            <a:spLocks noGrp="1"/>
          </p:cNvSpPr>
          <p:nvPr>
            <p:ph type="body"/>
          </p:nvPr>
        </p:nvSpPr>
        <p:spPr>
          <a:xfrm>
            <a:off x="3014640" y="3478680"/>
            <a:ext cx="1843200" cy="228960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Имя 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Фамилия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4" name="PlaceHolder 13"/>
          <p:cNvSpPr>
            <a:spLocks noGrp="1"/>
          </p:cNvSpPr>
          <p:nvPr>
            <p:ph type="body"/>
          </p:nvPr>
        </p:nvSpPr>
        <p:spPr>
          <a:xfrm>
            <a:off x="3014640" y="41922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Роль в команде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f2f2f2"/>
                </a:solidFill>
                <a:latin typeface="Montserrat"/>
              </a:rPr>
              <a:t>Telegram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Номер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5" name="PlaceHolder 14"/>
          <p:cNvSpPr>
            <a:spLocks noGrp="1"/>
          </p:cNvSpPr>
          <p:nvPr>
            <p:ph type="body"/>
          </p:nvPr>
        </p:nvSpPr>
        <p:spPr>
          <a:xfrm>
            <a:off x="5191200" y="3478680"/>
            <a:ext cx="1843200" cy="228960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Имя 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Фамилия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6" name="PlaceHolder 15"/>
          <p:cNvSpPr>
            <a:spLocks noGrp="1"/>
          </p:cNvSpPr>
          <p:nvPr>
            <p:ph type="body"/>
          </p:nvPr>
        </p:nvSpPr>
        <p:spPr>
          <a:xfrm>
            <a:off x="5191200" y="41922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Роль в команде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f2f2f2"/>
                </a:solidFill>
                <a:latin typeface="Montserrat"/>
              </a:rPr>
              <a:t>Telegram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Номер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7" name="PlaceHolder 16"/>
          <p:cNvSpPr>
            <a:spLocks noGrp="1"/>
          </p:cNvSpPr>
          <p:nvPr>
            <p:ph type="body"/>
          </p:nvPr>
        </p:nvSpPr>
        <p:spPr>
          <a:xfrm>
            <a:off x="7366680" y="3478680"/>
            <a:ext cx="1843200" cy="228960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Имя 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Фамилия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8" name="PlaceHolder 17"/>
          <p:cNvSpPr>
            <a:spLocks noGrp="1"/>
          </p:cNvSpPr>
          <p:nvPr>
            <p:ph type="body"/>
          </p:nvPr>
        </p:nvSpPr>
        <p:spPr>
          <a:xfrm>
            <a:off x="7366680" y="41922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Роль в команде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f2f2f2"/>
                </a:solidFill>
                <a:latin typeface="Montserrat"/>
              </a:rPr>
              <a:t>Telegram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Номер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39" name="PlaceHolder 18"/>
          <p:cNvSpPr>
            <a:spLocks noGrp="1"/>
          </p:cNvSpPr>
          <p:nvPr>
            <p:ph type="body"/>
          </p:nvPr>
        </p:nvSpPr>
        <p:spPr>
          <a:xfrm>
            <a:off x="9542160" y="3478680"/>
            <a:ext cx="1843200" cy="228960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Имя 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Фамилия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340" name="PlaceHolder 19"/>
          <p:cNvSpPr>
            <a:spLocks noGrp="1"/>
          </p:cNvSpPr>
          <p:nvPr>
            <p:ph type="body"/>
          </p:nvPr>
        </p:nvSpPr>
        <p:spPr>
          <a:xfrm>
            <a:off x="9542160" y="41922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Роль в команде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en-US" sz="1400" spc="-1" strike="noStrike">
                <a:solidFill>
                  <a:srgbClr val="f2f2f2"/>
                </a:solidFill>
                <a:latin typeface="Montserrat"/>
              </a:rPr>
              <a:t>Telegram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Номер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341" name="Группа 55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342" name="Прямая соединительная линия 56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343" name="Группа 57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344" name="Полилиния: фигура 59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45" name="Полилиния: фигура 60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46" name="Полилиния: фигура 61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47" name="Полилиния: фигура 62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48" name="Полилиния: фигура 63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49" name="Полилиния: фигура 64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0" name="Полилиния: фигура 65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1" name="Полилиния: фигура 66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2" name="Полилиния: фигура 67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3" name="Полилиния: фигура 68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4" name="Полилиния: фигура 69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5" name="Полилиния: фигура 70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6" name="Полилиния: фигура 71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7" name="Полилиния: фигура 72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8" name="Полилиния: фигура 73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59" name="Полилиния: фигура 74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0" name="Полилиния: фигура 75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1" name="Полилиния: фигура 76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2" name="Полилиния: фигура 77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3" name="Полилиния: фигура 78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4" name="Полилиния: фигура 79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5" name="Полилиния: фигура 80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6" name="Полилиния: фигура 81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7" name="Полилиния: фигура 82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8" name="Полилиния: фигура 83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69" name="Полилиния: фигура 84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370" name="Полилиния: фигура 85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371" name="Полилиния: фигура 58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372" name="Овал 8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410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411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412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3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4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5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6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7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8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19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0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1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2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3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4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5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6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7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8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29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0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1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2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3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4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5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6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7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38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439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440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 type="dt" idx="10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ftr" idx="11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2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704ACC13-A946-40EA-B5E8-83262F61C1C7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 type="body"/>
          </p:nvPr>
        </p:nvSpPr>
        <p:spPr>
          <a:xfrm>
            <a:off x="1873440" y="1222560"/>
            <a:ext cx="386640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 type="body"/>
          </p:nvPr>
        </p:nvSpPr>
        <p:spPr>
          <a:xfrm>
            <a:off x="1873440" y="1790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46" name="PlaceHolder 6"/>
          <p:cNvSpPr>
            <a:spLocks noGrp="1"/>
          </p:cNvSpPr>
          <p:nvPr>
            <p:ph type="body"/>
          </p:nvPr>
        </p:nvSpPr>
        <p:spPr>
          <a:xfrm>
            <a:off x="1854360" y="2826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47" name="PlaceHolder 7"/>
          <p:cNvSpPr>
            <a:spLocks noGrp="1"/>
          </p:cNvSpPr>
          <p:nvPr>
            <p:ph type="body"/>
          </p:nvPr>
        </p:nvSpPr>
        <p:spPr>
          <a:xfrm>
            <a:off x="1854360" y="3374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48" name="PlaceHolder 8"/>
          <p:cNvSpPr>
            <a:spLocks noGrp="1"/>
          </p:cNvSpPr>
          <p:nvPr>
            <p:ph type="body"/>
          </p:nvPr>
        </p:nvSpPr>
        <p:spPr>
          <a:xfrm>
            <a:off x="1854360" y="4410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49" name="PlaceHolder 9"/>
          <p:cNvSpPr>
            <a:spLocks noGrp="1"/>
          </p:cNvSpPr>
          <p:nvPr>
            <p:ph type="body"/>
          </p:nvPr>
        </p:nvSpPr>
        <p:spPr>
          <a:xfrm>
            <a:off x="1854360" y="495864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0" name="PlaceHolder 10"/>
          <p:cNvSpPr>
            <a:spLocks noGrp="1"/>
          </p:cNvSpPr>
          <p:nvPr>
            <p:ph type="body"/>
          </p:nvPr>
        </p:nvSpPr>
        <p:spPr>
          <a:xfrm>
            <a:off x="7546680" y="1222560"/>
            <a:ext cx="386640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1" name="PlaceHolder 11"/>
          <p:cNvSpPr>
            <a:spLocks noGrp="1"/>
          </p:cNvSpPr>
          <p:nvPr>
            <p:ph type="body"/>
          </p:nvPr>
        </p:nvSpPr>
        <p:spPr>
          <a:xfrm>
            <a:off x="7546680" y="1790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2" name="PlaceHolder 12"/>
          <p:cNvSpPr>
            <a:spLocks noGrp="1"/>
          </p:cNvSpPr>
          <p:nvPr>
            <p:ph type="body"/>
          </p:nvPr>
        </p:nvSpPr>
        <p:spPr>
          <a:xfrm>
            <a:off x="7527240" y="2826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3" name="PlaceHolder 13"/>
          <p:cNvSpPr>
            <a:spLocks noGrp="1"/>
          </p:cNvSpPr>
          <p:nvPr>
            <p:ph type="body"/>
          </p:nvPr>
        </p:nvSpPr>
        <p:spPr>
          <a:xfrm>
            <a:off x="7527240" y="3374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4" name="PlaceHolder 14"/>
          <p:cNvSpPr>
            <a:spLocks noGrp="1"/>
          </p:cNvSpPr>
          <p:nvPr>
            <p:ph type="body"/>
          </p:nvPr>
        </p:nvSpPr>
        <p:spPr>
          <a:xfrm>
            <a:off x="7527240" y="4410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Заголовок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5" name="PlaceHolder 15"/>
          <p:cNvSpPr>
            <a:spLocks noGrp="1"/>
          </p:cNvSpPr>
          <p:nvPr>
            <p:ph type="body"/>
          </p:nvPr>
        </p:nvSpPr>
        <p:spPr>
          <a:xfrm>
            <a:off x="7527240" y="495864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lvl="1" marL="434160" indent="-144720">
              <a:lnSpc>
                <a:spcPct val="90000"/>
              </a:lnSpc>
              <a:spcBef>
                <a:spcPts val="317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Описание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6" name="PlaceHolder 16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457" name="PlaceHolder 17"/>
          <p:cNvSpPr>
            <a:spLocks noGrp="1"/>
          </p:cNvSpPr>
          <p:nvPr>
            <p:ph type="body"/>
          </p:nvPr>
        </p:nvSpPr>
        <p:spPr>
          <a:xfrm>
            <a:off x="778320" y="1188000"/>
            <a:ext cx="77076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01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8" name="PlaceHolder 18"/>
          <p:cNvSpPr>
            <a:spLocks noGrp="1"/>
          </p:cNvSpPr>
          <p:nvPr>
            <p:ph type="body"/>
          </p:nvPr>
        </p:nvSpPr>
        <p:spPr>
          <a:xfrm>
            <a:off x="759240" y="279180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02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59" name="PlaceHolder 19"/>
          <p:cNvSpPr>
            <a:spLocks noGrp="1"/>
          </p:cNvSpPr>
          <p:nvPr>
            <p:ph type="body"/>
          </p:nvPr>
        </p:nvSpPr>
        <p:spPr>
          <a:xfrm>
            <a:off x="759240" y="437616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03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60" name="PlaceHolder 20"/>
          <p:cNvSpPr>
            <a:spLocks noGrp="1"/>
          </p:cNvSpPr>
          <p:nvPr>
            <p:ph type="body"/>
          </p:nvPr>
        </p:nvSpPr>
        <p:spPr>
          <a:xfrm>
            <a:off x="6451560" y="1188000"/>
            <a:ext cx="77076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04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61" name="PlaceHolder 21"/>
          <p:cNvSpPr>
            <a:spLocks noGrp="1"/>
          </p:cNvSpPr>
          <p:nvPr>
            <p:ph type="body"/>
          </p:nvPr>
        </p:nvSpPr>
        <p:spPr>
          <a:xfrm>
            <a:off x="6432120" y="279180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05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62" name="PlaceHolder 22"/>
          <p:cNvSpPr>
            <a:spLocks noGrp="1"/>
          </p:cNvSpPr>
          <p:nvPr>
            <p:ph type="body"/>
          </p:nvPr>
        </p:nvSpPr>
        <p:spPr>
          <a:xfrm>
            <a:off x="6432120" y="437616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chemeClr val="accent2"/>
                </a:solidFill>
                <a:latin typeface="Montserrat"/>
              </a:rPr>
              <a:t>06</a:t>
            </a:r>
            <a:endParaRPr b="0" lang="ru-RU" sz="2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463" name="Овал 32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464" name="Группа 33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465" name="Прямая соединительная линия 34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466" name="Группа 3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467" name="Полилиния: фигура 3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68" name="Полилиния: фигура 3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69" name="Полилиния: фигура 39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0" name="Полилиния: фигура 40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1" name="Полилиния: фигура 41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2" name="Полилиния: фигура 42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3" name="Полилиния: фигура 43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4" name="Полилиния: фигура 44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5" name="Полилиния: фигура 45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6" name="Полилиния: фигура 46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7" name="Полилиния: фигура 47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8" name="Полилиния: фигура 48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79" name="Полилиния: фигура 49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0" name="Полилиния: фигура 50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1" name="Полилиния: фигура 51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2" name="Полилиния: фигура 52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3" name="Полилиния: фигура 5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4" name="Полилиния: фигура 5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5" name="Полилиния: фигура 5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6" name="Полилиния: фигура 5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7" name="Полилиния: фигура 5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8" name="Полилиния: фигура 5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89" name="Полилиния: фигура 5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90" name="Полилиния: фигура 6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91" name="Полилиния: фигура 6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92" name="Полилиния: фигура 6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493" name="Полилиния: фигура 6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494" name="Полилиния: фигура 3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532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533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534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5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6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7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8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39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0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1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2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3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4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5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6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7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8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49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0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1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2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3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4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5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6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7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8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59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60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561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562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563" name="PlaceHolder 1"/>
          <p:cNvSpPr>
            <a:spLocks noGrp="1"/>
          </p:cNvSpPr>
          <p:nvPr>
            <p:ph type="dt" idx="13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ftr" idx="14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5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6B9E1BB7-2711-4CBA-8E2F-0B07EFE3E600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 type="body"/>
          </p:nvPr>
        </p:nvSpPr>
        <p:spPr>
          <a:xfrm>
            <a:off x="7440120" y="1015920"/>
            <a:ext cx="4405320" cy="30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 type="body"/>
          </p:nvPr>
        </p:nvSpPr>
        <p:spPr>
          <a:xfrm>
            <a:off x="7440120" y="4389120"/>
            <a:ext cx="4405320" cy="181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 type="body"/>
          </p:nvPr>
        </p:nvSpPr>
        <p:spPr>
          <a:xfrm>
            <a:off x="345960" y="3223800"/>
            <a:ext cx="6805800" cy="297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Click to edit the outline text format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Second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Third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Fourth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Fifth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Sixth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Seventh Outline Level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70" name="PlaceHolder 8"/>
          <p:cNvSpPr>
            <a:spLocks noGrp="1"/>
          </p:cNvSpPr>
          <p:nvPr>
            <p:ph type="body"/>
          </p:nvPr>
        </p:nvSpPr>
        <p:spPr>
          <a:xfrm>
            <a:off x="345960" y="1015920"/>
            <a:ext cx="6805800" cy="202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571" name="Прямоугольник 30"/>
          <p:cNvSpPr/>
          <p:nvPr/>
        </p:nvSpPr>
        <p:spPr>
          <a:xfrm>
            <a:off x="345960" y="1015920"/>
            <a:ext cx="6805800" cy="202968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572" name="Овал 31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573" name="Группа 3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574" name="Прямая соединительная линия 3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575" name="Группа 34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576" name="Полилиния: фигура 36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77" name="Полилиния: фигура 37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78" name="Полилиния: фигура 38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79" name="Полилиния: фигура 39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0" name="Полилиния: фигура 40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1" name="Полилиния: фигура 41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2" name="Полилиния: фигура 42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3" name="Полилиния: фигура 43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4" name="Полилиния: фигура 44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5" name="Полилиния: фигура 45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6" name="Полилиния: фигура 46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7" name="Полилиния: фигура 47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8" name="Полилиния: фигура 48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89" name="Полилиния: фигура 49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0" name="Полилиния: фигура 50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1" name="Полилиния: фигура 51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2" name="Полилиния: фигура 52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3" name="Полилиния: фигура 53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4" name="Полилиния: фигура 54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5" name="Полилиния: фигура 55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6" name="Полилиния: фигура 56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7" name="Полилиния: фигура 57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8" name="Полилиния: фигура 58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599" name="Полилиния: фигура 59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00" name="Полилиния: фигура 60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01" name="Полилиния: фигура 61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02" name="Полилиния: фигура 62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603" name="Полилиния: фигура 35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641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642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643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4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5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6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7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8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49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0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1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2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3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4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5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6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7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8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59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0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1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2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3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4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5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6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7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8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669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670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671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672" name="PlaceHolder 1"/>
          <p:cNvSpPr>
            <a:spLocks noGrp="1"/>
          </p:cNvSpPr>
          <p:nvPr>
            <p:ph type="dt" idx="16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ftr" idx="17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18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B12E1B09-3888-435E-AF26-30795B3C52C1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5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676" name="图形"/>
          <p:cNvSpPr/>
          <p:nvPr/>
        </p:nvSpPr>
        <p:spPr>
          <a:xfrm flipH="1">
            <a:off x="1993680" y="2346840"/>
            <a:ext cx="2190600" cy="2163600"/>
          </a:xfrm>
          <a:prstGeom prst="ellipse">
            <a:avLst/>
          </a:prstGeom>
          <a:solidFill>
            <a:schemeClr val="bg1">
              <a:alpha val="10000"/>
            </a:schemeClr>
          </a:solidFill>
          <a:ln w="25400">
            <a:solidFill>
              <a:srgbClr val="fd095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sp>
        <p:nvSpPr>
          <p:cNvPr id="677" name="PlaceHolder 5"/>
          <p:cNvSpPr>
            <a:spLocks noGrp="1"/>
          </p:cNvSpPr>
          <p:nvPr>
            <p:ph type="body"/>
          </p:nvPr>
        </p:nvSpPr>
        <p:spPr>
          <a:xfrm>
            <a:off x="1994400" y="2973600"/>
            <a:ext cx="2190600" cy="91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Текст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678" name="Группа 56"/>
          <p:cNvGrpSpPr/>
          <p:nvPr/>
        </p:nvGrpSpPr>
        <p:grpSpPr>
          <a:xfrm>
            <a:off x="5561640" y="4202280"/>
            <a:ext cx="1068480" cy="164880"/>
            <a:chOff x="5561640" y="4202280"/>
            <a:chExt cx="1068480" cy="164880"/>
          </a:xfrm>
        </p:grpSpPr>
        <p:sp>
          <p:nvSpPr>
            <p:cNvPr id="679" name="图形"/>
            <p:cNvSpPr/>
            <p:nvPr/>
          </p:nvSpPr>
          <p:spPr>
            <a:xfrm flipH="1" flipV="1">
              <a:off x="6463080" y="4202280"/>
              <a:ext cx="167040" cy="16488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fd09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pc="-1" strike="noStrike">
                <a:solidFill>
                  <a:schemeClr val="accent1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80" name="Прямая соединительная линия 58"/>
            <p:cNvCxnSpPr>
              <a:endCxn id="679" idx="6"/>
            </p:cNvCxnSpPr>
            <p:nvPr/>
          </p:nvCxnSpPr>
          <p:spPr>
            <a:xfrm>
              <a:off x="5561640" y="4284720"/>
              <a:ext cx="901800" cy="720"/>
            </a:xfrm>
            <a:prstGeom prst="straightConnector1">
              <a:avLst/>
            </a:prstGeom>
            <a:ln w="25400">
              <a:solidFill>
                <a:srgbClr val="ffffff">
                  <a:alpha val="0"/>
                </a:srgbClr>
              </a:solidFill>
            </a:ln>
          </p:spPr>
        </p:cxnSp>
      </p:grpSp>
      <p:grpSp>
        <p:nvGrpSpPr>
          <p:cNvPr id="681" name="Группа 59"/>
          <p:cNvGrpSpPr/>
          <p:nvPr/>
        </p:nvGrpSpPr>
        <p:grpSpPr>
          <a:xfrm>
            <a:off x="5561640" y="3346560"/>
            <a:ext cx="1068480" cy="164880"/>
            <a:chOff x="5561640" y="3346560"/>
            <a:chExt cx="1068480" cy="164880"/>
          </a:xfrm>
        </p:grpSpPr>
        <p:sp>
          <p:nvSpPr>
            <p:cNvPr id="682" name="图形"/>
            <p:cNvSpPr/>
            <p:nvPr/>
          </p:nvSpPr>
          <p:spPr>
            <a:xfrm flipH="1" flipV="1">
              <a:off x="6463080" y="3346560"/>
              <a:ext cx="167040" cy="16488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fd09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pc="-1" strike="noStrike">
                <a:solidFill>
                  <a:schemeClr val="accent1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83" name="Прямая соединительная линия 61"/>
            <p:cNvCxnSpPr>
              <a:endCxn id="682" idx="6"/>
            </p:cNvCxnSpPr>
            <p:nvPr/>
          </p:nvCxnSpPr>
          <p:spPr>
            <a:xfrm>
              <a:off x="5561640" y="3429000"/>
              <a:ext cx="901800" cy="720"/>
            </a:xfrm>
            <a:prstGeom prst="straightConnector1">
              <a:avLst/>
            </a:prstGeom>
            <a:ln w="25400">
              <a:solidFill>
                <a:srgbClr val="ffffff">
                  <a:alpha val="0"/>
                </a:srgbClr>
              </a:solidFill>
            </a:ln>
          </p:spPr>
        </p:cxnSp>
      </p:grpSp>
      <p:grpSp>
        <p:nvGrpSpPr>
          <p:cNvPr id="684" name="Группа 62"/>
          <p:cNvGrpSpPr/>
          <p:nvPr/>
        </p:nvGrpSpPr>
        <p:grpSpPr>
          <a:xfrm>
            <a:off x="5561640" y="2490480"/>
            <a:ext cx="1068480" cy="164880"/>
            <a:chOff x="5561640" y="2490480"/>
            <a:chExt cx="1068480" cy="164880"/>
          </a:xfrm>
        </p:grpSpPr>
        <p:sp>
          <p:nvSpPr>
            <p:cNvPr id="685" name="图形"/>
            <p:cNvSpPr/>
            <p:nvPr/>
          </p:nvSpPr>
          <p:spPr>
            <a:xfrm flipH="1" flipV="1">
              <a:off x="6463080" y="2490480"/>
              <a:ext cx="167040" cy="16488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fd09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pc="-1" strike="noStrike">
                <a:solidFill>
                  <a:schemeClr val="accent1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86" name="Прямая соединительная линия 64"/>
            <p:cNvCxnSpPr>
              <a:endCxn id="685" idx="6"/>
            </p:cNvCxnSpPr>
            <p:nvPr/>
          </p:nvCxnSpPr>
          <p:spPr>
            <a:xfrm>
              <a:off x="5561640" y="2572920"/>
              <a:ext cx="901800" cy="720"/>
            </a:xfrm>
            <a:prstGeom prst="straightConnector1">
              <a:avLst/>
            </a:prstGeom>
            <a:ln w="25400">
              <a:solidFill>
                <a:srgbClr val="ffffff">
                  <a:alpha val="0"/>
                </a:srgbClr>
              </a:solidFill>
            </a:ln>
          </p:spPr>
        </p:cxnSp>
      </p:grpSp>
      <p:grpSp>
        <p:nvGrpSpPr>
          <p:cNvPr id="687" name="Группа 65"/>
          <p:cNvGrpSpPr/>
          <p:nvPr/>
        </p:nvGrpSpPr>
        <p:grpSpPr>
          <a:xfrm>
            <a:off x="5561640" y="1634400"/>
            <a:ext cx="1068480" cy="164880"/>
            <a:chOff x="5561640" y="1634400"/>
            <a:chExt cx="1068480" cy="164880"/>
          </a:xfrm>
        </p:grpSpPr>
        <p:sp>
          <p:nvSpPr>
            <p:cNvPr id="688" name="图形"/>
            <p:cNvSpPr/>
            <p:nvPr/>
          </p:nvSpPr>
          <p:spPr>
            <a:xfrm flipH="1" flipV="1">
              <a:off x="6463080" y="1634400"/>
              <a:ext cx="167040" cy="16488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fd09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pc="-1" strike="noStrike">
                <a:solidFill>
                  <a:schemeClr val="accent1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89" name="Прямая соединительная линия 67"/>
            <p:cNvCxnSpPr>
              <a:endCxn id="688" idx="6"/>
            </p:cNvCxnSpPr>
            <p:nvPr/>
          </p:nvCxnSpPr>
          <p:spPr>
            <a:xfrm>
              <a:off x="5561640" y="1716840"/>
              <a:ext cx="901800" cy="720"/>
            </a:xfrm>
            <a:prstGeom prst="straightConnector1">
              <a:avLst/>
            </a:prstGeom>
            <a:ln w="25400">
              <a:solidFill>
                <a:srgbClr val="ffffff">
                  <a:alpha val="0"/>
                </a:srgbClr>
              </a:solidFill>
            </a:ln>
          </p:spPr>
        </p:cxnSp>
      </p:grpSp>
      <p:grpSp>
        <p:nvGrpSpPr>
          <p:cNvPr id="690" name="Группа 69"/>
          <p:cNvGrpSpPr/>
          <p:nvPr/>
        </p:nvGrpSpPr>
        <p:grpSpPr>
          <a:xfrm>
            <a:off x="5561640" y="5058360"/>
            <a:ext cx="1068480" cy="164880"/>
            <a:chOff x="5561640" y="5058360"/>
            <a:chExt cx="1068480" cy="164880"/>
          </a:xfrm>
        </p:grpSpPr>
        <p:sp>
          <p:nvSpPr>
            <p:cNvPr id="691" name="图形"/>
            <p:cNvSpPr/>
            <p:nvPr/>
          </p:nvSpPr>
          <p:spPr>
            <a:xfrm flipH="1" flipV="1">
              <a:off x="6463080" y="5058360"/>
              <a:ext cx="167040" cy="16488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rgbClr val="fd095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2000" spc="-1" strike="noStrike">
                <a:solidFill>
                  <a:schemeClr val="accent1"/>
                </a:solidFill>
                <a:latin typeface="Arial"/>
                <a:ea typeface="微软雅黑"/>
              </a:endParaRPr>
            </a:p>
          </p:txBody>
        </p:sp>
        <p:cxnSp>
          <p:nvCxnSpPr>
            <p:cNvPr id="692" name="Прямая соединительная линия 71"/>
            <p:cNvCxnSpPr>
              <a:endCxn id="691" idx="6"/>
            </p:cNvCxnSpPr>
            <p:nvPr/>
          </p:nvCxnSpPr>
          <p:spPr>
            <a:xfrm>
              <a:off x="5561640" y="5140800"/>
              <a:ext cx="901800" cy="720"/>
            </a:xfrm>
            <a:prstGeom prst="straightConnector1">
              <a:avLst/>
            </a:prstGeom>
            <a:ln w="25400">
              <a:solidFill>
                <a:srgbClr val="ffffff">
                  <a:alpha val="0"/>
                </a:srgbClr>
              </a:solidFill>
            </a:ln>
          </p:spPr>
        </p:cxnSp>
      </p:grpSp>
      <p:sp>
        <p:nvSpPr>
          <p:cNvPr id="693" name="PlaceHolder 6"/>
          <p:cNvSpPr>
            <a:spLocks noGrp="1"/>
          </p:cNvSpPr>
          <p:nvPr>
            <p:ph type="body"/>
          </p:nvPr>
        </p:nvSpPr>
        <p:spPr>
          <a:xfrm>
            <a:off x="6662880" y="1587960"/>
            <a:ext cx="4901760" cy="7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94" name="PlaceHolder 7"/>
          <p:cNvSpPr>
            <a:spLocks noGrp="1"/>
          </p:cNvSpPr>
          <p:nvPr>
            <p:ph type="body"/>
          </p:nvPr>
        </p:nvSpPr>
        <p:spPr>
          <a:xfrm>
            <a:off x="6662880" y="2445120"/>
            <a:ext cx="4901760" cy="7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95" name="PlaceHolder 8"/>
          <p:cNvSpPr>
            <a:spLocks noGrp="1"/>
          </p:cNvSpPr>
          <p:nvPr>
            <p:ph type="body"/>
          </p:nvPr>
        </p:nvSpPr>
        <p:spPr>
          <a:xfrm>
            <a:off x="6662880" y="3302280"/>
            <a:ext cx="4901760" cy="7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96" name="PlaceHolder 9"/>
          <p:cNvSpPr>
            <a:spLocks noGrp="1"/>
          </p:cNvSpPr>
          <p:nvPr>
            <p:ph type="body"/>
          </p:nvPr>
        </p:nvSpPr>
        <p:spPr>
          <a:xfrm>
            <a:off x="6662880" y="4159080"/>
            <a:ext cx="4901760" cy="7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97" name="PlaceHolder 10"/>
          <p:cNvSpPr>
            <a:spLocks noGrp="1"/>
          </p:cNvSpPr>
          <p:nvPr>
            <p:ph type="body"/>
          </p:nvPr>
        </p:nvSpPr>
        <p:spPr>
          <a:xfrm>
            <a:off x="6662880" y="5016240"/>
            <a:ext cx="4901760" cy="7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698" name="Овал 81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699" name="Группа 8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700" name="Прямая соединительная линия 8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701" name="Группа 84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702" name="Полилиния: фигура 86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3" name="Полилиния: фигура 87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4" name="Полилиния: фигура 88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5" name="Полилиния: фигура 89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6" name="Полилиния: фигура 90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7" name="Полилиния: фигура 91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8" name="Полилиния: фигура 92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09" name="Полилиния: фигура 93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0" name="Полилиния: фигура 94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1" name="Полилиния: фигура 95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2" name="Полилиния: фигура 96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3" name="Полилиния: фигура 97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4" name="Полилиния: фигура 98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5" name="Полилиния: фигура 99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6" name="Полилиния: фигура 100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7" name="Полилиния: фигура 101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8" name="Полилиния: фигура 102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19" name="Полилиния: фигура 103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0" name="Полилиния: фигура 104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1" name="Полилиния: фигура 105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2" name="Полилиния: фигура 106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3" name="Полилиния: фигура 107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4" name="Полилиния: фигура 108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5" name="Полилиния: фигура 109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6" name="Полилиния: фигура 110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7" name="Полилиния: фигура 111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28" name="Полилиния: фигура 112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729" name="Полилиния: фигура 85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767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768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769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0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1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2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3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4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5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6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7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8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79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0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1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2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3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4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5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6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7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8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89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0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1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2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3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4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795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796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797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798" name="PlaceHolder 1"/>
          <p:cNvSpPr>
            <a:spLocks noGrp="1"/>
          </p:cNvSpPr>
          <p:nvPr>
            <p:ph type="dt" idx="19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ftr" idx="20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21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50F219E6-7DBD-45B3-9466-EA5524018CFF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 type="body"/>
          </p:nvPr>
        </p:nvSpPr>
        <p:spPr>
          <a:xfrm>
            <a:off x="6683040" y="1026720"/>
            <a:ext cx="4789800" cy="16149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3" name="PlaceHolder 6"/>
          <p:cNvSpPr>
            <a:spLocks noGrp="1"/>
          </p:cNvSpPr>
          <p:nvPr>
            <p:ph type="body"/>
          </p:nvPr>
        </p:nvSpPr>
        <p:spPr>
          <a:xfrm>
            <a:off x="6683040" y="1626840"/>
            <a:ext cx="4789800" cy="101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4" name="PlaceHolder 7"/>
          <p:cNvSpPr>
            <a:spLocks noGrp="1"/>
          </p:cNvSpPr>
          <p:nvPr>
            <p:ph type="body"/>
          </p:nvPr>
        </p:nvSpPr>
        <p:spPr>
          <a:xfrm>
            <a:off x="6683040" y="2807640"/>
            <a:ext cx="4789800" cy="16149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5" name="PlaceHolder 8"/>
          <p:cNvSpPr>
            <a:spLocks noGrp="1"/>
          </p:cNvSpPr>
          <p:nvPr>
            <p:ph type="body"/>
          </p:nvPr>
        </p:nvSpPr>
        <p:spPr>
          <a:xfrm>
            <a:off x="6683040" y="3407760"/>
            <a:ext cx="4789800" cy="101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6" name="PlaceHolder 9"/>
          <p:cNvSpPr>
            <a:spLocks noGrp="1"/>
          </p:cNvSpPr>
          <p:nvPr>
            <p:ph type="body"/>
          </p:nvPr>
        </p:nvSpPr>
        <p:spPr>
          <a:xfrm>
            <a:off x="6683040" y="4583880"/>
            <a:ext cx="4789800" cy="161496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7" name="PlaceHolder 10"/>
          <p:cNvSpPr>
            <a:spLocks noGrp="1"/>
          </p:cNvSpPr>
          <p:nvPr>
            <p:ph type="body"/>
          </p:nvPr>
        </p:nvSpPr>
        <p:spPr>
          <a:xfrm>
            <a:off x="6683040" y="5184000"/>
            <a:ext cx="4789800" cy="1014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808" name="Овал 19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809" name="Группа 20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810" name="Прямая соединительная линия 21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811" name="Группа 22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812" name="Полилиния: фигура 24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3" name="Полилиния: фигура 31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4" name="Полилиния: фигура 32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5" name="Полилиния: фигура 33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6" name="Полилиния: фигура 34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7" name="Полилиния: фигура 35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8" name="Полилиния: фигура 36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19" name="Полилиния: фигура 37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0" name="Полилиния: фигура 38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1" name="Полилиния: фигура 39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2" name="Полилиния: фигура 40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3" name="Полилиния: фигура 41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4" name="Полилиния: фигура 42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5" name="Полилиния: фигура 43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6" name="Полилиния: фигура 44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7" name="Полилиния: фигура 45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8" name="Полилиния: фигура 46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29" name="Полилиния: фигура 47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0" name="Полилиния: фигура 48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1" name="Полилиния: фигура 49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2" name="Полилиния: фигура 50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3" name="Полилиния: фигура 51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4" name="Полилиния: фигура 52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5" name="Полилиния: фигура 53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6" name="Полилиния: фигура 54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7" name="Полилиния: фигура 55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38" name="Полилиния: фигура 56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839" name="Полилиния: фигура 23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1e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Группа 1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877" name="Прямая соединительная линия 1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878" name="Группа 15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879" name="Полилиния: фигура 1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0" name="Полилиния: фигура 1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1" name="Полилиния: фигура 20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2" name="Полилиния: фигура 21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3" name="Полилиния: фигура 22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4" name="Полилиния: фигура 23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5" name="Полилиния: фигура 24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6" name="Полилиния: фигура 25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7" name="Полилиния: фигура 26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8" name="Полилиния: фигура 27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89" name="Полилиния: фигура 28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0" name="Полилиния: фигура 29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1" name="Полилиния: фигура 30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2" name="Полилиния: фигура 31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3" name="Полилиния: фигура 32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4" name="Полилиния: фигура 33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5" name="Полилиния: фигура 34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6" name="Полилиния: фигура 35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7" name="Полилиния: фигура 36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8" name="Полилиния: фигура 37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899" name="Полилиния: фигура 38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0" name="Полилиния: фигура 39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1" name="Полилиния: фигура 40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2" name="Полилиния: фигура 41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3" name="Полилиния: фигура 42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4" name="Полилиния: фигура 43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05" name="Полилиния: фигура 44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906" name="Полилиния: фигура 1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sp>
        <p:nvSpPr>
          <p:cNvPr id="907" name="Овал 7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908" name="PlaceHolder 1"/>
          <p:cNvSpPr>
            <a:spLocks noGrp="1"/>
          </p:cNvSpPr>
          <p:nvPr>
            <p:ph type="dt" idx="22"/>
          </p:nvPr>
        </p:nvSpPr>
        <p:spPr>
          <a:xfrm>
            <a:off x="306360" y="6356520"/>
            <a:ext cx="1047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76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760" spc="-1" strike="noStrike">
                <a:solidFill>
                  <a:srgbClr val="e6e6e6"/>
                </a:solidFill>
                <a:latin typeface="Montserrat"/>
              </a:rPr>
              <a:t>&lt;date/time&gt;</a:t>
            </a:r>
            <a:endParaRPr b="0" lang="en-US" sz="76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 type="ftr" idx="23"/>
          </p:nvPr>
        </p:nvSpPr>
        <p:spPr>
          <a:xfrm>
            <a:off x="1459440" y="6356520"/>
            <a:ext cx="957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24"/>
          </p:nvPr>
        </p:nvSpPr>
        <p:spPr>
          <a:xfrm>
            <a:off x="11413440" y="6356520"/>
            <a:ext cx="558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274F904-8027-48B3-A97C-806F5FBCFC2E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1" name="PlaceHolder 4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ОБРАЗЕЦ ЗАГОЛОВКА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sp>
        <p:nvSpPr>
          <p:cNvPr id="912" name="PlaceHolder 5"/>
          <p:cNvSpPr>
            <a:spLocks noGrp="1"/>
          </p:cNvSpPr>
          <p:nvPr>
            <p:ph type="body"/>
          </p:nvPr>
        </p:nvSpPr>
        <p:spPr>
          <a:xfrm>
            <a:off x="6683040" y="101592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d095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1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3" name="PlaceHolder 6"/>
          <p:cNvSpPr>
            <a:spLocks noGrp="1"/>
          </p:cNvSpPr>
          <p:nvPr>
            <p:ph type="body"/>
          </p:nvPr>
        </p:nvSpPr>
        <p:spPr>
          <a:xfrm>
            <a:off x="6683040" y="139536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4" name="PlaceHolder 7"/>
          <p:cNvSpPr>
            <a:spLocks noGrp="1"/>
          </p:cNvSpPr>
          <p:nvPr>
            <p:ph type="body"/>
          </p:nvPr>
        </p:nvSpPr>
        <p:spPr>
          <a:xfrm>
            <a:off x="6683040" y="228456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9e78da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5">
                    <a:lumMod val="60000"/>
                    <a:lumOff val="40000"/>
                  </a:schemeClr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5" name="PlaceHolder 8"/>
          <p:cNvSpPr>
            <a:spLocks noGrp="1"/>
          </p:cNvSpPr>
          <p:nvPr>
            <p:ph type="body"/>
          </p:nvPr>
        </p:nvSpPr>
        <p:spPr>
          <a:xfrm>
            <a:off x="6683040" y="266400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6" name="PlaceHolder 9"/>
          <p:cNvSpPr>
            <a:spLocks noGrp="1"/>
          </p:cNvSpPr>
          <p:nvPr>
            <p:ph type="body"/>
          </p:nvPr>
        </p:nvSpPr>
        <p:spPr>
          <a:xfrm>
            <a:off x="6683040" y="355320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7" name="PlaceHolder 10"/>
          <p:cNvSpPr>
            <a:spLocks noGrp="1"/>
          </p:cNvSpPr>
          <p:nvPr>
            <p:ph type="body"/>
          </p:nvPr>
        </p:nvSpPr>
        <p:spPr>
          <a:xfrm>
            <a:off x="6683040" y="393264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8" name="PlaceHolder 11"/>
          <p:cNvSpPr>
            <a:spLocks noGrp="1"/>
          </p:cNvSpPr>
          <p:nvPr>
            <p:ph type="body"/>
          </p:nvPr>
        </p:nvSpPr>
        <p:spPr>
          <a:xfrm>
            <a:off x="6683040" y="4821840"/>
            <a:ext cx="4789800" cy="1021320"/>
          </a:xfrm>
          <a:prstGeom prst="rect">
            <a:avLst/>
          </a:prstGeom>
          <a:gradFill rotWithShape="0">
            <a:gsLst>
              <a:gs pos="0">
                <a:srgbClr val="fff3f7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Образец текста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19" name="PlaceHolder 12"/>
          <p:cNvSpPr>
            <a:spLocks noGrp="1"/>
          </p:cNvSpPr>
          <p:nvPr>
            <p:ph type="body"/>
          </p:nvPr>
        </p:nvSpPr>
        <p:spPr>
          <a:xfrm>
            <a:off x="6683040" y="5201280"/>
            <a:ext cx="4789800" cy="64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Образец текста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920" name="Овал 21"/>
          <p:cNvSpPr/>
          <p:nvPr/>
        </p:nvSpPr>
        <p:spPr>
          <a:xfrm>
            <a:off x="11509560" y="6359760"/>
            <a:ext cx="366840" cy="366840"/>
          </a:xfrm>
          <a:prstGeom prst="ellipse">
            <a:avLst/>
          </a:prstGeom>
          <a:noFill/>
          <a:ln w="25400">
            <a:solidFill>
              <a:srgbClr val="fd09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chemeClr val="lt1"/>
              </a:solidFill>
              <a:latin typeface="Montserrat"/>
            </a:endParaRPr>
          </a:p>
        </p:txBody>
      </p:sp>
      <p:grpSp>
        <p:nvGrpSpPr>
          <p:cNvPr id="921" name="Группа 22"/>
          <p:cNvGrpSpPr/>
          <p:nvPr/>
        </p:nvGrpSpPr>
        <p:grpSpPr>
          <a:xfrm>
            <a:off x="122040" y="478080"/>
            <a:ext cx="12136680" cy="391320"/>
            <a:chOff x="122040" y="478080"/>
            <a:chExt cx="12136680" cy="391320"/>
          </a:xfrm>
        </p:grpSpPr>
        <p:cxnSp>
          <p:nvCxnSpPr>
            <p:cNvPr id="922" name="Прямая соединительная линия 23"/>
            <p:cNvCxnSpPr/>
            <p:nvPr/>
          </p:nvCxnSpPr>
          <p:spPr>
            <a:xfrm flipH="1">
              <a:off x="882720" y="767520"/>
              <a:ext cx="11376360" cy="360"/>
            </a:xfrm>
            <a:prstGeom prst="straightConnector1">
              <a:avLst/>
            </a:prstGeom>
            <a:ln w="12700">
              <a:solidFill>
                <a:srgbClr val="ffffff"/>
              </a:solidFill>
            </a:ln>
          </p:spPr>
        </p:cxnSp>
        <p:grpSp>
          <p:nvGrpSpPr>
            <p:cNvPr id="923" name="Группа 24"/>
            <p:cNvGrpSpPr/>
            <p:nvPr/>
          </p:nvGrpSpPr>
          <p:grpSpPr>
            <a:xfrm>
              <a:off x="954000" y="511560"/>
              <a:ext cx="774720" cy="217800"/>
              <a:chOff x="954000" y="511560"/>
              <a:chExt cx="774720" cy="217800"/>
            </a:xfrm>
          </p:grpSpPr>
          <p:sp>
            <p:nvSpPr>
              <p:cNvPr id="924" name="Полилиния: фигура 27"/>
              <p:cNvSpPr/>
              <p:nvPr/>
            </p:nvSpPr>
            <p:spPr>
              <a:xfrm>
                <a:off x="95472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91753" y="96791"/>
                    </a:moveTo>
                    <a:lnTo>
                      <a:pt x="71447" y="13517"/>
                    </a:lnTo>
                    <a:lnTo>
                      <a:pt x="33823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43378" y="24819"/>
                    </a:lnTo>
                    <a:lnTo>
                      <a:pt x="61892" y="24819"/>
                    </a:lnTo>
                    <a:lnTo>
                      <a:pt x="79211" y="96791"/>
                    </a:lnTo>
                    <a:lnTo>
                      <a:pt x="91753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25" name="Полилиния: фигура 28"/>
              <p:cNvSpPr/>
              <p:nvPr/>
            </p:nvSpPr>
            <p:spPr>
              <a:xfrm>
                <a:off x="1015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7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7" y="34335"/>
                    </a:lnTo>
                    <a:lnTo>
                      <a:pt x="69051" y="34335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26" name="Полилиния: фигура 29"/>
              <p:cNvSpPr/>
              <p:nvPr/>
            </p:nvSpPr>
            <p:spPr>
              <a:xfrm>
                <a:off x="1069200" y="511560"/>
                <a:ext cx="58320" cy="6588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04955" h="118074">
                    <a:moveTo>
                      <a:pt x="49359" y="24819"/>
                    </a:moveTo>
                    <a:lnTo>
                      <a:pt x="66677" y="24819"/>
                    </a:lnTo>
                    <a:lnTo>
                      <a:pt x="81003" y="85490"/>
                    </a:lnTo>
                    <a:lnTo>
                      <a:pt x="35020" y="85490"/>
                    </a:lnTo>
                    <a:lnTo>
                      <a:pt x="49359" y="24819"/>
                    </a:lnTo>
                    <a:close/>
                    <a:moveTo>
                      <a:pt x="26059" y="96791"/>
                    </a:moveTo>
                    <a:lnTo>
                      <a:pt x="89964" y="96791"/>
                    </a:lnTo>
                    <a:lnTo>
                      <a:pt x="89964" y="111067"/>
                    </a:lnTo>
                    <a:lnTo>
                      <a:pt x="102506" y="111067"/>
                    </a:lnTo>
                    <a:lnTo>
                      <a:pt x="102506" y="85490"/>
                    </a:lnTo>
                    <a:lnTo>
                      <a:pt x="93545" y="85490"/>
                    </a:lnTo>
                    <a:lnTo>
                      <a:pt x="76228" y="13517"/>
                    </a:lnTo>
                    <a:lnTo>
                      <a:pt x="39795" y="13517"/>
                    </a:lnTo>
                    <a:lnTo>
                      <a:pt x="22477" y="85490"/>
                    </a:lnTo>
                    <a:lnTo>
                      <a:pt x="13517" y="85490"/>
                    </a:lnTo>
                    <a:lnTo>
                      <a:pt x="13517" y="111067"/>
                    </a:lnTo>
                    <a:lnTo>
                      <a:pt x="26059" y="111067"/>
                    </a:lnTo>
                    <a:lnTo>
                      <a:pt x="26059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27" name="Полилиния: фигура 30"/>
              <p:cNvSpPr/>
              <p:nvPr/>
            </p:nvSpPr>
            <p:spPr>
              <a:xfrm>
                <a:off x="1134720" y="511560"/>
                <a:ext cx="43560" cy="5832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8716" h="104955">
                    <a:moveTo>
                      <a:pt x="75021" y="85490"/>
                    </a:moveTo>
                    <a:lnTo>
                      <a:pt x="26046" y="85490"/>
                    </a:lnTo>
                    <a:lnTo>
                      <a:pt x="26046" y="60507"/>
                    </a:lnTo>
                    <a:lnTo>
                      <a:pt x="64866" y="60507"/>
                    </a:lnTo>
                    <a:lnTo>
                      <a:pt x="64866" y="49206"/>
                    </a:lnTo>
                    <a:lnTo>
                      <a:pt x="26046" y="49206"/>
                    </a:lnTo>
                    <a:lnTo>
                      <a:pt x="26046" y="24819"/>
                    </a:lnTo>
                    <a:lnTo>
                      <a:pt x="75021" y="24819"/>
                    </a:lnTo>
                    <a:lnTo>
                      <a:pt x="75021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75021" y="96791"/>
                    </a:lnTo>
                    <a:lnTo>
                      <a:pt x="75021" y="85490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28" name="Полилиния: фигура 31"/>
              <p:cNvSpPr/>
              <p:nvPr/>
            </p:nvSpPr>
            <p:spPr>
              <a:xfrm>
                <a:off x="1186560" y="51156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0990" y="32075"/>
                    </a:cubicBezTo>
                    <a:cubicBezTo>
                      <a:pt x="79324" y="28387"/>
                      <a:pt x="77054" y="25175"/>
                      <a:pt x="74063" y="22439"/>
                    </a:cubicBezTo>
                    <a:cubicBezTo>
                      <a:pt x="71085" y="19703"/>
                      <a:pt x="67621" y="17443"/>
                      <a:pt x="63554" y="15896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2"/>
                      <a:pt x="74063" y="65266"/>
                    </a:cubicBezTo>
                    <a:cubicBezTo>
                      <a:pt x="77054" y="62530"/>
                      <a:pt x="79324" y="59318"/>
                      <a:pt x="80990" y="55630"/>
                    </a:cubicBezTo>
                    <a:cubicBezTo>
                      <a:pt x="82551" y="51942"/>
                      <a:pt x="83391" y="48016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3"/>
                      <a:pt x="69051" y="54202"/>
                      <a:pt x="65352" y="57652"/>
                    </a:cubicBezTo>
                    <a:cubicBezTo>
                      <a:pt x="61652" y="61102"/>
                      <a:pt x="56509" y="62887"/>
                      <a:pt x="49936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3"/>
                      <a:pt x="65352" y="30053"/>
                    </a:cubicBezTo>
                    <a:cubicBezTo>
                      <a:pt x="69051" y="33503"/>
                      <a:pt x="70849" y="38142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29" name="Полилиния: фигура 32"/>
              <p:cNvSpPr/>
              <p:nvPr/>
            </p:nvSpPr>
            <p:spPr>
              <a:xfrm>
                <a:off x="1244160" y="51156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45174" y="85490"/>
                    </a:moveTo>
                    <a:lnTo>
                      <a:pt x="26059" y="85490"/>
                    </a:lnTo>
                    <a:lnTo>
                      <a:pt x="26059" y="52180"/>
                    </a:lnTo>
                    <a:lnTo>
                      <a:pt x="45174" y="52180"/>
                    </a:lnTo>
                    <a:cubicBezTo>
                      <a:pt x="48034" y="52180"/>
                      <a:pt x="50671" y="52537"/>
                      <a:pt x="53059" y="53370"/>
                    </a:cubicBezTo>
                    <a:cubicBezTo>
                      <a:pt x="55446" y="54202"/>
                      <a:pt x="57467" y="55392"/>
                      <a:pt x="59264" y="56938"/>
                    </a:cubicBezTo>
                    <a:cubicBezTo>
                      <a:pt x="61061" y="58485"/>
                      <a:pt x="62374" y="60150"/>
                      <a:pt x="63449" y="62173"/>
                    </a:cubicBezTo>
                    <a:cubicBezTo>
                      <a:pt x="64407" y="64195"/>
                      <a:pt x="64879" y="66456"/>
                      <a:pt x="64879" y="68835"/>
                    </a:cubicBezTo>
                    <a:cubicBezTo>
                      <a:pt x="64879" y="71215"/>
                      <a:pt x="64407" y="73356"/>
                      <a:pt x="63449" y="75377"/>
                    </a:cubicBezTo>
                    <a:cubicBezTo>
                      <a:pt x="62374" y="77400"/>
                      <a:pt x="61061" y="79185"/>
                      <a:pt x="59264" y="80731"/>
                    </a:cubicBezTo>
                    <a:cubicBezTo>
                      <a:pt x="57467" y="82278"/>
                      <a:pt x="55446" y="83349"/>
                      <a:pt x="53059" y="84180"/>
                    </a:cubicBezTo>
                    <a:cubicBezTo>
                      <a:pt x="50671" y="85014"/>
                      <a:pt x="48034" y="85490"/>
                      <a:pt x="45174" y="85490"/>
                    </a:cubicBezTo>
                    <a:close/>
                    <a:moveTo>
                      <a:pt x="77421" y="68835"/>
                    </a:moveTo>
                    <a:cubicBezTo>
                      <a:pt x="77421" y="64909"/>
                      <a:pt x="76700" y="61340"/>
                      <a:pt x="75152" y="57890"/>
                    </a:cubicBezTo>
                    <a:cubicBezTo>
                      <a:pt x="73604" y="54559"/>
                      <a:pt x="71452" y="51585"/>
                      <a:pt x="68697" y="49087"/>
                    </a:cubicBezTo>
                    <a:cubicBezTo>
                      <a:pt x="65955" y="46589"/>
                      <a:pt x="62491" y="44566"/>
                      <a:pt x="58543" y="43020"/>
                    </a:cubicBezTo>
                    <a:cubicBezTo>
                      <a:pt x="54607" y="41592"/>
                      <a:pt x="50067" y="40878"/>
                      <a:pt x="45174" y="40878"/>
                    </a:cubicBezTo>
                    <a:lnTo>
                      <a:pt x="26059" y="40878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45174" y="96791"/>
                    </a:lnTo>
                    <a:cubicBezTo>
                      <a:pt x="50067" y="96791"/>
                      <a:pt x="54607" y="96077"/>
                      <a:pt x="58543" y="94530"/>
                    </a:cubicBezTo>
                    <a:cubicBezTo>
                      <a:pt x="62491" y="93103"/>
                      <a:pt x="65955" y="91081"/>
                      <a:pt x="68697" y="88582"/>
                    </a:cubicBezTo>
                    <a:cubicBezTo>
                      <a:pt x="71452" y="86084"/>
                      <a:pt x="73604" y="83110"/>
                      <a:pt x="75152" y="79661"/>
                    </a:cubicBezTo>
                    <a:cubicBezTo>
                      <a:pt x="76700" y="76330"/>
                      <a:pt x="77421" y="72760"/>
                      <a:pt x="77421" y="68835"/>
                    </a:cubicBezTo>
                    <a:close/>
                    <a:moveTo>
                      <a:pt x="101312" y="96791"/>
                    </a:moveTo>
                    <a:lnTo>
                      <a:pt x="101312" y="13517"/>
                    </a:lnTo>
                    <a:lnTo>
                      <a:pt x="88770" y="13517"/>
                    </a:lnTo>
                    <a:lnTo>
                      <a:pt x="88770" y="96791"/>
                    </a:lnTo>
                    <a:lnTo>
                      <a:pt x="101312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0" name="Полилиния: фигура 33"/>
              <p:cNvSpPr/>
              <p:nvPr/>
            </p:nvSpPr>
            <p:spPr>
              <a:xfrm>
                <a:off x="957960" y="58752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1"/>
                    </a:moveTo>
                    <a:lnTo>
                      <a:pt x="75627" y="96791"/>
                    </a:lnTo>
                    <a:lnTo>
                      <a:pt x="75627" y="111067"/>
                    </a:lnTo>
                    <a:lnTo>
                      <a:pt x="88169" y="111067"/>
                    </a:lnTo>
                    <a:lnTo>
                      <a:pt x="88169" y="85490"/>
                    </a:lnTo>
                    <a:lnTo>
                      <a:pt x="78613" y="85490"/>
                    </a:lnTo>
                    <a:lnTo>
                      <a:pt x="78613" y="13517"/>
                    </a:lnTo>
                    <a:lnTo>
                      <a:pt x="66072" y="13517"/>
                    </a:lnTo>
                    <a:lnTo>
                      <a:pt x="66072" y="85490"/>
                    </a:lnTo>
                    <a:lnTo>
                      <a:pt x="26058" y="85490"/>
                    </a:lnTo>
                    <a:lnTo>
                      <a:pt x="26058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1" name="Полилиния: фигура 34"/>
              <p:cNvSpPr/>
              <p:nvPr/>
            </p:nvSpPr>
            <p:spPr>
              <a:xfrm>
                <a:off x="101628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58" y="13517"/>
                    </a:moveTo>
                    <a:lnTo>
                      <a:pt x="27253" y="75973"/>
                    </a:lnTo>
                    <a:lnTo>
                      <a:pt x="26046" y="75973"/>
                    </a:lnTo>
                    <a:lnTo>
                      <a:pt x="26046" y="13517"/>
                    </a:ln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7253" y="96791"/>
                    </a:lnTo>
                    <a:lnTo>
                      <a:pt x="67858" y="34336"/>
                    </a:lnTo>
                    <a:lnTo>
                      <a:pt x="69051" y="34336"/>
                    </a:lnTo>
                    <a:lnTo>
                      <a:pt x="69051" y="96791"/>
                    </a:lnTo>
                    <a:lnTo>
                      <a:pt x="81593" y="96791"/>
                    </a:lnTo>
                    <a:lnTo>
                      <a:pt x="81593" y="13517"/>
                    </a:lnTo>
                    <a:lnTo>
                      <a:pt x="67858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2" name="Полилиния: фигура 35"/>
              <p:cNvSpPr/>
              <p:nvPr/>
            </p:nvSpPr>
            <p:spPr>
              <a:xfrm>
                <a:off x="1072080" y="58500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19" y="86560"/>
                      <a:pt x="47798" y="85727"/>
                      <a:pt x="43980" y="84300"/>
                    </a:cubicBezTo>
                    <a:cubicBezTo>
                      <a:pt x="40031" y="82992"/>
                      <a:pt x="36817" y="81088"/>
                      <a:pt x="34180" y="78708"/>
                    </a:cubicBezTo>
                    <a:cubicBezTo>
                      <a:pt x="31556" y="76330"/>
                      <a:pt x="29523" y="73475"/>
                      <a:pt x="28211" y="70262"/>
                    </a:cubicBezTo>
                    <a:cubicBezTo>
                      <a:pt x="26781" y="67051"/>
                      <a:pt x="26059" y="63600"/>
                      <a:pt x="26059" y="59912"/>
                    </a:cubicBezTo>
                    <a:cubicBezTo>
                      <a:pt x="26059" y="56224"/>
                      <a:pt x="26781" y="52775"/>
                      <a:pt x="28211" y="49562"/>
                    </a:cubicBezTo>
                    <a:cubicBezTo>
                      <a:pt x="29523" y="46351"/>
                      <a:pt x="31556" y="43615"/>
                      <a:pt x="34180" y="41236"/>
                    </a:cubicBezTo>
                    <a:cubicBezTo>
                      <a:pt x="36817" y="38856"/>
                      <a:pt x="40031" y="36953"/>
                      <a:pt x="43980" y="35526"/>
                    </a:cubicBezTo>
                    <a:cubicBezTo>
                      <a:pt x="47798" y="34097"/>
                      <a:pt x="52219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61" y="33266"/>
                      <a:pt x="78970" y="34097"/>
                      <a:pt x="82918" y="35526"/>
                    </a:cubicBezTo>
                    <a:cubicBezTo>
                      <a:pt x="86736" y="36953"/>
                      <a:pt x="89964" y="38856"/>
                      <a:pt x="92587" y="41236"/>
                    </a:cubicBezTo>
                    <a:cubicBezTo>
                      <a:pt x="95224" y="43615"/>
                      <a:pt x="97245" y="46351"/>
                      <a:pt x="98688" y="49562"/>
                    </a:cubicBezTo>
                    <a:cubicBezTo>
                      <a:pt x="100000" y="52775"/>
                      <a:pt x="100708" y="56224"/>
                      <a:pt x="100708" y="59912"/>
                    </a:cubicBezTo>
                    <a:cubicBezTo>
                      <a:pt x="100708" y="63600"/>
                      <a:pt x="100000" y="67051"/>
                      <a:pt x="98688" y="70262"/>
                    </a:cubicBezTo>
                    <a:cubicBezTo>
                      <a:pt x="97245" y="73475"/>
                      <a:pt x="95224" y="76330"/>
                      <a:pt x="92587" y="78708"/>
                    </a:cubicBezTo>
                    <a:cubicBezTo>
                      <a:pt x="89964" y="81088"/>
                      <a:pt x="86736" y="82992"/>
                      <a:pt x="82918" y="84300"/>
                    </a:cubicBezTo>
                    <a:cubicBezTo>
                      <a:pt x="78970" y="85727"/>
                      <a:pt x="74561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28" y="97861"/>
                      <a:pt x="82197" y="96673"/>
                      <a:pt x="87576" y="94530"/>
                    </a:cubicBezTo>
                    <a:cubicBezTo>
                      <a:pt x="92955" y="92509"/>
                      <a:pt x="97494" y="89654"/>
                      <a:pt x="101312" y="86204"/>
                    </a:cubicBezTo>
                    <a:cubicBezTo>
                      <a:pt x="105130" y="82753"/>
                      <a:pt x="108121" y="78828"/>
                      <a:pt x="110154" y="74307"/>
                    </a:cubicBezTo>
                    <a:cubicBezTo>
                      <a:pt x="112175" y="69787"/>
                      <a:pt x="113250" y="65028"/>
                      <a:pt x="113250" y="59912"/>
                    </a:cubicBezTo>
                    <a:cubicBezTo>
                      <a:pt x="113250" y="54797"/>
                      <a:pt x="112175" y="50039"/>
                      <a:pt x="110154" y="45518"/>
                    </a:cubicBezTo>
                    <a:cubicBezTo>
                      <a:pt x="108121" y="40998"/>
                      <a:pt x="105130" y="36953"/>
                      <a:pt x="101312" y="33503"/>
                    </a:cubicBezTo>
                    <a:cubicBezTo>
                      <a:pt x="97494" y="30053"/>
                      <a:pt x="92955" y="27317"/>
                      <a:pt x="87576" y="25176"/>
                    </a:cubicBezTo>
                    <a:cubicBezTo>
                      <a:pt x="82197" y="23153"/>
                      <a:pt x="76228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53" y="21963"/>
                      <a:pt x="44570" y="23153"/>
                      <a:pt x="39205" y="25176"/>
                    </a:cubicBezTo>
                    <a:cubicBezTo>
                      <a:pt x="33826" y="27317"/>
                      <a:pt x="29286" y="30053"/>
                      <a:pt x="25469" y="33503"/>
                    </a:cubicBezTo>
                    <a:cubicBezTo>
                      <a:pt x="21638" y="36953"/>
                      <a:pt x="18660" y="40998"/>
                      <a:pt x="16626" y="45518"/>
                    </a:cubicBezTo>
                    <a:cubicBezTo>
                      <a:pt x="14593" y="50039"/>
                      <a:pt x="13517" y="54797"/>
                      <a:pt x="13517" y="59912"/>
                    </a:cubicBezTo>
                    <a:cubicBezTo>
                      <a:pt x="13517" y="65028"/>
                      <a:pt x="14593" y="69787"/>
                      <a:pt x="16626" y="74307"/>
                    </a:cubicBezTo>
                    <a:cubicBezTo>
                      <a:pt x="18660" y="78828"/>
                      <a:pt x="21638" y="82753"/>
                      <a:pt x="25469" y="86204"/>
                    </a:cubicBezTo>
                    <a:cubicBezTo>
                      <a:pt x="29286" y="89654"/>
                      <a:pt x="33826" y="92509"/>
                      <a:pt x="39205" y="94530"/>
                    </a:cubicBezTo>
                    <a:cubicBezTo>
                      <a:pt x="44570" y="96673"/>
                      <a:pt x="50553" y="97861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3" name="Полилиния: фигура 36"/>
              <p:cNvSpPr/>
              <p:nvPr/>
            </p:nvSpPr>
            <p:spPr>
              <a:xfrm>
                <a:off x="114552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89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26059" y="96791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2"/>
                      <a:pt x="71085" y="68003"/>
                      <a:pt x="74076" y="65266"/>
                    </a:cubicBezTo>
                    <a:cubicBezTo>
                      <a:pt x="77054" y="62530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7"/>
                      <a:pt x="49949" y="62887"/>
                    </a:cubicBezTo>
                    <a:lnTo>
                      <a:pt x="26059" y="62887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3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4" name="Полилиния: фигура 37"/>
              <p:cNvSpPr/>
              <p:nvPr/>
            </p:nvSpPr>
            <p:spPr>
              <a:xfrm>
                <a:off x="120060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5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7" y="13517"/>
                    </a:cubicBezTo>
                    <a:cubicBezTo>
                      <a:pt x="52206" y="13517"/>
                      <a:pt x="46355" y="14707"/>
                      <a:pt x="40989" y="17085"/>
                    </a:cubicBezTo>
                    <a:cubicBezTo>
                      <a:pt x="35610" y="19465"/>
                      <a:pt x="30835" y="22677"/>
                      <a:pt x="26768" y="26722"/>
                    </a:cubicBezTo>
                    <a:cubicBezTo>
                      <a:pt x="22714" y="30886"/>
                      <a:pt x="19486" y="35644"/>
                      <a:pt x="17099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9" y="76330"/>
                    </a:cubicBezTo>
                    <a:cubicBezTo>
                      <a:pt x="19486" y="81802"/>
                      <a:pt x="22714" y="86560"/>
                      <a:pt x="26768" y="90605"/>
                    </a:cubicBezTo>
                    <a:cubicBezTo>
                      <a:pt x="30835" y="94769"/>
                      <a:pt x="35610" y="97981"/>
                      <a:pt x="40989" y="100359"/>
                    </a:cubicBezTo>
                    <a:cubicBezTo>
                      <a:pt x="46355" y="102739"/>
                      <a:pt x="52206" y="103929"/>
                      <a:pt x="58307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5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67" y="41236"/>
                      <a:pt x="32737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36" y="25651"/>
                      <a:pt x="54003" y="24818"/>
                      <a:pt x="58307" y="24818"/>
                    </a:cubicBezTo>
                    <a:cubicBezTo>
                      <a:pt x="62610" y="24818"/>
                      <a:pt x="66664" y="25651"/>
                      <a:pt x="70599" y="27435"/>
                    </a:cubicBezTo>
                    <a:cubicBezTo>
                      <a:pt x="74548" y="29220"/>
                      <a:pt x="77894" y="31599"/>
                      <a:pt x="80872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72" y="82753"/>
                    </a:cubicBezTo>
                    <a:cubicBezTo>
                      <a:pt x="77894" y="85847"/>
                      <a:pt x="74548" y="88225"/>
                      <a:pt x="70599" y="90010"/>
                    </a:cubicBezTo>
                    <a:cubicBezTo>
                      <a:pt x="66664" y="91795"/>
                      <a:pt x="62610" y="92627"/>
                      <a:pt x="58307" y="92627"/>
                    </a:cubicBezTo>
                    <a:cubicBezTo>
                      <a:pt x="54003" y="92627"/>
                      <a:pt x="49936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37" y="79779"/>
                      <a:pt x="30467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5" name="Полилиния: фигура 38"/>
              <p:cNvSpPr/>
              <p:nvPr/>
            </p:nvSpPr>
            <p:spPr>
              <a:xfrm>
                <a:off x="1268640" y="58752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26059" y="24819"/>
                    </a:moveTo>
                    <a:lnTo>
                      <a:pt x="49346" y="24819"/>
                    </a:lnTo>
                    <a:cubicBezTo>
                      <a:pt x="53531" y="24819"/>
                      <a:pt x="56877" y="25890"/>
                      <a:pt x="59146" y="27912"/>
                    </a:cubicBezTo>
                    <a:cubicBezTo>
                      <a:pt x="61416" y="29935"/>
                      <a:pt x="62492" y="32552"/>
                      <a:pt x="62492" y="35526"/>
                    </a:cubicBezTo>
                    <a:cubicBezTo>
                      <a:pt x="62492" y="38857"/>
                      <a:pt x="61416" y="41592"/>
                      <a:pt x="59146" y="43615"/>
                    </a:cubicBezTo>
                    <a:cubicBezTo>
                      <a:pt x="56877" y="45757"/>
                      <a:pt x="53531" y="46827"/>
                      <a:pt x="49346" y="46827"/>
                    </a:cubicBezTo>
                    <a:lnTo>
                      <a:pt x="26059" y="46827"/>
                    </a:lnTo>
                    <a:lnTo>
                      <a:pt x="26059" y="24819"/>
                    </a:lnTo>
                    <a:close/>
                    <a:moveTo>
                      <a:pt x="55315" y="85490"/>
                    </a:moveTo>
                    <a:lnTo>
                      <a:pt x="26059" y="85490"/>
                    </a:lnTo>
                    <a:lnTo>
                      <a:pt x="26059" y="58128"/>
                    </a:lnTo>
                    <a:lnTo>
                      <a:pt x="55315" y="58128"/>
                    </a:lnTo>
                    <a:cubicBezTo>
                      <a:pt x="60694" y="58128"/>
                      <a:pt x="64879" y="59437"/>
                      <a:pt x="67739" y="62055"/>
                    </a:cubicBezTo>
                    <a:cubicBezTo>
                      <a:pt x="70613" y="64790"/>
                      <a:pt x="72042" y="68003"/>
                      <a:pt x="72042" y="71809"/>
                    </a:cubicBezTo>
                    <a:cubicBezTo>
                      <a:pt x="72042" y="75736"/>
                      <a:pt x="70613" y="78947"/>
                      <a:pt x="67739" y="81565"/>
                    </a:cubicBezTo>
                    <a:cubicBezTo>
                      <a:pt x="64879" y="84182"/>
                      <a:pt x="60694" y="85490"/>
                      <a:pt x="55315" y="85490"/>
                    </a:cubicBezTo>
                    <a:close/>
                    <a:moveTo>
                      <a:pt x="49346" y="13517"/>
                    </a:moveTo>
                    <a:lnTo>
                      <a:pt x="13517" y="13517"/>
                    </a:lnTo>
                    <a:lnTo>
                      <a:pt x="13517" y="96791"/>
                    </a:lnTo>
                    <a:lnTo>
                      <a:pt x="55315" y="96791"/>
                    </a:lnTo>
                    <a:cubicBezTo>
                      <a:pt x="59736" y="96791"/>
                      <a:pt x="63804" y="96077"/>
                      <a:pt x="67503" y="94769"/>
                    </a:cubicBezTo>
                    <a:cubicBezTo>
                      <a:pt x="71085" y="93460"/>
                      <a:pt x="74194" y="91676"/>
                      <a:pt x="76700" y="89415"/>
                    </a:cubicBezTo>
                    <a:cubicBezTo>
                      <a:pt x="79206" y="87156"/>
                      <a:pt x="81239" y="84539"/>
                      <a:pt x="82551" y="81445"/>
                    </a:cubicBezTo>
                    <a:cubicBezTo>
                      <a:pt x="83863" y="78471"/>
                      <a:pt x="84585" y="75259"/>
                      <a:pt x="84585" y="71809"/>
                    </a:cubicBezTo>
                    <a:cubicBezTo>
                      <a:pt x="84585" y="67051"/>
                      <a:pt x="83627" y="63243"/>
                      <a:pt x="81593" y="60508"/>
                    </a:cubicBezTo>
                    <a:cubicBezTo>
                      <a:pt x="79573" y="57771"/>
                      <a:pt x="77421" y="55750"/>
                      <a:pt x="75034" y="54322"/>
                    </a:cubicBezTo>
                    <a:cubicBezTo>
                      <a:pt x="72279" y="52656"/>
                      <a:pt x="69051" y="51585"/>
                      <a:pt x="65470" y="50991"/>
                    </a:cubicBezTo>
                    <a:lnTo>
                      <a:pt x="65470" y="50396"/>
                    </a:lnTo>
                    <a:cubicBezTo>
                      <a:pt x="67267" y="49801"/>
                      <a:pt x="68815" y="48731"/>
                      <a:pt x="70245" y="47421"/>
                    </a:cubicBezTo>
                    <a:cubicBezTo>
                      <a:pt x="71439" y="46351"/>
                      <a:pt x="72515" y="44804"/>
                      <a:pt x="73591" y="42902"/>
                    </a:cubicBezTo>
                    <a:cubicBezTo>
                      <a:pt x="74548" y="40998"/>
                      <a:pt x="75034" y="38500"/>
                      <a:pt x="75034" y="35526"/>
                    </a:cubicBezTo>
                    <a:cubicBezTo>
                      <a:pt x="75034" y="32552"/>
                      <a:pt x="74430" y="29696"/>
                      <a:pt x="73236" y="26960"/>
                    </a:cubicBezTo>
                    <a:cubicBezTo>
                      <a:pt x="71924" y="24343"/>
                      <a:pt x="70245" y="21963"/>
                      <a:pt x="67976" y="19942"/>
                    </a:cubicBezTo>
                    <a:cubicBezTo>
                      <a:pt x="65706" y="17919"/>
                      <a:pt x="63082" y="16373"/>
                      <a:pt x="59973" y="15183"/>
                    </a:cubicBezTo>
                    <a:cubicBezTo>
                      <a:pt x="56759" y="14113"/>
                      <a:pt x="53295" y="13517"/>
                      <a:pt x="49346" y="135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6" name="Полилиния: фигура 39"/>
              <p:cNvSpPr/>
              <p:nvPr/>
            </p:nvSpPr>
            <p:spPr>
              <a:xfrm>
                <a:off x="1324080" y="58572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096" y="58722"/>
                    </a:moveTo>
                    <a:cubicBezTo>
                      <a:pt x="103096" y="52417"/>
                      <a:pt x="101902" y="46588"/>
                      <a:pt x="99514" y="41116"/>
                    </a:cubicBezTo>
                    <a:cubicBezTo>
                      <a:pt x="97127" y="35644"/>
                      <a:pt x="93899" y="30886"/>
                      <a:pt x="89832" y="26722"/>
                    </a:cubicBezTo>
                    <a:cubicBezTo>
                      <a:pt x="85778" y="22677"/>
                      <a:pt x="81003" y="19465"/>
                      <a:pt x="75624" y="17085"/>
                    </a:cubicBezTo>
                    <a:cubicBezTo>
                      <a:pt x="70245" y="14707"/>
                      <a:pt x="64394" y="13517"/>
                      <a:pt x="58306" y="13517"/>
                    </a:cubicBezTo>
                    <a:cubicBezTo>
                      <a:pt x="52219" y="13517"/>
                      <a:pt x="46355" y="14707"/>
                      <a:pt x="40989" y="17085"/>
                    </a:cubicBezTo>
                    <a:cubicBezTo>
                      <a:pt x="35610" y="19465"/>
                      <a:pt x="30834" y="22677"/>
                      <a:pt x="26767" y="26722"/>
                    </a:cubicBezTo>
                    <a:cubicBezTo>
                      <a:pt x="22713" y="30886"/>
                      <a:pt x="19486" y="35644"/>
                      <a:pt x="17098" y="41116"/>
                    </a:cubicBezTo>
                    <a:cubicBezTo>
                      <a:pt x="14711" y="46588"/>
                      <a:pt x="13517" y="52417"/>
                      <a:pt x="13517" y="58722"/>
                    </a:cubicBezTo>
                    <a:cubicBezTo>
                      <a:pt x="13517" y="65028"/>
                      <a:pt x="14711" y="70857"/>
                      <a:pt x="17098" y="76330"/>
                    </a:cubicBezTo>
                    <a:cubicBezTo>
                      <a:pt x="19486" y="81802"/>
                      <a:pt x="22713" y="86560"/>
                      <a:pt x="26767" y="90605"/>
                    </a:cubicBezTo>
                    <a:cubicBezTo>
                      <a:pt x="30834" y="94769"/>
                      <a:pt x="35610" y="97981"/>
                      <a:pt x="40989" y="100359"/>
                    </a:cubicBezTo>
                    <a:cubicBezTo>
                      <a:pt x="46355" y="102739"/>
                      <a:pt x="52219" y="103929"/>
                      <a:pt x="58306" y="103929"/>
                    </a:cubicBezTo>
                    <a:cubicBezTo>
                      <a:pt x="64394" y="103929"/>
                      <a:pt x="70245" y="102739"/>
                      <a:pt x="75624" y="100359"/>
                    </a:cubicBezTo>
                    <a:cubicBezTo>
                      <a:pt x="81003" y="97981"/>
                      <a:pt x="85778" y="94769"/>
                      <a:pt x="89832" y="90605"/>
                    </a:cubicBezTo>
                    <a:cubicBezTo>
                      <a:pt x="93899" y="86560"/>
                      <a:pt x="97127" y="81802"/>
                      <a:pt x="99514" y="76330"/>
                    </a:cubicBezTo>
                    <a:cubicBezTo>
                      <a:pt x="101902" y="70857"/>
                      <a:pt x="103096" y="65028"/>
                      <a:pt x="103096" y="58722"/>
                    </a:cubicBezTo>
                    <a:close/>
                    <a:moveTo>
                      <a:pt x="26059" y="58722"/>
                    </a:moveTo>
                    <a:cubicBezTo>
                      <a:pt x="26059" y="53964"/>
                      <a:pt x="26886" y="49562"/>
                      <a:pt x="28683" y="45400"/>
                    </a:cubicBezTo>
                    <a:cubicBezTo>
                      <a:pt x="30480" y="41236"/>
                      <a:pt x="32750" y="37666"/>
                      <a:pt x="35728" y="34574"/>
                    </a:cubicBezTo>
                    <a:cubicBezTo>
                      <a:pt x="38719" y="31599"/>
                      <a:pt x="42065" y="29220"/>
                      <a:pt x="46001" y="27435"/>
                    </a:cubicBezTo>
                    <a:cubicBezTo>
                      <a:pt x="49949" y="25651"/>
                      <a:pt x="54003" y="24818"/>
                      <a:pt x="58306" y="24818"/>
                    </a:cubicBezTo>
                    <a:cubicBezTo>
                      <a:pt x="62610" y="24818"/>
                      <a:pt x="66664" y="25651"/>
                      <a:pt x="70612" y="27435"/>
                    </a:cubicBezTo>
                    <a:cubicBezTo>
                      <a:pt x="74548" y="29220"/>
                      <a:pt x="77894" y="31599"/>
                      <a:pt x="80885" y="34574"/>
                    </a:cubicBezTo>
                    <a:cubicBezTo>
                      <a:pt x="83863" y="37666"/>
                      <a:pt x="86133" y="41236"/>
                      <a:pt x="87930" y="45400"/>
                    </a:cubicBezTo>
                    <a:cubicBezTo>
                      <a:pt x="89714" y="49562"/>
                      <a:pt x="90554" y="53964"/>
                      <a:pt x="90554" y="58722"/>
                    </a:cubicBezTo>
                    <a:cubicBezTo>
                      <a:pt x="90554" y="63481"/>
                      <a:pt x="89714" y="67884"/>
                      <a:pt x="87930" y="72046"/>
                    </a:cubicBezTo>
                    <a:cubicBezTo>
                      <a:pt x="86133" y="76211"/>
                      <a:pt x="83863" y="79779"/>
                      <a:pt x="80885" y="82753"/>
                    </a:cubicBezTo>
                    <a:cubicBezTo>
                      <a:pt x="77894" y="85847"/>
                      <a:pt x="74548" y="88225"/>
                      <a:pt x="70612" y="90010"/>
                    </a:cubicBezTo>
                    <a:cubicBezTo>
                      <a:pt x="66664" y="91795"/>
                      <a:pt x="62610" y="92627"/>
                      <a:pt x="58306" y="92627"/>
                    </a:cubicBezTo>
                    <a:cubicBezTo>
                      <a:pt x="54003" y="92627"/>
                      <a:pt x="49949" y="91795"/>
                      <a:pt x="46001" y="90010"/>
                    </a:cubicBezTo>
                    <a:cubicBezTo>
                      <a:pt x="42065" y="88225"/>
                      <a:pt x="38719" y="85847"/>
                      <a:pt x="35728" y="82753"/>
                    </a:cubicBezTo>
                    <a:cubicBezTo>
                      <a:pt x="32750" y="79779"/>
                      <a:pt x="30480" y="76211"/>
                      <a:pt x="28683" y="72046"/>
                    </a:cubicBezTo>
                    <a:cubicBezTo>
                      <a:pt x="26886" y="67884"/>
                      <a:pt x="26059" y="63481"/>
                      <a:pt x="26059" y="58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7" name="Полилиния: фигура 40"/>
              <p:cNvSpPr/>
              <p:nvPr/>
            </p:nvSpPr>
            <p:spPr>
              <a:xfrm>
                <a:off x="1392120" y="572760"/>
                <a:ext cx="51120" cy="730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73080"/>
                  <a:gd name="textAreaBottom" fmla="*/ 73440 h 73080"/>
                </a:gdLst>
                <a:ahLst/>
                <a:rect l="textAreaLeft" t="textAreaTop" r="textAreaRight" b="textAreaBottom"/>
                <a:pathLst>
                  <a:path w="91835" h="131193">
                    <a:moveTo>
                      <a:pt x="47562" y="30766"/>
                    </a:moveTo>
                    <a:cubicBezTo>
                      <a:pt x="50068" y="30766"/>
                      <a:pt x="52455" y="30290"/>
                      <a:pt x="54607" y="29458"/>
                    </a:cubicBezTo>
                    <a:cubicBezTo>
                      <a:pt x="56640" y="28625"/>
                      <a:pt x="58543" y="27435"/>
                      <a:pt x="60104" y="25889"/>
                    </a:cubicBezTo>
                    <a:cubicBezTo>
                      <a:pt x="61652" y="24343"/>
                      <a:pt x="62846" y="22558"/>
                      <a:pt x="63686" y="20416"/>
                    </a:cubicBezTo>
                    <a:cubicBezTo>
                      <a:pt x="64525" y="18395"/>
                      <a:pt x="64879" y="16015"/>
                      <a:pt x="64879" y="13517"/>
                    </a:cubicBezTo>
                    <a:lnTo>
                      <a:pt x="55329" y="13517"/>
                    </a:lnTo>
                    <a:cubicBezTo>
                      <a:pt x="55329" y="15895"/>
                      <a:pt x="54607" y="17799"/>
                      <a:pt x="53295" y="19108"/>
                    </a:cubicBezTo>
                    <a:cubicBezTo>
                      <a:pt x="51852" y="20536"/>
                      <a:pt x="49950" y="21250"/>
                      <a:pt x="47562" y="21250"/>
                    </a:cubicBezTo>
                    <a:cubicBezTo>
                      <a:pt x="45174" y="21250"/>
                      <a:pt x="43259" y="20536"/>
                      <a:pt x="41947" y="19108"/>
                    </a:cubicBezTo>
                    <a:cubicBezTo>
                      <a:pt x="40517" y="17799"/>
                      <a:pt x="39795" y="15895"/>
                      <a:pt x="39795" y="13517"/>
                    </a:cubicBezTo>
                    <a:lnTo>
                      <a:pt x="30244" y="13517"/>
                    </a:lnTo>
                    <a:cubicBezTo>
                      <a:pt x="30244" y="16015"/>
                      <a:pt x="30717" y="18395"/>
                      <a:pt x="31556" y="20416"/>
                    </a:cubicBezTo>
                    <a:cubicBezTo>
                      <a:pt x="32383" y="22558"/>
                      <a:pt x="33590" y="24343"/>
                      <a:pt x="35138" y="25889"/>
                    </a:cubicBezTo>
                    <a:cubicBezTo>
                      <a:pt x="36686" y="27435"/>
                      <a:pt x="38483" y="28625"/>
                      <a:pt x="40635" y="29458"/>
                    </a:cubicBezTo>
                    <a:cubicBezTo>
                      <a:pt x="42655" y="30290"/>
                      <a:pt x="45056" y="30766"/>
                      <a:pt x="47562" y="30766"/>
                    </a:cubicBezTo>
                    <a:close/>
                    <a:moveTo>
                      <a:pt x="67858" y="40283"/>
                    </a:moveTo>
                    <a:lnTo>
                      <a:pt x="27253" y="102739"/>
                    </a:lnTo>
                    <a:lnTo>
                      <a:pt x="26059" y="102739"/>
                    </a:lnTo>
                    <a:lnTo>
                      <a:pt x="26059" y="40283"/>
                    </a:lnTo>
                    <a:lnTo>
                      <a:pt x="13517" y="40283"/>
                    </a:lnTo>
                    <a:lnTo>
                      <a:pt x="13517" y="123557"/>
                    </a:lnTo>
                    <a:lnTo>
                      <a:pt x="27253" y="123557"/>
                    </a:lnTo>
                    <a:lnTo>
                      <a:pt x="67858" y="61102"/>
                    </a:lnTo>
                    <a:lnTo>
                      <a:pt x="69065" y="61102"/>
                    </a:lnTo>
                    <a:lnTo>
                      <a:pt x="69065" y="123557"/>
                    </a:lnTo>
                    <a:lnTo>
                      <a:pt x="81594" y="123557"/>
                    </a:lnTo>
                    <a:lnTo>
                      <a:pt x="81594" y="40283"/>
                    </a:lnTo>
                    <a:lnTo>
                      <a:pt x="67858" y="40283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440" bIns="284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8" name="Полилиния: фигура 41"/>
              <p:cNvSpPr/>
              <p:nvPr/>
            </p:nvSpPr>
            <p:spPr>
              <a:xfrm>
                <a:off x="9540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24819"/>
                    </a:moveTo>
                    <a:lnTo>
                      <a:pt x="41586" y="24819"/>
                    </a:lnTo>
                    <a:lnTo>
                      <a:pt x="41586" y="96792"/>
                    </a:lnTo>
                    <a:lnTo>
                      <a:pt x="54128" y="96792"/>
                    </a:lnTo>
                    <a:lnTo>
                      <a:pt x="54128" y="24819"/>
                    </a:lnTo>
                    <a:lnTo>
                      <a:pt x="82197" y="24819"/>
                    </a:lnTo>
                    <a:lnTo>
                      <a:pt x="82197" y="13517"/>
                    </a:lnTo>
                    <a:lnTo>
                      <a:pt x="13517" y="13517"/>
                    </a:lnTo>
                    <a:lnTo>
                      <a:pt x="13517" y="2481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39" name="Полилиния: фигура 42"/>
              <p:cNvSpPr/>
              <p:nvPr/>
            </p:nvSpPr>
            <p:spPr>
              <a:xfrm>
                <a:off x="10087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67" y="15897"/>
                    </a:cubicBezTo>
                    <a:cubicBezTo>
                      <a:pt x="59382" y="14350"/>
                      <a:pt x="54843" y="13517"/>
                      <a:pt x="49949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49" y="74189"/>
                    </a:lnTo>
                    <a:cubicBezTo>
                      <a:pt x="54843" y="74189"/>
                      <a:pt x="59382" y="73356"/>
                      <a:pt x="63567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2" y="57653"/>
                    </a:cubicBezTo>
                    <a:cubicBezTo>
                      <a:pt x="61652" y="61102"/>
                      <a:pt x="56509" y="62888"/>
                      <a:pt x="49949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49" y="24819"/>
                    </a:lnTo>
                    <a:cubicBezTo>
                      <a:pt x="56509" y="24819"/>
                      <a:pt x="61652" y="26604"/>
                      <a:pt x="65352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0" name="Полилиния: фигура 43"/>
              <p:cNvSpPr/>
              <p:nvPr/>
            </p:nvSpPr>
            <p:spPr>
              <a:xfrm>
                <a:off x="105948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67" y="24819"/>
                    </a:lnTo>
                    <a:lnTo>
                      <a:pt x="61285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13" y="13517"/>
                    </a:moveTo>
                    <a:lnTo>
                      <a:pt x="13517" y="96792"/>
                    </a:lnTo>
                    <a:lnTo>
                      <a:pt x="26650" y="96792"/>
                    </a:lnTo>
                    <a:lnTo>
                      <a:pt x="31307" y="77163"/>
                    </a:lnTo>
                    <a:lnTo>
                      <a:pt x="73827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39" y="13517"/>
                    </a:lnTo>
                    <a:lnTo>
                      <a:pt x="33813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1" name="Полилиния: фигура 44"/>
              <p:cNvSpPr/>
              <p:nvPr/>
            </p:nvSpPr>
            <p:spPr>
              <a:xfrm>
                <a:off x="11203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13517" y="13517"/>
                    </a:moveTo>
                    <a:lnTo>
                      <a:pt x="13517" y="96792"/>
                    </a:lnTo>
                    <a:lnTo>
                      <a:pt x="26046" y="96792"/>
                    </a:lnTo>
                    <a:lnTo>
                      <a:pt x="26046" y="61102"/>
                    </a:lnTo>
                    <a:lnTo>
                      <a:pt x="68448" y="61102"/>
                    </a:lnTo>
                    <a:lnTo>
                      <a:pt x="68448" y="96792"/>
                    </a:lnTo>
                    <a:lnTo>
                      <a:pt x="80990" y="96792"/>
                    </a:lnTo>
                    <a:lnTo>
                      <a:pt x="80990" y="13517"/>
                    </a:lnTo>
                    <a:lnTo>
                      <a:pt x="68448" y="13517"/>
                    </a:lnTo>
                    <a:lnTo>
                      <a:pt x="68448" y="49801"/>
                    </a:lnTo>
                    <a:lnTo>
                      <a:pt x="26046" y="49801"/>
                    </a:lnTo>
                    <a:lnTo>
                      <a:pt x="26046" y="13517"/>
                    </a:lnTo>
                    <a:lnTo>
                      <a:pt x="13517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2" name="Полилиния: фигура 45"/>
              <p:cNvSpPr/>
              <p:nvPr/>
            </p:nvSpPr>
            <p:spPr>
              <a:xfrm>
                <a:off x="11761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7113" y="103929"/>
                    </a:moveTo>
                    <a:cubicBezTo>
                      <a:pt x="62610" y="103929"/>
                      <a:pt x="67634" y="103096"/>
                      <a:pt x="72174" y="101549"/>
                    </a:cubicBezTo>
                    <a:cubicBezTo>
                      <a:pt x="76700" y="99884"/>
                      <a:pt x="80649" y="97743"/>
                      <a:pt x="84112" y="95007"/>
                    </a:cubicBezTo>
                    <a:cubicBezTo>
                      <a:pt x="87576" y="92389"/>
                      <a:pt x="90436" y="89415"/>
                      <a:pt x="92706" y="86084"/>
                    </a:cubicBezTo>
                    <a:cubicBezTo>
                      <a:pt x="94975" y="82753"/>
                      <a:pt x="96654" y="79422"/>
                      <a:pt x="97730" y="75973"/>
                    </a:cubicBezTo>
                    <a:lnTo>
                      <a:pt x="85188" y="74189"/>
                    </a:lnTo>
                    <a:cubicBezTo>
                      <a:pt x="84112" y="76567"/>
                      <a:pt x="82800" y="78828"/>
                      <a:pt x="81121" y="81088"/>
                    </a:cubicBezTo>
                    <a:cubicBezTo>
                      <a:pt x="79455" y="83349"/>
                      <a:pt x="77421" y="85252"/>
                      <a:pt x="75152" y="86917"/>
                    </a:cubicBezTo>
                    <a:cubicBezTo>
                      <a:pt x="72882" y="88702"/>
                      <a:pt x="70258" y="90011"/>
                      <a:pt x="67267" y="91081"/>
                    </a:cubicBezTo>
                    <a:cubicBezTo>
                      <a:pt x="64289" y="92152"/>
                      <a:pt x="60825" y="92628"/>
                      <a:pt x="57113" y="92628"/>
                    </a:cubicBezTo>
                    <a:cubicBezTo>
                      <a:pt x="53059" y="92628"/>
                      <a:pt x="49110" y="91795"/>
                      <a:pt x="45410" y="90011"/>
                    </a:cubicBezTo>
                    <a:cubicBezTo>
                      <a:pt x="41710" y="88227"/>
                      <a:pt x="38365" y="85847"/>
                      <a:pt x="35505" y="82753"/>
                    </a:cubicBezTo>
                    <a:cubicBezTo>
                      <a:pt x="32632" y="79779"/>
                      <a:pt x="30362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362" y="41236"/>
                      <a:pt x="32632" y="37667"/>
                      <a:pt x="35505" y="34574"/>
                    </a:cubicBezTo>
                    <a:cubicBezTo>
                      <a:pt x="38365" y="31599"/>
                      <a:pt x="41710" y="29221"/>
                      <a:pt x="45410" y="27435"/>
                    </a:cubicBezTo>
                    <a:cubicBezTo>
                      <a:pt x="49110" y="25651"/>
                      <a:pt x="53059" y="24819"/>
                      <a:pt x="57113" y="24819"/>
                    </a:cubicBezTo>
                    <a:cubicBezTo>
                      <a:pt x="60576" y="24819"/>
                      <a:pt x="63685" y="25294"/>
                      <a:pt x="66440" y="26247"/>
                    </a:cubicBezTo>
                    <a:cubicBezTo>
                      <a:pt x="69183" y="27198"/>
                      <a:pt x="71688" y="28388"/>
                      <a:pt x="73840" y="29935"/>
                    </a:cubicBezTo>
                    <a:cubicBezTo>
                      <a:pt x="75873" y="31480"/>
                      <a:pt x="77658" y="33266"/>
                      <a:pt x="79219" y="35287"/>
                    </a:cubicBezTo>
                    <a:cubicBezTo>
                      <a:pt x="80767" y="37310"/>
                      <a:pt x="81961" y="39451"/>
                      <a:pt x="82800" y="41473"/>
                    </a:cubicBezTo>
                    <a:lnTo>
                      <a:pt x="95342" y="39689"/>
                    </a:lnTo>
                    <a:cubicBezTo>
                      <a:pt x="94267" y="36477"/>
                      <a:pt x="92706" y="33266"/>
                      <a:pt x="90567" y="30053"/>
                    </a:cubicBezTo>
                    <a:cubicBezTo>
                      <a:pt x="88415" y="26960"/>
                      <a:pt x="85779" y="24224"/>
                      <a:pt x="82564" y="21726"/>
                    </a:cubicBezTo>
                    <a:cubicBezTo>
                      <a:pt x="79337" y="19228"/>
                      <a:pt x="75506" y="17324"/>
                      <a:pt x="71334" y="15777"/>
                    </a:cubicBezTo>
                    <a:cubicBezTo>
                      <a:pt x="67149" y="14231"/>
                      <a:pt x="62374" y="13517"/>
                      <a:pt x="57113" y="13517"/>
                    </a:cubicBezTo>
                    <a:cubicBezTo>
                      <a:pt x="51261" y="13517"/>
                      <a:pt x="45764" y="14707"/>
                      <a:pt x="40517" y="17085"/>
                    </a:cubicBezTo>
                    <a:cubicBezTo>
                      <a:pt x="35256" y="19465"/>
                      <a:pt x="30598" y="22677"/>
                      <a:pt x="26663" y="26722"/>
                    </a:cubicBezTo>
                    <a:cubicBezTo>
                      <a:pt x="22595" y="30886"/>
                      <a:pt x="19368" y="35644"/>
                      <a:pt x="17098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098" y="76330"/>
                    </a:cubicBezTo>
                    <a:cubicBezTo>
                      <a:pt x="19368" y="81802"/>
                      <a:pt x="22595" y="86560"/>
                      <a:pt x="26663" y="90605"/>
                    </a:cubicBezTo>
                    <a:cubicBezTo>
                      <a:pt x="30598" y="94769"/>
                      <a:pt x="35256" y="97981"/>
                      <a:pt x="40517" y="100361"/>
                    </a:cubicBezTo>
                    <a:cubicBezTo>
                      <a:pt x="45764" y="102739"/>
                      <a:pt x="51261" y="103929"/>
                      <a:pt x="57113" y="103929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3" name="Полилиния: фигура 46"/>
              <p:cNvSpPr/>
              <p:nvPr/>
            </p:nvSpPr>
            <p:spPr>
              <a:xfrm>
                <a:off x="1238040" y="660960"/>
                <a:ext cx="65880" cy="65880"/>
              </a:xfrm>
              <a:custGeom>
                <a:avLst/>
                <a:gdLst>
                  <a:gd name="textAreaLeft" fmla="*/ 0 w 65880"/>
                  <a:gd name="textAreaRight" fmla="*/ 66240 w 658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118074" h="118074">
                    <a:moveTo>
                      <a:pt x="57113" y="33146"/>
                    </a:moveTo>
                    <a:lnTo>
                      <a:pt x="57113" y="86680"/>
                    </a:lnTo>
                    <a:cubicBezTo>
                      <a:pt x="52206" y="86560"/>
                      <a:pt x="47798" y="85729"/>
                      <a:pt x="43967" y="84300"/>
                    </a:cubicBezTo>
                    <a:cubicBezTo>
                      <a:pt x="40031" y="82992"/>
                      <a:pt x="36804" y="81088"/>
                      <a:pt x="34180" y="78710"/>
                    </a:cubicBezTo>
                    <a:cubicBezTo>
                      <a:pt x="31543" y="76330"/>
                      <a:pt x="29523" y="73475"/>
                      <a:pt x="28198" y="70262"/>
                    </a:cubicBezTo>
                    <a:cubicBezTo>
                      <a:pt x="26767" y="67051"/>
                      <a:pt x="26059" y="63602"/>
                      <a:pt x="26059" y="59914"/>
                    </a:cubicBezTo>
                    <a:cubicBezTo>
                      <a:pt x="26059" y="56226"/>
                      <a:pt x="26767" y="52775"/>
                      <a:pt x="28198" y="49564"/>
                    </a:cubicBezTo>
                    <a:cubicBezTo>
                      <a:pt x="29523" y="46351"/>
                      <a:pt x="31543" y="43615"/>
                      <a:pt x="34180" y="41236"/>
                    </a:cubicBezTo>
                    <a:cubicBezTo>
                      <a:pt x="36804" y="38857"/>
                      <a:pt x="40031" y="36953"/>
                      <a:pt x="43967" y="35526"/>
                    </a:cubicBezTo>
                    <a:cubicBezTo>
                      <a:pt x="47798" y="34099"/>
                      <a:pt x="52206" y="33266"/>
                      <a:pt x="57113" y="33146"/>
                    </a:cubicBezTo>
                    <a:close/>
                    <a:moveTo>
                      <a:pt x="69655" y="86680"/>
                    </a:moveTo>
                    <a:lnTo>
                      <a:pt x="69655" y="33146"/>
                    </a:lnTo>
                    <a:cubicBezTo>
                      <a:pt x="74548" y="33266"/>
                      <a:pt x="78970" y="34099"/>
                      <a:pt x="82905" y="35526"/>
                    </a:cubicBezTo>
                    <a:cubicBezTo>
                      <a:pt x="86736" y="36953"/>
                      <a:pt x="89951" y="38857"/>
                      <a:pt x="92587" y="41236"/>
                    </a:cubicBezTo>
                    <a:cubicBezTo>
                      <a:pt x="95211" y="43615"/>
                      <a:pt x="97245" y="46351"/>
                      <a:pt x="98675" y="49564"/>
                    </a:cubicBezTo>
                    <a:cubicBezTo>
                      <a:pt x="99987" y="52775"/>
                      <a:pt x="100708" y="56226"/>
                      <a:pt x="100708" y="59914"/>
                    </a:cubicBezTo>
                    <a:cubicBezTo>
                      <a:pt x="100708" y="63602"/>
                      <a:pt x="99987" y="67051"/>
                      <a:pt x="98675" y="70262"/>
                    </a:cubicBezTo>
                    <a:cubicBezTo>
                      <a:pt x="97245" y="73475"/>
                      <a:pt x="95211" y="76330"/>
                      <a:pt x="92587" y="78710"/>
                    </a:cubicBezTo>
                    <a:cubicBezTo>
                      <a:pt x="89951" y="81088"/>
                      <a:pt x="86736" y="82992"/>
                      <a:pt x="82905" y="84300"/>
                    </a:cubicBezTo>
                    <a:cubicBezTo>
                      <a:pt x="78970" y="85729"/>
                      <a:pt x="74548" y="86560"/>
                      <a:pt x="69655" y="86680"/>
                    </a:cubicBezTo>
                    <a:close/>
                    <a:moveTo>
                      <a:pt x="69655" y="106309"/>
                    </a:moveTo>
                    <a:lnTo>
                      <a:pt x="69655" y="97981"/>
                    </a:lnTo>
                    <a:cubicBezTo>
                      <a:pt x="76214" y="97863"/>
                      <a:pt x="82197" y="96673"/>
                      <a:pt x="87563" y="94532"/>
                    </a:cubicBezTo>
                    <a:cubicBezTo>
                      <a:pt x="92942" y="92509"/>
                      <a:pt x="97481" y="89654"/>
                      <a:pt x="101299" y="86204"/>
                    </a:cubicBezTo>
                    <a:cubicBezTo>
                      <a:pt x="105130" y="82755"/>
                      <a:pt x="108108" y="78828"/>
                      <a:pt x="110141" y="74307"/>
                    </a:cubicBezTo>
                    <a:cubicBezTo>
                      <a:pt x="112175" y="69787"/>
                      <a:pt x="113251" y="65029"/>
                      <a:pt x="113251" y="59914"/>
                    </a:cubicBezTo>
                    <a:cubicBezTo>
                      <a:pt x="113251" y="54797"/>
                      <a:pt x="112175" y="50039"/>
                      <a:pt x="110141" y="45519"/>
                    </a:cubicBezTo>
                    <a:cubicBezTo>
                      <a:pt x="108108" y="40998"/>
                      <a:pt x="105130" y="36953"/>
                      <a:pt x="101299" y="33503"/>
                    </a:cubicBezTo>
                    <a:cubicBezTo>
                      <a:pt x="97481" y="30054"/>
                      <a:pt x="92942" y="27317"/>
                      <a:pt x="87563" y="25176"/>
                    </a:cubicBezTo>
                    <a:cubicBezTo>
                      <a:pt x="82197" y="23153"/>
                      <a:pt x="76214" y="21963"/>
                      <a:pt x="69655" y="21845"/>
                    </a:cubicBezTo>
                    <a:lnTo>
                      <a:pt x="69655" y="13517"/>
                    </a:lnTo>
                    <a:lnTo>
                      <a:pt x="57113" y="13517"/>
                    </a:lnTo>
                    <a:lnTo>
                      <a:pt x="57113" y="21845"/>
                    </a:lnTo>
                    <a:cubicBezTo>
                      <a:pt x="50540" y="21963"/>
                      <a:pt x="44571" y="23153"/>
                      <a:pt x="39192" y="25176"/>
                    </a:cubicBezTo>
                    <a:cubicBezTo>
                      <a:pt x="33813" y="27317"/>
                      <a:pt x="29273" y="30054"/>
                      <a:pt x="25456" y="33503"/>
                    </a:cubicBezTo>
                    <a:cubicBezTo>
                      <a:pt x="21638" y="36953"/>
                      <a:pt x="18647" y="40998"/>
                      <a:pt x="16613" y="45519"/>
                    </a:cubicBezTo>
                    <a:cubicBezTo>
                      <a:pt x="14593" y="50039"/>
                      <a:pt x="13517" y="54797"/>
                      <a:pt x="13517" y="59914"/>
                    </a:cubicBezTo>
                    <a:cubicBezTo>
                      <a:pt x="13517" y="65029"/>
                      <a:pt x="14593" y="69787"/>
                      <a:pt x="16613" y="74307"/>
                    </a:cubicBezTo>
                    <a:cubicBezTo>
                      <a:pt x="18647" y="78828"/>
                      <a:pt x="21638" y="82755"/>
                      <a:pt x="25456" y="86204"/>
                    </a:cubicBezTo>
                    <a:cubicBezTo>
                      <a:pt x="29273" y="89654"/>
                      <a:pt x="33813" y="92509"/>
                      <a:pt x="39192" y="94532"/>
                    </a:cubicBezTo>
                    <a:cubicBezTo>
                      <a:pt x="44571" y="96673"/>
                      <a:pt x="50540" y="97863"/>
                      <a:pt x="57113" y="97981"/>
                    </a:cubicBezTo>
                    <a:lnTo>
                      <a:pt x="57113" y="106309"/>
                    </a:lnTo>
                    <a:lnTo>
                      <a:pt x="69655" y="106309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4" name="Полилиния: фигура 47"/>
              <p:cNvSpPr/>
              <p:nvPr/>
            </p:nvSpPr>
            <p:spPr>
              <a:xfrm>
                <a:off x="1309320" y="6616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103109" y="58724"/>
                    </a:moveTo>
                    <a:cubicBezTo>
                      <a:pt x="103109" y="52419"/>
                      <a:pt x="101915" y="46588"/>
                      <a:pt x="99528" y="41116"/>
                    </a:cubicBezTo>
                    <a:cubicBezTo>
                      <a:pt x="97127" y="35644"/>
                      <a:pt x="93913" y="30886"/>
                      <a:pt x="89846" y="26722"/>
                    </a:cubicBezTo>
                    <a:cubicBezTo>
                      <a:pt x="85792" y="22677"/>
                      <a:pt x="81003" y="19465"/>
                      <a:pt x="75637" y="17085"/>
                    </a:cubicBezTo>
                    <a:cubicBezTo>
                      <a:pt x="70258" y="14707"/>
                      <a:pt x="64407" y="13517"/>
                      <a:pt x="58320" y="13517"/>
                    </a:cubicBezTo>
                    <a:cubicBezTo>
                      <a:pt x="52219" y="13517"/>
                      <a:pt x="46368" y="14707"/>
                      <a:pt x="40989" y="17085"/>
                    </a:cubicBezTo>
                    <a:cubicBezTo>
                      <a:pt x="35623" y="19465"/>
                      <a:pt x="30848" y="22677"/>
                      <a:pt x="26781" y="26722"/>
                    </a:cubicBezTo>
                    <a:cubicBezTo>
                      <a:pt x="22714" y="30886"/>
                      <a:pt x="19499" y="35644"/>
                      <a:pt x="17112" y="41116"/>
                    </a:cubicBezTo>
                    <a:cubicBezTo>
                      <a:pt x="14711" y="46588"/>
                      <a:pt x="13517" y="52419"/>
                      <a:pt x="13517" y="58724"/>
                    </a:cubicBezTo>
                    <a:cubicBezTo>
                      <a:pt x="13517" y="65028"/>
                      <a:pt x="14711" y="70858"/>
                      <a:pt x="17112" y="76330"/>
                    </a:cubicBezTo>
                    <a:cubicBezTo>
                      <a:pt x="19499" y="81802"/>
                      <a:pt x="22714" y="86560"/>
                      <a:pt x="26781" y="90605"/>
                    </a:cubicBezTo>
                    <a:cubicBezTo>
                      <a:pt x="30848" y="94769"/>
                      <a:pt x="35623" y="97981"/>
                      <a:pt x="40989" y="100361"/>
                    </a:cubicBezTo>
                    <a:cubicBezTo>
                      <a:pt x="46368" y="102739"/>
                      <a:pt x="52219" y="103929"/>
                      <a:pt x="58320" y="103929"/>
                    </a:cubicBezTo>
                    <a:cubicBezTo>
                      <a:pt x="64407" y="103929"/>
                      <a:pt x="70258" y="102739"/>
                      <a:pt x="75637" y="100361"/>
                    </a:cubicBezTo>
                    <a:cubicBezTo>
                      <a:pt x="81003" y="97981"/>
                      <a:pt x="85792" y="94769"/>
                      <a:pt x="89846" y="90605"/>
                    </a:cubicBezTo>
                    <a:cubicBezTo>
                      <a:pt x="93913" y="86560"/>
                      <a:pt x="97127" y="81802"/>
                      <a:pt x="99528" y="76330"/>
                    </a:cubicBezTo>
                    <a:cubicBezTo>
                      <a:pt x="101915" y="70858"/>
                      <a:pt x="103109" y="65028"/>
                      <a:pt x="103109" y="58724"/>
                    </a:cubicBezTo>
                    <a:close/>
                    <a:moveTo>
                      <a:pt x="26059" y="58724"/>
                    </a:moveTo>
                    <a:cubicBezTo>
                      <a:pt x="26059" y="53964"/>
                      <a:pt x="26899" y="49562"/>
                      <a:pt x="28696" y="45400"/>
                    </a:cubicBezTo>
                    <a:cubicBezTo>
                      <a:pt x="30480" y="41236"/>
                      <a:pt x="32750" y="37667"/>
                      <a:pt x="35741" y="34574"/>
                    </a:cubicBezTo>
                    <a:cubicBezTo>
                      <a:pt x="38719" y="31599"/>
                      <a:pt x="42065" y="29221"/>
                      <a:pt x="46014" y="27435"/>
                    </a:cubicBezTo>
                    <a:cubicBezTo>
                      <a:pt x="49950" y="25651"/>
                      <a:pt x="54017" y="24819"/>
                      <a:pt x="58320" y="24819"/>
                    </a:cubicBezTo>
                    <a:cubicBezTo>
                      <a:pt x="62610" y="24819"/>
                      <a:pt x="66677" y="25651"/>
                      <a:pt x="70613" y="27435"/>
                    </a:cubicBezTo>
                    <a:cubicBezTo>
                      <a:pt x="74561" y="29221"/>
                      <a:pt x="77907" y="31599"/>
                      <a:pt x="80885" y="34574"/>
                    </a:cubicBezTo>
                    <a:cubicBezTo>
                      <a:pt x="83876" y="37667"/>
                      <a:pt x="86146" y="41236"/>
                      <a:pt x="87930" y="45400"/>
                    </a:cubicBezTo>
                    <a:cubicBezTo>
                      <a:pt x="89728" y="49562"/>
                      <a:pt x="90567" y="53964"/>
                      <a:pt x="90567" y="58724"/>
                    </a:cubicBezTo>
                    <a:cubicBezTo>
                      <a:pt x="90567" y="63482"/>
                      <a:pt x="89728" y="67884"/>
                      <a:pt x="87930" y="72046"/>
                    </a:cubicBezTo>
                    <a:cubicBezTo>
                      <a:pt x="86146" y="76211"/>
                      <a:pt x="83876" y="79779"/>
                      <a:pt x="80885" y="82753"/>
                    </a:cubicBezTo>
                    <a:cubicBezTo>
                      <a:pt x="77907" y="85847"/>
                      <a:pt x="74561" y="88227"/>
                      <a:pt x="70613" y="90011"/>
                    </a:cubicBezTo>
                    <a:cubicBezTo>
                      <a:pt x="66677" y="91795"/>
                      <a:pt x="62610" y="92628"/>
                      <a:pt x="58320" y="92628"/>
                    </a:cubicBezTo>
                    <a:cubicBezTo>
                      <a:pt x="54017" y="92628"/>
                      <a:pt x="49950" y="91795"/>
                      <a:pt x="46014" y="90011"/>
                    </a:cubicBezTo>
                    <a:cubicBezTo>
                      <a:pt x="42065" y="88227"/>
                      <a:pt x="38719" y="85847"/>
                      <a:pt x="35741" y="82753"/>
                    </a:cubicBezTo>
                    <a:cubicBezTo>
                      <a:pt x="32750" y="79779"/>
                      <a:pt x="30480" y="76211"/>
                      <a:pt x="28696" y="72046"/>
                    </a:cubicBezTo>
                    <a:cubicBezTo>
                      <a:pt x="26899" y="67884"/>
                      <a:pt x="26059" y="63482"/>
                      <a:pt x="26059" y="58724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5" name="Полилиния: фигура 48"/>
              <p:cNvSpPr/>
              <p:nvPr/>
            </p:nvSpPr>
            <p:spPr>
              <a:xfrm>
                <a:off x="137736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83391" y="43853"/>
                    </a:moveTo>
                    <a:cubicBezTo>
                      <a:pt x="83391" y="39690"/>
                      <a:pt x="82551" y="35763"/>
                      <a:pt x="81003" y="32076"/>
                    </a:cubicBezTo>
                    <a:cubicBezTo>
                      <a:pt x="79324" y="28388"/>
                      <a:pt x="77054" y="25176"/>
                      <a:pt x="74076" y="22439"/>
                    </a:cubicBezTo>
                    <a:cubicBezTo>
                      <a:pt x="71085" y="19704"/>
                      <a:pt x="67621" y="17444"/>
                      <a:pt x="63554" y="15897"/>
                    </a:cubicBezTo>
                    <a:cubicBezTo>
                      <a:pt x="59382" y="14350"/>
                      <a:pt x="54843" y="13517"/>
                      <a:pt x="49936" y="13517"/>
                    </a:cubicBez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74189"/>
                    </a:lnTo>
                    <a:lnTo>
                      <a:pt x="49936" y="74189"/>
                    </a:lnTo>
                    <a:cubicBezTo>
                      <a:pt x="54843" y="74189"/>
                      <a:pt x="59382" y="73356"/>
                      <a:pt x="63554" y="71809"/>
                    </a:cubicBezTo>
                    <a:cubicBezTo>
                      <a:pt x="67621" y="70264"/>
                      <a:pt x="71085" y="68003"/>
                      <a:pt x="74076" y="65266"/>
                    </a:cubicBezTo>
                    <a:cubicBezTo>
                      <a:pt x="77054" y="62531"/>
                      <a:pt x="79324" y="59318"/>
                      <a:pt x="81003" y="55630"/>
                    </a:cubicBezTo>
                    <a:cubicBezTo>
                      <a:pt x="82551" y="51942"/>
                      <a:pt x="83391" y="48017"/>
                      <a:pt x="83391" y="43853"/>
                    </a:cubicBezTo>
                    <a:close/>
                    <a:moveTo>
                      <a:pt x="70849" y="43853"/>
                    </a:moveTo>
                    <a:cubicBezTo>
                      <a:pt x="70849" y="49564"/>
                      <a:pt x="69051" y="54203"/>
                      <a:pt x="65351" y="57653"/>
                    </a:cubicBezTo>
                    <a:cubicBezTo>
                      <a:pt x="61652" y="61102"/>
                      <a:pt x="56509" y="62888"/>
                      <a:pt x="49936" y="62888"/>
                    </a:cubicBezTo>
                    <a:lnTo>
                      <a:pt x="26059" y="62888"/>
                    </a:lnTo>
                    <a:lnTo>
                      <a:pt x="26059" y="24819"/>
                    </a:lnTo>
                    <a:lnTo>
                      <a:pt x="49936" y="24819"/>
                    </a:lnTo>
                    <a:cubicBezTo>
                      <a:pt x="56509" y="24819"/>
                      <a:pt x="61652" y="26604"/>
                      <a:pt x="65351" y="30054"/>
                    </a:cubicBezTo>
                    <a:cubicBezTo>
                      <a:pt x="69051" y="33503"/>
                      <a:pt x="70849" y="38143"/>
                      <a:pt x="70849" y="43853"/>
                    </a:cubicBez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6" name="Полилиния: фигура 49"/>
              <p:cNvSpPr/>
              <p:nvPr/>
            </p:nvSpPr>
            <p:spPr>
              <a:xfrm>
                <a:off x="143496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56522" y="67646"/>
                    </a:moveTo>
                    <a:lnTo>
                      <a:pt x="85778" y="31362"/>
                    </a:lnTo>
                    <a:lnTo>
                      <a:pt x="86972" y="31362"/>
                    </a:lnTo>
                    <a:lnTo>
                      <a:pt x="86972" y="96792"/>
                    </a:lnTo>
                    <a:lnTo>
                      <a:pt x="99514" y="96792"/>
                    </a:lnTo>
                    <a:lnTo>
                      <a:pt x="99514" y="13517"/>
                    </a:lnTo>
                    <a:lnTo>
                      <a:pt x="85778" y="13517"/>
                    </a:lnTo>
                    <a:lnTo>
                      <a:pt x="56522" y="49801"/>
                    </a:lnTo>
                    <a:lnTo>
                      <a:pt x="27253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6059" y="96792"/>
                    </a:lnTo>
                    <a:lnTo>
                      <a:pt x="26059" y="31362"/>
                    </a:lnTo>
                    <a:lnTo>
                      <a:pt x="27253" y="31362"/>
                    </a:lnTo>
                    <a:lnTo>
                      <a:pt x="56522" y="67646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7" name="Полилиния: фигура 50"/>
              <p:cNvSpPr/>
              <p:nvPr/>
            </p:nvSpPr>
            <p:spPr>
              <a:xfrm>
                <a:off x="1500120" y="663480"/>
                <a:ext cx="58320" cy="58320"/>
              </a:xfrm>
              <a:custGeom>
                <a:avLst/>
                <a:gdLst>
                  <a:gd name="textAreaLeft" fmla="*/ 0 w 58320"/>
                  <a:gd name="textAreaRight" fmla="*/ 58680 w 583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104955" h="104955">
                    <a:moveTo>
                      <a:pt x="34062" y="65862"/>
                    </a:moveTo>
                    <a:lnTo>
                      <a:pt x="43980" y="24819"/>
                    </a:lnTo>
                    <a:lnTo>
                      <a:pt x="61298" y="24819"/>
                    </a:lnTo>
                    <a:lnTo>
                      <a:pt x="71085" y="65862"/>
                    </a:lnTo>
                    <a:lnTo>
                      <a:pt x="34062" y="65862"/>
                    </a:lnTo>
                    <a:close/>
                    <a:moveTo>
                      <a:pt x="33826" y="13517"/>
                    </a:moveTo>
                    <a:lnTo>
                      <a:pt x="13517" y="96792"/>
                    </a:lnTo>
                    <a:lnTo>
                      <a:pt x="26663" y="96792"/>
                    </a:lnTo>
                    <a:lnTo>
                      <a:pt x="31320" y="77163"/>
                    </a:lnTo>
                    <a:lnTo>
                      <a:pt x="73840" y="77163"/>
                    </a:lnTo>
                    <a:lnTo>
                      <a:pt x="78615" y="96792"/>
                    </a:lnTo>
                    <a:lnTo>
                      <a:pt x="91748" y="96792"/>
                    </a:lnTo>
                    <a:lnTo>
                      <a:pt x="71452" y="13517"/>
                    </a:lnTo>
                    <a:lnTo>
                      <a:pt x="33826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8" name="Полилиния: фигура 51"/>
              <p:cNvSpPr/>
              <p:nvPr/>
            </p:nvSpPr>
            <p:spPr>
              <a:xfrm>
                <a:off x="1560960" y="663480"/>
                <a:ext cx="51120" cy="6588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91835" h="118074">
                    <a:moveTo>
                      <a:pt x="13517" y="96792"/>
                    </a:moveTo>
                    <a:lnTo>
                      <a:pt x="75624" y="96792"/>
                    </a:lnTo>
                    <a:lnTo>
                      <a:pt x="75624" y="111067"/>
                    </a:lnTo>
                    <a:lnTo>
                      <a:pt x="88166" y="111067"/>
                    </a:lnTo>
                    <a:lnTo>
                      <a:pt x="88166" y="85490"/>
                    </a:lnTo>
                    <a:lnTo>
                      <a:pt x="78615" y="85490"/>
                    </a:lnTo>
                    <a:lnTo>
                      <a:pt x="78615" y="13517"/>
                    </a:lnTo>
                    <a:lnTo>
                      <a:pt x="66073" y="13517"/>
                    </a:lnTo>
                    <a:lnTo>
                      <a:pt x="66073" y="85490"/>
                    </a:lnTo>
                    <a:lnTo>
                      <a:pt x="26059" y="85490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49" name="Полилиния: фигура 52"/>
              <p:cNvSpPr/>
              <p:nvPr/>
            </p:nvSpPr>
            <p:spPr>
              <a:xfrm>
                <a:off x="161892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  <p:sp>
            <p:nvSpPr>
              <p:cNvPr id="950" name="Полилиния: фигура 53"/>
              <p:cNvSpPr/>
              <p:nvPr/>
            </p:nvSpPr>
            <p:spPr>
              <a:xfrm>
                <a:off x="1677600" y="663480"/>
                <a:ext cx="51120" cy="58320"/>
              </a:xfrm>
              <a:custGeom>
                <a:avLst/>
                <a:gdLst>
                  <a:gd name="textAreaLeft" fmla="*/ 0 w 51120"/>
                  <a:gd name="textAreaRight" fmla="*/ 51480 w 5112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91835" h="104955">
                    <a:moveTo>
                      <a:pt x="67871" y="13517"/>
                    </a:moveTo>
                    <a:lnTo>
                      <a:pt x="27253" y="75973"/>
                    </a:lnTo>
                    <a:lnTo>
                      <a:pt x="26059" y="75973"/>
                    </a:lnTo>
                    <a:lnTo>
                      <a:pt x="26059" y="13517"/>
                    </a:lnTo>
                    <a:lnTo>
                      <a:pt x="13517" y="13517"/>
                    </a:lnTo>
                    <a:lnTo>
                      <a:pt x="13517" y="96792"/>
                    </a:lnTo>
                    <a:lnTo>
                      <a:pt x="27253" y="96792"/>
                    </a:lnTo>
                    <a:lnTo>
                      <a:pt x="67871" y="34336"/>
                    </a:lnTo>
                    <a:lnTo>
                      <a:pt x="69065" y="34336"/>
                    </a:lnTo>
                    <a:lnTo>
                      <a:pt x="69065" y="96792"/>
                    </a:lnTo>
                    <a:lnTo>
                      <a:pt x="81607" y="96792"/>
                    </a:lnTo>
                    <a:lnTo>
                      <a:pt x="81607" y="13517"/>
                    </a:lnTo>
                    <a:lnTo>
                      <a:pt x="67871" y="13517"/>
                    </a:lnTo>
                    <a:close/>
                  </a:path>
                </a:pathLst>
              </a:custGeom>
              <a:solidFill>
                <a:schemeClr val="bg1"/>
              </a:solidFill>
              <a:ln w="1308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ru-RU" sz="1800" spc="-1" strike="noStrike">
                  <a:solidFill>
                    <a:srgbClr val="000000"/>
                  </a:solidFill>
                  <a:latin typeface="Montserrat"/>
                </a:endParaRPr>
              </a:p>
            </p:txBody>
          </p:sp>
        </p:grpSp>
        <p:sp>
          <p:nvSpPr>
            <p:cNvPr id="951" name="Полилиния: фигура 26"/>
            <p:cNvSpPr/>
            <p:nvPr/>
          </p:nvSpPr>
          <p:spPr>
            <a:xfrm>
              <a:off x="122040" y="478080"/>
              <a:ext cx="774360" cy="391320"/>
            </a:xfrm>
            <a:custGeom>
              <a:avLst/>
              <a:gdLst>
                <a:gd name="textAreaLeft" fmla="*/ 0 w 774360"/>
                <a:gd name="textAreaRight" fmla="*/ 774720 w 774360"/>
                <a:gd name="textAreaTop" fmla="*/ 0 h 391320"/>
                <a:gd name="textAreaBottom" fmla="*/ 391680 h 391320"/>
              </a:gdLst>
              <a:ahLst/>
              <a:rect l="textAreaLeft" t="textAreaTop" r="textAreaRight" b="textAreaBottom"/>
              <a:pathLst>
                <a:path w="1167625" h="590372">
                  <a:moveTo>
                    <a:pt x="551090" y="133875"/>
                  </a:moveTo>
                  <a:cubicBezTo>
                    <a:pt x="543725" y="133744"/>
                    <a:pt x="536427" y="135017"/>
                    <a:pt x="529578" y="137601"/>
                  </a:cubicBezTo>
                  <a:cubicBezTo>
                    <a:pt x="525069" y="139302"/>
                    <a:pt x="522468" y="143849"/>
                    <a:pt x="522468" y="148668"/>
                  </a:cubicBezTo>
                  <a:lnTo>
                    <a:pt x="522468" y="356426"/>
                  </a:lnTo>
                  <a:cubicBezTo>
                    <a:pt x="522468" y="357338"/>
                    <a:pt x="521729" y="358078"/>
                    <a:pt x="520817" y="358078"/>
                  </a:cubicBezTo>
                  <a:lnTo>
                    <a:pt x="520817" y="358078"/>
                  </a:lnTo>
                  <a:cubicBezTo>
                    <a:pt x="519905" y="358078"/>
                    <a:pt x="519166" y="357338"/>
                    <a:pt x="519166" y="356426"/>
                  </a:cubicBezTo>
                  <a:lnTo>
                    <a:pt x="519166" y="232225"/>
                  </a:lnTo>
                  <a:cubicBezTo>
                    <a:pt x="519166" y="231004"/>
                    <a:pt x="518176" y="230046"/>
                    <a:pt x="516964" y="230198"/>
                  </a:cubicBezTo>
                  <a:cubicBezTo>
                    <a:pt x="516464" y="230260"/>
                    <a:pt x="515964" y="230323"/>
                    <a:pt x="515466" y="230355"/>
                  </a:cubicBezTo>
                  <a:cubicBezTo>
                    <a:pt x="515078" y="230382"/>
                    <a:pt x="514763" y="230066"/>
                    <a:pt x="514763" y="229677"/>
                  </a:cubicBezTo>
                  <a:lnTo>
                    <a:pt x="514763" y="229677"/>
                  </a:lnTo>
                  <a:cubicBezTo>
                    <a:pt x="514763" y="229267"/>
                    <a:pt x="514408" y="228943"/>
                    <a:pt x="513999" y="228979"/>
                  </a:cubicBezTo>
                  <a:cubicBezTo>
                    <a:pt x="502552" y="229992"/>
                    <a:pt x="493420" y="232175"/>
                    <a:pt x="489787" y="237734"/>
                  </a:cubicBezTo>
                  <a:cubicBezTo>
                    <a:pt x="488903" y="239086"/>
                    <a:pt x="488078" y="240509"/>
                    <a:pt x="487388" y="241970"/>
                  </a:cubicBezTo>
                  <a:cubicBezTo>
                    <a:pt x="486775" y="243268"/>
                    <a:pt x="486469" y="244702"/>
                    <a:pt x="486507" y="246159"/>
                  </a:cubicBezTo>
                  <a:lnTo>
                    <a:pt x="486507" y="362113"/>
                  </a:lnTo>
                  <a:cubicBezTo>
                    <a:pt x="486507" y="363938"/>
                    <a:pt x="485029" y="365417"/>
                    <a:pt x="483205" y="365417"/>
                  </a:cubicBezTo>
                  <a:lnTo>
                    <a:pt x="481737" y="365417"/>
                  </a:lnTo>
                  <a:cubicBezTo>
                    <a:pt x="480724" y="365417"/>
                    <a:pt x="479903" y="366238"/>
                    <a:pt x="479903" y="367251"/>
                  </a:cubicBezTo>
                  <a:lnTo>
                    <a:pt x="479903" y="367251"/>
                  </a:lnTo>
                  <a:cubicBezTo>
                    <a:pt x="479903" y="368264"/>
                    <a:pt x="479082" y="369085"/>
                    <a:pt x="478068" y="369085"/>
                  </a:cubicBezTo>
                  <a:lnTo>
                    <a:pt x="476600" y="369085"/>
                  </a:lnTo>
                  <a:cubicBezTo>
                    <a:pt x="474776" y="369085"/>
                    <a:pt x="473298" y="370565"/>
                    <a:pt x="473298" y="372389"/>
                  </a:cubicBezTo>
                  <a:lnTo>
                    <a:pt x="473298" y="388717"/>
                  </a:lnTo>
                  <a:cubicBezTo>
                    <a:pt x="473298" y="389427"/>
                    <a:pt x="472723" y="390001"/>
                    <a:pt x="472013" y="390001"/>
                  </a:cubicBezTo>
                  <a:lnTo>
                    <a:pt x="472013" y="390001"/>
                  </a:lnTo>
                  <a:cubicBezTo>
                    <a:pt x="471305" y="390001"/>
                    <a:pt x="470729" y="390576"/>
                    <a:pt x="470729" y="391286"/>
                  </a:cubicBezTo>
                  <a:lnTo>
                    <a:pt x="470729" y="395689"/>
                  </a:lnTo>
                  <a:cubicBezTo>
                    <a:pt x="470729" y="395993"/>
                    <a:pt x="470482" y="396240"/>
                    <a:pt x="470179" y="396240"/>
                  </a:cubicBezTo>
                  <a:lnTo>
                    <a:pt x="470179" y="396240"/>
                  </a:lnTo>
                  <a:cubicBezTo>
                    <a:pt x="469875" y="396240"/>
                    <a:pt x="469628" y="396486"/>
                    <a:pt x="469628" y="396791"/>
                  </a:cubicBezTo>
                  <a:lnTo>
                    <a:pt x="469628" y="412935"/>
                  </a:lnTo>
                  <a:cubicBezTo>
                    <a:pt x="469628" y="414658"/>
                    <a:pt x="468232" y="416055"/>
                    <a:pt x="466510" y="416055"/>
                  </a:cubicBezTo>
                  <a:lnTo>
                    <a:pt x="466510" y="416055"/>
                  </a:lnTo>
                  <a:cubicBezTo>
                    <a:pt x="464787" y="416055"/>
                    <a:pt x="463390" y="414658"/>
                    <a:pt x="463390" y="412935"/>
                  </a:cubicBezTo>
                  <a:lnTo>
                    <a:pt x="463390" y="370767"/>
                  </a:lnTo>
                  <a:cubicBezTo>
                    <a:pt x="463390" y="370383"/>
                    <a:pt x="463328" y="370001"/>
                    <a:pt x="463207" y="369636"/>
                  </a:cubicBezTo>
                  <a:lnTo>
                    <a:pt x="463185" y="369572"/>
                  </a:lnTo>
                  <a:cubicBezTo>
                    <a:pt x="463078" y="369250"/>
                    <a:pt x="463024" y="368913"/>
                    <a:pt x="463024" y="368573"/>
                  </a:cubicBezTo>
                  <a:lnTo>
                    <a:pt x="463024" y="365984"/>
                  </a:lnTo>
                  <a:cubicBezTo>
                    <a:pt x="463024" y="365670"/>
                    <a:pt x="462769" y="365417"/>
                    <a:pt x="462456" y="365417"/>
                  </a:cubicBezTo>
                  <a:lnTo>
                    <a:pt x="462456" y="365417"/>
                  </a:lnTo>
                  <a:cubicBezTo>
                    <a:pt x="462157" y="365417"/>
                    <a:pt x="461909" y="365183"/>
                    <a:pt x="461889" y="364884"/>
                  </a:cubicBezTo>
                  <a:lnTo>
                    <a:pt x="461556" y="359545"/>
                  </a:lnTo>
                  <a:lnTo>
                    <a:pt x="461305" y="356536"/>
                  </a:lnTo>
                  <a:cubicBezTo>
                    <a:pt x="461232" y="355652"/>
                    <a:pt x="461923" y="354928"/>
                    <a:pt x="461923" y="354041"/>
                  </a:cubicBezTo>
                  <a:lnTo>
                    <a:pt x="461923" y="354041"/>
                  </a:lnTo>
                  <a:cubicBezTo>
                    <a:pt x="461923" y="353749"/>
                    <a:pt x="461806" y="353469"/>
                    <a:pt x="461600" y="353263"/>
                  </a:cubicBezTo>
                  <a:cubicBezTo>
                    <a:pt x="461393" y="353056"/>
                    <a:pt x="461114" y="352940"/>
                    <a:pt x="460822" y="352940"/>
                  </a:cubicBezTo>
                  <a:cubicBezTo>
                    <a:pt x="460530" y="352940"/>
                    <a:pt x="460250" y="353056"/>
                    <a:pt x="460043" y="353263"/>
                  </a:cubicBezTo>
                  <a:cubicBezTo>
                    <a:pt x="459837" y="353469"/>
                    <a:pt x="459720" y="353749"/>
                    <a:pt x="459720" y="354041"/>
                  </a:cubicBezTo>
                  <a:lnTo>
                    <a:pt x="459720" y="354041"/>
                  </a:lnTo>
                  <a:cubicBezTo>
                    <a:pt x="459720" y="354899"/>
                    <a:pt x="460413" y="355635"/>
                    <a:pt x="460342" y="356491"/>
                  </a:cubicBezTo>
                  <a:lnTo>
                    <a:pt x="460088" y="359545"/>
                  </a:lnTo>
                  <a:lnTo>
                    <a:pt x="459754" y="364884"/>
                  </a:lnTo>
                  <a:cubicBezTo>
                    <a:pt x="459736" y="365183"/>
                    <a:pt x="459487" y="365417"/>
                    <a:pt x="459188" y="365417"/>
                  </a:cubicBezTo>
                  <a:lnTo>
                    <a:pt x="459188" y="365417"/>
                  </a:lnTo>
                  <a:cubicBezTo>
                    <a:pt x="458874" y="365417"/>
                    <a:pt x="458620" y="365670"/>
                    <a:pt x="458620" y="365984"/>
                  </a:cubicBezTo>
                  <a:lnTo>
                    <a:pt x="458620" y="366150"/>
                  </a:lnTo>
                  <a:cubicBezTo>
                    <a:pt x="458620" y="366556"/>
                    <a:pt x="458292" y="366884"/>
                    <a:pt x="457886" y="366884"/>
                  </a:cubicBezTo>
                  <a:lnTo>
                    <a:pt x="455735" y="366884"/>
                  </a:lnTo>
                  <a:cubicBezTo>
                    <a:pt x="455100" y="366884"/>
                    <a:pt x="454584" y="366368"/>
                    <a:pt x="454584" y="365733"/>
                  </a:cubicBezTo>
                  <a:lnTo>
                    <a:pt x="454584" y="365733"/>
                  </a:lnTo>
                  <a:cubicBezTo>
                    <a:pt x="454584" y="365312"/>
                    <a:pt x="454353" y="364924"/>
                    <a:pt x="453983" y="364722"/>
                  </a:cubicBezTo>
                  <a:lnTo>
                    <a:pt x="451216" y="363213"/>
                  </a:lnTo>
                  <a:cubicBezTo>
                    <a:pt x="450777" y="362973"/>
                    <a:pt x="450285" y="362848"/>
                    <a:pt x="449785" y="362848"/>
                  </a:cubicBezTo>
                  <a:lnTo>
                    <a:pt x="449785" y="362848"/>
                  </a:lnTo>
                  <a:cubicBezTo>
                    <a:pt x="449321" y="362848"/>
                    <a:pt x="448864" y="362956"/>
                    <a:pt x="448448" y="363163"/>
                  </a:cubicBezTo>
                  <a:lnTo>
                    <a:pt x="445303" y="364736"/>
                  </a:lnTo>
                  <a:cubicBezTo>
                    <a:pt x="444919" y="364928"/>
                    <a:pt x="444676" y="365321"/>
                    <a:pt x="444676" y="365750"/>
                  </a:cubicBezTo>
                  <a:lnTo>
                    <a:pt x="444676" y="365750"/>
                  </a:lnTo>
                  <a:cubicBezTo>
                    <a:pt x="444676" y="366376"/>
                    <a:pt x="444169" y="366884"/>
                    <a:pt x="443543" y="366884"/>
                  </a:cubicBezTo>
                  <a:lnTo>
                    <a:pt x="441374" y="366884"/>
                  </a:lnTo>
                  <a:cubicBezTo>
                    <a:pt x="440969" y="366884"/>
                    <a:pt x="440639" y="366556"/>
                    <a:pt x="440639" y="366150"/>
                  </a:cubicBezTo>
                  <a:lnTo>
                    <a:pt x="440639" y="365984"/>
                  </a:lnTo>
                  <a:cubicBezTo>
                    <a:pt x="440639" y="365670"/>
                    <a:pt x="440386" y="365417"/>
                    <a:pt x="440073" y="365417"/>
                  </a:cubicBezTo>
                  <a:lnTo>
                    <a:pt x="440073" y="365417"/>
                  </a:lnTo>
                  <a:cubicBezTo>
                    <a:pt x="439772" y="365417"/>
                    <a:pt x="439524" y="365183"/>
                    <a:pt x="439506" y="364884"/>
                  </a:cubicBezTo>
                  <a:lnTo>
                    <a:pt x="439171" y="359545"/>
                  </a:lnTo>
                  <a:lnTo>
                    <a:pt x="438921" y="356536"/>
                  </a:lnTo>
                  <a:cubicBezTo>
                    <a:pt x="438847" y="355652"/>
                    <a:pt x="439539" y="354928"/>
                    <a:pt x="439539" y="354041"/>
                  </a:cubicBezTo>
                  <a:lnTo>
                    <a:pt x="439539" y="354041"/>
                  </a:lnTo>
                  <a:cubicBezTo>
                    <a:pt x="439539" y="353749"/>
                    <a:pt x="439423" y="353469"/>
                    <a:pt x="439216" y="353263"/>
                  </a:cubicBezTo>
                  <a:cubicBezTo>
                    <a:pt x="439010" y="353056"/>
                    <a:pt x="438731" y="352940"/>
                    <a:pt x="438438" y="352940"/>
                  </a:cubicBezTo>
                  <a:cubicBezTo>
                    <a:pt x="438147" y="352940"/>
                    <a:pt x="437866" y="353056"/>
                    <a:pt x="437660" y="353263"/>
                  </a:cubicBezTo>
                  <a:cubicBezTo>
                    <a:pt x="437453" y="353469"/>
                    <a:pt x="437337" y="353749"/>
                    <a:pt x="437337" y="354041"/>
                  </a:cubicBezTo>
                  <a:lnTo>
                    <a:pt x="437337" y="354041"/>
                  </a:lnTo>
                  <a:cubicBezTo>
                    <a:pt x="437337" y="354899"/>
                    <a:pt x="438030" y="355635"/>
                    <a:pt x="437959" y="356491"/>
                  </a:cubicBezTo>
                  <a:lnTo>
                    <a:pt x="437705" y="359545"/>
                  </a:lnTo>
                  <a:lnTo>
                    <a:pt x="437349" y="365228"/>
                  </a:lnTo>
                  <a:cubicBezTo>
                    <a:pt x="437343" y="365330"/>
                    <a:pt x="437424" y="365417"/>
                    <a:pt x="437526" y="365417"/>
                  </a:cubicBezTo>
                  <a:lnTo>
                    <a:pt x="437526" y="365417"/>
                  </a:lnTo>
                  <a:cubicBezTo>
                    <a:pt x="437625" y="365417"/>
                    <a:pt x="437705" y="365496"/>
                    <a:pt x="437705" y="365594"/>
                  </a:cubicBezTo>
                  <a:lnTo>
                    <a:pt x="437705" y="368573"/>
                  </a:lnTo>
                  <a:cubicBezTo>
                    <a:pt x="437705" y="368913"/>
                    <a:pt x="437650" y="369250"/>
                    <a:pt x="437542" y="369572"/>
                  </a:cubicBezTo>
                  <a:lnTo>
                    <a:pt x="437521" y="369636"/>
                  </a:lnTo>
                  <a:cubicBezTo>
                    <a:pt x="437399" y="370001"/>
                    <a:pt x="437337" y="370383"/>
                    <a:pt x="437337" y="370767"/>
                  </a:cubicBezTo>
                  <a:lnTo>
                    <a:pt x="437337" y="385966"/>
                  </a:lnTo>
                  <a:cubicBezTo>
                    <a:pt x="437337" y="387586"/>
                    <a:pt x="436023" y="388901"/>
                    <a:pt x="434401" y="388901"/>
                  </a:cubicBezTo>
                  <a:lnTo>
                    <a:pt x="434401" y="388901"/>
                  </a:lnTo>
                  <a:cubicBezTo>
                    <a:pt x="432781" y="388901"/>
                    <a:pt x="431466" y="387586"/>
                    <a:pt x="431466" y="385966"/>
                  </a:cubicBezTo>
                  <a:lnTo>
                    <a:pt x="431466" y="341381"/>
                  </a:lnTo>
                  <a:cubicBezTo>
                    <a:pt x="431466" y="341280"/>
                    <a:pt x="431548" y="341199"/>
                    <a:pt x="431650" y="341199"/>
                  </a:cubicBezTo>
                  <a:lnTo>
                    <a:pt x="431650" y="341199"/>
                  </a:lnTo>
                  <a:cubicBezTo>
                    <a:pt x="431751" y="341199"/>
                    <a:pt x="431832" y="341116"/>
                    <a:pt x="431832" y="341015"/>
                  </a:cubicBezTo>
                  <a:lnTo>
                    <a:pt x="431832" y="335362"/>
                  </a:lnTo>
                  <a:cubicBezTo>
                    <a:pt x="431832" y="334937"/>
                    <a:pt x="431489" y="334593"/>
                    <a:pt x="431065" y="334593"/>
                  </a:cubicBezTo>
                  <a:lnTo>
                    <a:pt x="431065" y="334593"/>
                  </a:lnTo>
                  <a:cubicBezTo>
                    <a:pt x="430667" y="334593"/>
                    <a:pt x="430337" y="334291"/>
                    <a:pt x="430299" y="333898"/>
                  </a:cubicBezTo>
                  <a:lnTo>
                    <a:pt x="429631" y="326887"/>
                  </a:lnTo>
                  <a:lnTo>
                    <a:pt x="429391" y="323281"/>
                  </a:lnTo>
                  <a:cubicBezTo>
                    <a:pt x="429311" y="322074"/>
                    <a:pt x="430366" y="321125"/>
                    <a:pt x="430366" y="319915"/>
                  </a:cubicBezTo>
                  <a:lnTo>
                    <a:pt x="430366" y="319915"/>
                  </a:lnTo>
                  <a:cubicBezTo>
                    <a:pt x="430366" y="319527"/>
                    <a:pt x="430211" y="319153"/>
                    <a:pt x="429935" y="318877"/>
                  </a:cubicBezTo>
                  <a:cubicBezTo>
                    <a:pt x="429660" y="318602"/>
                    <a:pt x="429287" y="318447"/>
                    <a:pt x="428898" y="318447"/>
                  </a:cubicBezTo>
                  <a:cubicBezTo>
                    <a:pt x="428508" y="318447"/>
                    <a:pt x="428135" y="318602"/>
                    <a:pt x="427860" y="318877"/>
                  </a:cubicBezTo>
                  <a:cubicBezTo>
                    <a:pt x="427584" y="319153"/>
                    <a:pt x="427430" y="319527"/>
                    <a:pt x="427430" y="319915"/>
                  </a:cubicBezTo>
                  <a:lnTo>
                    <a:pt x="427430" y="319915"/>
                  </a:lnTo>
                  <a:cubicBezTo>
                    <a:pt x="427430" y="321102"/>
                    <a:pt x="428479" y="322153"/>
                    <a:pt x="428400" y="323338"/>
                  </a:cubicBezTo>
                  <a:lnTo>
                    <a:pt x="428164" y="326887"/>
                  </a:lnTo>
                  <a:lnTo>
                    <a:pt x="427496" y="333898"/>
                  </a:lnTo>
                  <a:cubicBezTo>
                    <a:pt x="427458" y="334291"/>
                    <a:pt x="427127" y="334593"/>
                    <a:pt x="426730" y="334593"/>
                  </a:cubicBezTo>
                  <a:lnTo>
                    <a:pt x="426730" y="334593"/>
                  </a:lnTo>
                  <a:cubicBezTo>
                    <a:pt x="426307" y="334593"/>
                    <a:pt x="425962" y="334937"/>
                    <a:pt x="425962" y="335362"/>
                  </a:cubicBezTo>
                  <a:lnTo>
                    <a:pt x="425962" y="336978"/>
                  </a:lnTo>
                  <a:cubicBezTo>
                    <a:pt x="425962" y="338295"/>
                    <a:pt x="424894" y="339363"/>
                    <a:pt x="423576" y="339363"/>
                  </a:cubicBezTo>
                  <a:lnTo>
                    <a:pt x="422292" y="339363"/>
                  </a:lnTo>
                  <a:cubicBezTo>
                    <a:pt x="421077" y="339363"/>
                    <a:pt x="420091" y="338378"/>
                    <a:pt x="420091" y="337162"/>
                  </a:cubicBezTo>
                  <a:lnTo>
                    <a:pt x="420091" y="336794"/>
                  </a:lnTo>
                  <a:cubicBezTo>
                    <a:pt x="420091" y="335782"/>
                    <a:pt x="419269" y="334960"/>
                    <a:pt x="418257" y="334960"/>
                  </a:cubicBezTo>
                  <a:lnTo>
                    <a:pt x="418257" y="334960"/>
                  </a:lnTo>
                  <a:cubicBezTo>
                    <a:pt x="417242" y="334960"/>
                    <a:pt x="416421" y="334139"/>
                    <a:pt x="416421" y="333125"/>
                  </a:cubicBezTo>
                  <a:lnTo>
                    <a:pt x="416421" y="298830"/>
                  </a:lnTo>
                  <a:cubicBezTo>
                    <a:pt x="416421" y="298721"/>
                    <a:pt x="416333" y="298633"/>
                    <a:pt x="416224" y="298633"/>
                  </a:cubicBezTo>
                  <a:lnTo>
                    <a:pt x="416224" y="298633"/>
                  </a:lnTo>
                  <a:cubicBezTo>
                    <a:pt x="416127" y="298633"/>
                    <a:pt x="416045" y="298561"/>
                    <a:pt x="416030" y="298463"/>
                  </a:cubicBezTo>
                  <a:lnTo>
                    <a:pt x="415715" y="296258"/>
                  </a:lnTo>
                  <a:cubicBezTo>
                    <a:pt x="415697" y="296130"/>
                    <a:pt x="415688" y="295998"/>
                    <a:pt x="415688" y="295867"/>
                  </a:cubicBezTo>
                  <a:lnTo>
                    <a:pt x="415688" y="294488"/>
                  </a:lnTo>
                  <a:cubicBezTo>
                    <a:pt x="415688" y="294323"/>
                    <a:pt x="415753" y="294163"/>
                    <a:pt x="415871" y="294046"/>
                  </a:cubicBezTo>
                  <a:lnTo>
                    <a:pt x="415871" y="294046"/>
                  </a:lnTo>
                  <a:cubicBezTo>
                    <a:pt x="415988" y="293928"/>
                    <a:pt x="416075" y="293750"/>
                    <a:pt x="415967" y="293624"/>
                  </a:cubicBezTo>
                  <a:cubicBezTo>
                    <a:pt x="415961" y="293617"/>
                    <a:pt x="415954" y="293609"/>
                    <a:pt x="415947" y="293603"/>
                  </a:cubicBezTo>
                  <a:cubicBezTo>
                    <a:pt x="415940" y="293596"/>
                    <a:pt x="415933" y="293590"/>
                    <a:pt x="415926" y="293583"/>
                  </a:cubicBezTo>
                  <a:cubicBezTo>
                    <a:pt x="415799" y="293475"/>
                    <a:pt x="415622" y="293561"/>
                    <a:pt x="415504" y="293679"/>
                  </a:cubicBezTo>
                  <a:lnTo>
                    <a:pt x="415458" y="293725"/>
                  </a:lnTo>
                  <a:cubicBezTo>
                    <a:pt x="415370" y="293813"/>
                    <a:pt x="415309" y="293977"/>
                    <a:pt x="415330" y="294100"/>
                  </a:cubicBezTo>
                  <a:lnTo>
                    <a:pt x="415330" y="294100"/>
                  </a:lnTo>
                  <a:cubicBezTo>
                    <a:pt x="415374" y="294354"/>
                    <a:pt x="415688" y="294438"/>
                    <a:pt x="415688" y="294697"/>
                  </a:cubicBezTo>
                  <a:lnTo>
                    <a:pt x="415688" y="295942"/>
                  </a:lnTo>
                  <a:cubicBezTo>
                    <a:pt x="415688" y="296023"/>
                    <a:pt x="415682" y="296105"/>
                    <a:pt x="415671" y="296185"/>
                  </a:cubicBezTo>
                  <a:lnTo>
                    <a:pt x="415345" y="298463"/>
                  </a:lnTo>
                  <a:cubicBezTo>
                    <a:pt x="415331" y="298561"/>
                    <a:pt x="415248" y="298633"/>
                    <a:pt x="415150" y="298633"/>
                  </a:cubicBezTo>
                  <a:lnTo>
                    <a:pt x="415150" y="298633"/>
                  </a:lnTo>
                  <a:cubicBezTo>
                    <a:pt x="415042" y="298633"/>
                    <a:pt x="414954" y="298721"/>
                    <a:pt x="414954" y="298830"/>
                  </a:cubicBezTo>
                  <a:lnTo>
                    <a:pt x="414954" y="299550"/>
                  </a:lnTo>
                  <a:cubicBezTo>
                    <a:pt x="414954" y="299854"/>
                    <a:pt x="414708" y="300101"/>
                    <a:pt x="414403" y="300101"/>
                  </a:cubicBezTo>
                  <a:lnTo>
                    <a:pt x="414403" y="300101"/>
                  </a:lnTo>
                  <a:cubicBezTo>
                    <a:pt x="414099" y="300101"/>
                    <a:pt x="413852" y="299854"/>
                    <a:pt x="413852" y="299550"/>
                  </a:cubicBezTo>
                  <a:lnTo>
                    <a:pt x="413852" y="299366"/>
                  </a:lnTo>
                  <a:cubicBezTo>
                    <a:pt x="413852" y="298961"/>
                    <a:pt x="413524" y="298633"/>
                    <a:pt x="413119" y="298633"/>
                  </a:cubicBezTo>
                  <a:lnTo>
                    <a:pt x="412568" y="298633"/>
                  </a:lnTo>
                  <a:cubicBezTo>
                    <a:pt x="412265" y="298633"/>
                    <a:pt x="412018" y="298386"/>
                    <a:pt x="412018" y="298082"/>
                  </a:cubicBezTo>
                  <a:lnTo>
                    <a:pt x="412018" y="298082"/>
                  </a:lnTo>
                  <a:cubicBezTo>
                    <a:pt x="412018" y="297779"/>
                    <a:pt x="411772" y="297532"/>
                    <a:pt x="411467" y="297532"/>
                  </a:cubicBezTo>
                  <a:lnTo>
                    <a:pt x="410719" y="297532"/>
                  </a:lnTo>
                  <a:cubicBezTo>
                    <a:pt x="410027" y="297532"/>
                    <a:pt x="409453" y="296939"/>
                    <a:pt x="409713" y="296296"/>
                  </a:cubicBezTo>
                  <a:lnTo>
                    <a:pt x="409713" y="296296"/>
                  </a:lnTo>
                  <a:cubicBezTo>
                    <a:pt x="409776" y="296141"/>
                    <a:pt x="409822" y="295977"/>
                    <a:pt x="409822" y="295811"/>
                  </a:cubicBezTo>
                  <a:cubicBezTo>
                    <a:pt x="409823" y="294892"/>
                    <a:pt x="409610" y="293986"/>
                    <a:pt x="409199" y="293162"/>
                  </a:cubicBezTo>
                  <a:cubicBezTo>
                    <a:pt x="408843" y="292452"/>
                    <a:pt x="408351" y="291824"/>
                    <a:pt x="407751" y="291312"/>
                  </a:cubicBezTo>
                  <a:cubicBezTo>
                    <a:pt x="407449" y="291054"/>
                    <a:pt x="407248" y="290689"/>
                    <a:pt x="407248" y="290293"/>
                  </a:cubicBezTo>
                  <a:lnTo>
                    <a:pt x="407248" y="289655"/>
                  </a:lnTo>
                  <a:cubicBezTo>
                    <a:pt x="407248" y="289344"/>
                    <a:pt x="406996" y="289092"/>
                    <a:pt x="406684" y="289092"/>
                  </a:cubicBezTo>
                  <a:lnTo>
                    <a:pt x="406684" y="289092"/>
                  </a:lnTo>
                  <a:cubicBezTo>
                    <a:pt x="406383" y="289092"/>
                    <a:pt x="406136" y="288856"/>
                    <a:pt x="406121" y="288556"/>
                  </a:cubicBezTo>
                  <a:lnTo>
                    <a:pt x="405047" y="265975"/>
                  </a:lnTo>
                  <a:lnTo>
                    <a:pt x="404334" y="254225"/>
                  </a:lnTo>
                  <a:cubicBezTo>
                    <a:pt x="404325" y="254065"/>
                    <a:pt x="404492" y="253955"/>
                    <a:pt x="404635" y="254027"/>
                  </a:cubicBezTo>
                  <a:lnTo>
                    <a:pt x="404699" y="254058"/>
                  </a:lnTo>
                  <a:cubicBezTo>
                    <a:pt x="404898" y="254158"/>
                    <a:pt x="405083" y="253902"/>
                    <a:pt x="404926" y="253745"/>
                  </a:cubicBezTo>
                  <a:lnTo>
                    <a:pt x="404926" y="253745"/>
                  </a:lnTo>
                  <a:cubicBezTo>
                    <a:pt x="404817" y="253637"/>
                    <a:pt x="404868" y="253450"/>
                    <a:pt x="405011" y="253396"/>
                  </a:cubicBezTo>
                  <a:cubicBezTo>
                    <a:pt x="405586" y="253181"/>
                    <a:pt x="406080" y="252790"/>
                    <a:pt x="406423" y="252275"/>
                  </a:cubicBezTo>
                  <a:cubicBezTo>
                    <a:pt x="406540" y="252101"/>
                    <a:pt x="406637" y="251915"/>
                    <a:pt x="406713" y="251722"/>
                  </a:cubicBezTo>
                  <a:cubicBezTo>
                    <a:pt x="407089" y="250761"/>
                    <a:pt x="407049" y="249615"/>
                    <a:pt x="406596" y="248689"/>
                  </a:cubicBezTo>
                  <a:cubicBezTo>
                    <a:pt x="406553" y="248598"/>
                    <a:pt x="406503" y="248510"/>
                    <a:pt x="406450" y="248425"/>
                  </a:cubicBezTo>
                  <a:cubicBezTo>
                    <a:pt x="406429" y="248391"/>
                    <a:pt x="406408" y="248359"/>
                    <a:pt x="406386" y="248326"/>
                  </a:cubicBezTo>
                  <a:cubicBezTo>
                    <a:pt x="406296" y="248194"/>
                    <a:pt x="406150" y="248363"/>
                    <a:pt x="406222" y="248507"/>
                  </a:cubicBezTo>
                  <a:lnTo>
                    <a:pt x="406222" y="248507"/>
                  </a:lnTo>
                  <a:cubicBezTo>
                    <a:pt x="406483" y="249030"/>
                    <a:pt x="406584" y="249616"/>
                    <a:pt x="406513" y="250196"/>
                  </a:cubicBezTo>
                  <a:cubicBezTo>
                    <a:pt x="406450" y="250991"/>
                    <a:pt x="406129" y="251743"/>
                    <a:pt x="405599" y="252338"/>
                  </a:cubicBezTo>
                  <a:cubicBezTo>
                    <a:pt x="405495" y="252455"/>
                    <a:pt x="405386" y="252564"/>
                    <a:pt x="405270" y="252665"/>
                  </a:cubicBezTo>
                  <a:cubicBezTo>
                    <a:pt x="404317" y="253497"/>
                    <a:pt x="402819" y="253587"/>
                    <a:pt x="401838" y="252791"/>
                  </a:cubicBezTo>
                  <a:cubicBezTo>
                    <a:pt x="401701" y="252681"/>
                    <a:pt x="401575" y="252560"/>
                    <a:pt x="401457" y="252428"/>
                  </a:cubicBezTo>
                  <a:cubicBezTo>
                    <a:pt x="400913" y="251815"/>
                    <a:pt x="400621" y="251016"/>
                    <a:pt x="400642" y="250196"/>
                  </a:cubicBezTo>
                  <a:cubicBezTo>
                    <a:pt x="400642" y="249627"/>
                    <a:pt x="400775" y="249064"/>
                    <a:pt x="401031" y="248555"/>
                  </a:cubicBezTo>
                  <a:lnTo>
                    <a:pt x="401031" y="248555"/>
                  </a:lnTo>
                  <a:cubicBezTo>
                    <a:pt x="401119" y="248379"/>
                    <a:pt x="400949" y="248199"/>
                    <a:pt x="400839" y="248362"/>
                  </a:cubicBezTo>
                  <a:cubicBezTo>
                    <a:pt x="400817" y="248396"/>
                    <a:pt x="400795" y="248430"/>
                    <a:pt x="400772" y="248465"/>
                  </a:cubicBezTo>
                  <a:cubicBezTo>
                    <a:pt x="400448" y="248984"/>
                    <a:pt x="400276" y="249583"/>
                    <a:pt x="400276" y="250196"/>
                  </a:cubicBezTo>
                  <a:cubicBezTo>
                    <a:pt x="400288" y="250899"/>
                    <a:pt x="400501" y="251585"/>
                    <a:pt x="400892" y="252170"/>
                  </a:cubicBezTo>
                  <a:cubicBezTo>
                    <a:pt x="401226" y="252673"/>
                    <a:pt x="401679" y="253084"/>
                    <a:pt x="402209" y="253368"/>
                  </a:cubicBezTo>
                  <a:cubicBezTo>
                    <a:pt x="402335" y="253435"/>
                    <a:pt x="402368" y="253608"/>
                    <a:pt x="402267" y="253711"/>
                  </a:cubicBezTo>
                  <a:lnTo>
                    <a:pt x="402267" y="253711"/>
                  </a:lnTo>
                  <a:cubicBezTo>
                    <a:pt x="402103" y="253873"/>
                    <a:pt x="402294" y="254141"/>
                    <a:pt x="402501" y="254037"/>
                  </a:cubicBezTo>
                  <a:lnTo>
                    <a:pt x="402522" y="254027"/>
                  </a:lnTo>
                  <a:cubicBezTo>
                    <a:pt x="402665" y="253955"/>
                    <a:pt x="402832" y="254065"/>
                    <a:pt x="402823" y="254225"/>
                  </a:cubicBezTo>
                  <a:lnTo>
                    <a:pt x="402110" y="265975"/>
                  </a:lnTo>
                  <a:lnTo>
                    <a:pt x="401036" y="288556"/>
                  </a:lnTo>
                  <a:cubicBezTo>
                    <a:pt x="401022" y="288856"/>
                    <a:pt x="400774" y="289092"/>
                    <a:pt x="400472" y="289092"/>
                  </a:cubicBezTo>
                  <a:lnTo>
                    <a:pt x="400472" y="289092"/>
                  </a:lnTo>
                  <a:cubicBezTo>
                    <a:pt x="400161" y="289092"/>
                    <a:pt x="399909" y="289344"/>
                    <a:pt x="399909" y="289655"/>
                  </a:cubicBezTo>
                  <a:lnTo>
                    <a:pt x="399909" y="290315"/>
                  </a:lnTo>
                  <a:cubicBezTo>
                    <a:pt x="399909" y="290701"/>
                    <a:pt x="399723" y="291058"/>
                    <a:pt x="399438" y="291316"/>
                  </a:cubicBezTo>
                  <a:cubicBezTo>
                    <a:pt x="398854" y="291847"/>
                    <a:pt x="398373" y="292484"/>
                    <a:pt x="398019" y="293192"/>
                  </a:cubicBezTo>
                  <a:cubicBezTo>
                    <a:pt x="397572" y="294084"/>
                    <a:pt x="397340" y="295067"/>
                    <a:pt x="397340" y="296064"/>
                  </a:cubicBezTo>
                  <a:cubicBezTo>
                    <a:pt x="397340" y="296797"/>
                    <a:pt x="397340" y="297532"/>
                    <a:pt x="397708" y="297532"/>
                  </a:cubicBezTo>
                  <a:lnTo>
                    <a:pt x="395689" y="297532"/>
                  </a:lnTo>
                  <a:cubicBezTo>
                    <a:pt x="395385" y="297532"/>
                    <a:pt x="395139" y="297779"/>
                    <a:pt x="395139" y="298082"/>
                  </a:cubicBezTo>
                  <a:lnTo>
                    <a:pt x="395139" y="298082"/>
                  </a:lnTo>
                  <a:cubicBezTo>
                    <a:pt x="395139" y="298386"/>
                    <a:pt x="394892" y="298633"/>
                    <a:pt x="394588" y="298633"/>
                  </a:cubicBezTo>
                  <a:lnTo>
                    <a:pt x="394038" y="298633"/>
                  </a:lnTo>
                  <a:cubicBezTo>
                    <a:pt x="393633" y="298633"/>
                    <a:pt x="393303" y="298961"/>
                    <a:pt x="393303" y="299366"/>
                  </a:cubicBezTo>
                  <a:lnTo>
                    <a:pt x="393303" y="299550"/>
                  </a:lnTo>
                  <a:cubicBezTo>
                    <a:pt x="393303" y="299854"/>
                    <a:pt x="393058" y="300101"/>
                    <a:pt x="392754" y="300101"/>
                  </a:cubicBezTo>
                  <a:lnTo>
                    <a:pt x="392754" y="300101"/>
                  </a:lnTo>
                  <a:cubicBezTo>
                    <a:pt x="392449" y="300101"/>
                    <a:pt x="392203" y="299854"/>
                    <a:pt x="392203" y="299550"/>
                  </a:cubicBezTo>
                  <a:lnTo>
                    <a:pt x="392203" y="298830"/>
                  </a:lnTo>
                  <a:cubicBezTo>
                    <a:pt x="392203" y="298721"/>
                    <a:pt x="392115" y="298633"/>
                    <a:pt x="392007" y="298633"/>
                  </a:cubicBezTo>
                  <a:lnTo>
                    <a:pt x="392007" y="298633"/>
                  </a:lnTo>
                  <a:cubicBezTo>
                    <a:pt x="391909" y="298633"/>
                    <a:pt x="391826" y="298561"/>
                    <a:pt x="391812" y="298463"/>
                  </a:cubicBezTo>
                  <a:lnTo>
                    <a:pt x="391497" y="296258"/>
                  </a:lnTo>
                  <a:cubicBezTo>
                    <a:pt x="391479" y="296130"/>
                    <a:pt x="391469" y="295998"/>
                    <a:pt x="391469" y="295867"/>
                  </a:cubicBezTo>
                  <a:lnTo>
                    <a:pt x="391469" y="294488"/>
                  </a:lnTo>
                  <a:cubicBezTo>
                    <a:pt x="391469" y="294323"/>
                    <a:pt x="391535" y="294163"/>
                    <a:pt x="391653" y="294046"/>
                  </a:cubicBezTo>
                  <a:lnTo>
                    <a:pt x="391653" y="294046"/>
                  </a:lnTo>
                  <a:cubicBezTo>
                    <a:pt x="391770" y="293928"/>
                    <a:pt x="391856" y="293750"/>
                    <a:pt x="391749" y="293624"/>
                  </a:cubicBezTo>
                  <a:cubicBezTo>
                    <a:pt x="391742" y="293617"/>
                    <a:pt x="391736" y="293609"/>
                    <a:pt x="391729" y="293603"/>
                  </a:cubicBezTo>
                  <a:cubicBezTo>
                    <a:pt x="391660" y="293535"/>
                    <a:pt x="391566" y="293495"/>
                    <a:pt x="391469" y="293495"/>
                  </a:cubicBezTo>
                  <a:cubicBezTo>
                    <a:pt x="391256" y="293525"/>
                    <a:pt x="391053" y="293608"/>
                    <a:pt x="390882" y="293737"/>
                  </a:cubicBezTo>
                  <a:cubicBezTo>
                    <a:pt x="390782" y="293810"/>
                    <a:pt x="390724" y="293977"/>
                    <a:pt x="390745" y="294099"/>
                  </a:cubicBezTo>
                  <a:lnTo>
                    <a:pt x="390745" y="294099"/>
                  </a:lnTo>
                  <a:cubicBezTo>
                    <a:pt x="390788" y="294354"/>
                    <a:pt x="391102" y="294438"/>
                    <a:pt x="391102" y="294697"/>
                  </a:cubicBezTo>
                  <a:lnTo>
                    <a:pt x="391102" y="295942"/>
                  </a:lnTo>
                  <a:cubicBezTo>
                    <a:pt x="391102" y="296023"/>
                    <a:pt x="391097" y="296105"/>
                    <a:pt x="391085" y="296185"/>
                  </a:cubicBezTo>
                  <a:lnTo>
                    <a:pt x="390760" y="298463"/>
                  </a:lnTo>
                  <a:cubicBezTo>
                    <a:pt x="390745" y="298561"/>
                    <a:pt x="390663" y="298633"/>
                    <a:pt x="390565" y="298633"/>
                  </a:cubicBezTo>
                  <a:lnTo>
                    <a:pt x="390565" y="298633"/>
                  </a:lnTo>
                  <a:cubicBezTo>
                    <a:pt x="390457" y="298633"/>
                    <a:pt x="390369" y="298721"/>
                    <a:pt x="390369" y="298830"/>
                  </a:cubicBezTo>
                  <a:lnTo>
                    <a:pt x="390369" y="333309"/>
                  </a:lnTo>
                  <a:cubicBezTo>
                    <a:pt x="390369" y="334424"/>
                    <a:pt x="389465" y="335326"/>
                    <a:pt x="388351" y="335326"/>
                  </a:cubicBezTo>
                  <a:lnTo>
                    <a:pt x="388351" y="335326"/>
                  </a:lnTo>
                  <a:cubicBezTo>
                    <a:pt x="387236" y="335326"/>
                    <a:pt x="386332" y="336230"/>
                    <a:pt x="386332" y="337345"/>
                  </a:cubicBezTo>
                  <a:lnTo>
                    <a:pt x="386332" y="337529"/>
                  </a:lnTo>
                  <a:cubicBezTo>
                    <a:pt x="386332" y="338744"/>
                    <a:pt x="385347" y="339730"/>
                    <a:pt x="384130" y="339730"/>
                  </a:cubicBezTo>
                  <a:lnTo>
                    <a:pt x="382846" y="339730"/>
                  </a:lnTo>
                  <a:cubicBezTo>
                    <a:pt x="381529" y="339730"/>
                    <a:pt x="380461" y="338663"/>
                    <a:pt x="380461" y="337345"/>
                  </a:cubicBezTo>
                  <a:lnTo>
                    <a:pt x="380461" y="335729"/>
                  </a:lnTo>
                  <a:cubicBezTo>
                    <a:pt x="380461" y="335304"/>
                    <a:pt x="380117" y="334960"/>
                    <a:pt x="379692" y="334960"/>
                  </a:cubicBezTo>
                  <a:lnTo>
                    <a:pt x="379692" y="334960"/>
                  </a:lnTo>
                  <a:cubicBezTo>
                    <a:pt x="379296" y="334960"/>
                    <a:pt x="378964" y="334659"/>
                    <a:pt x="378927" y="334264"/>
                  </a:cubicBezTo>
                  <a:lnTo>
                    <a:pt x="378259" y="327254"/>
                  </a:lnTo>
                  <a:lnTo>
                    <a:pt x="378019" y="323649"/>
                  </a:lnTo>
                  <a:cubicBezTo>
                    <a:pt x="377938" y="322442"/>
                    <a:pt x="378993" y="321491"/>
                    <a:pt x="378993" y="320282"/>
                  </a:cubicBezTo>
                  <a:lnTo>
                    <a:pt x="378993" y="320282"/>
                  </a:lnTo>
                  <a:cubicBezTo>
                    <a:pt x="378993" y="319893"/>
                    <a:pt x="378838" y="319520"/>
                    <a:pt x="378564" y="319245"/>
                  </a:cubicBezTo>
                  <a:cubicBezTo>
                    <a:pt x="378288" y="318969"/>
                    <a:pt x="377914" y="318814"/>
                    <a:pt x="377526" y="318814"/>
                  </a:cubicBezTo>
                  <a:cubicBezTo>
                    <a:pt x="377136" y="318814"/>
                    <a:pt x="376763" y="318969"/>
                    <a:pt x="376487" y="319245"/>
                  </a:cubicBezTo>
                  <a:cubicBezTo>
                    <a:pt x="376213" y="319520"/>
                    <a:pt x="376058" y="319893"/>
                    <a:pt x="376058" y="320282"/>
                  </a:cubicBezTo>
                  <a:lnTo>
                    <a:pt x="376058" y="320282"/>
                  </a:lnTo>
                  <a:cubicBezTo>
                    <a:pt x="376058" y="321470"/>
                    <a:pt x="377108" y="322520"/>
                    <a:pt x="377028" y="323705"/>
                  </a:cubicBezTo>
                  <a:lnTo>
                    <a:pt x="376791" y="327254"/>
                  </a:lnTo>
                  <a:lnTo>
                    <a:pt x="376091" y="334613"/>
                  </a:lnTo>
                  <a:cubicBezTo>
                    <a:pt x="376072" y="334809"/>
                    <a:pt x="375906" y="334960"/>
                    <a:pt x="375708" y="334960"/>
                  </a:cubicBezTo>
                  <a:lnTo>
                    <a:pt x="375708" y="334960"/>
                  </a:lnTo>
                  <a:cubicBezTo>
                    <a:pt x="375495" y="334960"/>
                    <a:pt x="375323" y="335132"/>
                    <a:pt x="375323" y="335345"/>
                  </a:cubicBezTo>
                  <a:lnTo>
                    <a:pt x="375323" y="341381"/>
                  </a:lnTo>
                  <a:cubicBezTo>
                    <a:pt x="375323" y="341483"/>
                    <a:pt x="375406" y="341565"/>
                    <a:pt x="375507" y="341565"/>
                  </a:cubicBezTo>
                  <a:lnTo>
                    <a:pt x="375507" y="341565"/>
                  </a:lnTo>
                  <a:cubicBezTo>
                    <a:pt x="375608" y="341565"/>
                    <a:pt x="375691" y="341647"/>
                    <a:pt x="375691" y="341748"/>
                  </a:cubicBezTo>
                  <a:lnTo>
                    <a:pt x="375691" y="383030"/>
                  </a:lnTo>
                  <a:cubicBezTo>
                    <a:pt x="375691" y="386475"/>
                    <a:pt x="372898" y="389268"/>
                    <a:pt x="369452" y="389268"/>
                  </a:cubicBezTo>
                  <a:lnTo>
                    <a:pt x="369452" y="389268"/>
                  </a:lnTo>
                  <a:cubicBezTo>
                    <a:pt x="366007" y="389268"/>
                    <a:pt x="363214" y="386475"/>
                    <a:pt x="363214" y="383030"/>
                  </a:cubicBezTo>
                  <a:lnTo>
                    <a:pt x="363214" y="371134"/>
                  </a:lnTo>
                  <a:cubicBezTo>
                    <a:pt x="363214" y="370750"/>
                    <a:pt x="363152" y="370368"/>
                    <a:pt x="363030" y="370003"/>
                  </a:cubicBezTo>
                  <a:lnTo>
                    <a:pt x="363009" y="369939"/>
                  </a:lnTo>
                  <a:cubicBezTo>
                    <a:pt x="362902" y="369616"/>
                    <a:pt x="362848" y="369279"/>
                    <a:pt x="362848" y="368941"/>
                  </a:cubicBezTo>
                  <a:lnTo>
                    <a:pt x="362848" y="366351"/>
                  </a:lnTo>
                  <a:cubicBezTo>
                    <a:pt x="362848" y="366037"/>
                    <a:pt x="362594" y="365783"/>
                    <a:pt x="362280" y="365783"/>
                  </a:cubicBezTo>
                  <a:lnTo>
                    <a:pt x="362280" y="365783"/>
                  </a:lnTo>
                  <a:cubicBezTo>
                    <a:pt x="361981" y="365783"/>
                    <a:pt x="361732" y="365551"/>
                    <a:pt x="361713" y="365252"/>
                  </a:cubicBezTo>
                  <a:lnTo>
                    <a:pt x="361380" y="359912"/>
                  </a:lnTo>
                  <a:lnTo>
                    <a:pt x="361129" y="356902"/>
                  </a:lnTo>
                  <a:cubicBezTo>
                    <a:pt x="361056" y="356018"/>
                    <a:pt x="361747" y="355295"/>
                    <a:pt x="361747" y="354408"/>
                  </a:cubicBezTo>
                  <a:lnTo>
                    <a:pt x="361747" y="354408"/>
                  </a:lnTo>
                  <a:cubicBezTo>
                    <a:pt x="361747" y="354116"/>
                    <a:pt x="361631" y="353836"/>
                    <a:pt x="361425" y="353629"/>
                  </a:cubicBezTo>
                  <a:cubicBezTo>
                    <a:pt x="361217" y="353423"/>
                    <a:pt x="360938" y="353308"/>
                    <a:pt x="360645" y="353308"/>
                  </a:cubicBezTo>
                  <a:cubicBezTo>
                    <a:pt x="360354" y="353308"/>
                    <a:pt x="360075" y="353423"/>
                    <a:pt x="359867" y="353629"/>
                  </a:cubicBezTo>
                  <a:cubicBezTo>
                    <a:pt x="359661" y="353836"/>
                    <a:pt x="359545" y="354116"/>
                    <a:pt x="359545" y="354408"/>
                  </a:cubicBezTo>
                  <a:lnTo>
                    <a:pt x="359545" y="354408"/>
                  </a:lnTo>
                  <a:cubicBezTo>
                    <a:pt x="359545" y="355266"/>
                    <a:pt x="360237" y="356002"/>
                    <a:pt x="360167" y="356858"/>
                  </a:cubicBezTo>
                  <a:lnTo>
                    <a:pt x="359912" y="359912"/>
                  </a:lnTo>
                  <a:lnTo>
                    <a:pt x="359579" y="365252"/>
                  </a:lnTo>
                  <a:cubicBezTo>
                    <a:pt x="359560" y="365551"/>
                    <a:pt x="359311" y="365783"/>
                    <a:pt x="359012" y="365783"/>
                  </a:cubicBezTo>
                  <a:lnTo>
                    <a:pt x="359012" y="365783"/>
                  </a:lnTo>
                  <a:cubicBezTo>
                    <a:pt x="358698" y="365783"/>
                    <a:pt x="358444" y="366037"/>
                    <a:pt x="358444" y="366351"/>
                  </a:cubicBezTo>
                  <a:lnTo>
                    <a:pt x="358444" y="366518"/>
                  </a:lnTo>
                  <a:cubicBezTo>
                    <a:pt x="358444" y="366923"/>
                    <a:pt x="358116" y="367251"/>
                    <a:pt x="357711" y="367251"/>
                  </a:cubicBezTo>
                  <a:lnTo>
                    <a:pt x="355790" y="367251"/>
                  </a:lnTo>
                  <a:cubicBezTo>
                    <a:pt x="355026" y="367251"/>
                    <a:pt x="354408" y="366633"/>
                    <a:pt x="354408" y="365870"/>
                  </a:cubicBezTo>
                  <a:lnTo>
                    <a:pt x="354408" y="365870"/>
                  </a:lnTo>
                  <a:cubicBezTo>
                    <a:pt x="354408" y="365364"/>
                    <a:pt x="354132" y="364899"/>
                    <a:pt x="353688" y="364657"/>
                  </a:cubicBezTo>
                  <a:lnTo>
                    <a:pt x="350694" y="363024"/>
                  </a:lnTo>
                  <a:cubicBezTo>
                    <a:pt x="350482" y="362909"/>
                    <a:pt x="350246" y="362848"/>
                    <a:pt x="350004" y="362848"/>
                  </a:cubicBezTo>
                  <a:lnTo>
                    <a:pt x="350004" y="362848"/>
                  </a:lnTo>
                  <a:cubicBezTo>
                    <a:pt x="349764" y="362848"/>
                    <a:pt x="349527" y="362909"/>
                    <a:pt x="349315" y="363024"/>
                  </a:cubicBezTo>
                  <a:lnTo>
                    <a:pt x="346201" y="364722"/>
                  </a:lnTo>
                  <a:cubicBezTo>
                    <a:pt x="345831" y="364924"/>
                    <a:pt x="345601" y="365312"/>
                    <a:pt x="345601" y="365733"/>
                  </a:cubicBezTo>
                  <a:lnTo>
                    <a:pt x="345601" y="365733"/>
                  </a:lnTo>
                  <a:cubicBezTo>
                    <a:pt x="345601" y="366368"/>
                    <a:pt x="345086" y="366884"/>
                    <a:pt x="344449" y="366884"/>
                  </a:cubicBezTo>
                  <a:lnTo>
                    <a:pt x="342299" y="366884"/>
                  </a:lnTo>
                  <a:cubicBezTo>
                    <a:pt x="341894" y="366884"/>
                    <a:pt x="341565" y="366556"/>
                    <a:pt x="341565" y="366150"/>
                  </a:cubicBezTo>
                  <a:lnTo>
                    <a:pt x="341565" y="365984"/>
                  </a:lnTo>
                  <a:cubicBezTo>
                    <a:pt x="341565" y="365670"/>
                    <a:pt x="341311" y="365417"/>
                    <a:pt x="340998" y="365417"/>
                  </a:cubicBezTo>
                  <a:lnTo>
                    <a:pt x="340998" y="365417"/>
                  </a:lnTo>
                  <a:cubicBezTo>
                    <a:pt x="340697" y="365417"/>
                    <a:pt x="340449" y="365183"/>
                    <a:pt x="340431" y="364884"/>
                  </a:cubicBezTo>
                  <a:lnTo>
                    <a:pt x="340098" y="359545"/>
                  </a:lnTo>
                  <a:lnTo>
                    <a:pt x="339846" y="356536"/>
                  </a:lnTo>
                  <a:cubicBezTo>
                    <a:pt x="339772" y="355652"/>
                    <a:pt x="340464" y="354928"/>
                    <a:pt x="340464" y="354041"/>
                  </a:cubicBezTo>
                  <a:lnTo>
                    <a:pt x="340464" y="354041"/>
                  </a:lnTo>
                  <a:cubicBezTo>
                    <a:pt x="340464" y="353749"/>
                    <a:pt x="340348" y="353469"/>
                    <a:pt x="340141" y="353263"/>
                  </a:cubicBezTo>
                  <a:cubicBezTo>
                    <a:pt x="339935" y="353056"/>
                    <a:pt x="339656" y="352940"/>
                    <a:pt x="339363" y="352940"/>
                  </a:cubicBezTo>
                  <a:cubicBezTo>
                    <a:pt x="339072" y="352940"/>
                    <a:pt x="338791" y="353056"/>
                    <a:pt x="338585" y="353263"/>
                  </a:cubicBezTo>
                  <a:cubicBezTo>
                    <a:pt x="338378" y="353469"/>
                    <a:pt x="338262" y="353749"/>
                    <a:pt x="338262" y="354041"/>
                  </a:cubicBezTo>
                  <a:lnTo>
                    <a:pt x="338262" y="354041"/>
                  </a:lnTo>
                  <a:cubicBezTo>
                    <a:pt x="338262" y="354899"/>
                    <a:pt x="338955" y="355635"/>
                    <a:pt x="338884" y="356491"/>
                  </a:cubicBezTo>
                  <a:lnTo>
                    <a:pt x="338630" y="359545"/>
                  </a:lnTo>
                  <a:lnTo>
                    <a:pt x="338295" y="364884"/>
                  </a:lnTo>
                  <a:cubicBezTo>
                    <a:pt x="338277" y="365183"/>
                    <a:pt x="338029" y="365417"/>
                    <a:pt x="337730" y="365417"/>
                  </a:cubicBezTo>
                  <a:lnTo>
                    <a:pt x="337730" y="365417"/>
                  </a:lnTo>
                  <a:cubicBezTo>
                    <a:pt x="337416" y="365417"/>
                    <a:pt x="337162" y="365670"/>
                    <a:pt x="337162" y="365984"/>
                  </a:cubicBezTo>
                  <a:lnTo>
                    <a:pt x="337162" y="368573"/>
                  </a:lnTo>
                  <a:cubicBezTo>
                    <a:pt x="337162" y="368913"/>
                    <a:pt x="337107" y="369250"/>
                    <a:pt x="336999" y="369572"/>
                  </a:cubicBezTo>
                  <a:lnTo>
                    <a:pt x="336978" y="369636"/>
                  </a:lnTo>
                  <a:cubicBezTo>
                    <a:pt x="336856" y="370001"/>
                    <a:pt x="336794" y="370383"/>
                    <a:pt x="336794" y="370767"/>
                  </a:cubicBezTo>
                  <a:lnTo>
                    <a:pt x="336794" y="432328"/>
                  </a:lnTo>
                  <a:cubicBezTo>
                    <a:pt x="336794" y="433068"/>
                    <a:pt x="336195" y="433668"/>
                    <a:pt x="335455" y="433668"/>
                  </a:cubicBezTo>
                  <a:lnTo>
                    <a:pt x="335455" y="433668"/>
                  </a:lnTo>
                  <a:cubicBezTo>
                    <a:pt x="334930" y="433668"/>
                    <a:pt x="334454" y="433975"/>
                    <a:pt x="334236" y="434452"/>
                  </a:cubicBezTo>
                  <a:lnTo>
                    <a:pt x="332942" y="437298"/>
                  </a:lnTo>
                  <a:cubicBezTo>
                    <a:pt x="332856" y="437488"/>
                    <a:pt x="332996" y="437705"/>
                    <a:pt x="333205" y="437705"/>
                  </a:cubicBezTo>
                  <a:lnTo>
                    <a:pt x="333205" y="437705"/>
                  </a:lnTo>
                  <a:cubicBezTo>
                    <a:pt x="333364" y="437705"/>
                    <a:pt x="333492" y="437833"/>
                    <a:pt x="333492" y="437992"/>
                  </a:cubicBezTo>
                  <a:lnTo>
                    <a:pt x="333492" y="443392"/>
                  </a:lnTo>
                  <a:cubicBezTo>
                    <a:pt x="333492" y="444507"/>
                    <a:pt x="332588" y="445410"/>
                    <a:pt x="331474" y="445410"/>
                  </a:cubicBezTo>
                  <a:lnTo>
                    <a:pt x="330527" y="445410"/>
                  </a:lnTo>
                  <a:cubicBezTo>
                    <a:pt x="329936" y="445410"/>
                    <a:pt x="329455" y="445890"/>
                    <a:pt x="329455" y="446482"/>
                  </a:cubicBezTo>
                  <a:lnTo>
                    <a:pt x="329455" y="446482"/>
                  </a:lnTo>
                  <a:cubicBezTo>
                    <a:pt x="329455" y="446737"/>
                    <a:pt x="329365" y="446984"/>
                    <a:pt x="329198" y="447178"/>
                  </a:cubicBezTo>
                  <a:lnTo>
                    <a:pt x="325579" y="451401"/>
                  </a:lnTo>
                  <a:cubicBezTo>
                    <a:pt x="325245" y="451791"/>
                    <a:pt x="324757" y="452015"/>
                    <a:pt x="324243" y="452015"/>
                  </a:cubicBezTo>
                  <a:lnTo>
                    <a:pt x="324243" y="452015"/>
                  </a:lnTo>
                  <a:cubicBezTo>
                    <a:pt x="323272" y="452015"/>
                    <a:pt x="322484" y="452803"/>
                    <a:pt x="322484" y="453775"/>
                  </a:cubicBezTo>
                  <a:lnTo>
                    <a:pt x="322484" y="460088"/>
                  </a:lnTo>
                  <a:cubicBezTo>
                    <a:pt x="322484" y="460493"/>
                    <a:pt x="322156" y="460822"/>
                    <a:pt x="321750" y="460822"/>
                  </a:cubicBezTo>
                  <a:lnTo>
                    <a:pt x="321750" y="460822"/>
                  </a:lnTo>
                  <a:cubicBezTo>
                    <a:pt x="321345" y="460822"/>
                    <a:pt x="321016" y="461150"/>
                    <a:pt x="321016" y="461556"/>
                  </a:cubicBezTo>
                  <a:lnTo>
                    <a:pt x="321016" y="462840"/>
                  </a:lnTo>
                  <a:cubicBezTo>
                    <a:pt x="321016" y="463347"/>
                    <a:pt x="320605" y="463757"/>
                    <a:pt x="320099" y="463757"/>
                  </a:cubicBezTo>
                  <a:lnTo>
                    <a:pt x="320099" y="463757"/>
                  </a:lnTo>
                  <a:cubicBezTo>
                    <a:pt x="319592" y="463757"/>
                    <a:pt x="319182" y="464168"/>
                    <a:pt x="319182" y="464674"/>
                  </a:cubicBezTo>
                  <a:lnTo>
                    <a:pt x="319182" y="472381"/>
                  </a:lnTo>
                  <a:cubicBezTo>
                    <a:pt x="319182" y="474103"/>
                    <a:pt x="317784" y="475499"/>
                    <a:pt x="316062" y="475499"/>
                  </a:cubicBezTo>
                  <a:lnTo>
                    <a:pt x="314228" y="475499"/>
                  </a:lnTo>
                  <a:cubicBezTo>
                    <a:pt x="313518" y="475499"/>
                    <a:pt x="312943" y="476075"/>
                    <a:pt x="312943" y="476783"/>
                  </a:cubicBezTo>
                  <a:lnTo>
                    <a:pt x="312943" y="477518"/>
                  </a:lnTo>
                  <a:cubicBezTo>
                    <a:pt x="312943" y="477821"/>
                    <a:pt x="313190" y="478068"/>
                    <a:pt x="313494" y="478068"/>
                  </a:cubicBezTo>
                  <a:lnTo>
                    <a:pt x="313494" y="478068"/>
                  </a:lnTo>
                  <a:cubicBezTo>
                    <a:pt x="313797" y="478068"/>
                    <a:pt x="314044" y="478315"/>
                    <a:pt x="314044" y="478619"/>
                  </a:cubicBezTo>
                  <a:lnTo>
                    <a:pt x="314044" y="484810"/>
                  </a:lnTo>
                  <a:cubicBezTo>
                    <a:pt x="314044" y="487951"/>
                    <a:pt x="311866" y="490677"/>
                    <a:pt x="308807" y="491388"/>
                  </a:cubicBezTo>
                  <a:cubicBezTo>
                    <a:pt x="196099" y="517570"/>
                    <a:pt x="96268" y="549080"/>
                    <a:pt x="13517" y="585217"/>
                  </a:cubicBezTo>
                  <a:cubicBezTo>
                    <a:pt x="283221" y="498984"/>
                    <a:pt x="651266" y="445777"/>
                    <a:pt x="1057106" y="445777"/>
                  </a:cubicBezTo>
                  <a:cubicBezTo>
                    <a:pt x="1087390" y="445777"/>
                    <a:pt x="1115181" y="446054"/>
                    <a:pt x="1144569" y="446608"/>
                  </a:cubicBezTo>
                  <a:cubicBezTo>
                    <a:pt x="1151941" y="446747"/>
                    <a:pt x="1157994" y="440804"/>
                    <a:pt x="1157969" y="433430"/>
                  </a:cubicBezTo>
                  <a:lnTo>
                    <a:pt x="1157648" y="339363"/>
                  </a:lnTo>
                  <a:lnTo>
                    <a:pt x="1157648" y="337162"/>
                  </a:lnTo>
                  <a:lnTo>
                    <a:pt x="1154713" y="294963"/>
                  </a:lnTo>
                  <a:lnTo>
                    <a:pt x="1154713" y="287441"/>
                  </a:lnTo>
                  <a:cubicBezTo>
                    <a:pt x="1154713" y="286123"/>
                    <a:pt x="1155781" y="285055"/>
                    <a:pt x="1157098" y="285055"/>
                  </a:cubicBezTo>
                  <a:lnTo>
                    <a:pt x="1157282" y="285055"/>
                  </a:lnTo>
                  <a:cubicBezTo>
                    <a:pt x="1158498" y="285055"/>
                    <a:pt x="1159483" y="284070"/>
                    <a:pt x="1159483" y="282854"/>
                  </a:cubicBezTo>
                  <a:lnTo>
                    <a:pt x="1159483" y="281937"/>
                  </a:lnTo>
                  <a:cubicBezTo>
                    <a:pt x="1159483" y="281227"/>
                    <a:pt x="1158909" y="280653"/>
                    <a:pt x="1158199" y="280653"/>
                  </a:cubicBezTo>
                  <a:lnTo>
                    <a:pt x="1158199" y="280653"/>
                  </a:lnTo>
                  <a:cubicBezTo>
                    <a:pt x="1157489" y="280653"/>
                    <a:pt x="1156915" y="280077"/>
                    <a:pt x="1156915" y="279368"/>
                  </a:cubicBezTo>
                  <a:lnTo>
                    <a:pt x="1156915" y="275515"/>
                  </a:lnTo>
                  <a:cubicBezTo>
                    <a:pt x="1156915" y="275110"/>
                    <a:pt x="1157243" y="274782"/>
                    <a:pt x="1157648" y="274782"/>
                  </a:cubicBezTo>
                  <a:lnTo>
                    <a:pt x="1157648" y="274782"/>
                  </a:lnTo>
                  <a:cubicBezTo>
                    <a:pt x="1158053" y="274782"/>
                    <a:pt x="1158383" y="274452"/>
                    <a:pt x="1158383" y="274047"/>
                  </a:cubicBezTo>
                  <a:lnTo>
                    <a:pt x="1158383" y="272250"/>
                  </a:lnTo>
                  <a:cubicBezTo>
                    <a:pt x="1158383" y="271014"/>
                    <a:pt x="1157380" y="270011"/>
                    <a:pt x="1156143" y="270011"/>
                  </a:cubicBezTo>
                  <a:lnTo>
                    <a:pt x="1156143" y="270011"/>
                  </a:lnTo>
                  <a:cubicBezTo>
                    <a:pt x="1154936" y="270011"/>
                    <a:pt x="1153947" y="269054"/>
                    <a:pt x="1153905" y="267848"/>
                  </a:cubicBezTo>
                  <a:lnTo>
                    <a:pt x="1152878" y="237719"/>
                  </a:lnTo>
                  <a:lnTo>
                    <a:pt x="1152878" y="234234"/>
                  </a:lnTo>
                  <a:cubicBezTo>
                    <a:pt x="1152878" y="234133"/>
                    <a:pt x="1152960" y="234050"/>
                    <a:pt x="1153061" y="234050"/>
                  </a:cubicBezTo>
                  <a:lnTo>
                    <a:pt x="1153061" y="234050"/>
                  </a:lnTo>
                  <a:cubicBezTo>
                    <a:pt x="1153162" y="234050"/>
                    <a:pt x="1153245" y="233969"/>
                    <a:pt x="1153245" y="233866"/>
                  </a:cubicBezTo>
                  <a:lnTo>
                    <a:pt x="1153245" y="230198"/>
                  </a:lnTo>
                  <a:cubicBezTo>
                    <a:pt x="1153245" y="229894"/>
                    <a:pt x="1152998" y="229647"/>
                    <a:pt x="1152695" y="229647"/>
                  </a:cubicBezTo>
                  <a:lnTo>
                    <a:pt x="1152695" y="229647"/>
                  </a:lnTo>
                  <a:cubicBezTo>
                    <a:pt x="1152391" y="229647"/>
                    <a:pt x="1152144" y="229400"/>
                    <a:pt x="1152144" y="229096"/>
                  </a:cubicBezTo>
                  <a:lnTo>
                    <a:pt x="1152144" y="226529"/>
                  </a:lnTo>
                  <a:cubicBezTo>
                    <a:pt x="1152144" y="226224"/>
                    <a:pt x="1152391" y="225978"/>
                    <a:pt x="1152695" y="225978"/>
                  </a:cubicBezTo>
                  <a:lnTo>
                    <a:pt x="1152695" y="225978"/>
                  </a:lnTo>
                  <a:cubicBezTo>
                    <a:pt x="1152998" y="225978"/>
                    <a:pt x="1153245" y="225731"/>
                    <a:pt x="1153245" y="225427"/>
                  </a:cubicBezTo>
                  <a:lnTo>
                    <a:pt x="1153245" y="222135"/>
                  </a:lnTo>
                  <a:cubicBezTo>
                    <a:pt x="1153245" y="221825"/>
                    <a:pt x="1152995" y="221575"/>
                    <a:pt x="1152684" y="221575"/>
                  </a:cubicBezTo>
                  <a:lnTo>
                    <a:pt x="1152684" y="221575"/>
                  </a:lnTo>
                  <a:cubicBezTo>
                    <a:pt x="1152383" y="221575"/>
                    <a:pt x="1152135" y="221336"/>
                    <a:pt x="1152123" y="221035"/>
                  </a:cubicBezTo>
                  <a:lnTo>
                    <a:pt x="1151101" y="194448"/>
                  </a:lnTo>
                  <a:cubicBezTo>
                    <a:pt x="1151070" y="193632"/>
                    <a:pt x="1151723" y="192952"/>
                    <a:pt x="1152539" y="192952"/>
                  </a:cubicBezTo>
                  <a:lnTo>
                    <a:pt x="1152539" y="192952"/>
                  </a:lnTo>
                  <a:cubicBezTo>
                    <a:pt x="1153334" y="192952"/>
                    <a:pt x="1153978" y="192308"/>
                    <a:pt x="1153978" y="191513"/>
                  </a:cubicBezTo>
                  <a:lnTo>
                    <a:pt x="1153978" y="190017"/>
                  </a:lnTo>
                  <a:cubicBezTo>
                    <a:pt x="1153978" y="189612"/>
                    <a:pt x="1154308" y="189283"/>
                    <a:pt x="1154713" y="189283"/>
                  </a:cubicBezTo>
                  <a:lnTo>
                    <a:pt x="1154713" y="189283"/>
                  </a:lnTo>
                  <a:cubicBezTo>
                    <a:pt x="1155119" y="189283"/>
                    <a:pt x="1155447" y="188955"/>
                    <a:pt x="1155447" y="188549"/>
                  </a:cubicBezTo>
                  <a:lnTo>
                    <a:pt x="1155447" y="180661"/>
                  </a:lnTo>
                  <a:cubicBezTo>
                    <a:pt x="1155447" y="180356"/>
                    <a:pt x="1155200" y="180110"/>
                    <a:pt x="1154897" y="180110"/>
                  </a:cubicBezTo>
                  <a:lnTo>
                    <a:pt x="1154897" y="180110"/>
                  </a:lnTo>
                  <a:cubicBezTo>
                    <a:pt x="1154593" y="180110"/>
                    <a:pt x="1154346" y="179863"/>
                    <a:pt x="1154346" y="179559"/>
                  </a:cubicBezTo>
                  <a:lnTo>
                    <a:pt x="1154346" y="178825"/>
                  </a:lnTo>
                  <a:cubicBezTo>
                    <a:pt x="1154346" y="178521"/>
                    <a:pt x="1154099" y="178275"/>
                    <a:pt x="1153796" y="178275"/>
                  </a:cubicBezTo>
                  <a:lnTo>
                    <a:pt x="1153796" y="178275"/>
                  </a:lnTo>
                  <a:cubicBezTo>
                    <a:pt x="1153492" y="178275"/>
                    <a:pt x="1153245" y="178029"/>
                    <a:pt x="1153245" y="177724"/>
                  </a:cubicBezTo>
                  <a:lnTo>
                    <a:pt x="1153245" y="170753"/>
                  </a:lnTo>
                  <a:cubicBezTo>
                    <a:pt x="1153245" y="170448"/>
                    <a:pt x="1153492" y="170202"/>
                    <a:pt x="1153796" y="170202"/>
                  </a:cubicBezTo>
                  <a:lnTo>
                    <a:pt x="1153796" y="170202"/>
                  </a:lnTo>
                  <a:cubicBezTo>
                    <a:pt x="1154099" y="170202"/>
                    <a:pt x="1154346" y="169955"/>
                    <a:pt x="1154346" y="169652"/>
                  </a:cubicBezTo>
                  <a:lnTo>
                    <a:pt x="1154346" y="166532"/>
                  </a:lnTo>
                  <a:cubicBezTo>
                    <a:pt x="1154346" y="165722"/>
                    <a:pt x="1153689" y="165064"/>
                    <a:pt x="1152878" y="165064"/>
                  </a:cubicBezTo>
                  <a:lnTo>
                    <a:pt x="1152878" y="165064"/>
                  </a:lnTo>
                  <a:cubicBezTo>
                    <a:pt x="1152067" y="165064"/>
                    <a:pt x="1151411" y="164408"/>
                    <a:pt x="1151411" y="163597"/>
                  </a:cubicBezTo>
                  <a:lnTo>
                    <a:pt x="1151411" y="157176"/>
                  </a:lnTo>
                  <a:cubicBezTo>
                    <a:pt x="1151411" y="156871"/>
                    <a:pt x="1151656" y="156625"/>
                    <a:pt x="1151961" y="156625"/>
                  </a:cubicBezTo>
                  <a:lnTo>
                    <a:pt x="1151961" y="156625"/>
                  </a:lnTo>
                  <a:cubicBezTo>
                    <a:pt x="1152265" y="156625"/>
                    <a:pt x="1152512" y="156379"/>
                    <a:pt x="1152512" y="156075"/>
                  </a:cubicBezTo>
                  <a:lnTo>
                    <a:pt x="1152512" y="153139"/>
                  </a:lnTo>
                  <a:cubicBezTo>
                    <a:pt x="1152512" y="152836"/>
                    <a:pt x="1152265" y="152589"/>
                    <a:pt x="1151961" y="152589"/>
                  </a:cubicBezTo>
                  <a:lnTo>
                    <a:pt x="1151961" y="152589"/>
                  </a:lnTo>
                  <a:cubicBezTo>
                    <a:pt x="1151656" y="152589"/>
                    <a:pt x="1151411" y="152342"/>
                    <a:pt x="1151411" y="152038"/>
                  </a:cubicBezTo>
                  <a:lnTo>
                    <a:pt x="1151411" y="143965"/>
                  </a:lnTo>
                  <a:cubicBezTo>
                    <a:pt x="1151411" y="143662"/>
                    <a:pt x="1151656" y="143415"/>
                    <a:pt x="1151961" y="143415"/>
                  </a:cubicBezTo>
                  <a:lnTo>
                    <a:pt x="1151961" y="143415"/>
                  </a:lnTo>
                  <a:cubicBezTo>
                    <a:pt x="1152265" y="143415"/>
                    <a:pt x="1152512" y="143169"/>
                    <a:pt x="1152512" y="142865"/>
                  </a:cubicBezTo>
                  <a:lnTo>
                    <a:pt x="1152512" y="139929"/>
                  </a:lnTo>
                  <a:cubicBezTo>
                    <a:pt x="1152512" y="139625"/>
                    <a:pt x="1152265" y="139379"/>
                    <a:pt x="1151961" y="139379"/>
                  </a:cubicBezTo>
                  <a:lnTo>
                    <a:pt x="1151961" y="139379"/>
                  </a:lnTo>
                  <a:cubicBezTo>
                    <a:pt x="1151656" y="139379"/>
                    <a:pt x="1151411" y="139132"/>
                    <a:pt x="1151411" y="138828"/>
                  </a:cubicBezTo>
                  <a:lnTo>
                    <a:pt x="1151411" y="131123"/>
                  </a:lnTo>
                  <a:cubicBezTo>
                    <a:pt x="1151411" y="130211"/>
                    <a:pt x="1152150" y="129471"/>
                    <a:pt x="1153061" y="129471"/>
                  </a:cubicBezTo>
                  <a:lnTo>
                    <a:pt x="1153061" y="129471"/>
                  </a:lnTo>
                  <a:cubicBezTo>
                    <a:pt x="1153973" y="129471"/>
                    <a:pt x="1154713" y="128732"/>
                    <a:pt x="1154713" y="127820"/>
                  </a:cubicBezTo>
                  <a:lnTo>
                    <a:pt x="1154713" y="123233"/>
                  </a:lnTo>
                  <a:cubicBezTo>
                    <a:pt x="1154713" y="122828"/>
                    <a:pt x="1155041" y="122499"/>
                    <a:pt x="1155447" y="122499"/>
                  </a:cubicBezTo>
                  <a:lnTo>
                    <a:pt x="1155447" y="122499"/>
                  </a:lnTo>
                  <a:cubicBezTo>
                    <a:pt x="1155852" y="122499"/>
                    <a:pt x="1156181" y="122171"/>
                    <a:pt x="1156181" y="121766"/>
                  </a:cubicBezTo>
                  <a:lnTo>
                    <a:pt x="1156181" y="115160"/>
                  </a:lnTo>
                  <a:cubicBezTo>
                    <a:pt x="1156181" y="114958"/>
                    <a:pt x="1156016" y="114793"/>
                    <a:pt x="1155814" y="114793"/>
                  </a:cubicBezTo>
                  <a:lnTo>
                    <a:pt x="1155814" y="114793"/>
                  </a:lnTo>
                  <a:cubicBezTo>
                    <a:pt x="1155611" y="114793"/>
                    <a:pt x="1155447" y="114629"/>
                    <a:pt x="1155447" y="114427"/>
                  </a:cubicBezTo>
                  <a:lnTo>
                    <a:pt x="1155447" y="105070"/>
                  </a:lnTo>
                  <a:cubicBezTo>
                    <a:pt x="1155447" y="103752"/>
                    <a:pt x="1154379" y="102684"/>
                    <a:pt x="1153061" y="102684"/>
                  </a:cubicBezTo>
                  <a:lnTo>
                    <a:pt x="1153061" y="102684"/>
                  </a:lnTo>
                  <a:cubicBezTo>
                    <a:pt x="1151744" y="102684"/>
                    <a:pt x="1150676" y="101617"/>
                    <a:pt x="1150676" y="100299"/>
                  </a:cubicBezTo>
                  <a:lnTo>
                    <a:pt x="1150676" y="91859"/>
                  </a:lnTo>
                  <a:cubicBezTo>
                    <a:pt x="1150676" y="91556"/>
                    <a:pt x="1150923" y="91309"/>
                    <a:pt x="1151227" y="91309"/>
                  </a:cubicBezTo>
                  <a:lnTo>
                    <a:pt x="1151227" y="91309"/>
                  </a:lnTo>
                  <a:cubicBezTo>
                    <a:pt x="1151530" y="91309"/>
                    <a:pt x="1151777" y="91063"/>
                    <a:pt x="1151777" y="90759"/>
                  </a:cubicBezTo>
                  <a:lnTo>
                    <a:pt x="1151777" y="90575"/>
                  </a:lnTo>
                  <a:cubicBezTo>
                    <a:pt x="1151777" y="90170"/>
                    <a:pt x="1151449" y="89841"/>
                    <a:pt x="1151044" y="89841"/>
                  </a:cubicBezTo>
                  <a:lnTo>
                    <a:pt x="1150676" y="89841"/>
                  </a:lnTo>
                  <a:cubicBezTo>
                    <a:pt x="1150069" y="89841"/>
                    <a:pt x="1149576" y="89348"/>
                    <a:pt x="1149576" y="88740"/>
                  </a:cubicBezTo>
                  <a:lnTo>
                    <a:pt x="1149576" y="71678"/>
                  </a:lnTo>
                  <a:cubicBezTo>
                    <a:pt x="1149576" y="71374"/>
                    <a:pt x="1149822" y="71127"/>
                    <a:pt x="1150127" y="71127"/>
                  </a:cubicBezTo>
                  <a:lnTo>
                    <a:pt x="1150127" y="71127"/>
                  </a:lnTo>
                  <a:cubicBezTo>
                    <a:pt x="1150430" y="71127"/>
                    <a:pt x="1150676" y="70881"/>
                    <a:pt x="1150676" y="70577"/>
                  </a:cubicBezTo>
                  <a:lnTo>
                    <a:pt x="1150676" y="70393"/>
                  </a:lnTo>
                  <a:cubicBezTo>
                    <a:pt x="1150676" y="69988"/>
                    <a:pt x="1150348" y="69659"/>
                    <a:pt x="1149943" y="69659"/>
                  </a:cubicBezTo>
                  <a:lnTo>
                    <a:pt x="1149576" y="69659"/>
                  </a:lnTo>
                  <a:cubicBezTo>
                    <a:pt x="1148968" y="69659"/>
                    <a:pt x="1148475" y="69166"/>
                    <a:pt x="1148475" y="68559"/>
                  </a:cubicBezTo>
                  <a:lnTo>
                    <a:pt x="1148475" y="52413"/>
                  </a:lnTo>
                  <a:cubicBezTo>
                    <a:pt x="1148475" y="52008"/>
                    <a:pt x="1148803" y="51679"/>
                    <a:pt x="1149208" y="51679"/>
                  </a:cubicBezTo>
                  <a:lnTo>
                    <a:pt x="1149576" y="51679"/>
                  </a:lnTo>
                  <a:cubicBezTo>
                    <a:pt x="1149779" y="51679"/>
                    <a:pt x="1149943" y="51515"/>
                    <a:pt x="1149943" y="51312"/>
                  </a:cubicBezTo>
                  <a:lnTo>
                    <a:pt x="1149943" y="51312"/>
                  </a:lnTo>
                  <a:cubicBezTo>
                    <a:pt x="1149943" y="51109"/>
                    <a:pt x="1149779" y="50945"/>
                    <a:pt x="1149576" y="50945"/>
                  </a:cubicBezTo>
                  <a:lnTo>
                    <a:pt x="1149026" y="50945"/>
                  </a:lnTo>
                  <a:cubicBezTo>
                    <a:pt x="1148518" y="50945"/>
                    <a:pt x="1148108" y="50534"/>
                    <a:pt x="1148108" y="50028"/>
                  </a:cubicBezTo>
                  <a:lnTo>
                    <a:pt x="1148108" y="38836"/>
                  </a:lnTo>
                  <a:cubicBezTo>
                    <a:pt x="1148108" y="38633"/>
                    <a:pt x="1148272" y="38469"/>
                    <a:pt x="1148475" y="38469"/>
                  </a:cubicBezTo>
                  <a:lnTo>
                    <a:pt x="1148475" y="38469"/>
                  </a:lnTo>
                  <a:cubicBezTo>
                    <a:pt x="1148677" y="38469"/>
                    <a:pt x="1148842" y="38305"/>
                    <a:pt x="1148842" y="38102"/>
                  </a:cubicBezTo>
                  <a:lnTo>
                    <a:pt x="1148842" y="37552"/>
                  </a:lnTo>
                  <a:cubicBezTo>
                    <a:pt x="1148842" y="37248"/>
                    <a:pt x="1148596" y="37001"/>
                    <a:pt x="1148291" y="37001"/>
                  </a:cubicBezTo>
                  <a:lnTo>
                    <a:pt x="1148291" y="37001"/>
                  </a:lnTo>
                  <a:cubicBezTo>
                    <a:pt x="1147987" y="37001"/>
                    <a:pt x="1147742" y="36755"/>
                    <a:pt x="1147742" y="36451"/>
                  </a:cubicBezTo>
                  <a:lnTo>
                    <a:pt x="1147742" y="25626"/>
                  </a:lnTo>
                  <a:cubicBezTo>
                    <a:pt x="1147742" y="25423"/>
                    <a:pt x="1147905" y="25259"/>
                    <a:pt x="1148108" y="25259"/>
                  </a:cubicBezTo>
                  <a:lnTo>
                    <a:pt x="1148108" y="25259"/>
                  </a:lnTo>
                  <a:cubicBezTo>
                    <a:pt x="1148311" y="25259"/>
                    <a:pt x="1148475" y="25095"/>
                    <a:pt x="1148475" y="24892"/>
                  </a:cubicBezTo>
                  <a:lnTo>
                    <a:pt x="1148475" y="24342"/>
                  </a:lnTo>
                  <a:cubicBezTo>
                    <a:pt x="1148475" y="24038"/>
                    <a:pt x="1148228" y="23791"/>
                    <a:pt x="1147924" y="23791"/>
                  </a:cubicBezTo>
                  <a:lnTo>
                    <a:pt x="1147924" y="23791"/>
                  </a:lnTo>
                  <a:cubicBezTo>
                    <a:pt x="1147621" y="23791"/>
                    <a:pt x="1147374" y="23545"/>
                    <a:pt x="1147374" y="23241"/>
                  </a:cubicBezTo>
                  <a:lnTo>
                    <a:pt x="1147374" y="15352"/>
                  </a:lnTo>
                  <a:cubicBezTo>
                    <a:pt x="1147374" y="15149"/>
                    <a:pt x="1147538" y="14985"/>
                    <a:pt x="1147742" y="14985"/>
                  </a:cubicBezTo>
                  <a:lnTo>
                    <a:pt x="1147742" y="14985"/>
                  </a:lnTo>
                  <a:cubicBezTo>
                    <a:pt x="1147944" y="14985"/>
                    <a:pt x="1148108" y="14820"/>
                    <a:pt x="1148108" y="14618"/>
                  </a:cubicBezTo>
                  <a:lnTo>
                    <a:pt x="1148108" y="14251"/>
                  </a:lnTo>
                  <a:cubicBezTo>
                    <a:pt x="1148108" y="13846"/>
                    <a:pt x="1147780" y="13517"/>
                    <a:pt x="1147374" y="13517"/>
                  </a:cubicBezTo>
                  <a:lnTo>
                    <a:pt x="1147374" y="13517"/>
                  </a:lnTo>
                  <a:cubicBezTo>
                    <a:pt x="1146969" y="13517"/>
                    <a:pt x="1146641" y="13846"/>
                    <a:pt x="1146641" y="14251"/>
                  </a:cubicBezTo>
                  <a:lnTo>
                    <a:pt x="1146641" y="14618"/>
                  </a:lnTo>
                  <a:cubicBezTo>
                    <a:pt x="1146641" y="14820"/>
                    <a:pt x="1146805" y="14985"/>
                    <a:pt x="1147007" y="14985"/>
                  </a:cubicBezTo>
                  <a:lnTo>
                    <a:pt x="1147007" y="14985"/>
                  </a:lnTo>
                  <a:cubicBezTo>
                    <a:pt x="1147210" y="14985"/>
                    <a:pt x="1147374" y="15149"/>
                    <a:pt x="1147374" y="15352"/>
                  </a:cubicBezTo>
                  <a:lnTo>
                    <a:pt x="1147374" y="22691"/>
                  </a:lnTo>
                  <a:cubicBezTo>
                    <a:pt x="1147374" y="23096"/>
                    <a:pt x="1147045" y="23424"/>
                    <a:pt x="1146641" y="23424"/>
                  </a:cubicBezTo>
                  <a:lnTo>
                    <a:pt x="1146641" y="23424"/>
                  </a:lnTo>
                  <a:cubicBezTo>
                    <a:pt x="1146235" y="23424"/>
                    <a:pt x="1145906" y="23753"/>
                    <a:pt x="1145906" y="24158"/>
                  </a:cubicBezTo>
                  <a:lnTo>
                    <a:pt x="1145906" y="24892"/>
                  </a:lnTo>
                  <a:cubicBezTo>
                    <a:pt x="1145906" y="25095"/>
                    <a:pt x="1146070" y="25259"/>
                    <a:pt x="1146273" y="25259"/>
                  </a:cubicBezTo>
                  <a:lnTo>
                    <a:pt x="1146273" y="25259"/>
                  </a:lnTo>
                  <a:cubicBezTo>
                    <a:pt x="1146475" y="25259"/>
                    <a:pt x="1146641" y="25423"/>
                    <a:pt x="1146641" y="25626"/>
                  </a:cubicBezTo>
                  <a:lnTo>
                    <a:pt x="1146641" y="36451"/>
                  </a:lnTo>
                  <a:cubicBezTo>
                    <a:pt x="1146641" y="36755"/>
                    <a:pt x="1146394" y="37001"/>
                    <a:pt x="1146090" y="37001"/>
                  </a:cubicBezTo>
                  <a:lnTo>
                    <a:pt x="1146090" y="37001"/>
                  </a:lnTo>
                  <a:cubicBezTo>
                    <a:pt x="1145785" y="37001"/>
                    <a:pt x="1145539" y="37248"/>
                    <a:pt x="1145539" y="37552"/>
                  </a:cubicBezTo>
                  <a:lnTo>
                    <a:pt x="1145539" y="38102"/>
                  </a:lnTo>
                  <a:cubicBezTo>
                    <a:pt x="1145539" y="38305"/>
                    <a:pt x="1145704" y="38469"/>
                    <a:pt x="1145906" y="38469"/>
                  </a:cubicBezTo>
                  <a:lnTo>
                    <a:pt x="1145906" y="38469"/>
                  </a:lnTo>
                  <a:cubicBezTo>
                    <a:pt x="1146109" y="38469"/>
                    <a:pt x="1146273" y="38633"/>
                    <a:pt x="1146273" y="38836"/>
                  </a:cubicBezTo>
                  <a:lnTo>
                    <a:pt x="1146273" y="49294"/>
                  </a:lnTo>
                  <a:cubicBezTo>
                    <a:pt x="1146273" y="49801"/>
                    <a:pt x="1145863" y="50211"/>
                    <a:pt x="1145356" y="50211"/>
                  </a:cubicBezTo>
                  <a:lnTo>
                    <a:pt x="1145173" y="50211"/>
                  </a:lnTo>
                  <a:cubicBezTo>
                    <a:pt x="1144767" y="50211"/>
                    <a:pt x="1144438" y="50540"/>
                    <a:pt x="1144438" y="50945"/>
                  </a:cubicBezTo>
                  <a:lnTo>
                    <a:pt x="1144438" y="50945"/>
                  </a:lnTo>
                  <a:cubicBezTo>
                    <a:pt x="1144438" y="51351"/>
                    <a:pt x="1144767" y="51679"/>
                    <a:pt x="1145173" y="51679"/>
                  </a:cubicBezTo>
                  <a:lnTo>
                    <a:pt x="1145173" y="51679"/>
                  </a:lnTo>
                  <a:cubicBezTo>
                    <a:pt x="1145578" y="51679"/>
                    <a:pt x="1145906" y="52008"/>
                    <a:pt x="1145906" y="52413"/>
                  </a:cubicBezTo>
                  <a:lnTo>
                    <a:pt x="1145906" y="68192"/>
                  </a:lnTo>
                  <a:cubicBezTo>
                    <a:pt x="1145906" y="68800"/>
                    <a:pt x="1145413" y="69292"/>
                    <a:pt x="1144805" y="69292"/>
                  </a:cubicBezTo>
                  <a:lnTo>
                    <a:pt x="1144438" y="69292"/>
                  </a:lnTo>
                  <a:cubicBezTo>
                    <a:pt x="1144033" y="69292"/>
                    <a:pt x="1143705" y="69621"/>
                    <a:pt x="1143705" y="70026"/>
                  </a:cubicBezTo>
                  <a:lnTo>
                    <a:pt x="1143705" y="70210"/>
                  </a:lnTo>
                  <a:cubicBezTo>
                    <a:pt x="1143705" y="70514"/>
                    <a:pt x="1143951" y="70760"/>
                    <a:pt x="1144254" y="70760"/>
                  </a:cubicBezTo>
                  <a:lnTo>
                    <a:pt x="1144254" y="70760"/>
                  </a:lnTo>
                  <a:cubicBezTo>
                    <a:pt x="1144559" y="70760"/>
                    <a:pt x="1144805" y="71007"/>
                    <a:pt x="1144805" y="71311"/>
                  </a:cubicBezTo>
                  <a:lnTo>
                    <a:pt x="1144805" y="88190"/>
                  </a:lnTo>
                  <a:cubicBezTo>
                    <a:pt x="1144805" y="88899"/>
                    <a:pt x="1144231" y="89474"/>
                    <a:pt x="1143521" y="89474"/>
                  </a:cubicBezTo>
                  <a:lnTo>
                    <a:pt x="1142971" y="89474"/>
                  </a:lnTo>
                  <a:cubicBezTo>
                    <a:pt x="1142566" y="89474"/>
                    <a:pt x="1142237" y="89803"/>
                    <a:pt x="1142237" y="90208"/>
                  </a:cubicBezTo>
                  <a:lnTo>
                    <a:pt x="1142237" y="90392"/>
                  </a:lnTo>
                  <a:cubicBezTo>
                    <a:pt x="1142237" y="90696"/>
                    <a:pt x="1142483" y="90942"/>
                    <a:pt x="1142788" y="90942"/>
                  </a:cubicBezTo>
                  <a:lnTo>
                    <a:pt x="1142788" y="90942"/>
                  </a:lnTo>
                  <a:cubicBezTo>
                    <a:pt x="1143091" y="90942"/>
                    <a:pt x="1143337" y="91189"/>
                    <a:pt x="1143337" y="91493"/>
                  </a:cubicBezTo>
                  <a:lnTo>
                    <a:pt x="1143337" y="99932"/>
                  </a:lnTo>
                  <a:cubicBezTo>
                    <a:pt x="1143337" y="101250"/>
                    <a:pt x="1142269" y="102317"/>
                    <a:pt x="1140952" y="102317"/>
                  </a:cubicBezTo>
                  <a:lnTo>
                    <a:pt x="1140952" y="102317"/>
                  </a:lnTo>
                  <a:cubicBezTo>
                    <a:pt x="1139635" y="102317"/>
                    <a:pt x="1138567" y="103385"/>
                    <a:pt x="1138567" y="104703"/>
                  </a:cubicBezTo>
                  <a:lnTo>
                    <a:pt x="1138567" y="114060"/>
                  </a:lnTo>
                  <a:cubicBezTo>
                    <a:pt x="1138567" y="114262"/>
                    <a:pt x="1138403" y="114427"/>
                    <a:pt x="1138200" y="114427"/>
                  </a:cubicBezTo>
                  <a:lnTo>
                    <a:pt x="1138200" y="114427"/>
                  </a:lnTo>
                  <a:cubicBezTo>
                    <a:pt x="1137998" y="114427"/>
                    <a:pt x="1137834" y="114591"/>
                    <a:pt x="1137834" y="114794"/>
                  </a:cubicBezTo>
                  <a:lnTo>
                    <a:pt x="1137834" y="121398"/>
                  </a:lnTo>
                  <a:cubicBezTo>
                    <a:pt x="1137834" y="121804"/>
                    <a:pt x="1138162" y="122132"/>
                    <a:pt x="1138567" y="122132"/>
                  </a:cubicBezTo>
                  <a:lnTo>
                    <a:pt x="1138567" y="122132"/>
                  </a:lnTo>
                  <a:cubicBezTo>
                    <a:pt x="1138973" y="122132"/>
                    <a:pt x="1139302" y="122461"/>
                    <a:pt x="1139302" y="122866"/>
                  </a:cubicBezTo>
                  <a:lnTo>
                    <a:pt x="1139302" y="127453"/>
                  </a:lnTo>
                  <a:cubicBezTo>
                    <a:pt x="1139302" y="128365"/>
                    <a:pt x="1140040" y="129104"/>
                    <a:pt x="1140952" y="129104"/>
                  </a:cubicBezTo>
                  <a:lnTo>
                    <a:pt x="1140952" y="129104"/>
                  </a:lnTo>
                  <a:cubicBezTo>
                    <a:pt x="1141864" y="129104"/>
                    <a:pt x="1142604" y="129844"/>
                    <a:pt x="1142604" y="130756"/>
                  </a:cubicBezTo>
                  <a:lnTo>
                    <a:pt x="1142604" y="138461"/>
                  </a:lnTo>
                  <a:cubicBezTo>
                    <a:pt x="1142604" y="138765"/>
                    <a:pt x="1142357" y="139012"/>
                    <a:pt x="1142053" y="139012"/>
                  </a:cubicBezTo>
                  <a:lnTo>
                    <a:pt x="1142053" y="139012"/>
                  </a:lnTo>
                  <a:cubicBezTo>
                    <a:pt x="1141750" y="139012"/>
                    <a:pt x="1141503" y="139258"/>
                    <a:pt x="1141503" y="139562"/>
                  </a:cubicBezTo>
                  <a:lnTo>
                    <a:pt x="1141503" y="142498"/>
                  </a:lnTo>
                  <a:cubicBezTo>
                    <a:pt x="1141503" y="142802"/>
                    <a:pt x="1141750" y="143048"/>
                    <a:pt x="1142053" y="143048"/>
                  </a:cubicBezTo>
                  <a:lnTo>
                    <a:pt x="1142053" y="143048"/>
                  </a:lnTo>
                  <a:cubicBezTo>
                    <a:pt x="1142357" y="143048"/>
                    <a:pt x="1142604" y="143295"/>
                    <a:pt x="1142604" y="143599"/>
                  </a:cubicBezTo>
                  <a:lnTo>
                    <a:pt x="1142604" y="151672"/>
                  </a:lnTo>
                  <a:cubicBezTo>
                    <a:pt x="1142604" y="151975"/>
                    <a:pt x="1142357" y="152222"/>
                    <a:pt x="1142053" y="152222"/>
                  </a:cubicBezTo>
                  <a:lnTo>
                    <a:pt x="1142053" y="152222"/>
                  </a:lnTo>
                  <a:cubicBezTo>
                    <a:pt x="1141750" y="152222"/>
                    <a:pt x="1141503" y="152468"/>
                    <a:pt x="1141503" y="152773"/>
                  </a:cubicBezTo>
                  <a:lnTo>
                    <a:pt x="1141503" y="155707"/>
                  </a:lnTo>
                  <a:cubicBezTo>
                    <a:pt x="1141503" y="156012"/>
                    <a:pt x="1141750" y="156259"/>
                    <a:pt x="1142053" y="156259"/>
                  </a:cubicBezTo>
                  <a:lnTo>
                    <a:pt x="1142053" y="156259"/>
                  </a:lnTo>
                  <a:cubicBezTo>
                    <a:pt x="1142357" y="156259"/>
                    <a:pt x="1142604" y="156505"/>
                    <a:pt x="1142604" y="156808"/>
                  </a:cubicBezTo>
                  <a:lnTo>
                    <a:pt x="1142604" y="163414"/>
                  </a:lnTo>
                  <a:cubicBezTo>
                    <a:pt x="1142604" y="164122"/>
                    <a:pt x="1142029" y="164698"/>
                    <a:pt x="1141320" y="164698"/>
                  </a:cubicBezTo>
                  <a:lnTo>
                    <a:pt x="1141320" y="164698"/>
                  </a:lnTo>
                  <a:cubicBezTo>
                    <a:pt x="1140610" y="164698"/>
                    <a:pt x="1140035" y="165273"/>
                    <a:pt x="1140035" y="165983"/>
                  </a:cubicBezTo>
                  <a:lnTo>
                    <a:pt x="1140035" y="169285"/>
                  </a:lnTo>
                  <a:cubicBezTo>
                    <a:pt x="1140035" y="169589"/>
                    <a:pt x="1140282" y="169836"/>
                    <a:pt x="1140586" y="169836"/>
                  </a:cubicBezTo>
                  <a:lnTo>
                    <a:pt x="1140586" y="169836"/>
                  </a:lnTo>
                  <a:cubicBezTo>
                    <a:pt x="1140889" y="169836"/>
                    <a:pt x="1141136" y="170081"/>
                    <a:pt x="1141136" y="170385"/>
                  </a:cubicBezTo>
                  <a:lnTo>
                    <a:pt x="1141136" y="177357"/>
                  </a:lnTo>
                  <a:cubicBezTo>
                    <a:pt x="1141136" y="177661"/>
                    <a:pt x="1140889" y="177908"/>
                    <a:pt x="1140586" y="177908"/>
                  </a:cubicBezTo>
                  <a:lnTo>
                    <a:pt x="1140586" y="177908"/>
                  </a:lnTo>
                  <a:cubicBezTo>
                    <a:pt x="1140282" y="177908"/>
                    <a:pt x="1140035" y="178155"/>
                    <a:pt x="1140035" y="178458"/>
                  </a:cubicBezTo>
                  <a:lnTo>
                    <a:pt x="1140035" y="179009"/>
                  </a:lnTo>
                  <a:cubicBezTo>
                    <a:pt x="1140035" y="179414"/>
                    <a:pt x="1139707" y="179742"/>
                    <a:pt x="1139302" y="179742"/>
                  </a:cubicBezTo>
                  <a:lnTo>
                    <a:pt x="1139302" y="179742"/>
                  </a:lnTo>
                  <a:cubicBezTo>
                    <a:pt x="1138896" y="179742"/>
                    <a:pt x="1138567" y="180071"/>
                    <a:pt x="1138567" y="180477"/>
                  </a:cubicBezTo>
                  <a:lnTo>
                    <a:pt x="1138567" y="188182"/>
                  </a:lnTo>
                  <a:cubicBezTo>
                    <a:pt x="1138567" y="188587"/>
                    <a:pt x="1138896" y="188917"/>
                    <a:pt x="1139302" y="188917"/>
                  </a:cubicBezTo>
                  <a:lnTo>
                    <a:pt x="1139302" y="188917"/>
                  </a:lnTo>
                  <a:cubicBezTo>
                    <a:pt x="1139707" y="188917"/>
                    <a:pt x="1140035" y="189245"/>
                    <a:pt x="1140035" y="189650"/>
                  </a:cubicBezTo>
                  <a:lnTo>
                    <a:pt x="1140035" y="191146"/>
                  </a:lnTo>
                  <a:cubicBezTo>
                    <a:pt x="1140035" y="191941"/>
                    <a:pt x="1140679" y="192586"/>
                    <a:pt x="1141474" y="192586"/>
                  </a:cubicBezTo>
                  <a:lnTo>
                    <a:pt x="1141474" y="192586"/>
                  </a:lnTo>
                  <a:cubicBezTo>
                    <a:pt x="1142292" y="192586"/>
                    <a:pt x="1142945" y="193264"/>
                    <a:pt x="1142914" y="194080"/>
                  </a:cubicBezTo>
                  <a:lnTo>
                    <a:pt x="1141890" y="220668"/>
                  </a:lnTo>
                  <a:cubicBezTo>
                    <a:pt x="1141879" y="220969"/>
                    <a:pt x="1141632" y="221207"/>
                    <a:pt x="1141330" y="221207"/>
                  </a:cubicBezTo>
                  <a:lnTo>
                    <a:pt x="1141330" y="221207"/>
                  </a:lnTo>
                  <a:cubicBezTo>
                    <a:pt x="1141021" y="221207"/>
                    <a:pt x="1140769" y="221458"/>
                    <a:pt x="1140769" y="221769"/>
                  </a:cubicBezTo>
                  <a:lnTo>
                    <a:pt x="1140769" y="225060"/>
                  </a:lnTo>
                  <a:cubicBezTo>
                    <a:pt x="1140769" y="225365"/>
                    <a:pt x="1141015" y="225610"/>
                    <a:pt x="1141320" y="225610"/>
                  </a:cubicBezTo>
                  <a:lnTo>
                    <a:pt x="1141320" y="225610"/>
                  </a:lnTo>
                  <a:cubicBezTo>
                    <a:pt x="1141624" y="225610"/>
                    <a:pt x="1141869" y="225857"/>
                    <a:pt x="1141869" y="226161"/>
                  </a:cubicBezTo>
                  <a:lnTo>
                    <a:pt x="1141869" y="228730"/>
                  </a:lnTo>
                  <a:cubicBezTo>
                    <a:pt x="1141869" y="229033"/>
                    <a:pt x="1141624" y="229280"/>
                    <a:pt x="1141320" y="229280"/>
                  </a:cubicBezTo>
                  <a:lnTo>
                    <a:pt x="1141320" y="229280"/>
                  </a:lnTo>
                  <a:cubicBezTo>
                    <a:pt x="1141015" y="229280"/>
                    <a:pt x="1140769" y="229526"/>
                    <a:pt x="1140769" y="229831"/>
                  </a:cubicBezTo>
                  <a:lnTo>
                    <a:pt x="1140769" y="233500"/>
                  </a:lnTo>
                  <a:cubicBezTo>
                    <a:pt x="1140769" y="233601"/>
                    <a:pt x="1140851" y="233684"/>
                    <a:pt x="1140952" y="233684"/>
                  </a:cubicBezTo>
                  <a:lnTo>
                    <a:pt x="1140952" y="233684"/>
                  </a:lnTo>
                  <a:cubicBezTo>
                    <a:pt x="1141053" y="233684"/>
                    <a:pt x="1141136" y="233765"/>
                    <a:pt x="1141136" y="233868"/>
                  </a:cubicBezTo>
                  <a:lnTo>
                    <a:pt x="1141136" y="237353"/>
                  </a:lnTo>
                  <a:lnTo>
                    <a:pt x="1140109" y="267481"/>
                  </a:lnTo>
                  <a:cubicBezTo>
                    <a:pt x="1140068" y="268688"/>
                    <a:pt x="1139077" y="269644"/>
                    <a:pt x="1137870" y="269644"/>
                  </a:cubicBezTo>
                  <a:lnTo>
                    <a:pt x="1137870" y="269644"/>
                  </a:lnTo>
                  <a:cubicBezTo>
                    <a:pt x="1136635" y="269644"/>
                    <a:pt x="1135632" y="270646"/>
                    <a:pt x="1135632" y="271884"/>
                  </a:cubicBezTo>
                  <a:lnTo>
                    <a:pt x="1135632" y="273681"/>
                  </a:lnTo>
                  <a:cubicBezTo>
                    <a:pt x="1135632" y="274085"/>
                    <a:pt x="1135960" y="274414"/>
                    <a:pt x="1136366" y="274414"/>
                  </a:cubicBezTo>
                  <a:lnTo>
                    <a:pt x="1136366" y="274414"/>
                  </a:lnTo>
                  <a:cubicBezTo>
                    <a:pt x="1136771" y="274414"/>
                    <a:pt x="1137099" y="274742"/>
                    <a:pt x="1137099" y="275148"/>
                  </a:cubicBezTo>
                  <a:lnTo>
                    <a:pt x="1137099" y="279552"/>
                  </a:lnTo>
                  <a:cubicBezTo>
                    <a:pt x="1137099" y="280159"/>
                    <a:pt x="1136607" y="280653"/>
                    <a:pt x="1135998" y="280653"/>
                  </a:cubicBezTo>
                  <a:lnTo>
                    <a:pt x="1135998" y="280653"/>
                  </a:lnTo>
                  <a:cubicBezTo>
                    <a:pt x="1135391" y="280653"/>
                    <a:pt x="1134898" y="281145"/>
                    <a:pt x="1134898" y="281753"/>
                  </a:cubicBezTo>
                  <a:lnTo>
                    <a:pt x="1134898" y="282854"/>
                  </a:lnTo>
                  <a:cubicBezTo>
                    <a:pt x="1134898" y="284070"/>
                    <a:pt x="1135884" y="285055"/>
                    <a:pt x="1137099" y="285055"/>
                  </a:cubicBezTo>
                  <a:lnTo>
                    <a:pt x="1137283" y="285055"/>
                  </a:lnTo>
                  <a:cubicBezTo>
                    <a:pt x="1138600" y="285055"/>
                    <a:pt x="1139668" y="286123"/>
                    <a:pt x="1139668" y="287441"/>
                  </a:cubicBezTo>
                  <a:lnTo>
                    <a:pt x="1139668" y="294963"/>
                  </a:lnTo>
                  <a:lnTo>
                    <a:pt x="1138201" y="337162"/>
                  </a:lnTo>
                  <a:lnTo>
                    <a:pt x="1138201" y="339363"/>
                  </a:lnTo>
                  <a:lnTo>
                    <a:pt x="1137493" y="362347"/>
                  </a:lnTo>
                  <a:cubicBezTo>
                    <a:pt x="1137481" y="362755"/>
                    <a:pt x="1137047" y="363017"/>
                    <a:pt x="1136649" y="362931"/>
                  </a:cubicBezTo>
                  <a:lnTo>
                    <a:pt x="1136649" y="362931"/>
                  </a:lnTo>
                  <a:cubicBezTo>
                    <a:pt x="1136312" y="362856"/>
                    <a:pt x="1136035" y="363156"/>
                    <a:pt x="1136076" y="363499"/>
                  </a:cubicBezTo>
                  <a:lnTo>
                    <a:pt x="1136605" y="367992"/>
                  </a:lnTo>
                  <a:cubicBezTo>
                    <a:pt x="1136673" y="368575"/>
                    <a:pt x="1136217" y="369085"/>
                    <a:pt x="1135632" y="369085"/>
                  </a:cubicBezTo>
                  <a:lnTo>
                    <a:pt x="1135632" y="369085"/>
                  </a:lnTo>
                  <a:cubicBezTo>
                    <a:pt x="1135046" y="369085"/>
                    <a:pt x="1134591" y="368575"/>
                    <a:pt x="1134660" y="367992"/>
                  </a:cubicBezTo>
                  <a:lnTo>
                    <a:pt x="1134949" y="365534"/>
                  </a:lnTo>
                  <a:cubicBezTo>
                    <a:pt x="1135076" y="364449"/>
                    <a:pt x="1133789" y="363579"/>
                    <a:pt x="1132696" y="363579"/>
                  </a:cubicBezTo>
                  <a:lnTo>
                    <a:pt x="1132696" y="363579"/>
                  </a:lnTo>
                  <a:lnTo>
                    <a:pt x="1132696" y="363579"/>
                  </a:lnTo>
                  <a:cubicBezTo>
                    <a:pt x="1131603" y="363579"/>
                    <a:pt x="1130316" y="364449"/>
                    <a:pt x="1130444" y="365534"/>
                  </a:cubicBezTo>
                  <a:lnTo>
                    <a:pt x="1130669" y="367445"/>
                  </a:lnTo>
                  <a:cubicBezTo>
                    <a:pt x="1130772" y="368319"/>
                    <a:pt x="1130089" y="369085"/>
                    <a:pt x="1129210" y="369085"/>
                  </a:cubicBezTo>
                  <a:lnTo>
                    <a:pt x="1129210" y="369085"/>
                  </a:lnTo>
                  <a:cubicBezTo>
                    <a:pt x="1128331" y="369085"/>
                    <a:pt x="1127649" y="368319"/>
                    <a:pt x="1127751" y="367445"/>
                  </a:cubicBezTo>
                  <a:lnTo>
                    <a:pt x="1127977" y="365534"/>
                  </a:lnTo>
                  <a:cubicBezTo>
                    <a:pt x="1128104" y="364449"/>
                    <a:pt x="1126817" y="363579"/>
                    <a:pt x="1125725" y="363579"/>
                  </a:cubicBezTo>
                  <a:lnTo>
                    <a:pt x="1125725" y="363579"/>
                  </a:lnTo>
                  <a:lnTo>
                    <a:pt x="1125725" y="363579"/>
                  </a:lnTo>
                  <a:cubicBezTo>
                    <a:pt x="1124632" y="363579"/>
                    <a:pt x="1123343" y="364449"/>
                    <a:pt x="1123472" y="365534"/>
                  </a:cubicBezTo>
                  <a:lnTo>
                    <a:pt x="1123761" y="367992"/>
                  </a:lnTo>
                  <a:cubicBezTo>
                    <a:pt x="1123829" y="368575"/>
                    <a:pt x="1123375" y="369085"/>
                    <a:pt x="1122788" y="369085"/>
                  </a:cubicBezTo>
                  <a:lnTo>
                    <a:pt x="1122788" y="369085"/>
                  </a:lnTo>
                  <a:cubicBezTo>
                    <a:pt x="1122203" y="369085"/>
                    <a:pt x="1121748" y="368575"/>
                    <a:pt x="1121816" y="367992"/>
                  </a:cubicBezTo>
                  <a:lnTo>
                    <a:pt x="1122106" y="365534"/>
                  </a:lnTo>
                  <a:cubicBezTo>
                    <a:pt x="1122234" y="364449"/>
                    <a:pt x="1120946" y="363579"/>
                    <a:pt x="1119854" y="363579"/>
                  </a:cubicBezTo>
                  <a:lnTo>
                    <a:pt x="1119854" y="363579"/>
                  </a:lnTo>
                  <a:lnTo>
                    <a:pt x="1119854" y="363579"/>
                  </a:lnTo>
                  <a:cubicBezTo>
                    <a:pt x="1118761" y="363579"/>
                    <a:pt x="1117472" y="364449"/>
                    <a:pt x="1117601" y="365534"/>
                  </a:cubicBezTo>
                  <a:lnTo>
                    <a:pt x="1117890" y="367992"/>
                  </a:lnTo>
                  <a:cubicBezTo>
                    <a:pt x="1117958" y="368575"/>
                    <a:pt x="1117504" y="369085"/>
                    <a:pt x="1116918" y="369085"/>
                  </a:cubicBezTo>
                  <a:lnTo>
                    <a:pt x="1116918" y="369085"/>
                  </a:lnTo>
                  <a:cubicBezTo>
                    <a:pt x="1116331" y="369085"/>
                    <a:pt x="1115877" y="368575"/>
                    <a:pt x="1115945" y="367992"/>
                  </a:cubicBezTo>
                  <a:lnTo>
                    <a:pt x="1116235" y="365534"/>
                  </a:lnTo>
                  <a:cubicBezTo>
                    <a:pt x="1116363" y="364449"/>
                    <a:pt x="1115074" y="363579"/>
                    <a:pt x="1113983" y="363579"/>
                  </a:cubicBezTo>
                  <a:lnTo>
                    <a:pt x="1113983" y="363579"/>
                  </a:lnTo>
                  <a:lnTo>
                    <a:pt x="1113983" y="363579"/>
                  </a:lnTo>
                  <a:cubicBezTo>
                    <a:pt x="1112890" y="363579"/>
                    <a:pt x="1111602" y="364449"/>
                    <a:pt x="1111730" y="365534"/>
                  </a:cubicBezTo>
                  <a:lnTo>
                    <a:pt x="1111989" y="367735"/>
                  </a:lnTo>
                  <a:cubicBezTo>
                    <a:pt x="1112073" y="368454"/>
                    <a:pt x="1111511" y="369085"/>
                    <a:pt x="1110788" y="369085"/>
                  </a:cubicBezTo>
                  <a:lnTo>
                    <a:pt x="1110788" y="369085"/>
                  </a:lnTo>
                  <a:cubicBezTo>
                    <a:pt x="1110120" y="369085"/>
                    <a:pt x="1109579" y="368545"/>
                    <a:pt x="1109579" y="367877"/>
                  </a:cubicBezTo>
                  <a:lnTo>
                    <a:pt x="1109579" y="355693"/>
                  </a:lnTo>
                  <a:cubicBezTo>
                    <a:pt x="1109579" y="355591"/>
                    <a:pt x="1109661" y="355509"/>
                    <a:pt x="1109762" y="355509"/>
                  </a:cubicBezTo>
                  <a:lnTo>
                    <a:pt x="1109762" y="355509"/>
                  </a:lnTo>
                  <a:cubicBezTo>
                    <a:pt x="1109863" y="355509"/>
                    <a:pt x="1109946" y="355427"/>
                    <a:pt x="1109946" y="355326"/>
                  </a:cubicBezTo>
                  <a:lnTo>
                    <a:pt x="1109946" y="353857"/>
                  </a:lnTo>
                  <a:cubicBezTo>
                    <a:pt x="1109946" y="352946"/>
                    <a:pt x="1109206" y="352207"/>
                    <a:pt x="1108294" y="352207"/>
                  </a:cubicBezTo>
                  <a:lnTo>
                    <a:pt x="1107499" y="352207"/>
                  </a:lnTo>
                  <a:cubicBezTo>
                    <a:pt x="1106355" y="352207"/>
                    <a:pt x="1105365" y="351413"/>
                    <a:pt x="1105113" y="350297"/>
                  </a:cubicBezTo>
                  <a:lnTo>
                    <a:pt x="1105039" y="349968"/>
                  </a:lnTo>
                  <a:cubicBezTo>
                    <a:pt x="1104368" y="346982"/>
                    <a:pt x="1100113" y="346982"/>
                    <a:pt x="1099441" y="349968"/>
                  </a:cubicBezTo>
                  <a:lnTo>
                    <a:pt x="1099223" y="350933"/>
                  </a:lnTo>
                  <a:cubicBezTo>
                    <a:pt x="1099057" y="351677"/>
                    <a:pt x="1098396" y="352207"/>
                    <a:pt x="1097633" y="352207"/>
                  </a:cubicBezTo>
                  <a:lnTo>
                    <a:pt x="1097633" y="352207"/>
                  </a:lnTo>
                  <a:cubicBezTo>
                    <a:pt x="1096732" y="352207"/>
                    <a:pt x="1096001" y="352936"/>
                    <a:pt x="1096001" y="353838"/>
                  </a:cubicBezTo>
                  <a:lnTo>
                    <a:pt x="1096001" y="355875"/>
                  </a:lnTo>
                  <a:cubicBezTo>
                    <a:pt x="1096001" y="356079"/>
                    <a:pt x="1096167" y="356243"/>
                    <a:pt x="1096369" y="356243"/>
                  </a:cubicBezTo>
                  <a:lnTo>
                    <a:pt x="1096369" y="356243"/>
                  </a:lnTo>
                  <a:cubicBezTo>
                    <a:pt x="1096572" y="356243"/>
                    <a:pt x="1096736" y="356407"/>
                    <a:pt x="1096736" y="356610"/>
                  </a:cubicBezTo>
                  <a:lnTo>
                    <a:pt x="1096736" y="369496"/>
                  </a:lnTo>
                  <a:cubicBezTo>
                    <a:pt x="1096736" y="369878"/>
                    <a:pt x="1096426" y="370187"/>
                    <a:pt x="1096045" y="370187"/>
                  </a:cubicBezTo>
                  <a:lnTo>
                    <a:pt x="1096045" y="370187"/>
                  </a:lnTo>
                  <a:cubicBezTo>
                    <a:pt x="1095631" y="370187"/>
                    <a:pt x="1095310" y="369826"/>
                    <a:pt x="1095358" y="369414"/>
                  </a:cubicBezTo>
                  <a:lnTo>
                    <a:pt x="1095686" y="366634"/>
                  </a:lnTo>
                  <a:cubicBezTo>
                    <a:pt x="1095814" y="365549"/>
                    <a:pt x="1094527" y="364680"/>
                    <a:pt x="1093434" y="364680"/>
                  </a:cubicBezTo>
                  <a:lnTo>
                    <a:pt x="1093434" y="364680"/>
                  </a:lnTo>
                  <a:lnTo>
                    <a:pt x="1093434" y="364680"/>
                  </a:lnTo>
                  <a:cubicBezTo>
                    <a:pt x="1092341" y="364680"/>
                    <a:pt x="1091053" y="365549"/>
                    <a:pt x="1091181" y="366634"/>
                  </a:cubicBezTo>
                  <a:lnTo>
                    <a:pt x="1091470" y="369093"/>
                  </a:lnTo>
                  <a:cubicBezTo>
                    <a:pt x="1091538" y="369675"/>
                    <a:pt x="1091084" y="370187"/>
                    <a:pt x="1090498" y="370187"/>
                  </a:cubicBezTo>
                  <a:lnTo>
                    <a:pt x="1090498" y="370187"/>
                  </a:lnTo>
                  <a:cubicBezTo>
                    <a:pt x="1089911" y="370187"/>
                    <a:pt x="1089457" y="369675"/>
                    <a:pt x="1089526" y="369093"/>
                  </a:cubicBezTo>
                  <a:lnTo>
                    <a:pt x="1089814" y="366634"/>
                  </a:lnTo>
                  <a:cubicBezTo>
                    <a:pt x="1089943" y="365549"/>
                    <a:pt x="1088654" y="364680"/>
                    <a:pt x="1087562" y="364680"/>
                  </a:cubicBezTo>
                  <a:lnTo>
                    <a:pt x="1087562" y="364680"/>
                  </a:lnTo>
                  <a:lnTo>
                    <a:pt x="1087562" y="364680"/>
                  </a:lnTo>
                  <a:cubicBezTo>
                    <a:pt x="1086469" y="364680"/>
                    <a:pt x="1085182" y="365549"/>
                    <a:pt x="1085309" y="366634"/>
                  </a:cubicBezTo>
                  <a:lnTo>
                    <a:pt x="1085578" y="368911"/>
                  </a:lnTo>
                  <a:cubicBezTo>
                    <a:pt x="1085657" y="369590"/>
                    <a:pt x="1085127" y="370187"/>
                    <a:pt x="1084443" y="370187"/>
                  </a:cubicBezTo>
                  <a:lnTo>
                    <a:pt x="1084443" y="370187"/>
                  </a:lnTo>
                  <a:cubicBezTo>
                    <a:pt x="1083760" y="370187"/>
                    <a:pt x="1083230" y="369590"/>
                    <a:pt x="1083308" y="368911"/>
                  </a:cubicBezTo>
                  <a:lnTo>
                    <a:pt x="1083577" y="366634"/>
                  </a:lnTo>
                  <a:cubicBezTo>
                    <a:pt x="1083704" y="365549"/>
                    <a:pt x="1082417" y="364680"/>
                    <a:pt x="1081325" y="364680"/>
                  </a:cubicBezTo>
                  <a:lnTo>
                    <a:pt x="1081325" y="364680"/>
                  </a:lnTo>
                  <a:lnTo>
                    <a:pt x="1081325" y="364680"/>
                  </a:lnTo>
                  <a:cubicBezTo>
                    <a:pt x="1080232" y="364680"/>
                    <a:pt x="1078943" y="365549"/>
                    <a:pt x="1079072" y="366634"/>
                  </a:cubicBezTo>
                  <a:lnTo>
                    <a:pt x="1079340" y="368911"/>
                  </a:lnTo>
                  <a:cubicBezTo>
                    <a:pt x="1079420" y="369590"/>
                    <a:pt x="1078888" y="370187"/>
                    <a:pt x="1078205" y="370187"/>
                  </a:cubicBezTo>
                  <a:lnTo>
                    <a:pt x="1078205" y="370187"/>
                  </a:lnTo>
                  <a:cubicBezTo>
                    <a:pt x="1077521" y="370187"/>
                    <a:pt x="1076991" y="369590"/>
                    <a:pt x="1077071" y="368911"/>
                  </a:cubicBezTo>
                  <a:lnTo>
                    <a:pt x="1077339" y="366634"/>
                  </a:lnTo>
                  <a:cubicBezTo>
                    <a:pt x="1077466" y="365549"/>
                    <a:pt x="1076179" y="364680"/>
                    <a:pt x="1075086" y="364680"/>
                  </a:cubicBezTo>
                  <a:lnTo>
                    <a:pt x="1075086" y="364680"/>
                  </a:lnTo>
                  <a:lnTo>
                    <a:pt x="1075086" y="364680"/>
                  </a:lnTo>
                  <a:cubicBezTo>
                    <a:pt x="1073994" y="364680"/>
                    <a:pt x="1072705" y="365549"/>
                    <a:pt x="1072834" y="366634"/>
                  </a:cubicBezTo>
                  <a:lnTo>
                    <a:pt x="1073122" y="369093"/>
                  </a:lnTo>
                  <a:cubicBezTo>
                    <a:pt x="1073191" y="369675"/>
                    <a:pt x="1072737" y="370187"/>
                    <a:pt x="1072150" y="370187"/>
                  </a:cubicBezTo>
                  <a:lnTo>
                    <a:pt x="1072150" y="370187"/>
                  </a:lnTo>
                  <a:cubicBezTo>
                    <a:pt x="1071565" y="370187"/>
                    <a:pt x="1071110" y="369675"/>
                    <a:pt x="1071178" y="369093"/>
                  </a:cubicBezTo>
                  <a:lnTo>
                    <a:pt x="1071468" y="366634"/>
                  </a:lnTo>
                  <a:cubicBezTo>
                    <a:pt x="1071595" y="365549"/>
                    <a:pt x="1070308" y="364680"/>
                    <a:pt x="1069215" y="364680"/>
                  </a:cubicBezTo>
                  <a:lnTo>
                    <a:pt x="1069215" y="364680"/>
                  </a:lnTo>
                  <a:lnTo>
                    <a:pt x="1069215" y="364680"/>
                  </a:lnTo>
                  <a:cubicBezTo>
                    <a:pt x="1068123" y="364680"/>
                    <a:pt x="1066834" y="365549"/>
                    <a:pt x="1066963" y="366634"/>
                  </a:cubicBezTo>
                  <a:lnTo>
                    <a:pt x="1067251" y="369093"/>
                  </a:lnTo>
                  <a:cubicBezTo>
                    <a:pt x="1067320" y="369675"/>
                    <a:pt x="1066866" y="370187"/>
                    <a:pt x="1066279" y="370187"/>
                  </a:cubicBezTo>
                  <a:lnTo>
                    <a:pt x="1066279" y="370187"/>
                  </a:lnTo>
                  <a:cubicBezTo>
                    <a:pt x="1065693" y="370187"/>
                    <a:pt x="1065239" y="369675"/>
                    <a:pt x="1065307" y="369093"/>
                  </a:cubicBezTo>
                  <a:lnTo>
                    <a:pt x="1065596" y="366634"/>
                  </a:lnTo>
                  <a:cubicBezTo>
                    <a:pt x="1065724" y="365549"/>
                    <a:pt x="1064436" y="364680"/>
                    <a:pt x="1063343" y="364680"/>
                  </a:cubicBezTo>
                  <a:lnTo>
                    <a:pt x="1063343" y="364680"/>
                  </a:lnTo>
                  <a:lnTo>
                    <a:pt x="1063343" y="364680"/>
                  </a:lnTo>
                  <a:cubicBezTo>
                    <a:pt x="1062252" y="364680"/>
                    <a:pt x="1060963" y="365549"/>
                    <a:pt x="1061092" y="366634"/>
                  </a:cubicBezTo>
                  <a:lnTo>
                    <a:pt x="1061381" y="369093"/>
                  </a:lnTo>
                  <a:cubicBezTo>
                    <a:pt x="1061449" y="369675"/>
                    <a:pt x="1060995" y="370187"/>
                    <a:pt x="1060408" y="370187"/>
                  </a:cubicBezTo>
                  <a:lnTo>
                    <a:pt x="1060408" y="370187"/>
                  </a:lnTo>
                  <a:cubicBezTo>
                    <a:pt x="1059822" y="370187"/>
                    <a:pt x="1059368" y="369675"/>
                    <a:pt x="1059436" y="369093"/>
                  </a:cubicBezTo>
                  <a:lnTo>
                    <a:pt x="1059948" y="364747"/>
                  </a:lnTo>
                  <a:cubicBezTo>
                    <a:pt x="1059998" y="364321"/>
                    <a:pt x="1059665" y="364013"/>
                    <a:pt x="1059259" y="364148"/>
                  </a:cubicBezTo>
                  <a:lnTo>
                    <a:pt x="1059259" y="364148"/>
                  </a:lnTo>
                  <a:cubicBezTo>
                    <a:pt x="1058885" y="364273"/>
                    <a:pt x="1058573" y="363996"/>
                    <a:pt x="1058573" y="363601"/>
                  </a:cubicBezTo>
                  <a:lnTo>
                    <a:pt x="1058573" y="292394"/>
                  </a:lnTo>
                  <a:lnTo>
                    <a:pt x="1057840" y="282121"/>
                  </a:lnTo>
                  <a:lnTo>
                    <a:pt x="1057840" y="281386"/>
                  </a:lnTo>
                  <a:cubicBezTo>
                    <a:pt x="1057840" y="280981"/>
                    <a:pt x="1058169" y="280653"/>
                    <a:pt x="1058573" y="280653"/>
                  </a:cubicBezTo>
                  <a:lnTo>
                    <a:pt x="1058573" y="280653"/>
                  </a:lnTo>
                  <a:cubicBezTo>
                    <a:pt x="1058978" y="280653"/>
                    <a:pt x="1059308" y="280323"/>
                    <a:pt x="1059308" y="279918"/>
                  </a:cubicBezTo>
                  <a:lnTo>
                    <a:pt x="1059308" y="278267"/>
                  </a:lnTo>
                  <a:cubicBezTo>
                    <a:pt x="1059308" y="277963"/>
                    <a:pt x="1059554" y="277716"/>
                    <a:pt x="1059857" y="277716"/>
                  </a:cubicBezTo>
                  <a:lnTo>
                    <a:pt x="1059857" y="277716"/>
                  </a:lnTo>
                  <a:cubicBezTo>
                    <a:pt x="1060162" y="277716"/>
                    <a:pt x="1060408" y="277470"/>
                    <a:pt x="1060408" y="277167"/>
                  </a:cubicBezTo>
                  <a:lnTo>
                    <a:pt x="1060408" y="270644"/>
                  </a:lnTo>
                  <a:cubicBezTo>
                    <a:pt x="1060408" y="270295"/>
                    <a:pt x="1060125" y="270011"/>
                    <a:pt x="1059775" y="270011"/>
                  </a:cubicBezTo>
                  <a:lnTo>
                    <a:pt x="1059775" y="270011"/>
                  </a:lnTo>
                  <a:cubicBezTo>
                    <a:pt x="1059497" y="270011"/>
                    <a:pt x="1059251" y="269829"/>
                    <a:pt x="1059170" y="269564"/>
                  </a:cubicBezTo>
                  <a:lnTo>
                    <a:pt x="1057890" y="265401"/>
                  </a:lnTo>
                  <a:cubicBezTo>
                    <a:pt x="1057857" y="265294"/>
                    <a:pt x="1057833" y="265185"/>
                    <a:pt x="1057820" y="265075"/>
                  </a:cubicBezTo>
                  <a:lnTo>
                    <a:pt x="1057820" y="265075"/>
                  </a:lnTo>
                  <a:cubicBezTo>
                    <a:pt x="1057569" y="262919"/>
                    <a:pt x="1054440" y="262919"/>
                    <a:pt x="1054190" y="265075"/>
                  </a:cubicBezTo>
                  <a:lnTo>
                    <a:pt x="1054190" y="265075"/>
                  </a:lnTo>
                  <a:cubicBezTo>
                    <a:pt x="1054177" y="265185"/>
                    <a:pt x="1054154" y="265294"/>
                    <a:pt x="1054122" y="265401"/>
                  </a:cubicBezTo>
                  <a:lnTo>
                    <a:pt x="1052840" y="269564"/>
                  </a:lnTo>
                  <a:cubicBezTo>
                    <a:pt x="1052759" y="269829"/>
                    <a:pt x="1052513" y="270011"/>
                    <a:pt x="1052235" y="270011"/>
                  </a:cubicBezTo>
                  <a:lnTo>
                    <a:pt x="1052180" y="270011"/>
                  </a:lnTo>
                  <a:cubicBezTo>
                    <a:pt x="1051861" y="270011"/>
                    <a:pt x="1051601" y="270270"/>
                    <a:pt x="1051601" y="270589"/>
                  </a:cubicBezTo>
                  <a:lnTo>
                    <a:pt x="1051601" y="270589"/>
                  </a:lnTo>
                  <a:cubicBezTo>
                    <a:pt x="1051601" y="271007"/>
                    <a:pt x="1051171" y="271287"/>
                    <a:pt x="1050789" y="271117"/>
                  </a:cubicBezTo>
                  <a:lnTo>
                    <a:pt x="1048699" y="270189"/>
                  </a:lnTo>
                  <a:cubicBezTo>
                    <a:pt x="1048436" y="270072"/>
                    <a:pt x="1048150" y="270011"/>
                    <a:pt x="1047861" y="270011"/>
                  </a:cubicBezTo>
                  <a:lnTo>
                    <a:pt x="1047399" y="270011"/>
                  </a:lnTo>
                  <a:cubicBezTo>
                    <a:pt x="1045059" y="270011"/>
                    <a:pt x="1043162" y="268113"/>
                    <a:pt x="1043162" y="265773"/>
                  </a:cubicBezTo>
                  <a:lnTo>
                    <a:pt x="1043162" y="258268"/>
                  </a:lnTo>
                  <a:cubicBezTo>
                    <a:pt x="1043162" y="257661"/>
                    <a:pt x="1042670" y="257168"/>
                    <a:pt x="1042061" y="257168"/>
                  </a:cubicBezTo>
                  <a:lnTo>
                    <a:pt x="1042061" y="257168"/>
                  </a:lnTo>
                  <a:cubicBezTo>
                    <a:pt x="1041454" y="257168"/>
                    <a:pt x="1040960" y="256676"/>
                    <a:pt x="1040960" y="256067"/>
                  </a:cubicBezTo>
                  <a:lnTo>
                    <a:pt x="1040960" y="236659"/>
                  </a:lnTo>
                  <a:cubicBezTo>
                    <a:pt x="1040960" y="236434"/>
                    <a:pt x="1040778" y="236253"/>
                    <a:pt x="1040553" y="236253"/>
                  </a:cubicBezTo>
                  <a:lnTo>
                    <a:pt x="1040553" y="236253"/>
                  </a:lnTo>
                  <a:cubicBezTo>
                    <a:pt x="1040362" y="236253"/>
                    <a:pt x="1040197" y="236119"/>
                    <a:pt x="1040156" y="235933"/>
                  </a:cubicBezTo>
                  <a:lnTo>
                    <a:pt x="1038865" y="230126"/>
                  </a:lnTo>
                  <a:cubicBezTo>
                    <a:pt x="1038802" y="229846"/>
                    <a:pt x="1038555" y="229647"/>
                    <a:pt x="1038268" y="229647"/>
                  </a:cubicBezTo>
                  <a:lnTo>
                    <a:pt x="1038268" y="229647"/>
                  </a:lnTo>
                  <a:cubicBezTo>
                    <a:pt x="1037931" y="229647"/>
                    <a:pt x="1037658" y="229374"/>
                    <a:pt x="1037658" y="229036"/>
                  </a:cubicBezTo>
                  <a:lnTo>
                    <a:pt x="1037658" y="219739"/>
                  </a:lnTo>
                  <a:cubicBezTo>
                    <a:pt x="1037658" y="219537"/>
                    <a:pt x="1037822" y="219373"/>
                    <a:pt x="1038024" y="219373"/>
                  </a:cubicBezTo>
                  <a:lnTo>
                    <a:pt x="1038024" y="219373"/>
                  </a:lnTo>
                  <a:cubicBezTo>
                    <a:pt x="1038227" y="219373"/>
                    <a:pt x="1038391" y="219208"/>
                    <a:pt x="1038391" y="219006"/>
                  </a:cubicBezTo>
                  <a:lnTo>
                    <a:pt x="1038391" y="215153"/>
                  </a:lnTo>
                  <a:cubicBezTo>
                    <a:pt x="1038391" y="214848"/>
                    <a:pt x="1038638" y="214602"/>
                    <a:pt x="1038942" y="214602"/>
                  </a:cubicBezTo>
                  <a:lnTo>
                    <a:pt x="1038942" y="214602"/>
                  </a:lnTo>
                  <a:cubicBezTo>
                    <a:pt x="1039245" y="214602"/>
                    <a:pt x="1039492" y="214356"/>
                    <a:pt x="1039492" y="214052"/>
                  </a:cubicBezTo>
                  <a:lnTo>
                    <a:pt x="1039492" y="208547"/>
                  </a:lnTo>
                  <a:cubicBezTo>
                    <a:pt x="1039492" y="208244"/>
                    <a:pt x="1039245" y="207997"/>
                    <a:pt x="1038942" y="207997"/>
                  </a:cubicBezTo>
                  <a:lnTo>
                    <a:pt x="1038942" y="207997"/>
                  </a:lnTo>
                  <a:cubicBezTo>
                    <a:pt x="1038638" y="207997"/>
                    <a:pt x="1038391" y="207751"/>
                    <a:pt x="1038391" y="207446"/>
                  </a:cubicBezTo>
                  <a:lnTo>
                    <a:pt x="1038391" y="193271"/>
                  </a:lnTo>
                  <a:cubicBezTo>
                    <a:pt x="1038391" y="193095"/>
                    <a:pt x="1038534" y="192952"/>
                    <a:pt x="1038710" y="192952"/>
                  </a:cubicBezTo>
                  <a:lnTo>
                    <a:pt x="1038710" y="192952"/>
                  </a:lnTo>
                  <a:cubicBezTo>
                    <a:pt x="1038920" y="192952"/>
                    <a:pt x="1039072" y="192754"/>
                    <a:pt x="1039019" y="192552"/>
                  </a:cubicBezTo>
                  <a:lnTo>
                    <a:pt x="1037658" y="187449"/>
                  </a:lnTo>
                  <a:lnTo>
                    <a:pt x="1036076" y="182930"/>
                  </a:lnTo>
                  <a:cubicBezTo>
                    <a:pt x="1035485" y="181240"/>
                    <a:pt x="1033890" y="180110"/>
                    <a:pt x="1032101" y="180110"/>
                  </a:cubicBezTo>
                  <a:lnTo>
                    <a:pt x="1032101" y="180110"/>
                  </a:lnTo>
                  <a:cubicBezTo>
                    <a:pt x="1030020" y="180110"/>
                    <a:pt x="1028251" y="178592"/>
                    <a:pt x="1027935" y="176536"/>
                  </a:cubicBezTo>
                  <a:lnTo>
                    <a:pt x="1018966" y="118062"/>
                  </a:lnTo>
                  <a:cubicBezTo>
                    <a:pt x="1018830" y="117185"/>
                    <a:pt x="1019856" y="116611"/>
                    <a:pt x="1020535" y="117184"/>
                  </a:cubicBezTo>
                  <a:lnTo>
                    <a:pt x="1020535" y="117184"/>
                  </a:lnTo>
                  <a:cubicBezTo>
                    <a:pt x="1021289" y="117823"/>
                    <a:pt x="1022400" y="117040"/>
                    <a:pt x="1022054" y="116114"/>
                  </a:cubicBezTo>
                  <a:lnTo>
                    <a:pt x="1021512" y="114671"/>
                  </a:lnTo>
                  <a:cubicBezTo>
                    <a:pt x="1021296" y="114094"/>
                    <a:pt x="1021494" y="113444"/>
                    <a:pt x="1021996" y="113085"/>
                  </a:cubicBezTo>
                  <a:lnTo>
                    <a:pt x="1022081" y="113024"/>
                  </a:lnTo>
                  <a:cubicBezTo>
                    <a:pt x="1023302" y="112152"/>
                    <a:pt x="1022625" y="110227"/>
                    <a:pt x="1021128" y="110310"/>
                  </a:cubicBezTo>
                  <a:lnTo>
                    <a:pt x="1020731" y="110332"/>
                  </a:lnTo>
                  <a:cubicBezTo>
                    <a:pt x="1020121" y="110366"/>
                    <a:pt x="1019576" y="109957"/>
                    <a:pt x="1019435" y="109363"/>
                  </a:cubicBezTo>
                  <a:lnTo>
                    <a:pt x="1019435" y="109363"/>
                  </a:lnTo>
                  <a:cubicBezTo>
                    <a:pt x="1019131" y="108068"/>
                    <a:pt x="1017289" y="108068"/>
                    <a:pt x="1016983" y="109363"/>
                  </a:cubicBezTo>
                  <a:lnTo>
                    <a:pt x="1016983" y="109363"/>
                  </a:lnTo>
                  <a:cubicBezTo>
                    <a:pt x="1016844" y="109957"/>
                    <a:pt x="1016297" y="110366"/>
                    <a:pt x="1015688" y="110332"/>
                  </a:cubicBezTo>
                  <a:lnTo>
                    <a:pt x="1015292" y="110310"/>
                  </a:lnTo>
                  <a:cubicBezTo>
                    <a:pt x="1013794" y="110227"/>
                    <a:pt x="1013118" y="112152"/>
                    <a:pt x="1014338" y="113024"/>
                  </a:cubicBezTo>
                  <a:lnTo>
                    <a:pt x="1014424" y="113085"/>
                  </a:lnTo>
                  <a:cubicBezTo>
                    <a:pt x="1014925" y="113444"/>
                    <a:pt x="1015124" y="114094"/>
                    <a:pt x="1014908" y="114671"/>
                  </a:cubicBezTo>
                  <a:lnTo>
                    <a:pt x="1014366" y="116114"/>
                  </a:lnTo>
                  <a:cubicBezTo>
                    <a:pt x="1014018" y="117040"/>
                    <a:pt x="1015129" y="117823"/>
                    <a:pt x="1015885" y="117184"/>
                  </a:cubicBezTo>
                  <a:lnTo>
                    <a:pt x="1015885" y="117184"/>
                  </a:lnTo>
                  <a:cubicBezTo>
                    <a:pt x="1016562" y="116611"/>
                    <a:pt x="1017588" y="117185"/>
                    <a:pt x="1017454" y="118062"/>
                  </a:cubicBezTo>
                  <a:lnTo>
                    <a:pt x="1008453" y="176734"/>
                  </a:lnTo>
                  <a:cubicBezTo>
                    <a:pt x="1008155" y="178676"/>
                    <a:pt x="1006485" y="180110"/>
                    <a:pt x="1004520" y="180110"/>
                  </a:cubicBezTo>
                  <a:lnTo>
                    <a:pt x="1004520" y="180110"/>
                  </a:lnTo>
                  <a:cubicBezTo>
                    <a:pt x="1002830" y="180110"/>
                    <a:pt x="1001323" y="181179"/>
                    <a:pt x="1000765" y="182774"/>
                  </a:cubicBezTo>
                  <a:lnTo>
                    <a:pt x="999129" y="187449"/>
                  </a:lnTo>
                  <a:lnTo>
                    <a:pt x="997767" y="192552"/>
                  </a:lnTo>
                  <a:cubicBezTo>
                    <a:pt x="997713" y="192754"/>
                    <a:pt x="997867" y="192952"/>
                    <a:pt x="998076" y="192952"/>
                  </a:cubicBezTo>
                  <a:lnTo>
                    <a:pt x="998076" y="192952"/>
                  </a:lnTo>
                  <a:cubicBezTo>
                    <a:pt x="998251" y="192952"/>
                    <a:pt x="998394" y="193095"/>
                    <a:pt x="998394" y="193271"/>
                  </a:cubicBezTo>
                  <a:lnTo>
                    <a:pt x="998394" y="207446"/>
                  </a:lnTo>
                  <a:cubicBezTo>
                    <a:pt x="998394" y="207751"/>
                    <a:pt x="998148" y="207997"/>
                    <a:pt x="997845" y="207997"/>
                  </a:cubicBezTo>
                  <a:lnTo>
                    <a:pt x="997845" y="207997"/>
                  </a:lnTo>
                  <a:cubicBezTo>
                    <a:pt x="997540" y="207997"/>
                    <a:pt x="997294" y="208244"/>
                    <a:pt x="997294" y="208547"/>
                  </a:cubicBezTo>
                  <a:lnTo>
                    <a:pt x="997294" y="214052"/>
                  </a:lnTo>
                  <a:cubicBezTo>
                    <a:pt x="997294" y="214356"/>
                    <a:pt x="997540" y="214602"/>
                    <a:pt x="997845" y="214602"/>
                  </a:cubicBezTo>
                  <a:lnTo>
                    <a:pt x="997845" y="214602"/>
                  </a:lnTo>
                  <a:cubicBezTo>
                    <a:pt x="998148" y="214602"/>
                    <a:pt x="998394" y="214848"/>
                    <a:pt x="998394" y="215153"/>
                  </a:cubicBezTo>
                  <a:lnTo>
                    <a:pt x="998394" y="219006"/>
                  </a:lnTo>
                  <a:cubicBezTo>
                    <a:pt x="998394" y="219208"/>
                    <a:pt x="998558" y="219373"/>
                    <a:pt x="998762" y="219373"/>
                  </a:cubicBezTo>
                  <a:lnTo>
                    <a:pt x="998762" y="219373"/>
                  </a:lnTo>
                  <a:cubicBezTo>
                    <a:pt x="998964" y="219373"/>
                    <a:pt x="999129" y="219537"/>
                    <a:pt x="999129" y="219739"/>
                  </a:cubicBezTo>
                  <a:lnTo>
                    <a:pt x="999129" y="230136"/>
                  </a:lnTo>
                  <a:cubicBezTo>
                    <a:pt x="999129" y="230475"/>
                    <a:pt x="998855" y="230748"/>
                    <a:pt x="998518" y="230748"/>
                  </a:cubicBezTo>
                  <a:lnTo>
                    <a:pt x="998518" y="230748"/>
                  </a:lnTo>
                  <a:cubicBezTo>
                    <a:pt x="998232" y="230748"/>
                    <a:pt x="997984" y="230947"/>
                    <a:pt x="997922" y="231227"/>
                  </a:cubicBezTo>
                  <a:lnTo>
                    <a:pt x="996667" y="236874"/>
                  </a:lnTo>
                  <a:cubicBezTo>
                    <a:pt x="996604" y="237154"/>
                    <a:pt x="996356" y="237353"/>
                    <a:pt x="996070" y="237353"/>
                  </a:cubicBezTo>
                  <a:lnTo>
                    <a:pt x="996070" y="237353"/>
                  </a:lnTo>
                  <a:cubicBezTo>
                    <a:pt x="995732" y="237353"/>
                    <a:pt x="995460" y="237626"/>
                    <a:pt x="995460" y="237963"/>
                  </a:cubicBezTo>
                  <a:lnTo>
                    <a:pt x="995460" y="257535"/>
                  </a:lnTo>
                  <a:cubicBezTo>
                    <a:pt x="995460" y="257940"/>
                    <a:pt x="995130" y="258268"/>
                    <a:pt x="994725" y="258268"/>
                  </a:cubicBezTo>
                  <a:lnTo>
                    <a:pt x="994725" y="258268"/>
                  </a:lnTo>
                  <a:cubicBezTo>
                    <a:pt x="994320" y="258268"/>
                    <a:pt x="993992" y="258598"/>
                    <a:pt x="993992" y="259003"/>
                  </a:cubicBezTo>
                  <a:lnTo>
                    <a:pt x="993992" y="269295"/>
                  </a:lnTo>
                  <a:cubicBezTo>
                    <a:pt x="993992" y="270299"/>
                    <a:pt x="993178" y="271112"/>
                    <a:pt x="992176" y="271112"/>
                  </a:cubicBezTo>
                  <a:lnTo>
                    <a:pt x="992176" y="271112"/>
                  </a:lnTo>
                  <a:cubicBezTo>
                    <a:pt x="991921" y="271112"/>
                    <a:pt x="991669" y="271165"/>
                    <a:pt x="991437" y="271268"/>
                  </a:cubicBezTo>
                  <a:lnTo>
                    <a:pt x="989300" y="272218"/>
                  </a:lnTo>
                  <a:cubicBezTo>
                    <a:pt x="988918" y="272389"/>
                    <a:pt x="988488" y="272108"/>
                    <a:pt x="988488" y="271689"/>
                  </a:cubicBezTo>
                  <a:lnTo>
                    <a:pt x="988488" y="271689"/>
                  </a:lnTo>
                  <a:cubicBezTo>
                    <a:pt x="988488" y="271371"/>
                    <a:pt x="988228" y="271112"/>
                    <a:pt x="987909" y="271112"/>
                  </a:cubicBezTo>
                  <a:lnTo>
                    <a:pt x="987854" y="271112"/>
                  </a:lnTo>
                  <a:cubicBezTo>
                    <a:pt x="987576" y="271112"/>
                    <a:pt x="987331" y="270930"/>
                    <a:pt x="987249" y="270665"/>
                  </a:cubicBezTo>
                  <a:lnTo>
                    <a:pt x="985968" y="266502"/>
                  </a:lnTo>
                  <a:cubicBezTo>
                    <a:pt x="985935" y="266394"/>
                    <a:pt x="985913" y="266286"/>
                    <a:pt x="985899" y="266175"/>
                  </a:cubicBezTo>
                  <a:lnTo>
                    <a:pt x="985899" y="266175"/>
                  </a:lnTo>
                  <a:cubicBezTo>
                    <a:pt x="985649" y="264020"/>
                    <a:pt x="982519" y="264020"/>
                    <a:pt x="982268" y="266175"/>
                  </a:cubicBezTo>
                  <a:lnTo>
                    <a:pt x="982268" y="266175"/>
                  </a:lnTo>
                  <a:cubicBezTo>
                    <a:pt x="982256" y="266286"/>
                    <a:pt x="982233" y="266394"/>
                    <a:pt x="982200" y="266502"/>
                  </a:cubicBezTo>
                  <a:lnTo>
                    <a:pt x="980919" y="270665"/>
                  </a:lnTo>
                  <a:cubicBezTo>
                    <a:pt x="980837" y="270930"/>
                    <a:pt x="980591" y="271112"/>
                    <a:pt x="980313" y="271112"/>
                  </a:cubicBezTo>
                  <a:lnTo>
                    <a:pt x="980313" y="271112"/>
                  </a:lnTo>
                  <a:cubicBezTo>
                    <a:pt x="979964" y="271112"/>
                    <a:pt x="979681" y="271396"/>
                    <a:pt x="979681" y="271745"/>
                  </a:cubicBezTo>
                  <a:lnTo>
                    <a:pt x="979681" y="278267"/>
                  </a:lnTo>
                  <a:cubicBezTo>
                    <a:pt x="979681" y="278571"/>
                    <a:pt x="979928" y="278817"/>
                    <a:pt x="980231" y="278817"/>
                  </a:cubicBezTo>
                  <a:lnTo>
                    <a:pt x="980231" y="278817"/>
                  </a:lnTo>
                  <a:cubicBezTo>
                    <a:pt x="980535" y="278817"/>
                    <a:pt x="980782" y="279064"/>
                    <a:pt x="980782" y="279368"/>
                  </a:cubicBezTo>
                  <a:lnTo>
                    <a:pt x="980782" y="281019"/>
                  </a:lnTo>
                  <a:cubicBezTo>
                    <a:pt x="980782" y="281424"/>
                    <a:pt x="981110" y="281753"/>
                    <a:pt x="981515" y="281753"/>
                  </a:cubicBezTo>
                  <a:lnTo>
                    <a:pt x="981515" y="281753"/>
                  </a:lnTo>
                  <a:cubicBezTo>
                    <a:pt x="981920" y="281753"/>
                    <a:pt x="982250" y="282081"/>
                    <a:pt x="982250" y="282487"/>
                  </a:cubicBezTo>
                  <a:lnTo>
                    <a:pt x="982250" y="283221"/>
                  </a:lnTo>
                  <a:lnTo>
                    <a:pt x="981515" y="293495"/>
                  </a:lnTo>
                  <a:lnTo>
                    <a:pt x="981515" y="370229"/>
                  </a:lnTo>
                  <a:cubicBezTo>
                    <a:pt x="981515" y="370611"/>
                    <a:pt x="981207" y="370921"/>
                    <a:pt x="980825" y="370921"/>
                  </a:cubicBezTo>
                  <a:lnTo>
                    <a:pt x="980825" y="370921"/>
                  </a:lnTo>
                  <a:cubicBezTo>
                    <a:pt x="980410" y="370921"/>
                    <a:pt x="980090" y="370560"/>
                    <a:pt x="980139" y="370149"/>
                  </a:cubicBezTo>
                  <a:lnTo>
                    <a:pt x="980465" y="367369"/>
                  </a:lnTo>
                  <a:cubicBezTo>
                    <a:pt x="980593" y="366284"/>
                    <a:pt x="979306" y="365413"/>
                    <a:pt x="978213" y="365413"/>
                  </a:cubicBezTo>
                  <a:lnTo>
                    <a:pt x="978213" y="365413"/>
                  </a:lnTo>
                  <a:lnTo>
                    <a:pt x="978213" y="365413"/>
                  </a:lnTo>
                  <a:cubicBezTo>
                    <a:pt x="977120" y="365413"/>
                    <a:pt x="975833" y="366284"/>
                    <a:pt x="975960" y="367369"/>
                  </a:cubicBezTo>
                  <a:lnTo>
                    <a:pt x="976249" y="369828"/>
                  </a:lnTo>
                  <a:cubicBezTo>
                    <a:pt x="976318" y="370409"/>
                    <a:pt x="975863" y="370921"/>
                    <a:pt x="975277" y="370921"/>
                  </a:cubicBezTo>
                  <a:lnTo>
                    <a:pt x="975277" y="370921"/>
                  </a:lnTo>
                  <a:cubicBezTo>
                    <a:pt x="974692" y="370921"/>
                    <a:pt x="974236" y="370409"/>
                    <a:pt x="974305" y="369828"/>
                  </a:cubicBezTo>
                  <a:lnTo>
                    <a:pt x="974595" y="367369"/>
                  </a:lnTo>
                  <a:cubicBezTo>
                    <a:pt x="974722" y="366284"/>
                    <a:pt x="973435" y="365413"/>
                    <a:pt x="972342" y="365413"/>
                  </a:cubicBezTo>
                  <a:lnTo>
                    <a:pt x="972342" y="365413"/>
                  </a:lnTo>
                  <a:lnTo>
                    <a:pt x="972342" y="365413"/>
                  </a:lnTo>
                  <a:cubicBezTo>
                    <a:pt x="971249" y="365413"/>
                    <a:pt x="969962" y="366284"/>
                    <a:pt x="970089" y="367369"/>
                  </a:cubicBezTo>
                  <a:lnTo>
                    <a:pt x="970378" y="369828"/>
                  </a:lnTo>
                  <a:cubicBezTo>
                    <a:pt x="970447" y="370409"/>
                    <a:pt x="969992" y="370921"/>
                    <a:pt x="969406" y="370921"/>
                  </a:cubicBezTo>
                  <a:lnTo>
                    <a:pt x="969406" y="370921"/>
                  </a:lnTo>
                  <a:cubicBezTo>
                    <a:pt x="968821" y="370921"/>
                    <a:pt x="968365" y="370409"/>
                    <a:pt x="968434" y="369828"/>
                  </a:cubicBezTo>
                  <a:lnTo>
                    <a:pt x="968724" y="367369"/>
                  </a:lnTo>
                  <a:cubicBezTo>
                    <a:pt x="968851" y="366284"/>
                    <a:pt x="967564" y="365413"/>
                    <a:pt x="966471" y="365413"/>
                  </a:cubicBezTo>
                  <a:lnTo>
                    <a:pt x="966471" y="365413"/>
                  </a:lnTo>
                  <a:lnTo>
                    <a:pt x="966471" y="365413"/>
                  </a:lnTo>
                  <a:cubicBezTo>
                    <a:pt x="965378" y="365413"/>
                    <a:pt x="964090" y="366284"/>
                    <a:pt x="964218" y="367369"/>
                  </a:cubicBezTo>
                  <a:lnTo>
                    <a:pt x="964507" y="369828"/>
                  </a:lnTo>
                  <a:cubicBezTo>
                    <a:pt x="964575" y="370409"/>
                    <a:pt x="964121" y="370921"/>
                    <a:pt x="963535" y="370921"/>
                  </a:cubicBezTo>
                  <a:lnTo>
                    <a:pt x="963535" y="370921"/>
                  </a:lnTo>
                  <a:cubicBezTo>
                    <a:pt x="962950" y="370921"/>
                    <a:pt x="962494" y="370409"/>
                    <a:pt x="962563" y="369828"/>
                  </a:cubicBezTo>
                  <a:lnTo>
                    <a:pt x="962853" y="367369"/>
                  </a:lnTo>
                  <a:cubicBezTo>
                    <a:pt x="962980" y="366284"/>
                    <a:pt x="961693" y="365413"/>
                    <a:pt x="960600" y="365413"/>
                  </a:cubicBezTo>
                  <a:lnTo>
                    <a:pt x="960600" y="365413"/>
                  </a:lnTo>
                  <a:lnTo>
                    <a:pt x="960600" y="365413"/>
                  </a:lnTo>
                  <a:cubicBezTo>
                    <a:pt x="959507" y="365413"/>
                    <a:pt x="958219" y="366284"/>
                    <a:pt x="958347" y="367369"/>
                  </a:cubicBezTo>
                  <a:lnTo>
                    <a:pt x="958636" y="369828"/>
                  </a:lnTo>
                  <a:cubicBezTo>
                    <a:pt x="958704" y="370409"/>
                    <a:pt x="958250" y="370921"/>
                    <a:pt x="957664" y="370921"/>
                  </a:cubicBezTo>
                  <a:lnTo>
                    <a:pt x="957664" y="370921"/>
                  </a:lnTo>
                  <a:cubicBezTo>
                    <a:pt x="957077" y="370921"/>
                    <a:pt x="956624" y="370409"/>
                    <a:pt x="956692" y="369828"/>
                  </a:cubicBezTo>
                  <a:lnTo>
                    <a:pt x="956980" y="367369"/>
                  </a:lnTo>
                  <a:cubicBezTo>
                    <a:pt x="957109" y="366284"/>
                    <a:pt x="955821" y="365413"/>
                    <a:pt x="954728" y="365413"/>
                  </a:cubicBezTo>
                  <a:lnTo>
                    <a:pt x="954728" y="365413"/>
                  </a:lnTo>
                  <a:lnTo>
                    <a:pt x="954728" y="365413"/>
                  </a:lnTo>
                  <a:cubicBezTo>
                    <a:pt x="953635" y="365413"/>
                    <a:pt x="952348" y="366284"/>
                    <a:pt x="952475" y="367369"/>
                  </a:cubicBezTo>
                  <a:lnTo>
                    <a:pt x="952680" y="369098"/>
                  </a:lnTo>
                  <a:cubicBezTo>
                    <a:pt x="952794" y="370068"/>
                    <a:pt x="952036" y="370921"/>
                    <a:pt x="951058" y="370921"/>
                  </a:cubicBezTo>
                  <a:lnTo>
                    <a:pt x="951058" y="370921"/>
                  </a:lnTo>
                  <a:cubicBezTo>
                    <a:pt x="950082" y="370921"/>
                    <a:pt x="949324" y="370068"/>
                    <a:pt x="949438" y="369098"/>
                  </a:cubicBezTo>
                  <a:lnTo>
                    <a:pt x="949641" y="367369"/>
                  </a:lnTo>
                  <a:cubicBezTo>
                    <a:pt x="949770" y="366284"/>
                    <a:pt x="948482" y="365413"/>
                    <a:pt x="947390" y="365413"/>
                  </a:cubicBezTo>
                  <a:lnTo>
                    <a:pt x="947390" y="365413"/>
                  </a:lnTo>
                  <a:lnTo>
                    <a:pt x="947390" y="365413"/>
                  </a:lnTo>
                  <a:cubicBezTo>
                    <a:pt x="946297" y="365413"/>
                    <a:pt x="945009" y="366284"/>
                    <a:pt x="945138" y="367369"/>
                  </a:cubicBezTo>
                  <a:lnTo>
                    <a:pt x="945405" y="369645"/>
                  </a:lnTo>
                  <a:cubicBezTo>
                    <a:pt x="945485" y="370324"/>
                    <a:pt x="944954" y="370921"/>
                    <a:pt x="944270" y="370921"/>
                  </a:cubicBezTo>
                  <a:lnTo>
                    <a:pt x="944270" y="370921"/>
                  </a:lnTo>
                  <a:cubicBezTo>
                    <a:pt x="943587" y="370921"/>
                    <a:pt x="943057" y="370324"/>
                    <a:pt x="943137" y="369645"/>
                  </a:cubicBezTo>
                  <a:lnTo>
                    <a:pt x="943404" y="367369"/>
                  </a:lnTo>
                  <a:cubicBezTo>
                    <a:pt x="943532" y="366284"/>
                    <a:pt x="942245" y="365413"/>
                    <a:pt x="941152" y="365413"/>
                  </a:cubicBezTo>
                  <a:lnTo>
                    <a:pt x="941152" y="365413"/>
                  </a:lnTo>
                  <a:lnTo>
                    <a:pt x="941152" y="365413"/>
                  </a:lnTo>
                  <a:cubicBezTo>
                    <a:pt x="940059" y="365413"/>
                    <a:pt x="938771" y="366284"/>
                    <a:pt x="938899" y="367369"/>
                  </a:cubicBezTo>
                  <a:lnTo>
                    <a:pt x="939226" y="370149"/>
                  </a:lnTo>
                  <a:cubicBezTo>
                    <a:pt x="939275" y="370560"/>
                    <a:pt x="938953" y="370921"/>
                    <a:pt x="938540" y="370921"/>
                  </a:cubicBezTo>
                  <a:lnTo>
                    <a:pt x="938540" y="370921"/>
                  </a:lnTo>
                  <a:cubicBezTo>
                    <a:pt x="938158" y="370921"/>
                    <a:pt x="937848" y="370611"/>
                    <a:pt x="937848" y="370229"/>
                  </a:cubicBezTo>
                  <a:lnTo>
                    <a:pt x="937848" y="357160"/>
                  </a:lnTo>
                  <a:cubicBezTo>
                    <a:pt x="937848" y="357059"/>
                    <a:pt x="937931" y="356977"/>
                    <a:pt x="938032" y="356977"/>
                  </a:cubicBezTo>
                  <a:lnTo>
                    <a:pt x="938032" y="356977"/>
                  </a:lnTo>
                  <a:cubicBezTo>
                    <a:pt x="938133" y="356977"/>
                    <a:pt x="938216" y="356895"/>
                    <a:pt x="938216" y="356794"/>
                  </a:cubicBezTo>
                  <a:lnTo>
                    <a:pt x="938216" y="354958"/>
                  </a:lnTo>
                  <a:cubicBezTo>
                    <a:pt x="938216" y="353844"/>
                    <a:pt x="937312" y="352940"/>
                    <a:pt x="936198" y="352940"/>
                  </a:cubicBezTo>
                  <a:lnTo>
                    <a:pt x="935362" y="352940"/>
                  </a:lnTo>
                  <a:cubicBezTo>
                    <a:pt x="934027" y="352940"/>
                    <a:pt x="932870" y="352013"/>
                    <a:pt x="932577" y="350711"/>
                  </a:cubicBezTo>
                  <a:lnTo>
                    <a:pt x="932577" y="350711"/>
                  </a:lnTo>
                  <a:cubicBezTo>
                    <a:pt x="931905" y="347725"/>
                    <a:pt x="927649" y="347716"/>
                    <a:pt x="926978" y="350701"/>
                  </a:cubicBezTo>
                  <a:lnTo>
                    <a:pt x="926795" y="351508"/>
                  </a:lnTo>
                  <a:cubicBezTo>
                    <a:pt x="926608" y="352346"/>
                    <a:pt x="925864" y="352940"/>
                    <a:pt x="925006" y="352940"/>
                  </a:cubicBezTo>
                  <a:lnTo>
                    <a:pt x="925006" y="352940"/>
                  </a:lnTo>
                  <a:cubicBezTo>
                    <a:pt x="923993" y="352940"/>
                    <a:pt x="923172" y="353762"/>
                    <a:pt x="923172" y="354774"/>
                  </a:cubicBezTo>
                  <a:lnTo>
                    <a:pt x="923172" y="356610"/>
                  </a:lnTo>
                  <a:cubicBezTo>
                    <a:pt x="923172" y="356812"/>
                    <a:pt x="923336" y="356977"/>
                    <a:pt x="923538" y="356977"/>
                  </a:cubicBezTo>
                  <a:lnTo>
                    <a:pt x="923538" y="356977"/>
                  </a:lnTo>
                  <a:cubicBezTo>
                    <a:pt x="923741" y="356977"/>
                    <a:pt x="923905" y="357141"/>
                    <a:pt x="923905" y="357343"/>
                  </a:cubicBezTo>
                  <a:lnTo>
                    <a:pt x="923905" y="370229"/>
                  </a:lnTo>
                  <a:cubicBezTo>
                    <a:pt x="923905" y="370611"/>
                    <a:pt x="923596" y="370921"/>
                    <a:pt x="923214" y="370921"/>
                  </a:cubicBezTo>
                  <a:lnTo>
                    <a:pt x="923214" y="370921"/>
                  </a:lnTo>
                  <a:cubicBezTo>
                    <a:pt x="922801" y="370921"/>
                    <a:pt x="922480" y="370560"/>
                    <a:pt x="922528" y="370149"/>
                  </a:cubicBezTo>
                  <a:lnTo>
                    <a:pt x="922856" y="367369"/>
                  </a:lnTo>
                  <a:cubicBezTo>
                    <a:pt x="922983" y="366284"/>
                    <a:pt x="921696" y="365413"/>
                    <a:pt x="920603" y="365413"/>
                  </a:cubicBezTo>
                  <a:lnTo>
                    <a:pt x="920603" y="365413"/>
                  </a:lnTo>
                  <a:lnTo>
                    <a:pt x="920603" y="365413"/>
                  </a:lnTo>
                  <a:cubicBezTo>
                    <a:pt x="919510" y="365413"/>
                    <a:pt x="918222" y="366284"/>
                    <a:pt x="918350" y="367369"/>
                  </a:cubicBezTo>
                  <a:lnTo>
                    <a:pt x="918639" y="369828"/>
                  </a:lnTo>
                  <a:cubicBezTo>
                    <a:pt x="918707" y="370409"/>
                    <a:pt x="918253" y="370921"/>
                    <a:pt x="917667" y="370921"/>
                  </a:cubicBezTo>
                  <a:lnTo>
                    <a:pt x="917667" y="370921"/>
                  </a:lnTo>
                  <a:cubicBezTo>
                    <a:pt x="917082" y="370921"/>
                    <a:pt x="916626" y="370409"/>
                    <a:pt x="916695" y="369828"/>
                  </a:cubicBezTo>
                  <a:lnTo>
                    <a:pt x="916985" y="367369"/>
                  </a:lnTo>
                  <a:cubicBezTo>
                    <a:pt x="917112" y="366284"/>
                    <a:pt x="915825" y="365413"/>
                    <a:pt x="914732" y="365413"/>
                  </a:cubicBezTo>
                  <a:lnTo>
                    <a:pt x="914732" y="365413"/>
                  </a:lnTo>
                  <a:lnTo>
                    <a:pt x="914732" y="365413"/>
                  </a:lnTo>
                  <a:cubicBezTo>
                    <a:pt x="913639" y="365413"/>
                    <a:pt x="912351" y="366284"/>
                    <a:pt x="912479" y="367369"/>
                  </a:cubicBezTo>
                  <a:lnTo>
                    <a:pt x="912768" y="369828"/>
                  </a:lnTo>
                  <a:cubicBezTo>
                    <a:pt x="912836" y="370409"/>
                    <a:pt x="912382" y="370921"/>
                    <a:pt x="911796" y="370921"/>
                  </a:cubicBezTo>
                  <a:lnTo>
                    <a:pt x="911796" y="370921"/>
                  </a:lnTo>
                  <a:cubicBezTo>
                    <a:pt x="911209" y="370921"/>
                    <a:pt x="910756" y="370409"/>
                    <a:pt x="910824" y="369828"/>
                  </a:cubicBezTo>
                  <a:lnTo>
                    <a:pt x="911112" y="367369"/>
                  </a:lnTo>
                  <a:cubicBezTo>
                    <a:pt x="911241" y="366284"/>
                    <a:pt x="909953" y="365413"/>
                    <a:pt x="908860" y="365413"/>
                  </a:cubicBezTo>
                  <a:lnTo>
                    <a:pt x="908860" y="365413"/>
                  </a:lnTo>
                  <a:lnTo>
                    <a:pt x="908860" y="365413"/>
                  </a:lnTo>
                  <a:cubicBezTo>
                    <a:pt x="907767" y="365413"/>
                    <a:pt x="906480" y="366284"/>
                    <a:pt x="906607" y="367369"/>
                  </a:cubicBezTo>
                  <a:lnTo>
                    <a:pt x="906833" y="369281"/>
                  </a:lnTo>
                  <a:cubicBezTo>
                    <a:pt x="906935" y="370153"/>
                    <a:pt x="906253" y="370921"/>
                    <a:pt x="905374" y="370921"/>
                  </a:cubicBezTo>
                  <a:lnTo>
                    <a:pt x="905374" y="370921"/>
                  </a:lnTo>
                  <a:cubicBezTo>
                    <a:pt x="904495" y="370921"/>
                    <a:pt x="903813" y="370153"/>
                    <a:pt x="903916" y="369281"/>
                  </a:cubicBezTo>
                  <a:lnTo>
                    <a:pt x="904141" y="367369"/>
                  </a:lnTo>
                  <a:cubicBezTo>
                    <a:pt x="904269" y="366284"/>
                    <a:pt x="902981" y="365413"/>
                    <a:pt x="901888" y="365413"/>
                  </a:cubicBezTo>
                  <a:lnTo>
                    <a:pt x="901888" y="365413"/>
                  </a:lnTo>
                  <a:lnTo>
                    <a:pt x="901888" y="365413"/>
                  </a:lnTo>
                  <a:cubicBezTo>
                    <a:pt x="900795" y="365413"/>
                    <a:pt x="899508" y="366284"/>
                    <a:pt x="899636" y="367369"/>
                  </a:cubicBezTo>
                  <a:lnTo>
                    <a:pt x="899925" y="369828"/>
                  </a:lnTo>
                  <a:cubicBezTo>
                    <a:pt x="899994" y="370409"/>
                    <a:pt x="899539" y="370921"/>
                    <a:pt x="898953" y="370921"/>
                  </a:cubicBezTo>
                  <a:lnTo>
                    <a:pt x="898953" y="370921"/>
                  </a:lnTo>
                  <a:cubicBezTo>
                    <a:pt x="898367" y="370921"/>
                    <a:pt x="897912" y="370409"/>
                    <a:pt x="897981" y="369828"/>
                  </a:cubicBezTo>
                  <a:lnTo>
                    <a:pt x="898270" y="367369"/>
                  </a:lnTo>
                  <a:cubicBezTo>
                    <a:pt x="898397" y="366284"/>
                    <a:pt x="897110" y="365413"/>
                    <a:pt x="896017" y="365413"/>
                  </a:cubicBezTo>
                  <a:lnTo>
                    <a:pt x="896017" y="365413"/>
                  </a:lnTo>
                  <a:lnTo>
                    <a:pt x="896017" y="365413"/>
                  </a:lnTo>
                  <a:cubicBezTo>
                    <a:pt x="894924" y="365413"/>
                    <a:pt x="893637" y="366284"/>
                    <a:pt x="893765" y="367369"/>
                  </a:cubicBezTo>
                  <a:lnTo>
                    <a:pt x="894055" y="369828"/>
                  </a:lnTo>
                  <a:cubicBezTo>
                    <a:pt x="894123" y="370409"/>
                    <a:pt x="893668" y="370921"/>
                    <a:pt x="893082" y="370921"/>
                  </a:cubicBezTo>
                  <a:lnTo>
                    <a:pt x="893082" y="370921"/>
                  </a:lnTo>
                  <a:cubicBezTo>
                    <a:pt x="892496" y="370921"/>
                    <a:pt x="892041" y="370409"/>
                    <a:pt x="892109" y="369828"/>
                  </a:cubicBezTo>
                  <a:lnTo>
                    <a:pt x="892399" y="367369"/>
                  </a:lnTo>
                  <a:cubicBezTo>
                    <a:pt x="892526" y="366284"/>
                    <a:pt x="891239" y="365413"/>
                    <a:pt x="890146" y="365413"/>
                  </a:cubicBezTo>
                  <a:lnTo>
                    <a:pt x="890146" y="365413"/>
                  </a:lnTo>
                  <a:lnTo>
                    <a:pt x="890146" y="365413"/>
                  </a:lnTo>
                  <a:cubicBezTo>
                    <a:pt x="889053" y="365413"/>
                    <a:pt x="887766" y="366284"/>
                    <a:pt x="887894" y="367369"/>
                  </a:cubicBezTo>
                  <a:lnTo>
                    <a:pt x="888182" y="369828"/>
                  </a:lnTo>
                  <a:cubicBezTo>
                    <a:pt x="888252" y="370409"/>
                    <a:pt x="887797" y="370921"/>
                    <a:pt x="887210" y="370921"/>
                  </a:cubicBezTo>
                  <a:lnTo>
                    <a:pt x="887210" y="370921"/>
                  </a:lnTo>
                  <a:cubicBezTo>
                    <a:pt x="886625" y="370921"/>
                    <a:pt x="886170" y="370409"/>
                    <a:pt x="886238" y="369828"/>
                  </a:cubicBezTo>
                  <a:lnTo>
                    <a:pt x="886528" y="367369"/>
                  </a:lnTo>
                  <a:cubicBezTo>
                    <a:pt x="886655" y="366284"/>
                    <a:pt x="885368" y="365413"/>
                    <a:pt x="884275" y="365413"/>
                  </a:cubicBezTo>
                  <a:lnTo>
                    <a:pt x="884275" y="365413"/>
                  </a:lnTo>
                  <a:lnTo>
                    <a:pt x="884275" y="365413"/>
                  </a:lnTo>
                  <a:cubicBezTo>
                    <a:pt x="883183" y="365413"/>
                    <a:pt x="881894" y="366284"/>
                    <a:pt x="882023" y="367369"/>
                  </a:cubicBezTo>
                  <a:lnTo>
                    <a:pt x="882311" y="369828"/>
                  </a:lnTo>
                  <a:cubicBezTo>
                    <a:pt x="882380" y="370409"/>
                    <a:pt x="881926" y="370921"/>
                    <a:pt x="881339" y="370921"/>
                  </a:cubicBezTo>
                  <a:lnTo>
                    <a:pt x="881339" y="370921"/>
                  </a:lnTo>
                  <a:cubicBezTo>
                    <a:pt x="880754" y="370921"/>
                    <a:pt x="880299" y="370409"/>
                    <a:pt x="880367" y="369828"/>
                  </a:cubicBezTo>
                  <a:lnTo>
                    <a:pt x="880657" y="367369"/>
                  </a:lnTo>
                  <a:cubicBezTo>
                    <a:pt x="880784" y="366284"/>
                    <a:pt x="879497" y="365413"/>
                    <a:pt x="878404" y="365413"/>
                  </a:cubicBezTo>
                  <a:lnTo>
                    <a:pt x="878404" y="365413"/>
                  </a:lnTo>
                  <a:lnTo>
                    <a:pt x="878404" y="365413"/>
                  </a:lnTo>
                  <a:cubicBezTo>
                    <a:pt x="877312" y="365413"/>
                    <a:pt x="876023" y="366284"/>
                    <a:pt x="876152" y="367369"/>
                  </a:cubicBezTo>
                  <a:lnTo>
                    <a:pt x="876440" y="369828"/>
                  </a:lnTo>
                  <a:cubicBezTo>
                    <a:pt x="876509" y="370409"/>
                    <a:pt x="876055" y="370921"/>
                    <a:pt x="875468" y="370921"/>
                  </a:cubicBezTo>
                  <a:lnTo>
                    <a:pt x="875468" y="370921"/>
                  </a:lnTo>
                  <a:cubicBezTo>
                    <a:pt x="874882" y="370921"/>
                    <a:pt x="874428" y="370409"/>
                    <a:pt x="874496" y="369828"/>
                  </a:cubicBezTo>
                  <a:lnTo>
                    <a:pt x="874786" y="367369"/>
                  </a:lnTo>
                  <a:cubicBezTo>
                    <a:pt x="874913" y="366284"/>
                    <a:pt x="873625" y="365413"/>
                    <a:pt x="872534" y="365413"/>
                  </a:cubicBezTo>
                  <a:lnTo>
                    <a:pt x="872534" y="365413"/>
                  </a:lnTo>
                  <a:lnTo>
                    <a:pt x="872534" y="365413"/>
                  </a:lnTo>
                  <a:cubicBezTo>
                    <a:pt x="871441" y="365413"/>
                    <a:pt x="870152" y="366284"/>
                    <a:pt x="870281" y="367369"/>
                  </a:cubicBezTo>
                  <a:lnTo>
                    <a:pt x="870570" y="369828"/>
                  </a:lnTo>
                  <a:cubicBezTo>
                    <a:pt x="870638" y="370409"/>
                    <a:pt x="870184" y="370921"/>
                    <a:pt x="869597" y="370921"/>
                  </a:cubicBezTo>
                  <a:lnTo>
                    <a:pt x="869597" y="370921"/>
                  </a:lnTo>
                  <a:cubicBezTo>
                    <a:pt x="869011" y="370921"/>
                    <a:pt x="868557" y="370409"/>
                    <a:pt x="868625" y="369828"/>
                  </a:cubicBezTo>
                  <a:lnTo>
                    <a:pt x="868914" y="367369"/>
                  </a:lnTo>
                  <a:cubicBezTo>
                    <a:pt x="869042" y="366284"/>
                    <a:pt x="867754" y="365413"/>
                    <a:pt x="866661" y="365413"/>
                  </a:cubicBezTo>
                  <a:lnTo>
                    <a:pt x="866661" y="365413"/>
                  </a:lnTo>
                  <a:lnTo>
                    <a:pt x="866661" y="365413"/>
                  </a:lnTo>
                  <a:cubicBezTo>
                    <a:pt x="865568" y="365413"/>
                    <a:pt x="864281" y="366284"/>
                    <a:pt x="864409" y="367369"/>
                  </a:cubicBezTo>
                  <a:lnTo>
                    <a:pt x="864623" y="369185"/>
                  </a:lnTo>
                  <a:cubicBezTo>
                    <a:pt x="864731" y="370108"/>
                    <a:pt x="864010" y="370921"/>
                    <a:pt x="863078" y="370921"/>
                  </a:cubicBezTo>
                  <a:lnTo>
                    <a:pt x="863078" y="370921"/>
                  </a:lnTo>
                  <a:cubicBezTo>
                    <a:pt x="862220" y="370921"/>
                    <a:pt x="861525" y="370224"/>
                    <a:pt x="861525" y="369366"/>
                  </a:cubicBezTo>
                  <a:lnTo>
                    <a:pt x="861525" y="365233"/>
                  </a:lnTo>
                  <a:cubicBezTo>
                    <a:pt x="861525" y="364727"/>
                    <a:pt x="861114" y="364315"/>
                    <a:pt x="860607" y="364315"/>
                  </a:cubicBezTo>
                  <a:lnTo>
                    <a:pt x="860607" y="364315"/>
                  </a:lnTo>
                  <a:cubicBezTo>
                    <a:pt x="860100" y="364315"/>
                    <a:pt x="859690" y="363904"/>
                    <a:pt x="859690" y="363398"/>
                  </a:cubicBezTo>
                  <a:lnTo>
                    <a:pt x="859690" y="359362"/>
                  </a:lnTo>
                  <a:cubicBezTo>
                    <a:pt x="859690" y="359260"/>
                    <a:pt x="859772" y="359179"/>
                    <a:pt x="859873" y="359179"/>
                  </a:cubicBezTo>
                  <a:lnTo>
                    <a:pt x="859873" y="359179"/>
                  </a:lnTo>
                  <a:cubicBezTo>
                    <a:pt x="859974" y="359179"/>
                    <a:pt x="860057" y="359096"/>
                    <a:pt x="860057" y="358995"/>
                  </a:cubicBezTo>
                  <a:lnTo>
                    <a:pt x="860057" y="356059"/>
                  </a:lnTo>
                  <a:cubicBezTo>
                    <a:pt x="860057" y="355756"/>
                    <a:pt x="859810" y="355509"/>
                    <a:pt x="859506" y="355509"/>
                  </a:cubicBezTo>
                  <a:lnTo>
                    <a:pt x="859506" y="355509"/>
                  </a:lnTo>
                  <a:cubicBezTo>
                    <a:pt x="859203" y="355509"/>
                    <a:pt x="858956" y="355263"/>
                    <a:pt x="858956" y="354958"/>
                  </a:cubicBezTo>
                  <a:lnTo>
                    <a:pt x="858956" y="354214"/>
                  </a:lnTo>
                  <a:cubicBezTo>
                    <a:pt x="858956" y="354099"/>
                    <a:pt x="858941" y="353985"/>
                    <a:pt x="858910" y="353875"/>
                  </a:cubicBezTo>
                  <a:lnTo>
                    <a:pt x="855763" y="342333"/>
                  </a:lnTo>
                  <a:cubicBezTo>
                    <a:pt x="855708" y="342131"/>
                    <a:pt x="855860" y="341932"/>
                    <a:pt x="856070" y="341932"/>
                  </a:cubicBezTo>
                  <a:lnTo>
                    <a:pt x="856070" y="341932"/>
                  </a:lnTo>
                  <a:cubicBezTo>
                    <a:pt x="856245" y="341932"/>
                    <a:pt x="856388" y="341790"/>
                    <a:pt x="856388" y="341614"/>
                  </a:cubicBezTo>
                  <a:lnTo>
                    <a:pt x="856388" y="340831"/>
                  </a:lnTo>
                  <a:cubicBezTo>
                    <a:pt x="856388" y="340628"/>
                    <a:pt x="856224" y="340464"/>
                    <a:pt x="856020" y="340464"/>
                  </a:cubicBezTo>
                  <a:lnTo>
                    <a:pt x="856020" y="340464"/>
                  </a:lnTo>
                  <a:cubicBezTo>
                    <a:pt x="855818" y="340464"/>
                    <a:pt x="855654" y="340300"/>
                    <a:pt x="855654" y="340098"/>
                  </a:cubicBezTo>
                  <a:lnTo>
                    <a:pt x="855654" y="331291"/>
                  </a:lnTo>
                  <a:cubicBezTo>
                    <a:pt x="855654" y="331087"/>
                    <a:pt x="855818" y="330923"/>
                    <a:pt x="856020" y="330923"/>
                  </a:cubicBezTo>
                  <a:lnTo>
                    <a:pt x="856020" y="330923"/>
                  </a:lnTo>
                  <a:cubicBezTo>
                    <a:pt x="856224" y="330923"/>
                    <a:pt x="856388" y="330759"/>
                    <a:pt x="856388" y="330556"/>
                  </a:cubicBezTo>
                  <a:lnTo>
                    <a:pt x="856388" y="330190"/>
                  </a:lnTo>
                  <a:cubicBezTo>
                    <a:pt x="856388" y="329785"/>
                    <a:pt x="856058" y="329455"/>
                    <a:pt x="855654" y="329455"/>
                  </a:cubicBezTo>
                  <a:lnTo>
                    <a:pt x="854665" y="329455"/>
                  </a:lnTo>
                  <a:cubicBezTo>
                    <a:pt x="853938" y="329455"/>
                    <a:pt x="853289" y="328999"/>
                    <a:pt x="853043" y="328313"/>
                  </a:cubicBezTo>
                  <a:lnTo>
                    <a:pt x="852714" y="327390"/>
                  </a:lnTo>
                  <a:cubicBezTo>
                    <a:pt x="851730" y="324635"/>
                    <a:pt x="847835" y="324635"/>
                    <a:pt x="846851" y="327390"/>
                  </a:cubicBezTo>
                  <a:lnTo>
                    <a:pt x="846522" y="328313"/>
                  </a:lnTo>
                  <a:cubicBezTo>
                    <a:pt x="846276" y="328999"/>
                    <a:pt x="845627" y="329455"/>
                    <a:pt x="844899" y="329455"/>
                  </a:cubicBezTo>
                  <a:lnTo>
                    <a:pt x="843911" y="329455"/>
                  </a:lnTo>
                  <a:cubicBezTo>
                    <a:pt x="843506" y="329455"/>
                    <a:pt x="843178" y="329785"/>
                    <a:pt x="843178" y="330190"/>
                  </a:cubicBezTo>
                  <a:lnTo>
                    <a:pt x="843178" y="330556"/>
                  </a:lnTo>
                  <a:cubicBezTo>
                    <a:pt x="843178" y="330759"/>
                    <a:pt x="843342" y="330923"/>
                    <a:pt x="843545" y="330923"/>
                  </a:cubicBezTo>
                  <a:lnTo>
                    <a:pt x="843545" y="330923"/>
                  </a:lnTo>
                  <a:cubicBezTo>
                    <a:pt x="843747" y="330923"/>
                    <a:pt x="843911" y="331087"/>
                    <a:pt x="843911" y="331291"/>
                  </a:cubicBezTo>
                  <a:lnTo>
                    <a:pt x="843911" y="340098"/>
                  </a:lnTo>
                  <a:cubicBezTo>
                    <a:pt x="843911" y="340300"/>
                    <a:pt x="843747" y="340464"/>
                    <a:pt x="843545" y="340464"/>
                  </a:cubicBezTo>
                  <a:lnTo>
                    <a:pt x="843545" y="340464"/>
                  </a:lnTo>
                  <a:cubicBezTo>
                    <a:pt x="843342" y="340464"/>
                    <a:pt x="843178" y="340628"/>
                    <a:pt x="843178" y="340831"/>
                  </a:cubicBezTo>
                  <a:lnTo>
                    <a:pt x="843178" y="341614"/>
                  </a:lnTo>
                  <a:cubicBezTo>
                    <a:pt x="843178" y="341790"/>
                    <a:pt x="843319" y="341932"/>
                    <a:pt x="843495" y="341932"/>
                  </a:cubicBezTo>
                  <a:lnTo>
                    <a:pt x="843495" y="341932"/>
                  </a:lnTo>
                  <a:cubicBezTo>
                    <a:pt x="843705" y="341932"/>
                    <a:pt x="843857" y="342131"/>
                    <a:pt x="843802" y="342333"/>
                  </a:cubicBezTo>
                  <a:lnTo>
                    <a:pt x="840655" y="353875"/>
                  </a:lnTo>
                  <a:cubicBezTo>
                    <a:pt x="840625" y="353985"/>
                    <a:pt x="840609" y="354099"/>
                    <a:pt x="840609" y="354214"/>
                  </a:cubicBezTo>
                  <a:lnTo>
                    <a:pt x="840609" y="354958"/>
                  </a:lnTo>
                  <a:cubicBezTo>
                    <a:pt x="840609" y="355263"/>
                    <a:pt x="840362" y="355509"/>
                    <a:pt x="840058" y="355509"/>
                  </a:cubicBezTo>
                  <a:lnTo>
                    <a:pt x="840058" y="355509"/>
                  </a:lnTo>
                  <a:cubicBezTo>
                    <a:pt x="839755" y="355509"/>
                    <a:pt x="839508" y="355756"/>
                    <a:pt x="839508" y="356059"/>
                  </a:cubicBezTo>
                  <a:lnTo>
                    <a:pt x="839508" y="357894"/>
                  </a:lnTo>
                  <a:cubicBezTo>
                    <a:pt x="839508" y="357995"/>
                    <a:pt x="839589" y="358078"/>
                    <a:pt x="839692" y="358078"/>
                  </a:cubicBezTo>
                  <a:lnTo>
                    <a:pt x="839692" y="358078"/>
                  </a:lnTo>
                  <a:cubicBezTo>
                    <a:pt x="839793" y="358078"/>
                    <a:pt x="839875" y="358159"/>
                    <a:pt x="839875" y="358260"/>
                  </a:cubicBezTo>
                  <a:lnTo>
                    <a:pt x="839875" y="362297"/>
                  </a:lnTo>
                  <a:cubicBezTo>
                    <a:pt x="839875" y="362804"/>
                    <a:pt x="839465" y="363214"/>
                    <a:pt x="838957" y="363214"/>
                  </a:cubicBezTo>
                  <a:lnTo>
                    <a:pt x="838957" y="363214"/>
                  </a:lnTo>
                  <a:cubicBezTo>
                    <a:pt x="838451" y="363214"/>
                    <a:pt x="838040" y="363625"/>
                    <a:pt x="838040" y="364133"/>
                  </a:cubicBezTo>
                  <a:lnTo>
                    <a:pt x="838040" y="388533"/>
                  </a:lnTo>
                  <a:cubicBezTo>
                    <a:pt x="838040" y="389953"/>
                    <a:pt x="836891" y="391102"/>
                    <a:pt x="835471" y="391102"/>
                  </a:cubicBezTo>
                  <a:lnTo>
                    <a:pt x="833637" y="391102"/>
                  </a:lnTo>
                  <a:cubicBezTo>
                    <a:pt x="833232" y="391102"/>
                    <a:pt x="832903" y="391431"/>
                    <a:pt x="832903" y="391837"/>
                  </a:cubicBezTo>
                  <a:lnTo>
                    <a:pt x="832903" y="391837"/>
                  </a:lnTo>
                  <a:cubicBezTo>
                    <a:pt x="832903" y="392242"/>
                    <a:pt x="832575" y="392570"/>
                    <a:pt x="832169" y="392570"/>
                  </a:cubicBezTo>
                  <a:lnTo>
                    <a:pt x="831618" y="392570"/>
                  </a:lnTo>
                  <a:cubicBezTo>
                    <a:pt x="830910" y="392570"/>
                    <a:pt x="830334" y="391996"/>
                    <a:pt x="830334" y="391286"/>
                  </a:cubicBezTo>
                  <a:lnTo>
                    <a:pt x="830334" y="389634"/>
                  </a:lnTo>
                  <a:cubicBezTo>
                    <a:pt x="830334" y="388621"/>
                    <a:pt x="829512" y="387800"/>
                    <a:pt x="828500" y="387800"/>
                  </a:cubicBezTo>
                  <a:lnTo>
                    <a:pt x="828500" y="387800"/>
                  </a:lnTo>
                  <a:cubicBezTo>
                    <a:pt x="827487" y="387800"/>
                    <a:pt x="826666" y="388621"/>
                    <a:pt x="826666" y="389634"/>
                  </a:cubicBezTo>
                  <a:lnTo>
                    <a:pt x="826666" y="392754"/>
                  </a:lnTo>
                  <a:cubicBezTo>
                    <a:pt x="826666" y="394071"/>
                    <a:pt x="825598" y="395139"/>
                    <a:pt x="824279" y="395139"/>
                  </a:cubicBezTo>
                  <a:lnTo>
                    <a:pt x="824279" y="395139"/>
                  </a:lnTo>
                  <a:cubicBezTo>
                    <a:pt x="822962" y="395139"/>
                    <a:pt x="821894" y="396207"/>
                    <a:pt x="821894" y="397524"/>
                  </a:cubicBezTo>
                  <a:lnTo>
                    <a:pt x="821894" y="405596"/>
                  </a:lnTo>
                  <a:cubicBezTo>
                    <a:pt x="821894" y="407319"/>
                    <a:pt x="820498" y="408716"/>
                    <a:pt x="818776" y="408716"/>
                  </a:cubicBezTo>
                  <a:lnTo>
                    <a:pt x="818776" y="408716"/>
                  </a:lnTo>
                  <a:cubicBezTo>
                    <a:pt x="817053" y="408716"/>
                    <a:pt x="815657" y="407319"/>
                    <a:pt x="815657" y="405596"/>
                  </a:cubicBezTo>
                  <a:lnTo>
                    <a:pt x="815657" y="392020"/>
                  </a:lnTo>
                  <a:cubicBezTo>
                    <a:pt x="815657" y="388676"/>
                    <a:pt x="812945" y="385966"/>
                    <a:pt x="809602" y="385966"/>
                  </a:cubicBezTo>
                  <a:lnTo>
                    <a:pt x="805933" y="385966"/>
                  </a:lnTo>
                  <a:cubicBezTo>
                    <a:pt x="804616" y="385966"/>
                    <a:pt x="803548" y="387032"/>
                    <a:pt x="803548" y="388351"/>
                  </a:cubicBezTo>
                  <a:lnTo>
                    <a:pt x="803548" y="389084"/>
                  </a:lnTo>
                  <a:cubicBezTo>
                    <a:pt x="803548" y="389996"/>
                    <a:pt x="802808" y="390736"/>
                    <a:pt x="801896" y="390736"/>
                  </a:cubicBezTo>
                  <a:lnTo>
                    <a:pt x="801896" y="390736"/>
                  </a:lnTo>
                  <a:cubicBezTo>
                    <a:pt x="800984" y="390736"/>
                    <a:pt x="800244" y="389996"/>
                    <a:pt x="800244" y="389084"/>
                  </a:cubicBezTo>
                  <a:lnTo>
                    <a:pt x="800244" y="389084"/>
                  </a:lnTo>
                  <a:cubicBezTo>
                    <a:pt x="800244" y="388173"/>
                    <a:pt x="799506" y="387433"/>
                    <a:pt x="798594" y="387433"/>
                  </a:cubicBezTo>
                  <a:lnTo>
                    <a:pt x="793273" y="387433"/>
                  </a:lnTo>
                  <a:cubicBezTo>
                    <a:pt x="789422" y="387433"/>
                    <a:pt x="786301" y="384311"/>
                    <a:pt x="786301" y="380461"/>
                  </a:cubicBezTo>
                  <a:lnTo>
                    <a:pt x="786301" y="368424"/>
                  </a:lnTo>
                  <a:cubicBezTo>
                    <a:pt x="786301" y="366763"/>
                    <a:pt x="784955" y="365417"/>
                    <a:pt x="783294" y="365417"/>
                  </a:cubicBezTo>
                  <a:lnTo>
                    <a:pt x="783294" y="365417"/>
                  </a:lnTo>
                  <a:cubicBezTo>
                    <a:pt x="781690" y="365417"/>
                    <a:pt x="780369" y="364157"/>
                    <a:pt x="780290" y="362556"/>
                  </a:cubicBezTo>
                  <a:lnTo>
                    <a:pt x="772776" y="209071"/>
                  </a:lnTo>
                  <a:cubicBezTo>
                    <a:pt x="772748" y="208470"/>
                    <a:pt x="772252" y="207997"/>
                    <a:pt x="771651" y="207997"/>
                  </a:cubicBezTo>
                  <a:lnTo>
                    <a:pt x="770890" y="207997"/>
                  </a:lnTo>
                  <a:cubicBezTo>
                    <a:pt x="770686" y="207997"/>
                    <a:pt x="770522" y="207833"/>
                    <a:pt x="770522" y="207630"/>
                  </a:cubicBezTo>
                  <a:lnTo>
                    <a:pt x="770522" y="207630"/>
                  </a:lnTo>
                  <a:cubicBezTo>
                    <a:pt x="770522" y="207428"/>
                    <a:pt x="770358" y="207264"/>
                    <a:pt x="770155" y="207264"/>
                  </a:cubicBezTo>
                  <a:lnTo>
                    <a:pt x="769238" y="207264"/>
                  </a:lnTo>
                  <a:cubicBezTo>
                    <a:pt x="768528" y="207264"/>
                    <a:pt x="767954" y="206688"/>
                    <a:pt x="767954" y="205980"/>
                  </a:cubicBezTo>
                  <a:lnTo>
                    <a:pt x="767954" y="205429"/>
                  </a:lnTo>
                  <a:cubicBezTo>
                    <a:pt x="767954" y="204416"/>
                    <a:pt x="767132" y="203595"/>
                    <a:pt x="766120" y="203595"/>
                  </a:cubicBezTo>
                  <a:lnTo>
                    <a:pt x="763807" y="203595"/>
                  </a:lnTo>
                  <a:cubicBezTo>
                    <a:pt x="761759" y="203595"/>
                    <a:pt x="760026" y="202098"/>
                    <a:pt x="759678" y="200080"/>
                  </a:cubicBezTo>
                  <a:cubicBezTo>
                    <a:pt x="758395" y="192633"/>
                    <a:pt x="757075" y="188182"/>
                    <a:pt x="755478" y="188182"/>
                  </a:cubicBezTo>
                  <a:lnTo>
                    <a:pt x="755478" y="188182"/>
                  </a:lnTo>
                  <a:cubicBezTo>
                    <a:pt x="754132" y="188182"/>
                    <a:pt x="753160" y="189650"/>
                    <a:pt x="751816" y="189650"/>
                  </a:cubicBezTo>
                  <a:lnTo>
                    <a:pt x="720611" y="189650"/>
                  </a:lnTo>
                  <a:cubicBezTo>
                    <a:pt x="719300" y="189650"/>
                    <a:pt x="718259" y="188182"/>
                    <a:pt x="716948" y="188182"/>
                  </a:cubicBezTo>
                  <a:lnTo>
                    <a:pt x="716948" y="188182"/>
                  </a:lnTo>
                  <a:cubicBezTo>
                    <a:pt x="712545" y="188182"/>
                    <a:pt x="709243" y="221941"/>
                    <a:pt x="709243" y="263406"/>
                  </a:cubicBezTo>
                  <a:cubicBezTo>
                    <a:pt x="709243" y="273924"/>
                    <a:pt x="709520" y="283888"/>
                    <a:pt x="709834" y="293058"/>
                  </a:cubicBezTo>
                  <a:cubicBezTo>
                    <a:pt x="709908" y="295269"/>
                    <a:pt x="708082" y="297074"/>
                    <a:pt x="705871" y="296969"/>
                  </a:cubicBezTo>
                  <a:lnTo>
                    <a:pt x="705871" y="296969"/>
                  </a:lnTo>
                  <a:cubicBezTo>
                    <a:pt x="703856" y="296873"/>
                    <a:pt x="702272" y="295211"/>
                    <a:pt x="702272" y="293193"/>
                  </a:cubicBezTo>
                  <a:lnTo>
                    <a:pt x="702272" y="270011"/>
                  </a:lnTo>
                  <a:cubicBezTo>
                    <a:pt x="702272" y="269606"/>
                    <a:pt x="702599" y="269277"/>
                    <a:pt x="703005" y="269277"/>
                  </a:cubicBezTo>
                  <a:lnTo>
                    <a:pt x="703005" y="269277"/>
                  </a:lnTo>
                  <a:cubicBezTo>
                    <a:pt x="703410" y="269277"/>
                    <a:pt x="703738" y="268949"/>
                    <a:pt x="703738" y="268543"/>
                  </a:cubicBezTo>
                  <a:lnTo>
                    <a:pt x="703738" y="218639"/>
                  </a:lnTo>
                  <a:cubicBezTo>
                    <a:pt x="703738" y="218233"/>
                    <a:pt x="703410" y="217905"/>
                    <a:pt x="703005" y="217905"/>
                  </a:cubicBezTo>
                  <a:lnTo>
                    <a:pt x="703005" y="217905"/>
                  </a:lnTo>
                  <a:cubicBezTo>
                    <a:pt x="702599" y="217905"/>
                    <a:pt x="702272" y="217576"/>
                    <a:pt x="702272" y="217170"/>
                  </a:cubicBezTo>
                  <a:lnTo>
                    <a:pt x="702272" y="181578"/>
                  </a:lnTo>
                  <a:cubicBezTo>
                    <a:pt x="702272" y="181172"/>
                    <a:pt x="702599" y="180843"/>
                    <a:pt x="703005" y="180843"/>
                  </a:cubicBezTo>
                  <a:lnTo>
                    <a:pt x="703005" y="180843"/>
                  </a:lnTo>
                  <a:cubicBezTo>
                    <a:pt x="703410" y="180843"/>
                    <a:pt x="703738" y="180515"/>
                    <a:pt x="703738" y="180110"/>
                  </a:cubicBezTo>
                  <a:lnTo>
                    <a:pt x="703738" y="138461"/>
                  </a:lnTo>
                  <a:cubicBezTo>
                    <a:pt x="703738" y="135928"/>
                    <a:pt x="701685" y="133875"/>
                    <a:pt x="699152" y="133875"/>
                  </a:cubicBezTo>
                  <a:lnTo>
                    <a:pt x="697134" y="133875"/>
                  </a:lnTo>
                  <a:cubicBezTo>
                    <a:pt x="695714" y="133875"/>
                    <a:pt x="694565" y="132725"/>
                    <a:pt x="694565" y="131306"/>
                  </a:cubicBezTo>
                  <a:lnTo>
                    <a:pt x="694565" y="131306"/>
                  </a:lnTo>
                  <a:cubicBezTo>
                    <a:pt x="694565" y="129887"/>
                    <a:pt x="693415" y="128737"/>
                    <a:pt x="691996" y="128737"/>
                  </a:cubicBezTo>
                  <a:lnTo>
                    <a:pt x="680988" y="128737"/>
                  </a:lnTo>
                  <a:cubicBezTo>
                    <a:pt x="679570" y="128737"/>
                    <a:pt x="678419" y="129887"/>
                    <a:pt x="678419" y="131306"/>
                  </a:cubicBezTo>
                  <a:lnTo>
                    <a:pt x="678419" y="132407"/>
                  </a:lnTo>
                  <a:cubicBezTo>
                    <a:pt x="678419" y="133217"/>
                    <a:pt x="677762" y="133875"/>
                    <a:pt x="676952" y="133875"/>
                  </a:cubicBezTo>
                  <a:lnTo>
                    <a:pt x="676952" y="133875"/>
                  </a:lnTo>
                  <a:cubicBezTo>
                    <a:pt x="676142" y="133875"/>
                    <a:pt x="675484" y="134532"/>
                    <a:pt x="675484" y="135342"/>
                  </a:cubicBezTo>
                  <a:lnTo>
                    <a:pt x="675484" y="292578"/>
                  </a:lnTo>
                  <a:cubicBezTo>
                    <a:pt x="675484" y="293595"/>
                    <a:pt x="674924" y="294528"/>
                    <a:pt x="674027" y="295007"/>
                  </a:cubicBezTo>
                  <a:lnTo>
                    <a:pt x="674027" y="295007"/>
                  </a:lnTo>
                  <a:cubicBezTo>
                    <a:pt x="672194" y="295984"/>
                    <a:pt x="669979" y="294655"/>
                    <a:pt x="669979" y="292578"/>
                  </a:cubicBezTo>
                  <a:lnTo>
                    <a:pt x="669979" y="285423"/>
                  </a:lnTo>
                  <a:cubicBezTo>
                    <a:pt x="669979" y="285017"/>
                    <a:pt x="670309" y="284688"/>
                    <a:pt x="670714" y="284688"/>
                  </a:cubicBezTo>
                  <a:lnTo>
                    <a:pt x="670714" y="284688"/>
                  </a:lnTo>
                  <a:cubicBezTo>
                    <a:pt x="671120" y="284688"/>
                    <a:pt x="671448" y="284360"/>
                    <a:pt x="671448" y="283955"/>
                  </a:cubicBezTo>
                  <a:lnTo>
                    <a:pt x="671448" y="230564"/>
                  </a:lnTo>
                  <a:cubicBezTo>
                    <a:pt x="671448" y="229652"/>
                    <a:pt x="670709" y="228914"/>
                    <a:pt x="669796" y="228914"/>
                  </a:cubicBezTo>
                  <a:lnTo>
                    <a:pt x="669796" y="228914"/>
                  </a:lnTo>
                  <a:cubicBezTo>
                    <a:pt x="668884" y="228914"/>
                    <a:pt x="668145" y="228174"/>
                    <a:pt x="668145" y="227262"/>
                  </a:cubicBezTo>
                  <a:lnTo>
                    <a:pt x="668145" y="182127"/>
                  </a:lnTo>
                  <a:cubicBezTo>
                    <a:pt x="668145" y="181824"/>
                    <a:pt x="668392" y="181578"/>
                    <a:pt x="668695" y="181578"/>
                  </a:cubicBezTo>
                  <a:lnTo>
                    <a:pt x="668695" y="181578"/>
                  </a:lnTo>
                  <a:cubicBezTo>
                    <a:pt x="668999" y="181578"/>
                    <a:pt x="669246" y="181331"/>
                    <a:pt x="669246" y="181027"/>
                  </a:cubicBezTo>
                  <a:lnTo>
                    <a:pt x="669246" y="126536"/>
                  </a:lnTo>
                  <a:cubicBezTo>
                    <a:pt x="669246" y="124104"/>
                    <a:pt x="667274" y="122132"/>
                    <a:pt x="664843" y="122132"/>
                  </a:cubicBezTo>
                  <a:lnTo>
                    <a:pt x="663375" y="122132"/>
                  </a:lnTo>
                  <a:cubicBezTo>
                    <a:pt x="661754" y="122132"/>
                    <a:pt x="660439" y="120818"/>
                    <a:pt x="660439" y="119197"/>
                  </a:cubicBezTo>
                  <a:lnTo>
                    <a:pt x="660439" y="119197"/>
                  </a:lnTo>
                  <a:cubicBezTo>
                    <a:pt x="660439" y="117576"/>
                    <a:pt x="659124" y="116261"/>
                    <a:pt x="657504" y="116261"/>
                  </a:cubicBezTo>
                  <a:lnTo>
                    <a:pt x="645028" y="116261"/>
                  </a:lnTo>
                  <a:cubicBezTo>
                    <a:pt x="643406" y="116261"/>
                    <a:pt x="642092" y="117576"/>
                    <a:pt x="642092" y="119197"/>
                  </a:cubicBezTo>
                  <a:lnTo>
                    <a:pt x="642092" y="120114"/>
                  </a:lnTo>
                  <a:cubicBezTo>
                    <a:pt x="642092" y="121229"/>
                    <a:pt x="641189" y="122132"/>
                    <a:pt x="640074" y="122132"/>
                  </a:cubicBezTo>
                  <a:lnTo>
                    <a:pt x="640074" y="122132"/>
                  </a:lnTo>
                  <a:cubicBezTo>
                    <a:pt x="638959" y="122132"/>
                    <a:pt x="638056" y="123036"/>
                    <a:pt x="638056" y="124151"/>
                  </a:cubicBezTo>
                  <a:lnTo>
                    <a:pt x="638056" y="179926"/>
                  </a:lnTo>
                  <a:cubicBezTo>
                    <a:pt x="638056" y="180636"/>
                    <a:pt x="637480" y="181210"/>
                    <a:pt x="636772" y="181210"/>
                  </a:cubicBezTo>
                  <a:lnTo>
                    <a:pt x="636772" y="181210"/>
                  </a:lnTo>
                  <a:cubicBezTo>
                    <a:pt x="636062" y="181210"/>
                    <a:pt x="635487" y="181785"/>
                    <a:pt x="635487" y="182495"/>
                  </a:cubicBezTo>
                  <a:lnTo>
                    <a:pt x="635487" y="233500"/>
                  </a:lnTo>
                  <a:cubicBezTo>
                    <a:pt x="635487" y="234007"/>
                    <a:pt x="635898" y="234417"/>
                    <a:pt x="636404" y="234417"/>
                  </a:cubicBezTo>
                  <a:lnTo>
                    <a:pt x="636404" y="234417"/>
                  </a:lnTo>
                  <a:cubicBezTo>
                    <a:pt x="636911" y="234417"/>
                    <a:pt x="637321" y="234828"/>
                    <a:pt x="637321" y="235334"/>
                  </a:cubicBezTo>
                  <a:lnTo>
                    <a:pt x="637321" y="281082"/>
                  </a:lnTo>
                  <a:cubicBezTo>
                    <a:pt x="637321" y="281726"/>
                    <a:pt x="636984" y="282323"/>
                    <a:pt x="636431" y="282655"/>
                  </a:cubicBezTo>
                  <a:lnTo>
                    <a:pt x="636431" y="282655"/>
                  </a:lnTo>
                  <a:cubicBezTo>
                    <a:pt x="635208" y="283388"/>
                    <a:pt x="633652" y="282508"/>
                    <a:pt x="633652" y="281082"/>
                  </a:cubicBezTo>
                  <a:lnTo>
                    <a:pt x="633652" y="250739"/>
                  </a:lnTo>
                  <a:cubicBezTo>
                    <a:pt x="633652" y="243391"/>
                    <a:pt x="627453" y="237284"/>
                    <a:pt x="620560" y="239833"/>
                  </a:cubicBezTo>
                  <a:cubicBezTo>
                    <a:pt x="616982" y="241157"/>
                    <a:pt x="613596" y="242989"/>
                    <a:pt x="610515" y="245287"/>
                  </a:cubicBezTo>
                  <a:cubicBezTo>
                    <a:pt x="608042" y="247130"/>
                    <a:pt x="606668" y="250016"/>
                    <a:pt x="606371" y="253085"/>
                  </a:cubicBezTo>
                  <a:cubicBezTo>
                    <a:pt x="603383" y="284089"/>
                    <a:pt x="602287" y="340434"/>
                    <a:pt x="602119" y="350057"/>
                  </a:cubicBezTo>
                  <a:cubicBezTo>
                    <a:pt x="602105" y="350865"/>
                    <a:pt x="601446" y="351472"/>
                    <a:pt x="600638" y="351472"/>
                  </a:cubicBezTo>
                  <a:lnTo>
                    <a:pt x="600638" y="351472"/>
                  </a:lnTo>
                  <a:cubicBezTo>
                    <a:pt x="599822" y="351472"/>
                    <a:pt x="599160" y="350810"/>
                    <a:pt x="599160" y="349994"/>
                  </a:cubicBezTo>
                  <a:lnTo>
                    <a:pt x="599160" y="297986"/>
                  </a:lnTo>
                  <a:cubicBezTo>
                    <a:pt x="599160" y="296956"/>
                    <a:pt x="599191" y="296149"/>
                    <a:pt x="598523" y="295366"/>
                  </a:cubicBezTo>
                  <a:lnTo>
                    <a:pt x="598523" y="295366"/>
                  </a:lnTo>
                  <a:cubicBezTo>
                    <a:pt x="597295" y="293925"/>
                    <a:pt x="596138" y="292066"/>
                    <a:pt x="595181" y="290434"/>
                  </a:cubicBezTo>
                  <a:cubicBezTo>
                    <a:pt x="594628" y="289494"/>
                    <a:pt x="593882" y="288581"/>
                    <a:pt x="592935" y="287692"/>
                  </a:cubicBezTo>
                  <a:cubicBezTo>
                    <a:pt x="589226" y="284218"/>
                    <a:pt x="585950" y="279977"/>
                    <a:pt x="585950" y="274896"/>
                  </a:cubicBezTo>
                  <a:lnTo>
                    <a:pt x="585950" y="150388"/>
                  </a:lnTo>
                  <a:cubicBezTo>
                    <a:pt x="585950" y="149577"/>
                    <a:pt x="585293" y="148920"/>
                    <a:pt x="584482" y="148920"/>
                  </a:cubicBezTo>
                  <a:lnTo>
                    <a:pt x="584482" y="148920"/>
                  </a:lnTo>
                  <a:cubicBezTo>
                    <a:pt x="583671" y="148920"/>
                    <a:pt x="583014" y="148262"/>
                    <a:pt x="583014" y="147451"/>
                  </a:cubicBezTo>
                  <a:lnTo>
                    <a:pt x="583014" y="145250"/>
                  </a:lnTo>
                  <a:cubicBezTo>
                    <a:pt x="583014" y="144845"/>
                    <a:pt x="582686" y="144516"/>
                    <a:pt x="582280" y="144516"/>
                  </a:cubicBezTo>
                  <a:lnTo>
                    <a:pt x="582280" y="144516"/>
                  </a:lnTo>
                  <a:cubicBezTo>
                    <a:pt x="581875" y="144516"/>
                    <a:pt x="581547" y="144187"/>
                    <a:pt x="581547" y="143782"/>
                  </a:cubicBezTo>
                  <a:lnTo>
                    <a:pt x="581547" y="142017"/>
                  </a:lnTo>
                  <a:cubicBezTo>
                    <a:pt x="581547" y="141074"/>
                    <a:pt x="581020" y="140202"/>
                    <a:pt x="580154" y="139828"/>
                  </a:cubicBezTo>
                  <a:cubicBezTo>
                    <a:pt x="579058" y="139355"/>
                    <a:pt x="577929" y="138960"/>
                    <a:pt x="576775" y="138645"/>
                  </a:cubicBezTo>
                  <a:cubicBezTo>
                    <a:pt x="568514" y="135731"/>
                    <a:pt x="559847" y="134122"/>
                    <a:pt x="551090" y="133875"/>
                  </a:cubicBezTo>
                  <a:close/>
                </a:path>
              </a:pathLst>
            </a:custGeom>
            <a:solidFill>
              <a:schemeClr val="bg1"/>
            </a:solidFill>
            <a:ln w="1308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wmf"/><Relationship Id="rId3" Type="http://schemas.openxmlformats.org/officeDocument/2006/relationships/image" Target="../media/image5.wmf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9.png"/><Relationship Id="rId4" Type="http://schemas.openxmlformats.org/officeDocument/2006/relationships/image" Target="../media/image9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5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wmf"/><Relationship Id="rId6" Type="http://schemas.openxmlformats.org/officeDocument/2006/relationships/image" Target="../media/image5.wmf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6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3.png"/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PlaceHolder 1"/>
          <p:cNvSpPr>
            <a:spLocks noGrp="1"/>
          </p:cNvSpPr>
          <p:nvPr>
            <p:ph type="sldNum" idx="49"/>
          </p:nvPr>
        </p:nvSpPr>
        <p:spPr>
          <a:xfrm>
            <a:off x="11418480" y="6356520"/>
            <a:ext cx="702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ru-RU" sz="1200" spc="-1" strike="noStrike">
                <a:solidFill>
                  <a:srgbClr val="e6e6e6"/>
                </a:solidFill>
                <a:latin typeface="Montserrat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2E4D1F61-BE43-4B14-96D4-C42C4BB3B574}" type="slidenum">
              <a:rPr b="0" lang="ru-RU" sz="1200" spc="-1" strike="noStrike">
                <a:solidFill>
                  <a:srgbClr val="e6e6e6"/>
                </a:solidFill>
                <a:latin typeface="Montserrat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grpSp>
        <p:nvGrpSpPr>
          <p:cNvPr id="1845" name="Группа 18"/>
          <p:cNvGrpSpPr/>
          <p:nvPr/>
        </p:nvGrpSpPr>
        <p:grpSpPr>
          <a:xfrm>
            <a:off x="393480" y="934920"/>
            <a:ext cx="11463120" cy="1040760"/>
            <a:chOff x="393480" y="934920"/>
            <a:chExt cx="11463120" cy="1040760"/>
          </a:xfrm>
        </p:grpSpPr>
        <p:sp>
          <p:nvSpPr>
            <p:cNvPr id="1846" name="Заголовок 3"/>
            <p:cNvSpPr/>
            <p:nvPr/>
          </p:nvSpPr>
          <p:spPr>
            <a:xfrm>
              <a:off x="2040840" y="1064520"/>
              <a:ext cx="9815760" cy="80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90000"/>
                </a:lnSpc>
                <a:tabLst>
                  <a:tab algn="l" pos="0"/>
                </a:tabLst>
              </a:pPr>
              <a:r>
                <a:rPr b="1" lang="ru-RU" sz="7200" spc="-1" strike="noStrike">
                  <a:solidFill>
                    <a:srgbClr val="73f9cf"/>
                  </a:solidFill>
                  <a:latin typeface="Montserrat"/>
                </a:rPr>
                <a:t>ХАКАТОН</a:t>
              </a:r>
              <a:endParaRPr b="0" lang="en-US" sz="72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847" name="Рисунок 12" descr=""/>
            <p:cNvPicPr/>
            <p:nvPr/>
          </p:nvPicPr>
          <p:blipFill>
            <a:blip r:embed="rId2"/>
            <a:stretch/>
          </p:blipFill>
          <p:spPr>
            <a:xfrm>
              <a:off x="393480" y="934920"/>
              <a:ext cx="2081880" cy="1040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48" name="Скругленный прямоугольник 14"/>
          <p:cNvSpPr/>
          <p:nvPr/>
        </p:nvSpPr>
        <p:spPr>
          <a:xfrm>
            <a:off x="345960" y="3288600"/>
            <a:ext cx="3921840" cy="5605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201e43"/>
                </a:solidFill>
                <a:latin typeface="Montserrat"/>
              </a:rPr>
              <a:t>Хотим Зачет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9" name="Заголовок 3"/>
          <p:cNvSpPr/>
          <p:nvPr/>
        </p:nvSpPr>
        <p:spPr>
          <a:xfrm>
            <a:off x="-491040" y="2176560"/>
            <a:ext cx="12347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ru-RU" sz="5400" spc="-1" strike="noStrike">
                <a:solidFill>
                  <a:srgbClr val="f2f2f2"/>
                </a:solidFill>
                <a:latin typeface="Montserrat"/>
              </a:rPr>
              <a:t>ЛЦТ. Якутия</a:t>
            </a:r>
            <a:endParaRPr b="0" lang="en-US" sz="5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850" name="Группа 10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851" name="Рисунок 4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2" name="Рисунок 5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3" name="Рисунок 7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PlaceHolder 1"/>
          <p:cNvSpPr>
            <a:spLocks noGrp="1"/>
          </p:cNvSpPr>
          <p:nvPr>
            <p:ph type="title"/>
          </p:nvPr>
        </p:nvSpPr>
        <p:spPr>
          <a:xfrm>
            <a:off x="2971800" y="3446280"/>
            <a:ext cx="8930160" cy="82656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Постановка задачи:</a:t>
            </a:r>
            <a:endParaRPr b="0" lang="ru-RU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55" name="PlaceHolder 2"/>
          <p:cNvSpPr>
            <a:spLocks noGrp="1"/>
          </p:cNvSpPr>
          <p:nvPr>
            <p:ph/>
          </p:nvPr>
        </p:nvSpPr>
        <p:spPr>
          <a:xfrm>
            <a:off x="2971800" y="4272480"/>
            <a:ext cx="8930160" cy="985320"/>
          </a:xfrm>
          <a:prstGeom prst="rect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Создать сервис, который анализирует активность пользователей в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социальных сетях для определения их профессиональных интересов и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склонностей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856" name="Группа 4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857" name="Рисунок 5" descr=""/>
            <p:cNvPicPr/>
            <p:nvPr/>
          </p:nvPicPr>
          <p:blipFill>
            <a:blip r:embed="rId2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8" name="Рисунок 6" descr=""/>
            <p:cNvPicPr/>
            <p:nvPr/>
          </p:nvPicPr>
          <p:blipFill>
            <a:blip r:embed="rId3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59" name="Рисунок 8" descr=""/>
            <p:cNvPicPr/>
            <p:nvPr/>
          </p:nvPicPr>
          <p:blipFill>
            <a:blip r:embed="rId4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60" name="Группа 2"/>
          <p:cNvGrpSpPr/>
          <p:nvPr/>
        </p:nvGrpSpPr>
        <p:grpSpPr>
          <a:xfrm>
            <a:off x="2057400" y="743400"/>
            <a:ext cx="5613120" cy="2228400"/>
            <a:chOff x="2057400" y="743400"/>
            <a:chExt cx="5613120" cy="2228400"/>
          </a:xfrm>
        </p:grpSpPr>
        <p:sp>
          <p:nvSpPr>
            <p:cNvPr id="1861" name="Прямоугольник: скругленные углы 1"/>
            <p:cNvSpPr/>
            <p:nvPr/>
          </p:nvSpPr>
          <p:spPr>
            <a:xfrm>
              <a:off x="2057400" y="743400"/>
              <a:ext cx="5613120" cy="2228400"/>
            </a:xfrm>
            <a:prstGeom prst="roundRect">
              <a:avLst>
                <a:gd name="adj" fmla="val 7630"/>
              </a:avLst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lt1"/>
                </a:solidFill>
                <a:latin typeface="Montserrat"/>
              </a:endParaRPr>
            </a:p>
          </p:txBody>
        </p:sp>
        <p:sp>
          <p:nvSpPr>
            <p:cNvPr id="1862" name="TextBox 1"/>
            <p:cNvSpPr/>
            <p:nvPr/>
          </p:nvSpPr>
          <p:spPr>
            <a:xfrm>
              <a:off x="2129040" y="1357560"/>
              <a:ext cx="7070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400" spc="-1" strike="noStrike">
                  <a:solidFill>
                    <a:srgbClr val="ffffff"/>
                  </a:solidFill>
                  <a:latin typeface="Montserrat"/>
                </a:rPr>
                <a:t>4.</a:t>
              </a: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3" name="TextBox 2"/>
            <p:cNvSpPr/>
            <p:nvPr/>
          </p:nvSpPr>
          <p:spPr>
            <a:xfrm>
              <a:off x="2446920" y="1154520"/>
              <a:ext cx="204300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ru-RU" sz="1600" spc="-1" strike="noStrike">
                  <a:solidFill>
                    <a:srgbClr val="ffffff"/>
                  </a:solidFill>
                  <a:latin typeface="Montserrat"/>
                </a:rPr>
                <a:t>Сервис анализа социальных сетей для профориентации молодежи</a:t>
              </a:r>
              <a:endParaRPr b="0" lang="en-US" sz="16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864" name="Рисунок 18" descr=""/>
            <p:cNvPicPr/>
            <p:nvPr/>
          </p:nvPicPr>
          <p:blipFill>
            <a:blip r:embed="rId5"/>
            <a:stretch/>
          </p:blipFill>
          <p:spPr>
            <a:xfrm>
              <a:off x="5142960" y="1719360"/>
              <a:ext cx="1951560" cy="27648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865" name="Прямая соединительная линия 1"/>
            <p:cNvCxnSpPr/>
            <p:nvPr/>
          </p:nvCxnSpPr>
          <p:spPr>
            <a:xfrm>
              <a:off x="4678200" y="753120"/>
              <a:ext cx="360" cy="2219040"/>
            </a:xfrm>
            <a:prstGeom prst="straightConnector1">
              <a:avLst/>
            </a:prstGeom>
            <a:ln w="15875">
              <a:solidFill>
                <a:srgbClr val="ffffff">
                  <a:alpha val="50000"/>
                </a:srgbClr>
              </a:solidFill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Команда Хотим Зачет</a:t>
            </a:r>
            <a:endParaRPr b="0" lang="ru-RU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867" name="PlaceHolder 2"/>
          <p:cNvSpPr>
            <a:spLocks noGrp="1"/>
          </p:cNvSpPr>
          <p:nvPr>
            <p:ph/>
          </p:nvPr>
        </p:nvSpPr>
        <p:spPr>
          <a:xfrm>
            <a:off x="806400" y="1371600"/>
            <a:ext cx="1843200" cy="393948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Дмитрий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Попов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68" name="PlaceHolder 3"/>
          <p:cNvSpPr>
            <a:spLocks noGrp="1"/>
          </p:cNvSpPr>
          <p:nvPr>
            <p:ph/>
          </p:nvPr>
        </p:nvSpPr>
        <p:spPr>
          <a:xfrm>
            <a:off x="806400" y="25146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Backend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https://t.me/Tw1nkGG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8 (962) 659-48-02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69" name="PlaceHolder 4"/>
          <p:cNvSpPr>
            <a:spLocks noGrp="1"/>
          </p:cNvSpPr>
          <p:nvPr>
            <p:ph/>
          </p:nvPr>
        </p:nvSpPr>
        <p:spPr>
          <a:xfrm>
            <a:off x="3014640" y="1371600"/>
            <a:ext cx="1843200" cy="434340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Александр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Мокичев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0" name="PlaceHolder 5"/>
          <p:cNvSpPr>
            <a:spLocks noGrp="1"/>
          </p:cNvSpPr>
          <p:nvPr>
            <p:ph/>
          </p:nvPr>
        </p:nvSpPr>
        <p:spPr>
          <a:xfrm>
            <a:off x="3014640" y="25146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Frontend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https://t.me/pogromist_pythonist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7 981 198 6456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</a:pP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1" name="PlaceHolder 6"/>
          <p:cNvSpPr>
            <a:spLocks noGrp="1"/>
          </p:cNvSpPr>
          <p:nvPr>
            <p:ph/>
          </p:nvPr>
        </p:nvSpPr>
        <p:spPr>
          <a:xfrm>
            <a:off x="5191200" y="1371600"/>
            <a:ext cx="1843200" cy="439668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Алина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Краснова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2" name="PlaceHolder 7"/>
          <p:cNvSpPr>
            <a:spLocks noGrp="1"/>
          </p:cNvSpPr>
          <p:nvPr>
            <p:ph/>
          </p:nvPr>
        </p:nvSpPr>
        <p:spPr>
          <a:xfrm>
            <a:off x="5191200" y="25146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https://t.me/use13ss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</a:pP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3" name="PlaceHolder 8"/>
          <p:cNvSpPr>
            <a:spLocks noGrp="1"/>
          </p:cNvSpPr>
          <p:nvPr>
            <p:ph/>
          </p:nvPr>
        </p:nvSpPr>
        <p:spPr>
          <a:xfrm>
            <a:off x="7366680" y="1371600"/>
            <a:ext cx="1843200" cy="439668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Александра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Исмаилова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4" name="PlaceHolder 9"/>
          <p:cNvSpPr>
            <a:spLocks noGrp="1"/>
          </p:cNvSpPr>
          <p:nvPr>
            <p:ph/>
          </p:nvPr>
        </p:nvSpPr>
        <p:spPr>
          <a:xfrm>
            <a:off x="7366680" y="251460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https://t.me/use13ss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5" name="PlaceHolder 10"/>
          <p:cNvSpPr>
            <a:spLocks noGrp="1"/>
          </p:cNvSpPr>
          <p:nvPr>
            <p:ph/>
          </p:nvPr>
        </p:nvSpPr>
        <p:spPr>
          <a:xfrm>
            <a:off x="9542160" y="1371600"/>
            <a:ext cx="1843200" cy="4396680"/>
          </a:xfrm>
          <a:prstGeom prst="rect">
            <a:avLst/>
          </a:prstGeom>
          <a:gradFill rotWithShape="0">
            <a:gsLst>
              <a:gs pos="0">
                <a:srgbClr val="fff3f7">
                  <a:alpha val="30196"/>
                </a:srgbClr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Никита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  <a:p>
            <a:pPr indent="0" algn="ctr">
              <a:lnSpc>
                <a:spcPct val="90000"/>
              </a:lnSpc>
              <a:spcBef>
                <a:spcPts val="632"/>
              </a:spcBef>
              <a:buNone/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Мальцев</a:t>
            </a:r>
            <a:endParaRPr b="0" lang="ru-RU" sz="16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76" name="PlaceHolder 11"/>
          <p:cNvSpPr>
            <a:spLocks noGrp="1"/>
          </p:cNvSpPr>
          <p:nvPr>
            <p:ph/>
          </p:nvPr>
        </p:nvSpPr>
        <p:spPr>
          <a:xfrm>
            <a:off x="9542160" y="2538720"/>
            <a:ext cx="1843200" cy="157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Аналитика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Courier New"/>
              <a:buChar char="o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https://t.me/m41nik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marL="144720" indent="0">
              <a:lnSpc>
                <a:spcPct val="90000"/>
              </a:lnSpc>
              <a:spcBef>
                <a:spcPts val="632"/>
              </a:spcBef>
              <a:buNone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 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  <a:p>
            <a:pPr indent="0">
              <a:lnSpc>
                <a:spcPct val="90000"/>
              </a:lnSpc>
              <a:spcBef>
                <a:spcPts val="632"/>
              </a:spcBef>
              <a:buNone/>
            </a:pP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877" name="Группа 18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878" name="Рисунок 19" descr=""/>
            <p:cNvPicPr/>
            <p:nvPr/>
          </p:nvPicPr>
          <p:blipFill>
            <a:blip r:embed="rId2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9" name="Рисунок 20" descr=""/>
            <p:cNvPicPr/>
            <p:nvPr/>
          </p:nvPicPr>
          <p:blipFill>
            <a:blip r:embed="rId3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0" name="Рисунок 28" descr=""/>
            <p:cNvPicPr/>
            <p:nvPr/>
          </p:nvPicPr>
          <p:blipFill>
            <a:blip r:embed="rId4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" name="PlaceHolder 1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FF2EEB-B17C-42FD-87A9-7C88193F5AB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PlaceHolder 1"/>
          <p:cNvSpPr>
            <a:spLocks noGrp="1"/>
          </p:cNvSpPr>
          <p:nvPr>
            <p:ph type="title"/>
          </p:nvPr>
        </p:nvSpPr>
        <p:spPr>
          <a:xfrm>
            <a:off x="1994400" y="392760"/>
            <a:ext cx="6171480" cy="404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Решение</a:t>
            </a:r>
            <a:endParaRPr b="1" lang="ru-RU" sz="2000" spc="-1" strike="noStrike">
              <a:solidFill>
                <a:srgbClr val="f2f2f2"/>
              </a:solidFill>
              <a:latin typeface="Montserrat"/>
            </a:endParaRPr>
          </a:p>
        </p:txBody>
      </p:sp>
      <p:pic>
        <p:nvPicPr>
          <p:cNvPr id="1882" name="Рисунок 2" descr=""/>
          <p:cNvPicPr/>
          <p:nvPr/>
        </p:nvPicPr>
        <p:blipFill>
          <a:blip r:embed="rId2"/>
          <a:srcRect l="-209941" t="-177636" r="-209941" b="-177636"/>
          <a:stretch/>
        </p:blipFill>
        <p:spPr>
          <a:xfrm>
            <a:off x="7440120" y="1015920"/>
            <a:ext cx="4405320" cy="3078000"/>
          </a:xfrm>
          <a:prstGeom prst="rect">
            <a:avLst/>
          </a:prstGeom>
          <a:ln w="0">
            <a:noFill/>
          </a:ln>
        </p:spPr>
      </p:pic>
      <p:pic>
        <p:nvPicPr>
          <p:cNvPr id="1883" name="Рисунок 3" descr=""/>
          <p:cNvPicPr/>
          <p:nvPr/>
        </p:nvPicPr>
        <p:blipFill>
          <a:blip r:embed="rId3"/>
          <a:srcRect l="-209941" t="-83972" r="-209941" b="-83972"/>
          <a:stretch/>
        </p:blipFill>
        <p:spPr>
          <a:xfrm>
            <a:off x="7440120" y="4389120"/>
            <a:ext cx="4405320" cy="1811160"/>
          </a:xfrm>
          <a:prstGeom prst="rect">
            <a:avLst/>
          </a:prstGeom>
          <a:ln w="0">
            <a:noFill/>
          </a:ln>
        </p:spPr>
      </p:pic>
      <p:pic>
        <p:nvPicPr>
          <p:cNvPr id="1884" name="Рисунок 4" descr=""/>
          <p:cNvPicPr/>
          <p:nvPr/>
        </p:nvPicPr>
        <p:blipFill>
          <a:blip r:embed="rId4"/>
          <a:srcRect l="-351572" t="-170128" r="-351572" b="-170128"/>
          <a:stretch/>
        </p:blipFill>
        <p:spPr>
          <a:xfrm>
            <a:off x="345960" y="3223800"/>
            <a:ext cx="6805800" cy="2976480"/>
          </a:xfrm>
          <a:prstGeom prst="rect">
            <a:avLst/>
          </a:prstGeom>
          <a:ln w="0">
            <a:noFill/>
          </a:ln>
        </p:spPr>
      </p:pic>
      <p:sp>
        <p:nvSpPr>
          <p:cNvPr id="1885" name="PlaceHolder 2"/>
          <p:cNvSpPr>
            <a:spLocks noGrp="1"/>
          </p:cNvSpPr>
          <p:nvPr>
            <p:ph/>
          </p:nvPr>
        </p:nvSpPr>
        <p:spPr>
          <a:xfrm>
            <a:off x="345960" y="1015920"/>
            <a:ext cx="6805800" cy="202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На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ше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ре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ше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ние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—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веб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сай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т,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кот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ор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ый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зап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ра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ши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вае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т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дан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ные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пол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ьзо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ват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еля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, и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про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вод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ит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пои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ск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клю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чев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ых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сло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в,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хар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акт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ерн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ых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для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раз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ных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спе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циа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льн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ост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ей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его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под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пис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ках.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Пос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ле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чег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о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клю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чев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ым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сло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вам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пре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длг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ает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пол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ьзо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ват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елю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под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ход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ящ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ие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спе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циа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льн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ост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и и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кур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сы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для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эти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х 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спе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циа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льн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ост</a:t>
            </a:r>
            <a:r>
              <a:rPr b="0" lang="ru-RU" sz="1800" spc="-1" strike="noStrike">
                <a:solidFill>
                  <a:srgbClr val="f2f2f2"/>
                </a:solidFill>
                <a:latin typeface="Montserrat"/>
              </a:rPr>
              <a:t>ей.</a:t>
            </a:r>
            <a:endParaRPr b="0" lang="ru-RU" sz="18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886" name="Группа 7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887" name="Рисунок 8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8" name="Рисунок 9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89" name="Рисунок 17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90" name="" descr=""/>
          <p:cNvPicPr/>
          <p:nvPr/>
        </p:nvPicPr>
        <p:blipFill>
          <a:blip r:embed="rId8"/>
          <a:stretch/>
        </p:blipFill>
        <p:spPr>
          <a:xfrm>
            <a:off x="8125920" y="944640"/>
            <a:ext cx="3304080" cy="3149280"/>
          </a:xfrm>
          <a:prstGeom prst="rect">
            <a:avLst/>
          </a:prstGeom>
          <a:ln w="0">
            <a:noFill/>
          </a:ln>
        </p:spPr>
      </p:pic>
      <p:pic>
        <p:nvPicPr>
          <p:cNvPr id="1891" name="" descr=""/>
          <p:cNvPicPr/>
          <p:nvPr/>
        </p:nvPicPr>
        <p:blipFill>
          <a:blip r:embed="rId9"/>
          <a:stretch/>
        </p:blipFill>
        <p:spPr>
          <a:xfrm>
            <a:off x="457200" y="3025080"/>
            <a:ext cx="6717240" cy="3375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7596825-160D-4CD3-A86C-7E542A4D60D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PlaceHolder 1"/>
          <p:cNvSpPr>
            <a:spLocks noGrp="1"/>
          </p:cNvSpPr>
          <p:nvPr>
            <p:ph/>
          </p:nvPr>
        </p:nvSpPr>
        <p:spPr>
          <a:xfrm>
            <a:off x="1873440" y="1222560"/>
            <a:ext cx="386640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Веб сайт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893" name="PlaceHolder 2"/>
          <p:cNvSpPr>
            <a:spLocks noGrp="1"/>
          </p:cNvSpPr>
          <p:nvPr>
            <p:ph/>
          </p:nvPr>
        </p:nvSpPr>
        <p:spPr>
          <a:xfrm>
            <a:off x="1873440" y="1790280"/>
            <a:ext cx="384156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Сервис доступен из любой точки мира, нет необходимости что-либо скачивать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94" name="PlaceHolder 3"/>
          <p:cNvSpPr>
            <a:spLocks noGrp="1"/>
          </p:cNvSpPr>
          <p:nvPr>
            <p:ph/>
          </p:nvPr>
        </p:nvSpPr>
        <p:spPr>
          <a:xfrm>
            <a:off x="1854360" y="2826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Простой дизайн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895" name="PlaceHolder 4"/>
          <p:cNvSpPr>
            <a:spLocks noGrp="1"/>
          </p:cNvSpPr>
          <p:nvPr>
            <p:ph/>
          </p:nvPr>
        </p:nvSpPr>
        <p:spPr>
          <a:xfrm>
            <a:off x="1854360" y="3374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Пользователь точно разберется в том, какие кнопки нужно нажать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96" name="PlaceHolder 5"/>
          <p:cNvSpPr>
            <a:spLocks noGrp="1"/>
          </p:cNvSpPr>
          <p:nvPr>
            <p:ph/>
          </p:nvPr>
        </p:nvSpPr>
        <p:spPr>
          <a:xfrm>
            <a:off x="1854360" y="4410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Стабильный backend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897" name="PlaceHolder 6"/>
          <p:cNvSpPr>
            <a:spLocks noGrp="1"/>
          </p:cNvSpPr>
          <p:nvPr>
            <p:ph/>
          </p:nvPr>
        </p:nvSpPr>
        <p:spPr>
          <a:xfrm>
            <a:off x="1854360" y="495864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Тестовое покрытие серверной стороны </a:t>
            </a: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около 80% (по входным данным)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898" name="PlaceHolder 7"/>
          <p:cNvSpPr>
            <a:spLocks noGrp="1"/>
          </p:cNvSpPr>
          <p:nvPr>
            <p:ph/>
          </p:nvPr>
        </p:nvSpPr>
        <p:spPr>
          <a:xfrm>
            <a:off x="7546680" y="1222560"/>
            <a:ext cx="386640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Анализ ключевых слов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899" name="PlaceHolder 8"/>
          <p:cNvSpPr>
            <a:spLocks noGrp="1"/>
          </p:cNvSpPr>
          <p:nvPr>
            <p:ph/>
          </p:nvPr>
        </p:nvSpPr>
        <p:spPr>
          <a:xfrm>
            <a:off x="7546680" y="179028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Не требует больших вычислительных ресурсов, поэтому работает быстро, пользователю не нужно ждать.</a:t>
            </a: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	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00" name="PlaceHolder 9"/>
          <p:cNvSpPr>
            <a:spLocks noGrp="1"/>
          </p:cNvSpPr>
          <p:nvPr>
            <p:ph/>
          </p:nvPr>
        </p:nvSpPr>
        <p:spPr>
          <a:xfrm>
            <a:off x="7527240" y="2826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Интеграция с ВК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1" name="PlaceHolder 10"/>
          <p:cNvSpPr>
            <a:spLocks noGrp="1"/>
          </p:cNvSpPr>
          <p:nvPr>
            <p:ph/>
          </p:nvPr>
        </p:nvSpPr>
        <p:spPr>
          <a:xfrm>
            <a:off x="7527240" y="3374280"/>
            <a:ext cx="367416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ВК — самая популярная соц. Сеть на территории РФ и содержит огромное количество информации о пользователях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02" name="PlaceHolder 11"/>
          <p:cNvSpPr>
            <a:spLocks noGrp="1"/>
          </p:cNvSpPr>
          <p:nvPr>
            <p:ph/>
          </p:nvPr>
        </p:nvSpPr>
        <p:spPr>
          <a:xfrm>
            <a:off x="7527240" y="4410720"/>
            <a:ext cx="386640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632"/>
              </a:spcBef>
              <a:tabLst>
                <a:tab algn="l" pos="0"/>
              </a:tabLst>
            </a:pPr>
            <a:r>
              <a:rPr b="1" lang="ru-RU" sz="1600" spc="-1" strike="noStrike">
                <a:solidFill>
                  <a:schemeClr val="accent2"/>
                </a:solidFill>
                <a:latin typeface="Montserrat"/>
              </a:rPr>
              <a:t>Первоначальная анкета</a:t>
            </a:r>
            <a:endParaRPr b="1" lang="ru-RU" sz="16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3" name="PlaceHolder 12"/>
          <p:cNvSpPr>
            <a:spLocks noGrp="1"/>
          </p:cNvSpPr>
          <p:nvPr>
            <p:ph/>
          </p:nvPr>
        </p:nvSpPr>
        <p:spPr>
          <a:xfrm>
            <a:off x="7527240" y="4958640"/>
            <a:ext cx="3866400" cy="67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 algn="just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Наше решение позволяет пользователю выбрать интересующие его направления, чтобы принять решение не только на основе подписок, но и желаний клиента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04" name="PlaceHolder 13"/>
          <p:cNvSpPr>
            <a:spLocks noGrp="1"/>
          </p:cNvSpPr>
          <p:nvPr>
            <p:ph type="title"/>
          </p:nvPr>
        </p:nvSpPr>
        <p:spPr>
          <a:xfrm>
            <a:off x="1994400" y="480240"/>
            <a:ext cx="6269760" cy="316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П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р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е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и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м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у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щ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е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с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т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в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а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н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а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ш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е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г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о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 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р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е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ш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е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н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и</a:t>
            </a:r>
            <a:r>
              <a:rPr b="0" lang="ru-RU" sz="1800" spc="-1" strike="noStrike">
                <a:solidFill>
                  <a:srgbClr val="ffffff"/>
                </a:solidFill>
                <a:latin typeface="Montserrat"/>
              </a:rPr>
              <a:t>я</a:t>
            </a:r>
            <a:endParaRPr b="0" lang="ru-RU" sz="1800" spc="-1" strike="noStrike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1905" name="PlaceHolder 14"/>
          <p:cNvSpPr>
            <a:spLocks noGrp="1"/>
          </p:cNvSpPr>
          <p:nvPr>
            <p:ph/>
          </p:nvPr>
        </p:nvSpPr>
        <p:spPr>
          <a:xfrm>
            <a:off x="778320" y="1188000"/>
            <a:ext cx="77076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6" name="PlaceHolder 15"/>
          <p:cNvSpPr>
            <a:spLocks noGrp="1"/>
          </p:cNvSpPr>
          <p:nvPr>
            <p:ph/>
          </p:nvPr>
        </p:nvSpPr>
        <p:spPr>
          <a:xfrm>
            <a:off x="759240" y="279180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7" name="PlaceHolder 16"/>
          <p:cNvSpPr>
            <a:spLocks noGrp="1"/>
          </p:cNvSpPr>
          <p:nvPr>
            <p:ph/>
          </p:nvPr>
        </p:nvSpPr>
        <p:spPr>
          <a:xfrm>
            <a:off x="759240" y="437616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8" name="PlaceHolder 17"/>
          <p:cNvSpPr>
            <a:spLocks noGrp="1"/>
          </p:cNvSpPr>
          <p:nvPr>
            <p:ph/>
          </p:nvPr>
        </p:nvSpPr>
        <p:spPr>
          <a:xfrm>
            <a:off x="6451560" y="1188000"/>
            <a:ext cx="770760" cy="42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09" name="PlaceHolder 18"/>
          <p:cNvSpPr>
            <a:spLocks noGrp="1"/>
          </p:cNvSpPr>
          <p:nvPr>
            <p:ph/>
          </p:nvPr>
        </p:nvSpPr>
        <p:spPr>
          <a:xfrm>
            <a:off x="6432120" y="279180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10" name="PlaceHolder 19"/>
          <p:cNvSpPr>
            <a:spLocks noGrp="1"/>
          </p:cNvSpPr>
          <p:nvPr>
            <p:ph/>
          </p:nvPr>
        </p:nvSpPr>
        <p:spPr>
          <a:xfrm>
            <a:off x="6432120" y="4376160"/>
            <a:ext cx="770760" cy="40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chemeClr val="accent2"/>
              </a:solidFill>
              <a:latin typeface="Montserrat"/>
            </a:endParaRPr>
          </a:p>
        </p:txBody>
      </p:sp>
      <p:grpSp>
        <p:nvGrpSpPr>
          <p:cNvPr id="1911" name="Группа 24"/>
          <p:cNvGrpSpPr/>
          <p:nvPr/>
        </p:nvGrpSpPr>
        <p:grpSpPr>
          <a:xfrm>
            <a:off x="113040" y="253440"/>
            <a:ext cx="8601120" cy="738360"/>
            <a:chOff x="113040" y="253440"/>
            <a:chExt cx="8601120" cy="738360"/>
          </a:xfrm>
        </p:grpSpPr>
        <p:pic>
          <p:nvPicPr>
            <p:cNvPr id="1912" name="Рисунок 25" descr=""/>
            <p:cNvPicPr/>
            <p:nvPr/>
          </p:nvPicPr>
          <p:blipFill>
            <a:blip r:embed="rId2"/>
            <a:stretch/>
          </p:blipFill>
          <p:spPr>
            <a:xfrm>
              <a:off x="113040" y="253440"/>
              <a:ext cx="1477440" cy="73836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913" name="Прямая соединительная линия 26"/>
            <p:cNvCxnSpPr/>
            <p:nvPr/>
          </p:nvCxnSpPr>
          <p:spPr>
            <a:xfrm>
              <a:off x="1416960" y="797040"/>
              <a:ext cx="7297560" cy="360"/>
            </a:xfrm>
            <a:prstGeom prst="straightConnector1">
              <a:avLst/>
            </a:prstGeom>
            <a:ln w="9525">
              <a:solidFill>
                <a:srgbClr val="73f9cf"/>
              </a:solidFill>
            </a:ln>
          </p:spPr>
        </p:cxnSp>
      </p:grpSp>
      <p:grpSp>
        <p:nvGrpSpPr>
          <p:cNvPr id="1914" name="Группа 21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915" name="Рисунок 22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6" name="Рисунок 23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17" name="Рисунок 31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" name="PlaceHolder 20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8BEC43-DD41-4C1A-B630-1A1B46D95AC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8" name="Group 82"/>
          <p:cNvGrpSpPr/>
          <p:nvPr/>
        </p:nvGrpSpPr>
        <p:grpSpPr>
          <a:xfrm>
            <a:off x="1128600" y="1149480"/>
            <a:ext cx="4267800" cy="2822400"/>
            <a:chOff x="1128600" y="1149480"/>
            <a:chExt cx="4267800" cy="2822400"/>
          </a:xfrm>
        </p:grpSpPr>
        <p:grpSp>
          <p:nvGrpSpPr>
            <p:cNvPr id="1919" name="Group 83"/>
            <p:cNvGrpSpPr/>
            <p:nvPr/>
          </p:nvGrpSpPr>
          <p:grpSpPr>
            <a:xfrm>
              <a:off x="1128600" y="1149480"/>
              <a:ext cx="4267800" cy="2822400"/>
              <a:chOff x="1128600" y="1149480"/>
              <a:chExt cx="4267800" cy="2822400"/>
            </a:xfrm>
          </p:grpSpPr>
          <p:sp>
            <p:nvSpPr>
              <p:cNvPr id="1920" name="AutoShape 1"/>
              <p:cNvSpPr/>
              <p:nvPr/>
            </p:nvSpPr>
            <p:spPr>
              <a:xfrm>
                <a:off x="1130040" y="1149480"/>
                <a:ext cx="4266360" cy="2822400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>
                <a:noFill/>
              </a:ln>
              <a:effectLst>
                <a:outerShdw algn="t" blurRad="50760" dir="5400000" dist="381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1" name="Rectangle 2"/>
              <p:cNvSpPr/>
              <p:nvPr/>
            </p:nvSpPr>
            <p:spPr>
              <a:xfrm>
                <a:off x="1128600" y="1358640"/>
                <a:ext cx="4266360" cy="1994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2" name="AutoShape 3"/>
              <p:cNvSpPr/>
              <p:nvPr/>
            </p:nvSpPr>
            <p:spPr>
              <a:xfrm>
                <a:off x="1761840" y="1203480"/>
                <a:ext cx="1706400" cy="354960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3" name="Oval 4"/>
              <p:cNvSpPr/>
              <p:nvPr/>
            </p:nvSpPr>
            <p:spPr>
              <a:xfrm>
                <a:off x="1198080" y="1225440"/>
                <a:ext cx="59760" cy="5976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4" name="Oval 5"/>
              <p:cNvSpPr/>
              <p:nvPr/>
            </p:nvSpPr>
            <p:spPr>
              <a:xfrm>
                <a:off x="1304640" y="1225440"/>
                <a:ext cx="59760" cy="5976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5" name="Oval 6"/>
              <p:cNvSpPr/>
              <p:nvPr/>
            </p:nvSpPr>
            <p:spPr>
              <a:xfrm>
                <a:off x="1411560" y="1225440"/>
                <a:ext cx="59760" cy="5976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26" name="Rectangle 92"/>
              <p:cNvSpPr/>
              <p:nvPr/>
            </p:nvSpPr>
            <p:spPr>
              <a:xfrm>
                <a:off x="1868760" y="1396800"/>
                <a:ext cx="3205080" cy="12636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b3b3b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grpSp>
            <p:nvGrpSpPr>
              <p:cNvPr id="1927" name="Group 93"/>
              <p:cNvGrpSpPr/>
              <p:nvPr/>
            </p:nvGrpSpPr>
            <p:grpSpPr>
              <a:xfrm>
                <a:off x="5189760" y="1203480"/>
                <a:ext cx="97200" cy="97560"/>
                <a:chOff x="5189760" y="1203480"/>
                <a:chExt cx="97200" cy="97560"/>
              </a:xfrm>
            </p:grpSpPr>
            <p:sp>
              <p:nvSpPr>
                <p:cNvPr id="1928" name="Freeform 13"/>
                <p:cNvSpPr/>
                <p:nvPr/>
              </p:nvSpPr>
              <p:spPr>
                <a:xfrm>
                  <a:off x="5189760" y="120348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29" name="Freeform 14"/>
                <p:cNvSpPr/>
                <p:nvPr/>
              </p:nvSpPr>
              <p:spPr>
                <a:xfrm>
                  <a:off x="5189760" y="124020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0" name="Freeform 15"/>
                <p:cNvSpPr/>
                <p:nvPr/>
              </p:nvSpPr>
              <p:spPr>
                <a:xfrm>
                  <a:off x="5189760" y="127692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1" name="Freeform 16"/>
                <p:cNvSpPr/>
                <p:nvPr/>
              </p:nvSpPr>
              <p:spPr>
                <a:xfrm>
                  <a:off x="5226120" y="120348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2" name="Freeform 17"/>
                <p:cNvSpPr/>
                <p:nvPr/>
              </p:nvSpPr>
              <p:spPr>
                <a:xfrm>
                  <a:off x="5226120" y="124020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3" name="Freeform 18"/>
                <p:cNvSpPr/>
                <p:nvPr/>
              </p:nvSpPr>
              <p:spPr>
                <a:xfrm>
                  <a:off x="5226120" y="127692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4" name="Freeform 19"/>
                <p:cNvSpPr/>
                <p:nvPr/>
              </p:nvSpPr>
              <p:spPr>
                <a:xfrm>
                  <a:off x="5262840" y="120348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5" name="Freeform 20"/>
                <p:cNvSpPr/>
                <p:nvPr/>
              </p:nvSpPr>
              <p:spPr>
                <a:xfrm>
                  <a:off x="5262840" y="124020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36" name="Freeform 21"/>
                <p:cNvSpPr/>
                <p:nvPr/>
              </p:nvSpPr>
              <p:spPr>
                <a:xfrm>
                  <a:off x="5262840" y="127692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</p:grpSp>
          <p:sp>
            <p:nvSpPr>
              <p:cNvPr id="1937" name="Freeform 25"/>
              <p:cNvSpPr/>
              <p:nvPr/>
            </p:nvSpPr>
            <p:spPr>
              <a:xfrm rot="5400000">
                <a:off x="5191560" y="1416600"/>
                <a:ext cx="92520" cy="8028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80280"/>
                  <a:gd name="textAreaBottom" fmla="*/ 80640 h 80280"/>
                </a:gdLst>
                <a:ahLst/>
                <a:rect l="textAreaLeft" t="textAreaTop" r="textAreaRight" b="textAreaBottom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tIns="40320" bIns="4032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38" name="Oval 6"/>
              <p:cNvSpPr/>
              <p:nvPr/>
            </p:nvSpPr>
            <p:spPr>
              <a:xfrm>
                <a:off x="1523160" y="1225440"/>
                <a:ext cx="59760" cy="59760"/>
              </a:xfrm>
              <a:prstGeom prst="ellipse">
                <a:avLst/>
              </a:prstGeom>
              <a:solidFill>
                <a:schemeClr val="accent5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</p:grpSp>
        <p:sp>
          <p:nvSpPr>
            <p:cNvPr id="1939" name="TextBox 9"/>
            <p:cNvSpPr/>
            <p:nvPr/>
          </p:nvSpPr>
          <p:spPr>
            <a:xfrm>
              <a:off x="1955160" y="1340640"/>
              <a:ext cx="1060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www.</a:t>
              </a:r>
              <a:r>
                <a:rPr b="0" lang="en-US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lider</a:t>
              </a: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.com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0" name="Freeform 29"/>
            <p:cNvSpPr/>
            <p:nvPr/>
          </p:nvSpPr>
          <p:spPr>
            <a:xfrm>
              <a:off x="1909080" y="1425240"/>
              <a:ext cx="72000" cy="7272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72720"/>
                <a:gd name="textAreaBottom" fmla="*/ 73080 h 72720"/>
              </a:gdLst>
              <a:ahLst/>
              <a:rect l="textAreaLeft" t="textAreaTop" r="textAreaRight" b="textAreaBottom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360" bIns="36360" anchor="t">
              <a:noAutofit/>
            </a:bodyPr>
            <a:p>
              <a:pPr>
                <a:lnSpc>
                  <a:spcPct val="100000"/>
                </a:lnSpc>
              </a:pPr>
              <a:endParaRPr b="0" lang="id-ID" sz="1800" spc="-1" strike="noStrike">
                <a:solidFill>
                  <a:srgbClr val="000000"/>
                </a:solidFill>
                <a:latin typeface="Lato Light"/>
              </a:endParaRPr>
            </a:p>
          </p:txBody>
        </p:sp>
      </p:grpSp>
      <p:grpSp>
        <p:nvGrpSpPr>
          <p:cNvPr id="1941" name="Group 82"/>
          <p:cNvGrpSpPr/>
          <p:nvPr/>
        </p:nvGrpSpPr>
        <p:grpSpPr>
          <a:xfrm>
            <a:off x="6793920" y="1149480"/>
            <a:ext cx="4267800" cy="2822400"/>
            <a:chOff x="6793920" y="1149480"/>
            <a:chExt cx="4267800" cy="2822400"/>
          </a:xfrm>
        </p:grpSpPr>
        <p:grpSp>
          <p:nvGrpSpPr>
            <p:cNvPr id="1942" name="Group 83"/>
            <p:cNvGrpSpPr/>
            <p:nvPr/>
          </p:nvGrpSpPr>
          <p:grpSpPr>
            <a:xfrm>
              <a:off x="6793920" y="1149480"/>
              <a:ext cx="4267800" cy="2822400"/>
              <a:chOff x="6793920" y="1149480"/>
              <a:chExt cx="4267800" cy="2822400"/>
            </a:xfrm>
          </p:grpSpPr>
          <p:sp>
            <p:nvSpPr>
              <p:cNvPr id="1943" name="AutoShape 1"/>
              <p:cNvSpPr/>
              <p:nvPr/>
            </p:nvSpPr>
            <p:spPr>
              <a:xfrm>
                <a:off x="6795360" y="1149480"/>
                <a:ext cx="4266360" cy="2822400"/>
              </a:xfrm>
              <a:prstGeom prst="roundRect">
                <a:avLst>
                  <a:gd name="adj" fmla="val 1292"/>
                </a:avLst>
              </a:prstGeom>
              <a:solidFill>
                <a:srgbClr val="201e42">
                  <a:alpha val="50000"/>
                </a:srgbClr>
              </a:solidFill>
              <a:ln w="25400">
                <a:noFill/>
              </a:ln>
              <a:effectLst>
                <a:outerShdw algn="t" blurRad="50760" dir="5400000" dist="38160" rotWithShape="0">
                  <a:srgbClr val="000000">
                    <a:alpha val="40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4" name="Rectangle 2"/>
              <p:cNvSpPr/>
              <p:nvPr/>
            </p:nvSpPr>
            <p:spPr>
              <a:xfrm>
                <a:off x="6793920" y="1358640"/>
                <a:ext cx="4266360" cy="19944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5" name="AutoShape 3"/>
              <p:cNvSpPr/>
              <p:nvPr/>
            </p:nvSpPr>
            <p:spPr>
              <a:xfrm>
                <a:off x="7427160" y="1203480"/>
                <a:ext cx="1706400" cy="354960"/>
              </a:xfrm>
              <a:prstGeom prst="roundRect">
                <a:avLst>
                  <a:gd name="adj" fmla="val 11986"/>
                </a:avLst>
              </a:prstGeom>
              <a:solidFill>
                <a:schemeClr val="accent6">
                  <a:lumMod val="50000"/>
                </a:schemeClr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6" name="Oval 4"/>
              <p:cNvSpPr/>
              <p:nvPr/>
            </p:nvSpPr>
            <p:spPr>
              <a:xfrm>
                <a:off x="6863400" y="1225440"/>
                <a:ext cx="59760" cy="59760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7" name="Oval 5"/>
              <p:cNvSpPr/>
              <p:nvPr/>
            </p:nvSpPr>
            <p:spPr>
              <a:xfrm>
                <a:off x="6969960" y="1225440"/>
                <a:ext cx="59760" cy="59760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8" name="Oval 6"/>
              <p:cNvSpPr/>
              <p:nvPr/>
            </p:nvSpPr>
            <p:spPr>
              <a:xfrm>
                <a:off x="7076880" y="1225440"/>
                <a:ext cx="59760" cy="59760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49" name="Rectangle 92"/>
              <p:cNvSpPr/>
              <p:nvPr/>
            </p:nvSpPr>
            <p:spPr>
              <a:xfrm>
                <a:off x="7534080" y="1396800"/>
                <a:ext cx="3205080" cy="126360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b3b3b3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grpSp>
            <p:nvGrpSpPr>
              <p:cNvPr id="1950" name="Group 93"/>
              <p:cNvGrpSpPr/>
              <p:nvPr/>
            </p:nvGrpSpPr>
            <p:grpSpPr>
              <a:xfrm>
                <a:off x="10855080" y="1203480"/>
                <a:ext cx="97200" cy="97560"/>
                <a:chOff x="10855080" y="1203480"/>
                <a:chExt cx="97200" cy="97560"/>
              </a:xfrm>
            </p:grpSpPr>
            <p:sp>
              <p:nvSpPr>
                <p:cNvPr id="1951" name="Freeform 13"/>
                <p:cNvSpPr/>
                <p:nvPr/>
              </p:nvSpPr>
              <p:spPr>
                <a:xfrm>
                  <a:off x="10855080" y="120348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2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2" name="Freeform 14"/>
                <p:cNvSpPr/>
                <p:nvPr/>
              </p:nvSpPr>
              <p:spPr>
                <a:xfrm>
                  <a:off x="10855080" y="124020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2" y="192"/>
                        <a:pt x="193" y="181"/>
                        <a:pt x="193" y="168"/>
                      </a:cubicBezTo>
                      <a:cubicBezTo>
                        <a:pt x="193" y="24"/>
                        <a:pt x="193" y="24"/>
                        <a:pt x="193" y="24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3" name="Freeform 15"/>
                <p:cNvSpPr/>
                <p:nvPr/>
              </p:nvSpPr>
              <p:spPr>
                <a:xfrm>
                  <a:off x="10855080" y="127692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3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2" y="193"/>
                        <a:pt x="193" y="182"/>
                        <a:pt x="193" y="169"/>
                      </a:cubicBezTo>
                      <a:cubicBezTo>
                        <a:pt x="193" y="25"/>
                        <a:pt x="193" y="25"/>
                        <a:pt x="193" y="25"/>
                      </a:cubicBezTo>
                      <a:cubicBezTo>
                        <a:pt x="193" y="11"/>
                        <a:pt x="182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4" name="Freeform 16"/>
                <p:cNvSpPr/>
                <p:nvPr/>
              </p:nvSpPr>
              <p:spPr>
                <a:xfrm>
                  <a:off x="10891800" y="120348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5" name="Freeform 17"/>
                <p:cNvSpPr/>
                <p:nvPr/>
              </p:nvSpPr>
              <p:spPr>
                <a:xfrm>
                  <a:off x="10891800" y="124020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1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6" name="Freeform 18"/>
                <p:cNvSpPr/>
                <p:nvPr/>
              </p:nvSpPr>
              <p:spPr>
                <a:xfrm>
                  <a:off x="10891800" y="1276920"/>
                  <a:ext cx="23760" cy="24120"/>
                </a:xfrm>
                <a:custGeom>
                  <a:avLst/>
                  <a:gdLst>
                    <a:gd name="textAreaLeft" fmla="*/ 0 w 23760"/>
                    <a:gd name="textAreaRight" fmla="*/ 24120 w 2376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1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7" name="Freeform 19"/>
                <p:cNvSpPr/>
                <p:nvPr/>
              </p:nvSpPr>
              <p:spPr>
                <a:xfrm>
                  <a:off x="10928160" y="120348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2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2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8" name="Freeform 20"/>
                <p:cNvSpPr/>
                <p:nvPr/>
              </p:nvSpPr>
              <p:spPr>
                <a:xfrm>
                  <a:off x="10928160" y="124020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2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81"/>
                        <a:pt x="10" y="192"/>
                        <a:pt x="24" y="192"/>
                      </a:cubicBezTo>
                      <a:cubicBezTo>
                        <a:pt x="168" y="192"/>
                        <a:pt x="168" y="192"/>
                        <a:pt x="168" y="192"/>
                      </a:cubicBezTo>
                      <a:cubicBezTo>
                        <a:pt x="181" y="192"/>
                        <a:pt x="192" y="181"/>
                        <a:pt x="192" y="168"/>
                      </a:cubicBezTo>
                      <a:cubicBezTo>
                        <a:pt x="192" y="24"/>
                        <a:pt x="192" y="24"/>
                        <a:pt x="192" y="24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  <p:sp>
              <p:nvSpPr>
                <p:cNvPr id="1959" name="Freeform 21"/>
                <p:cNvSpPr/>
                <p:nvPr/>
              </p:nvSpPr>
              <p:spPr>
                <a:xfrm>
                  <a:off x="10928160" y="1276920"/>
                  <a:ext cx="24120" cy="2412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24120"/>
                    <a:gd name="textAreaBottom" fmla="*/ 24480 h 24120"/>
                  </a:gdLst>
                  <a:ahLst/>
                  <a:rect l="textAreaLeft" t="textAreaTop" r="textAreaRight" b="textAreaBottom"/>
                  <a:pathLst>
                    <a:path w="192" h="193">
                      <a:moveTo>
                        <a:pt x="168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0" y="0"/>
                        <a:pt x="0" y="11"/>
                        <a:pt x="0" y="25"/>
                      </a:cubicBez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0" y="182"/>
                        <a:pt x="10" y="193"/>
                        <a:pt x="24" y="193"/>
                      </a:cubicBezTo>
                      <a:cubicBezTo>
                        <a:pt x="168" y="193"/>
                        <a:pt x="168" y="193"/>
                        <a:pt x="168" y="193"/>
                      </a:cubicBezTo>
                      <a:cubicBezTo>
                        <a:pt x="181" y="193"/>
                        <a:pt x="192" y="182"/>
                        <a:pt x="192" y="169"/>
                      </a:cubicBezTo>
                      <a:cubicBezTo>
                        <a:pt x="192" y="25"/>
                        <a:pt x="192" y="25"/>
                        <a:pt x="192" y="25"/>
                      </a:cubicBezTo>
                      <a:cubicBezTo>
                        <a:pt x="192" y="11"/>
                        <a:pt x="181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numCol="1" spcCol="0" tIns="12240" bIns="1224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id-ID" sz="1800" spc="-1" strike="noStrike">
                    <a:solidFill>
                      <a:srgbClr val="000000"/>
                    </a:solidFill>
                    <a:latin typeface="Lato Light"/>
                  </a:endParaRPr>
                </a:p>
              </p:txBody>
            </p:sp>
          </p:grpSp>
          <p:sp>
            <p:nvSpPr>
              <p:cNvPr id="1960" name="Freeform 25"/>
              <p:cNvSpPr/>
              <p:nvPr/>
            </p:nvSpPr>
            <p:spPr>
              <a:xfrm rot="5400000">
                <a:off x="10856880" y="1416600"/>
                <a:ext cx="92520" cy="80280"/>
              </a:xfrm>
              <a:custGeom>
                <a:avLst/>
                <a:gdLst>
                  <a:gd name="textAreaLeft" fmla="*/ 0 w 92520"/>
                  <a:gd name="textAreaRight" fmla="*/ 92880 w 92520"/>
                  <a:gd name="textAreaTop" fmla="*/ 0 h 80280"/>
                  <a:gd name="textAreaBottom" fmla="*/ 80640 h 80280"/>
                </a:gdLst>
                <a:ahLst/>
                <a:rect l="textAreaLeft" t="textAreaTop" r="textAreaRight" b="textAreaBottom"/>
                <a:pathLst>
                  <a:path w="896" h="784">
                    <a:moveTo>
                      <a:pt x="504" y="0"/>
                    </a:moveTo>
                    <a:cubicBezTo>
                      <a:pt x="307" y="0"/>
                      <a:pt x="144" y="146"/>
                      <a:pt x="116" y="336"/>
                    </a:cubicBezTo>
                    <a:cubicBezTo>
                      <a:pt x="0" y="336"/>
                      <a:pt x="0" y="336"/>
                      <a:pt x="0" y="336"/>
                    </a:cubicBezTo>
                    <a:cubicBezTo>
                      <a:pt x="168" y="560"/>
                      <a:pt x="168" y="560"/>
                      <a:pt x="168" y="560"/>
                    </a:cubicBezTo>
                    <a:cubicBezTo>
                      <a:pt x="336" y="336"/>
                      <a:pt x="336" y="336"/>
                      <a:pt x="336" y="336"/>
                    </a:cubicBezTo>
                    <a:cubicBezTo>
                      <a:pt x="230" y="336"/>
                      <a:pt x="230" y="336"/>
                      <a:pt x="230" y="336"/>
                    </a:cubicBezTo>
                    <a:cubicBezTo>
                      <a:pt x="256" y="208"/>
                      <a:pt x="369" y="112"/>
                      <a:pt x="504" y="112"/>
                    </a:cubicBezTo>
                    <a:cubicBezTo>
                      <a:pt x="658" y="112"/>
                      <a:pt x="784" y="238"/>
                      <a:pt x="784" y="392"/>
                    </a:cubicBezTo>
                    <a:cubicBezTo>
                      <a:pt x="784" y="546"/>
                      <a:pt x="658" y="672"/>
                      <a:pt x="504" y="672"/>
                    </a:cubicBezTo>
                    <a:cubicBezTo>
                      <a:pt x="504" y="784"/>
                      <a:pt x="504" y="784"/>
                      <a:pt x="504" y="784"/>
                    </a:cubicBezTo>
                    <a:cubicBezTo>
                      <a:pt x="721" y="784"/>
                      <a:pt x="896" y="609"/>
                      <a:pt x="896" y="392"/>
                    </a:cubicBezTo>
                    <a:cubicBezTo>
                      <a:pt x="896" y="175"/>
                      <a:pt x="721" y="0"/>
                      <a:pt x="504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tIns="40320" bIns="4032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  <p:sp>
            <p:nvSpPr>
              <p:cNvPr id="1961" name="Oval 6"/>
              <p:cNvSpPr/>
              <p:nvPr/>
            </p:nvSpPr>
            <p:spPr>
              <a:xfrm>
                <a:off x="7188840" y="1225440"/>
                <a:ext cx="59760" cy="59760"/>
              </a:xfrm>
              <a:prstGeom prst="ellipse">
                <a:avLst/>
              </a:prstGeom>
              <a:solidFill>
                <a:schemeClr val="accent5"/>
              </a:solidFill>
              <a:ln w="254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id-ID" sz="1800" spc="-1" strike="noStrike">
                  <a:solidFill>
                    <a:srgbClr val="000000"/>
                  </a:solidFill>
                  <a:latin typeface="Lato Light"/>
                </a:endParaRPr>
              </a:p>
            </p:txBody>
          </p:sp>
        </p:grpSp>
        <p:sp>
          <p:nvSpPr>
            <p:cNvPr id="1962" name="TextBox 32"/>
            <p:cNvSpPr/>
            <p:nvPr/>
          </p:nvSpPr>
          <p:spPr>
            <a:xfrm>
              <a:off x="7620480" y="1340640"/>
              <a:ext cx="1060560" cy="241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www.</a:t>
              </a:r>
              <a:r>
                <a:rPr b="0" lang="en-US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lider</a:t>
              </a:r>
              <a:r>
                <a:rPr b="0" lang="id-ID" sz="1000" spc="-1" strike="noStrike">
                  <a:solidFill>
                    <a:srgbClr val="000000"/>
                  </a:solidFill>
                  <a:latin typeface="Poppins Light"/>
                  <a:ea typeface="Poppins Light"/>
                </a:rPr>
                <a:t>.com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3" name="Freeform 29"/>
            <p:cNvSpPr/>
            <p:nvPr/>
          </p:nvSpPr>
          <p:spPr>
            <a:xfrm>
              <a:off x="7574400" y="1425240"/>
              <a:ext cx="72000" cy="7272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72720"/>
                <a:gd name="textAreaBottom" fmla="*/ 73080 h 72720"/>
              </a:gdLst>
              <a:ahLst/>
              <a:rect l="textAreaLeft" t="textAreaTop" r="textAreaRight" b="textAreaBottom"/>
              <a:pathLst>
                <a:path w="636" h="636">
                  <a:moveTo>
                    <a:pt x="318" y="0"/>
                  </a:moveTo>
                  <a:cubicBezTo>
                    <a:pt x="142" y="0"/>
                    <a:pt x="0" y="142"/>
                    <a:pt x="0" y="318"/>
                  </a:cubicBezTo>
                  <a:cubicBezTo>
                    <a:pt x="0" y="494"/>
                    <a:pt x="142" y="636"/>
                    <a:pt x="318" y="636"/>
                  </a:cubicBezTo>
                  <a:cubicBezTo>
                    <a:pt x="494" y="636"/>
                    <a:pt x="636" y="494"/>
                    <a:pt x="636" y="318"/>
                  </a:cubicBezTo>
                  <a:cubicBezTo>
                    <a:pt x="636" y="142"/>
                    <a:pt x="494" y="0"/>
                    <a:pt x="318" y="0"/>
                  </a:cubicBezTo>
                  <a:close/>
                  <a:moveTo>
                    <a:pt x="594" y="308"/>
                  </a:moveTo>
                  <a:cubicBezTo>
                    <a:pt x="471" y="308"/>
                    <a:pt x="471" y="308"/>
                    <a:pt x="471" y="308"/>
                  </a:cubicBezTo>
                  <a:cubicBezTo>
                    <a:pt x="470" y="262"/>
                    <a:pt x="462" y="219"/>
                    <a:pt x="448" y="179"/>
                  </a:cubicBezTo>
                  <a:cubicBezTo>
                    <a:pt x="476" y="168"/>
                    <a:pt x="501" y="152"/>
                    <a:pt x="525" y="134"/>
                  </a:cubicBezTo>
                  <a:cubicBezTo>
                    <a:pt x="566" y="181"/>
                    <a:pt x="592" y="241"/>
                    <a:pt x="594" y="308"/>
                  </a:cubicBezTo>
                  <a:close/>
                  <a:moveTo>
                    <a:pt x="307" y="594"/>
                  </a:moveTo>
                  <a:cubicBezTo>
                    <a:pt x="273" y="566"/>
                    <a:pt x="244" y="529"/>
                    <a:pt x="223" y="486"/>
                  </a:cubicBezTo>
                  <a:cubicBezTo>
                    <a:pt x="250" y="478"/>
                    <a:pt x="278" y="473"/>
                    <a:pt x="308" y="472"/>
                  </a:cubicBezTo>
                  <a:cubicBezTo>
                    <a:pt x="308" y="594"/>
                    <a:pt x="308" y="594"/>
                    <a:pt x="308" y="594"/>
                  </a:cubicBezTo>
                  <a:cubicBezTo>
                    <a:pt x="307" y="594"/>
                    <a:pt x="307" y="594"/>
                    <a:pt x="307" y="594"/>
                  </a:cubicBezTo>
                  <a:close/>
                  <a:moveTo>
                    <a:pt x="329" y="42"/>
                  </a:moveTo>
                  <a:cubicBezTo>
                    <a:pt x="368" y="74"/>
                    <a:pt x="400" y="117"/>
                    <a:pt x="421" y="167"/>
                  </a:cubicBezTo>
                  <a:cubicBezTo>
                    <a:pt x="392" y="177"/>
                    <a:pt x="361" y="183"/>
                    <a:pt x="328" y="184"/>
                  </a:cubicBezTo>
                  <a:cubicBezTo>
                    <a:pt x="328" y="42"/>
                    <a:pt x="328" y="42"/>
                    <a:pt x="328" y="42"/>
                  </a:cubicBezTo>
                  <a:cubicBezTo>
                    <a:pt x="329" y="42"/>
                    <a:pt x="329" y="42"/>
                    <a:pt x="329" y="42"/>
                  </a:cubicBezTo>
                  <a:close/>
                  <a:moveTo>
                    <a:pt x="363" y="45"/>
                  </a:moveTo>
                  <a:cubicBezTo>
                    <a:pt x="420" y="55"/>
                    <a:pt x="471" y="81"/>
                    <a:pt x="510" y="119"/>
                  </a:cubicBezTo>
                  <a:cubicBezTo>
                    <a:pt x="489" y="136"/>
                    <a:pt x="466" y="150"/>
                    <a:pt x="440" y="160"/>
                  </a:cubicBezTo>
                  <a:cubicBezTo>
                    <a:pt x="421" y="116"/>
                    <a:pt x="395" y="77"/>
                    <a:pt x="363" y="45"/>
                  </a:cubicBezTo>
                  <a:close/>
                  <a:moveTo>
                    <a:pt x="308" y="42"/>
                  </a:moveTo>
                  <a:cubicBezTo>
                    <a:pt x="308" y="184"/>
                    <a:pt x="308" y="184"/>
                    <a:pt x="308" y="184"/>
                  </a:cubicBezTo>
                  <a:cubicBezTo>
                    <a:pt x="275" y="183"/>
                    <a:pt x="244" y="177"/>
                    <a:pt x="215" y="167"/>
                  </a:cubicBezTo>
                  <a:cubicBezTo>
                    <a:pt x="236" y="117"/>
                    <a:pt x="268" y="74"/>
                    <a:pt x="307" y="42"/>
                  </a:cubicBezTo>
                  <a:cubicBezTo>
                    <a:pt x="307" y="42"/>
                    <a:pt x="307" y="42"/>
                    <a:pt x="308" y="42"/>
                  </a:cubicBezTo>
                  <a:close/>
                  <a:moveTo>
                    <a:pt x="196" y="160"/>
                  </a:moveTo>
                  <a:cubicBezTo>
                    <a:pt x="171" y="150"/>
                    <a:pt x="147" y="136"/>
                    <a:pt x="126" y="119"/>
                  </a:cubicBezTo>
                  <a:cubicBezTo>
                    <a:pt x="165" y="81"/>
                    <a:pt x="216" y="55"/>
                    <a:pt x="273" y="45"/>
                  </a:cubicBezTo>
                  <a:cubicBezTo>
                    <a:pt x="241" y="77"/>
                    <a:pt x="215" y="116"/>
                    <a:pt x="196" y="160"/>
                  </a:cubicBezTo>
                  <a:close/>
                  <a:moveTo>
                    <a:pt x="207" y="186"/>
                  </a:moveTo>
                  <a:cubicBezTo>
                    <a:pt x="239" y="197"/>
                    <a:pt x="273" y="204"/>
                    <a:pt x="308" y="205"/>
                  </a:cubicBezTo>
                  <a:cubicBezTo>
                    <a:pt x="308" y="308"/>
                    <a:pt x="308" y="308"/>
                    <a:pt x="308" y="308"/>
                  </a:cubicBezTo>
                  <a:cubicBezTo>
                    <a:pt x="185" y="308"/>
                    <a:pt x="185" y="308"/>
                    <a:pt x="185" y="308"/>
                  </a:cubicBezTo>
                  <a:cubicBezTo>
                    <a:pt x="186" y="265"/>
                    <a:pt x="194" y="224"/>
                    <a:pt x="207" y="186"/>
                  </a:cubicBezTo>
                  <a:close/>
                  <a:moveTo>
                    <a:pt x="308" y="328"/>
                  </a:moveTo>
                  <a:cubicBezTo>
                    <a:pt x="308" y="452"/>
                    <a:pt x="308" y="452"/>
                    <a:pt x="308" y="452"/>
                  </a:cubicBezTo>
                  <a:cubicBezTo>
                    <a:pt x="275" y="453"/>
                    <a:pt x="244" y="458"/>
                    <a:pt x="215" y="468"/>
                  </a:cubicBezTo>
                  <a:cubicBezTo>
                    <a:pt x="197" y="425"/>
                    <a:pt x="186" y="378"/>
                    <a:pt x="185" y="328"/>
                  </a:cubicBezTo>
                  <a:lnTo>
                    <a:pt x="308" y="328"/>
                  </a:lnTo>
                  <a:close/>
                  <a:moveTo>
                    <a:pt x="273" y="591"/>
                  </a:moveTo>
                  <a:cubicBezTo>
                    <a:pt x="222" y="582"/>
                    <a:pt x="176" y="560"/>
                    <a:pt x="138" y="528"/>
                  </a:cubicBezTo>
                  <a:cubicBezTo>
                    <a:pt x="158" y="514"/>
                    <a:pt x="180" y="502"/>
                    <a:pt x="204" y="493"/>
                  </a:cubicBezTo>
                  <a:cubicBezTo>
                    <a:pt x="222" y="531"/>
                    <a:pt x="245" y="563"/>
                    <a:pt x="273" y="591"/>
                  </a:cubicBezTo>
                  <a:close/>
                  <a:moveTo>
                    <a:pt x="328" y="594"/>
                  </a:moveTo>
                  <a:cubicBezTo>
                    <a:pt x="328" y="472"/>
                    <a:pt x="328" y="472"/>
                    <a:pt x="328" y="472"/>
                  </a:cubicBezTo>
                  <a:cubicBezTo>
                    <a:pt x="358" y="473"/>
                    <a:pt x="386" y="478"/>
                    <a:pt x="413" y="486"/>
                  </a:cubicBezTo>
                  <a:cubicBezTo>
                    <a:pt x="392" y="529"/>
                    <a:pt x="363" y="566"/>
                    <a:pt x="329" y="594"/>
                  </a:cubicBezTo>
                  <a:cubicBezTo>
                    <a:pt x="329" y="594"/>
                    <a:pt x="329" y="594"/>
                    <a:pt x="328" y="594"/>
                  </a:cubicBezTo>
                  <a:close/>
                  <a:moveTo>
                    <a:pt x="432" y="493"/>
                  </a:moveTo>
                  <a:cubicBezTo>
                    <a:pt x="456" y="502"/>
                    <a:pt x="478" y="514"/>
                    <a:pt x="498" y="528"/>
                  </a:cubicBezTo>
                  <a:cubicBezTo>
                    <a:pt x="460" y="560"/>
                    <a:pt x="414" y="582"/>
                    <a:pt x="363" y="591"/>
                  </a:cubicBezTo>
                  <a:cubicBezTo>
                    <a:pt x="391" y="563"/>
                    <a:pt x="414" y="531"/>
                    <a:pt x="432" y="493"/>
                  </a:cubicBezTo>
                  <a:close/>
                  <a:moveTo>
                    <a:pt x="421" y="468"/>
                  </a:moveTo>
                  <a:cubicBezTo>
                    <a:pt x="392" y="458"/>
                    <a:pt x="361" y="453"/>
                    <a:pt x="328" y="452"/>
                  </a:cubicBezTo>
                  <a:cubicBezTo>
                    <a:pt x="328" y="328"/>
                    <a:pt x="328" y="328"/>
                    <a:pt x="328" y="328"/>
                  </a:cubicBezTo>
                  <a:cubicBezTo>
                    <a:pt x="451" y="328"/>
                    <a:pt x="451" y="328"/>
                    <a:pt x="451" y="328"/>
                  </a:cubicBezTo>
                  <a:cubicBezTo>
                    <a:pt x="450" y="378"/>
                    <a:pt x="439" y="425"/>
                    <a:pt x="421" y="468"/>
                  </a:cubicBezTo>
                  <a:close/>
                  <a:moveTo>
                    <a:pt x="328" y="308"/>
                  </a:moveTo>
                  <a:cubicBezTo>
                    <a:pt x="328" y="205"/>
                    <a:pt x="328" y="205"/>
                    <a:pt x="328" y="205"/>
                  </a:cubicBezTo>
                  <a:cubicBezTo>
                    <a:pt x="363" y="204"/>
                    <a:pt x="397" y="197"/>
                    <a:pt x="429" y="186"/>
                  </a:cubicBezTo>
                  <a:cubicBezTo>
                    <a:pt x="442" y="224"/>
                    <a:pt x="450" y="265"/>
                    <a:pt x="451" y="308"/>
                  </a:cubicBezTo>
                  <a:lnTo>
                    <a:pt x="328" y="308"/>
                  </a:lnTo>
                  <a:close/>
                  <a:moveTo>
                    <a:pt x="111" y="134"/>
                  </a:moveTo>
                  <a:cubicBezTo>
                    <a:pt x="135" y="152"/>
                    <a:pt x="160" y="168"/>
                    <a:pt x="188" y="179"/>
                  </a:cubicBezTo>
                  <a:cubicBezTo>
                    <a:pt x="174" y="219"/>
                    <a:pt x="166" y="262"/>
                    <a:pt x="165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44" y="241"/>
                    <a:pt x="70" y="181"/>
                    <a:pt x="111" y="134"/>
                  </a:cubicBezTo>
                  <a:close/>
                  <a:moveTo>
                    <a:pt x="42" y="328"/>
                  </a:moveTo>
                  <a:cubicBezTo>
                    <a:pt x="165" y="328"/>
                    <a:pt x="165" y="328"/>
                    <a:pt x="165" y="328"/>
                  </a:cubicBezTo>
                  <a:cubicBezTo>
                    <a:pt x="166" y="381"/>
                    <a:pt x="177" y="430"/>
                    <a:pt x="195" y="475"/>
                  </a:cubicBezTo>
                  <a:cubicBezTo>
                    <a:pt x="169" y="485"/>
                    <a:pt x="145" y="498"/>
                    <a:pt x="123" y="514"/>
                  </a:cubicBezTo>
                  <a:cubicBezTo>
                    <a:pt x="75" y="466"/>
                    <a:pt x="44" y="401"/>
                    <a:pt x="42" y="328"/>
                  </a:cubicBezTo>
                  <a:close/>
                  <a:moveTo>
                    <a:pt x="513" y="514"/>
                  </a:moveTo>
                  <a:cubicBezTo>
                    <a:pt x="491" y="498"/>
                    <a:pt x="467" y="485"/>
                    <a:pt x="441" y="475"/>
                  </a:cubicBezTo>
                  <a:cubicBezTo>
                    <a:pt x="459" y="430"/>
                    <a:pt x="470" y="381"/>
                    <a:pt x="471" y="328"/>
                  </a:cubicBezTo>
                  <a:cubicBezTo>
                    <a:pt x="594" y="328"/>
                    <a:pt x="594" y="328"/>
                    <a:pt x="594" y="328"/>
                  </a:cubicBezTo>
                  <a:cubicBezTo>
                    <a:pt x="592" y="401"/>
                    <a:pt x="561" y="466"/>
                    <a:pt x="513" y="51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tIns="36360" bIns="36360" anchor="t">
              <a:noAutofit/>
            </a:bodyPr>
            <a:p>
              <a:pPr>
                <a:lnSpc>
                  <a:spcPct val="100000"/>
                </a:lnSpc>
              </a:pPr>
              <a:endParaRPr b="0" lang="id-ID" sz="1800" spc="-1" strike="noStrike">
                <a:solidFill>
                  <a:srgbClr val="000000"/>
                </a:solidFill>
                <a:latin typeface="Lato Light"/>
              </a:endParaRPr>
            </a:p>
          </p:txBody>
        </p:sp>
      </p:grpSp>
      <p:sp>
        <p:nvSpPr>
          <p:cNvPr id="1964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1" lang="ru-RU" sz="20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65" name="PlaceHolder 2"/>
          <p:cNvSpPr>
            <a:spLocks noGrp="1"/>
          </p:cNvSpPr>
          <p:nvPr>
            <p:ph/>
          </p:nvPr>
        </p:nvSpPr>
        <p:spPr>
          <a:xfrm>
            <a:off x="1210680" y="4324320"/>
            <a:ext cx="4121280" cy="16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Главное меню программы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66" name="PlaceHolder 3"/>
          <p:cNvSpPr>
            <a:spLocks noGrp="1"/>
          </p:cNvSpPr>
          <p:nvPr>
            <p:ph/>
          </p:nvPr>
        </p:nvSpPr>
        <p:spPr>
          <a:xfrm>
            <a:off x="6858000" y="4324320"/>
            <a:ext cx="4121280" cy="161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50" spc="-1" strike="noStrike">
                <a:solidFill>
                  <a:srgbClr val="f2f2f2"/>
                </a:solidFill>
                <a:latin typeface="Montserrat"/>
              </a:rPr>
              <a:t>Список профессий, подходящих пользователю</a:t>
            </a:r>
            <a:endParaRPr b="0" lang="ru-RU" sz="1450" spc="-1" strike="noStrike">
              <a:solidFill>
                <a:srgbClr val="f2f2f2"/>
              </a:solidFill>
              <a:latin typeface="Montserrat"/>
            </a:endParaRPr>
          </a:p>
        </p:txBody>
      </p:sp>
      <p:pic>
        <p:nvPicPr>
          <p:cNvPr id="1967" name="Рисунок 4" descr=""/>
          <p:cNvPicPr/>
          <p:nvPr/>
        </p:nvPicPr>
        <p:blipFill>
          <a:blip r:embed="rId2"/>
          <a:srcRect l="-8951" t="-8746" r="-8951" b="-8746"/>
          <a:stretch/>
        </p:blipFill>
        <p:spPr>
          <a:xfrm>
            <a:off x="1210680" y="1683720"/>
            <a:ext cx="4121280" cy="2071080"/>
          </a:xfrm>
          <a:prstGeom prst="rect">
            <a:avLst/>
          </a:prstGeom>
          <a:ln w="0">
            <a:noFill/>
          </a:ln>
        </p:spPr>
      </p:pic>
      <p:pic>
        <p:nvPicPr>
          <p:cNvPr id="1968" name="Рисунок 5" descr=""/>
          <p:cNvPicPr/>
          <p:nvPr/>
        </p:nvPicPr>
        <p:blipFill>
          <a:blip r:embed="rId3"/>
          <a:srcRect l="-8951" t="-8719" r="-8951" b="-8719"/>
          <a:stretch/>
        </p:blipFill>
        <p:spPr>
          <a:xfrm>
            <a:off x="6855480" y="1680480"/>
            <a:ext cx="4121280" cy="2077560"/>
          </a:xfrm>
          <a:prstGeom prst="rect">
            <a:avLst/>
          </a:prstGeom>
          <a:ln w="0">
            <a:noFill/>
          </a:ln>
        </p:spPr>
      </p:pic>
      <p:grpSp>
        <p:nvGrpSpPr>
          <p:cNvPr id="1969" name="Группа 56"/>
          <p:cNvGrpSpPr/>
          <p:nvPr/>
        </p:nvGrpSpPr>
        <p:grpSpPr>
          <a:xfrm>
            <a:off x="113040" y="253440"/>
            <a:ext cx="8601120" cy="738360"/>
            <a:chOff x="113040" y="253440"/>
            <a:chExt cx="8601120" cy="738360"/>
          </a:xfrm>
        </p:grpSpPr>
        <p:pic>
          <p:nvPicPr>
            <p:cNvPr id="1970" name="Рисунок 57" descr=""/>
            <p:cNvPicPr/>
            <p:nvPr/>
          </p:nvPicPr>
          <p:blipFill>
            <a:blip r:embed="rId4"/>
            <a:stretch/>
          </p:blipFill>
          <p:spPr>
            <a:xfrm>
              <a:off x="113040" y="253440"/>
              <a:ext cx="1477440" cy="73836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971" name="Прямая соединительная линия 58"/>
            <p:cNvCxnSpPr/>
            <p:nvPr/>
          </p:nvCxnSpPr>
          <p:spPr>
            <a:xfrm>
              <a:off x="1416960" y="797040"/>
              <a:ext cx="7297560" cy="360"/>
            </a:xfrm>
            <a:prstGeom prst="straightConnector1">
              <a:avLst/>
            </a:prstGeom>
            <a:ln w="9525">
              <a:solidFill>
                <a:srgbClr val="73f9cf"/>
              </a:solidFill>
            </a:ln>
          </p:spPr>
        </p:cxnSp>
      </p:grpSp>
      <p:grpSp>
        <p:nvGrpSpPr>
          <p:cNvPr id="1972" name="Группа 53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1973" name="Рисунок 54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4" name="Рисунок 55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5" name="Рисунок 63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E8D7817D-0E90-4183-873E-186FBC1A72B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" name="Рисунок 1" descr=""/>
          <p:cNvPicPr/>
          <p:nvPr/>
        </p:nvPicPr>
        <p:blipFill>
          <a:blip r:embed="rId2"/>
          <a:srcRect l="-9087" t="-12076" r="-9087" b="-12076"/>
          <a:stretch/>
        </p:blipFill>
        <p:spPr>
          <a:xfrm>
            <a:off x="5063760" y="1235880"/>
            <a:ext cx="2063520" cy="4602240"/>
          </a:xfrm>
          <a:prstGeom prst="rect">
            <a:avLst/>
          </a:prstGeom>
          <a:ln w="0">
            <a:noFill/>
          </a:ln>
        </p:spPr>
      </p:pic>
      <p:sp>
        <p:nvSpPr>
          <p:cNvPr id="197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986220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buNone/>
            </a:pPr>
            <a:endParaRPr b="1" lang="ru-RU" sz="20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78" name="PlaceHolder 2"/>
          <p:cNvSpPr>
            <a:spLocks noGrp="1"/>
          </p:cNvSpPr>
          <p:nvPr>
            <p:ph/>
          </p:nvPr>
        </p:nvSpPr>
        <p:spPr>
          <a:xfrm>
            <a:off x="356400" y="202068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Сайт корректно отображается даже на мобильных устройствах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79" name="PlaceHolder 3"/>
          <p:cNvSpPr>
            <a:spLocks noGrp="1"/>
          </p:cNvSpPr>
          <p:nvPr>
            <p:ph/>
          </p:nvPr>
        </p:nvSpPr>
        <p:spPr>
          <a:xfrm>
            <a:off x="8039880" y="202068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Пользователям с мобильными устройствами показывают ту же версию сайта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80" name="PlaceHolder 4"/>
          <p:cNvSpPr>
            <a:spLocks noGrp="1"/>
          </p:cNvSpPr>
          <p:nvPr>
            <p:ph/>
          </p:nvPr>
        </p:nvSpPr>
        <p:spPr>
          <a:xfrm>
            <a:off x="356400" y="386460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Разные экраны</a:t>
            </a:r>
            <a:endParaRPr b="1" lang="ru-RU" sz="1800" spc="-1" strike="noStrike">
              <a:solidFill>
                <a:schemeClr val="accent4"/>
              </a:solidFill>
              <a:latin typeface="Montserrat"/>
            </a:endParaRPr>
          </a:p>
        </p:txBody>
      </p:sp>
      <p:sp>
        <p:nvSpPr>
          <p:cNvPr id="1981" name="PlaceHolder 5"/>
          <p:cNvSpPr>
            <a:spLocks noGrp="1"/>
          </p:cNvSpPr>
          <p:nvPr>
            <p:ph/>
          </p:nvPr>
        </p:nvSpPr>
        <p:spPr>
          <a:xfrm>
            <a:off x="356400" y="424404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f2f2f2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f2f2f2"/>
                </a:solidFill>
                <a:latin typeface="Montserrat"/>
              </a:rPr>
              <a:t>Верстка протестирована для самых популярных устройств</a:t>
            </a: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sp>
        <p:nvSpPr>
          <p:cNvPr id="1982" name="PlaceHolder 6"/>
          <p:cNvSpPr>
            <a:spLocks noGrp="1"/>
          </p:cNvSpPr>
          <p:nvPr>
            <p:ph/>
          </p:nvPr>
        </p:nvSpPr>
        <p:spPr>
          <a:xfrm>
            <a:off x="8003880" y="390060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1" lang="ru-RU" sz="1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1983" name="PlaceHolder 7"/>
          <p:cNvSpPr>
            <a:spLocks noGrp="1"/>
          </p:cNvSpPr>
          <p:nvPr>
            <p:ph/>
          </p:nvPr>
        </p:nvSpPr>
        <p:spPr>
          <a:xfrm>
            <a:off x="8039880" y="4244040"/>
            <a:ext cx="3812400" cy="129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1400" spc="-1" strike="noStrike">
              <a:solidFill>
                <a:srgbClr val="f2f2f2"/>
              </a:solidFill>
              <a:latin typeface="Montserrat"/>
            </a:endParaRPr>
          </a:p>
        </p:txBody>
      </p:sp>
      <p:grpSp>
        <p:nvGrpSpPr>
          <p:cNvPr id="1984" name="Группа 12"/>
          <p:cNvGrpSpPr/>
          <p:nvPr/>
        </p:nvGrpSpPr>
        <p:grpSpPr>
          <a:xfrm>
            <a:off x="4951800" y="1208520"/>
            <a:ext cx="2268360" cy="4663080"/>
            <a:chOff x="4951800" y="1208520"/>
            <a:chExt cx="2268360" cy="4663080"/>
          </a:xfrm>
        </p:grpSpPr>
        <p:sp>
          <p:nvSpPr>
            <p:cNvPr id="1985" name="Полилиния: фигура 13"/>
            <p:cNvSpPr/>
            <p:nvPr/>
          </p:nvSpPr>
          <p:spPr>
            <a:xfrm>
              <a:off x="4970160" y="1208520"/>
              <a:ext cx="2241000" cy="4662360"/>
            </a:xfrm>
            <a:custGeom>
              <a:avLst/>
              <a:gdLst>
                <a:gd name="textAreaLeft" fmla="*/ 0 w 2241000"/>
                <a:gd name="textAreaRight" fmla="*/ 2241360 w 2241000"/>
                <a:gd name="textAreaTop" fmla="*/ 0 h 4662360"/>
                <a:gd name="textAreaBottom" fmla="*/ 4662720 h 4662360"/>
              </a:gdLst>
              <a:ahLst/>
              <a:rect l="textAreaLeft" t="textAreaTop" r="textAreaRight" b="textAreaBottom"/>
              <a:pathLst>
                <a:path w="1781175" h="3705225">
                  <a:moveTo>
                    <a:pt x="1525905" y="7144"/>
                  </a:moveTo>
                  <a:lnTo>
                    <a:pt x="257461" y="7144"/>
                  </a:lnTo>
                  <a:cubicBezTo>
                    <a:pt x="119253" y="7144"/>
                    <a:pt x="7144" y="119253"/>
                    <a:pt x="7144" y="257461"/>
                  </a:cubicBezTo>
                  <a:lnTo>
                    <a:pt x="7144" y="3450050"/>
                  </a:lnTo>
                  <a:cubicBezTo>
                    <a:pt x="7144" y="3588258"/>
                    <a:pt x="119253" y="3700367"/>
                    <a:pt x="257461" y="3700367"/>
                  </a:cubicBezTo>
                  <a:lnTo>
                    <a:pt x="1525905" y="3700367"/>
                  </a:lnTo>
                  <a:cubicBezTo>
                    <a:pt x="1664113" y="3700367"/>
                    <a:pt x="1776222" y="3588258"/>
                    <a:pt x="1776222" y="3450050"/>
                  </a:cubicBezTo>
                  <a:lnTo>
                    <a:pt x="1776222" y="257461"/>
                  </a:lnTo>
                  <a:cubicBezTo>
                    <a:pt x="1776222" y="119253"/>
                    <a:pt x="1664113" y="7144"/>
                    <a:pt x="1525905" y="7144"/>
                  </a:cubicBezTo>
                  <a:close/>
                  <a:moveTo>
                    <a:pt x="1751933" y="3441287"/>
                  </a:moveTo>
                  <a:cubicBezTo>
                    <a:pt x="1751933" y="3570923"/>
                    <a:pt x="1646777" y="3676079"/>
                    <a:pt x="1517142" y="3676079"/>
                  </a:cubicBezTo>
                  <a:lnTo>
                    <a:pt x="266224" y="3676079"/>
                  </a:lnTo>
                  <a:cubicBezTo>
                    <a:pt x="136589" y="3676079"/>
                    <a:pt x="31433" y="3570923"/>
                    <a:pt x="31433" y="3441287"/>
                  </a:cubicBezTo>
                  <a:lnTo>
                    <a:pt x="31433" y="266224"/>
                  </a:lnTo>
                  <a:cubicBezTo>
                    <a:pt x="31433" y="136589"/>
                    <a:pt x="136589" y="31433"/>
                    <a:pt x="266224" y="31433"/>
                  </a:cubicBezTo>
                  <a:lnTo>
                    <a:pt x="1517047" y="31433"/>
                  </a:lnTo>
                  <a:cubicBezTo>
                    <a:pt x="1646682" y="31433"/>
                    <a:pt x="1751838" y="136589"/>
                    <a:pt x="1751838" y="266224"/>
                  </a:cubicBezTo>
                  <a:lnTo>
                    <a:pt x="1751838" y="344128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86" name="Полилиния: фигура 14"/>
            <p:cNvSpPr/>
            <p:nvPr/>
          </p:nvSpPr>
          <p:spPr>
            <a:xfrm>
              <a:off x="5054400" y="1208880"/>
              <a:ext cx="2145240" cy="371160"/>
            </a:xfrm>
            <a:custGeom>
              <a:avLst/>
              <a:gdLst>
                <a:gd name="textAreaLeft" fmla="*/ 0 w 2145240"/>
                <a:gd name="textAreaRight" fmla="*/ 2145600 w 2145240"/>
                <a:gd name="textAreaTop" fmla="*/ 0 h 371160"/>
                <a:gd name="textAreaBottom" fmla="*/ 371520 h 371160"/>
              </a:gdLst>
              <a:ahLst/>
              <a:rect l="textAreaLeft" t="textAreaTop" r="textAreaRight" b="textAreaBottom"/>
              <a:pathLst>
                <a:path w="1704975" h="295275">
                  <a:moveTo>
                    <a:pt x="7144" y="93266"/>
                  </a:moveTo>
                  <a:cubicBezTo>
                    <a:pt x="58103" y="47736"/>
                    <a:pt x="124015" y="12303"/>
                    <a:pt x="201454" y="13256"/>
                  </a:cubicBezTo>
                  <a:lnTo>
                    <a:pt x="1404271" y="15637"/>
                  </a:lnTo>
                  <a:cubicBezTo>
                    <a:pt x="1560767" y="25067"/>
                    <a:pt x="1698498" y="110697"/>
                    <a:pt x="1703832" y="292815"/>
                  </a:cubicBezTo>
                  <a:cubicBezTo>
                    <a:pt x="1703832" y="312912"/>
                    <a:pt x="1714595" y="140319"/>
                    <a:pt x="1602772" y="64596"/>
                  </a:cubicBezTo>
                  <a:cubicBezTo>
                    <a:pt x="1549622" y="26496"/>
                    <a:pt x="1471136" y="9827"/>
                    <a:pt x="1423987" y="8874"/>
                  </a:cubicBezTo>
                  <a:cubicBezTo>
                    <a:pt x="1346740" y="7446"/>
                    <a:pt x="327660" y="5826"/>
                    <a:pt x="202787" y="8874"/>
                  </a:cubicBezTo>
                  <a:cubicBezTo>
                    <a:pt x="98203" y="11446"/>
                    <a:pt x="49149" y="53642"/>
                    <a:pt x="7144" y="93266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87" name="Полилиния: фигура 15"/>
            <p:cNvSpPr/>
            <p:nvPr/>
          </p:nvSpPr>
          <p:spPr>
            <a:xfrm>
              <a:off x="5000760" y="1239120"/>
              <a:ext cx="2181240" cy="46022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4602240"/>
                <a:gd name="textAreaBottom" fmla="*/ 4602600 h 4602240"/>
              </a:gdLst>
              <a:ahLst/>
              <a:rect l="textAreaLeft" t="textAreaTop" r="textAreaRight" b="textAreaBottom"/>
              <a:pathLst>
                <a:path w="1733550" h="3657600">
                  <a:moveTo>
                    <a:pt x="1492758" y="7144"/>
                  </a:moveTo>
                  <a:lnTo>
                    <a:pt x="241935" y="7144"/>
                  </a:lnTo>
                  <a:cubicBezTo>
                    <a:pt x="112300" y="7144"/>
                    <a:pt x="7144" y="112300"/>
                    <a:pt x="7144" y="241935"/>
                  </a:cubicBezTo>
                  <a:lnTo>
                    <a:pt x="7144" y="3416999"/>
                  </a:lnTo>
                  <a:cubicBezTo>
                    <a:pt x="7144" y="3546634"/>
                    <a:pt x="112300" y="3651790"/>
                    <a:pt x="241935" y="3651790"/>
                  </a:cubicBezTo>
                  <a:lnTo>
                    <a:pt x="1492758" y="3651790"/>
                  </a:lnTo>
                  <a:cubicBezTo>
                    <a:pt x="1622393" y="3651790"/>
                    <a:pt x="1727549" y="3546634"/>
                    <a:pt x="1727549" y="3416999"/>
                  </a:cubicBezTo>
                  <a:lnTo>
                    <a:pt x="1727549" y="241935"/>
                  </a:lnTo>
                  <a:cubicBezTo>
                    <a:pt x="1727549" y="112300"/>
                    <a:pt x="1622393" y="7144"/>
                    <a:pt x="1492758" y="7144"/>
                  </a:cubicBezTo>
                  <a:close/>
                  <a:moveTo>
                    <a:pt x="1715357" y="3409950"/>
                  </a:moveTo>
                  <a:cubicBezTo>
                    <a:pt x="1715357" y="3536823"/>
                    <a:pt x="1612487" y="3639693"/>
                    <a:pt x="1485614" y="3639693"/>
                  </a:cubicBezTo>
                  <a:lnTo>
                    <a:pt x="248984" y="3639693"/>
                  </a:lnTo>
                  <a:cubicBezTo>
                    <a:pt x="122111" y="3639693"/>
                    <a:pt x="19241" y="3536823"/>
                    <a:pt x="19241" y="3409950"/>
                  </a:cubicBezTo>
                  <a:lnTo>
                    <a:pt x="19241" y="248984"/>
                  </a:lnTo>
                  <a:cubicBezTo>
                    <a:pt x="19241" y="122111"/>
                    <a:pt x="122111" y="19336"/>
                    <a:pt x="248984" y="19336"/>
                  </a:cubicBezTo>
                  <a:lnTo>
                    <a:pt x="1485710" y="19336"/>
                  </a:lnTo>
                  <a:cubicBezTo>
                    <a:pt x="1612583" y="19336"/>
                    <a:pt x="1715452" y="122206"/>
                    <a:pt x="1715452" y="249079"/>
                  </a:cubicBezTo>
                  <a:lnTo>
                    <a:pt x="1715452" y="340995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88" name="Полилиния: фигура 16"/>
            <p:cNvSpPr/>
            <p:nvPr/>
          </p:nvSpPr>
          <p:spPr>
            <a:xfrm>
              <a:off x="4999320" y="1237320"/>
              <a:ext cx="2181240" cy="4602240"/>
            </a:xfrm>
            <a:custGeom>
              <a:avLst/>
              <a:gdLst>
                <a:gd name="textAreaLeft" fmla="*/ 0 w 2181240"/>
                <a:gd name="textAreaRight" fmla="*/ 2181600 w 2181240"/>
                <a:gd name="textAreaTop" fmla="*/ 0 h 4602240"/>
                <a:gd name="textAreaBottom" fmla="*/ 4602600 h 4602240"/>
              </a:gdLst>
              <a:ahLst/>
              <a:rect l="textAreaLeft" t="textAreaTop" r="textAreaRight" b="textAreaBottom"/>
              <a:pathLst>
                <a:path w="1733550" h="3657600">
                  <a:moveTo>
                    <a:pt x="1493996" y="3654266"/>
                  </a:moveTo>
                  <a:lnTo>
                    <a:pt x="243078" y="3654266"/>
                  </a:lnTo>
                  <a:cubicBezTo>
                    <a:pt x="112967" y="3654266"/>
                    <a:pt x="7144" y="3548444"/>
                    <a:pt x="7144" y="3418237"/>
                  </a:cubicBezTo>
                  <a:lnTo>
                    <a:pt x="7144" y="243173"/>
                  </a:lnTo>
                  <a:cubicBezTo>
                    <a:pt x="7049" y="113062"/>
                    <a:pt x="112967" y="7144"/>
                    <a:pt x="243078" y="7144"/>
                  </a:cubicBezTo>
                  <a:lnTo>
                    <a:pt x="1493996" y="7144"/>
                  </a:lnTo>
                  <a:cubicBezTo>
                    <a:pt x="1624108" y="7144"/>
                    <a:pt x="1729931" y="112967"/>
                    <a:pt x="1729931" y="243078"/>
                  </a:cubicBezTo>
                  <a:lnTo>
                    <a:pt x="1729931" y="3418142"/>
                  </a:lnTo>
                  <a:cubicBezTo>
                    <a:pt x="1729931" y="3548253"/>
                    <a:pt x="1624108" y="3654171"/>
                    <a:pt x="1493996" y="3654171"/>
                  </a:cubicBezTo>
                  <a:close/>
                  <a:moveTo>
                    <a:pt x="243078" y="9525"/>
                  </a:moveTo>
                  <a:cubicBezTo>
                    <a:pt x="114300" y="9525"/>
                    <a:pt x="9430" y="114395"/>
                    <a:pt x="9430" y="243173"/>
                  </a:cubicBezTo>
                  <a:lnTo>
                    <a:pt x="9430" y="3418237"/>
                  </a:lnTo>
                  <a:cubicBezTo>
                    <a:pt x="9430" y="3547015"/>
                    <a:pt x="114205" y="3651885"/>
                    <a:pt x="242983" y="3651885"/>
                  </a:cubicBezTo>
                  <a:lnTo>
                    <a:pt x="1493901" y="3651885"/>
                  </a:lnTo>
                  <a:cubicBezTo>
                    <a:pt x="1622679" y="3651885"/>
                    <a:pt x="1727454" y="3547110"/>
                    <a:pt x="1727454" y="3418237"/>
                  </a:cubicBezTo>
                  <a:lnTo>
                    <a:pt x="1727454" y="243173"/>
                  </a:lnTo>
                  <a:cubicBezTo>
                    <a:pt x="1727454" y="114395"/>
                    <a:pt x="1622679" y="9620"/>
                    <a:pt x="1493901" y="9620"/>
                  </a:cubicBezTo>
                  <a:lnTo>
                    <a:pt x="243078" y="9620"/>
                  </a:lnTo>
                  <a:close/>
                  <a:moveTo>
                    <a:pt x="1486853" y="3642074"/>
                  </a:moveTo>
                  <a:lnTo>
                    <a:pt x="250127" y="3642074"/>
                  </a:lnTo>
                  <a:cubicBezTo>
                    <a:pt x="122777" y="3642074"/>
                    <a:pt x="19241" y="3538442"/>
                    <a:pt x="19241" y="3411188"/>
                  </a:cubicBezTo>
                  <a:lnTo>
                    <a:pt x="19241" y="250222"/>
                  </a:lnTo>
                  <a:cubicBezTo>
                    <a:pt x="19241" y="122968"/>
                    <a:pt x="122873" y="19336"/>
                    <a:pt x="250127" y="19336"/>
                  </a:cubicBezTo>
                  <a:lnTo>
                    <a:pt x="1486853" y="19336"/>
                  </a:lnTo>
                  <a:cubicBezTo>
                    <a:pt x="1614202" y="19336"/>
                    <a:pt x="1717739" y="122968"/>
                    <a:pt x="1717739" y="250222"/>
                  </a:cubicBezTo>
                  <a:lnTo>
                    <a:pt x="1717739" y="3411093"/>
                  </a:lnTo>
                  <a:cubicBezTo>
                    <a:pt x="1717739" y="3538442"/>
                    <a:pt x="1614107" y="3641979"/>
                    <a:pt x="1486853" y="3641979"/>
                  </a:cubicBezTo>
                  <a:close/>
                  <a:moveTo>
                    <a:pt x="250127" y="21717"/>
                  </a:moveTo>
                  <a:cubicBezTo>
                    <a:pt x="124111" y="21717"/>
                    <a:pt x="21622" y="124206"/>
                    <a:pt x="21622" y="250222"/>
                  </a:cubicBezTo>
                  <a:lnTo>
                    <a:pt x="21622" y="3411093"/>
                  </a:lnTo>
                  <a:cubicBezTo>
                    <a:pt x="21622" y="3537109"/>
                    <a:pt x="124111" y="3639598"/>
                    <a:pt x="250127" y="3639598"/>
                  </a:cubicBezTo>
                  <a:lnTo>
                    <a:pt x="1486853" y="3639598"/>
                  </a:lnTo>
                  <a:cubicBezTo>
                    <a:pt x="1612868" y="3639598"/>
                    <a:pt x="1715357" y="3537109"/>
                    <a:pt x="1715357" y="3411093"/>
                  </a:cubicBezTo>
                  <a:lnTo>
                    <a:pt x="1715357" y="250222"/>
                  </a:lnTo>
                  <a:cubicBezTo>
                    <a:pt x="1715357" y="124206"/>
                    <a:pt x="1612868" y="21717"/>
                    <a:pt x="1486853" y="21717"/>
                  </a:cubicBezTo>
                  <a:lnTo>
                    <a:pt x="250127" y="217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89" name="Полилиния: фигура 17"/>
            <p:cNvSpPr/>
            <p:nvPr/>
          </p:nvSpPr>
          <p:spPr>
            <a:xfrm>
              <a:off x="5054400" y="5493960"/>
              <a:ext cx="2145240" cy="371160"/>
            </a:xfrm>
            <a:custGeom>
              <a:avLst/>
              <a:gdLst>
                <a:gd name="textAreaLeft" fmla="*/ 0 w 2145240"/>
                <a:gd name="textAreaRight" fmla="*/ 2145600 w 2145240"/>
                <a:gd name="textAreaTop" fmla="*/ 0 h 371160"/>
                <a:gd name="textAreaBottom" fmla="*/ 371520 h 371160"/>
              </a:gdLst>
              <a:ahLst/>
              <a:rect l="textAreaLeft" t="textAreaTop" r="textAreaRight" b="textAreaBottom"/>
              <a:pathLst>
                <a:path w="1704975" h="295275">
                  <a:moveTo>
                    <a:pt x="7144" y="208404"/>
                  </a:moveTo>
                  <a:cubicBezTo>
                    <a:pt x="58103" y="253933"/>
                    <a:pt x="124015" y="289366"/>
                    <a:pt x="201454" y="288318"/>
                  </a:cubicBezTo>
                  <a:lnTo>
                    <a:pt x="1404271" y="285937"/>
                  </a:lnTo>
                  <a:cubicBezTo>
                    <a:pt x="1560767" y="276507"/>
                    <a:pt x="1698498" y="190878"/>
                    <a:pt x="1703832" y="8760"/>
                  </a:cubicBezTo>
                  <a:cubicBezTo>
                    <a:pt x="1703832" y="-11338"/>
                    <a:pt x="1714595" y="161255"/>
                    <a:pt x="1602772" y="236979"/>
                  </a:cubicBezTo>
                  <a:cubicBezTo>
                    <a:pt x="1549622" y="275079"/>
                    <a:pt x="1471136" y="291748"/>
                    <a:pt x="1423987" y="292700"/>
                  </a:cubicBezTo>
                  <a:cubicBezTo>
                    <a:pt x="1346740" y="294129"/>
                    <a:pt x="327660" y="295748"/>
                    <a:pt x="202787" y="292700"/>
                  </a:cubicBezTo>
                  <a:cubicBezTo>
                    <a:pt x="98203" y="290128"/>
                    <a:pt x="49054" y="247932"/>
                    <a:pt x="7144" y="20840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0" name="Полилиния: фигура 18"/>
            <p:cNvSpPr/>
            <p:nvPr/>
          </p:nvSpPr>
          <p:spPr>
            <a:xfrm>
              <a:off x="7196400" y="2180520"/>
              <a:ext cx="23760" cy="50292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502920"/>
                <a:gd name="textAreaBottom" fmla="*/ 503280 h 502920"/>
              </a:gdLst>
              <a:ahLst/>
              <a:rect l="textAreaLeft" t="textAreaTop" r="textAreaRight" b="textAreaBottom"/>
              <a:pathLst>
                <a:path w="19050" h="400050">
                  <a:moveTo>
                    <a:pt x="7144" y="7144"/>
                  </a:moveTo>
                  <a:lnTo>
                    <a:pt x="12763" y="7144"/>
                  </a:lnTo>
                  <a:lnTo>
                    <a:pt x="12763" y="402241"/>
                  </a:lnTo>
                  <a:lnTo>
                    <a:pt x="7144" y="40224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1" name="Полилиния: фигура 19"/>
            <p:cNvSpPr/>
            <p:nvPr/>
          </p:nvSpPr>
          <p:spPr>
            <a:xfrm>
              <a:off x="7203600" y="2180880"/>
              <a:ext cx="11520" cy="50292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502920"/>
                <a:gd name="textAreaBottom" fmla="*/ 503280 h 502920"/>
              </a:gdLst>
              <a:ahLst/>
              <a:rect l="textAreaLeft" t="textAreaTop" r="textAreaRight" b="textAreaBottom"/>
              <a:pathLst>
                <a:path w="9525" h="400050">
                  <a:moveTo>
                    <a:pt x="7144" y="402145"/>
                  </a:moveTo>
                  <a:lnTo>
                    <a:pt x="7144" y="7144"/>
                  </a:lnTo>
                  <a:lnTo>
                    <a:pt x="10001" y="10573"/>
                  </a:lnTo>
                  <a:cubicBezTo>
                    <a:pt x="8572" y="38862"/>
                    <a:pt x="8668" y="370522"/>
                    <a:pt x="10001" y="398717"/>
                  </a:cubicBezTo>
                  <a:lnTo>
                    <a:pt x="7144" y="40214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2" name="Полилиния: фигура 20"/>
            <p:cNvSpPr/>
            <p:nvPr/>
          </p:nvSpPr>
          <p:spPr>
            <a:xfrm>
              <a:off x="4955400" y="2180520"/>
              <a:ext cx="23760" cy="3474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3" name="Полилиния: фигура 21"/>
            <p:cNvSpPr/>
            <p:nvPr/>
          </p:nvSpPr>
          <p:spPr>
            <a:xfrm>
              <a:off x="4951800" y="2180880"/>
              <a:ext cx="11520" cy="3474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2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4" name="Полилиния: фигура 22"/>
            <p:cNvSpPr/>
            <p:nvPr/>
          </p:nvSpPr>
          <p:spPr>
            <a:xfrm>
              <a:off x="4962600" y="2180880"/>
              <a:ext cx="23760" cy="3474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5" name="Полилиния: фигура 23"/>
            <p:cNvSpPr/>
            <p:nvPr/>
          </p:nvSpPr>
          <p:spPr>
            <a:xfrm>
              <a:off x="4955400" y="2599560"/>
              <a:ext cx="23760" cy="3474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2764" y="7144"/>
                  </a:lnTo>
                  <a:lnTo>
                    <a:pt x="12764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6" name="Полилиния: фигура 24"/>
            <p:cNvSpPr/>
            <p:nvPr/>
          </p:nvSpPr>
          <p:spPr>
            <a:xfrm>
              <a:off x="4951800" y="2599920"/>
              <a:ext cx="11520" cy="34740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9525" h="276225">
                  <a:moveTo>
                    <a:pt x="10001" y="272605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240983"/>
                    <a:pt x="7144" y="269176"/>
                  </a:cubicBezTo>
                  <a:lnTo>
                    <a:pt x="10001" y="27260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7" name="Полилиния: фигура 25"/>
            <p:cNvSpPr/>
            <p:nvPr/>
          </p:nvSpPr>
          <p:spPr>
            <a:xfrm>
              <a:off x="4962600" y="2599560"/>
              <a:ext cx="23760" cy="34740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347400"/>
                <a:gd name="textAreaBottom" fmla="*/ 347760 h 347400"/>
              </a:gdLst>
              <a:ahLst/>
              <a:rect l="textAreaLeft" t="textAreaTop" r="textAreaRight" b="textAreaBottom"/>
              <a:pathLst>
                <a:path w="19050" h="276225">
                  <a:moveTo>
                    <a:pt x="7144" y="7144"/>
                  </a:moveTo>
                  <a:lnTo>
                    <a:pt x="13240" y="7144"/>
                  </a:lnTo>
                  <a:lnTo>
                    <a:pt x="13240" y="272701"/>
                  </a:lnTo>
                  <a:lnTo>
                    <a:pt x="7144" y="27270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8" name="Полилиния: фигура 26"/>
            <p:cNvSpPr/>
            <p:nvPr/>
          </p:nvSpPr>
          <p:spPr>
            <a:xfrm>
              <a:off x="4955400" y="1784880"/>
              <a:ext cx="23760" cy="19152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19050" h="152400">
                  <a:moveTo>
                    <a:pt x="7144" y="7144"/>
                  </a:moveTo>
                  <a:lnTo>
                    <a:pt x="12764" y="7144"/>
                  </a:lnTo>
                  <a:lnTo>
                    <a:pt x="12764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rgbClr val="3b3b3b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1999" name="Полилиния: фигура 27"/>
            <p:cNvSpPr/>
            <p:nvPr/>
          </p:nvSpPr>
          <p:spPr>
            <a:xfrm>
              <a:off x="4951800" y="1785240"/>
              <a:ext cx="11520" cy="191520"/>
            </a:xfrm>
            <a:custGeom>
              <a:avLst/>
              <a:gdLst>
                <a:gd name="textAreaLeft" fmla="*/ 0 w 11520"/>
                <a:gd name="textAreaRight" fmla="*/ 11880 w 1152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9525" h="152400">
                  <a:moveTo>
                    <a:pt x="10001" y="151162"/>
                  </a:moveTo>
                  <a:lnTo>
                    <a:pt x="10001" y="7144"/>
                  </a:lnTo>
                  <a:lnTo>
                    <a:pt x="7144" y="10573"/>
                  </a:lnTo>
                  <a:cubicBezTo>
                    <a:pt x="8573" y="38862"/>
                    <a:pt x="8477" y="119539"/>
                    <a:pt x="7144" y="147733"/>
                  </a:cubicBezTo>
                  <a:lnTo>
                    <a:pt x="10001" y="151162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0" name="Полилиния: фигура 28"/>
            <p:cNvSpPr/>
            <p:nvPr/>
          </p:nvSpPr>
          <p:spPr>
            <a:xfrm>
              <a:off x="4962600" y="1785240"/>
              <a:ext cx="23760" cy="19152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19050" h="152400">
                  <a:moveTo>
                    <a:pt x="7144" y="7144"/>
                  </a:moveTo>
                  <a:lnTo>
                    <a:pt x="13240" y="7144"/>
                  </a:lnTo>
                  <a:lnTo>
                    <a:pt x="13240" y="151257"/>
                  </a:lnTo>
                  <a:lnTo>
                    <a:pt x="7144" y="1512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1" name="Полилиния: фигура 29"/>
            <p:cNvSpPr/>
            <p:nvPr/>
          </p:nvSpPr>
          <p:spPr>
            <a:xfrm>
              <a:off x="5953320" y="5847840"/>
              <a:ext cx="275400" cy="23760"/>
            </a:xfrm>
            <a:custGeom>
              <a:avLst/>
              <a:gdLst>
                <a:gd name="textAreaLeft" fmla="*/ 0 w 275400"/>
                <a:gd name="textAreaRight" fmla="*/ 275760 w 27540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219075" h="19050">
                  <a:moveTo>
                    <a:pt x="197851" y="7144"/>
                  </a:moveTo>
                  <a:lnTo>
                    <a:pt x="22782" y="7144"/>
                  </a:lnTo>
                  <a:cubicBezTo>
                    <a:pt x="19257" y="7144"/>
                    <a:pt x="16114" y="7620"/>
                    <a:pt x="15162" y="8192"/>
                  </a:cubicBezTo>
                  <a:lnTo>
                    <a:pt x="7446" y="11525"/>
                  </a:lnTo>
                  <a:cubicBezTo>
                    <a:pt x="6018" y="12478"/>
                    <a:pt x="9828" y="13430"/>
                    <a:pt x="15066" y="13430"/>
                  </a:cubicBezTo>
                  <a:lnTo>
                    <a:pt x="205662" y="13430"/>
                  </a:lnTo>
                  <a:cubicBezTo>
                    <a:pt x="210900" y="13430"/>
                    <a:pt x="214710" y="12478"/>
                    <a:pt x="213282" y="11525"/>
                  </a:cubicBezTo>
                  <a:lnTo>
                    <a:pt x="205566" y="8192"/>
                  </a:lnTo>
                  <a:cubicBezTo>
                    <a:pt x="204614" y="7525"/>
                    <a:pt x="201471" y="7144"/>
                    <a:pt x="197946" y="7144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2" name="Полилиния: фигура 30"/>
            <p:cNvSpPr/>
            <p:nvPr/>
          </p:nvSpPr>
          <p:spPr>
            <a:xfrm>
              <a:off x="5797440" y="1302840"/>
              <a:ext cx="574920" cy="179280"/>
            </a:xfrm>
            <a:custGeom>
              <a:avLst/>
              <a:gdLst>
                <a:gd name="textAreaLeft" fmla="*/ 0 w 574920"/>
                <a:gd name="textAreaRight" fmla="*/ 575280 w 574920"/>
                <a:gd name="textAreaTop" fmla="*/ 0 h 179280"/>
                <a:gd name="textAreaBottom" fmla="*/ 179640 h 179280"/>
              </a:gdLst>
              <a:ahLst/>
              <a:rect l="textAreaLeft" t="textAreaTop" r="textAreaRight" b="textAreaBottom"/>
              <a:pathLst>
                <a:path w="457200" h="142875">
                  <a:moveTo>
                    <a:pt x="390620" y="136970"/>
                  </a:moveTo>
                  <a:lnTo>
                    <a:pt x="72009" y="136970"/>
                  </a:lnTo>
                  <a:cubicBezTo>
                    <a:pt x="36195" y="136970"/>
                    <a:pt x="7144" y="107918"/>
                    <a:pt x="7144" y="72009"/>
                  </a:cubicBezTo>
                  <a:lnTo>
                    <a:pt x="7144" y="72009"/>
                  </a:lnTo>
                  <a:cubicBezTo>
                    <a:pt x="7144" y="36195"/>
                    <a:pt x="36195" y="7144"/>
                    <a:pt x="72009" y="7144"/>
                  </a:cubicBezTo>
                  <a:lnTo>
                    <a:pt x="390620" y="7144"/>
                  </a:lnTo>
                  <a:cubicBezTo>
                    <a:pt x="426434" y="7144"/>
                    <a:pt x="455486" y="36195"/>
                    <a:pt x="455486" y="72009"/>
                  </a:cubicBezTo>
                  <a:lnTo>
                    <a:pt x="455486" y="72009"/>
                  </a:lnTo>
                  <a:cubicBezTo>
                    <a:pt x="455486" y="107823"/>
                    <a:pt x="426434" y="136970"/>
                    <a:pt x="390620" y="136970"/>
                  </a:cubicBez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3" name="Полилиния: фигура 31"/>
            <p:cNvSpPr/>
            <p:nvPr/>
          </p:nvSpPr>
          <p:spPr>
            <a:xfrm>
              <a:off x="6221880" y="1348920"/>
              <a:ext cx="83520" cy="8352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83520"/>
                <a:gd name="textAreaBottom" fmla="*/ 83880 h 83520"/>
              </a:gdLst>
              <a:ahLst/>
              <a:rect l="textAreaLeft" t="textAreaTop" r="textAreaRight" b="textAreaBottom"/>
              <a:pathLst>
                <a:path w="66675" h="66675">
                  <a:moveTo>
                    <a:pt x="63913" y="35528"/>
                  </a:moveTo>
                  <a:cubicBezTo>
                    <a:pt x="63913" y="51205"/>
                    <a:pt x="51205" y="63913"/>
                    <a:pt x="35528" y="63913"/>
                  </a:cubicBezTo>
                  <a:cubicBezTo>
                    <a:pt x="19852" y="63913"/>
                    <a:pt x="7144" y="51205"/>
                    <a:pt x="7144" y="35528"/>
                  </a:cubicBezTo>
                  <a:cubicBezTo>
                    <a:pt x="7144" y="19852"/>
                    <a:pt x="19852" y="7144"/>
                    <a:pt x="35528" y="7144"/>
                  </a:cubicBezTo>
                  <a:cubicBezTo>
                    <a:pt x="51205" y="7144"/>
                    <a:pt x="63913" y="19852"/>
                    <a:pt x="63913" y="35528"/>
                  </a:cubicBezTo>
                  <a:close/>
                </a:path>
              </a:pathLst>
            </a:custGeom>
            <a:solidFill>
              <a:srgbClr val="666666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880" bIns="38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4" name="Рисунок 32"/>
            <p:cNvSpPr/>
            <p:nvPr/>
          </p:nvSpPr>
          <p:spPr>
            <a:xfrm>
              <a:off x="6232320" y="1359720"/>
              <a:ext cx="71640" cy="59400"/>
            </a:xfrm>
            <a:custGeom>
              <a:avLst/>
              <a:gdLst>
                <a:gd name="textAreaLeft" fmla="*/ 0 w 71640"/>
                <a:gd name="textAreaRight" fmla="*/ 72000 w 71640"/>
                <a:gd name="textAreaTop" fmla="*/ 0 h 59400"/>
                <a:gd name="textAreaBottom" fmla="*/ 59760 h 59400"/>
              </a:gdLst>
              <a:ahLst/>
              <a:rect l="textAreaLeft" t="textAreaTop" r="textAreaRight" b="textAreaBottom"/>
              <a:pathLst>
                <a:path w="57150" h="47625">
                  <a:moveTo>
                    <a:pt x="0" y="0"/>
                  </a:moveTo>
                  <a:lnTo>
                    <a:pt x="57150" y="0"/>
                  </a:lnTo>
                  <a:lnTo>
                    <a:pt x="57150" y="57150"/>
                  </a:lnTo>
                  <a:lnTo>
                    <a:pt x="0" y="5715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5" name="Полилиния: фигура 33"/>
            <p:cNvSpPr/>
            <p:nvPr/>
          </p:nvSpPr>
          <p:spPr>
            <a:xfrm>
              <a:off x="6237000" y="136404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38100" h="38100">
                  <a:moveTo>
                    <a:pt x="39529" y="23336"/>
                  </a:moveTo>
                  <a:cubicBezTo>
                    <a:pt x="39529" y="32279"/>
                    <a:pt x="32279" y="39529"/>
                    <a:pt x="23336" y="39529"/>
                  </a:cubicBezTo>
                  <a:cubicBezTo>
                    <a:pt x="14393" y="39529"/>
                    <a:pt x="7144" y="32279"/>
                    <a:pt x="7144" y="23336"/>
                  </a:cubicBezTo>
                  <a:cubicBezTo>
                    <a:pt x="7144" y="14393"/>
                    <a:pt x="14393" y="7144"/>
                    <a:pt x="23336" y="7144"/>
                  </a:cubicBezTo>
                  <a:cubicBezTo>
                    <a:pt x="32279" y="7144"/>
                    <a:pt x="39529" y="14393"/>
                    <a:pt x="39529" y="23336"/>
                  </a:cubicBezTo>
                  <a:close/>
                </a:path>
              </a:pathLst>
            </a:custGeom>
            <a:solidFill>
              <a:srgbClr val="0b131c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6" name="Полилиния: фигура 34"/>
            <p:cNvSpPr/>
            <p:nvPr/>
          </p:nvSpPr>
          <p:spPr>
            <a:xfrm>
              <a:off x="6239520" y="136656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7" name="Полилиния: фигура 35"/>
            <p:cNvSpPr/>
            <p:nvPr/>
          </p:nvSpPr>
          <p:spPr>
            <a:xfrm>
              <a:off x="6239520" y="136656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rect l="textAreaLeft" t="textAreaTop" r="textAreaRight" b="textAreaBottom"/>
              <a:pathLst>
                <a:path w="38100" h="38100">
                  <a:moveTo>
                    <a:pt x="35528" y="21336"/>
                  </a:moveTo>
                  <a:cubicBezTo>
                    <a:pt x="35528" y="29147"/>
                    <a:pt x="29147" y="35528"/>
                    <a:pt x="21336" y="35528"/>
                  </a:cubicBezTo>
                  <a:cubicBezTo>
                    <a:pt x="13525" y="35528"/>
                    <a:pt x="7144" y="29242"/>
                    <a:pt x="7144" y="21336"/>
                  </a:cubicBezTo>
                  <a:cubicBezTo>
                    <a:pt x="7144" y="13430"/>
                    <a:pt x="13430" y="7144"/>
                    <a:pt x="21336" y="7144"/>
                  </a:cubicBezTo>
                  <a:cubicBezTo>
                    <a:pt x="29242" y="7144"/>
                    <a:pt x="35528" y="13430"/>
                    <a:pt x="35528" y="21336"/>
                  </a:cubicBezTo>
                  <a:close/>
                </a:path>
              </a:pathLst>
            </a:custGeom>
            <a:solidFill>
              <a:srgbClr val="231f20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  <p:sp>
          <p:nvSpPr>
            <p:cNvPr id="2008" name="Полилиния: фигура 36"/>
            <p:cNvSpPr/>
            <p:nvPr/>
          </p:nvSpPr>
          <p:spPr>
            <a:xfrm>
              <a:off x="6260760" y="1387440"/>
              <a:ext cx="23760" cy="23760"/>
            </a:xfrm>
            <a:custGeom>
              <a:avLst/>
              <a:gdLst>
                <a:gd name="textAreaLeft" fmla="*/ 0 w 23760"/>
                <a:gd name="textAreaRight" fmla="*/ 24120 w 23760"/>
                <a:gd name="textAreaTop" fmla="*/ 0 h 23760"/>
                <a:gd name="textAreaBottom" fmla="*/ 24120 h 23760"/>
              </a:gdLst>
              <a:ahLst/>
              <a:rect l="textAreaLeft" t="textAreaTop" r="textAreaRight" b="textAreaBottom"/>
              <a:pathLst>
                <a:path w="19050" h="19050">
                  <a:moveTo>
                    <a:pt x="17240" y="12192"/>
                  </a:moveTo>
                  <a:cubicBezTo>
                    <a:pt x="17240" y="9430"/>
                    <a:pt x="14954" y="7144"/>
                    <a:pt x="12192" y="7144"/>
                  </a:cubicBezTo>
                  <a:cubicBezTo>
                    <a:pt x="9430" y="7144"/>
                    <a:pt x="7144" y="9430"/>
                    <a:pt x="7144" y="12192"/>
                  </a:cubicBezTo>
                  <a:cubicBezTo>
                    <a:pt x="7144" y="14954"/>
                    <a:pt x="9430" y="17240"/>
                    <a:pt x="12192" y="17240"/>
                  </a:cubicBezTo>
                  <a:cubicBezTo>
                    <a:pt x="14954" y="17240"/>
                    <a:pt x="17240" y="14954"/>
                    <a:pt x="17240" y="12192"/>
                  </a:cubicBezTo>
                  <a:close/>
                </a:path>
              </a:pathLst>
            </a:custGeom>
            <a:solidFill>
              <a:srgbClr val="cccccc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880" bIns="-2088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Montserrat"/>
              </a:endParaRPr>
            </a:p>
          </p:txBody>
        </p:sp>
      </p:grpSp>
      <p:grpSp>
        <p:nvGrpSpPr>
          <p:cNvPr id="2009" name="Группа 40"/>
          <p:cNvGrpSpPr/>
          <p:nvPr/>
        </p:nvGrpSpPr>
        <p:grpSpPr>
          <a:xfrm>
            <a:off x="113040" y="253440"/>
            <a:ext cx="8601120" cy="738360"/>
            <a:chOff x="113040" y="253440"/>
            <a:chExt cx="8601120" cy="738360"/>
          </a:xfrm>
        </p:grpSpPr>
        <p:pic>
          <p:nvPicPr>
            <p:cNvPr id="2010" name="Рисунок 41" descr=""/>
            <p:cNvPicPr/>
            <p:nvPr/>
          </p:nvPicPr>
          <p:blipFill>
            <a:blip r:embed="rId4"/>
            <a:stretch/>
          </p:blipFill>
          <p:spPr>
            <a:xfrm>
              <a:off x="113040" y="253440"/>
              <a:ext cx="1477440" cy="73836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011" name="Прямая соединительная линия 42"/>
            <p:cNvCxnSpPr/>
            <p:nvPr/>
          </p:nvCxnSpPr>
          <p:spPr>
            <a:xfrm>
              <a:off x="1416960" y="797040"/>
              <a:ext cx="7297560" cy="360"/>
            </a:xfrm>
            <a:prstGeom prst="straightConnector1">
              <a:avLst/>
            </a:prstGeom>
            <a:ln w="9525">
              <a:solidFill>
                <a:srgbClr val="73f9cf"/>
              </a:solidFill>
            </a:ln>
          </p:spPr>
        </p:cxnSp>
      </p:grpSp>
      <p:grpSp>
        <p:nvGrpSpPr>
          <p:cNvPr id="2012" name="Группа 37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2013" name="Рисунок 38" descr=""/>
            <p:cNvPicPr/>
            <p:nvPr/>
          </p:nvPicPr>
          <p:blipFill>
            <a:blip r:embed="rId5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4" name="Рисунок 39" descr=""/>
            <p:cNvPicPr/>
            <p:nvPr/>
          </p:nvPicPr>
          <p:blipFill>
            <a:blip r:embed="rId6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15" name="Рисунок 47" descr=""/>
            <p:cNvPicPr/>
            <p:nvPr/>
          </p:nvPicPr>
          <p:blipFill>
            <a:blip r:embed="rId7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16" name="Текст 20"/>
          <p:cNvSpPr txBox="1"/>
          <p:nvPr/>
        </p:nvSpPr>
        <p:spPr>
          <a:xfrm>
            <a:off x="457200" y="172188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55d4ed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4"/>
                </a:solidFill>
                <a:latin typeface="Montserrat"/>
              </a:rPr>
              <a:t>Адаптив</a:t>
            </a:r>
            <a:endParaRPr b="1" lang="ru-RU" sz="1800" spc="-1" strike="noStrike">
              <a:solidFill>
                <a:schemeClr val="accent4"/>
              </a:solidFill>
              <a:latin typeface="Montserrat"/>
            </a:endParaRPr>
          </a:p>
        </p:txBody>
      </p:sp>
      <p:sp>
        <p:nvSpPr>
          <p:cNvPr id="2017" name="Текст 21"/>
          <p:cNvSpPr txBox="1"/>
          <p:nvPr/>
        </p:nvSpPr>
        <p:spPr>
          <a:xfrm>
            <a:off x="8001000" y="1600200"/>
            <a:ext cx="3812400" cy="1021320"/>
          </a:xfrm>
          <a:prstGeom prst="rect">
            <a:avLst/>
          </a:prstGeom>
          <a:gradFill rotWithShape="0">
            <a:gsLst>
              <a:gs pos="35000">
                <a:srgbClr val="ffffff">
                  <a:alpha val="0"/>
                </a:srgbClr>
              </a:gs>
              <a:gs pos="100000">
                <a:srgbClr val="fff3f7">
                  <a:alpha val="20000"/>
                </a:srgbClr>
              </a:gs>
            </a:gsLst>
            <a:lin ang="16200000"/>
          </a:gradFill>
          <a:ln w="0">
            <a:noFill/>
          </a:ln>
        </p:spPr>
        <p:txBody>
          <a:bodyPr anchor="t">
            <a:noAutofit/>
          </a:bodyPr>
          <a:p>
            <a:pPr marL="144720" indent="-144720">
              <a:lnSpc>
                <a:spcPct val="90000"/>
              </a:lnSpc>
              <a:spcBef>
                <a:spcPts val="632"/>
              </a:spcBef>
              <a:buClr>
                <a:srgbClr val="73f9cf"/>
              </a:buClr>
              <a:buFont typeface="Arial"/>
              <a:buChar char="•"/>
            </a:pPr>
            <a:r>
              <a:rPr b="1" lang="ru-RU" sz="1800" spc="-1" strike="noStrike">
                <a:solidFill>
                  <a:schemeClr val="accent2"/>
                </a:solidFill>
                <a:latin typeface="Montserrat"/>
              </a:rPr>
              <a:t>Полный функционал</a:t>
            </a:r>
            <a:endParaRPr b="1" lang="ru-RU" sz="1800" spc="-1" strike="noStrike">
              <a:solidFill>
                <a:schemeClr val="accent2"/>
              </a:solidFill>
              <a:latin typeface="Montserra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002CF8D3-7ED0-4731-97EC-0DA30D5DAAF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TextBox 7"/>
          <p:cNvSpPr/>
          <p:nvPr/>
        </p:nvSpPr>
        <p:spPr>
          <a:xfrm>
            <a:off x="7434000" y="1435680"/>
            <a:ext cx="49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</a:rPr>
              <a:t>Наш git-hub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9" name="TextBox 8"/>
          <p:cNvSpPr/>
          <p:nvPr/>
        </p:nvSpPr>
        <p:spPr>
          <a:xfrm>
            <a:off x="448920" y="2615040"/>
            <a:ext cx="4825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</a:rPr>
              <a:t>Протестировать можно тут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0" name="TextBox 9"/>
          <p:cNvSpPr/>
          <p:nvPr/>
        </p:nvSpPr>
        <p:spPr>
          <a:xfrm>
            <a:off x="7434000" y="4071240"/>
            <a:ext cx="4986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2400" spc="-1" strike="noStrike" u="sng">
                <a:solidFill>
                  <a:srgbClr val="e4eae9"/>
                </a:solidFill>
                <a:uFillTx/>
                <a:latin typeface="Montserrat"/>
              </a:rPr>
              <a:t>Ридми вместо документации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1" name="Прямоугольник 11"/>
          <p:cNvSpPr/>
          <p:nvPr/>
        </p:nvSpPr>
        <p:spPr>
          <a:xfrm>
            <a:off x="611640" y="1316520"/>
            <a:ext cx="5361480" cy="76788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</a:rPr>
              <a:t>https://github.com/Popov-Dmitriy-Ivanovich/Hackaton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2" name="ïśḷîďè"/>
          <p:cNvSpPr/>
          <p:nvPr/>
        </p:nvSpPr>
        <p:spPr>
          <a:xfrm>
            <a:off x="6095880" y="1316520"/>
            <a:ext cx="1091520" cy="749520"/>
          </a:xfrm>
          <a:custGeom>
            <a:avLst/>
            <a:gdLst>
              <a:gd name="textAreaLeft" fmla="*/ 0 w 1091520"/>
              <a:gd name="textAreaRight" fmla="*/ 1091880 w 1091520"/>
              <a:gd name="textAreaTop" fmla="*/ 0 h 749520"/>
              <a:gd name="textAreaBottom" fmla="*/ 749880 h 74952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023" name="Прямоугольник 20"/>
          <p:cNvSpPr/>
          <p:nvPr/>
        </p:nvSpPr>
        <p:spPr>
          <a:xfrm>
            <a:off x="6210720" y="2550600"/>
            <a:ext cx="5532120" cy="76788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</a:rPr>
              <a:t>https://89.232.176.33/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4" name="ïśḷîďè"/>
          <p:cNvSpPr/>
          <p:nvPr/>
        </p:nvSpPr>
        <p:spPr>
          <a:xfrm flipH="1">
            <a:off x="5004360" y="2550600"/>
            <a:ext cx="1091520" cy="767880"/>
          </a:xfrm>
          <a:custGeom>
            <a:avLst/>
            <a:gdLst>
              <a:gd name="textAreaLeft" fmla="*/ 360 w 1091520"/>
              <a:gd name="textAreaRight" fmla="*/ 1092240 w 1091520"/>
              <a:gd name="textAreaTop" fmla="*/ 0 h 767880"/>
              <a:gd name="textAreaBottom" fmla="*/ 768240 h 76788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025" name="Прямоугольник 22"/>
          <p:cNvSpPr/>
          <p:nvPr/>
        </p:nvSpPr>
        <p:spPr>
          <a:xfrm>
            <a:off x="611640" y="3933360"/>
            <a:ext cx="5361480" cy="76788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70" spc="-1" strike="noStrike">
                <a:solidFill>
                  <a:srgbClr val="e4eae9"/>
                </a:solidFill>
                <a:latin typeface="Montserrat"/>
              </a:rPr>
              <a:t>https://github.com/Popov-Dmitriy-Ivanovich/Hackaton/blob/main/README.md</a:t>
            </a:r>
            <a:endParaRPr b="0" lang="en-US" sz="1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6" name="ïśḷîďè"/>
          <p:cNvSpPr/>
          <p:nvPr/>
        </p:nvSpPr>
        <p:spPr>
          <a:xfrm>
            <a:off x="6095880" y="3933360"/>
            <a:ext cx="1091520" cy="767880"/>
          </a:xfrm>
          <a:custGeom>
            <a:avLst/>
            <a:gdLst>
              <a:gd name="textAreaLeft" fmla="*/ 0 w 1091520"/>
              <a:gd name="textAreaRight" fmla="*/ 1091880 w 1091520"/>
              <a:gd name="textAreaTop" fmla="*/ 0 h 767880"/>
              <a:gd name="textAreaBottom" fmla="*/ 768240 h 767880"/>
            </a:gdLst>
            <a:ahLst/>
            <a:rect l="textAreaLeft" t="textAreaTop" r="textAreaRight" b="textAreaBottom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solidFill>
              <a:srgbClr val="73f9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00000"/>
              </a:lnSpc>
            </a:pPr>
            <a:endParaRPr b="0" lang="ru-RU" sz="2400" spc="-1" strike="noStrike">
              <a:solidFill>
                <a:schemeClr val="lt1"/>
              </a:solidFill>
              <a:latin typeface="Montserrat"/>
            </a:endParaRPr>
          </a:p>
        </p:txBody>
      </p:sp>
      <p:sp>
        <p:nvSpPr>
          <p:cNvPr id="2027" name="PlaceHolder 1"/>
          <p:cNvSpPr>
            <a:spLocks noGrp="1"/>
          </p:cNvSpPr>
          <p:nvPr>
            <p:ph type="title"/>
          </p:nvPr>
        </p:nvSpPr>
        <p:spPr>
          <a:xfrm>
            <a:off x="1994400" y="421200"/>
            <a:ext cx="6719760" cy="37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ru-RU" sz="2000" spc="-1" strike="noStrike">
                <a:solidFill>
                  <a:srgbClr val="f2f2f2"/>
                </a:solidFill>
                <a:latin typeface="Montserrat"/>
              </a:rPr>
              <a:t>Полезные материалы</a:t>
            </a:r>
            <a:endParaRPr b="0" lang="ru-RU" sz="2000" spc="-1" strike="noStrike">
              <a:solidFill>
                <a:srgbClr val="000000"/>
              </a:solidFill>
              <a:latin typeface="Montserrat"/>
            </a:endParaRPr>
          </a:p>
        </p:txBody>
      </p:sp>
      <p:grpSp>
        <p:nvGrpSpPr>
          <p:cNvPr id="2028" name="Группа 5"/>
          <p:cNvGrpSpPr/>
          <p:nvPr/>
        </p:nvGrpSpPr>
        <p:grpSpPr>
          <a:xfrm>
            <a:off x="113040" y="253440"/>
            <a:ext cx="8601120" cy="738360"/>
            <a:chOff x="113040" y="253440"/>
            <a:chExt cx="8601120" cy="738360"/>
          </a:xfrm>
        </p:grpSpPr>
        <p:pic>
          <p:nvPicPr>
            <p:cNvPr id="2029" name="Рисунок 6" descr=""/>
            <p:cNvPicPr/>
            <p:nvPr/>
          </p:nvPicPr>
          <p:blipFill>
            <a:blip r:embed="rId2"/>
            <a:stretch/>
          </p:blipFill>
          <p:spPr>
            <a:xfrm>
              <a:off x="113040" y="253440"/>
              <a:ext cx="1477440" cy="73836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030" name="Прямая соединительная линия 14"/>
            <p:cNvCxnSpPr/>
            <p:nvPr/>
          </p:nvCxnSpPr>
          <p:spPr>
            <a:xfrm>
              <a:off x="1416960" y="797040"/>
              <a:ext cx="7297560" cy="360"/>
            </a:xfrm>
            <a:prstGeom prst="straightConnector1">
              <a:avLst/>
            </a:prstGeom>
            <a:ln w="9525">
              <a:solidFill>
                <a:srgbClr val="73f9cf"/>
              </a:solidFill>
            </a:ln>
          </p:spPr>
        </p:cxnSp>
      </p:grpSp>
      <p:grpSp>
        <p:nvGrpSpPr>
          <p:cNvPr id="2031" name="Группа 4"/>
          <p:cNvGrpSpPr/>
          <p:nvPr/>
        </p:nvGrpSpPr>
        <p:grpSpPr>
          <a:xfrm>
            <a:off x="8264520" y="367200"/>
            <a:ext cx="3681000" cy="317160"/>
            <a:chOff x="8264520" y="367200"/>
            <a:chExt cx="3681000" cy="317160"/>
          </a:xfrm>
        </p:grpSpPr>
        <p:pic>
          <p:nvPicPr>
            <p:cNvPr id="2032" name="Рисунок 26" descr=""/>
            <p:cNvPicPr/>
            <p:nvPr/>
          </p:nvPicPr>
          <p:blipFill>
            <a:blip r:embed="rId3"/>
            <a:stretch/>
          </p:blipFill>
          <p:spPr>
            <a:xfrm>
              <a:off x="8264520" y="392760"/>
              <a:ext cx="1190520" cy="2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3" name="Рисунок 27" descr=""/>
            <p:cNvPicPr/>
            <p:nvPr/>
          </p:nvPicPr>
          <p:blipFill>
            <a:blip r:embed="rId4"/>
            <a:stretch/>
          </p:blipFill>
          <p:spPr>
            <a:xfrm>
              <a:off x="9553680" y="367200"/>
              <a:ext cx="951480" cy="316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034" name="Рисунок 28" descr=""/>
            <p:cNvPicPr/>
            <p:nvPr/>
          </p:nvPicPr>
          <p:blipFill>
            <a:blip r:embed="rId5"/>
            <a:stretch/>
          </p:blipFill>
          <p:spPr>
            <a:xfrm>
              <a:off x="10603800" y="392760"/>
              <a:ext cx="1341720" cy="228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21640E-5A7C-4D91-BE49-A120EBE364B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5469</TotalTime>
  <Application>LibreOffice/7.5.8.2$Linux_X86_64 LibreOffice_project/50$Build-2</Application>
  <AppVersion>15.0000</AppVersion>
  <Words>459</Words>
  <Paragraphs>154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2023-05-15T07:36:23Z</dcterms:created>
  <dc:creator>Анастасия Юшкова</dc:creator>
  <dc:description/>
  <dc:language>en-US</dc:language>
  <cp:lastModifiedBy/>
  <dcterms:modified xsi:type="dcterms:W3CDTF">2023-12-17T20:20:53Z</dcterms:modified>
  <cp:revision>70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33</vt:i4>
  </property>
</Properties>
</file>