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87" r:id="rId6"/>
    <p:sldId id="272" r:id="rId7"/>
    <p:sldId id="273" r:id="rId8"/>
    <p:sldId id="274" r:id="rId9"/>
    <p:sldId id="275" r:id="rId10"/>
    <p:sldId id="276" r:id="rId11"/>
    <p:sldId id="277" r:id="rId12"/>
    <p:sldId id="284" r:id="rId13"/>
    <p:sldId id="288" r:id="rId14"/>
    <p:sldId id="286" r:id="rId15"/>
    <p:sldId id="282" r:id="rId16"/>
    <p:sldId id="283" r:id="rId17"/>
    <p:sldId id="289" r:id="rId18"/>
    <p:sldId id="290" r:id="rId19"/>
    <p:sldId id="281" r:id="rId20"/>
    <p:sldId id="26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4B3C"/>
    <a:srgbClr val="FF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ия Ларина" userId="b0ccdcfe3adcfd2b" providerId="LiveId" clId="{DA12CB77-7023-4B96-913E-C89D51E0753E}"/>
    <pc:docChg chg="undo custSel addSld delSld modSld sldOrd">
      <pc:chgData name="Мария Ларина" userId="b0ccdcfe3adcfd2b" providerId="LiveId" clId="{DA12CB77-7023-4B96-913E-C89D51E0753E}" dt="2024-06-20T17:46:20.074" v="723" actId="1076"/>
      <pc:docMkLst>
        <pc:docMk/>
      </pc:docMkLst>
      <pc:sldChg chg="addSp delSp modSp mod">
        <pc:chgData name="Мария Ларина" userId="b0ccdcfe3adcfd2b" providerId="LiveId" clId="{DA12CB77-7023-4B96-913E-C89D51E0753E}" dt="2024-06-18T13:09:09.824" v="437" actId="1076"/>
        <pc:sldMkLst>
          <pc:docMk/>
          <pc:sldMk cId="2444121497" sldId="276"/>
        </pc:sldMkLst>
        <pc:graphicFrameChg chg="add mod modGraphic">
          <ac:chgData name="Мария Ларина" userId="b0ccdcfe3adcfd2b" providerId="LiveId" clId="{DA12CB77-7023-4B96-913E-C89D51E0753E}" dt="2024-06-18T13:09:09.824" v="437" actId="1076"/>
          <ac:graphicFrameMkLst>
            <pc:docMk/>
            <pc:sldMk cId="2444121497" sldId="276"/>
            <ac:graphicFrameMk id="2" creationId="{800FDE5B-0A2C-6BF7-C002-923D7316A5AB}"/>
          </ac:graphicFrameMkLst>
        </pc:graphicFrameChg>
        <pc:picChg chg="del">
          <ac:chgData name="Мария Ларина" userId="b0ccdcfe3adcfd2b" providerId="LiveId" clId="{DA12CB77-7023-4B96-913E-C89D51E0753E}" dt="2024-06-17T20:30:39.547" v="0" actId="21"/>
          <ac:picMkLst>
            <pc:docMk/>
            <pc:sldMk cId="2444121497" sldId="276"/>
            <ac:picMk id="3" creationId="{A64A327E-DC1D-E53C-F006-EEE14D308C98}"/>
          </ac:picMkLst>
        </pc:picChg>
      </pc:sldChg>
      <pc:sldChg chg="modSp">
        <pc:chgData name="Мария Ларина" userId="b0ccdcfe3adcfd2b" providerId="LiveId" clId="{DA12CB77-7023-4B96-913E-C89D51E0753E}" dt="2024-06-20T13:44:57.564" v="438" actId="14826"/>
        <pc:sldMkLst>
          <pc:docMk/>
          <pc:sldMk cId="1147244236" sldId="277"/>
        </pc:sldMkLst>
        <pc:picChg chg="mod">
          <ac:chgData name="Мария Ларина" userId="b0ccdcfe3adcfd2b" providerId="LiveId" clId="{DA12CB77-7023-4B96-913E-C89D51E0753E}" dt="2024-06-20T13:44:57.564" v="438" actId="14826"/>
          <ac:picMkLst>
            <pc:docMk/>
            <pc:sldMk cId="1147244236" sldId="277"/>
            <ac:picMk id="3" creationId="{CEE51519-A3E1-57B9-FA7F-A23787A46194}"/>
          </ac:picMkLst>
        </pc:picChg>
      </pc:sldChg>
      <pc:sldChg chg="ord">
        <pc:chgData name="Мария Ларина" userId="b0ccdcfe3adcfd2b" providerId="LiveId" clId="{DA12CB77-7023-4B96-913E-C89D51E0753E}" dt="2024-06-20T14:01:09.074" v="531"/>
        <pc:sldMkLst>
          <pc:docMk/>
          <pc:sldMk cId="2009995810" sldId="282"/>
        </pc:sldMkLst>
      </pc:sldChg>
      <pc:sldChg chg="modSp">
        <pc:chgData name="Мария Ларина" userId="b0ccdcfe3adcfd2b" providerId="LiveId" clId="{DA12CB77-7023-4B96-913E-C89D51E0753E}" dt="2024-06-20T13:45:14.112" v="439" actId="14826"/>
        <pc:sldMkLst>
          <pc:docMk/>
          <pc:sldMk cId="4060796286" sldId="284"/>
        </pc:sldMkLst>
        <pc:picChg chg="mod">
          <ac:chgData name="Мария Ларина" userId="b0ccdcfe3adcfd2b" providerId="LiveId" clId="{DA12CB77-7023-4B96-913E-C89D51E0753E}" dt="2024-06-20T13:45:14.112" v="439" actId="14826"/>
          <ac:picMkLst>
            <pc:docMk/>
            <pc:sldMk cId="4060796286" sldId="284"/>
            <ac:picMk id="3" creationId="{CEE51519-A3E1-57B9-FA7F-A23787A46194}"/>
          </ac:picMkLst>
        </pc:picChg>
      </pc:sldChg>
      <pc:sldChg chg="modSp del mod">
        <pc:chgData name="Мария Ларина" userId="b0ccdcfe3adcfd2b" providerId="LiveId" clId="{DA12CB77-7023-4B96-913E-C89D51E0753E}" dt="2024-06-20T13:56:29.398" v="481" actId="2696"/>
        <pc:sldMkLst>
          <pc:docMk/>
          <pc:sldMk cId="3077194164" sldId="285"/>
        </pc:sldMkLst>
        <pc:picChg chg="mod">
          <ac:chgData name="Мария Ларина" userId="b0ccdcfe3adcfd2b" providerId="LiveId" clId="{DA12CB77-7023-4B96-913E-C89D51E0753E}" dt="2024-06-20T13:55:59.500" v="443" actId="1076"/>
          <ac:picMkLst>
            <pc:docMk/>
            <pc:sldMk cId="3077194164" sldId="285"/>
            <ac:picMk id="3" creationId="{CEE51519-A3E1-57B9-FA7F-A23787A46194}"/>
          </ac:picMkLst>
        </pc:picChg>
      </pc:sldChg>
      <pc:sldChg chg="modSp">
        <pc:chgData name="Мария Ларина" userId="b0ccdcfe3adcfd2b" providerId="LiveId" clId="{DA12CB77-7023-4B96-913E-C89D51E0753E}" dt="2024-06-20T13:45:39.979" v="440" actId="14826"/>
        <pc:sldMkLst>
          <pc:docMk/>
          <pc:sldMk cId="672441669" sldId="286"/>
        </pc:sldMkLst>
        <pc:picChg chg="mod">
          <ac:chgData name="Мария Ларина" userId="b0ccdcfe3adcfd2b" providerId="LiveId" clId="{DA12CB77-7023-4B96-913E-C89D51E0753E}" dt="2024-06-20T13:45:39.979" v="440" actId="14826"/>
          <ac:picMkLst>
            <pc:docMk/>
            <pc:sldMk cId="672441669" sldId="286"/>
            <ac:picMk id="3" creationId="{CEE51519-A3E1-57B9-FA7F-A23787A46194}"/>
          </ac:picMkLst>
        </pc:picChg>
      </pc:sldChg>
      <pc:sldChg chg="modSp add mod ord">
        <pc:chgData name="Мария Ларина" userId="b0ccdcfe3adcfd2b" providerId="LiveId" clId="{DA12CB77-7023-4B96-913E-C89D51E0753E}" dt="2024-06-17T20:52:05.285" v="397" actId="1076"/>
        <pc:sldMkLst>
          <pc:docMk/>
          <pc:sldMk cId="2320883259" sldId="287"/>
        </pc:sldMkLst>
        <pc:spChg chg="mod">
          <ac:chgData name="Мария Ларина" userId="b0ccdcfe3adcfd2b" providerId="LiveId" clId="{DA12CB77-7023-4B96-913E-C89D51E0753E}" dt="2024-06-17T20:48:10.933" v="100" actId="14100"/>
          <ac:spMkLst>
            <pc:docMk/>
            <pc:sldMk cId="2320883259" sldId="287"/>
            <ac:spMk id="4" creationId="{184EB053-236F-4022-963C-76C7C98135B6}"/>
          </ac:spMkLst>
        </pc:spChg>
        <pc:spChg chg="mod">
          <ac:chgData name="Мария Ларина" userId="b0ccdcfe3adcfd2b" providerId="LiveId" clId="{DA12CB77-7023-4B96-913E-C89D51E0753E}" dt="2024-06-17T20:52:05.285" v="397" actId="1076"/>
          <ac:spMkLst>
            <pc:docMk/>
            <pc:sldMk cId="2320883259" sldId="287"/>
            <ac:spMk id="7" creationId="{BD9CDC63-040D-4F88-8736-07A2220B48AD}"/>
          </ac:spMkLst>
        </pc:spChg>
      </pc:sldChg>
      <pc:sldChg chg="modSp add mod">
        <pc:chgData name="Мария Ларина" userId="b0ccdcfe3adcfd2b" providerId="LiveId" clId="{DA12CB77-7023-4B96-913E-C89D51E0753E}" dt="2024-06-20T13:56:25.027" v="480" actId="14826"/>
        <pc:sldMkLst>
          <pc:docMk/>
          <pc:sldMk cId="4058504378" sldId="288"/>
        </pc:sldMkLst>
        <pc:spChg chg="mod">
          <ac:chgData name="Мария Ларина" userId="b0ccdcfe3adcfd2b" providerId="LiveId" clId="{DA12CB77-7023-4B96-913E-C89D51E0753E}" dt="2024-06-20T13:56:17.817" v="479" actId="20577"/>
          <ac:spMkLst>
            <pc:docMk/>
            <pc:sldMk cId="4058504378" sldId="288"/>
            <ac:spMk id="4" creationId="{184EB053-236F-4022-963C-76C7C98135B6}"/>
          </ac:spMkLst>
        </pc:spChg>
        <pc:picChg chg="mod">
          <ac:chgData name="Мария Ларина" userId="b0ccdcfe3adcfd2b" providerId="LiveId" clId="{DA12CB77-7023-4B96-913E-C89D51E0753E}" dt="2024-06-20T13:56:25.027" v="480" actId="14826"/>
          <ac:picMkLst>
            <pc:docMk/>
            <pc:sldMk cId="4058504378" sldId="288"/>
            <ac:picMk id="3" creationId="{CEE51519-A3E1-57B9-FA7F-A23787A46194}"/>
          </ac:picMkLst>
        </pc:picChg>
      </pc:sldChg>
      <pc:sldChg chg="addSp delSp modSp add mod ord">
        <pc:chgData name="Мария Ларина" userId="b0ccdcfe3adcfd2b" providerId="LiveId" clId="{DA12CB77-7023-4B96-913E-C89D51E0753E}" dt="2024-06-20T17:46:20.074" v="723" actId="1076"/>
        <pc:sldMkLst>
          <pc:docMk/>
          <pc:sldMk cId="703539475" sldId="289"/>
        </pc:sldMkLst>
        <pc:spChg chg="mod">
          <ac:chgData name="Мария Ларина" userId="b0ccdcfe3adcfd2b" providerId="LiveId" clId="{DA12CB77-7023-4B96-913E-C89D51E0753E}" dt="2024-06-20T17:46:15.992" v="722" actId="20577"/>
          <ac:spMkLst>
            <pc:docMk/>
            <pc:sldMk cId="703539475" sldId="289"/>
            <ac:spMk id="4" creationId="{184EB053-236F-4022-963C-76C7C98135B6}"/>
          </ac:spMkLst>
        </pc:spChg>
        <pc:spChg chg="del">
          <ac:chgData name="Мария Ларина" userId="b0ccdcfe3adcfd2b" providerId="LiveId" clId="{DA12CB77-7023-4B96-913E-C89D51E0753E}" dt="2024-06-20T14:00:58.450" v="529" actId="21"/>
          <ac:spMkLst>
            <pc:docMk/>
            <pc:sldMk cId="703539475" sldId="289"/>
            <ac:spMk id="7" creationId="{BD9CDC63-040D-4F88-8736-07A2220B48AD}"/>
          </ac:spMkLst>
        </pc:spChg>
        <pc:picChg chg="add mod">
          <ac:chgData name="Мария Ларина" userId="b0ccdcfe3adcfd2b" providerId="LiveId" clId="{DA12CB77-7023-4B96-913E-C89D51E0753E}" dt="2024-06-20T17:46:20.074" v="723" actId="1076"/>
          <ac:picMkLst>
            <pc:docMk/>
            <pc:sldMk cId="703539475" sldId="289"/>
            <ac:picMk id="3" creationId="{9BF22F71-C18F-6F9C-3359-C7DA1B07D98F}"/>
          </ac:picMkLst>
        </pc:picChg>
      </pc:sldChg>
      <pc:sldChg chg="addSp delSp modSp add mod">
        <pc:chgData name="Мария Ларина" userId="b0ccdcfe3adcfd2b" providerId="LiveId" clId="{DA12CB77-7023-4B96-913E-C89D51E0753E}" dt="2024-06-20T17:15:24.558" v="711" actId="1076"/>
        <pc:sldMkLst>
          <pc:docMk/>
          <pc:sldMk cId="3799285210" sldId="290"/>
        </pc:sldMkLst>
        <pc:spChg chg="mod">
          <ac:chgData name="Мария Ларина" userId="b0ccdcfe3adcfd2b" providerId="LiveId" clId="{DA12CB77-7023-4B96-913E-C89D51E0753E}" dt="2024-06-20T17:15:04.116" v="707" actId="20577"/>
          <ac:spMkLst>
            <pc:docMk/>
            <pc:sldMk cId="3799285210" sldId="290"/>
            <ac:spMk id="4" creationId="{184EB053-236F-4022-963C-76C7C98135B6}"/>
          </ac:spMkLst>
        </pc:spChg>
        <pc:picChg chg="del">
          <ac:chgData name="Мария Ларина" userId="b0ccdcfe3adcfd2b" providerId="LiveId" clId="{DA12CB77-7023-4B96-913E-C89D51E0753E}" dt="2024-06-20T17:15:08.414" v="708" actId="21"/>
          <ac:picMkLst>
            <pc:docMk/>
            <pc:sldMk cId="3799285210" sldId="290"/>
            <ac:picMk id="3" creationId="{9BF22F71-C18F-6F9C-3359-C7DA1B07D98F}"/>
          </ac:picMkLst>
        </pc:picChg>
        <pc:picChg chg="add mod">
          <ac:chgData name="Мария Ларина" userId="b0ccdcfe3adcfd2b" providerId="LiveId" clId="{DA12CB77-7023-4B96-913E-C89D51E0753E}" dt="2024-06-20T17:15:24.558" v="711" actId="1076"/>
          <ac:picMkLst>
            <pc:docMk/>
            <pc:sldMk cId="3799285210" sldId="290"/>
            <ac:picMk id="7" creationId="{8CEE4BE5-F060-237C-8EFD-EBE49975FAA0}"/>
          </ac:picMkLst>
        </pc:picChg>
      </pc:sldChg>
    </pc:docChg>
  </pc:docChgLst>
  <pc:docChgLst>
    <pc:chgData name="Мария Ларина" userId="b0ccdcfe3adcfd2b" providerId="LiveId" clId="{C491F965-B632-4321-87B0-1E7F622C73D4}"/>
    <pc:docChg chg="undo custSel addSld delSld modSld sldOrd">
      <pc:chgData name="Мария Ларина" userId="b0ccdcfe3adcfd2b" providerId="LiveId" clId="{C491F965-B632-4321-87B0-1E7F622C73D4}" dt="2024-05-29T18:24:26.733" v="2958" actId="2696"/>
      <pc:docMkLst>
        <pc:docMk/>
      </pc:docMkLst>
      <pc:sldChg chg="modSp mod">
        <pc:chgData name="Мария Ларина" userId="b0ccdcfe3adcfd2b" providerId="LiveId" clId="{C491F965-B632-4321-87B0-1E7F622C73D4}" dt="2024-05-28T21:50:34.671" v="63" actId="20577"/>
        <pc:sldMkLst>
          <pc:docMk/>
          <pc:sldMk cId="680681555" sldId="256"/>
        </pc:sldMkLst>
        <pc:spChg chg="mod">
          <ac:chgData name="Мария Ларина" userId="b0ccdcfe3adcfd2b" providerId="LiveId" clId="{C491F965-B632-4321-87B0-1E7F622C73D4}" dt="2024-05-28T21:50:34.671" v="63" actId="20577"/>
          <ac:spMkLst>
            <pc:docMk/>
            <pc:sldMk cId="680681555" sldId="256"/>
            <ac:spMk id="3" creationId="{5B6FB03A-A5CE-450C-AFB6-A00D9EF861E1}"/>
          </ac:spMkLst>
        </pc:spChg>
      </pc:sldChg>
      <pc:sldChg chg="del">
        <pc:chgData name="Мария Ларина" userId="b0ccdcfe3adcfd2b" providerId="LiveId" clId="{C491F965-B632-4321-87B0-1E7F622C73D4}" dt="2024-05-29T15:43:56.919" v="2647" actId="2696"/>
        <pc:sldMkLst>
          <pc:docMk/>
          <pc:sldMk cId="2796935414" sldId="257"/>
        </pc:sldMkLst>
      </pc:sldChg>
      <pc:sldChg chg="del">
        <pc:chgData name="Мария Ларина" userId="b0ccdcfe3adcfd2b" providerId="LiveId" clId="{C491F965-B632-4321-87B0-1E7F622C73D4}" dt="2024-05-29T15:48:16.266" v="2666" actId="2696"/>
        <pc:sldMkLst>
          <pc:docMk/>
          <pc:sldMk cId="4226930224" sldId="258"/>
        </pc:sldMkLst>
      </pc:sldChg>
      <pc:sldChg chg="del">
        <pc:chgData name="Мария Ларина" userId="b0ccdcfe3adcfd2b" providerId="LiveId" clId="{C491F965-B632-4321-87B0-1E7F622C73D4}" dt="2024-05-29T15:48:19.526" v="2667" actId="2696"/>
        <pc:sldMkLst>
          <pc:docMk/>
          <pc:sldMk cId="1404046393" sldId="259"/>
        </pc:sldMkLst>
      </pc:sldChg>
      <pc:sldChg chg="del">
        <pc:chgData name="Мария Ларина" userId="b0ccdcfe3adcfd2b" providerId="LiveId" clId="{C491F965-B632-4321-87B0-1E7F622C73D4}" dt="2024-05-29T15:48:22.144" v="2668" actId="2696"/>
        <pc:sldMkLst>
          <pc:docMk/>
          <pc:sldMk cId="925354433" sldId="260"/>
        </pc:sldMkLst>
      </pc:sldChg>
      <pc:sldChg chg="del">
        <pc:chgData name="Мария Ларина" userId="b0ccdcfe3adcfd2b" providerId="LiveId" clId="{C491F965-B632-4321-87B0-1E7F622C73D4}" dt="2024-05-29T15:48:24.824" v="2669" actId="2696"/>
        <pc:sldMkLst>
          <pc:docMk/>
          <pc:sldMk cId="1502354717" sldId="261"/>
        </pc:sldMkLst>
      </pc:sldChg>
      <pc:sldChg chg="del">
        <pc:chgData name="Мария Ларина" userId="b0ccdcfe3adcfd2b" providerId="LiveId" clId="{C491F965-B632-4321-87B0-1E7F622C73D4}" dt="2024-05-29T15:48:27.880" v="2670" actId="2696"/>
        <pc:sldMkLst>
          <pc:docMk/>
          <pc:sldMk cId="1172610087" sldId="262"/>
        </pc:sldMkLst>
      </pc:sldChg>
      <pc:sldChg chg="del">
        <pc:chgData name="Мария Ларина" userId="b0ccdcfe3adcfd2b" providerId="LiveId" clId="{C491F965-B632-4321-87B0-1E7F622C73D4}" dt="2024-05-29T15:48:29.749" v="2671" actId="2696"/>
        <pc:sldMkLst>
          <pc:docMk/>
          <pc:sldMk cId="266969940" sldId="263"/>
        </pc:sldMkLst>
      </pc:sldChg>
      <pc:sldChg chg="del">
        <pc:chgData name="Мария Ларина" userId="b0ccdcfe3adcfd2b" providerId="LiveId" clId="{C491F965-B632-4321-87B0-1E7F622C73D4}" dt="2024-05-29T15:48:31.836" v="2672" actId="2696"/>
        <pc:sldMkLst>
          <pc:docMk/>
          <pc:sldMk cId="4028393413" sldId="264"/>
        </pc:sldMkLst>
      </pc:sldChg>
      <pc:sldChg chg="del">
        <pc:chgData name="Мария Ларина" userId="b0ccdcfe3adcfd2b" providerId="LiveId" clId="{C491F965-B632-4321-87B0-1E7F622C73D4}" dt="2024-05-29T15:48:33.814" v="2673" actId="2696"/>
        <pc:sldMkLst>
          <pc:docMk/>
          <pc:sldMk cId="3209299856" sldId="265"/>
        </pc:sldMkLst>
      </pc:sldChg>
      <pc:sldChg chg="modSp del mod">
        <pc:chgData name="Мария Ларина" userId="b0ccdcfe3adcfd2b" providerId="LiveId" clId="{C491F965-B632-4321-87B0-1E7F622C73D4}" dt="2024-05-29T15:48:07.590" v="2664" actId="2696"/>
        <pc:sldMkLst>
          <pc:docMk/>
          <pc:sldMk cId="3504683645" sldId="266"/>
        </pc:sldMkLst>
        <pc:spChg chg="mod">
          <ac:chgData name="Мария Ларина" userId="b0ccdcfe3adcfd2b" providerId="LiveId" clId="{C491F965-B632-4321-87B0-1E7F622C73D4}" dt="2024-05-29T15:46:17.736" v="2656"/>
          <ac:spMkLst>
            <pc:docMk/>
            <pc:sldMk cId="3504683645" sldId="266"/>
            <ac:spMk id="7" creationId="{BD9CDC63-040D-4F88-8736-07A2220B48AD}"/>
          </ac:spMkLst>
        </pc:spChg>
      </pc:sldChg>
      <pc:sldChg chg="del">
        <pc:chgData name="Мария Ларина" userId="b0ccdcfe3adcfd2b" providerId="LiveId" clId="{C491F965-B632-4321-87B0-1E7F622C73D4}" dt="2024-05-29T15:48:12.707" v="2665" actId="2696"/>
        <pc:sldMkLst>
          <pc:docMk/>
          <pc:sldMk cId="1139044621" sldId="268"/>
        </pc:sldMkLst>
      </pc:sldChg>
      <pc:sldChg chg="delSp modSp add mod ord">
        <pc:chgData name="Мария Ларина" userId="b0ccdcfe3adcfd2b" providerId="LiveId" clId="{C491F965-B632-4321-87B0-1E7F622C73D4}" dt="2024-05-29T07:50:23.725" v="769" actId="20577"/>
        <pc:sldMkLst>
          <pc:docMk/>
          <pc:sldMk cId="1380095423" sldId="269"/>
        </pc:sldMkLst>
        <pc:spChg chg="mod">
          <ac:chgData name="Мария Ларина" userId="b0ccdcfe3adcfd2b" providerId="LiveId" clId="{C491F965-B632-4321-87B0-1E7F622C73D4}" dt="2024-05-29T07:18:39.960" v="96" actId="20577"/>
          <ac:spMkLst>
            <pc:docMk/>
            <pc:sldMk cId="1380095423" sldId="269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07:50:23.725" v="769" actId="20577"/>
          <ac:spMkLst>
            <pc:docMk/>
            <pc:sldMk cId="1380095423" sldId="269"/>
            <ac:spMk id="7" creationId="{BD9CDC63-040D-4F88-8736-07A2220B48AD}"/>
          </ac:spMkLst>
        </pc:spChg>
        <pc:picChg chg="del">
          <ac:chgData name="Мария Ларина" userId="b0ccdcfe3adcfd2b" providerId="LiveId" clId="{C491F965-B632-4321-87B0-1E7F622C73D4}" dt="2024-05-29T07:21:01.052" v="97" actId="21"/>
          <ac:picMkLst>
            <pc:docMk/>
            <pc:sldMk cId="1380095423" sldId="269"/>
            <ac:picMk id="3" creationId="{691395E3-FE5E-4689-9963-AE148B47F06F}"/>
          </ac:picMkLst>
        </pc:picChg>
      </pc:sldChg>
      <pc:sldChg chg="modSp add mod">
        <pc:chgData name="Мария Ларина" userId="b0ccdcfe3adcfd2b" providerId="LiveId" clId="{C491F965-B632-4321-87B0-1E7F622C73D4}" dt="2024-05-29T08:02:59.267" v="997" actId="20577"/>
        <pc:sldMkLst>
          <pc:docMk/>
          <pc:sldMk cId="3788693802" sldId="270"/>
        </pc:sldMkLst>
        <pc:spChg chg="mod">
          <ac:chgData name="Мария Ларина" userId="b0ccdcfe3adcfd2b" providerId="LiveId" clId="{C491F965-B632-4321-87B0-1E7F622C73D4}" dt="2024-05-29T07:51:03.033" v="795" actId="20577"/>
          <ac:spMkLst>
            <pc:docMk/>
            <pc:sldMk cId="3788693802" sldId="270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08:02:59.267" v="997" actId="20577"/>
          <ac:spMkLst>
            <pc:docMk/>
            <pc:sldMk cId="3788693802" sldId="270"/>
            <ac:spMk id="7" creationId="{BD9CDC63-040D-4F88-8736-07A2220B48AD}"/>
          </ac:spMkLst>
        </pc:spChg>
      </pc:sldChg>
      <pc:sldChg chg="modSp add mod">
        <pc:chgData name="Мария Ларина" userId="b0ccdcfe3adcfd2b" providerId="LiveId" clId="{C491F965-B632-4321-87B0-1E7F622C73D4}" dt="2024-05-29T15:49:20.007" v="2683" actId="5793"/>
        <pc:sldMkLst>
          <pc:docMk/>
          <pc:sldMk cId="4237025307" sldId="271"/>
        </pc:sldMkLst>
        <pc:spChg chg="mod">
          <ac:chgData name="Мария Ларина" userId="b0ccdcfe3adcfd2b" providerId="LiveId" clId="{C491F965-B632-4321-87B0-1E7F622C73D4}" dt="2024-05-29T08:04:15.613" v="1026" actId="20577"/>
          <ac:spMkLst>
            <pc:docMk/>
            <pc:sldMk cId="4237025307" sldId="271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5:49:20.007" v="2683" actId="5793"/>
          <ac:spMkLst>
            <pc:docMk/>
            <pc:sldMk cId="4237025307" sldId="271"/>
            <ac:spMk id="7" creationId="{BD9CDC63-040D-4F88-8736-07A2220B48AD}"/>
          </ac:spMkLst>
        </pc:spChg>
      </pc:sldChg>
      <pc:sldChg chg="addSp delSp modSp add mod">
        <pc:chgData name="Мария Ларина" userId="b0ccdcfe3adcfd2b" providerId="LiveId" clId="{C491F965-B632-4321-87B0-1E7F622C73D4}" dt="2024-05-29T14:00:47.841" v="1574" actId="1076"/>
        <pc:sldMkLst>
          <pc:docMk/>
          <pc:sldMk cId="3132817667" sldId="272"/>
        </pc:sldMkLst>
        <pc:spChg chg="mod">
          <ac:chgData name="Мария Ларина" userId="b0ccdcfe3adcfd2b" providerId="LiveId" clId="{C491F965-B632-4321-87B0-1E7F622C73D4}" dt="2024-05-29T12:14:48.253" v="1542" actId="20577"/>
          <ac:spMkLst>
            <pc:docMk/>
            <pc:sldMk cId="3132817667" sldId="272"/>
            <ac:spMk id="4" creationId="{184EB053-236F-4022-963C-76C7C98135B6}"/>
          </ac:spMkLst>
        </pc:spChg>
        <pc:spChg chg="del mod">
          <ac:chgData name="Мария Ларина" userId="b0ccdcfe3adcfd2b" providerId="LiveId" clId="{C491F965-B632-4321-87B0-1E7F622C73D4}" dt="2024-05-29T13:59:50.846" v="1565" actId="21"/>
          <ac:spMkLst>
            <pc:docMk/>
            <pc:sldMk cId="3132817667" sldId="272"/>
            <ac:spMk id="7" creationId="{BD9CDC63-040D-4F88-8736-07A2220B48AD}"/>
          </ac:spMkLst>
        </pc:spChg>
        <pc:picChg chg="add mod">
          <ac:chgData name="Мария Ларина" userId="b0ccdcfe3adcfd2b" providerId="LiveId" clId="{C491F965-B632-4321-87B0-1E7F622C73D4}" dt="2024-05-29T14:00:47.841" v="1574" actId="1076"/>
          <ac:picMkLst>
            <pc:docMk/>
            <pc:sldMk cId="3132817667" sldId="272"/>
            <ac:picMk id="3" creationId="{79C84336-8321-AA18-416D-C16E8528F40A}"/>
          </ac:picMkLst>
        </pc:picChg>
        <pc:picChg chg="add mod">
          <ac:chgData name="Мария Ларина" userId="b0ccdcfe3adcfd2b" providerId="LiveId" clId="{C491F965-B632-4321-87B0-1E7F622C73D4}" dt="2024-05-29T14:00:45.066" v="1573" actId="1076"/>
          <ac:picMkLst>
            <pc:docMk/>
            <pc:sldMk cId="3132817667" sldId="272"/>
            <ac:picMk id="9" creationId="{32BBCB3F-2444-B851-AC7A-105AF4A8BD40}"/>
          </ac:picMkLst>
        </pc:picChg>
      </pc:sldChg>
      <pc:sldChg chg="addSp delSp modSp add mod">
        <pc:chgData name="Мария Ларина" userId="b0ccdcfe3adcfd2b" providerId="LiveId" clId="{C491F965-B632-4321-87B0-1E7F622C73D4}" dt="2024-05-29T14:07:16.415" v="1638" actId="1076"/>
        <pc:sldMkLst>
          <pc:docMk/>
          <pc:sldMk cId="3090246069" sldId="273"/>
        </pc:sldMkLst>
        <pc:spChg chg="mod">
          <ac:chgData name="Мария Ларина" userId="b0ccdcfe3adcfd2b" providerId="LiveId" clId="{C491F965-B632-4321-87B0-1E7F622C73D4}" dt="2024-05-29T14:01:07.582" v="1590" actId="20577"/>
          <ac:spMkLst>
            <pc:docMk/>
            <pc:sldMk cId="3090246069" sldId="273"/>
            <ac:spMk id="4" creationId="{184EB053-236F-4022-963C-76C7C98135B6}"/>
          </ac:spMkLst>
        </pc:spChg>
        <pc:picChg chg="del mod">
          <ac:chgData name="Мария Ларина" userId="b0ccdcfe3adcfd2b" providerId="LiveId" clId="{C491F965-B632-4321-87B0-1E7F622C73D4}" dt="2024-05-29T14:01:22.027" v="1592" actId="21"/>
          <ac:picMkLst>
            <pc:docMk/>
            <pc:sldMk cId="3090246069" sldId="273"/>
            <ac:picMk id="3" creationId="{79C84336-8321-AA18-416D-C16E8528F40A}"/>
          </ac:picMkLst>
        </pc:picChg>
        <pc:picChg chg="add mod">
          <ac:chgData name="Мария Ларина" userId="b0ccdcfe3adcfd2b" providerId="LiveId" clId="{C491F965-B632-4321-87B0-1E7F622C73D4}" dt="2024-05-29T14:02:43.007" v="1604" actId="1076"/>
          <ac:picMkLst>
            <pc:docMk/>
            <pc:sldMk cId="3090246069" sldId="273"/>
            <ac:picMk id="7" creationId="{F07ADC11-6ABE-C14E-8F36-56E8D4899A13}"/>
          </ac:picMkLst>
        </pc:picChg>
        <pc:picChg chg="del">
          <ac:chgData name="Мария Ларина" userId="b0ccdcfe3adcfd2b" providerId="LiveId" clId="{C491F965-B632-4321-87B0-1E7F622C73D4}" dt="2024-05-29T14:01:24.599" v="1593" actId="21"/>
          <ac:picMkLst>
            <pc:docMk/>
            <pc:sldMk cId="3090246069" sldId="273"/>
            <ac:picMk id="9" creationId="{32BBCB3F-2444-B851-AC7A-105AF4A8BD40}"/>
          </ac:picMkLst>
        </pc:picChg>
        <pc:picChg chg="add mod">
          <ac:chgData name="Мария Ларина" userId="b0ccdcfe3adcfd2b" providerId="LiveId" clId="{C491F965-B632-4321-87B0-1E7F622C73D4}" dt="2024-05-29T14:02:31.031" v="1603" actId="1076"/>
          <ac:picMkLst>
            <pc:docMk/>
            <pc:sldMk cId="3090246069" sldId="273"/>
            <ac:picMk id="10" creationId="{4199A8DF-527D-E295-1739-75408A219F11}"/>
          </ac:picMkLst>
        </pc:picChg>
        <pc:picChg chg="add mod">
          <ac:chgData name="Мария Ларина" userId="b0ccdcfe3adcfd2b" providerId="LiveId" clId="{C491F965-B632-4321-87B0-1E7F622C73D4}" dt="2024-05-29T14:03:20.613" v="1608" actId="1076"/>
          <ac:picMkLst>
            <pc:docMk/>
            <pc:sldMk cId="3090246069" sldId="273"/>
            <ac:picMk id="12" creationId="{B9AD352D-200D-56A3-193A-22172833EEC0}"/>
          </ac:picMkLst>
        </pc:picChg>
        <pc:picChg chg="add mod">
          <ac:chgData name="Мария Ларина" userId="b0ccdcfe3adcfd2b" providerId="LiveId" clId="{C491F965-B632-4321-87B0-1E7F622C73D4}" dt="2024-05-29T14:04:07.998" v="1616" actId="1076"/>
          <ac:picMkLst>
            <pc:docMk/>
            <pc:sldMk cId="3090246069" sldId="273"/>
            <ac:picMk id="14" creationId="{30C64457-C3DE-0F72-09AD-F04A71B1F34D}"/>
          </ac:picMkLst>
        </pc:picChg>
        <pc:picChg chg="add mod">
          <ac:chgData name="Мария Ларина" userId="b0ccdcfe3adcfd2b" providerId="LiveId" clId="{C491F965-B632-4321-87B0-1E7F622C73D4}" dt="2024-05-29T14:04:42.070" v="1621" actId="1076"/>
          <ac:picMkLst>
            <pc:docMk/>
            <pc:sldMk cId="3090246069" sldId="273"/>
            <ac:picMk id="16" creationId="{060BF6A5-6F08-4003-9193-AC9B5D3070D1}"/>
          </ac:picMkLst>
        </pc:picChg>
        <pc:picChg chg="add del mod">
          <ac:chgData name="Мария Ларина" userId="b0ccdcfe3adcfd2b" providerId="LiveId" clId="{C491F965-B632-4321-87B0-1E7F622C73D4}" dt="2024-05-29T14:05:22.262" v="1624" actId="21"/>
          <ac:picMkLst>
            <pc:docMk/>
            <pc:sldMk cId="3090246069" sldId="273"/>
            <ac:picMk id="18" creationId="{900E203A-BB8E-2DC4-0FC7-BD7922CE6DAE}"/>
          </ac:picMkLst>
        </pc:picChg>
        <pc:picChg chg="add del mod">
          <ac:chgData name="Мария Ларина" userId="b0ccdcfe3adcfd2b" providerId="LiveId" clId="{C491F965-B632-4321-87B0-1E7F622C73D4}" dt="2024-05-29T14:06:33.376" v="1628" actId="21"/>
          <ac:picMkLst>
            <pc:docMk/>
            <pc:sldMk cId="3090246069" sldId="273"/>
            <ac:picMk id="20" creationId="{93FE4C71-E265-77ED-D4D7-4A45C8A6C614}"/>
          </ac:picMkLst>
        </pc:picChg>
        <pc:picChg chg="add mod">
          <ac:chgData name="Мария Ларина" userId="b0ccdcfe3adcfd2b" providerId="LiveId" clId="{C491F965-B632-4321-87B0-1E7F622C73D4}" dt="2024-05-29T14:07:16.415" v="1638" actId="1076"/>
          <ac:picMkLst>
            <pc:docMk/>
            <pc:sldMk cId="3090246069" sldId="273"/>
            <ac:picMk id="22" creationId="{26D3FE73-550E-C606-E814-58BAB457D407}"/>
          </ac:picMkLst>
        </pc:picChg>
      </pc:sldChg>
      <pc:sldChg chg="addSp delSp modSp add del mod ord">
        <pc:chgData name="Мария Ларина" userId="b0ccdcfe3adcfd2b" providerId="LiveId" clId="{C491F965-B632-4321-87B0-1E7F622C73D4}" dt="2024-05-29T14:42:33.504" v="1840" actId="1076"/>
        <pc:sldMkLst>
          <pc:docMk/>
          <pc:sldMk cId="3894083996" sldId="274"/>
        </pc:sldMkLst>
        <pc:spChg chg="mod">
          <ac:chgData name="Мария Ларина" userId="b0ccdcfe3adcfd2b" providerId="LiveId" clId="{C491F965-B632-4321-87B0-1E7F622C73D4}" dt="2024-05-29T14:15:01.919" v="1704" actId="20577"/>
          <ac:spMkLst>
            <pc:docMk/>
            <pc:sldMk cId="3894083996" sldId="274"/>
            <ac:spMk id="4" creationId="{184EB053-236F-4022-963C-76C7C98135B6}"/>
          </ac:spMkLst>
        </pc:spChg>
        <pc:spChg chg="del mod">
          <ac:chgData name="Мария Ларина" userId="b0ccdcfe3adcfd2b" providerId="LiveId" clId="{C491F965-B632-4321-87B0-1E7F622C73D4}" dt="2024-05-29T14:15:09.372" v="1705" actId="21"/>
          <ac:spMkLst>
            <pc:docMk/>
            <pc:sldMk cId="3894083996" sldId="274"/>
            <ac:spMk id="7" creationId="{BD9CDC63-040D-4F88-8736-07A2220B48AD}"/>
          </ac:spMkLst>
        </pc:spChg>
        <pc:spChg chg="add mod">
          <ac:chgData name="Мария Ларина" userId="b0ccdcfe3adcfd2b" providerId="LiveId" clId="{C491F965-B632-4321-87B0-1E7F622C73D4}" dt="2024-05-29T14:16:02.928" v="1719" actId="767"/>
          <ac:spMkLst>
            <pc:docMk/>
            <pc:sldMk cId="3894083996" sldId="274"/>
            <ac:spMk id="8" creationId="{BD8CA72D-2A00-26AB-5B30-79FCA9631E70}"/>
          </ac:spMkLst>
        </pc:spChg>
        <pc:spChg chg="add mod">
          <ac:chgData name="Мария Ларина" userId="b0ccdcfe3adcfd2b" providerId="LiveId" clId="{C491F965-B632-4321-87B0-1E7F622C73D4}" dt="2024-05-29T14:17:49.296" v="1743" actId="1076"/>
          <ac:spMkLst>
            <pc:docMk/>
            <pc:sldMk cId="3894083996" sldId="274"/>
            <ac:spMk id="9" creationId="{9591F127-EE52-BA61-AB55-2040C2DEBD4D}"/>
          </ac:spMkLst>
        </pc:spChg>
        <pc:spChg chg="add mod">
          <ac:chgData name="Мария Ларина" userId="b0ccdcfe3adcfd2b" providerId="LiveId" clId="{C491F965-B632-4321-87B0-1E7F622C73D4}" dt="2024-05-29T14:42:33.504" v="1840" actId="1076"/>
          <ac:spMkLst>
            <pc:docMk/>
            <pc:sldMk cId="3894083996" sldId="274"/>
            <ac:spMk id="10" creationId="{9B808CA5-B0E2-BF83-AE43-C56C7F70623A}"/>
          </ac:spMkLst>
        </pc:spChg>
        <pc:picChg chg="add mod">
          <ac:chgData name="Мария Ларина" userId="b0ccdcfe3adcfd2b" providerId="LiveId" clId="{C491F965-B632-4321-87B0-1E7F622C73D4}" dt="2024-05-29T14:17:40.966" v="1741" actId="1076"/>
          <ac:picMkLst>
            <pc:docMk/>
            <pc:sldMk cId="3894083996" sldId="274"/>
            <ac:picMk id="3" creationId="{C1B2A5AC-FDE1-BD14-8470-CD09194F8D54}"/>
          </ac:picMkLst>
        </pc:picChg>
        <pc:picChg chg="add mod">
          <ac:chgData name="Мария Ларина" userId="b0ccdcfe3adcfd2b" providerId="LiveId" clId="{C491F965-B632-4321-87B0-1E7F622C73D4}" dt="2024-05-29T14:42:29.440" v="1839" actId="1076"/>
          <ac:picMkLst>
            <pc:docMk/>
            <pc:sldMk cId="3894083996" sldId="274"/>
            <ac:picMk id="12" creationId="{B328522F-9E84-C61D-151C-E4B288D0DB5C}"/>
          </ac:picMkLst>
        </pc:picChg>
      </pc:sldChg>
      <pc:sldChg chg="addSp delSp modSp add mod">
        <pc:chgData name="Мария Ларина" userId="b0ccdcfe3adcfd2b" providerId="LiveId" clId="{C491F965-B632-4321-87B0-1E7F622C73D4}" dt="2024-05-29T14:44:27.753" v="1868" actId="1076"/>
        <pc:sldMkLst>
          <pc:docMk/>
          <pc:sldMk cId="2053299402" sldId="275"/>
        </pc:sldMkLst>
        <pc:spChg chg="mod">
          <ac:chgData name="Мария Ларина" userId="b0ccdcfe3adcfd2b" providerId="LiveId" clId="{C491F965-B632-4321-87B0-1E7F622C73D4}" dt="2024-05-29T14:22:47.933" v="1801" actId="14100"/>
          <ac:spMkLst>
            <pc:docMk/>
            <pc:sldMk cId="2053299402" sldId="275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4:42:20.136" v="1838" actId="1076"/>
          <ac:spMkLst>
            <pc:docMk/>
            <pc:sldMk cId="2053299402" sldId="275"/>
            <ac:spMk id="9" creationId="{9591F127-EE52-BA61-AB55-2040C2DEBD4D}"/>
          </ac:spMkLst>
        </pc:spChg>
        <pc:spChg chg="mod">
          <ac:chgData name="Мария Ларина" userId="b0ccdcfe3adcfd2b" providerId="LiveId" clId="{C491F965-B632-4321-87B0-1E7F622C73D4}" dt="2024-05-29T14:44:27.753" v="1868" actId="1076"/>
          <ac:spMkLst>
            <pc:docMk/>
            <pc:sldMk cId="2053299402" sldId="275"/>
            <ac:spMk id="10" creationId="{9B808CA5-B0E2-BF83-AE43-C56C7F70623A}"/>
          </ac:spMkLst>
        </pc:spChg>
        <pc:picChg chg="del">
          <ac:chgData name="Мария Ларина" userId="b0ccdcfe3adcfd2b" providerId="LiveId" clId="{C491F965-B632-4321-87B0-1E7F622C73D4}" dt="2024-05-29T14:42:39.373" v="1841" actId="21"/>
          <ac:picMkLst>
            <pc:docMk/>
            <pc:sldMk cId="2053299402" sldId="275"/>
            <ac:picMk id="3" creationId="{C1B2A5AC-FDE1-BD14-8470-CD09194F8D54}"/>
          </ac:picMkLst>
        </pc:picChg>
        <pc:picChg chg="add mod">
          <ac:chgData name="Мария Ларина" userId="b0ccdcfe3adcfd2b" providerId="LiveId" clId="{C491F965-B632-4321-87B0-1E7F622C73D4}" dt="2024-05-29T14:43:15.807" v="1849"/>
          <ac:picMkLst>
            <pc:docMk/>
            <pc:sldMk cId="2053299402" sldId="275"/>
            <ac:picMk id="7" creationId="{ED6BFB36-3842-FD36-C750-32102128D96A}"/>
          </ac:picMkLst>
        </pc:picChg>
        <pc:picChg chg="add mod">
          <ac:chgData name="Мария Ларина" userId="b0ccdcfe3adcfd2b" providerId="LiveId" clId="{C491F965-B632-4321-87B0-1E7F622C73D4}" dt="2024-05-29T14:44:22.879" v="1867" actId="1076"/>
          <ac:picMkLst>
            <pc:docMk/>
            <pc:sldMk cId="2053299402" sldId="275"/>
            <ac:picMk id="11" creationId="{9AB0A89D-F218-87C2-508C-655081C0C7F0}"/>
          </ac:picMkLst>
        </pc:picChg>
        <pc:picChg chg="del">
          <ac:chgData name="Мария Ларина" userId="b0ccdcfe3adcfd2b" providerId="LiveId" clId="{C491F965-B632-4321-87B0-1E7F622C73D4}" dt="2024-05-29T14:44:05.228" v="1864" actId="21"/>
          <ac:picMkLst>
            <pc:docMk/>
            <pc:sldMk cId="2053299402" sldId="275"/>
            <ac:picMk id="12" creationId="{B328522F-9E84-C61D-151C-E4B288D0DB5C}"/>
          </ac:picMkLst>
        </pc:picChg>
      </pc:sldChg>
      <pc:sldChg chg="addSp delSp modSp add mod">
        <pc:chgData name="Мария Ларина" userId="b0ccdcfe3adcfd2b" providerId="LiveId" clId="{C491F965-B632-4321-87B0-1E7F622C73D4}" dt="2024-05-29T14:46:47.807" v="1952" actId="1076"/>
        <pc:sldMkLst>
          <pc:docMk/>
          <pc:sldMk cId="2444121497" sldId="276"/>
        </pc:sldMkLst>
        <pc:spChg chg="mod">
          <ac:chgData name="Мария Ларина" userId="b0ccdcfe3adcfd2b" providerId="LiveId" clId="{C491F965-B632-4321-87B0-1E7F622C73D4}" dt="2024-05-29T14:46:02.300" v="1943" actId="14100"/>
          <ac:spMkLst>
            <pc:docMk/>
            <pc:sldMk cId="2444121497" sldId="276"/>
            <ac:spMk id="4" creationId="{184EB053-236F-4022-963C-76C7C98135B6}"/>
          </ac:spMkLst>
        </pc:spChg>
        <pc:spChg chg="del">
          <ac:chgData name="Мария Ларина" userId="b0ccdcfe3adcfd2b" providerId="LiveId" clId="{C491F965-B632-4321-87B0-1E7F622C73D4}" dt="2024-05-29T14:46:10.167" v="1945" actId="21"/>
          <ac:spMkLst>
            <pc:docMk/>
            <pc:sldMk cId="2444121497" sldId="276"/>
            <ac:spMk id="9" creationId="{9591F127-EE52-BA61-AB55-2040C2DEBD4D}"/>
          </ac:spMkLst>
        </pc:spChg>
        <pc:spChg chg="del">
          <ac:chgData name="Мария Ларина" userId="b0ccdcfe3adcfd2b" providerId="LiveId" clId="{C491F965-B632-4321-87B0-1E7F622C73D4}" dt="2024-05-29T14:46:15.497" v="1947" actId="21"/>
          <ac:spMkLst>
            <pc:docMk/>
            <pc:sldMk cId="2444121497" sldId="276"/>
            <ac:spMk id="10" creationId="{9B808CA5-B0E2-BF83-AE43-C56C7F70623A}"/>
          </ac:spMkLst>
        </pc:spChg>
        <pc:picChg chg="add mod">
          <ac:chgData name="Мария Ларина" userId="b0ccdcfe3adcfd2b" providerId="LiveId" clId="{C491F965-B632-4321-87B0-1E7F622C73D4}" dt="2024-05-29T14:46:47.807" v="1952" actId="1076"/>
          <ac:picMkLst>
            <pc:docMk/>
            <pc:sldMk cId="2444121497" sldId="276"/>
            <ac:picMk id="3" creationId="{A64A327E-DC1D-E53C-F006-EEE14D308C98}"/>
          </ac:picMkLst>
        </pc:picChg>
        <pc:picChg chg="del">
          <ac:chgData name="Мария Ларина" userId="b0ccdcfe3adcfd2b" providerId="LiveId" clId="{C491F965-B632-4321-87B0-1E7F622C73D4}" dt="2024-05-29T14:46:05.676" v="1944" actId="21"/>
          <ac:picMkLst>
            <pc:docMk/>
            <pc:sldMk cId="2444121497" sldId="276"/>
            <ac:picMk id="7" creationId="{ED6BFB36-3842-FD36-C750-32102128D96A}"/>
          </ac:picMkLst>
        </pc:picChg>
        <pc:picChg chg="del">
          <ac:chgData name="Мария Ларина" userId="b0ccdcfe3adcfd2b" providerId="LiveId" clId="{C491F965-B632-4321-87B0-1E7F622C73D4}" dt="2024-05-29T14:46:12.315" v="1946" actId="21"/>
          <ac:picMkLst>
            <pc:docMk/>
            <pc:sldMk cId="2444121497" sldId="276"/>
            <ac:picMk id="11" creationId="{9AB0A89D-F218-87C2-508C-655081C0C7F0}"/>
          </ac:picMkLst>
        </pc:picChg>
      </pc:sldChg>
      <pc:sldChg chg="delSp modSp add del mod">
        <pc:chgData name="Мария Ларина" userId="b0ccdcfe3adcfd2b" providerId="LiveId" clId="{C491F965-B632-4321-87B0-1E7F622C73D4}" dt="2024-05-29T15:04:03.689" v="2017" actId="2696"/>
        <pc:sldMkLst>
          <pc:docMk/>
          <pc:sldMk cId="359723766" sldId="277"/>
        </pc:sldMkLst>
        <pc:spChg chg="mod">
          <ac:chgData name="Мария Ларина" userId="b0ccdcfe3adcfd2b" providerId="LiveId" clId="{C491F965-B632-4321-87B0-1E7F622C73D4}" dt="2024-05-29T14:48:30.353" v="2015" actId="20577"/>
          <ac:spMkLst>
            <pc:docMk/>
            <pc:sldMk cId="359723766" sldId="277"/>
            <ac:spMk id="4" creationId="{184EB053-236F-4022-963C-76C7C98135B6}"/>
          </ac:spMkLst>
        </pc:spChg>
        <pc:picChg chg="del">
          <ac:chgData name="Мария Ларина" userId="b0ccdcfe3adcfd2b" providerId="LiveId" clId="{C491F965-B632-4321-87B0-1E7F622C73D4}" dt="2024-05-29T14:48:36.497" v="2016" actId="21"/>
          <ac:picMkLst>
            <pc:docMk/>
            <pc:sldMk cId="359723766" sldId="277"/>
            <ac:picMk id="3" creationId="{A64A327E-DC1D-E53C-F006-EEE14D308C98}"/>
          </ac:picMkLst>
        </pc:picChg>
      </pc:sldChg>
      <pc:sldChg chg="addSp delSp modSp add mod ord">
        <pc:chgData name="Мария Ларина" userId="b0ccdcfe3adcfd2b" providerId="LiveId" clId="{C491F965-B632-4321-87B0-1E7F622C73D4}" dt="2024-05-29T18:19:45.358" v="2837" actId="1076"/>
        <pc:sldMkLst>
          <pc:docMk/>
          <pc:sldMk cId="1147244236" sldId="277"/>
        </pc:sldMkLst>
        <pc:spChg chg="mod">
          <ac:chgData name="Мария Ларина" userId="b0ccdcfe3adcfd2b" providerId="LiveId" clId="{C491F965-B632-4321-87B0-1E7F622C73D4}" dt="2024-05-29T15:14:50.044" v="2286" actId="1076"/>
          <ac:spMkLst>
            <pc:docMk/>
            <pc:sldMk cId="1147244236" sldId="277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5:06:10.018" v="2102" actId="20577"/>
          <ac:spMkLst>
            <pc:docMk/>
            <pc:sldMk cId="1147244236" sldId="277"/>
            <ac:spMk id="7" creationId="{BD9CDC63-040D-4F88-8736-07A2220B48AD}"/>
          </ac:spMkLst>
        </pc:spChg>
        <pc:picChg chg="del">
          <ac:chgData name="Мария Ларина" userId="b0ccdcfe3adcfd2b" providerId="LiveId" clId="{C491F965-B632-4321-87B0-1E7F622C73D4}" dt="2024-05-29T15:06:49.639" v="2173" actId="21"/>
          <ac:picMkLst>
            <pc:docMk/>
            <pc:sldMk cId="1147244236" sldId="277"/>
            <ac:picMk id="3" creationId="{691395E3-FE5E-4689-9963-AE148B47F06F}"/>
          </ac:picMkLst>
        </pc:picChg>
        <pc:picChg chg="add mod">
          <ac:chgData name="Мария Ларина" userId="b0ccdcfe3adcfd2b" providerId="LiveId" clId="{C491F965-B632-4321-87B0-1E7F622C73D4}" dt="2024-05-29T18:19:45.358" v="2837" actId="1076"/>
          <ac:picMkLst>
            <pc:docMk/>
            <pc:sldMk cId="1147244236" sldId="277"/>
            <ac:picMk id="3" creationId="{CEE51519-A3E1-57B9-FA7F-A23787A46194}"/>
          </ac:picMkLst>
        </pc:picChg>
      </pc:sldChg>
      <pc:sldChg chg="addSp modSp add del mod">
        <pc:chgData name="Мария Ларина" userId="b0ccdcfe3adcfd2b" providerId="LiveId" clId="{C491F965-B632-4321-87B0-1E7F622C73D4}" dt="2024-05-29T18:21:43.171" v="2891" actId="2696"/>
        <pc:sldMkLst>
          <pc:docMk/>
          <pc:sldMk cId="1041167034" sldId="278"/>
        </pc:sldMkLst>
        <pc:spChg chg="mod">
          <ac:chgData name="Мария Ларина" userId="b0ccdcfe3adcfd2b" providerId="LiveId" clId="{C491F965-B632-4321-87B0-1E7F622C73D4}" dt="2024-05-29T15:14:46.187" v="2285" actId="1076"/>
          <ac:spMkLst>
            <pc:docMk/>
            <pc:sldMk cId="1041167034" sldId="278"/>
            <ac:spMk id="4" creationId="{184EB053-236F-4022-963C-76C7C98135B6}"/>
          </ac:spMkLst>
        </pc:spChg>
        <pc:picChg chg="add mod">
          <ac:chgData name="Мария Ларина" userId="b0ccdcfe3adcfd2b" providerId="LiveId" clId="{C491F965-B632-4321-87B0-1E7F622C73D4}" dt="2024-05-29T18:20:37.814" v="2840" actId="1076"/>
          <ac:picMkLst>
            <pc:docMk/>
            <pc:sldMk cId="1041167034" sldId="278"/>
            <ac:picMk id="3" creationId="{A29AFCA4-4CBD-4530-B5F7-C51292224080}"/>
          </ac:picMkLst>
        </pc:picChg>
      </pc:sldChg>
      <pc:sldChg chg="modSp add del mod">
        <pc:chgData name="Мария Ларина" userId="b0ccdcfe3adcfd2b" providerId="LiveId" clId="{C491F965-B632-4321-87B0-1E7F622C73D4}" dt="2024-05-29T18:23:15.990" v="2922" actId="2696"/>
        <pc:sldMkLst>
          <pc:docMk/>
          <pc:sldMk cId="2675378989" sldId="279"/>
        </pc:sldMkLst>
        <pc:spChg chg="mod">
          <ac:chgData name="Мария Ларина" userId="b0ccdcfe3adcfd2b" providerId="LiveId" clId="{C491F965-B632-4321-87B0-1E7F622C73D4}" dt="2024-05-29T15:15:08.035" v="2296" actId="1076"/>
          <ac:spMkLst>
            <pc:docMk/>
            <pc:sldMk cId="2675378989" sldId="279"/>
            <ac:spMk id="4" creationId="{184EB053-236F-4022-963C-76C7C98135B6}"/>
          </ac:spMkLst>
        </pc:spChg>
      </pc:sldChg>
      <pc:sldChg chg="modSp add del mod">
        <pc:chgData name="Мария Ларина" userId="b0ccdcfe3adcfd2b" providerId="LiveId" clId="{C491F965-B632-4321-87B0-1E7F622C73D4}" dt="2024-05-29T18:24:26.733" v="2958" actId="2696"/>
        <pc:sldMkLst>
          <pc:docMk/>
          <pc:sldMk cId="2332567359" sldId="280"/>
        </pc:sldMkLst>
        <pc:spChg chg="mod">
          <ac:chgData name="Мария Ларина" userId="b0ccdcfe3adcfd2b" providerId="LiveId" clId="{C491F965-B632-4321-87B0-1E7F622C73D4}" dt="2024-05-29T15:15:24.946" v="2321" actId="20577"/>
          <ac:spMkLst>
            <pc:docMk/>
            <pc:sldMk cId="2332567359" sldId="280"/>
            <ac:spMk id="4" creationId="{184EB053-236F-4022-963C-76C7C98135B6}"/>
          </ac:spMkLst>
        </pc:spChg>
      </pc:sldChg>
      <pc:sldChg chg="modSp add mod ord">
        <pc:chgData name="Мария Ларина" userId="b0ccdcfe3adcfd2b" providerId="LiveId" clId="{C491F965-B632-4321-87B0-1E7F622C73D4}" dt="2024-05-29T15:27:06.104" v="2457" actId="20577"/>
        <pc:sldMkLst>
          <pc:docMk/>
          <pc:sldMk cId="1109652549" sldId="281"/>
        </pc:sldMkLst>
        <pc:spChg chg="mod">
          <ac:chgData name="Мария Ларина" userId="b0ccdcfe3adcfd2b" providerId="LiveId" clId="{C491F965-B632-4321-87B0-1E7F622C73D4}" dt="2024-05-29T15:25:36.044" v="2437" actId="20577"/>
          <ac:spMkLst>
            <pc:docMk/>
            <pc:sldMk cId="1109652549" sldId="281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5:27:06.104" v="2457" actId="20577"/>
          <ac:spMkLst>
            <pc:docMk/>
            <pc:sldMk cId="1109652549" sldId="281"/>
            <ac:spMk id="7" creationId="{BD9CDC63-040D-4F88-8736-07A2220B48AD}"/>
          </ac:spMkLst>
        </pc:spChg>
      </pc:sldChg>
      <pc:sldChg chg="modSp add mod ord">
        <pc:chgData name="Мария Ларина" userId="b0ccdcfe3adcfd2b" providerId="LiveId" clId="{C491F965-B632-4321-87B0-1E7F622C73D4}" dt="2024-05-29T16:35:04.113" v="2821" actId="20577"/>
        <pc:sldMkLst>
          <pc:docMk/>
          <pc:sldMk cId="2009995810" sldId="282"/>
        </pc:sldMkLst>
        <pc:spChg chg="mod">
          <ac:chgData name="Мария Ларина" userId="b0ccdcfe3adcfd2b" providerId="LiveId" clId="{C491F965-B632-4321-87B0-1E7F622C73D4}" dt="2024-05-29T15:29:13.949" v="2486" actId="20577"/>
          <ac:spMkLst>
            <pc:docMk/>
            <pc:sldMk cId="2009995810" sldId="282"/>
            <ac:spMk id="4" creationId="{184EB053-236F-4022-963C-76C7C98135B6}"/>
          </ac:spMkLst>
        </pc:spChg>
        <pc:spChg chg="mod">
          <ac:chgData name="Мария Ларина" userId="b0ccdcfe3adcfd2b" providerId="LiveId" clId="{C491F965-B632-4321-87B0-1E7F622C73D4}" dt="2024-05-29T16:35:04.113" v="2821" actId="20577"/>
          <ac:spMkLst>
            <pc:docMk/>
            <pc:sldMk cId="2009995810" sldId="282"/>
            <ac:spMk id="7" creationId="{BD9CDC63-040D-4F88-8736-07A2220B48AD}"/>
          </ac:spMkLst>
        </pc:spChg>
      </pc:sldChg>
      <pc:sldChg chg="addSp delSp modSp add mod ord">
        <pc:chgData name="Мария Ларина" userId="b0ccdcfe3adcfd2b" providerId="LiveId" clId="{C491F965-B632-4321-87B0-1E7F622C73D4}" dt="2024-05-29T15:50:38.362" v="2687"/>
        <pc:sldMkLst>
          <pc:docMk/>
          <pc:sldMk cId="1847403483" sldId="283"/>
        </pc:sldMkLst>
        <pc:spChg chg="mod">
          <ac:chgData name="Мария Ларина" userId="b0ccdcfe3adcfd2b" providerId="LiveId" clId="{C491F965-B632-4321-87B0-1E7F622C73D4}" dt="2024-05-29T15:46:52.057" v="2659" actId="14100"/>
          <ac:spMkLst>
            <pc:docMk/>
            <pc:sldMk cId="1847403483" sldId="283"/>
            <ac:spMk id="4" creationId="{184EB053-236F-4022-963C-76C7C98135B6}"/>
          </ac:spMkLst>
        </pc:spChg>
        <pc:spChg chg="del">
          <ac:chgData name="Мария Ларина" userId="b0ccdcfe3adcfd2b" providerId="LiveId" clId="{C491F965-B632-4321-87B0-1E7F622C73D4}" dt="2024-05-29T15:46:59.240" v="2660" actId="21"/>
          <ac:spMkLst>
            <pc:docMk/>
            <pc:sldMk cId="1847403483" sldId="283"/>
            <ac:spMk id="7" creationId="{BD9CDC63-040D-4F88-8736-07A2220B48AD}"/>
          </ac:spMkLst>
        </pc:spChg>
        <pc:picChg chg="add mod">
          <ac:chgData name="Мария Ларина" userId="b0ccdcfe3adcfd2b" providerId="LiveId" clId="{C491F965-B632-4321-87B0-1E7F622C73D4}" dt="2024-05-29T15:47:53.314" v="2663" actId="1076"/>
          <ac:picMkLst>
            <pc:docMk/>
            <pc:sldMk cId="1847403483" sldId="283"/>
            <ac:picMk id="2" creationId="{979AE071-BBEB-50AB-743B-C07C4E3C0D29}"/>
          </ac:picMkLst>
        </pc:picChg>
      </pc:sldChg>
      <pc:sldChg chg="addSp delSp modSp add mod">
        <pc:chgData name="Мария Ларина" userId="b0ccdcfe3adcfd2b" providerId="LiveId" clId="{C491F965-B632-4321-87B0-1E7F622C73D4}" dt="2024-05-29T18:21:36.327" v="2890" actId="14826"/>
        <pc:sldMkLst>
          <pc:docMk/>
          <pc:sldMk cId="4060796286" sldId="284"/>
        </pc:sldMkLst>
        <pc:spChg chg="mod">
          <ac:chgData name="Мария Ларина" userId="b0ccdcfe3adcfd2b" providerId="LiveId" clId="{C491F965-B632-4321-87B0-1E7F622C73D4}" dt="2024-05-29T18:21:01.998" v="2886" actId="20577"/>
          <ac:spMkLst>
            <pc:docMk/>
            <pc:sldMk cId="4060796286" sldId="284"/>
            <ac:spMk id="4" creationId="{184EB053-236F-4022-963C-76C7C98135B6}"/>
          </ac:spMkLst>
        </pc:spChg>
        <pc:picChg chg="mod">
          <ac:chgData name="Мария Ларина" userId="b0ccdcfe3adcfd2b" providerId="LiveId" clId="{C491F965-B632-4321-87B0-1E7F622C73D4}" dt="2024-05-29T18:21:36.327" v="2890" actId="14826"/>
          <ac:picMkLst>
            <pc:docMk/>
            <pc:sldMk cId="4060796286" sldId="284"/>
            <ac:picMk id="3" creationId="{CEE51519-A3E1-57B9-FA7F-A23787A46194}"/>
          </ac:picMkLst>
        </pc:picChg>
        <pc:picChg chg="add del mod">
          <ac:chgData name="Мария Ларина" userId="b0ccdcfe3adcfd2b" providerId="LiveId" clId="{C491F965-B632-4321-87B0-1E7F622C73D4}" dt="2024-05-29T18:21:30.340" v="2889" actId="21"/>
          <ac:picMkLst>
            <pc:docMk/>
            <pc:sldMk cId="4060796286" sldId="284"/>
            <ac:picMk id="8" creationId="{00A71C37-C778-4183-7416-020C8E1364D4}"/>
          </ac:picMkLst>
        </pc:picChg>
      </pc:sldChg>
      <pc:sldChg chg="modSp add mod">
        <pc:chgData name="Мария Ларина" userId="b0ccdcfe3adcfd2b" providerId="LiveId" clId="{C491F965-B632-4321-87B0-1E7F622C73D4}" dt="2024-05-29T18:22:48.050" v="2921" actId="1076"/>
        <pc:sldMkLst>
          <pc:docMk/>
          <pc:sldMk cId="3077194164" sldId="285"/>
        </pc:sldMkLst>
        <pc:spChg chg="mod">
          <ac:chgData name="Мария Ларина" userId="b0ccdcfe3adcfd2b" providerId="LiveId" clId="{C491F965-B632-4321-87B0-1E7F622C73D4}" dt="2024-05-29T18:22:00.344" v="2917" actId="20577"/>
          <ac:spMkLst>
            <pc:docMk/>
            <pc:sldMk cId="3077194164" sldId="285"/>
            <ac:spMk id="4" creationId="{184EB053-236F-4022-963C-76C7C98135B6}"/>
          </ac:spMkLst>
        </pc:spChg>
        <pc:picChg chg="mod">
          <ac:chgData name="Мария Ларина" userId="b0ccdcfe3adcfd2b" providerId="LiveId" clId="{C491F965-B632-4321-87B0-1E7F622C73D4}" dt="2024-05-29T18:22:48.050" v="2921" actId="1076"/>
          <ac:picMkLst>
            <pc:docMk/>
            <pc:sldMk cId="3077194164" sldId="285"/>
            <ac:picMk id="3" creationId="{CEE51519-A3E1-57B9-FA7F-A23787A46194}"/>
          </ac:picMkLst>
        </pc:picChg>
      </pc:sldChg>
      <pc:sldChg chg="modSp add mod ord">
        <pc:chgData name="Мария Ларина" userId="b0ccdcfe3adcfd2b" providerId="LiveId" clId="{C491F965-B632-4321-87B0-1E7F622C73D4}" dt="2024-05-29T18:23:41.765" v="2957" actId="14826"/>
        <pc:sldMkLst>
          <pc:docMk/>
          <pc:sldMk cId="672441669" sldId="286"/>
        </pc:sldMkLst>
        <pc:spChg chg="mod">
          <ac:chgData name="Мария Ларина" userId="b0ccdcfe3adcfd2b" providerId="LiveId" clId="{C491F965-B632-4321-87B0-1E7F622C73D4}" dt="2024-05-29T18:23:33.381" v="2956" actId="20577"/>
          <ac:spMkLst>
            <pc:docMk/>
            <pc:sldMk cId="672441669" sldId="286"/>
            <ac:spMk id="4" creationId="{184EB053-236F-4022-963C-76C7C98135B6}"/>
          </ac:spMkLst>
        </pc:spChg>
        <pc:picChg chg="mod">
          <ac:chgData name="Мария Ларина" userId="b0ccdcfe3adcfd2b" providerId="LiveId" clId="{C491F965-B632-4321-87B0-1E7F622C73D4}" dt="2024-05-29T18:23:41.765" v="2957" actId="14826"/>
          <ac:picMkLst>
            <pc:docMk/>
            <pc:sldMk cId="672441669" sldId="286"/>
            <ac:picMk id="3" creationId="{CEE51519-A3E1-57B9-FA7F-A23787A461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03A7-8CFE-41A2-BB5F-E840357846C8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12C2E-35FF-4651-AC19-28DD1FAB3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3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4D563-7666-4789-9F35-92CDC5E0C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413384-51A4-42A3-925B-7CB0DEABA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F2B950-34B2-4D5E-8A1C-3A5EC560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3E5B5E-1B6E-4089-93F3-42A3D9B8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C6F2E-6F15-4B04-AED6-F97D3012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37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C7290-3950-412E-AF3B-3EACEB5E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1C7AB9-D1F2-4961-84C1-AFC955B1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D6378-BC02-4762-B793-5735389D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A7AB7-DC4D-4EC3-98AF-6945F3EE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973CE-69B2-4878-835C-D640A89C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5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44C991-29BB-46E4-A943-660D354A8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A90FEB-EF92-4FAA-A35E-F55C41F70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45F4F1-7D48-4FC7-A5C0-066818CB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582F4-2C72-4490-8FEB-BC587F54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BDF580-A4BA-4D9F-832E-0E986CFE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8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C523A-DF84-4C5E-8A08-C2C1E32D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FF9EFE-4C58-487E-BA7C-52C6ABEE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B1FFCB-7E86-49B8-9096-D7BAEEEF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2FDA3-8673-4FC3-94F3-C69790E6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F90FDE-54FD-4526-B1D1-D13FD92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63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EB559-0E27-4E12-AA8E-B66EDC69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BC469-5346-4758-A17C-19C14FDA5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954B4-0C9D-490E-833D-539019C94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E6DCF1-D9A1-4767-AD43-2408F27A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41EF01-D64A-4068-9DA1-9281F4C4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4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930D2-7BCC-4014-9F84-C78B9CC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9B1EC-D371-46A1-BE27-6CEBAEAD5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A97B2D-9070-4A56-8C23-25CA30D0F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2C8BE5-3E10-4B63-920E-91EB3CD8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59D81E-CB02-4D43-A038-65CE073E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F40A1A-CAED-45DF-885B-FC7C5898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80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217B9-E8DD-41B2-B8C4-BBBB5EE8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C80DC1-D5FF-4B4C-A330-708C2D8EB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992F8B-3833-4B11-8424-8CB918BC7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279B6F-935E-4147-8CE2-547E3EAD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1B0301-EE9D-420E-B972-F70DB709E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8255C1-38D8-4BF7-ADB4-A8D1DEC7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0A26F7-3D5F-47B6-8015-FAD15B69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550E7-39D7-4928-BE29-2696C2D9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85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AC454-94E7-4754-959E-5CC6C817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04F51F-E285-43BD-9474-07F477E3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3B015B-DB3C-4AD8-8175-796E78A7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642098-60A5-4804-A62E-FD30C922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26D7F1-165C-46BD-A2E4-4A9D9446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311AE4-3471-4C1C-9ACA-9ED60DA7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53C2E5-FF7F-4FCB-AF9E-D82636DB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1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C51AC-2B7B-4191-989C-37964A58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B71CE-AE95-4C4B-8782-BAFD39FF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9C8802-3343-4961-A5A8-12A16A84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57530A-9E52-45BF-AE49-10F6A111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292D43-A053-4F30-A18C-019517DA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E3EADD-3222-4666-A54E-290D5C9C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1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A70B4-8D69-4BB5-B71E-2E71FD5E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B8E710-5685-412C-836B-388D7AD4B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7BBF0F-089B-429E-BED6-934CD35B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C7D8A9-FA44-44B4-BC0A-73C9FF06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EC3764-BC83-4E72-975C-2B4DEE2D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A17D9F-D1B8-4AAB-A8C4-1EC6692C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4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32E15-DBD2-4C90-B3F7-A5D0D40F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1E24B4-2FC4-4D55-A8A9-CE97C955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9C5FB9-2490-4E75-9224-197FCB9E3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987DB-228C-445C-885B-F530D28C7043}" type="datetimeFigureOut">
              <a:rPr lang="ru-RU" smtClean="0"/>
              <a:t>20.06.2024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AFBAA7-EC4C-49A2-8E81-F7C2C00AC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6E60B-CDF2-4381-BC51-1E7774E95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81F85-0AFE-4AF6-9F55-908E905D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0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5D57A-3D1D-4C0A-9248-20B46776C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6FB03A-A5CE-450C-AFB6-A00D9EF86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для организации деятельности книжных клубов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49E66-B3C7-43E1-ACA2-276FAC2807C5}"/>
              </a:ext>
            </a:extLst>
          </p:cNvPr>
          <p:cNvSpPr txBox="1"/>
          <p:nvPr/>
        </p:nvSpPr>
        <p:spPr>
          <a:xfrm>
            <a:off x="10164278" y="5881036"/>
            <a:ext cx="156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4.1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C58FC1-98EB-4BCD-BCE2-9C40AD873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52" y="2334766"/>
            <a:ext cx="3904496" cy="10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8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9425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аналогов. Конкурентное преимущество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00FDE5B-0A2C-6BF7-C002-923D7316A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175337"/>
              </p:ext>
            </p:extLst>
          </p:nvPr>
        </p:nvGraphicFramePr>
        <p:xfrm>
          <a:off x="2032000" y="1042421"/>
          <a:ext cx="8127999" cy="48671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29439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05795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13122"/>
                    </a:ext>
                  </a:extLst>
                </a:gridCol>
              </a:tblGrid>
              <a:tr h="370728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Аналоги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652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Bookclubs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Book Club Organizer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Movement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2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нескольких клубов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64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Запланированные мероприятия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1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Списки книг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7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Рекомендации клубов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91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Приложение под 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68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подписки 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01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Отслеживание личных мероприятий пользователя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9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Создание обсуждения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38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12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537602"/>
            <a:ext cx="1115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637553" y="3105834"/>
            <a:ext cx="564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Мероприятия пользователя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51519-A3E1-57B9-FA7F-A23787A4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9905" y="999267"/>
            <a:ext cx="2335621" cy="51902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724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537602"/>
            <a:ext cx="1115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637553" y="3105834"/>
            <a:ext cx="564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Рекомендованные клубы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51519-A3E1-57B9-FA7F-A23787A4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2186" y="1004334"/>
            <a:ext cx="2331060" cy="51801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079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537602"/>
            <a:ext cx="1115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637553" y="3105834"/>
            <a:ext cx="564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клуба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51519-A3E1-57B9-FA7F-A23787A4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2186" y="1004334"/>
            <a:ext cx="2331060" cy="51801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850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537602"/>
            <a:ext cx="1115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637553" y="3105834"/>
            <a:ext cx="5646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51519-A3E1-57B9-FA7F-A23787A4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231" y="1008878"/>
            <a:ext cx="2326970" cy="51710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244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2967335"/>
            <a:ext cx="11153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 модель заключается в лидогенерации с целью монетизации. Нами будут собираться персональные данные (например, электронная почта) и информация об интересах пользователя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66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2009995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1021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Google Analytics. Исследование воронок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79AE071-BBEB-50AB-743B-C07C4E3C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59" y="1432479"/>
            <a:ext cx="11095682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40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10393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по количеству событий в приложении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F22F71-C18F-6F9C-3359-C7DA1B07D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54" y="2003104"/>
            <a:ext cx="10529692" cy="28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3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1039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воронки конверсии для события подписки на мероприятие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EE4BE5-F060-237C-8EFD-EBE49975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62" y="1734742"/>
            <a:ext cx="9901276" cy="40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85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1487861"/>
            <a:ext cx="111533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возможностей администратора клуба и введение платной подписки для доступа к этим возможностям;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базы книг для ведения списка прочитанных и читаемых в данный момент книг на странице клуба, а также для ведения списка прочитанных книг на странице пользователя;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рейтинговой системы клубов;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системы рекомендаций на основе нейронных сетей.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661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10965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1487861"/>
            <a:ext cx="11153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на русскоязычном рынке единой платформы, позволяющей:</a:t>
            </a:r>
          </a:p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искать книжные клубы;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участвовать в обсуждениях клуба;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запланированные мероприятия клуба;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вести деятельность своего книжного клуба;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49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</p:spTree>
    <p:extLst>
      <p:ext uri="{BB962C8B-B14F-4D97-AF65-F5344CB8AC3E}">
        <p14:creationId xmlns:p14="http://schemas.microsoft.com/office/powerpoint/2010/main" val="1380095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E2D54E-8CD2-47FB-B231-B418922C74D1}"/>
              </a:ext>
            </a:extLst>
          </p:cNvPr>
          <p:cNvSpPr txBox="1"/>
          <p:nvPr/>
        </p:nvSpPr>
        <p:spPr>
          <a:xfrm>
            <a:off x="635266" y="904774"/>
            <a:ext cx="65163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</a:t>
            </a:r>
          </a:p>
          <a:p>
            <a:endParaRPr lang="ru-RU" sz="28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Мария Ларина – </a:t>
            </a:r>
            <a:r>
              <a:rPr lang="en-US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lead, </a:t>
            </a:r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писатель, мобильный разработчик</a:t>
            </a:r>
          </a:p>
          <a:p>
            <a:endParaRPr lang="ru-RU" sz="28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Котов – системный аналитик, </a:t>
            </a:r>
            <a:r>
              <a:rPr lang="en-US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</a:t>
            </a:r>
          </a:p>
          <a:p>
            <a:endParaRPr lang="ru-RU" sz="28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Евгений Федосеев – бизнес-аналитик, мобильный разработчик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CD8F4F-796B-47F0-B4E1-496965D8F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7546" y="1919647"/>
            <a:ext cx="3018706" cy="3018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E04A84-F830-4BBA-8DFF-D3F4FBAC6D8C}"/>
              </a:ext>
            </a:extLst>
          </p:cNvPr>
          <p:cNvSpPr txBox="1"/>
          <p:nvPr/>
        </p:nvSpPr>
        <p:spPr>
          <a:xfrm>
            <a:off x="7377064" y="904774"/>
            <a:ext cx="4179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</a:p>
        </p:txBody>
      </p:sp>
    </p:spTree>
    <p:extLst>
      <p:ext uri="{BB962C8B-B14F-4D97-AF65-F5344CB8AC3E}">
        <p14:creationId xmlns:p14="http://schemas.microsoft.com/office/powerpoint/2010/main" val="162849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1487861"/>
            <a:ext cx="11153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Молодые люди от 18 до 30 лет: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Любители книг;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Организаторы книжных клубов.</a:t>
            </a:r>
          </a:p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49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</a:p>
        </p:txBody>
      </p:sp>
    </p:spTree>
    <p:extLst>
      <p:ext uri="{BB962C8B-B14F-4D97-AF65-F5344CB8AC3E}">
        <p14:creationId xmlns:p14="http://schemas.microsoft.com/office/powerpoint/2010/main" val="378869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CDC63-040D-4F88-8736-07A2220B48AD}"/>
              </a:ext>
            </a:extLst>
          </p:cNvPr>
          <p:cNvSpPr txBox="1"/>
          <p:nvPr/>
        </p:nvSpPr>
        <p:spPr>
          <a:xfrm>
            <a:off x="637553" y="1487861"/>
            <a:ext cx="111533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en-US" sz="2400" dirty="0" err="1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bookTalk</a:t>
            </a:r>
            <a:r>
              <a:rPr lang="en-US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решает следующие задачи: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клуба;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вступление в клуб;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участие в обсуждениях;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подписка на мероприятие клуба;</a:t>
            </a:r>
          </a:p>
          <a:p>
            <a:endParaRPr lang="ru-RU" sz="24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рекомендованных клубов на основе интересов пользователя.   </a:t>
            </a:r>
          </a:p>
          <a:p>
            <a:r>
              <a:rPr lang="ru-RU" sz="24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49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423702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CDC63-040D-4F88-8736-07A2220B48AD}"/>
                  </a:ext>
                </a:extLst>
              </p:cNvPr>
              <p:cNvSpPr txBox="1"/>
              <p:nvPr/>
            </p:nvSpPr>
            <p:spPr>
              <a:xfrm>
                <a:off x="653773" y="2570215"/>
                <a:ext cx="11153393" cy="1900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904B3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𝑖𝑛𝑑𝑒𝑥</m:t>
                      </m:r>
                      <m:r>
                        <a:rPr lang="en-US" sz="2400" b="0" i="1" smtClean="0">
                          <a:solidFill>
                            <a:srgbClr val="904B3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904B3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ru-RU" sz="2400" b="0" i="1" smtClean="0">
                                  <a:solidFill>
                                    <a:srgbClr val="904B3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b="0" i="1" smtClean="0">
                                  <a:solidFill>
                                    <a:srgbClr val="904B3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Число совпадений интересов</m:t>
                              </m:r>
                            </m:e>
                            <m:e>
                              <m:r>
                                <a:rPr lang="ru-RU" sz="2400" b="0" i="1" smtClean="0">
                                  <a:solidFill>
                                    <a:srgbClr val="904B3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пользователя и клуба</m:t>
                              </m:r>
                            </m:e>
                          </m:eqArr>
                        </m:num>
                        <m:den>
                          <m:eqArr>
                            <m:eqArrPr>
                              <m:ctrlPr>
                                <a:rPr lang="ru-RU" sz="2400" b="0" i="1" smtClean="0">
                                  <a:solidFill>
                                    <a:srgbClr val="904B3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b="0" i="1" smtClean="0">
                                  <a:solidFill>
                                    <a:srgbClr val="904B3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Общее число интересов</m:t>
                              </m:r>
                            </m:e>
                            <m:e>
                              <m:r>
                                <a:rPr lang="ru-RU" sz="2400" b="0" i="1" smtClean="0">
                                  <a:solidFill>
                                    <a:srgbClr val="904B3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пользователя и клуба</m:t>
                              </m:r>
                            </m:e>
                          </m:eqArr>
                        </m:den>
                      </m:f>
                      <m:r>
                        <a:rPr lang="ru-RU" sz="2400" b="0" i="1" smtClean="0">
                          <a:solidFill>
                            <a:srgbClr val="904B3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b="0" i="1" smtClean="0">
                              <a:solidFill>
                                <a:srgbClr val="904B3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b="0" i="1" smtClean="0">
                                  <a:solidFill>
                                    <a:srgbClr val="904B3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b="0" i="1" smtClean="0">
                                  <a:solidFill>
                                    <a:srgbClr val="904B3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 если совпал город</m:t>
                              </m:r>
                            </m:e>
                            <m:e>
                              <m:r>
                                <a:rPr lang="ru-RU" sz="2400" b="0" i="1" smtClean="0">
                                  <a:solidFill>
                                    <a:srgbClr val="904B3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если город не совпал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>
                  <a:solidFill>
                    <a:srgbClr val="904B3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solidFill>
                      <a:srgbClr val="904B3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CDC63-040D-4F88-8736-07A2220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73" y="2570215"/>
                <a:ext cx="11153393" cy="1900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571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32088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523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en-US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Frontend</a:t>
            </a:r>
            <a:endParaRPr lang="ru-RU" sz="36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C84336-8321-AA18-416D-C16E8528F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1564304"/>
            <a:ext cx="5567082" cy="17375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BBCB3F-2444-B851-AC7A-105AF4A8B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78" y="3805382"/>
            <a:ext cx="6089369" cy="17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5230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en-US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Backend</a:t>
            </a:r>
            <a:endParaRPr lang="ru-RU" sz="36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7ADC11-6ABE-C14E-8F36-56E8D4899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1443318"/>
            <a:ext cx="1586825" cy="17388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99A8DF-527D-E295-1739-75408A219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16" y="3583015"/>
            <a:ext cx="5024072" cy="17388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9AD352D-200D-56A3-193A-22172833E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24" y="1443318"/>
            <a:ext cx="3363976" cy="1738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0C64457-C3DE-0F72-09AD-F04A71B1F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646" y="1443318"/>
            <a:ext cx="1738800" cy="17388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60BF6A5-6F08-4003-9193-AC9B5D3070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44" y="3892192"/>
            <a:ext cx="5311740" cy="11204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6D3FE73-550E-C606-E814-58BAB457D4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379" y="2163321"/>
            <a:ext cx="2866068" cy="10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4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6" y="396090"/>
            <a:ext cx="4908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Конкуренты. Прямые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B2A5AC-FDE1-BD14-8470-CD09194F8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41" y="1991024"/>
            <a:ext cx="2875952" cy="2875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91F127-EE52-BA61-AB55-2040C2DEBD4D}"/>
              </a:ext>
            </a:extLst>
          </p:cNvPr>
          <p:cNvSpPr txBox="1"/>
          <p:nvPr/>
        </p:nvSpPr>
        <p:spPr>
          <a:xfrm>
            <a:off x="637553" y="1443318"/>
            <a:ext cx="431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Bookclubs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Book Club Organizer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904B3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8CA5-B0E2-BF83-AE43-C56C7F70623A}"/>
              </a:ext>
            </a:extLst>
          </p:cNvPr>
          <p:cNvSpPr txBox="1"/>
          <p:nvPr/>
        </p:nvSpPr>
        <p:spPr>
          <a:xfrm>
            <a:off x="8221952" y="1443318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 Movement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904B3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28522F-9E84-C61D-151C-E4B288D0D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509" y="1991024"/>
            <a:ext cx="2876400" cy="28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8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4CD806-AB1D-475B-82B2-3DD5556F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3" y="5998659"/>
            <a:ext cx="1653171" cy="46325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CEA9AF-620F-4971-A0C7-AFD1CCF5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11247" y="6047721"/>
            <a:ext cx="2743200" cy="365125"/>
          </a:xfrm>
        </p:spPr>
        <p:txBody>
          <a:bodyPr/>
          <a:lstStyle/>
          <a:p>
            <a:fld id="{A7A81F85-0AFE-4AF6-9F55-908E905DF62E}" type="slidenum">
              <a:rPr lang="ru-RU" sz="2000" smtClean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solidFill>
                <a:srgbClr val="904B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EB053-236F-4022-963C-76C7C98135B6}"/>
              </a:ext>
            </a:extLst>
          </p:cNvPr>
          <p:cNvSpPr txBox="1"/>
          <p:nvPr/>
        </p:nvSpPr>
        <p:spPr>
          <a:xfrm>
            <a:off x="516115" y="396090"/>
            <a:ext cx="5113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904B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Конкуренты. Косвенные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1F127-EE52-BA61-AB55-2040C2DEBD4D}"/>
              </a:ext>
            </a:extLst>
          </p:cNvPr>
          <p:cNvSpPr txBox="1"/>
          <p:nvPr/>
        </p:nvSpPr>
        <p:spPr>
          <a:xfrm>
            <a:off x="2022599" y="1459661"/>
            <a:ext cx="15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Booksloth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904B3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808CA5-B0E2-BF83-AE43-C56C7F70623A}"/>
              </a:ext>
            </a:extLst>
          </p:cNvPr>
          <p:cNvSpPr txBox="1"/>
          <p:nvPr/>
        </p:nvSpPr>
        <p:spPr>
          <a:xfrm>
            <a:off x="8673774" y="1459660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Bookship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4B3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904B3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6BFB36-3842-FD36-C750-32102128D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16" y="1991024"/>
            <a:ext cx="2876400" cy="2876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B0A89D-F218-87C2-508C-655081C0C7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84" y="1990800"/>
            <a:ext cx="2876400" cy="28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99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338</Words>
  <Application>Microsoft Office PowerPoint</Application>
  <PresentationFormat>Широкоэкранный</PresentationFormat>
  <Paragraphs>120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Тема Office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feDos33v.91@yandex.ru</dc:creator>
  <cp:lastModifiedBy>Мария Ларина</cp:lastModifiedBy>
  <cp:revision>8</cp:revision>
  <dcterms:created xsi:type="dcterms:W3CDTF">2024-04-21T17:55:25Z</dcterms:created>
  <dcterms:modified xsi:type="dcterms:W3CDTF">2024-06-20T17:46:22Z</dcterms:modified>
</cp:coreProperties>
</file>