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B6EB-8A35-4499-B8C8-757FA87EA0D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F6EB-EE04-4B50-9D4F-E047D8549E4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71399"/>
            <a:ext cx="10544101" cy="70294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ru-RU" sz="8800" dirty="0" smtClean="0">
                <a:solidFill>
                  <a:schemeClr val="bg1">
                    <a:lumMod val="95000"/>
                  </a:schemeClr>
                </a:solidFill>
              </a:rPr>
              <a:t>Заметки</a:t>
            </a:r>
            <a:endParaRPr lang="ru-RU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Нужна для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Того, чтобы сохранять свои заметки и видеть их даже после ухода с сайта</a:t>
            </a:r>
          </a:p>
          <a:p>
            <a:r>
              <a:rPr lang="ru-RU" dirty="0" smtClean="0"/>
              <a:t>Возможности просматривать заметки с разных устройств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53428"/>
          <a:stretch>
            <a:fillRect/>
          </a:stretch>
        </p:blipFill>
        <p:spPr bwMode="auto">
          <a:xfrm>
            <a:off x="0" y="3645024"/>
            <a:ext cx="2915816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9296" y="0"/>
            <a:ext cx="764704" cy="764704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7496" y="3725234"/>
            <a:ext cx="4536504" cy="313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ru-RU" dirty="0" smtClean="0"/>
              <a:t>Добавление заметок(название и содержимое)</a:t>
            </a:r>
          </a:p>
          <a:p>
            <a:r>
              <a:rPr lang="ru-RU" dirty="0" smtClean="0"/>
              <a:t>Редактирование и удаление созданных заметок</a:t>
            </a:r>
          </a:p>
          <a:p>
            <a:r>
              <a:rPr lang="ru-RU" dirty="0" smtClean="0"/>
              <a:t>Прикрепление к заметке содержимого </a:t>
            </a:r>
            <a:r>
              <a:rPr lang="en-US" dirty="0" smtClean="0"/>
              <a:t>txt </a:t>
            </a:r>
            <a:r>
              <a:rPr lang="ru-RU" dirty="0" smtClean="0"/>
              <a:t>файла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68454"/>
          <a:stretch>
            <a:fillRect/>
          </a:stretch>
        </p:blipFill>
        <p:spPr bwMode="auto">
          <a:xfrm>
            <a:off x="323528" y="4149080"/>
            <a:ext cx="2987825" cy="205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r="62271"/>
          <a:stretch>
            <a:fillRect/>
          </a:stretch>
        </p:blipFill>
        <p:spPr bwMode="auto">
          <a:xfrm>
            <a:off x="6679257" y="4130030"/>
            <a:ext cx="2464743" cy="27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icture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9296" y="0"/>
            <a:ext cx="764704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ru-RU" dirty="0" smtClean="0"/>
              <a:t>Все данные о пользователях и заметках хранятся в двух таблицах базы данных</a:t>
            </a:r>
            <a:r>
              <a:rPr lang="en-US" dirty="0" smtClean="0"/>
              <a:t>: users, news.</a:t>
            </a:r>
            <a:endParaRPr lang="ru-RU" dirty="0" smtClean="0"/>
          </a:p>
          <a:p>
            <a:r>
              <a:rPr lang="ru-RU" dirty="0" smtClean="0"/>
              <a:t>База данных построена с помощью </a:t>
            </a:r>
            <a:r>
              <a:rPr lang="en-US" dirty="0" smtClean="0"/>
              <a:t>ORM</a:t>
            </a:r>
            <a:endParaRPr lang="ru-RU" dirty="0"/>
          </a:p>
        </p:txBody>
      </p:sp>
      <p:pic>
        <p:nvPicPr>
          <p:cNvPr id="7170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356992"/>
            <a:ext cx="3078679" cy="3356992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5364088" cy="19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icture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9296" y="0"/>
            <a:ext cx="764704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  <p:pic>
        <p:nvPicPr>
          <p:cNvPr id="6146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9296" y="0"/>
            <a:ext cx="764704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Заметки</vt:lpstr>
      <vt:lpstr>Регистрация</vt:lpstr>
      <vt:lpstr>Возможности</vt:lpstr>
      <vt:lpstr>Данные</vt:lpstr>
      <vt:lpstr>Спасибо за внимание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</dc:title>
  <dc:creator>Алекс</dc:creator>
  <cp:lastModifiedBy>Алекс</cp:lastModifiedBy>
  <cp:revision>8</cp:revision>
  <dcterms:created xsi:type="dcterms:W3CDTF">2024-04-26T14:45:20Z</dcterms:created>
  <dcterms:modified xsi:type="dcterms:W3CDTF">2024-04-26T16:05:00Z</dcterms:modified>
</cp:coreProperties>
</file>