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CA0A-6A17-4E59-9BC9-D79BE4CAB215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0C0F-224D-4F32-8200-1DD58477999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Quoridor</a:t>
            </a:r>
            <a:endParaRPr lang="ru-RU" dirty="0"/>
          </a:p>
        </p:txBody>
      </p:sp>
      <p:pic>
        <p:nvPicPr>
          <p:cNvPr id="1026" name="Picture 2" descr="https://ghtoys.ru/upload/iblock/1b1/vm6nv74p2e44hp8jzj9kt43ejptk8b3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67342"/>
            <a:ext cx="8388424" cy="6190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5922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 – первым передвинуть свою фишку в противоположный конец </a:t>
            </a:r>
            <a:r>
              <a:rPr lang="ru-RU" dirty="0" smtClean="0"/>
              <a:t>поля.</a:t>
            </a:r>
          </a:p>
          <a:p>
            <a:r>
              <a:rPr lang="ru-RU" dirty="0" smtClean="0"/>
              <a:t>Два </a:t>
            </a:r>
            <a:r>
              <a:rPr lang="ru-RU" dirty="0" smtClean="0"/>
              <a:t>игрока ходят по очереди. За </a:t>
            </a:r>
            <a:r>
              <a:rPr lang="ru-RU" dirty="0" smtClean="0"/>
              <a:t>один ход </a:t>
            </a:r>
            <a:r>
              <a:rPr lang="ru-RU" dirty="0" smtClean="0"/>
              <a:t>можно либо передвинуть свою фишку, либо поставить стену между двумя клетками поля.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 чём игра?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140968"/>
            <a:ext cx="3571106" cy="35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ru-RU" dirty="0" smtClean="0"/>
              <a:t>Для совершения хода нужно выбрать соседнюю к своей фишке клетку и нажать на неё правой кнопкой мыши.</a:t>
            </a:r>
          </a:p>
          <a:p>
            <a:r>
              <a:rPr lang="ru-RU" dirty="0" smtClean="0"/>
              <a:t>Чтобы поставить стену, нужно выбрать клетку, нажать на неё левой кнопкой мыши, а затем выбрать сторону клетки, на которой вы хотите поставить стену с помощью стрелочек.</a:t>
            </a:r>
            <a:endParaRPr lang="ru-RU" dirty="0"/>
          </a:p>
        </p:txBody>
      </p:sp>
      <p:pic>
        <p:nvPicPr>
          <p:cNvPr id="14338" name="Picture 2" descr="https://cdn.samsungstore.ru/iblock/85f/85fe3f29296cf60f79f218672b6eb995/940417689a9d3833ff26ca6683cf32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149080"/>
            <a:ext cx="5004048" cy="2612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ru-RU" dirty="0" smtClean="0"/>
              <a:t>На первом экране размещены правила игры.</a:t>
            </a:r>
          </a:p>
          <a:p>
            <a:r>
              <a:rPr lang="ru-RU" dirty="0" smtClean="0"/>
              <a:t>На втором экране – результат </a:t>
            </a:r>
            <a:r>
              <a:rPr lang="ru-RU" dirty="0" smtClean="0"/>
              <a:t>первого </a:t>
            </a:r>
            <a:r>
              <a:rPr lang="ru-RU" dirty="0" smtClean="0"/>
              <a:t>раунда.</a:t>
            </a:r>
          </a:p>
          <a:p>
            <a:r>
              <a:rPr lang="ru-RU" dirty="0" smtClean="0"/>
              <a:t>На третьем – общий результат за два раунда и информация о всех партиях.</a:t>
            </a:r>
          </a:p>
          <a:p>
            <a:r>
              <a:rPr lang="ru-RU" dirty="0" smtClean="0"/>
              <a:t>На каждом экране в целях развлечения расположены аналог легендарной заставки с логотипом </a:t>
            </a:r>
            <a:r>
              <a:rPr lang="en-US" dirty="0" smtClean="0"/>
              <a:t>DVD</a:t>
            </a:r>
            <a:r>
              <a:rPr lang="ru-RU" dirty="0" smtClean="0"/>
              <a:t> и весёлый человечек.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Промежуточные экраны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1870995" cy="201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 descr="Вопрос, который волнует многих: попадет ли когда-нибудь прыгающий логотип DVD четко в угол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653136"/>
            <a:ext cx="3096344" cy="2064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9"/>
            <a:ext cx="9144000" cy="2736304"/>
          </a:xfrm>
        </p:spPr>
        <p:txBody>
          <a:bodyPr/>
          <a:lstStyle/>
          <a:p>
            <a:r>
              <a:rPr lang="ru-RU" dirty="0" smtClean="0"/>
              <a:t>После каждой игры её результат сохраняется в отдельный файл.</a:t>
            </a:r>
          </a:p>
          <a:p>
            <a:r>
              <a:rPr lang="ru-RU" dirty="0" smtClean="0"/>
              <a:t>С его помощью после каждой партии можно узнать информацию о всех </a:t>
            </a:r>
            <a:r>
              <a:rPr lang="ru-RU" dirty="0" smtClean="0"/>
              <a:t>ранее совершённых </a:t>
            </a:r>
            <a:r>
              <a:rPr lang="ru-RU" dirty="0" smtClean="0"/>
              <a:t>играх.</a:t>
            </a:r>
            <a:endParaRPr lang="ru-RU" dirty="0"/>
          </a:p>
        </p:txBody>
      </p:sp>
      <p:pic>
        <p:nvPicPr>
          <p:cNvPr id="17410" name="Picture 2" descr="https://www.nicepng.com/png/detail/334-3348387_file-results-icon-rem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722" y="3284985"/>
            <a:ext cx="4592278" cy="3573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05264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Quoridor</vt:lpstr>
      <vt:lpstr>Слайд 2</vt:lpstr>
      <vt:lpstr>Управление</vt:lpstr>
      <vt:lpstr>Промежуточные экраны</vt:lpstr>
      <vt:lpstr>Сохранение данных</vt:lpstr>
      <vt:lpstr>Спасибо за внимание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Алекс</dc:creator>
  <cp:lastModifiedBy>Алекс</cp:lastModifiedBy>
  <cp:revision>8</cp:revision>
  <dcterms:created xsi:type="dcterms:W3CDTF">2024-02-13T18:41:58Z</dcterms:created>
  <dcterms:modified xsi:type="dcterms:W3CDTF">2024-02-16T14:15:05Z</dcterms:modified>
</cp:coreProperties>
</file>