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AF9E1-3E18-4C0E-828B-AA710F5B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C65269-7FD5-4B30-9BAD-67B24782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A6CE-98FE-42E4-BEEB-A9C330A425A9}" type="datetimeFigureOut">
              <a:rPr lang="en-US" smtClean="0"/>
              <a:t>23-Aug-23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89A902-CCFB-4E73-8CC1-FDB337A1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839710-CAFD-44C4-AE9E-E1540711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96F7-5ABB-4D2C-8A33-57A90FB85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8FAB3-234C-4D6D-9ED4-26E8A7B0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FC02EE-3009-4292-918A-63750C716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44DFEA-8AB7-441B-B5CA-DABA9CA38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A6CE-98FE-42E4-BEEB-A9C330A425A9}" type="datetimeFigureOut">
              <a:rPr lang="en-US" smtClean="0"/>
              <a:t>23-Aug-23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9C7CA0-66C3-4DA9-9534-D5D71B0D7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2328A-C6BC-4795-9D4B-4B57A7959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96F7-5ABB-4D2C-8A33-57A90FB85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E9A9D34C-85B6-4B2E-A7A5-5E2C3BE3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>
                <a:solidFill>
                  <a:srgbClr val="2C3C43">
                    <a:lumMod val="75000"/>
                  </a:srgbClr>
                </a:solidFill>
                <a:latin typeface="Trebuchet MS" panose="020B0603020202020204"/>
              </a:rPr>
            </a:br>
            <a:br>
              <a:rPr lang="ru-RU">
                <a:solidFill>
                  <a:srgbClr val="2C3C43">
                    <a:lumMod val="75000"/>
                  </a:srgbClr>
                </a:solidFill>
                <a:latin typeface="Trebuchet MS" panose="020B0603020202020204"/>
              </a:rPr>
            </a:br>
            <a:br>
              <a:rPr lang="ru-RU">
                <a:solidFill>
                  <a:srgbClr val="2C3C43">
                    <a:lumMod val="75000"/>
                  </a:srgbClr>
                </a:solidFill>
                <a:latin typeface="Trebuchet MS" panose="020B0603020202020204"/>
              </a:rPr>
            </a:br>
            <a:br>
              <a:rPr lang="ru-RU">
                <a:solidFill>
                  <a:srgbClr val="2C3C43">
                    <a:lumMod val="75000"/>
                  </a:srgbClr>
                </a:solidFill>
                <a:latin typeface="Trebuchet MS" panose="020B0603020202020204"/>
              </a:rPr>
            </a:br>
            <a:r>
              <a:rPr lang="ru-RU"/>
              <a:t>Анализ взаимодействия пользователей</a:t>
            </a:r>
            <a:br>
              <a:rPr lang="ru-RU"/>
            </a:br>
            <a:r>
              <a:rPr lang="ru-RU"/>
              <a:t>с карточками Яндекс.Дзен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13B44D-4EE3-4E21-B6F0-29F27DE81F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8060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ADF2ACD1-6CCC-4C0A-8E6F-719E8D2F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E4CC2A-A935-42AC-837A-F6576BE8C9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275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FDCDADD4-5E75-4319-8FDD-EE4EE5AB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Цель исследования: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BB61A6-5108-4A8E-B079-35CABC697A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749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FBC1507-D1BA-47A2-894B-9ED77FEA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/>
              <a:t>Общие выводы по исследованию</a:t>
            </a:r>
            <a:endParaRPr lang="en-US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EA8A0F-B939-4745-AE62-BAE465D8DD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090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BE67C52C-D6CE-40BE-8896-E06100CC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/>
              <a:t>Оглавление:</a:t>
            </a:r>
            <a:endParaRPr lang="en-US" sz="4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EA5BA8-DDCB-45B4-A0EB-A35F2D7DA6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147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12475664-BB3D-4BF8-B442-96666DE6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События по темам карточек</a:t>
            </a:r>
            <a:endParaRPr lang="en-US" sz="2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95BA53-D4AA-4F1B-B048-206018FDC2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326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375A875-E338-45B5-B5C2-082EF201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Доля событий по темам карточек</a:t>
            </a:r>
            <a:endParaRPr lang="en-US" sz="2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8345F8-1D5C-48BA-8F25-5AC3B0766E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529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F27FCFBD-4D1B-478D-BB50-B46CA04A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AADB42-9ECD-4D3D-A14E-155ED7FB76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018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0EF4B7D-9D7F-4D85-8113-F39A699B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Как соотносятся темы карточек и темы источников</a:t>
            </a:r>
            <a:endParaRPr lang="en-US" sz="2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D55BF8-3290-44E4-A46C-FE9F25BB96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488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D259CF08-41AA-497E-8871-5EFE8F1E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Дашборд для анализа взаимодействия</a:t>
            </a:r>
            <a:endParaRPr lang="en-US" sz="2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40DAC6-B94E-48FD-8DD7-5740718FCB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65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Широкоэкранный</PresentationFormat>
  <Paragraphs>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Тема Office</vt:lpstr>
      <vt:lpstr>    Анализ взаимодействия пользователей с карточками Яндекс.Дзен</vt:lpstr>
      <vt:lpstr>Цель исследования:</vt:lpstr>
      <vt:lpstr>Общие выводы по исследованию</vt:lpstr>
      <vt:lpstr>Оглавление:</vt:lpstr>
      <vt:lpstr>События по темам карточек</vt:lpstr>
      <vt:lpstr>Доля событий по темам карточек</vt:lpstr>
      <vt:lpstr>Презентация PowerPoint</vt:lpstr>
      <vt:lpstr>Как соотносятся темы карточек и темы источников</vt:lpstr>
      <vt:lpstr>Дашборд для анализа взаимодействия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Анализ взаимодействия пользователей с карточками Яндекс.Дзен</dc:title>
  <dc:creator>Alex</dc:creator>
  <cp:lastModifiedBy>Alex</cp:lastModifiedBy>
  <cp:revision>1</cp:revision>
  <dcterms:created xsi:type="dcterms:W3CDTF">2023-08-22T22:05:05Z</dcterms:created>
  <dcterms:modified xsi:type="dcterms:W3CDTF">2023-08-22T22:05:05Z</dcterms:modified>
</cp:coreProperties>
</file>