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3</a:t>
            </a:r>
            <a:r>
              <a:rPr lang="en-US" dirty="0"/>
              <a:t>W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WHATWHEREWHEN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4687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где когда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445" y="2603500"/>
            <a:ext cx="6073422" cy="3416300"/>
          </a:xfrm>
        </p:spPr>
      </p:pic>
    </p:spTree>
    <p:extLst>
      <p:ext uri="{BB962C8B-B14F-4D97-AF65-F5344CB8AC3E}">
        <p14:creationId xmlns:p14="http://schemas.microsoft.com/office/powerpoint/2010/main" val="409429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Перейдём к </a:t>
            </a:r>
            <a:r>
              <a:rPr lang="ru-RU" dirty="0" err="1" smtClean="0"/>
              <a:t>проэкту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AlexandrKudrya</a:t>
            </a:r>
            <a:r>
              <a:rPr lang="en-US" dirty="0"/>
              <a:t>/</a:t>
            </a:r>
            <a:r>
              <a:rPr lang="en-US" dirty="0" err="1"/>
              <a:t>TreeW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253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Ну собственно всё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7804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</TotalTime>
  <Words>15</Words>
  <Application>Microsoft Office PowerPoint</Application>
  <PresentationFormat>Широкоэкранный</PresentationFormat>
  <Paragraphs>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 (конференц-зал)</vt:lpstr>
      <vt:lpstr>3W</vt:lpstr>
      <vt:lpstr>Что где когда</vt:lpstr>
      <vt:lpstr>Перейдём к проэкту</vt:lpstr>
      <vt:lpstr>Ну собственно всё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3W</dc:title>
  <dc:creator>Александр</dc:creator>
  <cp:lastModifiedBy>Александр</cp:lastModifiedBy>
  <cp:revision>1</cp:revision>
  <dcterms:created xsi:type="dcterms:W3CDTF">2021-04-26T08:30:53Z</dcterms:created>
  <dcterms:modified xsi:type="dcterms:W3CDTF">2021-04-26T08:34:01Z</dcterms:modified>
</cp:coreProperties>
</file>