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D0956-D69E-4110-33DF-07885AB0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770B0C-E3BA-DBD4-78E6-29B754DC7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E181B-4AF6-BA8E-23BE-ACFDC6DF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FE01-3ABC-4A3A-B943-1D5DE321B993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0493D0-063A-A99E-511D-730333B9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CF857C-A65F-07DE-54E3-0C54AC3B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455B-CAFB-4F47-AC4F-FAC5BBCC4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5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62CAF-900D-5810-FC7D-2C7E4E1E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40F111-F075-2775-BDAF-A31F4FDA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A37E2-A3DF-AA38-70BD-FE05C6C1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FE01-3ABC-4A3A-B943-1D5DE321B993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618C82-D780-5A86-6DA9-F725344B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B9781-13A0-FFF8-C10E-325E0C29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455B-CAFB-4F47-AC4F-FAC5BBCC4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59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B2B68E-13D4-9B7B-DB35-B092C17B3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2232AC-E897-7EF8-24A5-EBC9DBAD4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012B17-C8FA-4DE3-8A6E-9FC9756E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FE01-3ABC-4A3A-B943-1D5DE321B993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D9A147-03E6-7D1B-4A94-89BE9F48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F3A5D3-97F8-BF48-2693-2C3D34A6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455B-CAFB-4F47-AC4F-FAC5BBCC4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27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5C65F-2D8C-0060-79D3-75A77823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14F8D-A3A5-DCD4-A497-FF83CDC5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214D0-A95A-76DF-8B6F-8C437C0A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FE01-3ABC-4A3A-B943-1D5DE321B993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A8A2BA-AD1A-C7C6-CE81-5E99038B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598A12-AB8D-2C01-EEE5-BE0B557C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455B-CAFB-4F47-AC4F-FAC5BBCC4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48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2A7C-0BA0-2706-6F23-B43C90ED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D7CD0C-8A31-8C8C-8E00-D5101A03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05D7D6-2BC2-2168-3F48-50AFC6CC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FE01-3ABC-4A3A-B943-1D5DE321B993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9C955-35C0-F7E6-5571-3C1DFE9A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84CE17-9ED9-DC17-1C6B-77BAE53E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455B-CAFB-4F47-AC4F-FAC5BBCC4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99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53F54-A910-C1A3-8E89-6F03AFDB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4D7A0D-22DE-7AE6-FDC2-6B8891020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6D0D85-7D0B-F690-47AD-D21E4A89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2A10C2-EE57-CCE7-176F-EAF4F50A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FE01-3ABC-4A3A-B943-1D5DE321B993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A95C69-D875-31AC-9E05-462CC6FF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9E004A-D4D8-2630-007C-790A79A1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455B-CAFB-4F47-AC4F-FAC5BBCC4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05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73FDB-F69F-0366-98DA-B7CD76F6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347393-4E94-1730-499F-B855AF41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52E297-DF2F-D65C-BF2D-2C3115373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405296-FE28-83DB-F7F5-5C108A357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CCD52E-E34C-E329-94C4-E321F630E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17D16F-38B7-E8FE-B26B-BBF80CB8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FE01-3ABC-4A3A-B943-1D5DE321B993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44B095-6B1F-053E-51BF-A2DFBB49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5DCA66-1101-7445-AB00-ECF254E1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455B-CAFB-4F47-AC4F-FAC5BBCC4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8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889B7-7E51-166E-7C01-6F138E85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66AF7A-B810-F499-EE23-35050326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FE01-3ABC-4A3A-B943-1D5DE321B993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14DA1D-323E-E00D-8AE4-AEE2EA67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573F73-00EB-DB0F-9BEE-95761837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455B-CAFB-4F47-AC4F-FAC5BBCC4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5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BF2F58-DDE8-01C9-2B6D-04A44BE6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FE01-3ABC-4A3A-B943-1D5DE321B993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8502A1-4887-5681-0F57-FD327D7B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3192BF-A280-3003-0582-5B1FC68B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455B-CAFB-4F47-AC4F-FAC5BBCC4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30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B737B-A9A6-EDF6-B248-0AC67EA1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E2B1B-923D-81BE-3D79-A014CA4CA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5F4B25-852C-B283-AB94-39533FF6F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AB66BD-0A54-761F-96ED-4392033C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FE01-3ABC-4A3A-B943-1D5DE321B993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222272-8BFB-AE24-E28A-0A6A81F5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0E593-23C7-A174-236D-026C32F6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455B-CAFB-4F47-AC4F-FAC5BBCC4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6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EB257-31D8-8873-824A-85E01632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C7253A-B4B8-9464-739C-0F96A056A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CF7A78-D114-4948-3C34-369DE9667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C96A2A-DF50-7AD0-B9FC-2274F722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FE01-3ABC-4A3A-B943-1D5DE321B993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47B3AB-9918-E999-3A78-E8111E74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779AF0-D4DD-CDF0-FB46-A0D1E438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455B-CAFB-4F47-AC4F-FAC5BBCC4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31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64A49-9EEB-6FB3-F063-DB721081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3835E8-9FA5-B063-902A-7FD422718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F144F5-D83F-FEC7-5A43-07F4C0365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EFE01-3ABC-4A3A-B943-1D5DE321B993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C82D9-2C9E-FDF8-371F-831F82E72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85950-4B29-32C5-75BD-E18309A02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455B-CAFB-4F47-AC4F-FAC5BBCC4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30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EAEC8-7184-C2A2-F11F-899306FE5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CCCCF1-E25E-AEE9-6E52-DE1A6DD71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90BFB0-D53C-43D3-CADA-3A36F62A9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943" y="0"/>
            <a:ext cx="130228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68FC6-E3A4-A31A-AB01-2C8086E5AEB5}"/>
              </a:ext>
            </a:extLst>
          </p:cNvPr>
          <p:cNvSpPr txBox="1"/>
          <p:nvPr/>
        </p:nvSpPr>
        <p:spPr>
          <a:xfrm>
            <a:off x="8686800" y="6350040"/>
            <a:ext cx="3754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 project by Larionov Aleksandr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3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97F2B-DCBE-81A7-6FA1-8A3615BF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6" y="411780"/>
            <a:ext cx="10515600" cy="810532"/>
          </a:xfrm>
        </p:spPr>
        <p:txBody>
          <a:bodyPr/>
          <a:lstStyle/>
          <a:p>
            <a:r>
              <a:rPr lang="en-US" dirty="0"/>
              <a:t>Data information</a:t>
            </a:r>
            <a:endParaRPr lang="ru-RU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9779D2B-9F98-2133-51A6-D8CBD1688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8179" y="3279710"/>
            <a:ext cx="4674977" cy="1966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ABB0D-B19A-F8E8-8877-567C5365F9BF}"/>
              </a:ext>
            </a:extLst>
          </p:cNvPr>
          <p:cNvSpPr txBox="1"/>
          <p:nvPr/>
        </p:nvSpPr>
        <p:spPr>
          <a:xfrm>
            <a:off x="109635" y="1462888"/>
            <a:ext cx="7653435" cy="4720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EEG signals were acquired from 13 electrode positions (according to the International 10-20 System of Electrode Placement). The order of the channels in the data is FC3,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FCz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FC4, C5, C3, C1,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Cz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C2, C4, C6, CP3,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CPz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CP4. The acquisition hardware was a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g.GAMMAsys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active electrode system along with a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g.USBamp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amplifier (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g.tec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Guger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Technologies OEG). The system sampled at 512 Hz.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EEG signals are in µV.</a:t>
            </a:r>
            <a:endParaRPr lang="ru-RU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array </a:t>
            </a:r>
            <a:r>
              <a:rPr lang="en-US" sz="1800" b="1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EEG data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holds the EEG signal in µV in a matrix (datapoints × channels) of double values.</a:t>
            </a:r>
            <a:endParaRPr lang="ru-RU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1 indicates hand movement imagery, while label 2 indicates movement imagery of both feet. </a:t>
            </a:r>
            <a:endParaRPr lang="ru-RU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array </a:t>
            </a:r>
            <a:r>
              <a:rPr lang="en-US" sz="1800" b="1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indicates the position in datapoints where every trial starts.</a:t>
            </a:r>
            <a:endParaRPr lang="ru-RU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2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320DF-4683-13C0-0F03-F4B4892E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011" y="185386"/>
            <a:ext cx="5063978" cy="903016"/>
          </a:xfrm>
        </p:spPr>
        <p:txBody>
          <a:bodyPr/>
          <a:lstStyle/>
          <a:p>
            <a:r>
              <a:rPr lang="en-US" dirty="0"/>
              <a:t>Data preprocessing 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394823-89E1-AA8E-DDCC-679135C694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03"/>
          <a:stretch/>
        </p:blipFill>
        <p:spPr bwMode="auto">
          <a:xfrm>
            <a:off x="128081" y="1505863"/>
            <a:ext cx="5524828" cy="217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9948503-2C14-11F2-F5E4-ABA5963FA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4"/>
          <a:stretch/>
        </p:blipFill>
        <p:spPr bwMode="auto">
          <a:xfrm>
            <a:off x="6048375" y="1378727"/>
            <a:ext cx="6143625" cy="242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EF768E7-D613-16FE-B829-82483BE025D3}"/>
              </a:ext>
            </a:extLst>
          </p:cNvPr>
          <p:cNvCxnSpPr>
            <a:cxnSpLocks/>
            <a:stCxn id="2050" idx="3"/>
            <a:endCxn id="2052" idx="1"/>
          </p:cNvCxnSpPr>
          <p:nvPr/>
        </p:nvCxnSpPr>
        <p:spPr>
          <a:xfrm flipV="1">
            <a:off x="5652909" y="2591459"/>
            <a:ext cx="39546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>
            <a:extLst>
              <a:ext uri="{FF2B5EF4-FFF2-40B4-BE49-F238E27FC236}">
                <a16:creationId xmlns:a16="http://schemas.microsoft.com/office/drawing/2014/main" id="{1C93D3E9-F0ED-8BEA-0112-102C10C1A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" t="49638" r="446" b="178"/>
          <a:stretch/>
        </p:blipFill>
        <p:spPr bwMode="auto">
          <a:xfrm>
            <a:off x="0" y="4157004"/>
            <a:ext cx="5902178" cy="222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C5C7C9F-06C2-7B60-D3D9-6D010912D459}"/>
              </a:ext>
            </a:extLst>
          </p:cNvPr>
          <p:cNvCxnSpPr>
            <a:cxnSpLocks/>
          </p:cNvCxnSpPr>
          <p:nvPr/>
        </p:nvCxnSpPr>
        <p:spPr>
          <a:xfrm flipH="1">
            <a:off x="5417762" y="3608962"/>
            <a:ext cx="1031676" cy="6575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5EBF2A36-15E5-02BD-7CC9-8842EB8E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59"/>
          <a:stretch/>
        </p:blipFill>
        <p:spPr bwMode="auto">
          <a:xfrm>
            <a:off x="6261129" y="4211773"/>
            <a:ext cx="5930871" cy="222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4730559-5299-08EF-EE2A-2906F8B0F21F}"/>
              </a:ext>
            </a:extLst>
          </p:cNvPr>
          <p:cNvCxnSpPr>
            <a:cxnSpLocks/>
          </p:cNvCxnSpPr>
          <p:nvPr/>
        </p:nvCxnSpPr>
        <p:spPr>
          <a:xfrm>
            <a:off x="5573949" y="5058383"/>
            <a:ext cx="6871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CDF43-F78A-B389-8EA4-E45CE3D2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96" y="376415"/>
            <a:ext cx="5257800" cy="891200"/>
          </a:xfrm>
        </p:spPr>
        <p:txBody>
          <a:bodyPr/>
          <a:lstStyle/>
          <a:p>
            <a:r>
              <a:rPr lang="en-US" dirty="0"/>
              <a:t>Features representing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1013F65-FFB9-BEAA-132B-C7265087AC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36" y="1446972"/>
            <a:ext cx="9306975" cy="37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C61E9-D121-459D-ECD2-9C0D214016BD}"/>
              </a:ext>
            </a:extLst>
          </p:cNvPr>
          <p:cNvSpPr txBox="1"/>
          <p:nvPr/>
        </p:nvSpPr>
        <p:spPr>
          <a:xfrm>
            <a:off x="1046636" y="5659546"/>
            <a:ext cx="3128254" cy="37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Split train and test data – 70/30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FE1B985-5D29-4039-2A7B-E4BE41207C74}"/>
              </a:ext>
            </a:extLst>
          </p:cNvPr>
          <p:cNvCxnSpPr>
            <a:cxnSpLocks/>
          </p:cNvCxnSpPr>
          <p:nvPr/>
        </p:nvCxnSpPr>
        <p:spPr>
          <a:xfrm>
            <a:off x="4247745" y="5845338"/>
            <a:ext cx="17412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19EB62A-16F6-2003-C47C-A5213267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51" y="5411028"/>
            <a:ext cx="4291760" cy="88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04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C5C16-8A22-1341-C669-03476E28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</a:t>
            </a:r>
            <a:endParaRPr lang="ru-RU" dirty="0"/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7FFB1C61-D870-A7AF-9F6F-F710ED008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2" y="2055813"/>
            <a:ext cx="4365611" cy="357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>
            <a:extLst>
              <a:ext uri="{FF2B5EF4-FFF2-40B4-BE49-F238E27FC236}">
                <a16:creationId xmlns:a16="http://schemas.microsoft.com/office/drawing/2014/main" id="{35874FCF-D797-D8D1-E1A2-03D6D8AA4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09" y="2055813"/>
            <a:ext cx="4764833" cy="357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08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9DCF0-77B4-031A-6EA4-94C08DB4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345" y="360839"/>
            <a:ext cx="5683590" cy="536412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results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AA9B08-91EA-1A3D-6AAD-F4AEA6F650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379" y="1220783"/>
            <a:ext cx="5144368" cy="43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604F647-DA1A-35C9-120C-D5A2EFB64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338" y="5646424"/>
            <a:ext cx="28384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9959D96-128D-9B2A-63FD-2F8DE3138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53" y="1493524"/>
            <a:ext cx="441007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9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0E6D8-F8EF-1964-7234-90BA67AB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014" y="486424"/>
            <a:ext cx="5431971" cy="1073118"/>
          </a:xfrm>
        </p:spPr>
        <p:txBody>
          <a:bodyPr>
            <a:normAutofit/>
          </a:bodyPr>
          <a:lstStyle/>
          <a:p>
            <a:r>
              <a:rPr lang="en-US" dirty="0"/>
              <a:t>Thanks for attention!!!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96723-B787-EC8F-5267-58B2F3F58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94" y="5720539"/>
            <a:ext cx="10515600" cy="1073118"/>
          </a:xfrm>
        </p:spPr>
        <p:txBody>
          <a:bodyPr/>
          <a:lstStyle/>
          <a:p>
            <a:r>
              <a:rPr lang="en-US" dirty="0"/>
              <a:t>https://colab.research.google.com/drive/1zxAj1xN_FfTZHv_t0t1RgY1pKiSAaE3f?usp=sharing</a:t>
            </a:r>
            <a:endParaRPr lang="ru-RU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3FCE5F1-7219-9CEE-CF07-378DBF36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70" y="1761664"/>
            <a:ext cx="6384860" cy="359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1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198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Data information</vt:lpstr>
      <vt:lpstr>Data preprocessing </vt:lpstr>
      <vt:lpstr>Features representing</vt:lpstr>
      <vt:lpstr>LDA results</vt:lpstr>
      <vt:lpstr>Logistic regression results</vt:lpstr>
      <vt:lpstr>Thanks for attention!!!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Ларионов</dc:creator>
  <cp:lastModifiedBy>Александр Ларионов</cp:lastModifiedBy>
  <cp:revision>8</cp:revision>
  <dcterms:created xsi:type="dcterms:W3CDTF">2023-11-02T05:23:38Z</dcterms:created>
  <dcterms:modified xsi:type="dcterms:W3CDTF">2023-11-02T10:21:09Z</dcterms:modified>
</cp:coreProperties>
</file>