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9144000" cy="5143500" type="screen16x9"/>
  <p:notesSz cx="6858000" cy="9144000"/>
  <p:embeddedFontLst>
    <p:embeddedFont>
      <p:font typeface="Montserrat" panose="020B0604020202020204" charset="-52"/>
      <p:regular r:id="rId12"/>
      <p:bold r:id="rId13"/>
      <p:italic r:id="rId14"/>
      <p:boldItalic r:id="rId15"/>
    </p:embeddedFont>
    <p:embeddedFont>
      <p:font typeface="Montserrat Medium" panose="020B060402020202020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8FEF20-8F72-4F9C-925D-18627A9F7342}">
  <a:tblStyle styleId="{E88FEF20-8F72-4F9C-925D-18627A9F73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116b25c0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116b25c0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" y="2408736"/>
            <a:ext cx="9144025" cy="2734762"/>
            <a:chOff x="-25" y="2408888"/>
            <a:chExt cx="9144025" cy="2734763"/>
          </a:xfrm>
        </p:grpSpPr>
        <p:sp>
          <p:nvSpPr>
            <p:cNvPr id="10" name="Google Shape;10;p2"/>
            <p:cNvSpPr/>
            <p:nvPr/>
          </p:nvSpPr>
          <p:spPr>
            <a:xfrm>
              <a:off x="0" y="2571750"/>
              <a:ext cx="9144000" cy="257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5" y="2408888"/>
              <a:ext cx="9144000" cy="16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5" y="4825525"/>
              <a:ext cx="9144000" cy="31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50" y="2633200"/>
            <a:ext cx="7717500" cy="15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50" y="4225800"/>
            <a:ext cx="7717500" cy="3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788175" y="450400"/>
            <a:ext cx="1590820" cy="1590239"/>
            <a:chOff x="-788175" y="450400"/>
            <a:chExt cx="1590820" cy="1590239"/>
          </a:xfrm>
        </p:grpSpPr>
        <p:sp>
          <p:nvSpPr>
            <p:cNvPr id="16" name="Google Shape;16;p2"/>
            <p:cNvSpPr/>
            <p:nvPr/>
          </p:nvSpPr>
          <p:spPr>
            <a:xfrm>
              <a:off x="-625424" y="450400"/>
              <a:ext cx="1428069" cy="957327"/>
            </a:xfrm>
            <a:custGeom>
              <a:avLst/>
              <a:gdLst/>
              <a:ahLst/>
              <a:cxnLst/>
              <a:rect l="l" t="t" r="r" b="b"/>
              <a:pathLst>
                <a:path w="38667" h="25921" extrusionOk="0">
                  <a:moveTo>
                    <a:pt x="18753" y="1"/>
                  </a:moveTo>
                  <a:cubicBezTo>
                    <a:pt x="18751" y="1"/>
                    <a:pt x="18750" y="1"/>
                    <a:pt x="18748" y="1"/>
                  </a:cubicBezTo>
                  <a:lnTo>
                    <a:pt x="15516" y="1"/>
                  </a:lnTo>
                  <a:cubicBezTo>
                    <a:pt x="14438" y="1"/>
                    <a:pt x="13564" y="871"/>
                    <a:pt x="13564" y="1949"/>
                  </a:cubicBezTo>
                  <a:lnTo>
                    <a:pt x="13564" y="6368"/>
                  </a:lnTo>
                  <a:cubicBezTo>
                    <a:pt x="13564" y="6376"/>
                    <a:pt x="13556" y="6388"/>
                    <a:pt x="13544" y="6388"/>
                  </a:cubicBezTo>
                  <a:cubicBezTo>
                    <a:pt x="11920" y="6766"/>
                    <a:pt x="10371" y="7407"/>
                    <a:pt x="8954" y="8283"/>
                  </a:cubicBezTo>
                  <a:cubicBezTo>
                    <a:pt x="8954" y="8289"/>
                    <a:pt x="8951" y="8292"/>
                    <a:pt x="8948" y="8292"/>
                  </a:cubicBezTo>
                  <a:cubicBezTo>
                    <a:pt x="8944" y="8292"/>
                    <a:pt x="8939" y="8289"/>
                    <a:pt x="8933" y="8283"/>
                  </a:cubicBezTo>
                  <a:lnTo>
                    <a:pt x="5810" y="5160"/>
                  </a:lnTo>
                  <a:cubicBezTo>
                    <a:pt x="5428" y="4781"/>
                    <a:pt x="4929" y="4591"/>
                    <a:pt x="4430" y="4591"/>
                  </a:cubicBezTo>
                  <a:cubicBezTo>
                    <a:pt x="3931" y="4591"/>
                    <a:pt x="3432" y="4781"/>
                    <a:pt x="3050" y="5160"/>
                  </a:cubicBezTo>
                  <a:lnTo>
                    <a:pt x="768" y="7454"/>
                  </a:lnTo>
                  <a:cubicBezTo>
                    <a:pt x="1" y="8215"/>
                    <a:pt x="1" y="9452"/>
                    <a:pt x="768" y="10211"/>
                  </a:cubicBezTo>
                  <a:lnTo>
                    <a:pt x="3891" y="13337"/>
                  </a:lnTo>
                  <a:cubicBezTo>
                    <a:pt x="3903" y="13346"/>
                    <a:pt x="3903" y="13358"/>
                    <a:pt x="3891" y="13358"/>
                  </a:cubicBezTo>
                  <a:cubicBezTo>
                    <a:pt x="3457" y="14060"/>
                    <a:pt x="3080" y="14795"/>
                    <a:pt x="2761" y="15557"/>
                  </a:cubicBezTo>
                  <a:cubicBezTo>
                    <a:pt x="2900" y="15630"/>
                    <a:pt x="3041" y="15707"/>
                    <a:pt x="3168" y="15793"/>
                  </a:cubicBezTo>
                  <a:cubicBezTo>
                    <a:pt x="5161" y="17033"/>
                    <a:pt x="6693" y="18851"/>
                    <a:pt x="8242" y="20640"/>
                  </a:cubicBezTo>
                  <a:cubicBezTo>
                    <a:pt x="8313" y="19822"/>
                    <a:pt x="8508" y="19022"/>
                    <a:pt x="8815" y="18260"/>
                  </a:cubicBezTo>
                  <a:lnTo>
                    <a:pt x="8815" y="18249"/>
                  </a:lnTo>
                  <a:cubicBezTo>
                    <a:pt x="9438" y="16236"/>
                    <a:pt x="10872" y="14565"/>
                    <a:pt x="12788" y="13682"/>
                  </a:cubicBezTo>
                  <a:cubicBezTo>
                    <a:pt x="13145" y="13520"/>
                    <a:pt x="13499" y="13369"/>
                    <a:pt x="13857" y="13207"/>
                  </a:cubicBezTo>
                  <a:cubicBezTo>
                    <a:pt x="14909" y="12798"/>
                    <a:pt x="16020" y="12594"/>
                    <a:pt x="17131" y="12594"/>
                  </a:cubicBezTo>
                  <a:cubicBezTo>
                    <a:pt x="18242" y="12594"/>
                    <a:pt x="19353" y="12798"/>
                    <a:pt x="20407" y="13207"/>
                  </a:cubicBezTo>
                  <a:lnTo>
                    <a:pt x="20684" y="13337"/>
                  </a:lnTo>
                  <a:cubicBezTo>
                    <a:pt x="22765" y="14258"/>
                    <a:pt x="24427" y="15923"/>
                    <a:pt x="25351" y="18004"/>
                  </a:cubicBezTo>
                  <a:cubicBezTo>
                    <a:pt x="25383" y="18089"/>
                    <a:pt x="25425" y="18175"/>
                    <a:pt x="25457" y="18260"/>
                  </a:cubicBezTo>
                  <a:cubicBezTo>
                    <a:pt x="25865" y="19305"/>
                    <a:pt x="26074" y="20415"/>
                    <a:pt x="26071" y="21537"/>
                  </a:cubicBezTo>
                  <a:cubicBezTo>
                    <a:pt x="26074" y="22603"/>
                    <a:pt x="25885" y="23659"/>
                    <a:pt x="25510" y="24660"/>
                  </a:cubicBezTo>
                  <a:cubicBezTo>
                    <a:pt x="25669" y="24655"/>
                    <a:pt x="25827" y="24652"/>
                    <a:pt x="25986" y="24652"/>
                  </a:cubicBezTo>
                  <a:cubicBezTo>
                    <a:pt x="28070" y="24652"/>
                    <a:pt x="30140" y="25100"/>
                    <a:pt x="32060" y="25920"/>
                  </a:cubicBezTo>
                  <a:cubicBezTo>
                    <a:pt x="32134" y="25661"/>
                    <a:pt x="32202" y="25392"/>
                    <a:pt x="32267" y="25123"/>
                  </a:cubicBezTo>
                  <a:cubicBezTo>
                    <a:pt x="32267" y="25112"/>
                    <a:pt x="32276" y="25103"/>
                    <a:pt x="32288" y="25100"/>
                  </a:cubicBezTo>
                  <a:lnTo>
                    <a:pt x="36715" y="25100"/>
                  </a:lnTo>
                  <a:cubicBezTo>
                    <a:pt x="36717" y="25100"/>
                    <a:pt x="36719" y="25100"/>
                    <a:pt x="36721" y="25100"/>
                  </a:cubicBezTo>
                  <a:cubicBezTo>
                    <a:pt x="37796" y="25100"/>
                    <a:pt x="38667" y="24227"/>
                    <a:pt x="38667" y="23152"/>
                  </a:cubicBezTo>
                  <a:lnTo>
                    <a:pt x="38667" y="19908"/>
                  </a:lnTo>
                  <a:cubicBezTo>
                    <a:pt x="38667" y="18833"/>
                    <a:pt x="37793" y="17959"/>
                    <a:pt x="36715" y="17959"/>
                  </a:cubicBezTo>
                  <a:lnTo>
                    <a:pt x="32288" y="17959"/>
                  </a:lnTo>
                  <a:cubicBezTo>
                    <a:pt x="32276" y="17959"/>
                    <a:pt x="32267" y="17948"/>
                    <a:pt x="32267" y="17936"/>
                  </a:cubicBezTo>
                  <a:cubicBezTo>
                    <a:pt x="31880" y="16324"/>
                    <a:pt x="31240" y="14783"/>
                    <a:pt x="30369" y="13369"/>
                  </a:cubicBezTo>
                  <a:cubicBezTo>
                    <a:pt x="30360" y="13369"/>
                    <a:pt x="30360" y="13358"/>
                    <a:pt x="30369" y="13349"/>
                  </a:cubicBezTo>
                  <a:lnTo>
                    <a:pt x="33507" y="10211"/>
                  </a:lnTo>
                  <a:cubicBezTo>
                    <a:pt x="34271" y="9452"/>
                    <a:pt x="34271" y="8215"/>
                    <a:pt x="33507" y="7454"/>
                  </a:cubicBezTo>
                  <a:lnTo>
                    <a:pt x="31210" y="5160"/>
                  </a:lnTo>
                  <a:cubicBezTo>
                    <a:pt x="30831" y="4778"/>
                    <a:pt x="30332" y="4587"/>
                    <a:pt x="29833" y="4587"/>
                  </a:cubicBezTo>
                  <a:cubicBezTo>
                    <a:pt x="29334" y="4587"/>
                    <a:pt x="28834" y="4778"/>
                    <a:pt x="28453" y="5160"/>
                  </a:cubicBezTo>
                  <a:lnTo>
                    <a:pt x="25330" y="8283"/>
                  </a:lnTo>
                  <a:cubicBezTo>
                    <a:pt x="25324" y="8289"/>
                    <a:pt x="25319" y="8292"/>
                    <a:pt x="25316" y="8292"/>
                  </a:cubicBezTo>
                  <a:cubicBezTo>
                    <a:pt x="25312" y="8292"/>
                    <a:pt x="25310" y="8289"/>
                    <a:pt x="25310" y="8283"/>
                  </a:cubicBezTo>
                  <a:cubicBezTo>
                    <a:pt x="23893" y="7407"/>
                    <a:pt x="22343" y="6766"/>
                    <a:pt x="20720" y="6388"/>
                  </a:cubicBezTo>
                  <a:cubicBezTo>
                    <a:pt x="20708" y="6388"/>
                    <a:pt x="20699" y="6376"/>
                    <a:pt x="20699" y="6368"/>
                  </a:cubicBezTo>
                  <a:lnTo>
                    <a:pt x="20699" y="1949"/>
                  </a:lnTo>
                  <a:cubicBezTo>
                    <a:pt x="20699" y="873"/>
                    <a:pt x="19828" y="1"/>
                    <a:pt x="18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88175" y="1024774"/>
              <a:ext cx="1428180" cy="1015865"/>
            </a:xfrm>
            <a:custGeom>
              <a:avLst/>
              <a:gdLst/>
              <a:ahLst/>
              <a:cxnLst/>
              <a:rect l="l" t="t" r="r" b="b"/>
              <a:pathLst>
                <a:path w="38670" h="27506" extrusionOk="0">
                  <a:moveTo>
                    <a:pt x="7168" y="1"/>
                  </a:moveTo>
                  <a:cubicBezTo>
                    <a:pt x="6852" y="774"/>
                    <a:pt x="6595" y="1571"/>
                    <a:pt x="6403" y="2383"/>
                  </a:cubicBezTo>
                  <a:cubicBezTo>
                    <a:pt x="6400" y="2395"/>
                    <a:pt x="6391" y="2403"/>
                    <a:pt x="6380" y="2403"/>
                  </a:cubicBezTo>
                  <a:lnTo>
                    <a:pt x="1952" y="2403"/>
                  </a:lnTo>
                  <a:cubicBezTo>
                    <a:pt x="875" y="2403"/>
                    <a:pt x="1" y="3277"/>
                    <a:pt x="4" y="4355"/>
                  </a:cubicBezTo>
                  <a:lnTo>
                    <a:pt x="4" y="7596"/>
                  </a:lnTo>
                  <a:cubicBezTo>
                    <a:pt x="4" y="8673"/>
                    <a:pt x="875" y="9547"/>
                    <a:pt x="1952" y="9547"/>
                  </a:cubicBezTo>
                  <a:lnTo>
                    <a:pt x="6380" y="9547"/>
                  </a:lnTo>
                  <a:cubicBezTo>
                    <a:pt x="6391" y="9547"/>
                    <a:pt x="6400" y="9556"/>
                    <a:pt x="6403" y="9567"/>
                  </a:cubicBezTo>
                  <a:cubicBezTo>
                    <a:pt x="6781" y="11188"/>
                    <a:pt x="7422" y="12732"/>
                    <a:pt x="8298" y="14146"/>
                  </a:cubicBezTo>
                  <a:cubicBezTo>
                    <a:pt x="8310" y="14146"/>
                    <a:pt x="8310" y="14158"/>
                    <a:pt x="8298" y="14166"/>
                  </a:cubicBezTo>
                  <a:lnTo>
                    <a:pt x="5175" y="17304"/>
                  </a:lnTo>
                  <a:cubicBezTo>
                    <a:pt x="4408" y="18063"/>
                    <a:pt x="4408" y="19300"/>
                    <a:pt x="5175" y="20061"/>
                  </a:cubicBezTo>
                  <a:lnTo>
                    <a:pt x="7457" y="22346"/>
                  </a:lnTo>
                  <a:cubicBezTo>
                    <a:pt x="7838" y="22728"/>
                    <a:pt x="8337" y="22919"/>
                    <a:pt x="8837" y="22919"/>
                  </a:cubicBezTo>
                  <a:cubicBezTo>
                    <a:pt x="9337" y="22919"/>
                    <a:pt x="9836" y="22728"/>
                    <a:pt x="10217" y="22346"/>
                  </a:cubicBezTo>
                  <a:lnTo>
                    <a:pt x="13340" y="19220"/>
                  </a:lnTo>
                  <a:cubicBezTo>
                    <a:pt x="13346" y="19215"/>
                    <a:pt x="13351" y="19213"/>
                    <a:pt x="13355" y="19213"/>
                  </a:cubicBezTo>
                  <a:cubicBezTo>
                    <a:pt x="13358" y="19213"/>
                    <a:pt x="13361" y="19215"/>
                    <a:pt x="13361" y="19220"/>
                  </a:cubicBezTo>
                  <a:cubicBezTo>
                    <a:pt x="14778" y="20097"/>
                    <a:pt x="16327" y="20737"/>
                    <a:pt x="17951" y="21118"/>
                  </a:cubicBezTo>
                  <a:cubicBezTo>
                    <a:pt x="17963" y="21118"/>
                    <a:pt x="17971" y="21127"/>
                    <a:pt x="17971" y="21139"/>
                  </a:cubicBezTo>
                  <a:lnTo>
                    <a:pt x="17971" y="25554"/>
                  </a:lnTo>
                  <a:cubicBezTo>
                    <a:pt x="17971" y="26632"/>
                    <a:pt x="18845" y="27506"/>
                    <a:pt x="19923" y="27506"/>
                  </a:cubicBezTo>
                  <a:lnTo>
                    <a:pt x="23155" y="27506"/>
                  </a:lnTo>
                  <a:cubicBezTo>
                    <a:pt x="24229" y="27506"/>
                    <a:pt x="25103" y="26632"/>
                    <a:pt x="25103" y="25554"/>
                  </a:cubicBezTo>
                  <a:lnTo>
                    <a:pt x="25103" y="21139"/>
                  </a:lnTo>
                  <a:cubicBezTo>
                    <a:pt x="25103" y="21127"/>
                    <a:pt x="25112" y="21118"/>
                    <a:pt x="25124" y="21118"/>
                  </a:cubicBezTo>
                  <a:cubicBezTo>
                    <a:pt x="26747" y="20737"/>
                    <a:pt x="28297" y="20097"/>
                    <a:pt x="29714" y="19220"/>
                  </a:cubicBezTo>
                  <a:cubicBezTo>
                    <a:pt x="29714" y="19214"/>
                    <a:pt x="29717" y="19211"/>
                    <a:pt x="29721" y="19211"/>
                  </a:cubicBezTo>
                  <a:cubicBezTo>
                    <a:pt x="29725" y="19211"/>
                    <a:pt x="29730" y="19214"/>
                    <a:pt x="29734" y="19220"/>
                  </a:cubicBezTo>
                  <a:lnTo>
                    <a:pt x="32860" y="22346"/>
                  </a:lnTo>
                  <a:cubicBezTo>
                    <a:pt x="33240" y="22728"/>
                    <a:pt x="33739" y="22919"/>
                    <a:pt x="34238" y="22919"/>
                  </a:cubicBezTo>
                  <a:cubicBezTo>
                    <a:pt x="34737" y="22919"/>
                    <a:pt x="35237" y="22728"/>
                    <a:pt x="35617" y="22346"/>
                  </a:cubicBezTo>
                  <a:lnTo>
                    <a:pt x="37911" y="20061"/>
                  </a:lnTo>
                  <a:cubicBezTo>
                    <a:pt x="38670" y="19297"/>
                    <a:pt x="38670" y="18066"/>
                    <a:pt x="37911" y="17304"/>
                  </a:cubicBezTo>
                  <a:lnTo>
                    <a:pt x="34776" y="14166"/>
                  </a:lnTo>
                  <a:cubicBezTo>
                    <a:pt x="34764" y="14155"/>
                    <a:pt x="34764" y="14146"/>
                    <a:pt x="34776" y="14146"/>
                  </a:cubicBezTo>
                  <a:cubicBezTo>
                    <a:pt x="35505" y="12965"/>
                    <a:pt x="36075" y="11696"/>
                    <a:pt x="36467" y="10364"/>
                  </a:cubicBezTo>
                  <a:cubicBezTo>
                    <a:pt x="34549" y="9546"/>
                    <a:pt x="32483" y="9096"/>
                    <a:pt x="30406" y="9096"/>
                  </a:cubicBezTo>
                  <a:cubicBezTo>
                    <a:pt x="30243" y="9096"/>
                    <a:pt x="30080" y="9098"/>
                    <a:pt x="29917" y="9104"/>
                  </a:cubicBezTo>
                  <a:cubicBezTo>
                    <a:pt x="29903" y="9154"/>
                    <a:pt x="29885" y="9207"/>
                    <a:pt x="29864" y="9255"/>
                  </a:cubicBezTo>
                  <a:cubicBezTo>
                    <a:pt x="29755" y="9503"/>
                    <a:pt x="29649" y="9750"/>
                    <a:pt x="29531" y="9987"/>
                  </a:cubicBezTo>
                  <a:cubicBezTo>
                    <a:pt x="28630" y="12020"/>
                    <a:pt x="26918" y="13582"/>
                    <a:pt x="24814" y="14296"/>
                  </a:cubicBezTo>
                  <a:cubicBezTo>
                    <a:pt x="23761" y="14712"/>
                    <a:pt x="22649" y="14921"/>
                    <a:pt x="21538" y="14921"/>
                  </a:cubicBezTo>
                  <a:cubicBezTo>
                    <a:pt x="20426" y="14921"/>
                    <a:pt x="19314" y="14712"/>
                    <a:pt x="18264" y="14296"/>
                  </a:cubicBezTo>
                  <a:cubicBezTo>
                    <a:pt x="18166" y="14264"/>
                    <a:pt x="18069" y="14220"/>
                    <a:pt x="17971" y="14178"/>
                  </a:cubicBezTo>
                  <a:cubicBezTo>
                    <a:pt x="15896" y="13278"/>
                    <a:pt x="14240" y="11622"/>
                    <a:pt x="13340" y="9544"/>
                  </a:cubicBezTo>
                  <a:cubicBezTo>
                    <a:pt x="13296" y="9449"/>
                    <a:pt x="13254" y="9352"/>
                    <a:pt x="13222" y="9255"/>
                  </a:cubicBezTo>
                  <a:cubicBezTo>
                    <a:pt x="12806" y="8213"/>
                    <a:pt x="12593" y="7103"/>
                    <a:pt x="12596" y="5981"/>
                  </a:cubicBezTo>
                  <a:cubicBezTo>
                    <a:pt x="12593" y="5680"/>
                    <a:pt x="12611" y="5382"/>
                    <a:pt x="12649" y="5087"/>
                  </a:cubicBezTo>
                  <a:cubicBezTo>
                    <a:pt x="11100" y="3298"/>
                    <a:pt x="9571" y="1477"/>
                    <a:pt x="7575" y="237"/>
                  </a:cubicBezTo>
                  <a:cubicBezTo>
                    <a:pt x="7448" y="151"/>
                    <a:pt x="7307" y="77"/>
                    <a:pt x="7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349607" y="450411"/>
            <a:ext cx="1590820" cy="1590239"/>
            <a:chOff x="8349607" y="450411"/>
            <a:chExt cx="1590820" cy="1590239"/>
          </a:xfrm>
        </p:grpSpPr>
        <p:sp>
          <p:nvSpPr>
            <p:cNvPr id="19" name="Google Shape;19;p2"/>
            <p:cNvSpPr/>
            <p:nvPr/>
          </p:nvSpPr>
          <p:spPr>
            <a:xfrm flipH="1">
              <a:off x="8349607" y="450411"/>
              <a:ext cx="1428069" cy="957327"/>
            </a:xfrm>
            <a:custGeom>
              <a:avLst/>
              <a:gdLst/>
              <a:ahLst/>
              <a:cxnLst/>
              <a:rect l="l" t="t" r="r" b="b"/>
              <a:pathLst>
                <a:path w="38667" h="25921" extrusionOk="0">
                  <a:moveTo>
                    <a:pt x="18753" y="1"/>
                  </a:moveTo>
                  <a:cubicBezTo>
                    <a:pt x="18751" y="1"/>
                    <a:pt x="18750" y="1"/>
                    <a:pt x="18748" y="1"/>
                  </a:cubicBezTo>
                  <a:lnTo>
                    <a:pt x="15516" y="1"/>
                  </a:lnTo>
                  <a:cubicBezTo>
                    <a:pt x="14438" y="1"/>
                    <a:pt x="13564" y="871"/>
                    <a:pt x="13564" y="1949"/>
                  </a:cubicBezTo>
                  <a:lnTo>
                    <a:pt x="13564" y="6368"/>
                  </a:lnTo>
                  <a:cubicBezTo>
                    <a:pt x="13564" y="6376"/>
                    <a:pt x="13556" y="6388"/>
                    <a:pt x="13544" y="6388"/>
                  </a:cubicBezTo>
                  <a:cubicBezTo>
                    <a:pt x="11920" y="6766"/>
                    <a:pt x="10371" y="7407"/>
                    <a:pt x="8954" y="8283"/>
                  </a:cubicBezTo>
                  <a:cubicBezTo>
                    <a:pt x="8954" y="8289"/>
                    <a:pt x="8951" y="8292"/>
                    <a:pt x="8948" y="8292"/>
                  </a:cubicBezTo>
                  <a:cubicBezTo>
                    <a:pt x="8944" y="8292"/>
                    <a:pt x="8939" y="8289"/>
                    <a:pt x="8933" y="8283"/>
                  </a:cubicBezTo>
                  <a:lnTo>
                    <a:pt x="5810" y="5160"/>
                  </a:lnTo>
                  <a:cubicBezTo>
                    <a:pt x="5428" y="4781"/>
                    <a:pt x="4929" y="4591"/>
                    <a:pt x="4430" y="4591"/>
                  </a:cubicBezTo>
                  <a:cubicBezTo>
                    <a:pt x="3931" y="4591"/>
                    <a:pt x="3432" y="4781"/>
                    <a:pt x="3050" y="5160"/>
                  </a:cubicBezTo>
                  <a:lnTo>
                    <a:pt x="768" y="7454"/>
                  </a:lnTo>
                  <a:cubicBezTo>
                    <a:pt x="1" y="8215"/>
                    <a:pt x="1" y="9452"/>
                    <a:pt x="768" y="10211"/>
                  </a:cubicBezTo>
                  <a:lnTo>
                    <a:pt x="3891" y="13337"/>
                  </a:lnTo>
                  <a:cubicBezTo>
                    <a:pt x="3903" y="13346"/>
                    <a:pt x="3903" y="13358"/>
                    <a:pt x="3891" y="13358"/>
                  </a:cubicBezTo>
                  <a:cubicBezTo>
                    <a:pt x="3457" y="14060"/>
                    <a:pt x="3080" y="14795"/>
                    <a:pt x="2761" y="15557"/>
                  </a:cubicBezTo>
                  <a:cubicBezTo>
                    <a:pt x="2900" y="15630"/>
                    <a:pt x="3041" y="15707"/>
                    <a:pt x="3168" y="15793"/>
                  </a:cubicBezTo>
                  <a:cubicBezTo>
                    <a:pt x="5161" y="17033"/>
                    <a:pt x="6693" y="18851"/>
                    <a:pt x="8242" y="20640"/>
                  </a:cubicBezTo>
                  <a:cubicBezTo>
                    <a:pt x="8313" y="19822"/>
                    <a:pt x="8508" y="19022"/>
                    <a:pt x="8815" y="18260"/>
                  </a:cubicBezTo>
                  <a:lnTo>
                    <a:pt x="8815" y="18249"/>
                  </a:lnTo>
                  <a:cubicBezTo>
                    <a:pt x="9438" y="16236"/>
                    <a:pt x="10872" y="14565"/>
                    <a:pt x="12788" y="13682"/>
                  </a:cubicBezTo>
                  <a:cubicBezTo>
                    <a:pt x="13145" y="13520"/>
                    <a:pt x="13499" y="13369"/>
                    <a:pt x="13857" y="13207"/>
                  </a:cubicBezTo>
                  <a:cubicBezTo>
                    <a:pt x="14909" y="12798"/>
                    <a:pt x="16020" y="12594"/>
                    <a:pt x="17131" y="12594"/>
                  </a:cubicBezTo>
                  <a:cubicBezTo>
                    <a:pt x="18242" y="12594"/>
                    <a:pt x="19353" y="12798"/>
                    <a:pt x="20407" y="13207"/>
                  </a:cubicBezTo>
                  <a:lnTo>
                    <a:pt x="20684" y="13337"/>
                  </a:lnTo>
                  <a:cubicBezTo>
                    <a:pt x="22765" y="14258"/>
                    <a:pt x="24427" y="15923"/>
                    <a:pt x="25351" y="18004"/>
                  </a:cubicBezTo>
                  <a:cubicBezTo>
                    <a:pt x="25383" y="18089"/>
                    <a:pt x="25425" y="18175"/>
                    <a:pt x="25457" y="18260"/>
                  </a:cubicBezTo>
                  <a:cubicBezTo>
                    <a:pt x="25865" y="19305"/>
                    <a:pt x="26074" y="20415"/>
                    <a:pt x="26071" y="21537"/>
                  </a:cubicBezTo>
                  <a:cubicBezTo>
                    <a:pt x="26074" y="22603"/>
                    <a:pt x="25885" y="23659"/>
                    <a:pt x="25510" y="24660"/>
                  </a:cubicBezTo>
                  <a:cubicBezTo>
                    <a:pt x="25669" y="24655"/>
                    <a:pt x="25827" y="24652"/>
                    <a:pt x="25986" y="24652"/>
                  </a:cubicBezTo>
                  <a:cubicBezTo>
                    <a:pt x="28070" y="24652"/>
                    <a:pt x="30140" y="25100"/>
                    <a:pt x="32060" y="25920"/>
                  </a:cubicBezTo>
                  <a:cubicBezTo>
                    <a:pt x="32134" y="25661"/>
                    <a:pt x="32202" y="25392"/>
                    <a:pt x="32267" y="25123"/>
                  </a:cubicBezTo>
                  <a:cubicBezTo>
                    <a:pt x="32267" y="25112"/>
                    <a:pt x="32276" y="25103"/>
                    <a:pt x="32288" y="25100"/>
                  </a:cubicBezTo>
                  <a:lnTo>
                    <a:pt x="36715" y="25100"/>
                  </a:lnTo>
                  <a:cubicBezTo>
                    <a:pt x="36717" y="25100"/>
                    <a:pt x="36719" y="25100"/>
                    <a:pt x="36721" y="25100"/>
                  </a:cubicBezTo>
                  <a:cubicBezTo>
                    <a:pt x="37796" y="25100"/>
                    <a:pt x="38667" y="24227"/>
                    <a:pt x="38667" y="23152"/>
                  </a:cubicBezTo>
                  <a:lnTo>
                    <a:pt x="38667" y="19908"/>
                  </a:lnTo>
                  <a:cubicBezTo>
                    <a:pt x="38667" y="18833"/>
                    <a:pt x="37793" y="17959"/>
                    <a:pt x="36715" y="17959"/>
                  </a:cubicBezTo>
                  <a:lnTo>
                    <a:pt x="32288" y="17959"/>
                  </a:lnTo>
                  <a:cubicBezTo>
                    <a:pt x="32276" y="17959"/>
                    <a:pt x="32267" y="17948"/>
                    <a:pt x="32267" y="17936"/>
                  </a:cubicBezTo>
                  <a:cubicBezTo>
                    <a:pt x="31880" y="16324"/>
                    <a:pt x="31240" y="14783"/>
                    <a:pt x="30369" y="13369"/>
                  </a:cubicBezTo>
                  <a:cubicBezTo>
                    <a:pt x="30360" y="13369"/>
                    <a:pt x="30360" y="13358"/>
                    <a:pt x="30369" y="13349"/>
                  </a:cubicBezTo>
                  <a:lnTo>
                    <a:pt x="33507" y="10211"/>
                  </a:lnTo>
                  <a:cubicBezTo>
                    <a:pt x="34271" y="9452"/>
                    <a:pt x="34271" y="8215"/>
                    <a:pt x="33507" y="7454"/>
                  </a:cubicBezTo>
                  <a:lnTo>
                    <a:pt x="31210" y="5160"/>
                  </a:lnTo>
                  <a:cubicBezTo>
                    <a:pt x="30831" y="4778"/>
                    <a:pt x="30332" y="4587"/>
                    <a:pt x="29833" y="4587"/>
                  </a:cubicBezTo>
                  <a:cubicBezTo>
                    <a:pt x="29334" y="4587"/>
                    <a:pt x="28834" y="4778"/>
                    <a:pt x="28453" y="5160"/>
                  </a:cubicBezTo>
                  <a:lnTo>
                    <a:pt x="25330" y="8283"/>
                  </a:lnTo>
                  <a:cubicBezTo>
                    <a:pt x="25324" y="8289"/>
                    <a:pt x="25319" y="8292"/>
                    <a:pt x="25316" y="8292"/>
                  </a:cubicBezTo>
                  <a:cubicBezTo>
                    <a:pt x="25312" y="8292"/>
                    <a:pt x="25310" y="8289"/>
                    <a:pt x="25310" y="8283"/>
                  </a:cubicBezTo>
                  <a:cubicBezTo>
                    <a:pt x="23893" y="7407"/>
                    <a:pt x="22343" y="6766"/>
                    <a:pt x="20720" y="6388"/>
                  </a:cubicBezTo>
                  <a:cubicBezTo>
                    <a:pt x="20708" y="6388"/>
                    <a:pt x="20699" y="6376"/>
                    <a:pt x="20699" y="6368"/>
                  </a:cubicBezTo>
                  <a:lnTo>
                    <a:pt x="20699" y="1949"/>
                  </a:lnTo>
                  <a:cubicBezTo>
                    <a:pt x="20699" y="873"/>
                    <a:pt x="19828" y="1"/>
                    <a:pt x="18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8512247" y="1024784"/>
              <a:ext cx="1428180" cy="1015865"/>
            </a:xfrm>
            <a:custGeom>
              <a:avLst/>
              <a:gdLst/>
              <a:ahLst/>
              <a:cxnLst/>
              <a:rect l="l" t="t" r="r" b="b"/>
              <a:pathLst>
                <a:path w="38670" h="27506" extrusionOk="0">
                  <a:moveTo>
                    <a:pt x="7168" y="1"/>
                  </a:moveTo>
                  <a:cubicBezTo>
                    <a:pt x="6852" y="774"/>
                    <a:pt x="6595" y="1571"/>
                    <a:pt x="6403" y="2383"/>
                  </a:cubicBezTo>
                  <a:cubicBezTo>
                    <a:pt x="6400" y="2395"/>
                    <a:pt x="6391" y="2403"/>
                    <a:pt x="6380" y="2403"/>
                  </a:cubicBezTo>
                  <a:lnTo>
                    <a:pt x="1952" y="2403"/>
                  </a:lnTo>
                  <a:cubicBezTo>
                    <a:pt x="875" y="2403"/>
                    <a:pt x="1" y="3277"/>
                    <a:pt x="4" y="4355"/>
                  </a:cubicBezTo>
                  <a:lnTo>
                    <a:pt x="4" y="7596"/>
                  </a:lnTo>
                  <a:cubicBezTo>
                    <a:pt x="4" y="8673"/>
                    <a:pt x="875" y="9547"/>
                    <a:pt x="1952" y="9547"/>
                  </a:cubicBezTo>
                  <a:lnTo>
                    <a:pt x="6380" y="9547"/>
                  </a:lnTo>
                  <a:cubicBezTo>
                    <a:pt x="6391" y="9547"/>
                    <a:pt x="6400" y="9556"/>
                    <a:pt x="6403" y="9567"/>
                  </a:cubicBezTo>
                  <a:cubicBezTo>
                    <a:pt x="6781" y="11188"/>
                    <a:pt x="7422" y="12732"/>
                    <a:pt x="8298" y="14146"/>
                  </a:cubicBezTo>
                  <a:cubicBezTo>
                    <a:pt x="8310" y="14146"/>
                    <a:pt x="8310" y="14158"/>
                    <a:pt x="8298" y="14166"/>
                  </a:cubicBezTo>
                  <a:lnTo>
                    <a:pt x="5175" y="17304"/>
                  </a:lnTo>
                  <a:cubicBezTo>
                    <a:pt x="4408" y="18063"/>
                    <a:pt x="4408" y="19300"/>
                    <a:pt x="5175" y="20061"/>
                  </a:cubicBezTo>
                  <a:lnTo>
                    <a:pt x="7457" y="22346"/>
                  </a:lnTo>
                  <a:cubicBezTo>
                    <a:pt x="7838" y="22728"/>
                    <a:pt x="8337" y="22919"/>
                    <a:pt x="8837" y="22919"/>
                  </a:cubicBezTo>
                  <a:cubicBezTo>
                    <a:pt x="9337" y="22919"/>
                    <a:pt x="9836" y="22728"/>
                    <a:pt x="10217" y="22346"/>
                  </a:cubicBezTo>
                  <a:lnTo>
                    <a:pt x="13340" y="19220"/>
                  </a:lnTo>
                  <a:cubicBezTo>
                    <a:pt x="13346" y="19215"/>
                    <a:pt x="13351" y="19213"/>
                    <a:pt x="13355" y="19213"/>
                  </a:cubicBezTo>
                  <a:cubicBezTo>
                    <a:pt x="13358" y="19213"/>
                    <a:pt x="13361" y="19215"/>
                    <a:pt x="13361" y="19220"/>
                  </a:cubicBezTo>
                  <a:cubicBezTo>
                    <a:pt x="14778" y="20097"/>
                    <a:pt x="16327" y="20737"/>
                    <a:pt x="17951" y="21118"/>
                  </a:cubicBezTo>
                  <a:cubicBezTo>
                    <a:pt x="17963" y="21118"/>
                    <a:pt x="17971" y="21127"/>
                    <a:pt x="17971" y="21139"/>
                  </a:cubicBezTo>
                  <a:lnTo>
                    <a:pt x="17971" y="25554"/>
                  </a:lnTo>
                  <a:cubicBezTo>
                    <a:pt x="17971" y="26632"/>
                    <a:pt x="18845" y="27506"/>
                    <a:pt x="19923" y="27506"/>
                  </a:cubicBezTo>
                  <a:lnTo>
                    <a:pt x="23155" y="27506"/>
                  </a:lnTo>
                  <a:cubicBezTo>
                    <a:pt x="24229" y="27506"/>
                    <a:pt x="25103" y="26632"/>
                    <a:pt x="25103" y="25554"/>
                  </a:cubicBezTo>
                  <a:lnTo>
                    <a:pt x="25103" y="21139"/>
                  </a:lnTo>
                  <a:cubicBezTo>
                    <a:pt x="25103" y="21127"/>
                    <a:pt x="25112" y="21118"/>
                    <a:pt x="25124" y="21118"/>
                  </a:cubicBezTo>
                  <a:cubicBezTo>
                    <a:pt x="26747" y="20737"/>
                    <a:pt x="28297" y="20097"/>
                    <a:pt x="29714" y="19220"/>
                  </a:cubicBezTo>
                  <a:cubicBezTo>
                    <a:pt x="29714" y="19214"/>
                    <a:pt x="29717" y="19211"/>
                    <a:pt x="29721" y="19211"/>
                  </a:cubicBezTo>
                  <a:cubicBezTo>
                    <a:pt x="29725" y="19211"/>
                    <a:pt x="29730" y="19214"/>
                    <a:pt x="29734" y="19220"/>
                  </a:cubicBezTo>
                  <a:lnTo>
                    <a:pt x="32860" y="22346"/>
                  </a:lnTo>
                  <a:cubicBezTo>
                    <a:pt x="33240" y="22728"/>
                    <a:pt x="33739" y="22919"/>
                    <a:pt x="34238" y="22919"/>
                  </a:cubicBezTo>
                  <a:cubicBezTo>
                    <a:pt x="34737" y="22919"/>
                    <a:pt x="35237" y="22728"/>
                    <a:pt x="35617" y="22346"/>
                  </a:cubicBezTo>
                  <a:lnTo>
                    <a:pt x="37911" y="20061"/>
                  </a:lnTo>
                  <a:cubicBezTo>
                    <a:pt x="38670" y="19297"/>
                    <a:pt x="38670" y="18066"/>
                    <a:pt x="37911" y="17304"/>
                  </a:cubicBezTo>
                  <a:lnTo>
                    <a:pt x="34776" y="14166"/>
                  </a:lnTo>
                  <a:cubicBezTo>
                    <a:pt x="34764" y="14155"/>
                    <a:pt x="34764" y="14146"/>
                    <a:pt x="34776" y="14146"/>
                  </a:cubicBezTo>
                  <a:cubicBezTo>
                    <a:pt x="35505" y="12965"/>
                    <a:pt x="36075" y="11696"/>
                    <a:pt x="36467" y="10364"/>
                  </a:cubicBezTo>
                  <a:cubicBezTo>
                    <a:pt x="34549" y="9546"/>
                    <a:pt x="32483" y="9096"/>
                    <a:pt x="30406" y="9096"/>
                  </a:cubicBezTo>
                  <a:cubicBezTo>
                    <a:pt x="30243" y="9096"/>
                    <a:pt x="30080" y="9098"/>
                    <a:pt x="29917" y="9104"/>
                  </a:cubicBezTo>
                  <a:cubicBezTo>
                    <a:pt x="29903" y="9154"/>
                    <a:pt x="29885" y="9207"/>
                    <a:pt x="29864" y="9255"/>
                  </a:cubicBezTo>
                  <a:cubicBezTo>
                    <a:pt x="29755" y="9503"/>
                    <a:pt x="29649" y="9750"/>
                    <a:pt x="29531" y="9987"/>
                  </a:cubicBezTo>
                  <a:cubicBezTo>
                    <a:pt x="28630" y="12020"/>
                    <a:pt x="26918" y="13582"/>
                    <a:pt x="24814" y="14296"/>
                  </a:cubicBezTo>
                  <a:cubicBezTo>
                    <a:pt x="23761" y="14712"/>
                    <a:pt x="22649" y="14921"/>
                    <a:pt x="21538" y="14921"/>
                  </a:cubicBezTo>
                  <a:cubicBezTo>
                    <a:pt x="20426" y="14921"/>
                    <a:pt x="19314" y="14712"/>
                    <a:pt x="18264" y="14296"/>
                  </a:cubicBezTo>
                  <a:cubicBezTo>
                    <a:pt x="18166" y="14264"/>
                    <a:pt x="18069" y="14220"/>
                    <a:pt x="17971" y="14178"/>
                  </a:cubicBezTo>
                  <a:cubicBezTo>
                    <a:pt x="15896" y="13278"/>
                    <a:pt x="14240" y="11622"/>
                    <a:pt x="13340" y="9544"/>
                  </a:cubicBezTo>
                  <a:cubicBezTo>
                    <a:pt x="13296" y="9449"/>
                    <a:pt x="13254" y="9352"/>
                    <a:pt x="13222" y="9255"/>
                  </a:cubicBezTo>
                  <a:cubicBezTo>
                    <a:pt x="12806" y="8213"/>
                    <a:pt x="12593" y="7103"/>
                    <a:pt x="12596" y="5981"/>
                  </a:cubicBezTo>
                  <a:cubicBezTo>
                    <a:pt x="12593" y="5680"/>
                    <a:pt x="12611" y="5382"/>
                    <a:pt x="12649" y="5087"/>
                  </a:cubicBezTo>
                  <a:cubicBezTo>
                    <a:pt x="11100" y="3298"/>
                    <a:pt x="9571" y="1477"/>
                    <a:pt x="7575" y="237"/>
                  </a:cubicBezTo>
                  <a:cubicBezTo>
                    <a:pt x="7448" y="151"/>
                    <a:pt x="7307" y="77"/>
                    <a:pt x="7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58299" y="2709005"/>
            <a:ext cx="260076" cy="2017910"/>
            <a:chOff x="146920" y="2666830"/>
            <a:chExt cx="239282" cy="1856574"/>
          </a:xfrm>
        </p:grpSpPr>
        <p:sp>
          <p:nvSpPr>
            <p:cNvPr id="22" name="Google Shape;22;p2"/>
            <p:cNvSpPr/>
            <p:nvPr/>
          </p:nvSpPr>
          <p:spPr>
            <a:xfrm>
              <a:off x="146920" y="3533305"/>
              <a:ext cx="94541" cy="129716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9"/>
                  </a:moveTo>
                  <a:cubicBezTo>
                    <a:pt x="3513" y="1179"/>
                    <a:pt x="3640" y="2209"/>
                    <a:pt x="3640" y="3342"/>
                  </a:cubicBezTo>
                  <a:cubicBezTo>
                    <a:pt x="3640" y="4517"/>
                    <a:pt x="3510" y="5533"/>
                    <a:pt x="2444" y="5533"/>
                  </a:cubicBezTo>
                  <a:cubicBezTo>
                    <a:pt x="1376" y="5533"/>
                    <a:pt x="1249" y="4517"/>
                    <a:pt x="1249" y="3342"/>
                  </a:cubicBezTo>
                  <a:cubicBezTo>
                    <a:pt x="1249" y="2212"/>
                    <a:pt x="1376" y="1179"/>
                    <a:pt x="2444" y="1179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33"/>
                    <a:pt x="0" y="3342"/>
                  </a:cubicBezTo>
                  <a:cubicBezTo>
                    <a:pt x="0" y="5270"/>
                    <a:pt x="579" y="6707"/>
                    <a:pt x="2444" y="6707"/>
                  </a:cubicBezTo>
                  <a:cubicBezTo>
                    <a:pt x="4307" y="6707"/>
                    <a:pt x="4888" y="5270"/>
                    <a:pt x="4888" y="3342"/>
                  </a:cubicBezTo>
                  <a:cubicBezTo>
                    <a:pt x="4888" y="1433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3045" y="3319258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6920" y="3963526"/>
              <a:ext cx="94541" cy="129716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6"/>
                  </a:moveTo>
                  <a:cubicBezTo>
                    <a:pt x="3513" y="1176"/>
                    <a:pt x="3640" y="2209"/>
                    <a:pt x="3640" y="3339"/>
                  </a:cubicBezTo>
                  <a:cubicBezTo>
                    <a:pt x="3640" y="4517"/>
                    <a:pt x="3510" y="5529"/>
                    <a:pt x="2444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9"/>
                    <a:pt x="1376" y="1176"/>
                    <a:pt x="2444" y="1176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29"/>
                    <a:pt x="0" y="3339"/>
                  </a:cubicBezTo>
                  <a:cubicBezTo>
                    <a:pt x="0" y="5267"/>
                    <a:pt x="579" y="6707"/>
                    <a:pt x="2444" y="6707"/>
                  </a:cubicBezTo>
                  <a:cubicBezTo>
                    <a:pt x="4307" y="6707"/>
                    <a:pt x="4888" y="5267"/>
                    <a:pt x="4888" y="3339"/>
                  </a:cubicBezTo>
                  <a:cubicBezTo>
                    <a:pt x="4888" y="1429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6920" y="4179699"/>
              <a:ext cx="94541" cy="129639"/>
            </a:xfrm>
            <a:custGeom>
              <a:avLst/>
              <a:gdLst/>
              <a:ahLst/>
              <a:cxnLst/>
              <a:rect l="l" t="t" r="r" b="b"/>
              <a:pathLst>
                <a:path w="4889" h="6704" extrusionOk="0">
                  <a:moveTo>
                    <a:pt x="2444" y="1175"/>
                  </a:moveTo>
                  <a:cubicBezTo>
                    <a:pt x="3513" y="1175"/>
                    <a:pt x="3640" y="2208"/>
                    <a:pt x="3640" y="3339"/>
                  </a:cubicBezTo>
                  <a:cubicBezTo>
                    <a:pt x="3640" y="4514"/>
                    <a:pt x="3510" y="5529"/>
                    <a:pt x="2444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4" y="1175"/>
                  </a:cubicBezTo>
                  <a:close/>
                  <a:moveTo>
                    <a:pt x="2444" y="0"/>
                  </a:moveTo>
                  <a:cubicBezTo>
                    <a:pt x="579" y="0"/>
                    <a:pt x="0" y="1429"/>
                    <a:pt x="0" y="3339"/>
                  </a:cubicBezTo>
                  <a:cubicBezTo>
                    <a:pt x="0" y="5266"/>
                    <a:pt x="579" y="6704"/>
                    <a:pt x="2444" y="6704"/>
                  </a:cubicBezTo>
                  <a:cubicBezTo>
                    <a:pt x="4307" y="6704"/>
                    <a:pt x="4888" y="5266"/>
                    <a:pt x="4888" y="3339"/>
                  </a:cubicBezTo>
                  <a:cubicBezTo>
                    <a:pt x="4888" y="1429"/>
                    <a:pt x="4307" y="0"/>
                    <a:pt x="2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3045" y="3749479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1" y="1166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3045" y="4395796"/>
              <a:ext cx="42214" cy="127608"/>
            </a:xfrm>
            <a:custGeom>
              <a:avLst/>
              <a:gdLst/>
              <a:ahLst/>
              <a:cxnLst/>
              <a:rect l="l" t="t" r="r" b="b"/>
              <a:pathLst>
                <a:path w="2183" h="6599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1719" y="2883449"/>
              <a:ext cx="94483" cy="129716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5"/>
                  </a:moveTo>
                  <a:cubicBezTo>
                    <a:pt x="3510" y="1175"/>
                    <a:pt x="3637" y="2208"/>
                    <a:pt x="3637" y="3339"/>
                  </a:cubicBezTo>
                  <a:cubicBezTo>
                    <a:pt x="3637" y="4517"/>
                    <a:pt x="3510" y="5529"/>
                    <a:pt x="2445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29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29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1719" y="2666830"/>
              <a:ext cx="94483" cy="129639"/>
            </a:xfrm>
            <a:custGeom>
              <a:avLst/>
              <a:gdLst/>
              <a:ahLst/>
              <a:cxnLst/>
              <a:rect l="l" t="t" r="r" b="b"/>
              <a:pathLst>
                <a:path w="4886" h="6704" extrusionOk="0">
                  <a:moveTo>
                    <a:pt x="2445" y="1172"/>
                  </a:moveTo>
                  <a:cubicBezTo>
                    <a:pt x="3510" y="1172"/>
                    <a:pt x="3637" y="2205"/>
                    <a:pt x="3637" y="3336"/>
                  </a:cubicBezTo>
                  <a:cubicBezTo>
                    <a:pt x="3637" y="4514"/>
                    <a:pt x="3510" y="5529"/>
                    <a:pt x="2445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lnTo>
                    <a:pt x="2445" y="1172"/>
                  </a:lnTo>
                  <a:close/>
                  <a:moveTo>
                    <a:pt x="2445" y="0"/>
                  </a:moveTo>
                  <a:cubicBezTo>
                    <a:pt x="579" y="0"/>
                    <a:pt x="1" y="1426"/>
                    <a:pt x="1" y="3339"/>
                  </a:cubicBezTo>
                  <a:cubicBezTo>
                    <a:pt x="1" y="5266"/>
                    <a:pt x="579" y="6704"/>
                    <a:pt x="2445" y="6704"/>
                  </a:cubicBezTo>
                  <a:cubicBezTo>
                    <a:pt x="4307" y="6704"/>
                    <a:pt x="4886" y="5266"/>
                    <a:pt x="4886" y="3339"/>
                  </a:cubicBezTo>
                  <a:cubicBezTo>
                    <a:pt x="4886" y="1429"/>
                    <a:pt x="4307" y="0"/>
                    <a:pt x="2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1719" y="3529766"/>
              <a:ext cx="94483" cy="129716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9"/>
                  </a:moveTo>
                  <a:cubicBezTo>
                    <a:pt x="3510" y="1179"/>
                    <a:pt x="3637" y="2209"/>
                    <a:pt x="3637" y="3342"/>
                  </a:cubicBezTo>
                  <a:cubicBezTo>
                    <a:pt x="3637" y="4517"/>
                    <a:pt x="3510" y="5530"/>
                    <a:pt x="2445" y="5530"/>
                  </a:cubicBezTo>
                  <a:cubicBezTo>
                    <a:pt x="1376" y="5530"/>
                    <a:pt x="1249" y="4517"/>
                    <a:pt x="1249" y="3339"/>
                  </a:cubicBezTo>
                  <a:cubicBezTo>
                    <a:pt x="1249" y="2212"/>
                    <a:pt x="1376" y="1179"/>
                    <a:pt x="2445" y="1179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30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30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17863" y="3314694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7863" y="3100126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7863" y="3745940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7863" y="3959987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733394" y="2709005"/>
            <a:ext cx="252260" cy="2017907"/>
            <a:chOff x="8430732" y="2709005"/>
            <a:chExt cx="252260" cy="2017907"/>
          </a:xfrm>
        </p:grpSpPr>
        <p:sp>
          <p:nvSpPr>
            <p:cNvPr id="36" name="Google Shape;36;p2"/>
            <p:cNvSpPr/>
            <p:nvPr/>
          </p:nvSpPr>
          <p:spPr>
            <a:xfrm>
              <a:off x="8580237" y="3650777"/>
              <a:ext cx="102755" cy="140985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9"/>
                  </a:moveTo>
                  <a:cubicBezTo>
                    <a:pt x="3513" y="1179"/>
                    <a:pt x="3640" y="2209"/>
                    <a:pt x="3640" y="3342"/>
                  </a:cubicBezTo>
                  <a:cubicBezTo>
                    <a:pt x="3640" y="4517"/>
                    <a:pt x="3510" y="5533"/>
                    <a:pt x="2444" y="5533"/>
                  </a:cubicBezTo>
                  <a:cubicBezTo>
                    <a:pt x="1376" y="5533"/>
                    <a:pt x="1249" y="4517"/>
                    <a:pt x="1249" y="3342"/>
                  </a:cubicBezTo>
                  <a:cubicBezTo>
                    <a:pt x="1249" y="2212"/>
                    <a:pt x="1376" y="1179"/>
                    <a:pt x="2444" y="1179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33"/>
                    <a:pt x="0" y="3342"/>
                  </a:cubicBezTo>
                  <a:cubicBezTo>
                    <a:pt x="0" y="5270"/>
                    <a:pt x="579" y="6707"/>
                    <a:pt x="2444" y="6707"/>
                  </a:cubicBezTo>
                  <a:cubicBezTo>
                    <a:pt x="4307" y="6707"/>
                    <a:pt x="4888" y="5270"/>
                    <a:pt x="4888" y="3342"/>
                  </a:cubicBezTo>
                  <a:cubicBezTo>
                    <a:pt x="4888" y="1433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08632" y="3418129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80237" y="4118384"/>
              <a:ext cx="102755" cy="140985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6"/>
                  </a:moveTo>
                  <a:cubicBezTo>
                    <a:pt x="3513" y="1176"/>
                    <a:pt x="3640" y="2209"/>
                    <a:pt x="3640" y="3339"/>
                  </a:cubicBezTo>
                  <a:cubicBezTo>
                    <a:pt x="3640" y="4517"/>
                    <a:pt x="3510" y="5529"/>
                    <a:pt x="2444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9"/>
                    <a:pt x="1376" y="1176"/>
                    <a:pt x="2444" y="1176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29"/>
                    <a:pt x="0" y="3339"/>
                  </a:cubicBezTo>
                  <a:cubicBezTo>
                    <a:pt x="0" y="5267"/>
                    <a:pt x="579" y="6707"/>
                    <a:pt x="2444" y="6707"/>
                  </a:cubicBezTo>
                  <a:cubicBezTo>
                    <a:pt x="4307" y="6707"/>
                    <a:pt x="4888" y="5267"/>
                    <a:pt x="4888" y="3339"/>
                  </a:cubicBezTo>
                  <a:cubicBezTo>
                    <a:pt x="4888" y="1429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580237" y="4353343"/>
              <a:ext cx="102755" cy="140901"/>
            </a:xfrm>
            <a:custGeom>
              <a:avLst/>
              <a:gdLst/>
              <a:ahLst/>
              <a:cxnLst/>
              <a:rect l="l" t="t" r="r" b="b"/>
              <a:pathLst>
                <a:path w="4889" h="6704" extrusionOk="0">
                  <a:moveTo>
                    <a:pt x="2444" y="1175"/>
                  </a:moveTo>
                  <a:cubicBezTo>
                    <a:pt x="3513" y="1175"/>
                    <a:pt x="3640" y="2208"/>
                    <a:pt x="3640" y="3339"/>
                  </a:cubicBezTo>
                  <a:cubicBezTo>
                    <a:pt x="3640" y="4514"/>
                    <a:pt x="3510" y="5529"/>
                    <a:pt x="2444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4" y="1175"/>
                  </a:cubicBezTo>
                  <a:close/>
                  <a:moveTo>
                    <a:pt x="2444" y="0"/>
                  </a:moveTo>
                  <a:cubicBezTo>
                    <a:pt x="579" y="0"/>
                    <a:pt x="0" y="1429"/>
                    <a:pt x="0" y="3339"/>
                  </a:cubicBezTo>
                  <a:cubicBezTo>
                    <a:pt x="0" y="5266"/>
                    <a:pt x="579" y="6704"/>
                    <a:pt x="2444" y="6704"/>
                  </a:cubicBezTo>
                  <a:cubicBezTo>
                    <a:pt x="4307" y="6704"/>
                    <a:pt x="4888" y="5266"/>
                    <a:pt x="4888" y="3339"/>
                  </a:cubicBezTo>
                  <a:cubicBezTo>
                    <a:pt x="4888" y="1429"/>
                    <a:pt x="4307" y="0"/>
                    <a:pt x="2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608632" y="3885736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1" y="1166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608632" y="4588218"/>
              <a:ext cx="45881" cy="138694"/>
            </a:xfrm>
            <a:custGeom>
              <a:avLst/>
              <a:gdLst/>
              <a:ahLst/>
              <a:cxnLst/>
              <a:rect l="l" t="t" r="r" b="b"/>
              <a:pathLst>
                <a:path w="2183" h="6599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430732" y="2944448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5"/>
                  </a:moveTo>
                  <a:cubicBezTo>
                    <a:pt x="3510" y="1175"/>
                    <a:pt x="3637" y="2208"/>
                    <a:pt x="3637" y="3339"/>
                  </a:cubicBezTo>
                  <a:cubicBezTo>
                    <a:pt x="3637" y="4517"/>
                    <a:pt x="3510" y="5529"/>
                    <a:pt x="2445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29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29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30732" y="2709005"/>
              <a:ext cx="102692" cy="140901"/>
            </a:xfrm>
            <a:custGeom>
              <a:avLst/>
              <a:gdLst/>
              <a:ahLst/>
              <a:cxnLst/>
              <a:rect l="l" t="t" r="r" b="b"/>
              <a:pathLst>
                <a:path w="4886" h="6704" extrusionOk="0">
                  <a:moveTo>
                    <a:pt x="2445" y="1172"/>
                  </a:moveTo>
                  <a:cubicBezTo>
                    <a:pt x="3510" y="1172"/>
                    <a:pt x="3637" y="2205"/>
                    <a:pt x="3637" y="3336"/>
                  </a:cubicBezTo>
                  <a:cubicBezTo>
                    <a:pt x="3637" y="4514"/>
                    <a:pt x="3510" y="5529"/>
                    <a:pt x="2445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lnTo>
                    <a:pt x="2445" y="1172"/>
                  </a:lnTo>
                  <a:close/>
                  <a:moveTo>
                    <a:pt x="2445" y="0"/>
                  </a:moveTo>
                  <a:cubicBezTo>
                    <a:pt x="579" y="0"/>
                    <a:pt x="1" y="1426"/>
                    <a:pt x="1" y="3339"/>
                  </a:cubicBezTo>
                  <a:cubicBezTo>
                    <a:pt x="1" y="5266"/>
                    <a:pt x="579" y="6704"/>
                    <a:pt x="2445" y="6704"/>
                  </a:cubicBezTo>
                  <a:cubicBezTo>
                    <a:pt x="4307" y="6704"/>
                    <a:pt x="4886" y="5266"/>
                    <a:pt x="4886" y="3339"/>
                  </a:cubicBezTo>
                  <a:cubicBezTo>
                    <a:pt x="4886" y="1429"/>
                    <a:pt x="4307" y="0"/>
                    <a:pt x="2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430732" y="3646930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9"/>
                  </a:moveTo>
                  <a:cubicBezTo>
                    <a:pt x="3510" y="1179"/>
                    <a:pt x="3637" y="2209"/>
                    <a:pt x="3637" y="3342"/>
                  </a:cubicBezTo>
                  <a:cubicBezTo>
                    <a:pt x="3637" y="4517"/>
                    <a:pt x="3510" y="5530"/>
                    <a:pt x="2445" y="5530"/>
                  </a:cubicBezTo>
                  <a:cubicBezTo>
                    <a:pt x="1376" y="5530"/>
                    <a:pt x="1249" y="4517"/>
                    <a:pt x="1249" y="3339"/>
                  </a:cubicBezTo>
                  <a:cubicBezTo>
                    <a:pt x="1249" y="2212"/>
                    <a:pt x="1376" y="1179"/>
                    <a:pt x="2445" y="1179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30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30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59148" y="3413169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59148" y="3179954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59148" y="3881890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459148" y="4114537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4"/>
          <p:cNvGrpSpPr/>
          <p:nvPr/>
        </p:nvGrpSpPr>
        <p:grpSpPr>
          <a:xfrm>
            <a:off x="-37" y="-1"/>
            <a:ext cx="9144038" cy="1437313"/>
            <a:chOff x="-37" y="-1"/>
            <a:chExt cx="9144038" cy="1437313"/>
          </a:xfrm>
        </p:grpSpPr>
        <p:sp>
          <p:nvSpPr>
            <p:cNvPr id="93" name="Google Shape;93;p4"/>
            <p:cNvSpPr/>
            <p:nvPr/>
          </p:nvSpPr>
          <p:spPr>
            <a:xfrm>
              <a:off x="0" y="0"/>
              <a:ext cx="9144000" cy="12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-37" y="1269611"/>
              <a:ext cx="9144000" cy="16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12" y="-1"/>
              <a:ext cx="9144000" cy="31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1058975" y="1896600"/>
            <a:ext cx="4300800" cy="228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713225" y="7143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-37" y="4825374"/>
            <a:ext cx="9144000" cy="31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4"/>
          <p:cNvGrpSpPr/>
          <p:nvPr/>
        </p:nvGrpSpPr>
        <p:grpSpPr>
          <a:xfrm>
            <a:off x="-788175" y="2448350"/>
            <a:ext cx="1590820" cy="1590239"/>
            <a:chOff x="-788175" y="450400"/>
            <a:chExt cx="1590820" cy="1590239"/>
          </a:xfrm>
        </p:grpSpPr>
        <p:sp>
          <p:nvSpPr>
            <p:cNvPr id="100" name="Google Shape;100;p4"/>
            <p:cNvSpPr/>
            <p:nvPr/>
          </p:nvSpPr>
          <p:spPr>
            <a:xfrm>
              <a:off x="-625424" y="450400"/>
              <a:ext cx="1428069" cy="957327"/>
            </a:xfrm>
            <a:custGeom>
              <a:avLst/>
              <a:gdLst/>
              <a:ahLst/>
              <a:cxnLst/>
              <a:rect l="l" t="t" r="r" b="b"/>
              <a:pathLst>
                <a:path w="38667" h="25921" extrusionOk="0">
                  <a:moveTo>
                    <a:pt x="18753" y="1"/>
                  </a:moveTo>
                  <a:cubicBezTo>
                    <a:pt x="18751" y="1"/>
                    <a:pt x="18750" y="1"/>
                    <a:pt x="18748" y="1"/>
                  </a:cubicBezTo>
                  <a:lnTo>
                    <a:pt x="15516" y="1"/>
                  </a:lnTo>
                  <a:cubicBezTo>
                    <a:pt x="14438" y="1"/>
                    <a:pt x="13564" y="871"/>
                    <a:pt x="13564" y="1949"/>
                  </a:cubicBezTo>
                  <a:lnTo>
                    <a:pt x="13564" y="6368"/>
                  </a:lnTo>
                  <a:cubicBezTo>
                    <a:pt x="13564" y="6376"/>
                    <a:pt x="13556" y="6388"/>
                    <a:pt x="13544" y="6388"/>
                  </a:cubicBezTo>
                  <a:cubicBezTo>
                    <a:pt x="11920" y="6766"/>
                    <a:pt x="10371" y="7407"/>
                    <a:pt x="8954" y="8283"/>
                  </a:cubicBezTo>
                  <a:cubicBezTo>
                    <a:pt x="8954" y="8289"/>
                    <a:pt x="8951" y="8292"/>
                    <a:pt x="8948" y="8292"/>
                  </a:cubicBezTo>
                  <a:cubicBezTo>
                    <a:pt x="8944" y="8292"/>
                    <a:pt x="8939" y="8289"/>
                    <a:pt x="8933" y="8283"/>
                  </a:cubicBezTo>
                  <a:lnTo>
                    <a:pt x="5810" y="5160"/>
                  </a:lnTo>
                  <a:cubicBezTo>
                    <a:pt x="5428" y="4781"/>
                    <a:pt x="4929" y="4591"/>
                    <a:pt x="4430" y="4591"/>
                  </a:cubicBezTo>
                  <a:cubicBezTo>
                    <a:pt x="3931" y="4591"/>
                    <a:pt x="3432" y="4781"/>
                    <a:pt x="3050" y="5160"/>
                  </a:cubicBezTo>
                  <a:lnTo>
                    <a:pt x="768" y="7454"/>
                  </a:lnTo>
                  <a:cubicBezTo>
                    <a:pt x="1" y="8215"/>
                    <a:pt x="1" y="9452"/>
                    <a:pt x="768" y="10211"/>
                  </a:cubicBezTo>
                  <a:lnTo>
                    <a:pt x="3891" y="13337"/>
                  </a:lnTo>
                  <a:cubicBezTo>
                    <a:pt x="3903" y="13346"/>
                    <a:pt x="3903" y="13358"/>
                    <a:pt x="3891" y="13358"/>
                  </a:cubicBezTo>
                  <a:cubicBezTo>
                    <a:pt x="3457" y="14060"/>
                    <a:pt x="3080" y="14795"/>
                    <a:pt x="2761" y="15557"/>
                  </a:cubicBezTo>
                  <a:cubicBezTo>
                    <a:pt x="2900" y="15630"/>
                    <a:pt x="3041" y="15707"/>
                    <a:pt x="3168" y="15793"/>
                  </a:cubicBezTo>
                  <a:cubicBezTo>
                    <a:pt x="5161" y="17033"/>
                    <a:pt x="6693" y="18851"/>
                    <a:pt x="8242" y="20640"/>
                  </a:cubicBezTo>
                  <a:cubicBezTo>
                    <a:pt x="8313" y="19822"/>
                    <a:pt x="8508" y="19022"/>
                    <a:pt x="8815" y="18260"/>
                  </a:cubicBezTo>
                  <a:lnTo>
                    <a:pt x="8815" y="18249"/>
                  </a:lnTo>
                  <a:cubicBezTo>
                    <a:pt x="9438" y="16236"/>
                    <a:pt x="10872" y="14565"/>
                    <a:pt x="12788" y="13682"/>
                  </a:cubicBezTo>
                  <a:cubicBezTo>
                    <a:pt x="13145" y="13520"/>
                    <a:pt x="13499" y="13369"/>
                    <a:pt x="13857" y="13207"/>
                  </a:cubicBezTo>
                  <a:cubicBezTo>
                    <a:pt x="14909" y="12798"/>
                    <a:pt x="16020" y="12594"/>
                    <a:pt x="17131" y="12594"/>
                  </a:cubicBezTo>
                  <a:cubicBezTo>
                    <a:pt x="18242" y="12594"/>
                    <a:pt x="19353" y="12798"/>
                    <a:pt x="20407" y="13207"/>
                  </a:cubicBezTo>
                  <a:lnTo>
                    <a:pt x="20684" y="13337"/>
                  </a:lnTo>
                  <a:cubicBezTo>
                    <a:pt x="22765" y="14258"/>
                    <a:pt x="24427" y="15923"/>
                    <a:pt x="25351" y="18004"/>
                  </a:cubicBezTo>
                  <a:cubicBezTo>
                    <a:pt x="25383" y="18089"/>
                    <a:pt x="25425" y="18175"/>
                    <a:pt x="25457" y="18260"/>
                  </a:cubicBezTo>
                  <a:cubicBezTo>
                    <a:pt x="25865" y="19305"/>
                    <a:pt x="26074" y="20415"/>
                    <a:pt x="26071" y="21537"/>
                  </a:cubicBezTo>
                  <a:cubicBezTo>
                    <a:pt x="26074" y="22603"/>
                    <a:pt x="25885" y="23659"/>
                    <a:pt x="25510" y="24660"/>
                  </a:cubicBezTo>
                  <a:cubicBezTo>
                    <a:pt x="25669" y="24655"/>
                    <a:pt x="25827" y="24652"/>
                    <a:pt x="25986" y="24652"/>
                  </a:cubicBezTo>
                  <a:cubicBezTo>
                    <a:pt x="28070" y="24652"/>
                    <a:pt x="30140" y="25100"/>
                    <a:pt x="32060" y="25920"/>
                  </a:cubicBezTo>
                  <a:cubicBezTo>
                    <a:pt x="32134" y="25661"/>
                    <a:pt x="32202" y="25392"/>
                    <a:pt x="32267" y="25123"/>
                  </a:cubicBezTo>
                  <a:cubicBezTo>
                    <a:pt x="32267" y="25112"/>
                    <a:pt x="32276" y="25103"/>
                    <a:pt x="32288" y="25100"/>
                  </a:cubicBezTo>
                  <a:lnTo>
                    <a:pt x="36715" y="25100"/>
                  </a:lnTo>
                  <a:cubicBezTo>
                    <a:pt x="36717" y="25100"/>
                    <a:pt x="36719" y="25100"/>
                    <a:pt x="36721" y="25100"/>
                  </a:cubicBezTo>
                  <a:cubicBezTo>
                    <a:pt x="37796" y="25100"/>
                    <a:pt x="38667" y="24227"/>
                    <a:pt x="38667" y="23152"/>
                  </a:cubicBezTo>
                  <a:lnTo>
                    <a:pt x="38667" y="19908"/>
                  </a:lnTo>
                  <a:cubicBezTo>
                    <a:pt x="38667" y="18833"/>
                    <a:pt x="37793" y="17959"/>
                    <a:pt x="36715" y="17959"/>
                  </a:cubicBezTo>
                  <a:lnTo>
                    <a:pt x="32288" y="17959"/>
                  </a:lnTo>
                  <a:cubicBezTo>
                    <a:pt x="32276" y="17959"/>
                    <a:pt x="32267" y="17948"/>
                    <a:pt x="32267" y="17936"/>
                  </a:cubicBezTo>
                  <a:cubicBezTo>
                    <a:pt x="31880" y="16324"/>
                    <a:pt x="31240" y="14783"/>
                    <a:pt x="30369" y="13369"/>
                  </a:cubicBezTo>
                  <a:cubicBezTo>
                    <a:pt x="30360" y="13369"/>
                    <a:pt x="30360" y="13358"/>
                    <a:pt x="30369" y="13349"/>
                  </a:cubicBezTo>
                  <a:lnTo>
                    <a:pt x="33507" y="10211"/>
                  </a:lnTo>
                  <a:cubicBezTo>
                    <a:pt x="34271" y="9452"/>
                    <a:pt x="34271" y="8215"/>
                    <a:pt x="33507" y="7454"/>
                  </a:cubicBezTo>
                  <a:lnTo>
                    <a:pt x="31210" y="5160"/>
                  </a:lnTo>
                  <a:cubicBezTo>
                    <a:pt x="30831" y="4778"/>
                    <a:pt x="30332" y="4587"/>
                    <a:pt x="29833" y="4587"/>
                  </a:cubicBezTo>
                  <a:cubicBezTo>
                    <a:pt x="29334" y="4587"/>
                    <a:pt x="28834" y="4778"/>
                    <a:pt x="28453" y="5160"/>
                  </a:cubicBezTo>
                  <a:lnTo>
                    <a:pt x="25330" y="8283"/>
                  </a:lnTo>
                  <a:cubicBezTo>
                    <a:pt x="25324" y="8289"/>
                    <a:pt x="25319" y="8292"/>
                    <a:pt x="25316" y="8292"/>
                  </a:cubicBezTo>
                  <a:cubicBezTo>
                    <a:pt x="25312" y="8292"/>
                    <a:pt x="25310" y="8289"/>
                    <a:pt x="25310" y="8283"/>
                  </a:cubicBezTo>
                  <a:cubicBezTo>
                    <a:pt x="23893" y="7407"/>
                    <a:pt x="22343" y="6766"/>
                    <a:pt x="20720" y="6388"/>
                  </a:cubicBezTo>
                  <a:cubicBezTo>
                    <a:pt x="20708" y="6388"/>
                    <a:pt x="20699" y="6376"/>
                    <a:pt x="20699" y="6368"/>
                  </a:cubicBezTo>
                  <a:lnTo>
                    <a:pt x="20699" y="1949"/>
                  </a:lnTo>
                  <a:cubicBezTo>
                    <a:pt x="20699" y="873"/>
                    <a:pt x="19828" y="1"/>
                    <a:pt x="18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-788175" y="1024774"/>
              <a:ext cx="1428180" cy="1015865"/>
            </a:xfrm>
            <a:custGeom>
              <a:avLst/>
              <a:gdLst/>
              <a:ahLst/>
              <a:cxnLst/>
              <a:rect l="l" t="t" r="r" b="b"/>
              <a:pathLst>
                <a:path w="38670" h="27506" extrusionOk="0">
                  <a:moveTo>
                    <a:pt x="7168" y="1"/>
                  </a:moveTo>
                  <a:cubicBezTo>
                    <a:pt x="6852" y="774"/>
                    <a:pt x="6595" y="1571"/>
                    <a:pt x="6403" y="2383"/>
                  </a:cubicBezTo>
                  <a:cubicBezTo>
                    <a:pt x="6400" y="2395"/>
                    <a:pt x="6391" y="2403"/>
                    <a:pt x="6380" y="2403"/>
                  </a:cubicBezTo>
                  <a:lnTo>
                    <a:pt x="1952" y="2403"/>
                  </a:lnTo>
                  <a:cubicBezTo>
                    <a:pt x="875" y="2403"/>
                    <a:pt x="1" y="3277"/>
                    <a:pt x="4" y="4355"/>
                  </a:cubicBezTo>
                  <a:lnTo>
                    <a:pt x="4" y="7596"/>
                  </a:lnTo>
                  <a:cubicBezTo>
                    <a:pt x="4" y="8673"/>
                    <a:pt x="875" y="9547"/>
                    <a:pt x="1952" y="9547"/>
                  </a:cubicBezTo>
                  <a:lnTo>
                    <a:pt x="6380" y="9547"/>
                  </a:lnTo>
                  <a:cubicBezTo>
                    <a:pt x="6391" y="9547"/>
                    <a:pt x="6400" y="9556"/>
                    <a:pt x="6403" y="9567"/>
                  </a:cubicBezTo>
                  <a:cubicBezTo>
                    <a:pt x="6781" y="11188"/>
                    <a:pt x="7422" y="12732"/>
                    <a:pt x="8298" y="14146"/>
                  </a:cubicBezTo>
                  <a:cubicBezTo>
                    <a:pt x="8310" y="14146"/>
                    <a:pt x="8310" y="14158"/>
                    <a:pt x="8298" y="14166"/>
                  </a:cubicBezTo>
                  <a:lnTo>
                    <a:pt x="5175" y="17304"/>
                  </a:lnTo>
                  <a:cubicBezTo>
                    <a:pt x="4408" y="18063"/>
                    <a:pt x="4408" y="19300"/>
                    <a:pt x="5175" y="20061"/>
                  </a:cubicBezTo>
                  <a:lnTo>
                    <a:pt x="7457" y="22346"/>
                  </a:lnTo>
                  <a:cubicBezTo>
                    <a:pt x="7838" y="22728"/>
                    <a:pt x="8337" y="22919"/>
                    <a:pt x="8837" y="22919"/>
                  </a:cubicBezTo>
                  <a:cubicBezTo>
                    <a:pt x="9337" y="22919"/>
                    <a:pt x="9836" y="22728"/>
                    <a:pt x="10217" y="22346"/>
                  </a:cubicBezTo>
                  <a:lnTo>
                    <a:pt x="13340" y="19220"/>
                  </a:lnTo>
                  <a:cubicBezTo>
                    <a:pt x="13346" y="19215"/>
                    <a:pt x="13351" y="19213"/>
                    <a:pt x="13355" y="19213"/>
                  </a:cubicBezTo>
                  <a:cubicBezTo>
                    <a:pt x="13358" y="19213"/>
                    <a:pt x="13361" y="19215"/>
                    <a:pt x="13361" y="19220"/>
                  </a:cubicBezTo>
                  <a:cubicBezTo>
                    <a:pt x="14778" y="20097"/>
                    <a:pt x="16327" y="20737"/>
                    <a:pt x="17951" y="21118"/>
                  </a:cubicBezTo>
                  <a:cubicBezTo>
                    <a:pt x="17963" y="21118"/>
                    <a:pt x="17971" y="21127"/>
                    <a:pt x="17971" y="21139"/>
                  </a:cubicBezTo>
                  <a:lnTo>
                    <a:pt x="17971" y="25554"/>
                  </a:lnTo>
                  <a:cubicBezTo>
                    <a:pt x="17971" y="26632"/>
                    <a:pt x="18845" y="27506"/>
                    <a:pt x="19923" y="27506"/>
                  </a:cubicBezTo>
                  <a:lnTo>
                    <a:pt x="23155" y="27506"/>
                  </a:lnTo>
                  <a:cubicBezTo>
                    <a:pt x="24229" y="27506"/>
                    <a:pt x="25103" y="26632"/>
                    <a:pt x="25103" y="25554"/>
                  </a:cubicBezTo>
                  <a:lnTo>
                    <a:pt x="25103" y="21139"/>
                  </a:lnTo>
                  <a:cubicBezTo>
                    <a:pt x="25103" y="21127"/>
                    <a:pt x="25112" y="21118"/>
                    <a:pt x="25124" y="21118"/>
                  </a:cubicBezTo>
                  <a:cubicBezTo>
                    <a:pt x="26747" y="20737"/>
                    <a:pt x="28297" y="20097"/>
                    <a:pt x="29714" y="19220"/>
                  </a:cubicBezTo>
                  <a:cubicBezTo>
                    <a:pt x="29714" y="19214"/>
                    <a:pt x="29717" y="19211"/>
                    <a:pt x="29721" y="19211"/>
                  </a:cubicBezTo>
                  <a:cubicBezTo>
                    <a:pt x="29725" y="19211"/>
                    <a:pt x="29730" y="19214"/>
                    <a:pt x="29734" y="19220"/>
                  </a:cubicBezTo>
                  <a:lnTo>
                    <a:pt x="32860" y="22346"/>
                  </a:lnTo>
                  <a:cubicBezTo>
                    <a:pt x="33240" y="22728"/>
                    <a:pt x="33739" y="22919"/>
                    <a:pt x="34238" y="22919"/>
                  </a:cubicBezTo>
                  <a:cubicBezTo>
                    <a:pt x="34737" y="22919"/>
                    <a:pt x="35237" y="22728"/>
                    <a:pt x="35617" y="22346"/>
                  </a:cubicBezTo>
                  <a:lnTo>
                    <a:pt x="37911" y="20061"/>
                  </a:lnTo>
                  <a:cubicBezTo>
                    <a:pt x="38670" y="19297"/>
                    <a:pt x="38670" y="18066"/>
                    <a:pt x="37911" y="17304"/>
                  </a:cubicBezTo>
                  <a:lnTo>
                    <a:pt x="34776" y="14166"/>
                  </a:lnTo>
                  <a:cubicBezTo>
                    <a:pt x="34764" y="14155"/>
                    <a:pt x="34764" y="14146"/>
                    <a:pt x="34776" y="14146"/>
                  </a:cubicBezTo>
                  <a:cubicBezTo>
                    <a:pt x="35505" y="12965"/>
                    <a:pt x="36075" y="11696"/>
                    <a:pt x="36467" y="10364"/>
                  </a:cubicBezTo>
                  <a:cubicBezTo>
                    <a:pt x="34549" y="9546"/>
                    <a:pt x="32483" y="9096"/>
                    <a:pt x="30406" y="9096"/>
                  </a:cubicBezTo>
                  <a:cubicBezTo>
                    <a:pt x="30243" y="9096"/>
                    <a:pt x="30080" y="9098"/>
                    <a:pt x="29917" y="9104"/>
                  </a:cubicBezTo>
                  <a:cubicBezTo>
                    <a:pt x="29903" y="9154"/>
                    <a:pt x="29885" y="9207"/>
                    <a:pt x="29864" y="9255"/>
                  </a:cubicBezTo>
                  <a:cubicBezTo>
                    <a:pt x="29755" y="9503"/>
                    <a:pt x="29649" y="9750"/>
                    <a:pt x="29531" y="9987"/>
                  </a:cubicBezTo>
                  <a:cubicBezTo>
                    <a:pt x="28630" y="12020"/>
                    <a:pt x="26918" y="13582"/>
                    <a:pt x="24814" y="14296"/>
                  </a:cubicBezTo>
                  <a:cubicBezTo>
                    <a:pt x="23761" y="14712"/>
                    <a:pt x="22649" y="14921"/>
                    <a:pt x="21538" y="14921"/>
                  </a:cubicBezTo>
                  <a:cubicBezTo>
                    <a:pt x="20426" y="14921"/>
                    <a:pt x="19314" y="14712"/>
                    <a:pt x="18264" y="14296"/>
                  </a:cubicBezTo>
                  <a:cubicBezTo>
                    <a:pt x="18166" y="14264"/>
                    <a:pt x="18069" y="14220"/>
                    <a:pt x="17971" y="14178"/>
                  </a:cubicBezTo>
                  <a:cubicBezTo>
                    <a:pt x="15896" y="13278"/>
                    <a:pt x="14240" y="11622"/>
                    <a:pt x="13340" y="9544"/>
                  </a:cubicBezTo>
                  <a:cubicBezTo>
                    <a:pt x="13296" y="9449"/>
                    <a:pt x="13254" y="9352"/>
                    <a:pt x="13222" y="9255"/>
                  </a:cubicBezTo>
                  <a:cubicBezTo>
                    <a:pt x="12806" y="8213"/>
                    <a:pt x="12593" y="7103"/>
                    <a:pt x="12596" y="5981"/>
                  </a:cubicBezTo>
                  <a:cubicBezTo>
                    <a:pt x="12593" y="5680"/>
                    <a:pt x="12611" y="5382"/>
                    <a:pt x="12649" y="5087"/>
                  </a:cubicBezTo>
                  <a:cubicBezTo>
                    <a:pt x="11100" y="3298"/>
                    <a:pt x="9571" y="1477"/>
                    <a:pt x="7575" y="237"/>
                  </a:cubicBezTo>
                  <a:cubicBezTo>
                    <a:pt x="7448" y="151"/>
                    <a:pt x="7307" y="77"/>
                    <a:pt x="7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8349607" y="2448361"/>
            <a:ext cx="1590820" cy="1590239"/>
            <a:chOff x="8349607" y="450411"/>
            <a:chExt cx="1590820" cy="1590239"/>
          </a:xfrm>
        </p:grpSpPr>
        <p:sp>
          <p:nvSpPr>
            <p:cNvPr id="103" name="Google Shape;103;p4"/>
            <p:cNvSpPr/>
            <p:nvPr/>
          </p:nvSpPr>
          <p:spPr>
            <a:xfrm flipH="1">
              <a:off x="8349607" y="450411"/>
              <a:ext cx="1428069" cy="957327"/>
            </a:xfrm>
            <a:custGeom>
              <a:avLst/>
              <a:gdLst/>
              <a:ahLst/>
              <a:cxnLst/>
              <a:rect l="l" t="t" r="r" b="b"/>
              <a:pathLst>
                <a:path w="38667" h="25921" extrusionOk="0">
                  <a:moveTo>
                    <a:pt x="18753" y="1"/>
                  </a:moveTo>
                  <a:cubicBezTo>
                    <a:pt x="18751" y="1"/>
                    <a:pt x="18750" y="1"/>
                    <a:pt x="18748" y="1"/>
                  </a:cubicBezTo>
                  <a:lnTo>
                    <a:pt x="15516" y="1"/>
                  </a:lnTo>
                  <a:cubicBezTo>
                    <a:pt x="14438" y="1"/>
                    <a:pt x="13564" y="871"/>
                    <a:pt x="13564" y="1949"/>
                  </a:cubicBezTo>
                  <a:lnTo>
                    <a:pt x="13564" y="6368"/>
                  </a:lnTo>
                  <a:cubicBezTo>
                    <a:pt x="13564" y="6376"/>
                    <a:pt x="13556" y="6388"/>
                    <a:pt x="13544" y="6388"/>
                  </a:cubicBezTo>
                  <a:cubicBezTo>
                    <a:pt x="11920" y="6766"/>
                    <a:pt x="10371" y="7407"/>
                    <a:pt x="8954" y="8283"/>
                  </a:cubicBezTo>
                  <a:cubicBezTo>
                    <a:pt x="8954" y="8289"/>
                    <a:pt x="8951" y="8292"/>
                    <a:pt x="8948" y="8292"/>
                  </a:cubicBezTo>
                  <a:cubicBezTo>
                    <a:pt x="8944" y="8292"/>
                    <a:pt x="8939" y="8289"/>
                    <a:pt x="8933" y="8283"/>
                  </a:cubicBezTo>
                  <a:lnTo>
                    <a:pt x="5810" y="5160"/>
                  </a:lnTo>
                  <a:cubicBezTo>
                    <a:pt x="5428" y="4781"/>
                    <a:pt x="4929" y="4591"/>
                    <a:pt x="4430" y="4591"/>
                  </a:cubicBezTo>
                  <a:cubicBezTo>
                    <a:pt x="3931" y="4591"/>
                    <a:pt x="3432" y="4781"/>
                    <a:pt x="3050" y="5160"/>
                  </a:cubicBezTo>
                  <a:lnTo>
                    <a:pt x="768" y="7454"/>
                  </a:lnTo>
                  <a:cubicBezTo>
                    <a:pt x="1" y="8215"/>
                    <a:pt x="1" y="9452"/>
                    <a:pt x="768" y="10211"/>
                  </a:cubicBezTo>
                  <a:lnTo>
                    <a:pt x="3891" y="13337"/>
                  </a:lnTo>
                  <a:cubicBezTo>
                    <a:pt x="3903" y="13346"/>
                    <a:pt x="3903" y="13358"/>
                    <a:pt x="3891" y="13358"/>
                  </a:cubicBezTo>
                  <a:cubicBezTo>
                    <a:pt x="3457" y="14060"/>
                    <a:pt x="3080" y="14795"/>
                    <a:pt x="2761" y="15557"/>
                  </a:cubicBezTo>
                  <a:cubicBezTo>
                    <a:pt x="2900" y="15630"/>
                    <a:pt x="3041" y="15707"/>
                    <a:pt x="3168" y="15793"/>
                  </a:cubicBezTo>
                  <a:cubicBezTo>
                    <a:pt x="5161" y="17033"/>
                    <a:pt x="6693" y="18851"/>
                    <a:pt x="8242" y="20640"/>
                  </a:cubicBezTo>
                  <a:cubicBezTo>
                    <a:pt x="8313" y="19822"/>
                    <a:pt x="8508" y="19022"/>
                    <a:pt x="8815" y="18260"/>
                  </a:cubicBezTo>
                  <a:lnTo>
                    <a:pt x="8815" y="18249"/>
                  </a:lnTo>
                  <a:cubicBezTo>
                    <a:pt x="9438" y="16236"/>
                    <a:pt x="10872" y="14565"/>
                    <a:pt x="12788" y="13682"/>
                  </a:cubicBezTo>
                  <a:cubicBezTo>
                    <a:pt x="13145" y="13520"/>
                    <a:pt x="13499" y="13369"/>
                    <a:pt x="13857" y="13207"/>
                  </a:cubicBezTo>
                  <a:cubicBezTo>
                    <a:pt x="14909" y="12798"/>
                    <a:pt x="16020" y="12594"/>
                    <a:pt x="17131" y="12594"/>
                  </a:cubicBezTo>
                  <a:cubicBezTo>
                    <a:pt x="18242" y="12594"/>
                    <a:pt x="19353" y="12798"/>
                    <a:pt x="20407" y="13207"/>
                  </a:cubicBezTo>
                  <a:lnTo>
                    <a:pt x="20684" y="13337"/>
                  </a:lnTo>
                  <a:cubicBezTo>
                    <a:pt x="22765" y="14258"/>
                    <a:pt x="24427" y="15923"/>
                    <a:pt x="25351" y="18004"/>
                  </a:cubicBezTo>
                  <a:cubicBezTo>
                    <a:pt x="25383" y="18089"/>
                    <a:pt x="25425" y="18175"/>
                    <a:pt x="25457" y="18260"/>
                  </a:cubicBezTo>
                  <a:cubicBezTo>
                    <a:pt x="25865" y="19305"/>
                    <a:pt x="26074" y="20415"/>
                    <a:pt x="26071" y="21537"/>
                  </a:cubicBezTo>
                  <a:cubicBezTo>
                    <a:pt x="26074" y="22603"/>
                    <a:pt x="25885" y="23659"/>
                    <a:pt x="25510" y="24660"/>
                  </a:cubicBezTo>
                  <a:cubicBezTo>
                    <a:pt x="25669" y="24655"/>
                    <a:pt x="25827" y="24652"/>
                    <a:pt x="25986" y="24652"/>
                  </a:cubicBezTo>
                  <a:cubicBezTo>
                    <a:pt x="28070" y="24652"/>
                    <a:pt x="30140" y="25100"/>
                    <a:pt x="32060" y="25920"/>
                  </a:cubicBezTo>
                  <a:cubicBezTo>
                    <a:pt x="32134" y="25661"/>
                    <a:pt x="32202" y="25392"/>
                    <a:pt x="32267" y="25123"/>
                  </a:cubicBezTo>
                  <a:cubicBezTo>
                    <a:pt x="32267" y="25112"/>
                    <a:pt x="32276" y="25103"/>
                    <a:pt x="32288" y="25100"/>
                  </a:cubicBezTo>
                  <a:lnTo>
                    <a:pt x="36715" y="25100"/>
                  </a:lnTo>
                  <a:cubicBezTo>
                    <a:pt x="36717" y="25100"/>
                    <a:pt x="36719" y="25100"/>
                    <a:pt x="36721" y="25100"/>
                  </a:cubicBezTo>
                  <a:cubicBezTo>
                    <a:pt x="37796" y="25100"/>
                    <a:pt x="38667" y="24227"/>
                    <a:pt x="38667" y="23152"/>
                  </a:cubicBezTo>
                  <a:lnTo>
                    <a:pt x="38667" y="19908"/>
                  </a:lnTo>
                  <a:cubicBezTo>
                    <a:pt x="38667" y="18833"/>
                    <a:pt x="37793" y="17959"/>
                    <a:pt x="36715" y="17959"/>
                  </a:cubicBezTo>
                  <a:lnTo>
                    <a:pt x="32288" y="17959"/>
                  </a:lnTo>
                  <a:cubicBezTo>
                    <a:pt x="32276" y="17959"/>
                    <a:pt x="32267" y="17948"/>
                    <a:pt x="32267" y="17936"/>
                  </a:cubicBezTo>
                  <a:cubicBezTo>
                    <a:pt x="31880" y="16324"/>
                    <a:pt x="31240" y="14783"/>
                    <a:pt x="30369" y="13369"/>
                  </a:cubicBezTo>
                  <a:cubicBezTo>
                    <a:pt x="30360" y="13369"/>
                    <a:pt x="30360" y="13358"/>
                    <a:pt x="30369" y="13349"/>
                  </a:cubicBezTo>
                  <a:lnTo>
                    <a:pt x="33507" y="10211"/>
                  </a:lnTo>
                  <a:cubicBezTo>
                    <a:pt x="34271" y="9452"/>
                    <a:pt x="34271" y="8215"/>
                    <a:pt x="33507" y="7454"/>
                  </a:cubicBezTo>
                  <a:lnTo>
                    <a:pt x="31210" y="5160"/>
                  </a:lnTo>
                  <a:cubicBezTo>
                    <a:pt x="30831" y="4778"/>
                    <a:pt x="30332" y="4587"/>
                    <a:pt x="29833" y="4587"/>
                  </a:cubicBezTo>
                  <a:cubicBezTo>
                    <a:pt x="29334" y="4587"/>
                    <a:pt x="28834" y="4778"/>
                    <a:pt x="28453" y="5160"/>
                  </a:cubicBezTo>
                  <a:lnTo>
                    <a:pt x="25330" y="8283"/>
                  </a:lnTo>
                  <a:cubicBezTo>
                    <a:pt x="25324" y="8289"/>
                    <a:pt x="25319" y="8292"/>
                    <a:pt x="25316" y="8292"/>
                  </a:cubicBezTo>
                  <a:cubicBezTo>
                    <a:pt x="25312" y="8292"/>
                    <a:pt x="25310" y="8289"/>
                    <a:pt x="25310" y="8283"/>
                  </a:cubicBezTo>
                  <a:cubicBezTo>
                    <a:pt x="23893" y="7407"/>
                    <a:pt x="22343" y="6766"/>
                    <a:pt x="20720" y="6388"/>
                  </a:cubicBezTo>
                  <a:cubicBezTo>
                    <a:pt x="20708" y="6388"/>
                    <a:pt x="20699" y="6376"/>
                    <a:pt x="20699" y="6368"/>
                  </a:cubicBezTo>
                  <a:lnTo>
                    <a:pt x="20699" y="1949"/>
                  </a:lnTo>
                  <a:cubicBezTo>
                    <a:pt x="20699" y="873"/>
                    <a:pt x="19828" y="1"/>
                    <a:pt x="18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flipH="1">
              <a:off x="8512247" y="1024784"/>
              <a:ext cx="1428180" cy="1015865"/>
            </a:xfrm>
            <a:custGeom>
              <a:avLst/>
              <a:gdLst/>
              <a:ahLst/>
              <a:cxnLst/>
              <a:rect l="l" t="t" r="r" b="b"/>
              <a:pathLst>
                <a:path w="38670" h="27506" extrusionOk="0">
                  <a:moveTo>
                    <a:pt x="7168" y="1"/>
                  </a:moveTo>
                  <a:cubicBezTo>
                    <a:pt x="6852" y="774"/>
                    <a:pt x="6595" y="1571"/>
                    <a:pt x="6403" y="2383"/>
                  </a:cubicBezTo>
                  <a:cubicBezTo>
                    <a:pt x="6400" y="2395"/>
                    <a:pt x="6391" y="2403"/>
                    <a:pt x="6380" y="2403"/>
                  </a:cubicBezTo>
                  <a:lnTo>
                    <a:pt x="1952" y="2403"/>
                  </a:lnTo>
                  <a:cubicBezTo>
                    <a:pt x="875" y="2403"/>
                    <a:pt x="1" y="3277"/>
                    <a:pt x="4" y="4355"/>
                  </a:cubicBezTo>
                  <a:lnTo>
                    <a:pt x="4" y="7596"/>
                  </a:lnTo>
                  <a:cubicBezTo>
                    <a:pt x="4" y="8673"/>
                    <a:pt x="875" y="9547"/>
                    <a:pt x="1952" y="9547"/>
                  </a:cubicBezTo>
                  <a:lnTo>
                    <a:pt x="6380" y="9547"/>
                  </a:lnTo>
                  <a:cubicBezTo>
                    <a:pt x="6391" y="9547"/>
                    <a:pt x="6400" y="9556"/>
                    <a:pt x="6403" y="9567"/>
                  </a:cubicBezTo>
                  <a:cubicBezTo>
                    <a:pt x="6781" y="11188"/>
                    <a:pt x="7422" y="12732"/>
                    <a:pt x="8298" y="14146"/>
                  </a:cubicBezTo>
                  <a:cubicBezTo>
                    <a:pt x="8310" y="14146"/>
                    <a:pt x="8310" y="14158"/>
                    <a:pt x="8298" y="14166"/>
                  </a:cubicBezTo>
                  <a:lnTo>
                    <a:pt x="5175" y="17304"/>
                  </a:lnTo>
                  <a:cubicBezTo>
                    <a:pt x="4408" y="18063"/>
                    <a:pt x="4408" y="19300"/>
                    <a:pt x="5175" y="20061"/>
                  </a:cubicBezTo>
                  <a:lnTo>
                    <a:pt x="7457" y="22346"/>
                  </a:lnTo>
                  <a:cubicBezTo>
                    <a:pt x="7838" y="22728"/>
                    <a:pt x="8337" y="22919"/>
                    <a:pt x="8837" y="22919"/>
                  </a:cubicBezTo>
                  <a:cubicBezTo>
                    <a:pt x="9337" y="22919"/>
                    <a:pt x="9836" y="22728"/>
                    <a:pt x="10217" y="22346"/>
                  </a:cubicBezTo>
                  <a:lnTo>
                    <a:pt x="13340" y="19220"/>
                  </a:lnTo>
                  <a:cubicBezTo>
                    <a:pt x="13346" y="19215"/>
                    <a:pt x="13351" y="19213"/>
                    <a:pt x="13355" y="19213"/>
                  </a:cubicBezTo>
                  <a:cubicBezTo>
                    <a:pt x="13358" y="19213"/>
                    <a:pt x="13361" y="19215"/>
                    <a:pt x="13361" y="19220"/>
                  </a:cubicBezTo>
                  <a:cubicBezTo>
                    <a:pt x="14778" y="20097"/>
                    <a:pt x="16327" y="20737"/>
                    <a:pt x="17951" y="21118"/>
                  </a:cubicBezTo>
                  <a:cubicBezTo>
                    <a:pt x="17963" y="21118"/>
                    <a:pt x="17971" y="21127"/>
                    <a:pt x="17971" y="21139"/>
                  </a:cubicBezTo>
                  <a:lnTo>
                    <a:pt x="17971" y="25554"/>
                  </a:lnTo>
                  <a:cubicBezTo>
                    <a:pt x="17971" y="26632"/>
                    <a:pt x="18845" y="27506"/>
                    <a:pt x="19923" y="27506"/>
                  </a:cubicBezTo>
                  <a:lnTo>
                    <a:pt x="23155" y="27506"/>
                  </a:lnTo>
                  <a:cubicBezTo>
                    <a:pt x="24229" y="27506"/>
                    <a:pt x="25103" y="26632"/>
                    <a:pt x="25103" y="25554"/>
                  </a:cubicBezTo>
                  <a:lnTo>
                    <a:pt x="25103" y="21139"/>
                  </a:lnTo>
                  <a:cubicBezTo>
                    <a:pt x="25103" y="21127"/>
                    <a:pt x="25112" y="21118"/>
                    <a:pt x="25124" y="21118"/>
                  </a:cubicBezTo>
                  <a:cubicBezTo>
                    <a:pt x="26747" y="20737"/>
                    <a:pt x="28297" y="20097"/>
                    <a:pt x="29714" y="19220"/>
                  </a:cubicBezTo>
                  <a:cubicBezTo>
                    <a:pt x="29714" y="19214"/>
                    <a:pt x="29717" y="19211"/>
                    <a:pt x="29721" y="19211"/>
                  </a:cubicBezTo>
                  <a:cubicBezTo>
                    <a:pt x="29725" y="19211"/>
                    <a:pt x="29730" y="19214"/>
                    <a:pt x="29734" y="19220"/>
                  </a:cubicBezTo>
                  <a:lnTo>
                    <a:pt x="32860" y="22346"/>
                  </a:lnTo>
                  <a:cubicBezTo>
                    <a:pt x="33240" y="22728"/>
                    <a:pt x="33739" y="22919"/>
                    <a:pt x="34238" y="22919"/>
                  </a:cubicBezTo>
                  <a:cubicBezTo>
                    <a:pt x="34737" y="22919"/>
                    <a:pt x="35237" y="22728"/>
                    <a:pt x="35617" y="22346"/>
                  </a:cubicBezTo>
                  <a:lnTo>
                    <a:pt x="37911" y="20061"/>
                  </a:lnTo>
                  <a:cubicBezTo>
                    <a:pt x="38670" y="19297"/>
                    <a:pt x="38670" y="18066"/>
                    <a:pt x="37911" y="17304"/>
                  </a:cubicBezTo>
                  <a:lnTo>
                    <a:pt x="34776" y="14166"/>
                  </a:lnTo>
                  <a:cubicBezTo>
                    <a:pt x="34764" y="14155"/>
                    <a:pt x="34764" y="14146"/>
                    <a:pt x="34776" y="14146"/>
                  </a:cubicBezTo>
                  <a:cubicBezTo>
                    <a:pt x="35505" y="12965"/>
                    <a:pt x="36075" y="11696"/>
                    <a:pt x="36467" y="10364"/>
                  </a:cubicBezTo>
                  <a:cubicBezTo>
                    <a:pt x="34549" y="9546"/>
                    <a:pt x="32483" y="9096"/>
                    <a:pt x="30406" y="9096"/>
                  </a:cubicBezTo>
                  <a:cubicBezTo>
                    <a:pt x="30243" y="9096"/>
                    <a:pt x="30080" y="9098"/>
                    <a:pt x="29917" y="9104"/>
                  </a:cubicBezTo>
                  <a:cubicBezTo>
                    <a:pt x="29903" y="9154"/>
                    <a:pt x="29885" y="9207"/>
                    <a:pt x="29864" y="9255"/>
                  </a:cubicBezTo>
                  <a:cubicBezTo>
                    <a:pt x="29755" y="9503"/>
                    <a:pt x="29649" y="9750"/>
                    <a:pt x="29531" y="9987"/>
                  </a:cubicBezTo>
                  <a:cubicBezTo>
                    <a:pt x="28630" y="12020"/>
                    <a:pt x="26918" y="13582"/>
                    <a:pt x="24814" y="14296"/>
                  </a:cubicBezTo>
                  <a:cubicBezTo>
                    <a:pt x="23761" y="14712"/>
                    <a:pt x="22649" y="14921"/>
                    <a:pt x="21538" y="14921"/>
                  </a:cubicBezTo>
                  <a:cubicBezTo>
                    <a:pt x="20426" y="14921"/>
                    <a:pt x="19314" y="14712"/>
                    <a:pt x="18264" y="14296"/>
                  </a:cubicBezTo>
                  <a:cubicBezTo>
                    <a:pt x="18166" y="14264"/>
                    <a:pt x="18069" y="14220"/>
                    <a:pt x="17971" y="14178"/>
                  </a:cubicBezTo>
                  <a:cubicBezTo>
                    <a:pt x="15896" y="13278"/>
                    <a:pt x="14240" y="11622"/>
                    <a:pt x="13340" y="9544"/>
                  </a:cubicBezTo>
                  <a:cubicBezTo>
                    <a:pt x="13296" y="9449"/>
                    <a:pt x="13254" y="9352"/>
                    <a:pt x="13222" y="9255"/>
                  </a:cubicBezTo>
                  <a:cubicBezTo>
                    <a:pt x="12806" y="8213"/>
                    <a:pt x="12593" y="7103"/>
                    <a:pt x="12596" y="5981"/>
                  </a:cubicBezTo>
                  <a:cubicBezTo>
                    <a:pt x="12593" y="5680"/>
                    <a:pt x="12611" y="5382"/>
                    <a:pt x="12649" y="5087"/>
                  </a:cubicBezTo>
                  <a:cubicBezTo>
                    <a:pt x="11100" y="3298"/>
                    <a:pt x="9571" y="1477"/>
                    <a:pt x="7575" y="237"/>
                  </a:cubicBezTo>
                  <a:cubicBezTo>
                    <a:pt x="7448" y="151"/>
                    <a:pt x="7307" y="77"/>
                    <a:pt x="7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7"/>
          <p:cNvGrpSpPr/>
          <p:nvPr/>
        </p:nvGrpSpPr>
        <p:grpSpPr>
          <a:xfrm>
            <a:off x="-37" y="2408736"/>
            <a:ext cx="9144025" cy="2734762"/>
            <a:chOff x="-25" y="2408888"/>
            <a:chExt cx="9144025" cy="2734763"/>
          </a:xfrm>
        </p:grpSpPr>
        <p:sp>
          <p:nvSpPr>
            <p:cNvPr id="658" name="Google Shape;658;p27"/>
            <p:cNvSpPr/>
            <p:nvPr/>
          </p:nvSpPr>
          <p:spPr>
            <a:xfrm>
              <a:off x="0" y="2571750"/>
              <a:ext cx="9144000" cy="257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-25" y="2408888"/>
              <a:ext cx="9144000" cy="16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-25" y="4825525"/>
              <a:ext cx="9144000" cy="31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7"/>
          <p:cNvGrpSpPr/>
          <p:nvPr/>
        </p:nvGrpSpPr>
        <p:grpSpPr>
          <a:xfrm>
            <a:off x="158299" y="2709005"/>
            <a:ext cx="260076" cy="2017910"/>
            <a:chOff x="146920" y="2666830"/>
            <a:chExt cx="239282" cy="1856574"/>
          </a:xfrm>
        </p:grpSpPr>
        <p:sp>
          <p:nvSpPr>
            <p:cNvPr id="662" name="Google Shape;662;p27"/>
            <p:cNvSpPr/>
            <p:nvPr/>
          </p:nvSpPr>
          <p:spPr>
            <a:xfrm>
              <a:off x="146920" y="3533305"/>
              <a:ext cx="94541" cy="129716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9"/>
                  </a:moveTo>
                  <a:cubicBezTo>
                    <a:pt x="3513" y="1179"/>
                    <a:pt x="3640" y="2209"/>
                    <a:pt x="3640" y="3342"/>
                  </a:cubicBezTo>
                  <a:cubicBezTo>
                    <a:pt x="3640" y="4517"/>
                    <a:pt x="3510" y="5533"/>
                    <a:pt x="2444" y="5533"/>
                  </a:cubicBezTo>
                  <a:cubicBezTo>
                    <a:pt x="1376" y="5533"/>
                    <a:pt x="1249" y="4517"/>
                    <a:pt x="1249" y="3342"/>
                  </a:cubicBezTo>
                  <a:cubicBezTo>
                    <a:pt x="1249" y="2212"/>
                    <a:pt x="1376" y="1179"/>
                    <a:pt x="2444" y="1179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33"/>
                    <a:pt x="0" y="3342"/>
                  </a:cubicBezTo>
                  <a:cubicBezTo>
                    <a:pt x="0" y="5270"/>
                    <a:pt x="579" y="6707"/>
                    <a:pt x="2444" y="6707"/>
                  </a:cubicBezTo>
                  <a:cubicBezTo>
                    <a:pt x="4307" y="6707"/>
                    <a:pt x="4888" y="5270"/>
                    <a:pt x="4888" y="3342"/>
                  </a:cubicBezTo>
                  <a:cubicBezTo>
                    <a:pt x="4888" y="1433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73045" y="3319258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146920" y="3963526"/>
              <a:ext cx="94541" cy="129716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6"/>
                  </a:moveTo>
                  <a:cubicBezTo>
                    <a:pt x="3513" y="1176"/>
                    <a:pt x="3640" y="2209"/>
                    <a:pt x="3640" y="3339"/>
                  </a:cubicBezTo>
                  <a:cubicBezTo>
                    <a:pt x="3640" y="4517"/>
                    <a:pt x="3510" y="5529"/>
                    <a:pt x="2444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9"/>
                    <a:pt x="1376" y="1176"/>
                    <a:pt x="2444" y="1176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29"/>
                    <a:pt x="0" y="3339"/>
                  </a:cubicBezTo>
                  <a:cubicBezTo>
                    <a:pt x="0" y="5267"/>
                    <a:pt x="579" y="6707"/>
                    <a:pt x="2444" y="6707"/>
                  </a:cubicBezTo>
                  <a:cubicBezTo>
                    <a:pt x="4307" y="6707"/>
                    <a:pt x="4888" y="5267"/>
                    <a:pt x="4888" y="3339"/>
                  </a:cubicBezTo>
                  <a:cubicBezTo>
                    <a:pt x="4888" y="1429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146920" y="4179699"/>
              <a:ext cx="94541" cy="129639"/>
            </a:xfrm>
            <a:custGeom>
              <a:avLst/>
              <a:gdLst/>
              <a:ahLst/>
              <a:cxnLst/>
              <a:rect l="l" t="t" r="r" b="b"/>
              <a:pathLst>
                <a:path w="4889" h="6704" extrusionOk="0">
                  <a:moveTo>
                    <a:pt x="2444" y="1175"/>
                  </a:moveTo>
                  <a:cubicBezTo>
                    <a:pt x="3513" y="1175"/>
                    <a:pt x="3640" y="2208"/>
                    <a:pt x="3640" y="3339"/>
                  </a:cubicBezTo>
                  <a:cubicBezTo>
                    <a:pt x="3640" y="4514"/>
                    <a:pt x="3510" y="5529"/>
                    <a:pt x="2444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4" y="1175"/>
                  </a:cubicBezTo>
                  <a:close/>
                  <a:moveTo>
                    <a:pt x="2444" y="0"/>
                  </a:moveTo>
                  <a:cubicBezTo>
                    <a:pt x="579" y="0"/>
                    <a:pt x="0" y="1429"/>
                    <a:pt x="0" y="3339"/>
                  </a:cubicBezTo>
                  <a:cubicBezTo>
                    <a:pt x="0" y="5266"/>
                    <a:pt x="579" y="6704"/>
                    <a:pt x="2444" y="6704"/>
                  </a:cubicBezTo>
                  <a:cubicBezTo>
                    <a:pt x="4307" y="6704"/>
                    <a:pt x="4888" y="5266"/>
                    <a:pt x="4888" y="3339"/>
                  </a:cubicBezTo>
                  <a:cubicBezTo>
                    <a:pt x="4888" y="1429"/>
                    <a:pt x="4307" y="0"/>
                    <a:pt x="2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173045" y="3749479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1" y="1166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173045" y="4395796"/>
              <a:ext cx="42214" cy="127608"/>
            </a:xfrm>
            <a:custGeom>
              <a:avLst/>
              <a:gdLst/>
              <a:ahLst/>
              <a:cxnLst/>
              <a:rect l="l" t="t" r="r" b="b"/>
              <a:pathLst>
                <a:path w="2183" h="6599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291719" y="2883449"/>
              <a:ext cx="94483" cy="129716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5"/>
                  </a:moveTo>
                  <a:cubicBezTo>
                    <a:pt x="3510" y="1175"/>
                    <a:pt x="3637" y="2208"/>
                    <a:pt x="3637" y="3339"/>
                  </a:cubicBezTo>
                  <a:cubicBezTo>
                    <a:pt x="3637" y="4517"/>
                    <a:pt x="3510" y="5529"/>
                    <a:pt x="2445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29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29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291719" y="2666830"/>
              <a:ext cx="94483" cy="129639"/>
            </a:xfrm>
            <a:custGeom>
              <a:avLst/>
              <a:gdLst/>
              <a:ahLst/>
              <a:cxnLst/>
              <a:rect l="l" t="t" r="r" b="b"/>
              <a:pathLst>
                <a:path w="4886" h="6704" extrusionOk="0">
                  <a:moveTo>
                    <a:pt x="2445" y="1172"/>
                  </a:moveTo>
                  <a:cubicBezTo>
                    <a:pt x="3510" y="1172"/>
                    <a:pt x="3637" y="2205"/>
                    <a:pt x="3637" y="3336"/>
                  </a:cubicBezTo>
                  <a:cubicBezTo>
                    <a:pt x="3637" y="4514"/>
                    <a:pt x="3510" y="5529"/>
                    <a:pt x="2445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lnTo>
                    <a:pt x="2445" y="1172"/>
                  </a:lnTo>
                  <a:close/>
                  <a:moveTo>
                    <a:pt x="2445" y="0"/>
                  </a:moveTo>
                  <a:cubicBezTo>
                    <a:pt x="579" y="0"/>
                    <a:pt x="1" y="1426"/>
                    <a:pt x="1" y="3339"/>
                  </a:cubicBezTo>
                  <a:cubicBezTo>
                    <a:pt x="1" y="5266"/>
                    <a:pt x="579" y="6704"/>
                    <a:pt x="2445" y="6704"/>
                  </a:cubicBezTo>
                  <a:cubicBezTo>
                    <a:pt x="4307" y="6704"/>
                    <a:pt x="4886" y="5266"/>
                    <a:pt x="4886" y="3339"/>
                  </a:cubicBezTo>
                  <a:cubicBezTo>
                    <a:pt x="4886" y="1429"/>
                    <a:pt x="4307" y="0"/>
                    <a:pt x="2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291719" y="3529766"/>
              <a:ext cx="94483" cy="129716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9"/>
                  </a:moveTo>
                  <a:cubicBezTo>
                    <a:pt x="3510" y="1179"/>
                    <a:pt x="3637" y="2209"/>
                    <a:pt x="3637" y="3342"/>
                  </a:cubicBezTo>
                  <a:cubicBezTo>
                    <a:pt x="3637" y="4517"/>
                    <a:pt x="3510" y="5530"/>
                    <a:pt x="2445" y="5530"/>
                  </a:cubicBezTo>
                  <a:cubicBezTo>
                    <a:pt x="1376" y="5530"/>
                    <a:pt x="1249" y="4517"/>
                    <a:pt x="1249" y="3339"/>
                  </a:cubicBezTo>
                  <a:cubicBezTo>
                    <a:pt x="1249" y="2212"/>
                    <a:pt x="1376" y="1179"/>
                    <a:pt x="2445" y="1179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30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30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317863" y="3314694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17863" y="3100126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17863" y="3745940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17863" y="3959987"/>
              <a:ext cx="42214" cy="127589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7"/>
          <p:cNvGrpSpPr/>
          <p:nvPr/>
        </p:nvGrpSpPr>
        <p:grpSpPr>
          <a:xfrm>
            <a:off x="8733394" y="2709005"/>
            <a:ext cx="252260" cy="2017907"/>
            <a:chOff x="8430732" y="2709005"/>
            <a:chExt cx="252260" cy="2017907"/>
          </a:xfrm>
        </p:grpSpPr>
        <p:sp>
          <p:nvSpPr>
            <p:cNvPr id="676" name="Google Shape;676;p27"/>
            <p:cNvSpPr/>
            <p:nvPr/>
          </p:nvSpPr>
          <p:spPr>
            <a:xfrm>
              <a:off x="8580237" y="3650777"/>
              <a:ext cx="102755" cy="140985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9"/>
                  </a:moveTo>
                  <a:cubicBezTo>
                    <a:pt x="3513" y="1179"/>
                    <a:pt x="3640" y="2209"/>
                    <a:pt x="3640" y="3342"/>
                  </a:cubicBezTo>
                  <a:cubicBezTo>
                    <a:pt x="3640" y="4517"/>
                    <a:pt x="3510" y="5533"/>
                    <a:pt x="2444" y="5533"/>
                  </a:cubicBezTo>
                  <a:cubicBezTo>
                    <a:pt x="1376" y="5533"/>
                    <a:pt x="1249" y="4517"/>
                    <a:pt x="1249" y="3342"/>
                  </a:cubicBezTo>
                  <a:cubicBezTo>
                    <a:pt x="1249" y="2212"/>
                    <a:pt x="1376" y="1179"/>
                    <a:pt x="2444" y="1179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33"/>
                    <a:pt x="0" y="3342"/>
                  </a:cubicBezTo>
                  <a:cubicBezTo>
                    <a:pt x="0" y="5270"/>
                    <a:pt x="579" y="6707"/>
                    <a:pt x="2444" y="6707"/>
                  </a:cubicBezTo>
                  <a:cubicBezTo>
                    <a:pt x="4307" y="6707"/>
                    <a:pt x="4888" y="5270"/>
                    <a:pt x="4888" y="3342"/>
                  </a:cubicBezTo>
                  <a:cubicBezTo>
                    <a:pt x="4888" y="1433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8608632" y="3418129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8580237" y="4118384"/>
              <a:ext cx="102755" cy="140985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6"/>
                  </a:moveTo>
                  <a:cubicBezTo>
                    <a:pt x="3513" y="1176"/>
                    <a:pt x="3640" y="2209"/>
                    <a:pt x="3640" y="3339"/>
                  </a:cubicBezTo>
                  <a:cubicBezTo>
                    <a:pt x="3640" y="4517"/>
                    <a:pt x="3510" y="5529"/>
                    <a:pt x="2444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9"/>
                    <a:pt x="1376" y="1176"/>
                    <a:pt x="2444" y="1176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29"/>
                    <a:pt x="0" y="3339"/>
                  </a:cubicBezTo>
                  <a:cubicBezTo>
                    <a:pt x="0" y="5267"/>
                    <a:pt x="579" y="6707"/>
                    <a:pt x="2444" y="6707"/>
                  </a:cubicBezTo>
                  <a:cubicBezTo>
                    <a:pt x="4307" y="6707"/>
                    <a:pt x="4888" y="5267"/>
                    <a:pt x="4888" y="3339"/>
                  </a:cubicBezTo>
                  <a:cubicBezTo>
                    <a:pt x="4888" y="1429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8580237" y="4353343"/>
              <a:ext cx="102755" cy="140901"/>
            </a:xfrm>
            <a:custGeom>
              <a:avLst/>
              <a:gdLst/>
              <a:ahLst/>
              <a:cxnLst/>
              <a:rect l="l" t="t" r="r" b="b"/>
              <a:pathLst>
                <a:path w="4889" h="6704" extrusionOk="0">
                  <a:moveTo>
                    <a:pt x="2444" y="1175"/>
                  </a:moveTo>
                  <a:cubicBezTo>
                    <a:pt x="3513" y="1175"/>
                    <a:pt x="3640" y="2208"/>
                    <a:pt x="3640" y="3339"/>
                  </a:cubicBezTo>
                  <a:cubicBezTo>
                    <a:pt x="3640" y="4514"/>
                    <a:pt x="3510" y="5529"/>
                    <a:pt x="2444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4" y="1175"/>
                  </a:cubicBezTo>
                  <a:close/>
                  <a:moveTo>
                    <a:pt x="2444" y="0"/>
                  </a:moveTo>
                  <a:cubicBezTo>
                    <a:pt x="579" y="0"/>
                    <a:pt x="0" y="1429"/>
                    <a:pt x="0" y="3339"/>
                  </a:cubicBezTo>
                  <a:cubicBezTo>
                    <a:pt x="0" y="5266"/>
                    <a:pt x="579" y="6704"/>
                    <a:pt x="2444" y="6704"/>
                  </a:cubicBezTo>
                  <a:cubicBezTo>
                    <a:pt x="4307" y="6704"/>
                    <a:pt x="4888" y="5266"/>
                    <a:pt x="4888" y="3339"/>
                  </a:cubicBezTo>
                  <a:cubicBezTo>
                    <a:pt x="4888" y="1429"/>
                    <a:pt x="4307" y="0"/>
                    <a:pt x="2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8608632" y="3885736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1" y="1166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8608632" y="4588218"/>
              <a:ext cx="45881" cy="138694"/>
            </a:xfrm>
            <a:custGeom>
              <a:avLst/>
              <a:gdLst/>
              <a:ahLst/>
              <a:cxnLst/>
              <a:rect l="l" t="t" r="r" b="b"/>
              <a:pathLst>
                <a:path w="2183" h="6599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8430732" y="2944448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5"/>
                  </a:moveTo>
                  <a:cubicBezTo>
                    <a:pt x="3510" y="1175"/>
                    <a:pt x="3637" y="2208"/>
                    <a:pt x="3637" y="3339"/>
                  </a:cubicBezTo>
                  <a:cubicBezTo>
                    <a:pt x="3637" y="4517"/>
                    <a:pt x="3510" y="5529"/>
                    <a:pt x="2445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29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29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8430732" y="2709005"/>
              <a:ext cx="102692" cy="140901"/>
            </a:xfrm>
            <a:custGeom>
              <a:avLst/>
              <a:gdLst/>
              <a:ahLst/>
              <a:cxnLst/>
              <a:rect l="l" t="t" r="r" b="b"/>
              <a:pathLst>
                <a:path w="4886" h="6704" extrusionOk="0">
                  <a:moveTo>
                    <a:pt x="2445" y="1172"/>
                  </a:moveTo>
                  <a:cubicBezTo>
                    <a:pt x="3510" y="1172"/>
                    <a:pt x="3637" y="2205"/>
                    <a:pt x="3637" y="3336"/>
                  </a:cubicBezTo>
                  <a:cubicBezTo>
                    <a:pt x="3637" y="4514"/>
                    <a:pt x="3510" y="5529"/>
                    <a:pt x="2445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lnTo>
                    <a:pt x="2445" y="1172"/>
                  </a:lnTo>
                  <a:close/>
                  <a:moveTo>
                    <a:pt x="2445" y="0"/>
                  </a:moveTo>
                  <a:cubicBezTo>
                    <a:pt x="579" y="0"/>
                    <a:pt x="1" y="1426"/>
                    <a:pt x="1" y="3339"/>
                  </a:cubicBezTo>
                  <a:cubicBezTo>
                    <a:pt x="1" y="5266"/>
                    <a:pt x="579" y="6704"/>
                    <a:pt x="2445" y="6704"/>
                  </a:cubicBezTo>
                  <a:cubicBezTo>
                    <a:pt x="4307" y="6704"/>
                    <a:pt x="4886" y="5266"/>
                    <a:pt x="4886" y="3339"/>
                  </a:cubicBezTo>
                  <a:cubicBezTo>
                    <a:pt x="4886" y="1429"/>
                    <a:pt x="4307" y="0"/>
                    <a:pt x="2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8430732" y="3646930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9"/>
                  </a:moveTo>
                  <a:cubicBezTo>
                    <a:pt x="3510" y="1179"/>
                    <a:pt x="3637" y="2209"/>
                    <a:pt x="3637" y="3342"/>
                  </a:cubicBezTo>
                  <a:cubicBezTo>
                    <a:pt x="3637" y="4517"/>
                    <a:pt x="3510" y="5530"/>
                    <a:pt x="2445" y="5530"/>
                  </a:cubicBezTo>
                  <a:cubicBezTo>
                    <a:pt x="1376" y="5530"/>
                    <a:pt x="1249" y="4517"/>
                    <a:pt x="1249" y="3339"/>
                  </a:cubicBezTo>
                  <a:cubicBezTo>
                    <a:pt x="1249" y="2212"/>
                    <a:pt x="1376" y="1179"/>
                    <a:pt x="2445" y="1179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30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30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8459148" y="3413169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8459148" y="3179954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459148" y="3881890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8459148" y="4114537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7"/>
          <p:cNvGrpSpPr/>
          <p:nvPr/>
        </p:nvGrpSpPr>
        <p:grpSpPr>
          <a:xfrm>
            <a:off x="-388650" y="430113"/>
            <a:ext cx="762958" cy="1578133"/>
            <a:chOff x="-388650" y="2380338"/>
            <a:chExt cx="762958" cy="1578133"/>
          </a:xfrm>
        </p:grpSpPr>
        <p:sp>
          <p:nvSpPr>
            <p:cNvPr id="690" name="Google Shape;690;p27"/>
            <p:cNvSpPr/>
            <p:nvPr/>
          </p:nvSpPr>
          <p:spPr>
            <a:xfrm>
              <a:off x="-387554" y="3195322"/>
              <a:ext cx="761862" cy="763006"/>
            </a:xfrm>
            <a:custGeom>
              <a:avLst/>
              <a:gdLst/>
              <a:ahLst/>
              <a:cxnLst/>
              <a:rect l="l" t="t" r="r" b="b"/>
              <a:pathLst>
                <a:path w="15982" h="16006" extrusionOk="0">
                  <a:moveTo>
                    <a:pt x="3386" y="1"/>
                  </a:moveTo>
                  <a:cubicBezTo>
                    <a:pt x="2631" y="1"/>
                    <a:pt x="2017" y="615"/>
                    <a:pt x="2017" y="1371"/>
                  </a:cubicBezTo>
                  <a:lnTo>
                    <a:pt x="2017" y="2041"/>
                  </a:lnTo>
                  <a:lnTo>
                    <a:pt x="1350" y="2041"/>
                  </a:lnTo>
                  <a:cubicBezTo>
                    <a:pt x="600" y="2052"/>
                    <a:pt x="1" y="2661"/>
                    <a:pt x="1" y="3410"/>
                  </a:cubicBezTo>
                  <a:cubicBezTo>
                    <a:pt x="1" y="4157"/>
                    <a:pt x="600" y="4768"/>
                    <a:pt x="1350" y="4780"/>
                  </a:cubicBezTo>
                  <a:lnTo>
                    <a:pt x="2713" y="4780"/>
                  </a:lnTo>
                  <a:lnTo>
                    <a:pt x="11206" y="13272"/>
                  </a:lnTo>
                  <a:lnTo>
                    <a:pt x="11206" y="14636"/>
                  </a:lnTo>
                  <a:cubicBezTo>
                    <a:pt x="11206" y="15395"/>
                    <a:pt x="11820" y="16006"/>
                    <a:pt x="12575" y="16006"/>
                  </a:cubicBezTo>
                  <a:cubicBezTo>
                    <a:pt x="13334" y="16006"/>
                    <a:pt x="13948" y="15395"/>
                    <a:pt x="13948" y="14636"/>
                  </a:cubicBezTo>
                  <a:lnTo>
                    <a:pt x="13948" y="13972"/>
                  </a:lnTo>
                  <a:lnTo>
                    <a:pt x="14612" y="13972"/>
                  </a:lnTo>
                  <a:cubicBezTo>
                    <a:pt x="15368" y="13972"/>
                    <a:pt x="15982" y="13358"/>
                    <a:pt x="15982" y="12599"/>
                  </a:cubicBezTo>
                  <a:cubicBezTo>
                    <a:pt x="15982" y="11844"/>
                    <a:pt x="15368" y="11230"/>
                    <a:pt x="14612" y="11230"/>
                  </a:cubicBezTo>
                  <a:lnTo>
                    <a:pt x="13248" y="11230"/>
                  </a:lnTo>
                  <a:lnTo>
                    <a:pt x="4759" y="2737"/>
                  </a:lnTo>
                  <a:lnTo>
                    <a:pt x="4759" y="1371"/>
                  </a:lnTo>
                  <a:cubicBezTo>
                    <a:pt x="4759" y="615"/>
                    <a:pt x="4145" y="1"/>
                    <a:pt x="3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-388650" y="3195465"/>
              <a:ext cx="762005" cy="763006"/>
            </a:xfrm>
            <a:custGeom>
              <a:avLst/>
              <a:gdLst/>
              <a:ahLst/>
              <a:cxnLst/>
              <a:rect l="l" t="t" r="r" b="b"/>
              <a:pathLst>
                <a:path w="15985" h="16006" extrusionOk="0">
                  <a:moveTo>
                    <a:pt x="12596" y="1"/>
                  </a:moveTo>
                  <a:cubicBezTo>
                    <a:pt x="11840" y="1"/>
                    <a:pt x="11226" y="615"/>
                    <a:pt x="11226" y="1371"/>
                  </a:cubicBezTo>
                  <a:lnTo>
                    <a:pt x="11226" y="2737"/>
                  </a:lnTo>
                  <a:lnTo>
                    <a:pt x="2736" y="11227"/>
                  </a:lnTo>
                  <a:lnTo>
                    <a:pt x="1370" y="11227"/>
                  </a:lnTo>
                  <a:cubicBezTo>
                    <a:pt x="614" y="11227"/>
                    <a:pt x="0" y="11841"/>
                    <a:pt x="0" y="12596"/>
                  </a:cubicBezTo>
                  <a:cubicBezTo>
                    <a:pt x="0" y="13355"/>
                    <a:pt x="614" y="13969"/>
                    <a:pt x="1370" y="13969"/>
                  </a:cubicBezTo>
                  <a:lnTo>
                    <a:pt x="2037" y="13969"/>
                  </a:lnTo>
                  <a:lnTo>
                    <a:pt x="2037" y="14636"/>
                  </a:lnTo>
                  <a:cubicBezTo>
                    <a:pt x="2037" y="15392"/>
                    <a:pt x="2651" y="16006"/>
                    <a:pt x="3409" y="16006"/>
                  </a:cubicBezTo>
                  <a:cubicBezTo>
                    <a:pt x="4165" y="16006"/>
                    <a:pt x="4779" y="15392"/>
                    <a:pt x="4779" y="14636"/>
                  </a:cubicBezTo>
                  <a:lnTo>
                    <a:pt x="4782" y="13269"/>
                  </a:lnTo>
                  <a:lnTo>
                    <a:pt x="13271" y="4780"/>
                  </a:lnTo>
                  <a:lnTo>
                    <a:pt x="14635" y="4780"/>
                  </a:lnTo>
                  <a:cubicBezTo>
                    <a:pt x="15382" y="4768"/>
                    <a:pt x="15984" y="4157"/>
                    <a:pt x="15984" y="3410"/>
                  </a:cubicBezTo>
                  <a:cubicBezTo>
                    <a:pt x="15984" y="2661"/>
                    <a:pt x="15382" y="2052"/>
                    <a:pt x="14635" y="2038"/>
                  </a:cubicBezTo>
                  <a:lnTo>
                    <a:pt x="13968" y="2038"/>
                  </a:lnTo>
                  <a:lnTo>
                    <a:pt x="13968" y="1371"/>
                  </a:lnTo>
                  <a:cubicBezTo>
                    <a:pt x="13968" y="615"/>
                    <a:pt x="13354" y="1"/>
                    <a:pt x="12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-331254" y="2380338"/>
              <a:ext cx="648455" cy="733546"/>
            </a:xfrm>
            <a:custGeom>
              <a:avLst/>
              <a:gdLst/>
              <a:ahLst/>
              <a:cxnLst/>
              <a:rect l="l" t="t" r="r" b="b"/>
              <a:pathLst>
                <a:path w="13603" h="15388" extrusionOk="0">
                  <a:moveTo>
                    <a:pt x="9867" y="7186"/>
                  </a:moveTo>
                  <a:cubicBezTo>
                    <a:pt x="10445" y="7186"/>
                    <a:pt x="10943" y="7475"/>
                    <a:pt x="11090" y="7949"/>
                  </a:cubicBezTo>
                  <a:cubicBezTo>
                    <a:pt x="11279" y="8566"/>
                    <a:pt x="10798" y="9260"/>
                    <a:pt x="10016" y="9499"/>
                  </a:cubicBezTo>
                  <a:cubicBezTo>
                    <a:pt x="9836" y="9554"/>
                    <a:pt x="9655" y="9581"/>
                    <a:pt x="9481" y="9581"/>
                  </a:cubicBezTo>
                  <a:cubicBezTo>
                    <a:pt x="8904" y="9581"/>
                    <a:pt x="8405" y="9291"/>
                    <a:pt x="8260" y="8817"/>
                  </a:cubicBezTo>
                  <a:cubicBezTo>
                    <a:pt x="8071" y="8200"/>
                    <a:pt x="8549" y="7507"/>
                    <a:pt x="9331" y="7267"/>
                  </a:cubicBezTo>
                  <a:cubicBezTo>
                    <a:pt x="9512" y="7212"/>
                    <a:pt x="9693" y="7186"/>
                    <a:pt x="9867" y="7186"/>
                  </a:cubicBezTo>
                  <a:close/>
                  <a:moveTo>
                    <a:pt x="3731" y="7185"/>
                  </a:moveTo>
                  <a:cubicBezTo>
                    <a:pt x="3905" y="7185"/>
                    <a:pt x="4087" y="7211"/>
                    <a:pt x="4269" y="7267"/>
                  </a:cubicBezTo>
                  <a:cubicBezTo>
                    <a:pt x="5051" y="7510"/>
                    <a:pt x="5529" y="8200"/>
                    <a:pt x="5340" y="8817"/>
                  </a:cubicBezTo>
                  <a:cubicBezTo>
                    <a:pt x="5195" y="9291"/>
                    <a:pt x="4697" y="9582"/>
                    <a:pt x="4121" y="9582"/>
                  </a:cubicBezTo>
                  <a:cubicBezTo>
                    <a:pt x="3946" y="9582"/>
                    <a:pt x="3765" y="9555"/>
                    <a:pt x="3584" y="9499"/>
                  </a:cubicBezTo>
                  <a:cubicBezTo>
                    <a:pt x="2802" y="9257"/>
                    <a:pt x="2324" y="8563"/>
                    <a:pt x="2512" y="7949"/>
                  </a:cubicBezTo>
                  <a:cubicBezTo>
                    <a:pt x="2658" y="7476"/>
                    <a:pt x="3154" y="7185"/>
                    <a:pt x="3731" y="7185"/>
                  </a:cubicBezTo>
                  <a:close/>
                  <a:moveTo>
                    <a:pt x="6800" y="10144"/>
                  </a:moveTo>
                  <a:cubicBezTo>
                    <a:pt x="6942" y="10144"/>
                    <a:pt x="7085" y="10199"/>
                    <a:pt x="7194" y="10308"/>
                  </a:cubicBezTo>
                  <a:lnTo>
                    <a:pt x="7956" y="11069"/>
                  </a:lnTo>
                  <a:cubicBezTo>
                    <a:pt x="8174" y="11285"/>
                    <a:pt x="8174" y="11639"/>
                    <a:pt x="7956" y="11858"/>
                  </a:cubicBezTo>
                  <a:cubicBezTo>
                    <a:pt x="7846" y="11965"/>
                    <a:pt x="7704" y="12019"/>
                    <a:pt x="7562" y="12019"/>
                  </a:cubicBezTo>
                  <a:cubicBezTo>
                    <a:pt x="7419" y="12019"/>
                    <a:pt x="7277" y="11965"/>
                    <a:pt x="7167" y="11858"/>
                  </a:cubicBezTo>
                  <a:lnTo>
                    <a:pt x="6801" y="11489"/>
                  </a:lnTo>
                  <a:lnTo>
                    <a:pt x="6435" y="11858"/>
                  </a:lnTo>
                  <a:cubicBezTo>
                    <a:pt x="6326" y="11965"/>
                    <a:pt x="6183" y="12019"/>
                    <a:pt x="6040" y="12019"/>
                  </a:cubicBezTo>
                  <a:cubicBezTo>
                    <a:pt x="5897" y="12019"/>
                    <a:pt x="5754" y="11965"/>
                    <a:pt x="5644" y="11858"/>
                  </a:cubicBezTo>
                  <a:cubicBezTo>
                    <a:pt x="5429" y="11639"/>
                    <a:pt x="5429" y="11285"/>
                    <a:pt x="5644" y="11069"/>
                  </a:cubicBezTo>
                  <a:lnTo>
                    <a:pt x="6406" y="10308"/>
                  </a:lnTo>
                  <a:cubicBezTo>
                    <a:pt x="6515" y="10199"/>
                    <a:pt x="6658" y="10144"/>
                    <a:pt x="6800" y="10144"/>
                  </a:cubicBezTo>
                  <a:close/>
                  <a:moveTo>
                    <a:pt x="6801" y="0"/>
                  </a:moveTo>
                  <a:cubicBezTo>
                    <a:pt x="3044" y="0"/>
                    <a:pt x="0" y="3046"/>
                    <a:pt x="0" y="6804"/>
                  </a:cubicBezTo>
                  <a:cubicBezTo>
                    <a:pt x="0" y="9044"/>
                    <a:pt x="1104" y="11143"/>
                    <a:pt x="2958" y="12412"/>
                  </a:cubicBezTo>
                  <a:cubicBezTo>
                    <a:pt x="2929" y="12548"/>
                    <a:pt x="2917" y="12684"/>
                    <a:pt x="2914" y="12826"/>
                  </a:cubicBezTo>
                  <a:lnTo>
                    <a:pt x="2914" y="13195"/>
                  </a:lnTo>
                  <a:cubicBezTo>
                    <a:pt x="2917" y="14396"/>
                    <a:pt x="3885" y="15373"/>
                    <a:pt x="5086" y="15385"/>
                  </a:cubicBezTo>
                  <a:lnTo>
                    <a:pt x="5086" y="14845"/>
                  </a:lnTo>
                  <a:cubicBezTo>
                    <a:pt x="5086" y="14647"/>
                    <a:pt x="5249" y="14485"/>
                    <a:pt x="5447" y="14485"/>
                  </a:cubicBezTo>
                  <a:cubicBezTo>
                    <a:pt x="5644" y="14485"/>
                    <a:pt x="5807" y="14647"/>
                    <a:pt x="5807" y="14845"/>
                  </a:cubicBezTo>
                  <a:lnTo>
                    <a:pt x="5807" y="15388"/>
                  </a:lnTo>
                  <a:lnTo>
                    <a:pt x="6441" y="15388"/>
                  </a:lnTo>
                  <a:lnTo>
                    <a:pt x="6441" y="14845"/>
                  </a:lnTo>
                  <a:cubicBezTo>
                    <a:pt x="6441" y="14647"/>
                    <a:pt x="6604" y="14485"/>
                    <a:pt x="6801" y="14485"/>
                  </a:cubicBezTo>
                  <a:cubicBezTo>
                    <a:pt x="6999" y="14485"/>
                    <a:pt x="7162" y="14647"/>
                    <a:pt x="7162" y="14845"/>
                  </a:cubicBezTo>
                  <a:lnTo>
                    <a:pt x="7162" y="15388"/>
                  </a:lnTo>
                  <a:lnTo>
                    <a:pt x="7796" y="15388"/>
                  </a:lnTo>
                  <a:lnTo>
                    <a:pt x="7796" y="14845"/>
                  </a:lnTo>
                  <a:cubicBezTo>
                    <a:pt x="7796" y="14647"/>
                    <a:pt x="7959" y="14485"/>
                    <a:pt x="8156" y="14485"/>
                  </a:cubicBezTo>
                  <a:cubicBezTo>
                    <a:pt x="8354" y="14485"/>
                    <a:pt x="8516" y="14647"/>
                    <a:pt x="8516" y="14845"/>
                  </a:cubicBezTo>
                  <a:lnTo>
                    <a:pt x="8516" y="15385"/>
                  </a:lnTo>
                  <a:cubicBezTo>
                    <a:pt x="9718" y="15373"/>
                    <a:pt x="10686" y="14396"/>
                    <a:pt x="10689" y="13192"/>
                  </a:cubicBezTo>
                  <a:lnTo>
                    <a:pt x="10689" y="12823"/>
                  </a:lnTo>
                  <a:cubicBezTo>
                    <a:pt x="10686" y="12684"/>
                    <a:pt x="10674" y="12545"/>
                    <a:pt x="10648" y="12410"/>
                  </a:cubicBezTo>
                  <a:cubicBezTo>
                    <a:pt x="12496" y="11143"/>
                    <a:pt x="13602" y="9044"/>
                    <a:pt x="13602" y="6804"/>
                  </a:cubicBezTo>
                  <a:cubicBezTo>
                    <a:pt x="13602" y="3046"/>
                    <a:pt x="10556" y="0"/>
                    <a:pt x="6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7"/>
          <p:cNvGrpSpPr/>
          <p:nvPr/>
        </p:nvGrpSpPr>
        <p:grpSpPr>
          <a:xfrm>
            <a:off x="8769650" y="430100"/>
            <a:ext cx="762958" cy="1578133"/>
            <a:chOff x="-388650" y="2380338"/>
            <a:chExt cx="762958" cy="1578133"/>
          </a:xfrm>
        </p:grpSpPr>
        <p:sp>
          <p:nvSpPr>
            <p:cNvPr id="694" name="Google Shape;694;p27"/>
            <p:cNvSpPr/>
            <p:nvPr/>
          </p:nvSpPr>
          <p:spPr>
            <a:xfrm>
              <a:off x="-387554" y="3195322"/>
              <a:ext cx="761862" cy="763006"/>
            </a:xfrm>
            <a:custGeom>
              <a:avLst/>
              <a:gdLst/>
              <a:ahLst/>
              <a:cxnLst/>
              <a:rect l="l" t="t" r="r" b="b"/>
              <a:pathLst>
                <a:path w="15982" h="16006" extrusionOk="0">
                  <a:moveTo>
                    <a:pt x="3386" y="1"/>
                  </a:moveTo>
                  <a:cubicBezTo>
                    <a:pt x="2631" y="1"/>
                    <a:pt x="2017" y="615"/>
                    <a:pt x="2017" y="1371"/>
                  </a:cubicBezTo>
                  <a:lnTo>
                    <a:pt x="2017" y="2041"/>
                  </a:lnTo>
                  <a:lnTo>
                    <a:pt x="1350" y="2041"/>
                  </a:lnTo>
                  <a:cubicBezTo>
                    <a:pt x="600" y="2052"/>
                    <a:pt x="1" y="2661"/>
                    <a:pt x="1" y="3410"/>
                  </a:cubicBezTo>
                  <a:cubicBezTo>
                    <a:pt x="1" y="4157"/>
                    <a:pt x="600" y="4768"/>
                    <a:pt x="1350" y="4780"/>
                  </a:cubicBezTo>
                  <a:lnTo>
                    <a:pt x="2713" y="4780"/>
                  </a:lnTo>
                  <a:lnTo>
                    <a:pt x="11206" y="13272"/>
                  </a:lnTo>
                  <a:lnTo>
                    <a:pt x="11206" y="14636"/>
                  </a:lnTo>
                  <a:cubicBezTo>
                    <a:pt x="11206" y="15395"/>
                    <a:pt x="11820" y="16006"/>
                    <a:pt x="12575" y="16006"/>
                  </a:cubicBezTo>
                  <a:cubicBezTo>
                    <a:pt x="13334" y="16006"/>
                    <a:pt x="13948" y="15395"/>
                    <a:pt x="13948" y="14636"/>
                  </a:cubicBezTo>
                  <a:lnTo>
                    <a:pt x="13948" y="13972"/>
                  </a:lnTo>
                  <a:lnTo>
                    <a:pt x="14612" y="13972"/>
                  </a:lnTo>
                  <a:cubicBezTo>
                    <a:pt x="15368" y="13972"/>
                    <a:pt x="15982" y="13358"/>
                    <a:pt x="15982" y="12599"/>
                  </a:cubicBezTo>
                  <a:cubicBezTo>
                    <a:pt x="15982" y="11844"/>
                    <a:pt x="15368" y="11230"/>
                    <a:pt x="14612" y="11230"/>
                  </a:cubicBezTo>
                  <a:lnTo>
                    <a:pt x="13248" y="11230"/>
                  </a:lnTo>
                  <a:lnTo>
                    <a:pt x="4759" y="2737"/>
                  </a:lnTo>
                  <a:lnTo>
                    <a:pt x="4759" y="1371"/>
                  </a:lnTo>
                  <a:cubicBezTo>
                    <a:pt x="4759" y="615"/>
                    <a:pt x="4145" y="1"/>
                    <a:pt x="3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-388650" y="3195465"/>
              <a:ext cx="762005" cy="763006"/>
            </a:xfrm>
            <a:custGeom>
              <a:avLst/>
              <a:gdLst/>
              <a:ahLst/>
              <a:cxnLst/>
              <a:rect l="l" t="t" r="r" b="b"/>
              <a:pathLst>
                <a:path w="15985" h="16006" extrusionOk="0">
                  <a:moveTo>
                    <a:pt x="12596" y="1"/>
                  </a:moveTo>
                  <a:cubicBezTo>
                    <a:pt x="11840" y="1"/>
                    <a:pt x="11226" y="615"/>
                    <a:pt x="11226" y="1371"/>
                  </a:cubicBezTo>
                  <a:lnTo>
                    <a:pt x="11226" y="2737"/>
                  </a:lnTo>
                  <a:lnTo>
                    <a:pt x="2736" y="11227"/>
                  </a:lnTo>
                  <a:lnTo>
                    <a:pt x="1370" y="11227"/>
                  </a:lnTo>
                  <a:cubicBezTo>
                    <a:pt x="614" y="11227"/>
                    <a:pt x="0" y="11841"/>
                    <a:pt x="0" y="12596"/>
                  </a:cubicBezTo>
                  <a:cubicBezTo>
                    <a:pt x="0" y="13355"/>
                    <a:pt x="614" y="13969"/>
                    <a:pt x="1370" y="13969"/>
                  </a:cubicBezTo>
                  <a:lnTo>
                    <a:pt x="2037" y="13969"/>
                  </a:lnTo>
                  <a:lnTo>
                    <a:pt x="2037" y="14636"/>
                  </a:lnTo>
                  <a:cubicBezTo>
                    <a:pt x="2037" y="15392"/>
                    <a:pt x="2651" y="16006"/>
                    <a:pt x="3409" y="16006"/>
                  </a:cubicBezTo>
                  <a:cubicBezTo>
                    <a:pt x="4165" y="16006"/>
                    <a:pt x="4779" y="15392"/>
                    <a:pt x="4779" y="14636"/>
                  </a:cubicBezTo>
                  <a:lnTo>
                    <a:pt x="4782" y="13269"/>
                  </a:lnTo>
                  <a:lnTo>
                    <a:pt x="13271" y="4780"/>
                  </a:lnTo>
                  <a:lnTo>
                    <a:pt x="14635" y="4780"/>
                  </a:lnTo>
                  <a:cubicBezTo>
                    <a:pt x="15382" y="4768"/>
                    <a:pt x="15984" y="4157"/>
                    <a:pt x="15984" y="3410"/>
                  </a:cubicBezTo>
                  <a:cubicBezTo>
                    <a:pt x="15984" y="2661"/>
                    <a:pt x="15382" y="2052"/>
                    <a:pt x="14635" y="2038"/>
                  </a:cubicBezTo>
                  <a:lnTo>
                    <a:pt x="13968" y="2038"/>
                  </a:lnTo>
                  <a:lnTo>
                    <a:pt x="13968" y="1371"/>
                  </a:lnTo>
                  <a:cubicBezTo>
                    <a:pt x="13968" y="615"/>
                    <a:pt x="13354" y="1"/>
                    <a:pt x="12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-331254" y="2380338"/>
              <a:ext cx="648455" cy="733546"/>
            </a:xfrm>
            <a:custGeom>
              <a:avLst/>
              <a:gdLst/>
              <a:ahLst/>
              <a:cxnLst/>
              <a:rect l="l" t="t" r="r" b="b"/>
              <a:pathLst>
                <a:path w="13603" h="15388" extrusionOk="0">
                  <a:moveTo>
                    <a:pt x="9867" y="7186"/>
                  </a:moveTo>
                  <a:cubicBezTo>
                    <a:pt x="10445" y="7186"/>
                    <a:pt x="10943" y="7475"/>
                    <a:pt x="11090" y="7949"/>
                  </a:cubicBezTo>
                  <a:cubicBezTo>
                    <a:pt x="11279" y="8566"/>
                    <a:pt x="10798" y="9260"/>
                    <a:pt x="10016" y="9499"/>
                  </a:cubicBezTo>
                  <a:cubicBezTo>
                    <a:pt x="9836" y="9554"/>
                    <a:pt x="9655" y="9581"/>
                    <a:pt x="9481" y="9581"/>
                  </a:cubicBezTo>
                  <a:cubicBezTo>
                    <a:pt x="8904" y="9581"/>
                    <a:pt x="8405" y="9291"/>
                    <a:pt x="8260" y="8817"/>
                  </a:cubicBezTo>
                  <a:cubicBezTo>
                    <a:pt x="8071" y="8200"/>
                    <a:pt x="8549" y="7507"/>
                    <a:pt x="9331" y="7267"/>
                  </a:cubicBezTo>
                  <a:cubicBezTo>
                    <a:pt x="9512" y="7212"/>
                    <a:pt x="9693" y="7186"/>
                    <a:pt x="9867" y="7186"/>
                  </a:cubicBezTo>
                  <a:close/>
                  <a:moveTo>
                    <a:pt x="3731" y="7185"/>
                  </a:moveTo>
                  <a:cubicBezTo>
                    <a:pt x="3905" y="7185"/>
                    <a:pt x="4087" y="7211"/>
                    <a:pt x="4269" y="7267"/>
                  </a:cubicBezTo>
                  <a:cubicBezTo>
                    <a:pt x="5051" y="7510"/>
                    <a:pt x="5529" y="8200"/>
                    <a:pt x="5340" y="8817"/>
                  </a:cubicBezTo>
                  <a:cubicBezTo>
                    <a:pt x="5195" y="9291"/>
                    <a:pt x="4697" y="9582"/>
                    <a:pt x="4121" y="9582"/>
                  </a:cubicBezTo>
                  <a:cubicBezTo>
                    <a:pt x="3946" y="9582"/>
                    <a:pt x="3765" y="9555"/>
                    <a:pt x="3584" y="9499"/>
                  </a:cubicBezTo>
                  <a:cubicBezTo>
                    <a:pt x="2802" y="9257"/>
                    <a:pt x="2324" y="8563"/>
                    <a:pt x="2512" y="7949"/>
                  </a:cubicBezTo>
                  <a:cubicBezTo>
                    <a:pt x="2658" y="7476"/>
                    <a:pt x="3154" y="7185"/>
                    <a:pt x="3731" y="7185"/>
                  </a:cubicBezTo>
                  <a:close/>
                  <a:moveTo>
                    <a:pt x="6800" y="10144"/>
                  </a:moveTo>
                  <a:cubicBezTo>
                    <a:pt x="6942" y="10144"/>
                    <a:pt x="7085" y="10199"/>
                    <a:pt x="7194" y="10308"/>
                  </a:cubicBezTo>
                  <a:lnTo>
                    <a:pt x="7956" y="11069"/>
                  </a:lnTo>
                  <a:cubicBezTo>
                    <a:pt x="8174" y="11285"/>
                    <a:pt x="8174" y="11639"/>
                    <a:pt x="7956" y="11858"/>
                  </a:cubicBezTo>
                  <a:cubicBezTo>
                    <a:pt x="7846" y="11965"/>
                    <a:pt x="7704" y="12019"/>
                    <a:pt x="7562" y="12019"/>
                  </a:cubicBezTo>
                  <a:cubicBezTo>
                    <a:pt x="7419" y="12019"/>
                    <a:pt x="7277" y="11965"/>
                    <a:pt x="7167" y="11858"/>
                  </a:cubicBezTo>
                  <a:lnTo>
                    <a:pt x="6801" y="11489"/>
                  </a:lnTo>
                  <a:lnTo>
                    <a:pt x="6435" y="11858"/>
                  </a:lnTo>
                  <a:cubicBezTo>
                    <a:pt x="6326" y="11965"/>
                    <a:pt x="6183" y="12019"/>
                    <a:pt x="6040" y="12019"/>
                  </a:cubicBezTo>
                  <a:cubicBezTo>
                    <a:pt x="5897" y="12019"/>
                    <a:pt x="5754" y="11965"/>
                    <a:pt x="5644" y="11858"/>
                  </a:cubicBezTo>
                  <a:cubicBezTo>
                    <a:pt x="5429" y="11639"/>
                    <a:pt x="5429" y="11285"/>
                    <a:pt x="5644" y="11069"/>
                  </a:cubicBezTo>
                  <a:lnTo>
                    <a:pt x="6406" y="10308"/>
                  </a:lnTo>
                  <a:cubicBezTo>
                    <a:pt x="6515" y="10199"/>
                    <a:pt x="6658" y="10144"/>
                    <a:pt x="6800" y="10144"/>
                  </a:cubicBezTo>
                  <a:close/>
                  <a:moveTo>
                    <a:pt x="6801" y="0"/>
                  </a:moveTo>
                  <a:cubicBezTo>
                    <a:pt x="3044" y="0"/>
                    <a:pt x="0" y="3046"/>
                    <a:pt x="0" y="6804"/>
                  </a:cubicBezTo>
                  <a:cubicBezTo>
                    <a:pt x="0" y="9044"/>
                    <a:pt x="1104" y="11143"/>
                    <a:pt x="2958" y="12412"/>
                  </a:cubicBezTo>
                  <a:cubicBezTo>
                    <a:pt x="2929" y="12548"/>
                    <a:pt x="2917" y="12684"/>
                    <a:pt x="2914" y="12826"/>
                  </a:cubicBezTo>
                  <a:lnTo>
                    <a:pt x="2914" y="13195"/>
                  </a:lnTo>
                  <a:cubicBezTo>
                    <a:pt x="2917" y="14396"/>
                    <a:pt x="3885" y="15373"/>
                    <a:pt x="5086" y="15385"/>
                  </a:cubicBezTo>
                  <a:lnTo>
                    <a:pt x="5086" y="14845"/>
                  </a:lnTo>
                  <a:cubicBezTo>
                    <a:pt x="5086" y="14647"/>
                    <a:pt x="5249" y="14485"/>
                    <a:pt x="5447" y="14485"/>
                  </a:cubicBezTo>
                  <a:cubicBezTo>
                    <a:pt x="5644" y="14485"/>
                    <a:pt x="5807" y="14647"/>
                    <a:pt x="5807" y="14845"/>
                  </a:cubicBezTo>
                  <a:lnTo>
                    <a:pt x="5807" y="15388"/>
                  </a:lnTo>
                  <a:lnTo>
                    <a:pt x="6441" y="15388"/>
                  </a:lnTo>
                  <a:lnTo>
                    <a:pt x="6441" y="14845"/>
                  </a:lnTo>
                  <a:cubicBezTo>
                    <a:pt x="6441" y="14647"/>
                    <a:pt x="6604" y="14485"/>
                    <a:pt x="6801" y="14485"/>
                  </a:cubicBezTo>
                  <a:cubicBezTo>
                    <a:pt x="6999" y="14485"/>
                    <a:pt x="7162" y="14647"/>
                    <a:pt x="7162" y="14845"/>
                  </a:cubicBezTo>
                  <a:lnTo>
                    <a:pt x="7162" y="15388"/>
                  </a:lnTo>
                  <a:lnTo>
                    <a:pt x="7796" y="15388"/>
                  </a:lnTo>
                  <a:lnTo>
                    <a:pt x="7796" y="14845"/>
                  </a:lnTo>
                  <a:cubicBezTo>
                    <a:pt x="7796" y="14647"/>
                    <a:pt x="7959" y="14485"/>
                    <a:pt x="8156" y="14485"/>
                  </a:cubicBezTo>
                  <a:cubicBezTo>
                    <a:pt x="8354" y="14485"/>
                    <a:pt x="8516" y="14647"/>
                    <a:pt x="8516" y="14845"/>
                  </a:cubicBezTo>
                  <a:lnTo>
                    <a:pt x="8516" y="15385"/>
                  </a:lnTo>
                  <a:cubicBezTo>
                    <a:pt x="9718" y="15373"/>
                    <a:pt x="10686" y="14396"/>
                    <a:pt x="10689" y="13192"/>
                  </a:cubicBezTo>
                  <a:lnTo>
                    <a:pt x="10689" y="12823"/>
                  </a:lnTo>
                  <a:cubicBezTo>
                    <a:pt x="10686" y="12684"/>
                    <a:pt x="10674" y="12545"/>
                    <a:pt x="10648" y="12410"/>
                  </a:cubicBezTo>
                  <a:cubicBezTo>
                    <a:pt x="12496" y="11143"/>
                    <a:pt x="13602" y="9044"/>
                    <a:pt x="13602" y="6804"/>
                  </a:cubicBezTo>
                  <a:cubicBezTo>
                    <a:pt x="13602" y="3046"/>
                    <a:pt x="10556" y="0"/>
                    <a:pt x="6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dk1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8"/>
          <p:cNvSpPr/>
          <p:nvPr/>
        </p:nvSpPr>
        <p:spPr>
          <a:xfrm>
            <a:off x="-37" y="2449574"/>
            <a:ext cx="9144000" cy="16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28"/>
          <p:cNvGrpSpPr/>
          <p:nvPr/>
        </p:nvGrpSpPr>
        <p:grpSpPr>
          <a:xfrm>
            <a:off x="158324" y="471561"/>
            <a:ext cx="260074" cy="4123740"/>
            <a:chOff x="158324" y="471561"/>
            <a:chExt cx="260074" cy="4123740"/>
          </a:xfrm>
        </p:grpSpPr>
        <p:sp>
          <p:nvSpPr>
            <p:cNvPr id="700" name="Google Shape;700;p28"/>
            <p:cNvSpPr/>
            <p:nvPr/>
          </p:nvSpPr>
          <p:spPr>
            <a:xfrm>
              <a:off x="158324" y="3051614"/>
              <a:ext cx="102755" cy="140985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9"/>
                  </a:moveTo>
                  <a:cubicBezTo>
                    <a:pt x="3513" y="1179"/>
                    <a:pt x="3640" y="2209"/>
                    <a:pt x="3640" y="3342"/>
                  </a:cubicBezTo>
                  <a:cubicBezTo>
                    <a:pt x="3640" y="4517"/>
                    <a:pt x="3510" y="5533"/>
                    <a:pt x="2444" y="5533"/>
                  </a:cubicBezTo>
                  <a:cubicBezTo>
                    <a:pt x="1376" y="5533"/>
                    <a:pt x="1249" y="4517"/>
                    <a:pt x="1249" y="3342"/>
                  </a:cubicBezTo>
                  <a:cubicBezTo>
                    <a:pt x="1249" y="2212"/>
                    <a:pt x="1376" y="1179"/>
                    <a:pt x="2444" y="1179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33"/>
                    <a:pt x="0" y="3342"/>
                  </a:cubicBezTo>
                  <a:cubicBezTo>
                    <a:pt x="0" y="5270"/>
                    <a:pt x="579" y="6707"/>
                    <a:pt x="2444" y="6707"/>
                  </a:cubicBezTo>
                  <a:cubicBezTo>
                    <a:pt x="4307" y="6707"/>
                    <a:pt x="4888" y="5270"/>
                    <a:pt x="4888" y="3342"/>
                  </a:cubicBezTo>
                  <a:cubicBezTo>
                    <a:pt x="4888" y="1433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158324" y="3519221"/>
              <a:ext cx="102755" cy="140985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6"/>
                  </a:moveTo>
                  <a:cubicBezTo>
                    <a:pt x="3513" y="1176"/>
                    <a:pt x="3640" y="2209"/>
                    <a:pt x="3640" y="3339"/>
                  </a:cubicBezTo>
                  <a:cubicBezTo>
                    <a:pt x="3640" y="4517"/>
                    <a:pt x="3510" y="5529"/>
                    <a:pt x="2444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9"/>
                    <a:pt x="1376" y="1176"/>
                    <a:pt x="2444" y="1176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29"/>
                    <a:pt x="0" y="3339"/>
                  </a:cubicBezTo>
                  <a:cubicBezTo>
                    <a:pt x="0" y="5267"/>
                    <a:pt x="579" y="6707"/>
                    <a:pt x="2444" y="6707"/>
                  </a:cubicBezTo>
                  <a:cubicBezTo>
                    <a:pt x="4307" y="6707"/>
                    <a:pt x="4888" y="5267"/>
                    <a:pt x="4888" y="3339"/>
                  </a:cubicBezTo>
                  <a:cubicBezTo>
                    <a:pt x="4888" y="1429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158324" y="3754180"/>
              <a:ext cx="102755" cy="140901"/>
            </a:xfrm>
            <a:custGeom>
              <a:avLst/>
              <a:gdLst/>
              <a:ahLst/>
              <a:cxnLst/>
              <a:rect l="l" t="t" r="r" b="b"/>
              <a:pathLst>
                <a:path w="4889" h="6704" extrusionOk="0">
                  <a:moveTo>
                    <a:pt x="2444" y="1175"/>
                  </a:moveTo>
                  <a:cubicBezTo>
                    <a:pt x="3513" y="1175"/>
                    <a:pt x="3640" y="2208"/>
                    <a:pt x="3640" y="3339"/>
                  </a:cubicBezTo>
                  <a:cubicBezTo>
                    <a:pt x="3640" y="4514"/>
                    <a:pt x="3510" y="5529"/>
                    <a:pt x="2444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4" y="1175"/>
                  </a:cubicBezTo>
                  <a:close/>
                  <a:moveTo>
                    <a:pt x="2444" y="0"/>
                  </a:moveTo>
                  <a:cubicBezTo>
                    <a:pt x="579" y="0"/>
                    <a:pt x="0" y="1429"/>
                    <a:pt x="0" y="3339"/>
                  </a:cubicBezTo>
                  <a:cubicBezTo>
                    <a:pt x="0" y="5266"/>
                    <a:pt x="579" y="6704"/>
                    <a:pt x="2444" y="6704"/>
                  </a:cubicBezTo>
                  <a:cubicBezTo>
                    <a:pt x="4307" y="6704"/>
                    <a:pt x="4888" y="5266"/>
                    <a:pt x="4888" y="3339"/>
                  </a:cubicBezTo>
                  <a:cubicBezTo>
                    <a:pt x="4888" y="1429"/>
                    <a:pt x="4307" y="0"/>
                    <a:pt x="2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186719" y="3286574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1" y="1166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186719" y="3989056"/>
              <a:ext cx="45881" cy="138694"/>
            </a:xfrm>
            <a:custGeom>
              <a:avLst/>
              <a:gdLst/>
              <a:ahLst/>
              <a:cxnLst/>
              <a:rect l="l" t="t" r="r" b="b"/>
              <a:pathLst>
                <a:path w="2183" h="6599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15707" y="2109843"/>
              <a:ext cx="102692" cy="140901"/>
            </a:xfrm>
            <a:custGeom>
              <a:avLst/>
              <a:gdLst/>
              <a:ahLst/>
              <a:cxnLst/>
              <a:rect l="l" t="t" r="r" b="b"/>
              <a:pathLst>
                <a:path w="4886" h="6704" extrusionOk="0">
                  <a:moveTo>
                    <a:pt x="2445" y="1172"/>
                  </a:moveTo>
                  <a:cubicBezTo>
                    <a:pt x="3510" y="1172"/>
                    <a:pt x="3637" y="2205"/>
                    <a:pt x="3637" y="3336"/>
                  </a:cubicBezTo>
                  <a:cubicBezTo>
                    <a:pt x="3637" y="4514"/>
                    <a:pt x="3510" y="5529"/>
                    <a:pt x="2445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lnTo>
                    <a:pt x="2445" y="1172"/>
                  </a:lnTo>
                  <a:close/>
                  <a:moveTo>
                    <a:pt x="2445" y="0"/>
                  </a:moveTo>
                  <a:cubicBezTo>
                    <a:pt x="579" y="0"/>
                    <a:pt x="1" y="1426"/>
                    <a:pt x="1" y="3339"/>
                  </a:cubicBezTo>
                  <a:cubicBezTo>
                    <a:pt x="1" y="5266"/>
                    <a:pt x="579" y="6704"/>
                    <a:pt x="2445" y="6704"/>
                  </a:cubicBezTo>
                  <a:cubicBezTo>
                    <a:pt x="4307" y="6704"/>
                    <a:pt x="4886" y="5266"/>
                    <a:pt x="4886" y="3339"/>
                  </a:cubicBezTo>
                  <a:cubicBezTo>
                    <a:pt x="4886" y="1429"/>
                    <a:pt x="4307" y="0"/>
                    <a:pt x="2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315707" y="3047768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9"/>
                  </a:moveTo>
                  <a:cubicBezTo>
                    <a:pt x="3510" y="1179"/>
                    <a:pt x="3637" y="2209"/>
                    <a:pt x="3637" y="3342"/>
                  </a:cubicBezTo>
                  <a:cubicBezTo>
                    <a:pt x="3637" y="4517"/>
                    <a:pt x="3510" y="5530"/>
                    <a:pt x="2445" y="5530"/>
                  </a:cubicBezTo>
                  <a:cubicBezTo>
                    <a:pt x="1376" y="5530"/>
                    <a:pt x="1249" y="4517"/>
                    <a:pt x="1249" y="3339"/>
                  </a:cubicBezTo>
                  <a:cubicBezTo>
                    <a:pt x="1249" y="2212"/>
                    <a:pt x="1376" y="1179"/>
                    <a:pt x="2445" y="1179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30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30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344123" y="706527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344123" y="939175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307782" y="1641111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5"/>
                  </a:moveTo>
                  <a:cubicBezTo>
                    <a:pt x="3510" y="1175"/>
                    <a:pt x="3637" y="2208"/>
                    <a:pt x="3637" y="3339"/>
                  </a:cubicBezTo>
                  <a:cubicBezTo>
                    <a:pt x="3637" y="4517"/>
                    <a:pt x="3510" y="5529"/>
                    <a:pt x="2445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29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29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36198" y="1876617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158324" y="4221730"/>
              <a:ext cx="102755" cy="140901"/>
            </a:xfrm>
            <a:custGeom>
              <a:avLst/>
              <a:gdLst/>
              <a:ahLst/>
              <a:cxnLst/>
              <a:rect l="l" t="t" r="r" b="b"/>
              <a:pathLst>
                <a:path w="4889" h="6704" extrusionOk="0">
                  <a:moveTo>
                    <a:pt x="2444" y="1175"/>
                  </a:moveTo>
                  <a:cubicBezTo>
                    <a:pt x="3513" y="1175"/>
                    <a:pt x="3640" y="2208"/>
                    <a:pt x="3640" y="3339"/>
                  </a:cubicBezTo>
                  <a:cubicBezTo>
                    <a:pt x="3640" y="4514"/>
                    <a:pt x="3510" y="5529"/>
                    <a:pt x="2444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4" y="1175"/>
                  </a:cubicBezTo>
                  <a:close/>
                  <a:moveTo>
                    <a:pt x="2444" y="0"/>
                  </a:moveTo>
                  <a:cubicBezTo>
                    <a:pt x="579" y="0"/>
                    <a:pt x="0" y="1429"/>
                    <a:pt x="0" y="3339"/>
                  </a:cubicBezTo>
                  <a:cubicBezTo>
                    <a:pt x="0" y="5266"/>
                    <a:pt x="579" y="6704"/>
                    <a:pt x="2444" y="6704"/>
                  </a:cubicBezTo>
                  <a:cubicBezTo>
                    <a:pt x="4307" y="6704"/>
                    <a:pt x="4888" y="5266"/>
                    <a:pt x="4888" y="3339"/>
                  </a:cubicBezTo>
                  <a:cubicBezTo>
                    <a:pt x="4888" y="1429"/>
                    <a:pt x="4307" y="0"/>
                    <a:pt x="2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186719" y="4456606"/>
              <a:ext cx="45881" cy="138694"/>
            </a:xfrm>
            <a:custGeom>
              <a:avLst/>
              <a:gdLst/>
              <a:ahLst/>
              <a:cxnLst/>
              <a:rect l="l" t="t" r="r" b="b"/>
              <a:pathLst>
                <a:path w="2183" h="6599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307782" y="1172386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5"/>
                  </a:moveTo>
                  <a:cubicBezTo>
                    <a:pt x="3510" y="1175"/>
                    <a:pt x="3637" y="2208"/>
                    <a:pt x="3637" y="3339"/>
                  </a:cubicBezTo>
                  <a:cubicBezTo>
                    <a:pt x="3637" y="4517"/>
                    <a:pt x="3510" y="5529"/>
                    <a:pt x="2445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29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29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336198" y="1407892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158324" y="1871571"/>
              <a:ext cx="102755" cy="140985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6"/>
                  </a:moveTo>
                  <a:cubicBezTo>
                    <a:pt x="3513" y="1176"/>
                    <a:pt x="3640" y="2209"/>
                    <a:pt x="3640" y="3339"/>
                  </a:cubicBezTo>
                  <a:cubicBezTo>
                    <a:pt x="3640" y="4517"/>
                    <a:pt x="3510" y="5529"/>
                    <a:pt x="2444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9"/>
                    <a:pt x="1376" y="1176"/>
                    <a:pt x="2444" y="1176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29"/>
                    <a:pt x="0" y="3339"/>
                  </a:cubicBezTo>
                  <a:cubicBezTo>
                    <a:pt x="0" y="5267"/>
                    <a:pt x="579" y="6707"/>
                    <a:pt x="2444" y="6707"/>
                  </a:cubicBezTo>
                  <a:cubicBezTo>
                    <a:pt x="4307" y="6707"/>
                    <a:pt x="4888" y="5267"/>
                    <a:pt x="4888" y="3339"/>
                  </a:cubicBezTo>
                  <a:cubicBezTo>
                    <a:pt x="4888" y="1429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158324" y="2109043"/>
              <a:ext cx="102755" cy="140901"/>
            </a:xfrm>
            <a:custGeom>
              <a:avLst/>
              <a:gdLst/>
              <a:ahLst/>
              <a:cxnLst/>
              <a:rect l="l" t="t" r="r" b="b"/>
              <a:pathLst>
                <a:path w="4889" h="6704" extrusionOk="0">
                  <a:moveTo>
                    <a:pt x="2444" y="1175"/>
                  </a:moveTo>
                  <a:cubicBezTo>
                    <a:pt x="3513" y="1175"/>
                    <a:pt x="3640" y="2208"/>
                    <a:pt x="3640" y="3339"/>
                  </a:cubicBezTo>
                  <a:cubicBezTo>
                    <a:pt x="3640" y="4514"/>
                    <a:pt x="3510" y="5529"/>
                    <a:pt x="2444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4" y="1175"/>
                  </a:cubicBezTo>
                  <a:close/>
                  <a:moveTo>
                    <a:pt x="2444" y="0"/>
                  </a:moveTo>
                  <a:cubicBezTo>
                    <a:pt x="579" y="0"/>
                    <a:pt x="0" y="1429"/>
                    <a:pt x="0" y="3339"/>
                  </a:cubicBezTo>
                  <a:cubicBezTo>
                    <a:pt x="0" y="5266"/>
                    <a:pt x="579" y="6704"/>
                    <a:pt x="2444" y="6704"/>
                  </a:cubicBezTo>
                  <a:cubicBezTo>
                    <a:pt x="4307" y="6704"/>
                    <a:pt x="4888" y="5266"/>
                    <a:pt x="4888" y="3339"/>
                  </a:cubicBezTo>
                  <a:cubicBezTo>
                    <a:pt x="4888" y="1429"/>
                    <a:pt x="4307" y="0"/>
                    <a:pt x="2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07782" y="471561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5"/>
                  </a:moveTo>
                  <a:cubicBezTo>
                    <a:pt x="3510" y="1175"/>
                    <a:pt x="3637" y="2208"/>
                    <a:pt x="3637" y="3339"/>
                  </a:cubicBezTo>
                  <a:cubicBezTo>
                    <a:pt x="3637" y="4517"/>
                    <a:pt x="3510" y="5529"/>
                    <a:pt x="2445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29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29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344123" y="2814006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86719" y="2818967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28"/>
          <p:cNvGrpSpPr/>
          <p:nvPr/>
        </p:nvGrpSpPr>
        <p:grpSpPr>
          <a:xfrm>
            <a:off x="8725594" y="471561"/>
            <a:ext cx="259360" cy="4123740"/>
            <a:chOff x="8725594" y="471561"/>
            <a:chExt cx="259360" cy="4123740"/>
          </a:xfrm>
        </p:grpSpPr>
        <p:sp>
          <p:nvSpPr>
            <p:cNvPr id="721" name="Google Shape;721;p28"/>
            <p:cNvSpPr/>
            <p:nvPr/>
          </p:nvSpPr>
          <p:spPr>
            <a:xfrm>
              <a:off x="8882199" y="3051614"/>
              <a:ext cx="102755" cy="140985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9"/>
                  </a:moveTo>
                  <a:cubicBezTo>
                    <a:pt x="3513" y="1179"/>
                    <a:pt x="3640" y="2209"/>
                    <a:pt x="3640" y="3342"/>
                  </a:cubicBezTo>
                  <a:cubicBezTo>
                    <a:pt x="3640" y="4517"/>
                    <a:pt x="3510" y="5533"/>
                    <a:pt x="2444" y="5533"/>
                  </a:cubicBezTo>
                  <a:cubicBezTo>
                    <a:pt x="1376" y="5533"/>
                    <a:pt x="1249" y="4517"/>
                    <a:pt x="1249" y="3342"/>
                  </a:cubicBezTo>
                  <a:cubicBezTo>
                    <a:pt x="1249" y="2212"/>
                    <a:pt x="1376" y="1179"/>
                    <a:pt x="2444" y="1179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33"/>
                    <a:pt x="0" y="3342"/>
                  </a:cubicBezTo>
                  <a:cubicBezTo>
                    <a:pt x="0" y="5270"/>
                    <a:pt x="579" y="6707"/>
                    <a:pt x="2444" y="6707"/>
                  </a:cubicBezTo>
                  <a:cubicBezTo>
                    <a:pt x="4307" y="6707"/>
                    <a:pt x="4888" y="5270"/>
                    <a:pt x="4888" y="3342"/>
                  </a:cubicBezTo>
                  <a:cubicBezTo>
                    <a:pt x="4888" y="1433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8910594" y="2818967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882199" y="3519221"/>
              <a:ext cx="102755" cy="140985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6"/>
                  </a:moveTo>
                  <a:cubicBezTo>
                    <a:pt x="3513" y="1176"/>
                    <a:pt x="3640" y="2209"/>
                    <a:pt x="3640" y="3339"/>
                  </a:cubicBezTo>
                  <a:cubicBezTo>
                    <a:pt x="3640" y="4517"/>
                    <a:pt x="3510" y="5529"/>
                    <a:pt x="2444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9"/>
                    <a:pt x="1376" y="1176"/>
                    <a:pt x="2444" y="1176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29"/>
                    <a:pt x="0" y="3339"/>
                  </a:cubicBezTo>
                  <a:cubicBezTo>
                    <a:pt x="0" y="5267"/>
                    <a:pt x="579" y="6707"/>
                    <a:pt x="2444" y="6707"/>
                  </a:cubicBezTo>
                  <a:cubicBezTo>
                    <a:pt x="4307" y="6707"/>
                    <a:pt x="4888" y="5267"/>
                    <a:pt x="4888" y="3339"/>
                  </a:cubicBezTo>
                  <a:cubicBezTo>
                    <a:pt x="4888" y="1429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882199" y="3754180"/>
              <a:ext cx="102755" cy="140901"/>
            </a:xfrm>
            <a:custGeom>
              <a:avLst/>
              <a:gdLst/>
              <a:ahLst/>
              <a:cxnLst/>
              <a:rect l="l" t="t" r="r" b="b"/>
              <a:pathLst>
                <a:path w="4889" h="6704" extrusionOk="0">
                  <a:moveTo>
                    <a:pt x="2444" y="1175"/>
                  </a:moveTo>
                  <a:cubicBezTo>
                    <a:pt x="3513" y="1175"/>
                    <a:pt x="3640" y="2208"/>
                    <a:pt x="3640" y="3339"/>
                  </a:cubicBezTo>
                  <a:cubicBezTo>
                    <a:pt x="3640" y="4514"/>
                    <a:pt x="3510" y="5529"/>
                    <a:pt x="2444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4" y="1175"/>
                  </a:cubicBezTo>
                  <a:close/>
                  <a:moveTo>
                    <a:pt x="2444" y="0"/>
                  </a:moveTo>
                  <a:cubicBezTo>
                    <a:pt x="579" y="0"/>
                    <a:pt x="0" y="1429"/>
                    <a:pt x="0" y="3339"/>
                  </a:cubicBezTo>
                  <a:cubicBezTo>
                    <a:pt x="0" y="5266"/>
                    <a:pt x="579" y="6704"/>
                    <a:pt x="2444" y="6704"/>
                  </a:cubicBezTo>
                  <a:cubicBezTo>
                    <a:pt x="4307" y="6704"/>
                    <a:pt x="4888" y="5266"/>
                    <a:pt x="4888" y="3339"/>
                  </a:cubicBezTo>
                  <a:cubicBezTo>
                    <a:pt x="4888" y="1429"/>
                    <a:pt x="4307" y="0"/>
                    <a:pt x="2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8910594" y="3286574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1" y="1166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8910594" y="3989056"/>
              <a:ext cx="45881" cy="138694"/>
            </a:xfrm>
            <a:custGeom>
              <a:avLst/>
              <a:gdLst/>
              <a:ahLst/>
              <a:cxnLst/>
              <a:rect l="l" t="t" r="r" b="b"/>
              <a:pathLst>
                <a:path w="2183" h="6599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8733519" y="2109843"/>
              <a:ext cx="102692" cy="140901"/>
            </a:xfrm>
            <a:custGeom>
              <a:avLst/>
              <a:gdLst/>
              <a:ahLst/>
              <a:cxnLst/>
              <a:rect l="l" t="t" r="r" b="b"/>
              <a:pathLst>
                <a:path w="4886" h="6704" extrusionOk="0">
                  <a:moveTo>
                    <a:pt x="2445" y="1172"/>
                  </a:moveTo>
                  <a:cubicBezTo>
                    <a:pt x="3510" y="1172"/>
                    <a:pt x="3637" y="2205"/>
                    <a:pt x="3637" y="3336"/>
                  </a:cubicBezTo>
                  <a:cubicBezTo>
                    <a:pt x="3637" y="4514"/>
                    <a:pt x="3510" y="5529"/>
                    <a:pt x="2445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lnTo>
                    <a:pt x="2445" y="1172"/>
                  </a:lnTo>
                  <a:close/>
                  <a:moveTo>
                    <a:pt x="2445" y="0"/>
                  </a:moveTo>
                  <a:cubicBezTo>
                    <a:pt x="579" y="0"/>
                    <a:pt x="1" y="1426"/>
                    <a:pt x="1" y="3339"/>
                  </a:cubicBezTo>
                  <a:cubicBezTo>
                    <a:pt x="1" y="5266"/>
                    <a:pt x="579" y="6704"/>
                    <a:pt x="2445" y="6704"/>
                  </a:cubicBezTo>
                  <a:cubicBezTo>
                    <a:pt x="4307" y="6704"/>
                    <a:pt x="4886" y="5266"/>
                    <a:pt x="4886" y="3339"/>
                  </a:cubicBezTo>
                  <a:cubicBezTo>
                    <a:pt x="4886" y="1429"/>
                    <a:pt x="4307" y="0"/>
                    <a:pt x="2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8733519" y="3047768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9"/>
                  </a:moveTo>
                  <a:cubicBezTo>
                    <a:pt x="3510" y="1179"/>
                    <a:pt x="3637" y="2209"/>
                    <a:pt x="3637" y="3342"/>
                  </a:cubicBezTo>
                  <a:cubicBezTo>
                    <a:pt x="3637" y="4517"/>
                    <a:pt x="3510" y="5530"/>
                    <a:pt x="2445" y="5530"/>
                  </a:cubicBezTo>
                  <a:cubicBezTo>
                    <a:pt x="1376" y="5530"/>
                    <a:pt x="1249" y="4517"/>
                    <a:pt x="1249" y="3339"/>
                  </a:cubicBezTo>
                  <a:cubicBezTo>
                    <a:pt x="1249" y="2212"/>
                    <a:pt x="1376" y="1179"/>
                    <a:pt x="2445" y="1179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30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30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8761935" y="2814006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8761935" y="706527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0"/>
                  </a:moveTo>
                  <a:lnTo>
                    <a:pt x="1" y="1166"/>
                  </a:lnTo>
                  <a:lnTo>
                    <a:pt x="880" y="1166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8761935" y="939175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8725594" y="1641111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5"/>
                  </a:moveTo>
                  <a:cubicBezTo>
                    <a:pt x="3510" y="1175"/>
                    <a:pt x="3637" y="2208"/>
                    <a:pt x="3637" y="3339"/>
                  </a:cubicBezTo>
                  <a:cubicBezTo>
                    <a:pt x="3637" y="4517"/>
                    <a:pt x="3510" y="5529"/>
                    <a:pt x="2445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29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29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8754010" y="1876617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8882199" y="4221730"/>
              <a:ext cx="102755" cy="140901"/>
            </a:xfrm>
            <a:custGeom>
              <a:avLst/>
              <a:gdLst/>
              <a:ahLst/>
              <a:cxnLst/>
              <a:rect l="l" t="t" r="r" b="b"/>
              <a:pathLst>
                <a:path w="4889" h="6704" extrusionOk="0">
                  <a:moveTo>
                    <a:pt x="2444" y="1175"/>
                  </a:moveTo>
                  <a:cubicBezTo>
                    <a:pt x="3513" y="1175"/>
                    <a:pt x="3640" y="2208"/>
                    <a:pt x="3640" y="3339"/>
                  </a:cubicBezTo>
                  <a:cubicBezTo>
                    <a:pt x="3640" y="4514"/>
                    <a:pt x="3510" y="5529"/>
                    <a:pt x="2444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4" y="1175"/>
                  </a:cubicBezTo>
                  <a:close/>
                  <a:moveTo>
                    <a:pt x="2444" y="0"/>
                  </a:moveTo>
                  <a:cubicBezTo>
                    <a:pt x="579" y="0"/>
                    <a:pt x="0" y="1429"/>
                    <a:pt x="0" y="3339"/>
                  </a:cubicBezTo>
                  <a:cubicBezTo>
                    <a:pt x="0" y="5266"/>
                    <a:pt x="579" y="6704"/>
                    <a:pt x="2444" y="6704"/>
                  </a:cubicBezTo>
                  <a:cubicBezTo>
                    <a:pt x="4307" y="6704"/>
                    <a:pt x="4888" y="5266"/>
                    <a:pt x="4888" y="3339"/>
                  </a:cubicBezTo>
                  <a:cubicBezTo>
                    <a:pt x="4888" y="1429"/>
                    <a:pt x="4307" y="0"/>
                    <a:pt x="2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8910594" y="4456606"/>
              <a:ext cx="45881" cy="138694"/>
            </a:xfrm>
            <a:custGeom>
              <a:avLst/>
              <a:gdLst/>
              <a:ahLst/>
              <a:cxnLst/>
              <a:rect l="l" t="t" r="r" b="b"/>
              <a:pathLst>
                <a:path w="2183" h="6599" extrusionOk="0">
                  <a:moveTo>
                    <a:pt x="1" y="1"/>
                  </a:moveTo>
                  <a:lnTo>
                    <a:pt x="1" y="1170"/>
                  </a:lnTo>
                  <a:lnTo>
                    <a:pt x="881" y="1170"/>
                  </a:lnTo>
                  <a:lnTo>
                    <a:pt x="881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8725594" y="1172386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5"/>
                  </a:moveTo>
                  <a:cubicBezTo>
                    <a:pt x="3510" y="1175"/>
                    <a:pt x="3637" y="2208"/>
                    <a:pt x="3637" y="3339"/>
                  </a:cubicBezTo>
                  <a:cubicBezTo>
                    <a:pt x="3637" y="4517"/>
                    <a:pt x="3510" y="5529"/>
                    <a:pt x="2445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29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29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8754010" y="1407892"/>
              <a:ext cx="45881" cy="138673"/>
            </a:xfrm>
            <a:custGeom>
              <a:avLst/>
              <a:gdLst/>
              <a:ahLst/>
              <a:cxnLst/>
              <a:rect l="l" t="t" r="r" b="b"/>
              <a:pathLst>
                <a:path w="2183" h="6598" extrusionOk="0">
                  <a:moveTo>
                    <a:pt x="1" y="1"/>
                  </a:moveTo>
                  <a:lnTo>
                    <a:pt x="1" y="1167"/>
                  </a:lnTo>
                  <a:lnTo>
                    <a:pt x="880" y="1167"/>
                  </a:lnTo>
                  <a:lnTo>
                    <a:pt x="880" y="6598"/>
                  </a:lnTo>
                  <a:lnTo>
                    <a:pt x="2182" y="6598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8882199" y="1871571"/>
              <a:ext cx="102755" cy="140985"/>
            </a:xfrm>
            <a:custGeom>
              <a:avLst/>
              <a:gdLst/>
              <a:ahLst/>
              <a:cxnLst/>
              <a:rect l="l" t="t" r="r" b="b"/>
              <a:pathLst>
                <a:path w="4889" h="6708" extrusionOk="0">
                  <a:moveTo>
                    <a:pt x="2444" y="1176"/>
                  </a:moveTo>
                  <a:cubicBezTo>
                    <a:pt x="3513" y="1176"/>
                    <a:pt x="3640" y="2209"/>
                    <a:pt x="3640" y="3339"/>
                  </a:cubicBezTo>
                  <a:cubicBezTo>
                    <a:pt x="3640" y="4517"/>
                    <a:pt x="3510" y="5529"/>
                    <a:pt x="2444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9"/>
                    <a:pt x="1376" y="1176"/>
                    <a:pt x="2444" y="1176"/>
                  </a:cubicBezTo>
                  <a:close/>
                  <a:moveTo>
                    <a:pt x="2444" y="1"/>
                  </a:moveTo>
                  <a:cubicBezTo>
                    <a:pt x="579" y="1"/>
                    <a:pt x="0" y="1429"/>
                    <a:pt x="0" y="3339"/>
                  </a:cubicBezTo>
                  <a:cubicBezTo>
                    <a:pt x="0" y="5267"/>
                    <a:pt x="579" y="6707"/>
                    <a:pt x="2444" y="6707"/>
                  </a:cubicBezTo>
                  <a:cubicBezTo>
                    <a:pt x="4307" y="6707"/>
                    <a:pt x="4888" y="5267"/>
                    <a:pt x="4888" y="3339"/>
                  </a:cubicBezTo>
                  <a:cubicBezTo>
                    <a:pt x="4888" y="1429"/>
                    <a:pt x="4307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8882199" y="2109043"/>
              <a:ext cx="102755" cy="140901"/>
            </a:xfrm>
            <a:custGeom>
              <a:avLst/>
              <a:gdLst/>
              <a:ahLst/>
              <a:cxnLst/>
              <a:rect l="l" t="t" r="r" b="b"/>
              <a:pathLst>
                <a:path w="4889" h="6704" extrusionOk="0">
                  <a:moveTo>
                    <a:pt x="2444" y="1175"/>
                  </a:moveTo>
                  <a:cubicBezTo>
                    <a:pt x="3513" y="1175"/>
                    <a:pt x="3640" y="2208"/>
                    <a:pt x="3640" y="3339"/>
                  </a:cubicBezTo>
                  <a:cubicBezTo>
                    <a:pt x="3640" y="4514"/>
                    <a:pt x="3510" y="5529"/>
                    <a:pt x="2444" y="5529"/>
                  </a:cubicBezTo>
                  <a:cubicBezTo>
                    <a:pt x="1376" y="5529"/>
                    <a:pt x="1249" y="4514"/>
                    <a:pt x="1249" y="3339"/>
                  </a:cubicBezTo>
                  <a:cubicBezTo>
                    <a:pt x="1249" y="2208"/>
                    <a:pt x="1376" y="1175"/>
                    <a:pt x="2444" y="1175"/>
                  </a:cubicBezTo>
                  <a:close/>
                  <a:moveTo>
                    <a:pt x="2444" y="0"/>
                  </a:moveTo>
                  <a:cubicBezTo>
                    <a:pt x="579" y="0"/>
                    <a:pt x="0" y="1429"/>
                    <a:pt x="0" y="3339"/>
                  </a:cubicBezTo>
                  <a:cubicBezTo>
                    <a:pt x="0" y="5266"/>
                    <a:pt x="579" y="6704"/>
                    <a:pt x="2444" y="6704"/>
                  </a:cubicBezTo>
                  <a:cubicBezTo>
                    <a:pt x="4307" y="6704"/>
                    <a:pt x="4888" y="5266"/>
                    <a:pt x="4888" y="3339"/>
                  </a:cubicBezTo>
                  <a:cubicBezTo>
                    <a:pt x="4888" y="1429"/>
                    <a:pt x="4307" y="0"/>
                    <a:pt x="2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8725594" y="471561"/>
              <a:ext cx="102692" cy="140985"/>
            </a:xfrm>
            <a:custGeom>
              <a:avLst/>
              <a:gdLst/>
              <a:ahLst/>
              <a:cxnLst/>
              <a:rect l="l" t="t" r="r" b="b"/>
              <a:pathLst>
                <a:path w="4886" h="6708" extrusionOk="0">
                  <a:moveTo>
                    <a:pt x="2445" y="1175"/>
                  </a:moveTo>
                  <a:cubicBezTo>
                    <a:pt x="3510" y="1175"/>
                    <a:pt x="3637" y="2208"/>
                    <a:pt x="3637" y="3339"/>
                  </a:cubicBezTo>
                  <a:cubicBezTo>
                    <a:pt x="3637" y="4517"/>
                    <a:pt x="3510" y="5529"/>
                    <a:pt x="2445" y="5529"/>
                  </a:cubicBezTo>
                  <a:cubicBezTo>
                    <a:pt x="1376" y="5529"/>
                    <a:pt x="1249" y="4517"/>
                    <a:pt x="1249" y="3339"/>
                  </a:cubicBezTo>
                  <a:cubicBezTo>
                    <a:pt x="1249" y="2208"/>
                    <a:pt x="1376" y="1175"/>
                    <a:pt x="2445" y="1175"/>
                  </a:cubicBezTo>
                  <a:close/>
                  <a:moveTo>
                    <a:pt x="2445" y="1"/>
                  </a:moveTo>
                  <a:cubicBezTo>
                    <a:pt x="579" y="1"/>
                    <a:pt x="1" y="1429"/>
                    <a:pt x="1" y="3339"/>
                  </a:cubicBezTo>
                  <a:cubicBezTo>
                    <a:pt x="1" y="5267"/>
                    <a:pt x="579" y="6707"/>
                    <a:pt x="2445" y="6707"/>
                  </a:cubicBezTo>
                  <a:cubicBezTo>
                    <a:pt x="4307" y="6707"/>
                    <a:pt x="4886" y="5267"/>
                    <a:pt x="4886" y="3339"/>
                  </a:cubicBezTo>
                  <a:cubicBezTo>
                    <a:pt x="4886" y="1429"/>
                    <a:pt x="4307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28"/>
          <p:cNvSpPr/>
          <p:nvPr/>
        </p:nvSpPr>
        <p:spPr>
          <a:xfrm>
            <a:off x="-12" y="-1"/>
            <a:ext cx="9144000" cy="3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8"/>
          <p:cNvSpPr/>
          <p:nvPr/>
        </p:nvSpPr>
        <p:spPr>
          <a:xfrm>
            <a:off x="-37" y="4825374"/>
            <a:ext cx="9144000" cy="31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73200"/>
            <a:ext cx="7717500" cy="29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2"/>
          <p:cNvSpPr txBox="1">
            <a:spLocks noGrp="1"/>
          </p:cNvSpPr>
          <p:nvPr>
            <p:ph type="ctrTitle"/>
          </p:nvPr>
        </p:nvSpPr>
        <p:spPr>
          <a:xfrm>
            <a:off x="713250" y="2633200"/>
            <a:ext cx="77175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dirty="0"/>
              <a:t>Разработка политики информационной безопасности бизнес-компании</a:t>
            </a:r>
            <a:endParaRPr sz="3200" dirty="0"/>
          </a:p>
        </p:txBody>
      </p:sp>
      <p:sp>
        <p:nvSpPr>
          <p:cNvPr id="754" name="Google Shape;754;p32"/>
          <p:cNvSpPr txBox="1">
            <a:spLocks noGrp="1"/>
          </p:cNvSpPr>
          <p:nvPr>
            <p:ph type="subTitle" idx="1"/>
          </p:nvPr>
        </p:nvSpPr>
        <p:spPr>
          <a:xfrm>
            <a:off x="713250" y="4225800"/>
            <a:ext cx="7717500" cy="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Подготовил: Мозолевский А. Д. 3 ФИТ 4</a:t>
            </a:r>
            <a:r>
              <a:rPr lang="en-US" dirty="0"/>
              <a:t>/</a:t>
            </a:r>
            <a:r>
              <a:rPr lang="ru-RU" dirty="0"/>
              <a:t>2</a:t>
            </a:r>
            <a:endParaRPr dirty="0"/>
          </a:p>
        </p:txBody>
      </p:sp>
      <p:grpSp>
        <p:nvGrpSpPr>
          <p:cNvPr id="755" name="Google Shape;755;p32"/>
          <p:cNvGrpSpPr/>
          <p:nvPr/>
        </p:nvGrpSpPr>
        <p:grpSpPr>
          <a:xfrm>
            <a:off x="3361495" y="226400"/>
            <a:ext cx="2645068" cy="1943382"/>
            <a:chOff x="3361495" y="226400"/>
            <a:chExt cx="2645068" cy="1943382"/>
          </a:xfrm>
        </p:grpSpPr>
        <p:sp>
          <p:nvSpPr>
            <p:cNvPr id="756" name="Google Shape;756;p32"/>
            <p:cNvSpPr/>
            <p:nvPr/>
          </p:nvSpPr>
          <p:spPr>
            <a:xfrm>
              <a:off x="3361495" y="1794948"/>
              <a:ext cx="245824" cy="245705"/>
            </a:xfrm>
            <a:custGeom>
              <a:avLst/>
              <a:gdLst/>
              <a:ahLst/>
              <a:cxnLst/>
              <a:rect l="l" t="t" r="r" b="b"/>
              <a:pathLst>
                <a:path w="6194" h="6191" extrusionOk="0">
                  <a:moveTo>
                    <a:pt x="3097" y="1"/>
                  </a:moveTo>
                  <a:lnTo>
                    <a:pt x="2002" y="2002"/>
                  </a:lnTo>
                  <a:lnTo>
                    <a:pt x="0" y="3094"/>
                  </a:lnTo>
                  <a:lnTo>
                    <a:pt x="2002" y="4189"/>
                  </a:lnTo>
                  <a:lnTo>
                    <a:pt x="3097" y="6191"/>
                  </a:lnTo>
                  <a:lnTo>
                    <a:pt x="4192" y="4189"/>
                  </a:lnTo>
                  <a:lnTo>
                    <a:pt x="6193" y="3094"/>
                  </a:lnTo>
                  <a:lnTo>
                    <a:pt x="4192" y="2002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4408639" y="226400"/>
              <a:ext cx="879489" cy="1943382"/>
            </a:xfrm>
            <a:custGeom>
              <a:avLst/>
              <a:gdLst/>
              <a:ahLst/>
              <a:cxnLst/>
              <a:rect l="l" t="t" r="r" b="b"/>
              <a:pathLst>
                <a:path w="37306" h="82434" extrusionOk="0">
                  <a:moveTo>
                    <a:pt x="1" y="1"/>
                  </a:moveTo>
                  <a:lnTo>
                    <a:pt x="1" y="82433"/>
                  </a:lnTo>
                  <a:cubicBezTo>
                    <a:pt x="1" y="82433"/>
                    <a:pt x="37303" y="72964"/>
                    <a:pt x="37303" y="22750"/>
                  </a:cubicBezTo>
                  <a:cubicBezTo>
                    <a:pt x="37306" y="18954"/>
                    <a:pt x="37075" y="15161"/>
                    <a:pt x="36621" y="11392"/>
                  </a:cubicBezTo>
                  <a:cubicBezTo>
                    <a:pt x="32998" y="12903"/>
                    <a:pt x="29108" y="13680"/>
                    <a:pt x="25183" y="13680"/>
                  </a:cubicBezTo>
                  <a:cubicBezTo>
                    <a:pt x="25168" y="13680"/>
                    <a:pt x="25153" y="13680"/>
                    <a:pt x="25138" y="13680"/>
                  </a:cubicBezTo>
                  <a:cubicBezTo>
                    <a:pt x="14597" y="13680"/>
                    <a:pt x="5326" y="823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3529202" y="226400"/>
              <a:ext cx="879489" cy="1943382"/>
            </a:xfrm>
            <a:custGeom>
              <a:avLst/>
              <a:gdLst/>
              <a:ahLst/>
              <a:cxnLst/>
              <a:rect l="l" t="t" r="r" b="b"/>
              <a:pathLst>
                <a:path w="37306" h="82434" extrusionOk="0">
                  <a:moveTo>
                    <a:pt x="37306" y="1"/>
                  </a:moveTo>
                  <a:cubicBezTo>
                    <a:pt x="31978" y="8231"/>
                    <a:pt x="22709" y="13680"/>
                    <a:pt x="12165" y="13680"/>
                  </a:cubicBezTo>
                  <a:cubicBezTo>
                    <a:pt x="12150" y="13680"/>
                    <a:pt x="12135" y="13680"/>
                    <a:pt x="12121" y="13680"/>
                  </a:cubicBezTo>
                  <a:cubicBezTo>
                    <a:pt x="8192" y="13680"/>
                    <a:pt x="4306" y="12900"/>
                    <a:pt x="683" y="11392"/>
                  </a:cubicBezTo>
                  <a:cubicBezTo>
                    <a:pt x="228" y="15161"/>
                    <a:pt x="1" y="18954"/>
                    <a:pt x="1" y="22750"/>
                  </a:cubicBezTo>
                  <a:cubicBezTo>
                    <a:pt x="1" y="72964"/>
                    <a:pt x="37306" y="82433"/>
                    <a:pt x="37306" y="82433"/>
                  </a:cubicBezTo>
                  <a:lnTo>
                    <a:pt x="37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5007850" y="548308"/>
              <a:ext cx="602601" cy="241785"/>
            </a:xfrm>
            <a:custGeom>
              <a:avLst/>
              <a:gdLst/>
              <a:ahLst/>
              <a:cxnLst/>
              <a:rect l="l" t="t" r="r" b="b"/>
              <a:pathLst>
                <a:path w="25561" h="10256" extrusionOk="0">
                  <a:moveTo>
                    <a:pt x="20829" y="1"/>
                  </a:moveTo>
                  <a:cubicBezTo>
                    <a:pt x="19344" y="1716"/>
                    <a:pt x="17440" y="3100"/>
                    <a:pt x="15250" y="3667"/>
                  </a:cubicBezTo>
                  <a:cubicBezTo>
                    <a:pt x="14310" y="3912"/>
                    <a:pt x="13346" y="4002"/>
                    <a:pt x="12375" y="4002"/>
                  </a:cubicBezTo>
                  <a:cubicBezTo>
                    <a:pt x="11102" y="4002"/>
                    <a:pt x="9816" y="3848"/>
                    <a:pt x="8552" y="3691"/>
                  </a:cubicBezTo>
                  <a:cubicBezTo>
                    <a:pt x="7249" y="3530"/>
                    <a:pt x="5927" y="3367"/>
                    <a:pt x="4618" y="3367"/>
                  </a:cubicBezTo>
                  <a:cubicBezTo>
                    <a:pt x="3975" y="3367"/>
                    <a:pt x="3336" y="3407"/>
                    <a:pt x="2705" y="3505"/>
                  </a:cubicBezTo>
                  <a:lnTo>
                    <a:pt x="951" y="6545"/>
                  </a:lnTo>
                  <a:cubicBezTo>
                    <a:pt x="1" y="8195"/>
                    <a:pt x="1187" y="10256"/>
                    <a:pt x="3091" y="10256"/>
                  </a:cubicBezTo>
                  <a:lnTo>
                    <a:pt x="22467" y="10256"/>
                  </a:lnTo>
                  <a:cubicBezTo>
                    <a:pt x="24371" y="10256"/>
                    <a:pt x="25560" y="8195"/>
                    <a:pt x="24607" y="6545"/>
                  </a:cubicBezTo>
                  <a:lnTo>
                    <a:pt x="208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5071665" y="277863"/>
              <a:ext cx="427297" cy="364800"/>
            </a:xfrm>
            <a:custGeom>
              <a:avLst/>
              <a:gdLst/>
              <a:ahLst/>
              <a:cxnLst/>
              <a:rect l="l" t="t" r="r" b="b"/>
              <a:pathLst>
                <a:path w="18125" h="15474" extrusionOk="0">
                  <a:moveTo>
                    <a:pt x="10072" y="1"/>
                  </a:moveTo>
                  <a:cubicBezTo>
                    <a:pt x="9240" y="1"/>
                    <a:pt x="8407" y="413"/>
                    <a:pt x="7932" y="1236"/>
                  </a:cubicBezTo>
                  <a:lnTo>
                    <a:pt x="3085" y="9628"/>
                  </a:lnTo>
                  <a:lnTo>
                    <a:pt x="1" y="14977"/>
                  </a:lnTo>
                  <a:cubicBezTo>
                    <a:pt x="632" y="14879"/>
                    <a:pt x="1271" y="14839"/>
                    <a:pt x="1914" y="14839"/>
                  </a:cubicBezTo>
                  <a:cubicBezTo>
                    <a:pt x="3223" y="14839"/>
                    <a:pt x="4545" y="15002"/>
                    <a:pt x="5848" y="15163"/>
                  </a:cubicBezTo>
                  <a:cubicBezTo>
                    <a:pt x="7112" y="15320"/>
                    <a:pt x="8398" y="15474"/>
                    <a:pt x="9671" y="15474"/>
                  </a:cubicBezTo>
                  <a:cubicBezTo>
                    <a:pt x="10642" y="15474"/>
                    <a:pt x="11606" y="15384"/>
                    <a:pt x="12546" y="15139"/>
                  </a:cubicBezTo>
                  <a:cubicBezTo>
                    <a:pt x="14736" y="14572"/>
                    <a:pt x="16640" y="13188"/>
                    <a:pt x="18125" y="11473"/>
                  </a:cubicBezTo>
                  <a:lnTo>
                    <a:pt x="17056" y="9628"/>
                  </a:lnTo>
                  <a:lnTo>
                    <a:pt x="12212" y="1236"/>
                  </a:lnTo>
                  <a:cubicBezTo>
                    <a:pt x="11737" y="413"/>
                    <a:pt x="10905" y="1"/>
                    <a:pt x="10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5276242" y="450404"/>
              <a:ext cx="68368" cy="259867"/>
            </a:xfrm>
            <a:custGeom>
              <a:avLst/>
              <a:gdLst/>
              <a:ahLst/>
              <a:cxnLst/>
              <a:rect l="l" t="t" r="r" b="b"/>
              <a:pathLst>
                <a:path w="2900" h="11023" extrusionOk="0">
                  <a:moveTo>
                    <a:pt x="1365" y="1"/>
                  </a:moveTo>
                  <a:cubicBezTo>
                    <a:pt x="609" y="1"/>
                    <a:pt x="4" y="632"/>
                    <a:pt x="36" y="1388"/>
                  </a:cubicBezTo>
                  <a:lnTo>
                    <a:pt x="231" y="6096"/>
                  </a:lnTo>
                  <a:cubicBezTo>
                    <a:pt x="258" y="6704"/>
                    <a:pt x="757" y="7183"/>
                    <a:pt x="1365" y="7183"/>
                  </a:cubicBezTo>
                  <a:cubicBezTo>
                    <a:pt x="1973" y="7183"/>
                    <a:pt x="2472" y="6704"/>
                    <a:pt x="2495" y="6096"/>
                  </a:cubicBezTo>
                  <a:lnTo>
                    <a:pt x="2693" y="1388"/>
                  </a:lnTo>
                  <a:cubicBezTo>
                    <a:pt x="2725" y="632"/>
                    <a:pt x="2120" y="1"/>
                    <a:pt x="1365" y="1"/>
                  </a:cubicBezTo>
                  <a:close/>
                  <a:moveTo>
                    <a:pt x="1393" y="8231"/>
                  </a:moveTo>
                  <a:cubicBezTo>
                    <a:pt x="1214" y="8231"/>
                    <a:pt x="1034" y="8266"/>
                    <a:pt x="863" y="8337"/>
                  </a:cubicBezTo>
                  <a:cubicBezTo>
                    <a:pt x="340" y="8555"/>
                    <a:pt x="1" y="9063"/>
                    <a:pt x="1" y="9627"/>
                  </a:cubicBezTo>
                  <a:cubicBezTo>
                    <a:pt x="1" y="10397"/>
                    <a:pt x="627" y="11023"/>
                    <a:pt x="1397" y="11023"/>
                  </a:cubicBezTo>
                  <a:cubicBezTo>
                    <a:pt x="1961" y="11023"/>
                    <a:pt x="2469" y="10680"/>
                    <a:pt x="2684" y="10161"/>
                  </a:cubicBezTo>
                  <a:cubicBezTo>
                    <a:pt x="2900" y="9638"/>
                    <a:pt x="2781" y="9039"/>
                    <a:pt x="2383" y="8641"/>
                  </a:cubicBezTo>
                  <a:cubicBezTo>
                    <a:pt x="2116" y="8374"/>
                    <a:pt x="1757" y="8231"/>
                    <a:pt x="1393" y="82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945123" y="969676"/>
              <a:ext cx="898278" cy="479209"/>
            </a:xfrm>
            <a:custGeom>
              <a:avLst/>
              <a:gdLst/>
              <a:ahLst/>
              <a:cxnLst/>
              <a:rect l="l" t="t" r="r" b="b"/>
              <a:pathLst>
                <a:path w="38103" h="20327" extrusionOk="0">
                  <a:moveTo>
                    <a:pt x="19055" y="0"/>
                  </a:moveTo>
                  <a:cubicBezTo>
                    <a:pt x="11498" y="0"/>
                    <a:pt x="2923" y="3770"/>
                    <a:pt x="1" y="10160"/>
                  </a:cubicBezTo>
                  <a:cubicBezTo>
                    <a:pt x="2917" y="16566"/>
                    <a:pt x="11492" y="20326"/>
                    <a:pt x="19055" y="20326"/>
                  </a:cubicBezTo>
                  <a:cubicBezTo>
                    <a:pt x="26620" y="20326"/>
                    <a:pt x="35186" y="16566"/>
                    <a:pt x="38103" y="10160"/>
                  </a:cubicBezTo>
                  <a:cubicBezTo>
                    <a:pt x="35180" y="3770"/>
                    <a:pt x="26611" y="0"/>
                    <a:pt x="19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930648" y="956522"/>
              <a:ext cx="927228" cy="505519"/>
            </a:xfrm>
            <a:custGeom>
              <a:avLst/>
              <a:gdLst/>
              <a:ahLst/>
              <a:cxnLst/>
              <a:rect l="l" t="t" r="r" b="b"/>
              <a:pathLst>
                <a:path w="39331" h="21443" extrusionOk="0">
                  <a:moveTo>
                    <a:pt x="19669" y="1116"/>
                  </a:moveTo>
                  <a:cubicBezTo>
                    <a:pt x="26561" y="1116"/>
                    <a:pt x="35048" y="4413"/>
                    <a:pt x="38100" y="10718"/>
                  </a:cubicBezTo>
                  <a:cubicBezTo>
                    <a:pt x="35059" y="17026"/>
                    <a:pt x="26576" y="20326"/>
                    <a:pt x="19669" y="20326"/>
                  </a:cubicBezTo>
                  <a:cubicBezTo>
                    <a:pt x="12761" y="20326"/>
                    <a:pt x="4269" y="17029"/>
                    <a:pt x="1232" y="10718"/>
                  </a:cubicBezTo>
                  <a:cubicBezTo>
                    <a:pt x="4281" y="4413"/>
                    <a:pt x="12776" y="1116"/>
                    <a:pt x="19669" y="1116"/>
                  </a:cubicBezTo>
                  <a:close/>
                  <a:moveTo>
                    <a:pt x="19669" y="0"/>
                  </a:moveTo>
                  <a:cubicBezTo>
                    <a:pt x="12330" y="0"/>
                    <a:pt x="3257" y="3601"/>
                    <a:pt x="107" y="10485"/>
                  </a:cubicBezTo>
                  <a:lnTo>
                    <a:pt x="1" y="10718"/>
                  </a:lnTo>
                  <a:lnTo>
                    <a:pt x="107" y="10949"/>
                  </a:lnTo>
                  <a:cubicBezTo>
                    <a:pt x="3242" y="17838"/>
                    <a:pt x="12322" y="21442"/>
                    <a:pt x="19669" y="21442"/>
                  </a:cubicBezTo>
                  <a:cubicBezTo>
                    <a:pt x="27013" y="21442"/>
                    <a:pt x="36087" y="17838"/>
                    <a:pt x="39224" y="10949"/>
                  </a:cubicBezTo>
                  <a:lnTo>
                    <a:pt x="39331" y="10718"/>
                  </a:lnTo>
                  <a:lnTo>
                    <a:pt x="39224" y="10485"/>
                  </a:lnTo>
                  <a:cubicBezTo>
                    <a:pt x="36075" y="3601"/>
                    <a:pt x="27007" y="0"/>
                    <a:pt x="19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940125" y="947257"/>
              <a:ext cx="908227" cy="261965"/>
            </a:xfrm>
            <a:custGeom>
              <a:avLst/>
              <a:gdLst/>
              <a:ahLst/>
              <a:cxnLst/>
              <a:rect l="l" t="t" r="r" b="b"/>
              <a:pathLst>
                <a:path w="38525" h="11112" extrusionOk="0">
                  <a:moveTo>
                    <a:pt x="19267" y="1"/>
                  </a:moveTo>
                  <a:cubicBezTo>
                    <a:pt x="11521" y="1"/>
                    <a:pt x="2707" y="3959"/>
                    <a:pt x="0" y="10639"/>
                  </a:cubicBezTo>
                  <a:cubicBezTo>
                    <a:pt x="68" y="10798"/>
                    <a:pt x="130" y="10958"/>
                    <a:pt x="213" y="11111"/>
                  </a:cubicBezTo>
                  <a:cubicBezTo>
                    <a:pt x="3135" y="4721"/>
                    <a:pt x="11710" y="951"/>
                    <a:pt x="19267" y="951"/>
                  </a:cubicBezTo>
                  <a:cubicBezTo>
                    <a:pt x="26823" y="951"/>
                    <a:pt x="35389" y="4721"/>
                    <a:pt x="38315" y="11111"/>
                  </a:cubicBezTo>
                  <a:cubicBezTo>
                    <a:pt x="38394" y="10958"/>
                    <a:pt x="38459" y="10798"/>
                    <a:pt x="38524" y="10639"/>
                  </a:cubicBezTo>
                  <a:cubicBezTo>
                    <a:pt x="35820" y="3959"/>
                    <a:pt x="27012" y="1"/>
                    <a:pt x="19267" y="1"/>
                  </a:cubicBezTo>
                  <a:close/>
                </a:path>
              </a:pathLst>
            </a:custGeom>
            <a:solidFill>
              <a:srgbClr val="3E6B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30648" y="938488"/>
              <a:ext cx="927228" cy="290633"/>
            </a:xfrm>
            <a:custGeom>
              <a:avLst/>
              <a:gdLst/>
              <a:ahLst/>
              <a:cxnLst/>
              <a:rect l="l" t="t" r="r" b="b"/>
              <a:pathLst>
                <a:path w="39331" h="12328" extrusionOk="0">
                  <a:moveTo>
                    <a:pt x="19669" y="745"/>
                  </a:moveTo>
                  <a:cubicBezTo>
                    <a:pt x="24459" y="745"/>
                    <a:pt x="30118" y="2392"/>
                    <a:pt x="34147" y="5527"/>
                  </a:cubicBezTo>
                  <a:cubicBezTo>
                    <a:pt x="30029" y="2507"/>
                    <a:pt x="24477" y="951"/>
                    <a:pt x="19669" y="951"/>
                  </a:cubicBezTo>
                  <a:cubicBezTo>
                    <a:pt x="14860" y="951"/>
                    <a:pt x="9302" y="2507"/>
                    <a:pt x="5184" y="5527"/>
                  </a:cubicBezTo>
                  <a:lnTo>
                    <a:pt x="5184" y="5527"/>
                  </a:lnTo>
                  <a:cubicBezTo>
                    <a:pt x="9213" y="2392"/>
                    <a:pt x="14875" y="745"/>
                    <a:pt x="19669" y="745"/>
                  </a:cubicBezTo>
                  <a:close/>
                  <a:moveTo>
                    <a:pt x="19669" y="1"/>
                  </a:moveTo>
                  <a:cubicBezTo>
                    <a:pt x="15672" y="1"/>
                    <a:pt x="11516" y="1013"/>
                    <a:pt x="7974" y="2855"/>
                  </a:cubicBezTo>
                  <a:cubicBezTo>
                    <a:pt x="4104" y="4868"/>
                    <a:pt x="1367" y="7640"/>
                    <a:pt x="57" y="10872"/>
                  </a:cubicBezTo>
                  <a:lnTo>
                    <a:pt x="1" y="11011"/>
                  </a:lnTo>
                  <a:lnTo>
                    <a:pt x="60" y="11153"/>
                  </a:lnTo>
                  <a:cubicBezTo>
                    <a:pt x="128" y="11318"/>
                    <a:pt x="196" y="11489"/>
                    <a:pt x="284" y="11654"/>
                  </a:cubicBezTo>
                  <a:lnTo>
                    <a:pt x="638" y="12328"/>
                  </a:lnTo>
                  <a:lnTo>
                    <a:pt x="954" y="11637"/>
                  </a:lnTo>
                  <a:cubicBezTo>
                    <a:pt x="3938" y="5110"/>
                    <a:pt x="12632" y="1695"/>
                    <a:pt x="19669" y="1695"/>
                  </a:cubicBezTo>
                  <a:cubicBezTo>
                    <a:pt x="26706" y="1695"/>
                    <a:pt x="35393" y="5110"/>
                    <a:pt x="38377" y="11637"/>
                  </a:cubicBezTo>
                  <a:lnTo>
                    <a:pt x="38693" y="12328"/>
                  </a:lnTo>
                  <a:lnTo>
                    <a:pt x="39047" y="11654"/>
                  </a:lnTo>
                  <a:cubicBezTo>
                    <a:pt x="39133" y="11489"/>
                    <a:pt x="39204" y="11318"/>
                    <a:pt x="39272" y="11153"/>
                  </a:cubicBezTo>
                  <a:lnTo>
                    <a:pt x="39331" y="11011"/>
                  </a:lnTo>
                  <a:lnTo>
                    <a:pt x="39272" y="10872"/>
                  </a:lnTo>
                  <a:cubicBezTo>
                    <a:pt x="37964" y="7640"/>
                    <a:pt x="35228" y="4868"/>
                    <a:pt x="31361" y="2855"/>
                  </a:cubicBezTo>
                  <a:cubicBezTo>
                    <a:pt x="27819" y="1013"/>
                    <a:pt x="23668" y="1"/>
                    <a:pt x="19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176009" y="969676"/>
              <a:ext cx="436350" cy="456931"/>
            </a:xfrm>
            <a:custGeom>
              <a:avLst/>
              <a:gdLst/>
              <a:ahLst/>
              <a:cxnLst/>
              <a:rect l="l" t="t" r="r" b="b"/>
              <a:pathLst>
                <a:path w="18509" h="19382" extrusionOk="0">
                  <a:moveTo>
                    <a:pt x="9255" y="0"/>
                  </a:moveTo>
                  <a:cubicBezTo>
                    <a:pt x="4145" y="0"/>
                    <a:pt x="1" y="4339"/>
                    <a:pt x="1" y="9691"/>
                  </a:cubicBezTo>
                  <a:cubicBezTo>
                    <a:pt x="1" y="15043"/>
                    <a:pt x="4145" y="19382"/>
                    <a:pt x="9255" y="19382"/>
                  </a:cubicBezTo>
                  <a:cubicBezTo>
                    <a:pt x="14367" y="19382"/>
                    <a:pt x="18509" y="15043"/>
                    <a:pt x="18509" y="9691"/>
                  </a:cubicBezTo>
                  <a:cubicBezTo>
                    <a:pt x="18509" y="4339"/>
                    <a:pt x="14367" y="0"/>
                    <a:pt x="9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290485" y="1089576"/>
              <a:ext cx="207460" cy="217196"/>
            </a:xfrm>
            <a:custGeom>
              <a:avLst/>
              <a:gdLst/>
              <a:ahLst/>
              <a:cxnLst/>
              <a:rect l="l" t="t" r="r" b="b"/>
              <a:pathLst>
                <a:path w="8800" h="9213" extrusionOk="0">
                  <a:moveTo>
                    <a:pt x="4399" y="0"/>
                  </a:moveTo>
                  <a:cubicBezTo>
                    <a:pt x="1969" y="0"/>
                    <a:pt x="1" y="2060"/>
                    <a:pt x="1" y="4605"/>
                  </a:cubicBezTo>
                  <a:cubicBezTo>
                    <a:pt x="1" y="7149"/>
                    <a:pt x="1969" y="9213"/>
                    <a:pt x="4399" y="9213"/>
                  </a:cubicBezTo>
                  <a:cubicBezTo>
                    <a:pt x="6828" y="9213"/>
                    <a:pt x="8800" y="7149"/>
                    <a:pt x="8800" y="4605"/>
                  </a:cubicBezTo>
                  <a:cubicBezTo>
                    <a:pt x="8800" y="2060"/>
                    <a:pt x="6828" y="0"/>
                    <a:pt x="4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280820" y="1097355"/>
              <a:ext cx="55331" cy="57994"/>
            </a:xfrm>
            <a:custGeom>
              <a:avLst/>
              <a:gdLst/>
              <a:ahLst/>
              <a:cxnLst/>
              <a:rect l="l" t="t" r="r" b="b"/>
              <a:pathLst>
                <a:path w="2347" h="2460" extrusionOk="0">
                  <a:moveTo>
                    <a:pt x="1172" y="1"/>
                  </a:moveTo>
                  <a:cubicBezTo>
                    <a:pt x="526" y="1"/>
                    <a:pt x="0" y="550"/>
                    <a:pt x="0" y="1229"/>
                  </a:cubicBezTo>
                  <a:cubicBezTo>
                    <a:pt x="0" y="1908"/>
                    <a:pt x="526" y="2460"/>
                    <a:pt x="1172" y="2460"/>
                  </a:cubicBezTo>
                  <a:cubicBezTo>
                    <a:pt x="1821" y="2460"/>
                    <a:pt x="2347" y="1908"/>
                    <a:pt x="2347" y="1229"/>
                  </a:cubicBezTo>
                  <a:cubicBezTo>
                    <a:pt x="2347" y="550"/>
                    <a:pt x="1821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610445" y="958348"/>
              <a:ext cx="245824" cy="245705"/>
            </a:xfrm>
            <a:custGeom>
              <a:avLst/>
              <a:gdLst/>
              <a:ahLst/>
              <a:cxnLst/>
              <a:rect l="l" t="t" r="r" b="b"/>
              <a:pathLst>
                <a:path w="6194" h="6191" extrusionOk="0">
                  <a:moveTo>
                    <a:pt x="3097" y="1"/>
                  </a:moveTo>
                  <a:lnTo>
                    <a:pt x="2002" y="2002"/>
                  </a:lnTo>
                  <a:lnTo>
                    <a:pt x="0" y="3094"/>
                  </a:lnTo>
                  <a:lnTo>
                    <a:pt x="2002" y="4189"/>
                  </a:lnTo>
                  <a:lnTo>
                    <a:pt x="3097" y="6191"/>
                  </a:lnTo>
                  <a:lnTo>
                    <a:pt x="4192" y="4189"/>
                  </a:lnTo>
                  <a:lnTo>
                    <a:pt x="6193" y="3094"/>
                  </a:lnTo>
                  <a:lnTo>
                    <a:pt x="4192" y="2002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861685" y="1293024"/>
              <a:ext cx="144878" cy="144807"/>
            </a:xfrm>
            <a:custGeom>
              <a:avLst/>
              <a:gdLst/>
              <a:ahLst/>
              <a:cxnLst/>
              <a:rect l="l" t="t" r="r" b="b"/>
              <a:pathLst>
                <a:path w="6194" h="6191" extrusionOk="0">
                  <a:moveTo>
                    <a:pt x="3097" y="1"/>
                  </a:moveTo>
                  <a:lnTo>
                    <a:pt x="2002" y="2002"/>
                  </a:lnTo>
                  <a:lnTo>
                    <a:pt x="0" y="3094"/>
                  </a:lnTo>
                  <a:lnTo>
                    <a:pt x="2002" y="4189"/>
                  </a:lnTo>
                  <a:lnTo>
                    <a:pt x="3097" y="6191"/>
                  </a:lnTo>
                  <a:lnTo>
                    <a:pt x="4192" y="4189"/>
                  </a:lnTo>
                  <a:lnTo>
                    <a:pt x="6193" y="3094"/>
                  </a:lnTo>
                  <a:lnTo>
                    <a:pt x="4192" y="2002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A985E0-B45F-4098-ADA3-E6F93098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10448"/>
            <a:ext cx="7717500" cy="478200"/>
          </a:xfrm>
        </p:spPr>
        <p:txBody>
          <a:bodyPr/>
          <a:lstStyle/>
          <a:p>
            <a:r>
              <a:rPr lang="ru-RU" sz="2000" dirty="0"/>
              <a:t>Обоснование актуальности, цели и задачи разработки ПИБ в организации (учреждении).</a:t>
            </a:r>
          </a:p>
        </p:txBody>
      </p:sp>
      <p:sp>
        <p:nvSpPr>
          <p:cNvPr id="4" name="Google Shape;909;p37">
            <a:extLst>
              <a:ext uri="{FF2B5EF4-FFF2-40B4-BE49-F238E27FC236}">
                <a16:creationId xmlns:a16="http://schemas.microsoft.com/office/drawing/2014/main" id="{6AFEDACB-C3DE-4F0F-9F76-68103656BA82}"/>
              </a:ext>
            </a:extLst>
          </p:cNvPr>
          <p:cNvSpPr txBox="1">
            <a:spLocks/>
          </p:cNvSpPr>
          <p:nvPr/>
        </p:nvSpPr>
        <p:spPr>
          <a:xfrm>
            <a:off x="713250" y="1536557"/>
            <a:ext cx="7717500" cy="322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just">
              <a:buNone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Разработка и утверждение политики информационной безопасности является актуальной задачей для военкоматов, поскольку там хранятся важные и конфиденциальные данные, такие как личная информация военнослужащих, документы, связанные с оперативными планами и проектами, а также финансовые данные.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5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A985E0-B45F-4098-ADA3-E6F93098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10448"/>
            <a:ext cx="7717500" cy="478200"/>
          </a:xfrm>
        </p:spPr>
        <p:txBody>
          <a:bodyPr/>
          <a:lstStyle/>
          <a:p>
            <a:r>
              <a:rPr lang="ru-RU" sz="2000" dirty="0"/>
              <a:t>Цели и задачи разработки политики информационно безопасности в военкоматах</a:t>
            </a:r>
          </a:p>
        </p:txBody>
      </p:sp>
      <p:sp>
        <p:nvSpPr>
          <p:cNvPr id="4" name="Google Shape;909;p37">
            <a:extLst>
              <a:ext uri="{FF2B5EF4-FFF2-40B4-BE49-F238E27FC236}">
                <a16:creationId xmlns:a16="http://schemas.microsoft.com/office/drawing/2014/main" id="{6AFEDACB-C3DE-4F0F-9F76-68103656BA82}"/>
              </a:ext>
            </a:extLst>
          </p:cNvPr>
          <p:cNvSpPr txBox="1">
            <a:spLocks/>
          </p:cNvSpPr>
          <p:nvPr/>
        </p:nvSpPr>
        <p:spPr>
          <a:xfrm>
            <a:off x="637623" y="1454055"/>
            <a:ext cx="7717500" cy="322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Обеспечение конфиденциальности информации: целью является защита важных данных от несанкционированного доступа или распространения.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Обеспечение целостности информации: целью является защита данных от несанкционированных изменений или повреждений.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Обеспечение доступности информации: целью является гарантия, что важные данные будут доступны когда и где это необходимо.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Обеспечение надежности информационных систем: целью является защита информационных систем военкомата от возможных </a:t>
            </a:r>
            <a:r>
              <a:rPr lang="ru-RU" dirty="0" err="1">
                <a:solidFill>
                  <a:schemeClr val="accent1">
                    <a:lumMod val="10000"/>
                  </a:schemeClr>
                </a:solidFill>
              </a:rPr>
              <a:t>киберугроз</a:t>
            </a: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Обеспечение ответственности: целью является определение ответственных лиц за обеспечение информационной безопасности и регулярный контроль соблюдения политики.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Обеспечение повышения культуры информационной безопасности: целью является повышение осведомленности персонала военкомата о важности информационной безопасности и ее роли в обеспечении безопасности государства.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2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A985E0-B45F-4098-ADA3-E6F93098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533224"/>
            <a:ext cx="7717500" cy="478200"/>
          </a:xfrm>
        </p:spPr>
        <p:txBody>
          <a:bodyPr/>
          <a:lstStyle/>
          <a:p>
            <a:r>
              <a:rPr lang="ru-RU" sz="2000" dirty="0"/>
              <a:t>Описание структуры военкомата (объекты защиты)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5F63E6-7123-406F-B642-60AFE5F788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0269" y="1466365"/>
            <a:ext cx="5769936" cy="33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A985E0-B45F-4098-ADA3-E6F93098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614195"/>
            <a:ext cx="7717500" cy="478200"/>
          </a:xfrm>
        </p:spPr>
        <p:txBody>
          <a:bodyPr/>
          <a:lstStyle/>
          <a:p>
            <a:br>
              <a:rPr lang="ru-RU" sz="2000" dirty="0"/>
            </a:br>
            <a:r>
              <a:rPr lang="ru-RU" sz="2800" dirty="0"/>
              <a:t>Основные угрозы и их источники</a:t>
            </a:r>
            <a:endParaRPr lang="ru-RU" sz="2000" dirty="0"/>
          </a:p>
        </p:txBody>
      </p:sp>
      <p:sp>
        <p:nvSpPr>
          <p:cNvPr id="4" name="Google Shape;909;p37">
            <a:extLst>
              <a:ext uri="{FF2B5EF4-FFF2-40B4-BE49-F238E27FC236}">
                <a16:creationId xmlns:a16="http://schemas.microsoft.com/office/drawing/2014/main" id="{6AFEDACB-C3DE-4F0F-9F76-68103656BA82}"/>
              </a:ext>
            </a:extLst>
          </p:cNvPr>
          <p:cNvSpPr txBox="1">
            <a:spLocks/>
          </p:cNvSpPr>
          <p:nvPr/>
        </p:nvSpPr>
        <p:spPr>
          <a:xfrm>
            <a:off x="637623" y="1454055"/>
            <a:ext cx="7717500" cy="322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Хакерские атаки: это компьютерные атаки, направленные на получение несанкционированного доступа к сети военкомата или к конфиденциальным данным.</a:t>
            </a:r>
          </a:p>
          <a:p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Вирусы, трояны и другие вредоносные программы: они могут нанести серьезный ущерб компьютерной системе военкомата и получить доступ к конфиденциальным данным.</a:t>
            </a:r>
          </a:p>
          <a:p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Обманные атаки: это атаки, в ходе которых злоумышленник пытается получить доступ к конфиденциальным данным, используя фальшивые сообщения или фишинговые атаки.</a:t>
            </a:r>
          </a:p>
          <a:p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Несанкционированный доступ: это любое несанкционированное использование или попытка использования конфиденциальных данных или системы военкомата.</a:t>
            </a:r>
          </a:p>
          <a:p>
            <a:pPr marL="165100" indent="0">
              <a:buNone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Источники угроз могут варьироваться от внутренних (например, сотрудников военкомата) до внешних (например, внешних злоумышленников или киберпреступников).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6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A985E0-B45F-4098-ADA3-E6F93098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614195"/>
            <a:ext cx="7717500" cy="478200"/>
          </a:xfrm>
        </p:spPr>
        <p:txBody>
          <a:bodyPr/>
          <a:lstStyle/>
          <a:p>
            <a:br>
              <a:rPr lang="ru-RU" sz="2000" dirty="0"/>
            </a:br>
            <a:r>
              <a:rPr lang="ru-RU" sz="2800" dirty="0"/>
              <a:t>Оценка рисков и их ущерба</a:t>
            </a:r>
            <a:endParaRPr lang="ru-RU" sz="2000" dirty="0"/>
          </a:p>
        </p:txBody>
      </p:sp>
      <p:sp>
        <p:nvSpPr>
          <p:cNvPr id="4" name="Google Shape;909;p37">
            <a:extLst>
              <a:ext uri="{FF2B5EF4-FFF2-40B4-BE49-F238E27FC236}">
                <a16:creationId xmlns:a16="http://schemas.microsoft.com/office/drawing/2014/main" id="{6AFEDACB-C3DE-4F0F-9F76-68103656BA82}"/>
              </a:ext>
            </a:extLst>
          </p:cNvPr>
          <p:cNvSpPr txBox="1">
            <a:spLocks/>
          </p:cNvSpPr>
          <p:nvPr/>
        </p:nvSpPr>
        <p:spPr>
          <a:xfrm>
            <a:off x="637623" y="1454055"/>
            <a:ext cx="7717500" cy="322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Риск может быть оценен, исходя из следующих факторов: серьезность угрозы, вероятность ее наступления, величина ущерба, который может быть причинен.</a:t>
            </a:r>
          </a:p>
          <a:p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Ущерб может быть финансовым, в случае утраты данных или недоступности системы, или репутационным, если конфиденциальные данные становятся доступными несанкционированным лицам. Ущерб также может быть законным, если нарушены законы или регуляции, связанные с информационной безопасностью.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9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A985E0-B45F-4098-ADA3-E6F93098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31074"/>
            <a:ext cx="7717500" cy="478200"/>
          </a:xfrm>
        </p:spPr>
        <p:txBody>
          <a:bodyPr/>
          <a:lstStyle/>
          <a:p>
            <a:br>
              <a:rPr lang="ru-RU" sz="2000" dirty="0"/>
            </a:br>
            <a:r>
              <a:rPr lang="ru-RU" sz="2400" dirty="0"/>
              <a:t>Меры и средства для обеспечения требуемого уровня безопасности</a:t>
            </a:r>
            <a:endParaRPr lang="ru-RU" sz="2000" dirty="0"/>
          </a:p>
        </p:txBody>
      </p:sp>
      <p:sp>
        <p:nvSpPr>
          <p:cNvPr id="4" name="Google Shape;909;p37">
            <a:extLst>
              <a:ext uri="{FF2B5EF4-FFF2-40B4-BE49-F238E27FC236}">
                <a16:creationId xmlns:a16="http://schemas.microsoft.com/office/drawing/2014/main" id="{6AFEDACB-C3DE-4F0F-9F76-68103656BA82}"/>
              </a:ext>
            </a:extLst>
          </p:cNvPr>
          <p:cNvSpPr txBox="1">
            <a:spLocks/>
          </p:cNvSpPr>
          <p:nvPr/>
        </p:nvSpPr>
        <p:spPr>
          <a:xfrm>
            <a:off x="637623" y="1454055"/>
            <a:ext cx="7717500" cy="322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Технические меры: использование </a:t>
            </a:r>
            <a:r>
              <a:rPr lang="ru-RU" dirty="0" err="1">
                <a:solidFill>
                  <a:schemeClr val="accent1">
                    <a:lumMod val="10000"/>
                  </a:schemeClr>
                </a:solidFill>
              </a:rPr>
              <a:t>фаерволов</a:t>
            </a: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, антивирусных программ, шифрование данных, защита передачи данных по сети и т.д.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Организационные меры: разработка и реализация политики информационной безопасности, регламентирование доступа к информационным ресурсам, обучение сотрудников безопасным практикам использования ИТ.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Лекальные меры: регулярное проведение аудита безопасности, проверка эффективности существующих мер, принятие мер по устранению уязвимостей.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2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A985E0-B45F-4098-ADA3-E6F93098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31074"/>
            <a:ext cx="7717500" cy="478200"/>
          </a:xfrm>
        </p:spPr>
        <p:txBody>
          <a:bodyPr/>
          <a:lstStyle/>
          <a:p>
            <a:br>
              <a:rPr lang="ru-RU" sz="2000" dirty="0"/>
            </a:br>
            <a:r>
              <a:rPr lang="ru-RU" sz="2400" dirty="0"/>
              <a:t>Методы обеспечения требуемого уровня безопасности</a:t>
            </a:r>
            <a:endParaRPr lang="ru-RU" sz="2000" dirty="0"/>
          </a:p>
        </p:txBody>
      </p:sp>
      <p:sp>
        <p:nvSpPr>
          <p:cNvPr id="4" name="Google Shape;909;p37">
            <a:extLst>
              <a:ext uri="{FF2B5EF4-FFF2-40B4-BE49-F238E27FC236}">
                <a16:creationId xmlns:a16="http://schemas.microsoft.com/office/drawing/2014/main" id="{6AFEDACB-C3DE-4F0F-9F76-68103656BA82}"/>
              </a:ext>
            </a:extLst>
          </p:cNvPr>
          <p:cNvSpPr txBox="1">
            <a:spLocks/>
          </p:cNvSpPr>
          <p:nvPr/>
        </p:nvSpPr>
        <p:spPr>
          <a:xfrm>
            <a:off x="637623" y="1454055"/>
            <a:ext cx="7717500" cy="322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Применение защитных программных средств, таких как антивирусы, </a:t>
            </a:r>
            <a:r>
              <a:rPr lang="ru-RU" dirty="0" err="1">
                <a:solidFill>
                  <a:schemeClr val="accent1">
                    <a:lumMod val="10000"/>
                  </a:schemeClr>
                </a:solidFill>
              </a:rPr>
              <a:t>фаерволы</a:t>
            </a: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1">
                    <a:lumMod val="10000"/>
                  </a:schemeClr>
                </a:solidFill>
              </a:rPr>
              <a:t>интруспекторы</a:t>
            </a: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 трафика и другие.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Ограничение доступа к информационным ресурсам только для авторизованных пользователей, использование паролей, систем аутентификации и авторизации.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Резервное копирование информации и ее хранение в безопасных условиях.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Обучение персонала и пользователей основам информационной безопасности и правилам использования информационных ресурсов.</a:t>
            </a:r>
          </a:p>
          <a:p>
            <a:pPr marL="508000" indent="-342900">
              <a:buFont typeface="+mj-lt"/>
              <a:buAutoNum type="arabicPeriod"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Обеспечение физической защиты информационных ресурсов, таких как компьютеры, серверы и другое оборудование.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0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A985E0-B45F-4098-ADA3-E6F93098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600445"/>
            <a:ext cx="7717500" cy="478200"/>
          </a:xfrm>
        </p:spPr>
        <p:txBody>
          <a:bodyPr/>
          <a:lstStyle/>
          <a:p>
            <a:br>
              <a:rPr lang="ru-RU" sz="2000" dirty="0"/>
            </a:br>
            <a:r>
              <a:rPr lang="ru-RU" sz="3200" dirty="0"/>
              <a:t>Вывод</a:t>
            </a:r>
            <a:endParaRPr lang="ru-RU" sz="2000" dirty="0"/>
          </a:p>
        </p:txBody>
      </p:sp>
      <p:sp>
        <p:nvSpPr>
          <p:cNvPr id="4" name="Google Shape;909;p37">
            <a:extLst>
              <a:ext uri="{FF2B5EF4-FFF2-40B4-BE49-F238E27FC236}">
                <a16:creationId xmlns:a16="http://schemas.microsoft.com/office/drawing/2014/main" id="{6AFEDACB-C3DE-4F0F-9F76-68103656BA82}"/>
              </a:ext>
            </a:extLst>
          </p:cNvPr>
          <p:cNvSpPr txBox="1">
            <a:spLocks/>
          </p:cNvSpPr>
          <p:nvPr/>
        </p:nvSpPr>
        <p:spPr>
          <a:xfrm>
            <a:off x="637623" y="1454055"/>
            <a:ext cx="7717500" cy="322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65100" indent="0">
              <a:buNone/>
            </a:pP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В мире информации таится огромное количество опасностей, многие из которых могут нанести непоправимы ущерб как коммерческим компаниям, так и не коммерческим.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10000"/>
                  </a:schemeClr>
                </a:solidFill>
              </a:rPr>
              <a:t>Для обеспечения информационной безопасности компаний необходимо создавать политику информационной безопасности (ПИБ). Она позволит избежать мелких ошибок в деятельности человека (человеческий фактор), обеспечить как внутреннюю защиту, так и внешнюю, а также избежать некоторых природных напастей. Таким образом, политика информационной безопасности обеспечивает стабильную и защищенную работу компании.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27094"/>
      </p:ext>
    </p:extLst>
  </p:cSld>
  <p:clrMapOvr>
    <a:masterClrMapping/>
  </p:clrMapOvr>
</p:sld>
</file>

<file path=ppt/theme/theme1.xml><?xml version="1.0" encoding="utf-8"?>
<a:theme xmlns:a="http://schemas.openxmlformats.org/drawingml/2006/main" name="Safety and Security Plan Meeting by Slidesgo">
  <a:themeElements>
    <a:clrScheme name="Simple Light">
      <a:dk1>
        <a:srgbClr val="5A5AFF"/>
      </a:dk1>
      <a:lt1>
        <a:srgbClr val="FFFFFF"/>
      </a:lt1>
      <a:dk2>
        <a:srgbClr val="FFD655"/>
      </a:dk2>
      <a:lt2>
        <a:srgbClr val="FFC215"/>
      </a:lt2>
      <a:accent1>
        <a:srgbClr val="A1BCFF"/>
      </a:accent1>
      <a:accent2>
        <a:srgbClr val="7898FF"/>
      </a:accent2>
      <a:accent3>
        <a:srgbClr val="35313C"/>
      </a:accent3>
      <a:accent4>
        <a:srgbClr val="FFBDE0"/>
      </a:accent4>
      <a:accent5>
        <a:srgbClr val="FFFFFF"/>
      </a:accent5>
      <a:accent6>
        <a:srgbClr val="FFFFFF"/>
      </a:accent6>
      <a:hlink>
        <a:srgbClr val="5A5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605</Words>
  <Application>Microsoft Office PowerPoint</Application>
  <PresentationFormat>Экран (16:9)</PresentationFormat>
  <Paragraphs>33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Anaheim</vt:lpstr>
      <vt:lpstr>Montserrat Medium</vt:lpstr>
      <vt:lpstr>Arial</vt:lpstr>
      <vt:lpstr>Montserrat</vt:lpstr>
      <vt:lpstr>Safety and Security Plan Meeting by Slidesgo</vt:lpstr>
      <vt:lpstr>Разработка политики информационной безопасности бизнес-компании</vt:lpstr>
      <vt:lpstr>Обоснование актуальности, цели и задачи разработки ПИБ в организации (учреждении).</vt:lpstr>
      <vt:lpstr>Цели и задачи разработки политики информационно безопасности в военкоматах</vt:lpstr>
      <vt:lpstr>Описание структуры военкомата (объекты защиты)</vt:lpstr>
      <vt:lpstr> Основные угрозы и их источники</vt:lpstr>
      <vt:lpstr> Оценка рисков и их ущерба</vt:lpstr>
      <vt:lpstr> Меры и средства для обеспечения требуемого уровня безопасности</vt:lpstr>
      <vt:lpstr> Методы обеспечения требуемого уровня безопасности</vt:lpstr>
      <vt:lpstr> 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политики информационной безопасности бизнес-компании</dc:title>
  <cp:lastModifiedBy>Александр Мозолевский</cp:lastModifiedBy>
  <cp:revision>7</cp:revision>
  <dcterms:modified xsi:type="dcterms:W3CDTF">2023-02-12T17:46:23Z</dcterms:modified>
</cp:coreProperties>
</file>