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9" r:id="rId3"/>
    <p:sldId id="257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279" r:id="rId17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9"/>
      <p:bold r:id="rId20"/>
    </p:embeddedFont>
    <p:embeddedFont>
      <p:font typeface="Cascadia Mono" panose="020B0609020000020004" pitchFamily="49" charset="0"/>
      <p:regular r:id="rId21"/>
      <p:bold r:id="rId22"/>
      <p:italic r:id="rId23"/>
      <p:boldItalic r:id="rId24"/>
    </p:embeddedFont>
    <p:embeddedFont>
      <p:font typeface="Merriweather" panose="00000500000000000000" pitchFamily="2" charset="-52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2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665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203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547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588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714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8231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5891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5280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9278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2082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2107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64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/>
              <a:t>MAD-2021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Семантический анализатор</a:t>
            </a:r>
            <a:endParaRPr sz="3600" dirty="0"/>
          </a:p>
        </p:txBody>
      </p:sp>
      <p:sp>
        <p:nvSpPr>
          <p:cNvPr id="1898" name="Google Shape;1898;p14"/>
          <p:cNvSpPr txBox="1"/>
          <p:nvPr/>
        </p:nvSpPr>
        <p:spPr>
          <a:xfrm>
            <a:off x="140163" y="1641915"/>
            <a:ext cx="9110627" cy="287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&lt;std::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std::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&lt;IT::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IDDATATYPE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functions_parm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&lt;IT::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IDDATATYPE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parms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&lt;std::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ids;</a:t>
            </a:r>
            <a:endParaRPr sz="18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095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Семантический анализатор</a:t>
            </a:r>
            <a:endParaRPr sz="3600" dirty="0"/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409F77-5D48-4B7E-AEF8-A8B404BB27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2"/>
          <a:stretch/>
        </p:blipFill>
        <p:spPr>
          <a:xfrm>
            <a:off x="197819" y="1370332"/>
            <a:ext cx="5210902" cy="24028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DC67C7-3176-4F60-B1BA-56BD1743A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334" y="1423826"/>
            <a:ext cx="3381847" cy="229584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AA3EA75-443F-4557-9F24-3A4EE7AC16F9}"/>
              </a:ext>
            </a:extLst>
          </p:cNvPr>
          <p:cNvSpPr/>
          <p:nvPr/>
        </p:nvSpPr>
        <p:spPr>
          <a:xfrm>
            <a:off x="5564334" y="2069080"/>
            <a:ext cx="2545126" cy="153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F586CF8-7DE7-4F58-9E51-79FF1AF7EE18}"/>
              </a:ext>
            </a:extLst>
          </p:cNvPr>
          <p:cNvSpPr/>
          <p:nvPr/>
        </p:nvSpPr>
        <p:spPr>
          <a:xfrm>
            <a:off x="6027031" y="2703153"/>
            <a:ext cx="2135824" cy="680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7AA992-133B-4AA7-9840-D84F5D6D5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991" y="3983724"/>
            <a:ext cx="3448531" cy="800212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C35C130-9F82-43F1-9360-1E51EF691F3D}"/>
              </a:ext>
            </a:extLst>
          </p:cNvPr>
          <p:cNvSpPr/>
          <p:nvPr/>
        </p:nvSpPr>
        <p:spPr>
          <a:xfrm>
            <a:off x="5693308" y="4458534"/>
            <a:ext cx="2703153" cy="153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6780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Словесное описание ошибок</a:t>
            </a:r>
            <a:endParaRPr sz="3600" dirty="0"/>
          </a:p>
        </p:txBody>
      </p:sp>
      <p:sp>
        <p:nvSpPr>
          <p:cNvPr id="1898" name="Google Shape;1898;p14"/>
          <p:cNvSpPr txBox="1"/>
          <p:nvPr/>
        </p:nvSpPr>
        <p:spPr>
          <a:xfrm>
            <a:off x="520607" y="1254797"/>
            <a:ext cx="8076088" cy="3161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Использование необъявленного идентификатора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Попытка переопределить переменную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Попытка реализовать существующую функцию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Попытка вызова несуществующей функции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Несовпадение типов параметров вызываемой функции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ru-RU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Несовпадение количества параметров вызываемой функции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3315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6721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600" dirty="0"/>
              <a:t>3</a:t>
            </a:r>
            <a:r>
              <a:rPr lang="en" sz="6600" dirty="0"/>
              <a:t>.</a:t>
            </a:r>
            <a:endParaRPr sz="6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Batch</a:t>
            </a:r>
            <a:endParaRPr sz="6600"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218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Содержание </a:t>
            </a:r>
            <a:r>
              <a:rPr lang="en-US" sz="3600" dirty="0"/>
              <a:t>bat </a:t>
            </a:r>
            <a:r>
              <a:rPr lang="ru-RU" sz="3600" dirty="0"/>
              <a:t>файла</a:t>
            </a:r>
            <a:endParaRPr sz="3600" dirty="0"/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107D37-CCC2-46B0-84EC-D1E28A7D5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73" y="1866801"/>
            <a:ext cx="8449854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69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Вызов в коде транслятора</a:t>
            </a:r>
            <a:endParaRPr sz="3600" dirty="0"/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7F008-0B46-4828-B60B-91D51BEFA1FE}"/>
              </a:ext>
            </a:extLst>
          </p:cNvPr>
          <p:cNvSpPr txBox="1"/>
          <p:nvPr/>
        </p:nvSpPr>
        <p:spPr>
          <a:xfrm>
            <a:off x="393793" y="2296965"/>
            <a:ext cx="337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cstdlib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ru-RU" sz="1800" dirty="0">
              <a:solidFill>
                <a:srgbClr val="A31515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A31515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system(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"startAsm.bat"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BY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E3FAEF-0A0E-4E4F-9583-987CBBE482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880"/>
          <a:stretch/>
        </p:blipFill>
        <p:spPr>
          <a:xfrm>
            <a:off x="3970705" y="1877700"/>
            <a:ext cx="4975695" cy="176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3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2157750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600" dirty="0">
                <a:solidFill>
                  <a:schemeClr val="lt1"/>
                </a:solidFill>
              </a:rPr>
              <a:t>Спасибо за внимание</a:t>
            </a:r>
            <a:r>
              <a:rPr lang="en" sz="6600" dirty="0">
                <a:solidFill>
                  <a:schemeClr val="lt1"/>
                </a:solidFill>
              </a:rPr>
              <a:t>!</a:t>
            </a:r>
            <a:endParaRPr sz="6600" dirty="0">
              <a:solidFill>
                <a:schemeClr val="lt1"/>
              </a:solidFill>
            </a:endParaRPr>
          </a:p>
        </p:txBody>
      </p:sp>
      <p:sp>
        <p:nvSpPr>
          <p:cNvPr id="2145" name="Google Shape;2145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6721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1.</a:t>
            </a:r>
            <a:endParaRPr sz="6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600" dirty="0"/>
              <a:t>Особенности языка</a:t>
            </a:r>
            <a:endParaRPr sz="6600"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Язык программирования </a:t>
            </a:r>
            <a:r>
              <a:rPr lang="en-US" sz="3600" dirty="0"/>
              <a:t>MAD-2021</a:t>
            </a:r>
            <a:endParaRPr sz="3600" dirty="0"/>
          </a:p>
        </p:txBody>
      </p:sp>
      <p:sp>
        <p:nvSpPr>
          <p:cNvPr id="1898" name="Google Shape;1898;p14"/>
          <p:cNvSpPr txBox="1"/>
          <p:nvPr/>
        </p:nvSpPr>
        <p:spPr>
          <a:xfrm>
            <a:off x="850671" y="1541799"/>
            <a:ext cx="7252114" cy="215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Является компилируемым языком высокого уровня со статической типизацией, который может использоваться в следующих целях: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Для обучения построения примитивных алгоритмов;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Для выполнения простых математических операций.</a:t>
            </a:r>
            <a:endParaRPr sz="18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Язык программирования </a:t>
            </a:r>
            <a:r>
              <a:rPr lang="en-US" sz="3600" dirty="0"/>
              <a:t>MAD-2021</a:t>
            </a:r>
            <a:endParaRPr sz="3600" dirty="0"/>
          </a:p>
        </p:txBody>
      </p:sp>
      <p:sp>
        <p:nvSpPr>
          <p:cNvPr id="1898" name="Google Shape;1898;p14"/>
          <p:cNvSpPr txBox="1"/>
          <p:nvPr/>
        </p:nvSpPr>
        <p:spPr>
          <a:xfrm>
            <a:off x="760888" y="1461705"/>
            <a:ext cx="7829132" cy="3058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Он имеет следующие особенности: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Возможность подсветки синтаксиса с помощью </a:t>
            </a:r>
            <a:r>
              <a:rPr lang="en-US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notepad++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Управление потоками вывода отладочной информации с помощью ключей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Наличие препроцессора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Наличие комментариев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Трансляция в язык ассемблера</a:t>
            </a:r>
            <a:endParaRPr sz="18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753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131750" y="249257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Пример подсветки синтаксиса</a:t>
            </a:r>
            <a:endParaRPr sz="3600" dirty="0"/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D2FC15-3543-4CF6-B9BA-5CDE9692C6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1"/>
          <a:stretch/>
        </p:blipFill>
        <p:spPr>
          <a:xfrm>
            <a:off x="3379331" y="832157"/>
            <a:ext cx="2385337" cy="394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2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Ключи</a:t>
            </a:r>
            <a:endParaRPr sz="3600" dirty="0"/>
          </a:p>
        </p:txBody>
      </p:sp>
      <p:sp>
        <p:nvSpPr>
          <p:cNvPr id="1898" name="Google Shape;1898;p14"/>
          <p:cNvSpPr txBox="1"/>
          <p:nvPr/>
        </p:nvSpPr>
        <p:spPr>
          <a:xfrm>
            <a:off x="767563" y="1205925"/>
            <a:ext cx="7829132" cy="321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-lex – </a:t>
            </a:r>
            <a:r>
              <a:rPr lang="ru-RU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выводит в консоль таблицу лексем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-id – </a:t>
            </a:r>
            <a:r>
              <a:rPr lang="ru-RU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выводит в консоль таблицу идентификаторов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-rules – </a:t>
            </a:r>
            <a:r>
              <a:rPr lang="ru-RU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выводит в консоль трассировку синтаксического анализа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-tokens – </a:t>
            </a:r>
            <a:r>
              <a:rPr lang="ru-RU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выводит в консоль промежуточное представление исходного кода в виде лексем</a:t>
            </a:r>
            <a:endParaRPr lang="en-US" sz="18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185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131750" y="249257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Пример программы</a:t>
            </a:r>
            <a:endParaRPr sz="3600" dirty="0"/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46998E-3CF3-45AD-80A0-BDA043F34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787" y="761047"/>
            <a:ext cx="3410426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7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131750" y="249257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Пример вывода с ключом </a:t>
            </a:r>
            <a:r>
              <a:rPr lang="en-US" sz="3600" dirty="0"/>
              <a:t>-id</a:t>
            </a:r>
            <a:endParaRPr sz="3600" dirty="0"/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46998E-3CF3-45AD-80A0-BDA043F342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84152" y="832157"/>
            <a:ext cx="4975695" cy="399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3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6721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600" dirty="0"/>
              <a:t>2</a:t>
            </a:r>
            <a:r>
              <a:rPr lang="en" sz="6600" dirty="0"/>
              <a:t>.</a:t>
            </a:r>
            <a:endParaRPr sz="6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600" dirty="0"/>
              <a:t>Семантический анализ</a:t>
            </a:r>
            <a:endParaRPr sz="6600"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8418672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239</Words>
  <Application>Microsoft Office PowerPoint</Application>
  <PresentationFormat>Экран (16:9)</PresentationFormat>
  <Paragraphs>66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Cascadia Mono</vt:lpstr>
      <vt:lpstr>Amatic SC</vt:lpstr>
      <vt:lpstr>Arial</vt:lpstr>
      <vt:lpstr>Merriweather</vt:lpstr>
      <vt:lpstr>Nathaniel template</vt:lpstr>
      <vt:lpstr>MAD-2021</vt:lpstr>
      <vt:lpstr>1. Особенности языка</vt:lpstr>
      <vt:lpstr>Язык программирования MAD-2021</vt:lpstr>
      <vt:lpstr>Язык программирования MAD-2021</vt:lpstr>
      <vt:lpstr>Пример подсветки синтаксиса</vt:lpstr>
      <vt:lpstr>Ключи</vt:lpstr>
      <vt:lpstr>Пример программы</vt:lpstr>
      <vt:lpstr>Пример вывода с ключом -id</vt:lpstr>
      <vt:lpstr>2. Семантический анализ</vt:lpstr>
      <vt:lpstr>Семантический анализатор</vt:lpstr>
      <vt:lpstr>Семантический анализатор</vt:lpstr>
      <vt:lpstr>Словесное описание ошибок</vt:lpstr>
      <vt:lpstr>3. Batch</vt:lpstr>
      <vt:lpstr>Содержание bat файла</vt:lpstr>
      <vt:lpstr>Вызов в коде транслятора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MAD-2021</dc:title>
  <cp:lastModifiedBy>Александр Мозолевский</cp:lastModifiedBy>
  <cp:revision>5</cp:revision>
  <dcterms:modified xsi:type="dcterms:W3CDTF">2021-12-19T21:27:42Z</dcterms:modified>
</cp:coreProperties>
</file>