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41"/>
  </p:notesMasterIdLst>
  <p:handoutMasterIdLst>
    <p:handoutMasterId r:id="rId42"/>
  </p:handoutMasterIdLst>
  <p:sldIdLst>
    <p:sldId id="345" r:id="rId3"/>
    <p:sldId id="369" r:id="rId4"/>
    <p:sldId id="470" r:id="rId5"/>
    <p:sldId id="471" r:id="rId6"/>
    <p:sldId id="463" r:id="rId7"/>
    <p:sldId id="472" r:id="rId8"/>
    <p:sldId id="473" r:id="rId9"/>
    <p:sldId id="474" r:id="rId10"/>
    <p:sldId id="476" r:id="rId11"/>
    <p:sldId id="477" r:id="rId12"/>
    <p:sldId id="478" r:id="rId13"/>
    <p:sldId id="480" r:id="rId14"/>
    <p:sldId id="481" r:id="rId15"/>
    <p:sldId id="482" r:id="rId16"/>
    <p:sldId id="479" r:id="rId17"/>
    <p:sldId id="483" r:id="rId18"/>
    <p:sldId id="485" r:id="rId19"/>
    <p:sldId id="484" r:id="rId20"/>
    <p:sldId id="486" r:id="rId21"/>
    <p:sldId id="488" r:id="rId22"/>
    <p:sldId id="487" r:id="rId23"/>
    <p:sldId id="490" r:id="rId24"/>
    <p:sldId id="491" r:id="rId25"/>
    <p:sldId id="492" r:id="rId26"/>
    <p:sldId id="489" r:id="rId27"/>
    <p:sldId id="493" r:id="rId28"/>
    <p:sldId id="494" r:id="rId29"/>
    <p:sldId id="496" r:id="rId30"/>
    <p:sldId id="495" r:id="rId31"/>
    <p:sldId id="499" r:id="rId32"/>
    <p:sldId id="500" r:id="rId33"/>
    <p:sldId id="498" r:id="rId34"/>
    <p:sldId id="502" r:id="rId35"/>
    <p:sldId id="501" r:id="rId36"/>
    <p:sldId id="503" r:id="rId37"/>
    <p:sldId id="504" r:id="rId38"/>
    <p:sldId id="506" r:id="rId39"/>
    <p:sldId id="505" r:id="rId4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71" d="100"/>
          <a:sy n="71" d="100"/>
        </p:scale>
        <p:origin x="13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12.03.2019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12.03.2019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№9</a:t>
            </a: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377825" y="1410355"/>
            <a:ext cx="84963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Потоки и процессы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altLang="ru-RU" sz="16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Процессы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altLang="ru-RU" sz="16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Модуль 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Межпоточное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синхронизации: блокировки (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семафоры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Объекты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события</a:t>
            </a:r>
            <a:endParaRPr lang="ru-RU" altLang="ru-RU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условные переменные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– Global Interpreter Lock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Потокобезопасная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</a:t>
            </a:r>
            <a:endParaRPr lang="ru-RU" altLang="ru-RU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Многопроцессность</a:t>
            </a:r>
            <a:endParaRPr lang="ru-RU" altLang="ru-RU" sz="16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 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 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Синхронизация процессов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разделяемой памяти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пула процессов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уже было сказано ранее, для организации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модуль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Существует два способа создания потоков с использованием этого модуля: передачей исполняемой функции в конструктор и наследованием.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3199035"/>
            <a:ext cx="87129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Первый вариант: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do something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th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endParaRPr lang="ru-RU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name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имя потока. Ни на что не влияет, но может быть полезно при отладке.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target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точка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входа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(любой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callable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object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функция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связанный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метод класса).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позиционные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аргументы.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именованные аргументы.</a:t>
            </a:r>
            <a:endParaRPr lang="ru-RU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33590" y="5725705"/>
            <a:ext cx="84969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с именем 'th1' будет создан, но не запущен. После запуска будет вызвана функция f с параметрами a=1, b=2, c=3. Все аргументы могут быть опущены.</a:t>
            </a:r>
          </a:p>
        </p:txBody>
      </p:sp>
    </p:spTree>
    <p:extLst>
      <p:ext uri="{BB962C8B-B14F-4D97-AF65-F5344CB8AC3E}">
        <p14:creationId xmlns:p14="http://schemas.microsoft.com/office/powerpoint/2010/main" val="344837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157" y="2132856"/>
            <a:ext cx="87129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Второй вариант: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do something, using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self.a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self.b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Результат практически тот же самый, но в новом потоке будет запущен метод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run.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2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того, как поток создан, его нужно запустить. В обоих случаях это делается через вызов: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1" y="2636912"/>
            <a:ext cx="8712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th.start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1521" y="3036442"/>
            <a:ext cx="849694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Любой поток рано или поздно нужно завершить. Делается это простым выходом из функции потока. Не существует ПРАВИЛЬНОГО способа завершить поток снаружи. Это - принципиальное ограничение. Т.е. если вы хотите завершить поток из другого - просигнализируйте ему о своей просьбе (выставив флаг-переменную, например).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Поэтому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после сигнала о завершении нужно дождаться, когда поток реально закончит свою работу. Делается это так: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521" y="5374964"/>
            <a:ext cx="8712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th.join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1521" y="5797713"/>
            <a:ext cx="84969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Метод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join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приостановит выполнение потока, вызвавшего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его,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будет ждать когда поток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th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завершит свое выполнение. Зачастую поток, стартовавший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th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его же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ждет,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 бывают и исключения.</a:t>
            </a:r>
          </a:p>
        </p:txBody>
      </p:sp>
    </p:spTree>
    <p:extLst>
      <p:ext uri="{BB962C8B-B14F-4D97-AF65-F5344CB8AC3E}">
        <p14:creationId xmlns:p14="http://schemas.microsoft.com/office/powerpoint/2010/main" val="21627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Еще раз про работу с потоками: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создавать и запускать.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просить их закончить свою работу, но нельзя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останавливать принудительно.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Завершения потока нужно дожидаться.</a:t>
            </a:r>
          </a:p>
        </p:txBody>
      </p:sp>
    </p:spTree>
    <p:extLst>
      <p:ext uri="{BB962C8B-B14F-4D97-AF65-F5344CB8AC3E}">
        <p14:creationId xmlns:p14="http://schemas.microsoft.com/office/powerpoint/2010/main" val="36175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Межпоточное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Основная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проблема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многопоточного программирования – разделение ресурсов. Потоки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должны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взаимодействовать между собой, или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другими словами, изменять состояние разделяемых между ними объектов. Несколько потоков могут пытаться изменить один объект одновременно,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результат будет непредсказуем.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могут быть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сложными… К примеру,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запись в объект "пользователь" фамилии одним потоком, а имени другим может привести 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неожиданному результату (например, фамилия перетрет имя, или наоборот).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и более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разрушительные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примеры.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Предположим, что есть два потока, имеющих доступ к общему списку. Первый поток может делать итерацию по этому списку: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330" y="5137447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my_list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400" dirty="0">
              <a:effectLst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6977" y="5513744"/>
            <a:ext cx="84969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второй в этот момент начнет удалять значения из этого списка. Тут может произойти все что угодно: программа может упасть, или мы просто получим неверные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340246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Межпоточное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этой точки зрения все объекты (переменные) разделяются на: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Неизменяемые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 никто не меняет, то синхронизация доступа ему не нужна. К сожалению, таких не очень много.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Локальные. Если объект не виден остальным потокам, то доступ к нему синхронизировать тоже не требуется.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Разделяемые и изменяемые. Синхронизация необходима.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Синхронизация доступа к объектам осуществляется с помощью объектов синхронизации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основные из них.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9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1276400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синхронизации: блокировки (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948770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Простейший объект синхронизации – блокировка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5091" y="2481858"/>
            <a:ext cx="84933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set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65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76400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блокировки (</a:t>
            </a: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965027"/>
            <a:ext cx="8496944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Работает все это так: - при вызове метода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захватываем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with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self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._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mutex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 - весь код внутри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with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блока будет выполнятся только в одном потоке. Другими словами, если два разных потока вызовут .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get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то пока первый поток не выйдет из блока второй будет его ждать - и только потом продолжит выполнение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Зачем это все нужно? Координаты нужно менять одновременно - ведь точка это цельный объект. Если позволить одному потоку поменять x, а другой в это же время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изменит y,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логика алгоритма может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оказаться нарушенной.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76400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блокировки (</a:t>
            </a: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941800"/>
            <a:ext cx="84969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Показанный в примере класс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ock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(reentrant lock)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вариант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простого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с которым поток блокируется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только в том случае, если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захвачен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другим потоком, в то время как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обычным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мьютексом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может заблокироваться и сам поток, захвативший этот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попытается захватить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тот же самый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повторно.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521" y="3701931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вызов заблокирует выполнение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release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мы никогда не дойдем до этой строчки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lock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вызов не заблокирует выполнение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последующий код будет выполнятся</a:t>
            </a:r>
            <a:endParaRPr lang="ru-RU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68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семафоры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Семафоры - более сложный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механизм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блокировок.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Здесь используется уже не флаг с двумя состояниями, а счетчик. Когда число потоков, захвативших семафор, достигает заданного значения, семафор блокирует выполнение всех последующих потоков, пытающихся захватить этот семафор.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1" y="3356992"/>
            <a:ext cx="84969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semaphore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BoundedSemaphore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semaphore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уменьшает счетчик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доступ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к общему ресурсу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semaphore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release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увеличивает счетчик</a:t>
            </a:r>
            <a:endParaRPr lang="ru-RU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1520" y="4638040"/>
            <a:ext cx="84969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Обычно семафоры используются чтобы лимитировать доступ к ограниченному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ресурсу, не требующему исключительного владения, например, к сетевым подключениям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баз данных. Инициализируем семафор максимальным числом потоков, которые должны иметь доступ 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ресурсу, и внутренняя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реализация семафора позаботится обо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остальном.</a:t>
            </a:r>
          </a:p>
        </p:txBody>
      </p:sp>
    </p:spTree>
    <p:extLst>
      <p:ext uri="{BB962C8B-B14F-4D97-AF65-F5344CB8AC3E}">
        <p14:creationId xmlns:p14="http://schemas.microsoft.com/office/powerpoint/2010/main" val="34669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появлением многоядерных процессоров стала общеупотребительной практика распространять нагрузку на все доступные ядра. Существует два основных подхода в распределении нагрузки: использование процессов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потоков.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Процессы и потоки связаны друг с другом, но при этом имеют существенные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различия. Вы представляете,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такое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и процесс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события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Событие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Event)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простейший объект синхронизации,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обеспечивающий работу с флагом состояния.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может ожидать установки этого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флага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или устанавливать и сбрасывать его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самостоятельно, а также проверять, не установлен ли флаг, перед тем как попытаться его установить и оказаться заблокированным.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19" y="3413899"/>
            <a:ext cx="86226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ru-RU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серверный поток может установить или сбросить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флаг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ru-RU" sz="1400" dirty="0"/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поток клиента может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ожидать, пока флаг не освободится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wait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поток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может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проверить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установлен ли флаг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перед тем, как попытаться его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установить и оказаться заблокированным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is_s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1520" y="5489937"/>
            <a:ext cx="84969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флаг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установлен,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wait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ничего не сделает. Если флажок сброшен,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wait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заблокирует выполнение потока до тех пор, пока флажок вновь не будет установлен (другим потоком). Любое количество потоков могут ожидать одно и то же событие одновременно.</a:t>
            </a:r>
          </a:p>
        </p:txBody>
      </p:sp>
    </p:spTree>
    <p:extLst>
      <p:ext uri="{BB962C8B-B14F-4D97-AF65-F5344CB8AC3E}">
        <p14:creationId xmlns:p14="http://schemas.microsoft.com/office/powerpoint/2010/main" val="18360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8513" y="1301368"/>
            <a:ext cx="74168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условные переменные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условные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переменные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(Condition)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более совершенный вариант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события, фактически являющиеся обертками над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мьютексами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Условная переменная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реализовать ожидание уже не специализированного объекта синхронизации, а истинности обычного логического выражения.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она позволяет управлять количеством потоков, которые можно разблокировать, при освобождении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и устанавливать таймер ожидания. По умолчанию, использует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RLock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(который сама создает)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но можно задать свой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Lock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Rlock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передав его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конструктор.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4351163"/>
            <a:ext cx="84969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cv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захватываем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item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an_item_is_available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wait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get_an_available_item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освобождаем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item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make_an_item_available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notify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1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все так просто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еще один пример работы с потоками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Сначала для однопоточного приложения: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2550963"/>
            <a:ext cx="84969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80000000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'{0:03.2f} 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666" y="5301208"/>
            <a:ext cx="8465798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11.50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7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все так просто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79553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попробуем распараллелить задачу на два потока: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2204864"/>
            <a:ext cx="84969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time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80000000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t1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t2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t1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t2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t1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t2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'{0:3.2f} 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666" y="5785519"/>
            <a:ext cx="8465798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32615" y="6165304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Т.е. в данном случае двумя потоками приложение выполняется медленнее, чем одним!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– Global Interpreter Lock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GIL —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гарантирует, что в каждый момент времени только один поток имеет доступ к внутреннему состоянию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интерпретатора. Наличие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GIL делает невозможным использование потоков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распараллеливания расчетов в большинстве случаев: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несколько потоков не ускоряют, а иногда даже замедляют работу программы. Но GIL не мешает использовать потоки для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конкурентности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 работе с вводом/выводом, например, при сетевых операциях.</a:t>
            </a:r>
          </a:p>
        </p:txBody>
      </p:sp>
    </p:spTree>
    <p:extLst>
      <p:ext uri="{BB962C8B-B14F-4D97-AF65-F5344CB8AC3E}">
        <p14:creationId xmlns:p14="http://schemas.microsoft.com/office/powerpoint/2010/main" val="15133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– Global Interpreter Lock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Когда поток, захвативший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переходит к ожиданию завершения операции ввода/вывода интерпретатор передает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другому потоку.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73812" y="3645024"/>
            <a:ext cx="84969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может быть передан другому потоку, если поток, владеющий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выполняет никаких реальных операций (например, в нем запущена функция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sleep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на основании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periodic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check,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которую интерпретатор проводит каждые 100 «тиков» по внутреннему счетчику интерпретатора (это значение можно поменять с помощью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sys.setcheckinterval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CPU-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зависимых потоков, невыполняющих операции ввода/вывода.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G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133" y="5580143"/>
            <a:ext cx="5225566" cy="123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22" y="2568698"/>
            <a:ext cx="47625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Потокобезопасная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решения означенной ранее задачи, когда один поток читает некоторый список, а другой записывает в этот список информацию, в условиях неопределенности относительно применения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имеет смысл воспользоваться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потокобезопасной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очередью, обеспечивающей синхронизацию доступа к своим данным.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Модуль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реализует несколько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потокобезопасных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очередей: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•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FIFO очередь,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•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LifoQueue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LIFO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очередь (стек),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•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PriorityQueue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очередь, элементы которой — пары вида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priority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item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Никаких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особых изысков в реализации очередей нет: все методы, изменяющие состояние, работают “внутри”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в качестве контейнера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двунаправленную очередь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deque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классы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LifoQueue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PriorityQueue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список.</a:t>
            </a:r>
          </a:p>
        </p:txBody>
      </p:sp>
    </p:spTree>
    <p:extLst>
      <p:ext uri="{BB962C8B-B14F-4D97-AF65-F5344CB8AC3E}">
        <p14:creationId xmlns:p14="http://schemas.microsoft.com/office/powerpoint/2010/main" val="3829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Потокобезопасная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3529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queue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worker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функция выполняемая в дочернем потоке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'outfile.txt'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'w'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item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'0'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чтоб можно было зайти в цикл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isdigit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non-digit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строку считаем признаком окончания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расчетов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item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появление элемента в очереди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isdigit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fout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"{},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выводим в файл квадрат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числа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task_done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уведомляем очередь о завершении обработки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worker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'infile.txt'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fin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fin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items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будем анализировать строку посимвольно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each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items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each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isdigit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each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элемент в очередь и ничего не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ждем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обработки элементов в очереди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'stop'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'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stop'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 очередь и ничего не ждем,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обработки элементов в очереди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завершения дочернего потока</a:t>
            </a:r>
            <a:endParaRPr lang="ru-RU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49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Многопроцессность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69792"/>
            <a:ext cx="852047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не только запускать в одном процессе несколько потоков, но и создавать несколько дочерних процессов из основного процесса. При этом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здесь не используется в принципе. Попробуем посчитать скорость выполнения уже известной нам задачи с использованием нескольких процессов. Создание процессов с помощью модуля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выполняется почти полностью аналогично созданию потоков с использованием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Многопроцессность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22921" y="5732463"/>
            <a:ext cx="85204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Время выполнения – 6.96 сек. – почти в два раза быстрее, чем  при использовании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или вообще без распараллеливания.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6591" y="1951543"/>
            <a:ext cx="848680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time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count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обязательно для </a:t>
            </a:r>
            <a:r>
              <a:rPr lang="ru-RU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многопроцессного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приложения </a:t>
            </a:r>
            <a:endParaRPr lang="en-US" sz="12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c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80000000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p1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multiprocessing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p2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multiprocessing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p1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p2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p1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p2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'{0:3.2f}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2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591" y="5354925"/>
            <a:ext cx="8486802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6.96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83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 — экземпляр программы во время выполнения, независимый объект, которому выделены системные ресурсы (например, процессорное время и память). Каждый процесс выполняется в отдельном адресном пространстве: один процесс не может получить доступ к переменным и структурам данных другого. Если процесс хочет получить доступ к чужим ресурсам, необходимо использовать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взаимодействие. Это могут быть конвейеры, файлы, каналы связи между компьютерами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446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40756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использовании нескольких процессов нужно решать проблему обмена данными между ними.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предлагает для этого два коммуникационных канала: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Pipe.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обоих случаях данные должны быть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сериализуемы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picklable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Очень большие блоки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более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32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в зависимости от ОС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могут приводить к исключению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ValueError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Queue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40756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практически аналогична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потокобезопасной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очереди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queue.Queue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но для нее не требуется ожидать окончания обработки объекта, переданного через очередь (и использовать методы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task_done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.join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т.к. передается копия объекта, изменение которой никак не влияет на оригинал.  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663" y="3364261"/>
            <a:ext cx="852047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q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6876" y="6032182"/>
            <a:ext cx="8525218" cy="31813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[42,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4276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Pipe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40756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отличие от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взаимодействие только двух процессов, представляя собой одно- или двунаправленный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умолчанию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канал между ними. По производительности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опережает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тем более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состоит из каналов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Pipe.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5254" y="3164195"/>
            <a:ext cx="852047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Pipe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'Client receives: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parent_conn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child_conn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Pipe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child_conn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'Server receives: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parent_conn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parent_conn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'python'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254" y="6165304"/>
            <a:ext cx="8525218" cy="5232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Server receives: ['hello', 11, None]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Client receives: ['python', 3]</a:t>
            </a:r>
          </a:p>
        </p:txBody>
      </p:sp>
    </p:spTree>
    <p:extLst>
      <p:ext uri="{BB962C8B-B14F-4D97-AF65-F5344CB8AC3E}">
        <p14:creationId xmlns:p14="http://schemas.microsoft.com/office/powerpoint/2010/main" val="14255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Синхронизация процессов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628800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процессов также имеет место проблема синхронизации при доступе к разделяемым ресурсам (например, файлам)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решения этой проблемы модуль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предлагает все те же объекты синхронизации, что 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имеющие аналогичный интерфейс, но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естественно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другую внутреннюю реализацию.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663" y="3284984"/>
            <a:ext cx="85204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Lock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'Process number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lock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processes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processes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8224" y="3284984"/>
            <a:ext cx="2193911" cy="116955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8293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разделяемой памяти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параллельном программировании лучше стараться избегать совместно используемых данных и состояний настолько, насколько возможно. Если же избежать не получается, в модуле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объекты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Value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Array,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обеспечивающие доступ к разделяемой памяти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shared memory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еще одному способу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межпроцессного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Разделяемая память -  самый быстрый способ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межпроцессного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Техника разделяемой памяти позволяет осуществлять обмен информацией через общий для процессов сегмент памяти без использования системных вызовов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ядра, а значит и без потерь производительности на переключение контекста между процессом и ядром.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Сегмент разделяемой памяти подключается в свободную часть виртуального адресного пространства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процесса.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Таким образом, два разных процесса могут иметь разные адреса одной и той же ячейки подключенной разделяемой памяти.  </a:t>
            </a:r>
          </a:p>
        </p:txBody>
      </p:sp>
    </p:spTree>
    <p:extLst>
      <p:ext uri="{BB962C8B-B14F-4D97-AF65-F5344CB8AC3E}">
        <p14:creationId xmlns:p14="http://schemas.microsoft.com/office/powerpoint/2010/main" val="36200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разделяемой памяти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79512" y="5326599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Аргументы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'd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конструкторах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Value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Array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соответственно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представляют собой коды типов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'd'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соответствует типу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double (float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двойной точности), 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соответствует знаковому целому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Созданные объекты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Value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Array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являются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процессо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потокобезопасными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7768" y="1834353"/>
            <a:ext cx="85204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Array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3.1415927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0.0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arr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[:]))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95631" y="2348880"/>
            <a:ext cx="4772609" cy="5232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=3.1415927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=[0, -1, -2, -3, -4, -5, -6, -7, -8, -9]</a:t>
            </a:r>
          </a:p>
        </p:txBody>
      </p:sp>
    </p:spTree>
    <p:extLst>
      <p:ext uri="{BB962C8B-B14F-4D97-AF65-F5344CB8AC3E}">
        <p14:creationId xmlns:p14="http://schemas.microsoft.com/office/powerpoint/2010/main" val="22522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пула процессов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61190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Т.к. создание процессов в большинстве случаев происходит однотипно, модуль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multithreading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объект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Pool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сразу нескольких процессов, выполняющих одну функцию, но с разными аргументами.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663" y="3284984"/>
            <a:ext cx="8520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Pool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cube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pool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Pool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processes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res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pool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cube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1663" y="5641503"/>
            <a:ext cx="8520472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8, 27, 64, 125, 216]</a:t>
            </a:r>
          </a:p>
        </p:txBody>
      </p:sp>
    </p:spTree>
    <p:extLst>
      <p:ext uri="{BB962C8B-B14F-4D97-AF65-F5344CB8AC3E}">
        <p14:creationId xmlns:p14="http://schemas.microsoft.com/office/powerpoint/2010/main" val="30940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функцию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find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_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primes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end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), которая ищет все простые числа в диапазоне от заданного числа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(по умолчанию 3) до заданного числа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end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Далее необходимо: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ее три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раза последовательно в диапазоне от 3 до 10000, от 10001 до 20000, от 20001 до 30000.</a:t>
            </a:r>
          </a:p>
          <a:p>
            <a:pPr marL="457200"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ее три раза с теми же аргументами, 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каждый раз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отдельном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потоке с помощью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threading.Thread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будет, если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забыть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выполнить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или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join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потоков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ее три раза с теми же аргументами, но каждый раз в отдельном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multiprocessing.Process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 будет, если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забыть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выполнить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или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join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Замерить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время исполнения каждого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варианта и сравнить результаты. 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Реализовать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функции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осуществляющей операцию сложения для различных типов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integer, string, list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параллельно с различными наборами аргументов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Создать несколько потоков таким образом, чтоб каждый из них мог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хранить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приватные данные, доступные только ему самому.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потоки с одной функцией, выводящей в каждом потоке его имя приватные данные (имя исполняемого потока можно узнать, используя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threading.current_thread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().name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8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— это объект выполнения внутри процесса, включающий в себя набор последовательных операций, состояние и ресурсы. Когда один поток изменяет ресурс процесса, это изменение сразу же становится видно другим потокам этого процесса.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 то же самое пространства стека, что и процесс, а множество потоков совместно используют данные своих состояний. Как правило, каждый поток может работать (читать и писать) с одной и той же областью памяти, в отличие от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процесса, который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просто так получить доступ к памяти другого процесса. У каждого потока есть собственные регистры и собственный стек, 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другие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потоки могут их использовать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Отсюда возникают проблемы управления доступом к разделяемым ресурсам в многопоточных процессах, необходимость синхронизации и предотвращения взаимных блокировок.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8" y="1556792"/>
            <a:ext cx="78488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дает распараллеливание программы на несколько потоков?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следующую задачу: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2535309"/>
            <a:ext cx="80648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random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time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compute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что-то долго вычисляем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Старт вычислений №{}'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sleeping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sleeping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Конец вычислений №{}. Затрачено {} секунд'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sleeping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считаем что-то много раз с разными параметрами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compute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Общее время вычислений в секундах: 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85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8" y="1556792"/>
            <a:ext cx="78488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 операции в программе (т.е. все вызовы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выполняются последовательно, общее время выполнения фактически складывается из времени выполнения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каждом вызове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3913" y="2983011"/>
            <a:ext cx="7848872" cy="24622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№0. Затрачено 3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№1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№1.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№2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№2. Затрачено 1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№3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№3.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№4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№4.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Общее время вычислений в секундах: 16</a:t>
            </a:r>
          </a:p>
        </p:txBody>
      </p:sp>
    </p:spTree>
    <p:extLst>
      <p:ext uri="{BB962C8B-B14F-4D97-AF65-F5344CB8AC3E}">
        <p14:creationId xmlns:p14="http://schemas.microsoft.com/office/powerpoint/2010/main" val="9155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7" y="1556792"/>
            <a:ext cx="80648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Попробуем применить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используя модуль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обеспечив параллельное выполнение каждого вызова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0240" y="2420888"/>
            <a:ext cx="80648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threading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random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compute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что-то долго вычисляем тем же способом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Старт вычислений №{}'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sleeping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sleeping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Конец вычислений №{}. Затрачено {} секунд'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sleeping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считаем что-то много раз с разными параметрами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compute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threads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threads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Общее время вычислений в секундах: 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50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7544" y="1634024"/>
            <a:ext cx="819055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результате мы получаем, что несмотря на то, что суммарное время выполнения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каждом вызове такое же, как и в примере без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(16 секунд), время выполнения всей программы равно всего 5 секундам. Т.е. не сумме времен всех вызовов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 только максимальному времени выполнения этой функции. Таким образом, с применением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наша программа работает более чем в 3 раза быстрее.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3" y="3991123"/>
            <a:ext cx="8190557" cy="24622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№1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№2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№3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№4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№4. Затрачено 1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№1. Затрачено 3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№3. Затрачено 3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№0.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№2. Затрачено 5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Общее время вычислений в секундах: 5</a:t>
            </a:r>
          </a:p>
        </p:txBody>
      </p:sp>
    </p:spTree>
    <p:extLst>
      <p:ext uri="{BB962C8B-B14F-4D97-AF65-F5344CB8AC3E}">
        <p14:creationId xmlns:p14="http://schemas.microsoft.com/office/powerpoint/2010/main" val="34949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7" y="1556792"/>
            <a:ext cx="8064897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работе с потоками обязательные следующие операции: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потока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старт потока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ожидание завершения потока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Изначально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 каждой программы есть один поток - он же "главный". Этот поток создается операционной системой при запуске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процесса. С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точки зрения программиста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почти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отличается от созданных вручную. Практически же существуют некоторые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особенности, например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именно этот поток реагирует на системные прерывания (например, нажатие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Ctrl+C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пока выполняется "неглавный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"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поток, программа не будет на них реагировать.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13751</TotalTime>
  <Words>3959</Words>
  <Application>Microsoft Office PowerPoint</Application>
  <PresentationFormat>On-screen Show (4:3)</PresentationFormat>
  <Paragraphs>413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№9</vt:lpstr>
      <vt:lpstr>Общая информация</vt:lpstr>
      <vt:lpstr>Процесс</vt:lpstr>
      <vt:lpstr>Поток</vt:lpstr>
      <vt:lpstr>Многопоточность</vt:lpstr>
      <vt:lpstr>Многопоточность</vt:lpstr>
      <vt:lpstr>Многопоточность</vt:lpstr>
      <vt:lpstr>Многопоточность</vt:lpstr>
      <vt:lpstr>Многопоточность</vt:lpstr>
      <vt:lpstr>threading</vt:lpstr>
      <vt:lpstr>threading</vt:lpstr>
      <vt:lpstr>threading</vt:lpstr>
      <vt:lpstr>threading</vt:lpstr>
      <vt:lpstr>Межпоточное взаимодействие</vt:lpstr>
      <vt:lpstr>Межпоточное взаимодействие</vt:lpstr>
      <vt:lpstr>Объекты синхронизации: блокировки (мьютексы)</vt:lpstr>
      <vt:lpstr>Объекты синхронизации: блокировки (мьютексы)</vt:lpstr>
      <vt:lpstr>Объекты синхронизации: блокировки (мьютексы)</vt:lpstr>
      <vt:lpstr>Объекты синхронизации: семафоры</vt:lpstr>
      <vt:lpstr>Объекты синхронизации: события</vt:lpstr>
      <vt:lpstr>Объекты синхронизации: условные переменные</vt:lpstr>
      <vt:lpstr>Не все так просто</vt:lpstr>
      <vt:lpstr>Не все так просто</vt:lpstr>
      <vt:lpstr>GIL – Global Interpreter Lock</vt:lpstr>
      <vt:lpstr>GIL – Global Interpreter Lock</vt:lpstr>
      <vt:lpstr>Потокобезопасная очередь</vt:lpstr>
      <vt:lpstr>Потокобезопасная очередь</vt:lpstr>
      <vt:lpstr>Многопроцессность</vt:lpstr>
      <vt:lpstr>Многопроцессность</vt:lpstr>
      <vt:lpstr>Межпроцессное взаимодействие</vt:lpstr>
      <vt:lpstr>Межпроцессное взаимодействие: Queue</vt:lpstr>
      <vt:lpstr>Межпроцессное взаимодействие: Pipe</vt:lpstr>
      <vt:lpstr>Синхронизация процессов</vt:lpstr>
      <vt:lpstr>Использование разделяемой памяти</vt:lpstr>
      <vt:lpstr>Использование разделяемой памяти</vt:lpstr>
      <vt:lpstr>Создание пула процессов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608</cp:revision>
  <dcterms:created xsi:type="dcterms:W3CDTF">2009-01-14T03:06:54Z</dcterms:created>
  <dcterms:modified xsi:type="dcterms:W3CDTF">2019-03-11T23:36:57Z</dcterms:modified>
</cp:coreProperties>
</file>