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63" r:id="rId34"/>
    <p:sldId id="565" r:id="rId35"/>
    <p:sldId id="564" r:id="rId36"/>
    <p:sldId id="56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(при необходимостти)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UPDATE = 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id=2;'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58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аналогичных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6" y="2860487"/>
            <a:ext cx="828091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данных в памяти (без файла)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21818</TotalTime>
  <Words>4113</Words>
  <Application>Microsoft Office PowerPoint</Application>
  <PresentationFormat>On-screen Show (4:3)</PresentationFormat>
  <Paragraphs>515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redis: пример</vt:lpstr>
      <vt:lpstr>redis: пример</vt:lpstr>
      <vt:lpstr>redis: пример</vt:lpstr>
      <vt:lpstr>redis: пример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781</cp:revision>
  <dcterms:created xsi:type="dcterms:W3CDTF">2009-01-14T03:06:54Z</dcterms:created>
  <dcterms:modified xsi:type="dcterms:W3CDTF">2019-02-03T11:35:04Z</dcterms:modified>
</cp:coreProperties>
</file>