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341" r:id="rId2"/>
    <p:sldId id="257" r:id="rId3"/>
    <p:sldId id="342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7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0"/>
    <p:restoredTop sz="87143"/>
  </p:normalViewPr>
  <p:slideViewPr>
    <p:cSldViewPr>
      <p:cViewPr varScale="1">
        <p:scale>
          <a:sx n="111" d="100"/>
          <a:sy n="111" d="100"/>
        </p:scale>
        <p:origin x="16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13:30.3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12154 4233 24575,'40'0'0,"1"0"0,0 0 0,-1 0 0,2 0 0,1 0 0,1 0 0,1 0 0,1 0 0,-5 0 0,0 0 0,1 0 0,1-1 0,0 2 0,1-1-469,1 2 1,0 0 0,2 1 0,-1-1 0,1 1 0,0-1 0,-2 0-79,4-1 1,-1 0 0,-1-1 0,1 0 0,0 1 0,0 0 421,-5 1 0,2 0 0,-1 0 0,0 0 0,0 1 0,0-1 0,-2 1-34,1-1 0,-1 1 1,0 0-1,-1 0 1,0-1-1,1 0 159,0-1 0,1 0 0,0-1 0,-1 0 0,-1 1 0,-2 0 133,9 3 0,-3 0 1,0 1-1,0-2-133,1-2 0,1-1 0,-2-1 0,-3 1 0,-3 0 0,-3 0 0,-1 0 0,11 0 0,-6 0 3192,-5 0-3192,-19 0 2922,-16 16-2922,0 3 1734,0 16-1734,0-3 0,0 3 0,1 8 0,-2 4-705,-3 0 1,-2 3 0,0 2 704,2-9 0,-1 2 0,0 0 0,0 1 0,1-7 0,0 2 0,1-1 0,-1 2 0,-1-1-485,-1 4 1,-1 1-1,0 0 1,0-1-1,3 1 485,1-3 0,3 0 0,0 0 0,0 0 0,-1 0 0,-2 4 0,0 1 0,-1-1 0,0 1 0,2-3 0,2 6 0,0-2 0,1 0 0,-2 0-244,-1-8 1,-2 0 0,1 0 0,-1-2-1,1-1 244,2 13 0,1-3 0,-2-2-41,-3-4 1,-2-1 0,3-2 40,3 7 0,2-6 1680,-1-1-1680,0 8 2475,-16-43-2475,12 12 1550,-11-16-1550,15 0 169,-16 0-169,-4 0 0,-4 0 0,-3 0 0,1 0 0,-2 0 0,-6 0 0,-4 0 0,0 0-440,-4 0 0,0 0 1,-2 0 439,7 0 0,-1 1 0,0-1 0,-2-1 0,-2-2 0,-1-2 0,-1 1 0,1 0-399,3 3 0,0 1 0,0 0 0,-1-3 399,-2-3 0,-2-3 0,1 0 0,0 2 0,3 5 0,1 2 0,0 0 0,0-2 0,-1-4 0,-1-4 0,1 1 0,1 3 0,-9 3 0,1 3 0,2-1-246,0-4 1,2 0 0,0-1 245,3 0 0,0 1 0,2 0-11,-7 4 0,2-1 11,0-6 0,1 0 0,0-1 0,0 2 0,-1 6 0,-2-2 0,11-6 0,0-4 0,-1 4 248,1 6 0,0 3 0,-1-1-248,-1-4 0,-2-1 0,2 1 0,1 4 0,0 2 0,0-1 0,-3 1 0,0 0 0,3-3 797,-2-5 1,2-1-798,1 6 0,3 0 209,-3-14 0,15 16 0,4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49:32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15893 4516 24575,'-35'0'0,"10"7"0,-1 1 0,-8-6 0,-3 0 0,-7 13 0,-2 2 0,12-10 0,-2-1 0,0 0 0,-2 1 0,0-1 0,1 1 0,-11 2 0,3-3 0,5-5 0,2-2 0,2 1 0,5 0 0,8 0 0,-24 0 0,43 0 0,-12 0 0,16 0 0,0 16 0,0-12 0,0 12 0,-15-1 0,11 5 0,-4 14 0,0 6 0,-1 5 0,2 3 0,5-11 0,2 3 0,-2 0 0,-2 6 0,-1 1 0,-1-3 0,-3 4 0,2-2 0,5-6 0,2 0 0,-2-2 0,-6 0 0,0-2 0,7 8 0,2-1 0,1-7 0,-4-2 0,-5-6 0,-1-1 0,6 7 0,0-1 0,-14 6 0,7-14 0,2 1 0,4 17 0,-13-6 0,16 6 0,0-23 0,0 11 0,0-27 0,16 12 0,3-16 0,5 0 0,3 0 0,0 0 0,1 0 0,14 0 0,2 0 0,-7 0 0,1 0 0,9 0 0,0 0 0,-18 0 0,-1 0 0,11 0 0,-4 0 0,-11 0 0,23 0 0,-43 0 0,11 0 0,-15 0 0,0 0 0</inkml:trace>
  <inkml:trace contextRef="#ctx0" brushRef="#br0" timeOffset="2988">15540 3775 24575,'-27'-10'0,"-1"0"0,-7-6 0,4 16 0,11 0 0,0 0 0,-19 0 0,18 0 0,-7 16 0,-3 4 0,28 4 0,2 3 0,-15 12 0,15-14 0,2 1 0,-1 9 0,0 0 0,0 1 0,0-17 0,0 13 0,0-28 0,16 11 0,4-15 0,7 8 0,4 0 0,-3-6 0,1 0 0,10 5 0,1 2 0,-4-1 0,-2-1 0,-6-5 0,-1 0 0,-1 6 0,-1 0 0,10-8 0,-15 0 0,-4 0 0,-1 0 0,-11 0 0,12-16 0,0-3 0,-13-17 0,13 1 0,-15 10 0,-2-1 0,1-13 0,0 13 0,0 1 0,0-10 0,-16-1 0,-7-1 0,-4 0 0,6 14 0,-2 1 0,-10-10 0,0 5 0,-3 11 0,17 16 0,-12 0 0,27 0 0,-28 0 0,13 0 0,-17 0 0,17 0 0,-13 0 0,28 0 0,-11 0 0,15 0 0</inkml:trace>
  <inkml:trace contextRef="#ctx0" brushRef="#br0" timeOffset="9041">15311 5486 24575,'29'0'0,"10"0"0,-3 0 0,3 0 0,-13 0 0,-1 0 0,10 0 0,-15 0 0,27 0 0,-24 0 0,10 0 0,1 0 0,5 0 0,-5 0 0,-1 0 0,6 0 0,-13 0 0,-1 0 0,10 0 0,1 0 0,-1 0 0,0 0 0,0 0 0,-15 0 0,11 0 0,-11 0 0,15 0 0,0 0 0,1 0 0,-17 0 0,13 0 0,-13 0 0,17 0 0,7 0 0,-17 0 0,1 0 0,20 0 0,-14 0 0,0 0 0,6 0 0,-5 0 0,-1 0 0,6 0 0,-13 0 0,-1 0 0,11 0 0,-1 0 0,0 0 0,0 0 0,1 0 0,-1 0 0,-15 0 0,11 0 0,-11 0 0,-1 0 0,12 0 0,-11 0 0,15 0 0,1 0 0,-1 0 0,0 0 0,0 0 0,1 0 0,-11 0 0,1 0 0,21 0 0,-21 0 0,1 0 0,16 0 0,-18 0 0,1 0 0,13 0 0,-6 0 0,1 0 0,5 0 0,-14 0 0,1 0 0,0 0 0,-1 0 0,14 0 0,-7-8 0,2 0 0,-6 6 0,-1 0 0,8-6 0,1 0 0,-1 7 0,0 2 0,1-1 0,-1 0 0,1 0 0,-1 0 0,-8 0 0,0 0 0,7 0 0,-1 0 0,-5 0 0,-1 0 0,4 0 0,1 0 0,-5 0 0,-1 0 0,17 0 0,-8 0 0,0 0 0,1 0 0,-17 0 0,13 0 0,-13 0 0,1 16 0,11-12 0,-11 12 0,-1-16 0,13 0 0,-13 0 0,1 0 0,-4 0 0,-16 15 0,0-11 0,0 12 0</inkml:trace>
  <inkml:trace contextRef="#ctx0" brushRef="#br0" timeOffset="12251">18433 4304 24575,'31'0'0,"1"0"0,5 0 0,2 0 0,-35 0 0,27 0 0,-27 0 0,28 0 0,-28 0 0,27 0 0,-11 0 0,15 0 0,-16 0 0,13 0 0,-13 0 0,17 0 0,-1 0 0,-9 0 0,-1 0 0,-2 0 0,24 0 0,-43 0 0,12 31 0,-16-7 0,0 15 0,0 4 0,0-14 0,0 1 0,0 2 0,0 3 0,0 0 0,0 14 0,0 0-185,0-14 0,0 1 0,0 1 185,0 0 0,0 2 0,0-2 0,0-1 0,0 0 0,0-2 0,0 12 0,0-2 0,0-8 0,0-1 0,0-1 0,0-2 0,0 8 0,0-15 0,0 1 0,0 9 0,0 0 555,0 0-555,0-15 0,0 11 0,0-27 0,0 28 0,0-28 0,0 27 0,0-11 0,0-1 0,0 28 0,0-21 0,0 3 0,0 18 0,0 4 0,0-15 0,0 1 0,0-2 0,0 7 0,0-2 0,0-4 0,0-5 0,0-12 0,0 13 0,-31-28 0,7 11 0,-7-20 0,-4-5 0,7 8 0,1 0 0,-8-14 0,-1 0 0,-6 13 0,-2 2 0,3-7 0,0 1 0,-4 6 0,1 2 0,12-1 0,2 0 0,2 0 0,5 0 0,3 0 0,4 0 0,16 0 0,0 0 0</inkml:trace>
  <inkml:trace contextRef="#ctx0" brushRef="#br0" timeOffset="14884">15064 5556 24575,'35'0'0,"-15"0"0,-4 0 0,-1 0 0,-11 0 0,12 0 0,-16 0 0,15 0 0,-11 0 0,28 0 0,-13 0 0,1 0 0,11 0 0,-27 0 0,12 0 0,7 0 0,-17 0 0,33 0 0,-35 0 0,12 0 0,-16 0 0</inkml:trace>
  <inkml:trace contextRef="#ctx0" brushRef="#br0" timeOffset="17220">19015 3986 24575,'18'-25'0,"-1"-1"0,2 7 0,-2-1 0,-7-5 0,-1-1 0,23-9 0,-29 15 0,13 5 0,-16-1 0,0-11 0,0-11 0,0-5 0,0 8 0,0 15 0,0 5 0,0 46 0,0 16 0,0-4 0,0 2 0,0-4 0,0 1 0,0 1 0,0 0 0,0-7 0,0-2 0,0 3 0,0-3 0,0 5 0,0-7 0</inkml:trace>
  <inkml:trace contextRef="#ctx0" brushRef="#br0" timeOffset="21189">16687 5345 24575,'0'-44'0,"0"1"0,0-2 0,0 0 0,0 0 0,0 0 0,0 1 0,0 2 0,0 6 0,0 1 0,0 7 0,0 1 0,0-8 0,0 19 0,0 16 0,-16 16 0,12 4 0,-12 15 0,1 0 0,13-9 0,0-1 0,-14 14 0,15-5 0,2-1 0,-1 6 0,0-13 0,0-1 0,0 10 0,0-15 0,0 11 0,-16-27 0,13 12 0,-13 0 0,16-12 0,0 27 0,0-27 0,0 12 0,0-1 0,0-11 0,0 28 0,16-29 0,-13 29 0,13-28 0,-16 27 0,0-27 0,0 12 0,0-16 0,0-16 0,0-4 0,0-3 0,0-5 0,0 2 0,0-2 0,0-7 0,0-1 0,0 1 0,0-1 0,0 1 0,0 0 0,0 7 0,0 1 0,0 1 0,0 1 0,0-10 0,0 0 0,0 15 0,0-11 0,0 27 0,0-12 0,0 16 0,0-16 0,0-3 0,0-1 0,0-11 0,0 3 0,0-9 0,0 10 0,0 11 0,0 16 0,0 0 0</inkml:trace>
  <inkml:trace contextRef="#ctx0" brushRef="#br0" timeOffset="23806">16581 3810 24575,'0'25'0,"0"1"0,0 13 0,0-6 0,0 1 0,0 5 0,0-13 0,0-1 0,0 10 0,-16-15 0,12 11 0,-11-27 0,15 27 0,0-11 0,0 0 0,0 11 0,0-27 0,-16 12 0,12-16 0,-12-16 0,16-4 0,0-4 0,0-3 0,0 0 0,0 0 0,0-8 0,0-1 0,0 0 0,0 1 0,0 7 0,0 2 0,0-1 0,0 3 0,0-12 0,0 17 0,0-13 0,0 28 0,16-11 0,-12-1 0,27 12 0,-27-12 0,28-7 0,-13 17 0,1-17 0,11 23 0,-27 0 0,27 0 0,-27 0 0,28 0 0,-28 0 0,11 0 0,1 0 0,-12 0 0,12 23 0,-1-17 0,-11 33 0,28-19 0,-29 15 0,29-15 0,-28 11 0,11-27 0,-15 12 0,0-1 0,0-11 0,0 12 0,-15 0 0,11-13 0,-28 29 0,13-28 0,-1 27 0,-11-27 0,11 12 0,-15-16 0,15 15 0,-11-11 0,27 12 0,-12-16 0,16 0 0,0 0 0</inkml:trace>
  <inkml:trace contextRef="#ctx0" brushRef="#br0" timeOffset="32622">13529 10901 24575,'-25'0'0,"-1"0"0,0 0 0,-2 0 0,-14 0 0,-3 0 0,4-1 0,0 2 0,4 6 0,1 2 0,5-8 0,4 1 0,7 14 0,-11-16 0,27 0 0,-12 16 0,16 3 0,6 16 0,4 5 0,0-3 0,-1 2 0,-2-2 0,-1 2 0,1-1 0,4-2 0,0-1 0,-2 0 0,-6 0 0,-3 1 0,1-1 0,6 10 0,2 0 0,-3-11 0,-1 1 0,0-2 0,-3 4 0,0 0 0,3-3 0,1 1 0,-2-2 0,-3 5 0,-2-1 0,1 5 0,0 2 0,0-1 0,0 0 0,0-2 0,0 0 0,0 4 0,0-1 0,0-5 0,0 0 0,0-4 0,0 1 0,0-1 0,0 0 0,0 0 0,0 1 0,0-1 0,0 0 0,1-7 0,-2-1 0,-6-1 0,-1-1 0,6 1 0,0-1 0,-14 14 0,15-6 0,2 1 0,-1 5 0,0-6 0,0 1 0,0 5 0,0-6 0,0 0 0,0 7 0,0-14 0,0-1 0,0-6 0,0 20 0,0-33 0,16 18 0,-12-24 0,35 0 0,-33 0 0,33 0 0,-35 0 0,27 0 0,-27 0 0,27 0 0,-27 0 0,12 0 0</inkml:trace>
  <inkml:trace contextRef="#ctx0" brushRef="#br0" timeOffset="35333">13247 12277 24575,'26'0'0,"-1"0"0,16 0 0,4 0 0,-10 0 0,2 0 0,1 0-687,-1 0 0,3 0 0,0 0 0,0 0 687,0 0 0,0 0 0,0 0 0,1 0 0,-1 0 0,0 0 0,0 0 0,0 0 0,0 0 0,-1 1 0,0-1 0,0-1 0,11-4 0,0-1 0,-1 1 0,-1 3 0,-1 2 0,1-2 0,-7-1 0,0-1 0,1 0 0,-1-1 0,7 0 0,0-1 0,1 2 0,-7 2 0,1 2 0,1-1 0,-1 0 0,-2-3 0,-1 0 0,0-1 0,0 2 0,2 2 0,0 1 0,1 1 0,-2-1 0,0 1 0,-1 0 0,-1-1 0,0-2 0,-1-3 0,-1-1 0,0-1 0,0 2 0,10 2 0,0 2 0,0-1 0,0-6 0,0-1 0,0 2 0,-8 5 0,0 3 0,1 0 0,-1-1 0,1 0 0,0 0 0,0 0 0,1 0 0,4 0 0,1 0 0,0 0 0,1 0-403,1 0 1,1 0 0,0 0 0,-1 0 402,-1 1 0,0-1 0,0 0 0,0-1 0,2-2 0,-1-1 0,1-1 0,-3 2 0,-4 1 0,-2 3 0,-1-2 0,1-1 36,0-5 0,-1-2 1,1 0-1,-2 2-36,7 5 0,0 3 0,-2-4 0,-1-5 0,0-4 0,-2 1-66,10 1 0,-2 0 66,-4 0 0,-2 1 602,-6 1 1,-2 0-603,-6 0 0,-1 0 982,7 6 1,-1 0-983,-6-5 0,1-1 503,6-1 1,2 2-504,0 6 0,-1-2 0,0-12 0,0-1 0,0 13 0,1 2 0,7-6 0,0-2 0,2 1 0,0 1 0,-8 5 0,2 1 0,-1 0 0,-2-4 0,0-2 0,0 3 0,2 3 0,1 3 0,-2-3 0,8-7 0,0 0 0,-11 7 0,1 0 0,-2-1 0,5-6 0,-2 1 83,0 6 1,-1 2-84,-1 0 0,-2-2 0,-4-7 0,-1 0 0,1 6 0,-1 0 0,-1-6 0,-1 0 0,1 7 0,-1 2 0,14-1 0,-13 0 0,-1 0 0,10 0 0,-10 0 0,1 0 0,21 0 0,-12 0 0,-1 0 0,13 0 0,-13 0 0,-1 0 0,6 0 0,-14 0 0,1 0 0,0 0 0,-1 0 0,14 0 0,-6 0 0,1 0 0,5 0 0,-14 0 0,1 0 0,9 0 0,0 0 0,1 0 0,-1 0 0,-16 0 0,13 0 0,-28 0 0,11 0 0,-15 0 0,0 0 0,0 0 0</inkml:trace>
  <inkml:trace contextRef="#ctx0" brushRef="#br0" timeOffset="42467">19844 10478 24575,'35'0'0,"1"0"0,7 0 0,0 0 0,-6 0 0,0 0 0,-3 0 0,2 0 0,-4 0 0,-2 0 0,-1 0 0,5 0 0,-1 0 0,2 0 0,-15 0 0,-5 0 0,-15 0 0,0 15 0,0 5 0,-15 15 0,11 0 0,-28 1 0,29-11 0,2 1 0,-14 13 0,6-7 0,2 2 0,5-6 0,0-1 0,-6 8 0,0 1 0,7 6 0,2 2 0,-1 5 0,0 0 0,0-3 0,0 0 0,0-9 0,0 1 0,0-3 0,0 3 0,0-2 0,0 7 0,0 1 0,0-1 0,0 0 0,0-5 0,0-2 0,0 0 0,0-1 0,0-1 0,0-1 0,0-6 0,0 0 0,0 1 0,0-1 0,0-1 0,0-1 0,0 11 0,0-1 0,16 0 0,-12 0 0,4-10 0,0 1 0,-7 13 0,-2 1 0,1-10 0,0 0 0,0 9 0,0-3 0,0-1 0,0 1 0,0-1 0,0-16 0,0 13 0,0-28 0,0 27 0,0-27 0,0 43 0,15-24 0,-12 10 0,-2 1 0,15 5 0,-15-13 0,-2-1 0,1 11 0,0-1 0,0 0 0,0 0 0,0-9 0,0-1 0,0 15 0,0-15 0,0 1 0,0 9 0,0-16 0,0 13 0,0-28 0,-16 11 0,-3-15 0,-17 0 0,17 0 0,-13 0 0,13 0 0,-16 0 0,15 0 0,-11 0 0,11 0 0,-15 0 0,-1 0 0,11 0 0,0 0 0,-15 0 0,14 0 0,1 0 0,6 0 0,3 0 0,16 0 0</inkml:trace>
  <inkml:trace contextRef="#ctx0" brushRef="#br0" timeOffset="44478">13635 13882 24575,'-35'0'0,"0"0"0,-1 0 0,1 0 0,0 15 0,15 5 0,3 4 0,3 3 0,10 12 0,-4-6 0,0 1 0,7-6 0,2-1 0,-1 0 0,0 1 0,0 10 0,0-2 0,0 5 0,0 2 0,0-11 0,0-13 0,-1 6 0,2 1 0,15 13 0,-15-12 0,2-3 0,28-4 0,-11 11 0,-1-11 0,13 0 0,-13-5 0,17-15 0,-1 0 0,0 0 0,0-15 0,1 11 0,-17-28 0,13 28 0,-28-27 0,11 11 0,-6-4 0,-2-3 0,-3-12 0,4 14 0,0-1 0,-8-9 0,0-8 0,0 6 0,0-6 0,-16 7 0,-4 17 0,-15-13 0,0 13 0,15-1 0,-11-11 0,11 27 0,-15-12 0,15 1 0,-11 11 0,27-12 0,-27 16 0,27 0 0,-12 16 0,0-12 0,12 11-820,-11 1 1,15-12 0,0 11 0</inkml:trace>
  <inkml:trace contextRef="#ctx0" brushRef="#br0" timeOffset="46252">20126 14323 24575,'8'-31'0,"0"1"0,2-1 0,0-1 0,-1-3 0,1 0 0,6-1 0,0 1 0,-6-1 0,-1 2 0,1 6 0,0 1 0,-1-7 0,-3 1 0,-6-6 0,0 4 0,0 3 0,0 13 0,0-1 0,0-11 0,0 27 0,0 4 0,0 35 0,0-2 0,0 5 0,0 5 0,0 4 0,0-8 0,0 3 0,0-2-203,0-3 0,0 0 0,0-1 203,0 2 0,0 1 0,0-2 0,0 8 0,0-2 0,0-10 0,0-3 0,0 5 0,0-19 0,0-16 0</inkml:trace>
  <inkml:trace contextRef="#ctx0" brushRef="#br0" timeOffset="49222">14129 12312 24575,'0'-27'0,"0"-1"0,0-2 0,0 1 0,0-8 0,0-6 0,0 8 0,0-1 0,0 17 0,0-13 0,0 28 0,0-27 0,0 27 0,0-11 0,0 30 0,0 5 0,0 15 0,0 0 0,0 1 0,0-1 0,0 8 0,0-6 0,0-7 0,0-1 0,0-5 0,0 23 0,0-43 0,0 11 0,0-15 0,0-15 0,0-5 0,-16-15 0,12 15 0,-11 4 0,15 16 0,0 0 0</inkml:trace>
  <inkml:trace contextRef="#ctx0" brushRef="#br0" timeOffset="51234">13953 11271 24575,'0'26'0,"0"-1"0,0 3 0,0-1 0,0 0 0,0 1 0,0 7 0,0-3 0,0-9 0,0 24 0,0-43 0,0 12 0,0-32 0,0-19 0,-1 9 0,2-3 0,6-13 0,1-2 0,-6 6 0,0 1 0,6 1 0,0 2 0,-7 7 0,-2 3 0,1-12 0,16-7 0,-12 22 0,11-3 0,-15 24 0,0-15 0,16 11 0,-12-12 0,27 0 0,-27-3 0,27-1 0,-27 4 0,28 1 0,-28 11 0,27-12 0,-11 16 0,-1 0 0,13 0 0,-28 16 0,11 3 0,9 1 0,-18 11 0,17-27 0,-23 28 0,0-28 0,0 35 0,0-33 0,-23 33 0,1-35 0,1 11 0,-1 1 0,-13-12 0,-1 27 0,1-11 0,0 0 0,0-5 0,15-15 0,4 0 0,1 0 0,11 16 0,-12-12 0,16 12 0</inkml:trace>
  <inkml:trace contextRef="#ctx0" brushRef="#br0" timeOffset="53167">14358 11624 24575,'16'-20'0,"-12"-11"0,12 27 0,-16-12 0,0 1 0,0 11 0,0-12 0,15 1 0,-11 26 0,12-7 0,-21 19 0,-6 5 0,7 11 0,-4-13 0,1-1 0,7 11 0,0-17 0,0-3 0,0-16 0,0 0 0</inkml:trace>
  <inkml:trace contextRef="#ctx0" brushRef="#br0" timeOffset="56700">15540 12312 24575,'0'-35'0,"0"6"0,0-1 0,0-11 0,2 11 0,-4 1 0,-13-6 0,11-1 0,-12 17 0,16 3 0,0 0 0,0-3 0,0-16 0,0 15 0,0-11 0,0 27 0,0-28 0,0 28 0,0-11 0,0-1 0,0 12 0,0-27 0,0 27 0,0-12 0,0 32 0,0-12 0,0 27 0,16-11 0,-12-1 0,11-3 0,-15 0 0,0-12 0,0 27 0,0-11 0,0 15 0,0 0 0,0-15 0,0 11 0,0-11 0,0-1 0,0-3 0,0-16 0,0 16 0,0-12 0,0 11 0,0 9 0,0-18 0,0 33 0,0-35 0,0 11 0</inkml:trace>
  <inkml:trace contextRef="#ctx0" brushRef="#br0" timeOffset="59501">15276 11007 24575,'0'29'0,"0"0"0,0 0 0,0-1 0,-1 3 0,2 1 0,6 2 0,1-1 0,-4 6 0,4-14 0,0 1 0,-8 9 0,0 0 0,0-15 0,0 11 0,23-42 0,-17 7 0,-4-18 0,-4-7 0,1-6 0,-4-1 0,-14-8 0,-1-2 0,18-3 0,0 0 0,-14 4 0,1 2 0,13 10 0,0 3 0,-6 4 0,0 1 0,8-10 0,0 0 0,0 15 0,0-11 0,0 27 0,16-28 0,-12 28 0,27-11 0,-27-1 0,35 12 0,-17-12 0,21 16 0,-8 0 0,1 16 0,-1 4 0,-25 4 0,0 3 0,6-8 0,-1 1 0,-12 13 0,-2 1 0,14 5 0,-13-13 0,-4-1 0,2-6 0,0 13 0,0-5 0,-15-5 0,-5 17 0,-15-20 0,0 17 0,-1-17 0,1 13 0,15-28 0,5 11 0,15-15 0,0 0 0</inkml:trace>
  <inkml:trace contextRef="#ctx0" brushRef="#br0" timeOffset="61584">15646 11412 24575,'0'-35'0,"0"15"0,0-11 0,0 27 0,0 4 0,16 4 0,-12 27 0,11 5 0,1 3 0,-14-13 0,0-1 0,14 10 0,-16-15 0,0 11 0,0-27 0,0 12 0,0-16 0,0 0 0,0 0 0</inkml:trace>
  <inkml:trace contextRef="#ctx0" brushRef="#br0" timeOffset="63017">15858 11130 24575,'35'0'0,"-15"0"0,11 0 0,-27 0 0,27-23 0,-11 17 0,-1-18 0,-3 24 0,0 0 0,-12 0 0,11 0 0</inkml:trace>
  <inkml:trace contextRef="#ctx0" brushRef="#br0" timeOffset="64767">15893 11007 24575,'0'35'0,"0"-7"0,0 3 0,-1-3 0,2 1 0,7 2 0,0 0 0,-7-4 0,2-3 0,12 12 0,-15-17 0,0-3 0,0-1 0,0-11 0,0 12 0,0-16 0</inkml:trace>
  <inkml:trace contextRef="#ctx0" brushRef="#br0" timeOffset="67272">16210 10866 24575,'0'19'0,"0"13"0,0-13 0,0 6 0,0 1 0,0 13 0,8-2 0,0 1 0,-7-10 0,2 1 0,13 10 0,-1 0 0,-13-11 0,0-1 0,14-1 0,0-1 0,-12 10 0,11 0 0,-15-15 0,0-20 0,0-35 0,0-5 0,0 15 0,0 0 0,0-11 0,0 1 0,0 15 0,0-11 0,-15 27 0,11-27 0,-12 10 0,0-1 0,12-20 0,-2 13 0,-3 0 0,-7-7 0,12 17 0,-12-13 0,16 29 0,0-13 0,0 16 0,0-16 0,0 12 0,16-27 0,-12 11 0,27-15 0,-11 0 0,0 15 0,11 4 0,-27 16 0,12 0 0,-16 16 0,0-12 0,0 27 0,0-27 0,0 28 0,0-28 0,0 11 0,0 1 0,0-12 0,0 27 0,0-27 0,0 28 0,0-29 0,0 29 0,0-13 0,0 1 0,0 11 0,0-27 0,0 12 0,0 0 0,0-12 0,0 11 0,0-15 0,0 24 0,0-18 0,0 17 0,0-7 0,0-12 0,-16 11 0,12-15 0,-12 0 0</inkml:trace>
  <inkml:trace contextRef="#ctx0" brushRef="#br0" timeOffset="69920">16651 11342 24575,'16'-35'0,"4"-1"0,15 1 0,0 0 0,-15 15 0,11 4 0,-27 16 0,28 16 0,-29-12 0,29 27 0,-28-27 0,11 28 0,-15-28 0,0 27 0,0-27 0,0 12 0,0-1 0,0-11 0,0 12 0,0-1 0,0 5 0,-15 15 0,-5 1 0,-15-17 0,15 13 0,5-28 0,15 11 0,-16 1 0,12-12 0,-12 11 0,1-15 0,11 16 0,-12-12 0,16 12 0,0-16 0,0-16 0,0-4 0,0 1 0,0 3 0,0 1 0,0 11 0,0-12 0,0 16 0,16 0 0,-12 0 0,11 0 0,-15 0 0,16 0 0,-12 0 0,12 16 0,-1-12 0,-11 11 0,12-15 0</inkml:trace>
  <inkml:trace contextRef="#ctx0" brushRef="#br0" timeOffset="70984">16510 12153 24575,'0'0'0</inkml:trace>
  <inkml:trace contextRef="#ctx0" brushRef="#br0" timeOffset="72033">16281 11977 24575,'0'0'0</inkml:trace>
  <inkml:trace contextRef="#ctx0" brushRef="#br0" timeOffset="72750">17004 11942 24575,'0'0'0</inkml:trace>
  <inkml:trace contextRef="#ctx0" brushRef="#br0" timeOffset="73739">17251 11836 24575,'0'0'0</inkml:trace>
  <inkml:trace contextRef="#ctx0" brushRef="#br0" timeOffset="76168">18186 11765 24575,'0'-35'0,"0"0"0,0-1 0,0 17 0,0-13 0,0 28 0,0-11 0,0-1 0,0 28 0,0-8 0,0 31 0,0-10 0,0 1 0,0 13 0,0-4 0,0-3 0,0-28 0,0 27 0,0-27 0,0 27 0,0-27 0,0 28 0,0-28 0,0 27 0,0-27 0,0 12 0,0-32 0,0-4 0,0-15 0,0 0 0,0 15 0,0-11 0,0 27 0,0-12 0,0 32 0,0 3 0,0 17 0,0-17 0,0 13 0,0-28 0,0 27 0,0-27 0,0 12 0</inkml:trace>
  <inkml:trace contextRef="#ctx0" brushRef="#br0" timeOffset="78251">18080 10654 24575,'0'27'0,"0"1"0,0 5 0,0 0 0,0-5 0,0-1 0,0 1 0,0-1 0,0 8 0,0-3 0,0-13 0,0 1 0,0 11 0,0-27 0,0 28 0,0-28 0,0 11 0,0-15 0,0-15 0,0-21 0,0 3 0,0-4 0,0-7 0,0-2 0,0 11 0,0-1 0,0 1 0,0-11 0,0 2 0,0 7 0,0 3 0,0 7 0,0 3 0,0-11 0,0 15 0,0 5 0,0 15 0,16 0 0,-12-16 0,27 12 0,-11-12 0,-1 32 0,13 4 0,-14 4 0,-1 2 0,7 14 0,-7-15 0,-3 1 0,-14 9 0,0 0 0,0 0 0,0 1 0,0-17 0,0 13 0,-16-13 0,12 1 0,-17-4 0,-5-1 0,3 5 0,-9-2 0,-3-1 0,-4 3 0,4-5 0,3-15 0,28 0 0,-11 0 0,15 0 0</inkml:trace>
  <inkml:trace contextRef="#ctx0" brushRef="#br0" timeOffset="81085">18257 11165 24575,'15'-19'0,"-11"-20"0,28 17 0,-29-5 0,13-5 0,-16 28 0,0-11 0,0 15 0,0 0 0,0 15 0,0-11 0,0 28 0,0-28 0,0 35 0,0-33 0,0 33 0,0-35 0,0 27 0,0-27 0,0 12 0,0-16 0,0 15 0,0-11 0,0 28 0,0-28 0,0 27 0,0-27 0,0 27 0,0-27 0,0 12 0</inkml:trace>
  <inkml:trace contextRef="#ctx0" brushRef="#br0" timeOffset="82218">18662 10901 24575,'26'0'0,"-1"0"0,14 0 0,-13 0 0,-1 0 0,11 0 0,-1 0 0,-15 0 0,11 0 0,-27 0 0,12 16 0,-16-13 0,0 13 0</inkml:trace>
  <inkml:trace contextRef="#ctx0" brushRef="#br0" timeOffset="83220">18803 10724 24575,'0'28'0,"0"-1"0,0 7 0,0-1 0,0 6 0,0-13 0,0-1 0,0 10 0,0 1 0,0-17 0,0 13 0,0-28 0,0 11 0,0-15 0</inkml:trace>
  <inkml:trace contextRef="#ctx0" brushRef="#br0" timeOffset="83986">18909 11307 8191,'0'19'0,"0"-3"0</inkml:trace>
  <inkml:trace contextRef="#ctx0" brushRef="#br0" timeOffset="84472">18980 11342 24575,'0'0'0</inkml:trace>
  <inkml:trace contextRef="#ctx0" brushRef="#br0" timeOffset="85023">19086 11342 24575,'0'0'0</inkml:trace>
  <inkml:trace contextRef="#ctx0" brushRef="#br0" timeOffset="86235">19227 10936 24575,'19'0'0,"13"0"0,-28 0 0,11 0 0,-15 0 0,0 0 0</inkml:trace>
  <inkml:trace contextRef="#ctx0" brushRef="#br0" timeOffset="87051">19333 10936 24575,'0'0'0</inkml:trace>
  <inkml:trace contextRef="#ctx0" brushRef="#br0" timeOffset="88406">19297 10795 24575,'0'35'0,"0"1"0,0-17 0,0 13 0,0-29 0,0 29 0,0-28 0,0 43 0,0-24 0,0 5 0,0 3 0,0-3 0,0-3 0,0 6 0,0 16 0,0-43 0,0 12 0,0-16 0</inkml:trace>
  <inkml:trace contextRef="#ctx0" brushRef="#br0" timeOffset="91167">19509 10795 24575,'0'20'0,"0"11"0,0-11 0,0 4 0,0 3 0,0 12 0,0-4 0,0-4 0,0-11 0,0 23 0,0-21 0,0 1 0,0-46 0,0 1 0,0-21 0,0 8 0,0-1 0,0 11 0,0-1 0,0-13 0,0 13 0,0 1 0,0 6 0,0-13 0,0 28 0,0-27 0,0 27 0,0-12 0,0 16 0,16-15 0,-12 11 0,35-12 0,-18 0 0,7 13 0,3-13 0,-27 16 0,27 0 0,-11 0 0,0 0 0,11 16 0,-27-13 0,12 29 0,-16-28 0,15 27 0,-11-27 0,12 27 0,-32-27 0,12 28 0,-18-22 0,-3-1 0,2 27 0,-2-19 0,-1 1 0,-10 17 0,-7-15 0,6 11 0,10-27 0,-5 12 0,28-16 0,-11 0 0</inkml:trace>
  <inkml:trace contextRef="#ctx0" brushRef="#br0" timeOffset="93434">19703 11271 24575,'0'26'0,"0"-1"0,0 14 0,0-12 0,0-3 0,0-4 0,0 11 0,0-27 0,0-4 0,0-19 0,0-1 0,0-11 0,0 11 0,0-15 0,0 0 0,0-1 0,0 17 0,16-13 0,-12 28 0,11-11 0,-15-1 0,16 12 0,-12-12 0,12 16 0,-16 0 0,15 16 0,-11 19 0,12-16 0,-1 2 0,-12 4 0,-2 1 0,15 9 0,-16 0 0,0-15 0,0 11 0,0-27 0,0 27 0,0-27 0,0 28 0,-16-28 0,12 11 0,-11-15 0,15 0 0,0 0 0</inkml:trace>
  <inkml:trace contextRef="#ctx0" brushRef="#br0" timeOffset="95051">19985 11483 24575,'20'0'0,"-5"0"0,-15 0 0,16 0 0,-12 0 0,12 0 0,-1 0 0,-11 0 0,12 0 0,0 0 0,-12 0 0,27 0 0,-27 0 0,12 0 0</inkml:trace>
  <inkml:trace contextRef="#ctx0" brushRef="#br0" timeOffset="96934">20479 11448 24575,'0'-36'0,"-1"11"0,2-1 0,15-13 0,-14 14 0,0-1 0,13-9 0,-15 15 0,0-11 0,0 27 0,16-27 0,-28 42 0,24-7 0,-28 32 0,8-12 0,1 3 0,5 0 0,0 1 0,-5-1 0,-2 0 0,0 7 0,2-1 0,3 6 0,-4-13 0,1-1 0,7 10 0,0-15 0,0-4 0,0-1 0,0-11 0,0 28 0,0-28 0,0 27 0,0-27 0,0 12 0</inkml:trace>
  <inkml:trace contextRef="#ctx0" brushRef="#br0" timeOffset="117485">14094 12418 24575,'0'19'0,"0"-3"0,0 0 0,0-12 0,0 11 0,0-15 0,0 16 0,0-12 0,0 12 0,0-1 0,0-11 0,0 28 0,0-13 0,-16 16 0,12 1 0,-11-17 0,15-3 0,15-16 0,5 0 0,15 0 0,0 0 0,1 0 0,-17 0 0,13 0 0,-5 0 0,-5 0 0,1-16 0,-7 12 0,-12-11 0,27 15 0,-11 0 0,-1 0 0,13 0 0,-28 0 0,11 0 0,-15 0 0,16 0 0,19 0 0,4 0 0,-13 0 0,-1 0 0,11 0 0,-17 0 0,13 0 0,-29 0 0,13 15 0,-16-11 0,0 12 0,0-16 0,0 0 0,0 16 0,0-12 0,0 43 0,0-24 0,0 9 0,0 3 0,-1-7 0,2-1 0,7 0 0,0 1 0,-6-2 0,0-1 0,13 10 0,-15-16 0,0 13 0,0-28 0,0 11 0,0-15 0,0-15 0,16 11 0,-12-12 0,12 0 0,-16 12 0,0-27 0,0 27 0,0-27 0,0 27 0,0-12 0,0 1 0,0 11 0,0-12 0,15 16 0,-11-16 0,12 12 0,15-27 0,-7 27 0,1-4 0,1 0 0,9 8 0,0 0 0,-15 0 0,11 0 0,-27 0 0,28 0 0,-28 0 0,27 0 0,-11 0 0,-1 0 0,12 0 0,-27 0 0,12 0 0,0 0 0,3 0 0,9 0 0,3 0 0,10 0 0,-2 0 0,-3 0 0,-13 0 0,24 0 0,-43 0 0,12 0 0,-16 0 0,0-15 0,0 11 0,0-12 0,0 0 0,0 13 0,0-29 0,0 28 0,0-27 0,0 11 0,0 1 0,0-13 0,0 28 0,0-27 0,0 27 0,0-12 0,0 16 0,16-15 0,-12 11 0,11-12 0,-15 16 0,0-16 0,0 13 0,0-13 0,0 0 0,0 12 0,0-11 0,0 15 0,0-16 0,0 12 0,0-12 0,0 16 0,0 0 0,0-15 0,0-5 0,0-4 0,0-3 0,0 1 0,0-3 0,0-18 0,0 0 0,0 16 0,0 1 0,0-9 0,0 4 0,0 15 0,0 5 0,0 15 0</inkml:trace>
  <inkml:trace contextRef="#ctx0" brushRef="#br0" timeOffset="120856">14605 13917 24575,'0'20'0,"0"27"0,0-24 0,0 2 0,0 1 0,0 9 0,0 1 0,0-17 0,0-3 0,0 0 0,0-12 0,0 11 0,0-15 0,16-15 0,-12 11 0,12-28 0,-16 28 0,0-27 0,0 11 0,0-15 0,0 0 0,0 0 0,0-1 0,0 17 0,0 3 0,0 16 0,0-16 0,0 12 0,0-27 0,15 27 0,-11-11 0,12 15 0,0-16 0,-13 12 0,29-27 0,-28 11 0,27 0 0,-27-11 0,27 27 0,-11-27 0,0 27 0,11-12 0,-11 16 0,15 0 0,-16 0 0,13 0 0,-28 0 0,27 0 0,-27 0 0,27 0 0,-11 0 0,0 0 0,-5 16 0,-15-12 0,0 27 0,0-27 0,0 12 0,0-1 0,0-11 0,0 12 0,0 0 0,0-12 0,-15 27 0,-5-27 0,-15 27 0,15-11 0,-11-1 0,27 13 0,-28-28 0,29 27 0,-29-27 0,13 12 0,-1-16 0,-11 0 0,27 0 0,-12 0 0,16 0 0</inkml:trace>
  <inkml:trace contextRef="#ctx0" brushRef="#br0" timeOffset="124034">14535 13847 24575,'0'35'0,"0"-10"0,0 1 0,0 13 0,0-13 0,0-1 0,0 10 0,15 0 0,-11 1 0,12-17 0,-16 13 0,0 3 0,0-11 0,7 3 0,2 0 0,-5-5 0,11 21 0,-15-23 0,0 11 0,0-27 0,0 27 0,0-27 0,0 12 0,0 0 0,0-13 0,0 13 0,0 0 0,0 3 0,0 5 0,0 3 0,0 0 0,0 1 0,8 8 0,0-1 0,-7-7 0,2-1 0,13 0 0,-1-3 0,-11-5 0,12-3 0,-16-16 0</inkml:trace>
  <inkml:trace contextRef="#ctx0" brushRef="#br0" timeOffset="127351">14852 14676 24575,'0'-20'0,"16"-11"0,-12 27 0,27-28 0,-27 28 0,28-11 0,-29 15 0,13 0 0,0 0 0,-12 0 0,11 0 0,1 0 0,4 0 0,-1 0 0,13 0 0,-28 0 0,27 15 0,-27-11 0,12 12 0,-16 0 0,0-12 0,0 11 0,0 1 0,0-12 0,0 27 0,0-11 0,0 15 0,0 0 0,-16 1 0,-4-1 0,4-10 0,-3 1 0,2-6 0,-1-1 0,-18 16 0,1-3 0,0-13 0,15 1 0,-11 11 0,27-27 0,-12 12 0,16-16 0,-15 0 0,11 0 0,-12-16 0,16-3 0,0-1 0,0 4 0,16 1 0,-12 11 0,11-12 0,1 16 0,4 0 0,15 0 0,0 16 0,0-12 0,-15 11 0,-4 1 0,-1-12 0,-11 12 0,12-16 0,-16 0 0,0 0 0,16 0 0,-12 0 0,27 0 0,-27 0 0,12 0 0,-1 0 0,-11 0 0,27 0 0,-11 0 0,0 0 0,-5 0 0</inkml:trace>
  <inkml:trace contextRef="#ctx0" brushRef="#br0" timeOffset="132685">17216 11695 24575,'0'27'0,"0"0"0,0 0 0,0-3 0,0 12 0,0-1 0,0 0 0,0 1 0,0-1 0,16 0 0,-13-15 0,13-5 0,-16-15 0,0 0 0,0 0 0</inkml:trace>
  <inkml:trace contextRef="#ctx0" brushRef="#br0" timeOffset="135834">17251 12277 24575,'0'27'0,"0"1"0,0-1 0,0-3 0,0-5 0,16 12 0,3-27 0,1 12 0,11-16 0,-27 0 0,28 0 0,-28 0 0,11 0 0,1 0 0,-12 0 0,12 0 0,7 0 0,-17 0 0,17 0 0,-23 0 0,16 0 0,-12 0 0,12 0 0,-16 0 0,0 0 0,15 16 0,-11-12 0,28 27 0,-28-27 0,11 27 0,-15-11 0,0-1 0,0 13 0,0-28 0,0 11 0,0 1 0,16 4 0,-12-1 0,12 13 0,-16-28 0,0-4 0,0-4 0,0-28 0,0 28 0,0-27 0,0 11 0,0 1 0,0 3 0,0 0 0,15 13 0,-11-13 0,12 16 0,-16 0 0,16 0 0,3 0 0,16 0 0,-15 0 0,11 0 0,-27 0 0,12 0 0,0 0 0,-12 0 0,27 0 0,-27 0 0,12 0 0,-1 0 0,-11 0 0,27-16 0,-11-3 0,0-17 0,11 1 0,-27 0 0,27 0 0,-27-1 0,12 1 0,-16 0 0,0-1 0,0-7 0,0 6 0,0-6 0,16 8 0,-12 15 0,11 4 0,-15 16 0,0 0 0</inkml:trace>
  <inkml:trace contextRef="#ctx0" brushRef="#br0" timeOffset="137652">17286 13282 24575,'8'33'0,"0"1"0,2 2 0,0 2 0,-4-3 0,0 2 0,1-3 0,10 4 0,-2-1 0,-14-2 0,2-4 0,28 4 0,-27-15 0,12-4 0,-16-32 0,0-19 0,-8 9 0,0-3 0,6-6 0,0-1 0,-6 9 0,0-1 0,7-6 0,2 2 0,-1-7 0,0 5 0,0 1 0,0-6 0,0 9 0,0 1 0,0-8 0,0 9 0,0-3 0,16 27 0,11-27 0,-1 27 0,1 4 0,20-16 0,-13 13 0,-1 6 0,6 13 0,-13-8 0,-1 3 0,10 25 0,-16-14 0,-2-1 0,2 0 0,-3 18 0,-16-19 0,0 0 0,0 11 0,-16-11 0,-19 15 0,9-25 0,-3 0 0,-5 6 0,-2-1 0,0-12 0,1-2 0,3 7 0,1-1 0,4-6 0,1-2 0,-17 1 0,24 0 0,3 0 0</inkml:trace>
  <inkml:trace contextRef="#ctx0" brushRef="#br0" timeOffset="140085">17727 13811 24575,'0'36'0,"0"-11"0,0 0 0,0 15 0,0-5 0,0-4 0,0-27 0,0-4 0,0-19 0,0-17 0,0 1 0,0 0 0,0 0 0,16 15 0,-12-11 0,12 11 0,-1 0 0,-11-11 0,28 27 0,-28-12 0,27 16 0,-27 0 0,12 0 0,-16-15 0,15 26 0,-11-22 0,12 58 0,-16-24 0,0 2 0,0 1 0,0 10 0,0-17 0,0 12 0,0-27 0,0 12 0,0-16 0,0 16 0,0-12 0,0 11 0,0 1 0,0 4 0,0 15 0,0 0 0,0-15 0,0-5 0,0-15 0</inkml:trace>
  <inkml:trace contextRef="#ctx0" brushRef="#br0" timeOffset="141753">18080 13882 24575,'20'0'0,"11"0"0,-27 0 0,27 0 0,-27 0 0,12 0 0,-16 0 0,0 0 0</inkml:trace>
  <inkml:trace contextRef="#ctx0" brushRef="#br0" timeOffset="143434">18221 13882 24575,'0'-28'0,"0"1"0,0 1 0,0 1 0,0-1 0,0 1 0,0-14 0,0 13 0,0 1 0,0-10 0,0 15 0,0 4 0,0 48 0,0 7 0,-1-6 0,2 4 0,7 6 0,0 1 0,-7-7 0,2 0 0,13 7 0,-1-2 0,-13-13 0,0-3 0,14 0 0,0-1 0,-13 10 0,13-15 0,-16-4 0,0-16 0</inkml:trace>
  <inkml:trace contextRef="#ctx0" brushRef="#br0" timeOffset="146584">18327 12083 24575,'0'35'0,"8"-7"0,0 3 0,-7-3 0,2 1 0,11 3 0,3-2 0,3 6 0,-1-5 0,13-27 0,-13 12 0,1-16 0,19 0 0,-17 0 0,21 0 0,-8 0 0,-15 0 0,11 0 0,-11-16 0,15 12 0,0-12 0,0 16 0,-15-15 0,11 11 0,-11-12 0,15 16 0,-15 0 0,-4 0 0,-1 0 0,-11 0 0,27 0 0,-27 16 0,28-12 0,-28 27 0,27-11 0,-27 15 0,27-16 0,-27 13 0,28-28 0,-29 27 0,13-27 0,-16 27 0,0-27 0,0 12 0,0 0 0,0-13 0,0 29 0,0-28 0,0 11 0,0-30 0,0-5 0,0-15 0,0 0 0,0-1 0,0 17 0,0 3 0,0 0 0,0 12 0,16-11 0,3-1 0,1 12 0,11-11 0,-27 15 0,12 0 0,0 0 0,19 0 0,-2 0 0,5 0 0,9 0 0,4 0 0,-15 0 0,0 0 0,-1 0 0,7 0 0,-1 0 0,2 0 0,-4 0 0,0 0 0,-12 0 0,-3 0 0,-4 0 0,11 0 0,-27 0 0,12 0 0,-1 0 0,-11 0 0,28 0 0,-13-16 0,7 15 0,-1-2 0,-1-28 0,23 27 0,-28-12 0,1 16 0,-4-16 0,-1-3 0,-13-9 0,0-3 0,13 3 0,2-1 0,-6-16 0,-3-4 0,2 4 0,0 0 0,-1-1 0,-3 2 0,-5 7 0,-2 3 0,1 7 0,0 3 0,0 5 0,0 3 0</inkml:trace>
  <inkml:trace contextRef="#ctx0" brushRef="#br0" timeOffset="148624">19015 13282 24575,'0'33'0,"0"1"0,0 2 0,0 2 0,0-4 0,0 2 0,0 0 0,0 0 0,0-1 0,0 0 0,0 11 0,0-2 0,0 0 0,0-2 0,0-13 0,0-3 0,0 0 0,0-1 0,0 10 0,0-15 0,0-4 0,0-63 0,-7 19 0,-2-3 0,8-3 0,1-2 0,-3 0 0,-12-10 0,-1 2 0,14-1 0,0 4 0,-6 12 0,1 3 0,6 0 0,2 1 0,-1-11 0,0 1 0,0 0 0,0 15 0,0-11 0,15 11 0,5-15 0,15 15 0,-17 0 0,-1 1 0,19 13 0,-17-17 0,13 23 0,-13 0 0,16 0 0,-15 23 0,-4-1 0,-1 21 0,-13-16 0,0-3 0,14 0 0,-16 23 0,0-28 0,0 1 0,-16 11 0,-3-11 0,-17 15 0,1 0 0,0 1 0,0-1 0,15-16 0,4-3 0,16-16 0,0 0 0</inkml:trace>
  <inkml:trace contextRef="#ctx0" brushRef="#br0" timeOffset="150623">19262 13882 24575,'0'34'0,"0"0"0,0 0 0,0 5 0,0 0 0,0-5 0,0 1 0,0-2 0,0 8 0,0-4 0,0 5 0,0-12 0,0-6 0,0-20 0,0 12 0,0-16 0,0-16 0,0-27 0,0 16 0,0-3 0,0-1 0,0 0 0,0 4 0,0 3 0,0-12 0,0 1 0,0 16 0,0 3 0,0 16 0,16 0 0,-12 0 0,27 0 0,-27 0 0,12 0 0,-1 0 0,-11 0 0,12 0 0,-16 16 0,0-12 0,0 27 0,0-27 0,0 27 0,16 4 0,-13 5 0,6-15 0,-2 1 0,-7 17 0,0-6 0,0-10 0,0-11 0,0 0 0,0-12 0,0 11 0</inkml:trace>
  <inkml:trace contextRef="#ctx0" brushRef="#br0" timeOffset="177401">14958 12312 24575,'-19'0'0,"3"0"0,16 0 0,0 0 0,0 16 0,0-12 0,0 27 0,0-27 0,0 27 0,0-27 0,16 12 0,-13-16 0,13 0 0,-16 0 0,0-16 0,0 12 0,0-27 0,0 11 0,0-15 0,0 0 0,0 15 0,-16-11 0,13 27 0,-13-12 0,0 16 0,12 0 0,-11 0 0,15 16 0,0-12 0,0 27 0,0-11 0,15 15 0,-11-15 0,28 11 0,-29-27 0,13 12 0</inkml:trace>
  <inkml:trace contextRef="#ctx0" brushRef="#br1" timeOffset="183801">14817 12383 24575,'0'19'0,"16"12"0,-12-27 0,27 12 0,-27-16 0,12 0 0,-1 0 0,-11 0 0,12-16 0,-16 12 0,0-27 0,0 27 0,0-11 0,0 15 0,0 0 0,0 15 0,16-11 0,3 12 0,1-16 0,11 0 0,-27 0 0,12 0 0,-16-16 0,0-19 0,0-4 0,1 13 0,-2 1 0,-15-11 0,12 17 0,-27 3 0,11 16 0,1 0 0,3 0 0,0 16 0,12 3 0,-11 17 0,15-1 0,0 0 0,0-15 0,0 11 0,0-27 0,0 12 0,0-16 0,0-16 0,0-3 0,0-1 0,0-11 0,-16 27 0,12-12 0,-27 0 0,27 12 0,-28-11 0,28 15 0,-11 0 0,15 15 0,-16 5 0,12 15 0,-12 1 0,16-1 0,0-16 0,16 13 0,-12-28 0,27 11 0,-27-15 0,12 0 0,0-15 0,-12-5 0,27-15 0,-27 0 0,12 15 0,-16-11 0,0 27 0,0-12 0,-16 32 0,12 19 0,-12-15 0,1-1 0,11 16 0,-12-3 0,16-28 0,0 11 0</inkml:trace>
  <inkml:trace contextRef="#ctx0" brushRef="#br1" timeOffset="186335">15135 12594 24575,'17'35'0,"1"1"0,-2-8 0,1 1 0,1 0 0,1 1 0,2 0 0,1 0-648,7 5 1,1 0-1,0 1 648,-3-1 0,0 0 0,1 1 0,-3-8 0,1 1 0,0 0 0,-1-2 0,0 5 0,-1-2 0,1 1 0,4 0 0,1 1 0,-2-1 313,0 5 0,-2-2-313,1-7 0,-3 1 160,-5 6 1,-2-1-161,0-14 0,1 1 0,7 13 0,1 1 0,-6-15 0,-1 1 498,7 13 0,-1 0-498,-7-13 0,-1 0 0,2 5 0,-2 1 0,2 9 0,13-16 0,-28-3 0,11-16 0,-15 0 0,0 0 0,0-16 0,0-3 0,1-5 0,-2-3 0,-6 0 0,-1-1 0,6-7 0,0-1 0,-14 1 0,0 0 0,15 6 0,-2 3 0,-28-9 0,27 19 0,4 32 0,4 3 0,11 5 0,1 3 0,-6 8 0,0 1 0,8 1 0,-1 0 0,-7 7 0,0-1 0,6-14 0,-1-4 0,-11 11 0,12-5 0,-16-27 0,0 12 0,-16-16 0,-19 0 0,1-1 0,-3 2 0,0 6 0,0 1 0,-7-6 0,2 0 0,13 6 0,3 0 0,-1-7 0,3-2 0,4 1 0,4 0 0,16 0 0,0 0 0</inkml:trace>
  <inkml:trace contextRef="#ctx0" brushRef="#br1" timeOffset="187668">16581 14429 24575,'0'43'0,"0"0"0,0 1 0,0 2 0,-1-11 0,1 0 0,1 1 0,3 0 0,3 0 0,-2-2 0,-5 4 0,3-2 0,13 0 0,0-5 0,-12-12 0,11-3 0,-15-16 0</inkml:trace>
  <inkml:trace contextRef="#ctx0" brushRef="#br1" timeOffset="189568">16616 14464 24575,'35'0'0,"-9"6"0,-1 4 0,15 9 0,-15-1 0,1-1 0,9 3 0,-16 11 0,13-27 0,-28 28 0,27-28 0,-27 11 0,12-15 0,-16 0 0,0-15 0,0 11 0,0-12 0,0 16 0</inkml:trace>
  <inkml:trace contextRef="#ctx0" brushRef="#br1" timeOffset="192942">16934 14676 24575,'35'-20'0,"-15"4"0,-5 1 0,1 11 0,-12-12 0,12 0 0,-1 12 0,-11-11 0,12-1 0,-1 12 0,-11-12 0,12 16 0,-16 0 0,16-15 0,-12 11 0,11-12 0,-15 16 0</inkml:trace>
  <inkml:trace contextRef="#ctx0" brushRef="#br1" timeOffset="195534">16546 14676 24575,'0'35'0,"0"0"0,0 0 0,0-15 0,0 11 0,0-27 0,15 28 0,-11-28 0,12 27 0,-16-11 0,0-1 0,16 12 0,-13-11 0,13 15 0,-16-15 0,0 11 0,0-27 0,0 12 0,0-16 0,0 16 0,0 3 0,0 16 0,16 1 0,-12-1 0,11-15 0,-15 11 0,0-4 0,0 11 0,0-11 0,0 4 0,16-27 0,-12 12 0,12-16 0,-16 0 0,0-31 0,0-1 0,-6-1 0,-4-2 0,0 11 0,0 1 0,2-11 0,-3 1 0,-5 13 0,0 1 0,6-6 0,1-1 0,-1-1 0,0 3 0,-5 0 0,-1-23 0,12 43 0,-12-11 0,16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54:53.88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17392 10583 24575,'-8'26'0,"1"-1"0,-2 17 0,-2 3 0,0-15 0,-1 1 0,0 2-449,-1 6 1,1 2 0,1 0 448,4-3 0,1 0 0,0 0 0,0-2 0,0 0 0,2 0 219,3 13 0,2 0-219,-2-5 0,2-2 111,5-14 1,4-1-112,6 6 0,3 0 0,-1-4 0,3-3 0,16 1 0,1 1 0,-10 6 0,1-1 0,9-13 0,2-1 0,-5 7 0,1-1 0,6-7 0,2-1 0,-7 1 0,0-1 0,-4-4 0,2-2 0,-1 1 0,12 6 0,-2-1 0,1-6 0,1-2 342,-3 0 0,0-3-342,-7-5 0,-2-2 0,-6 1 0,-1 0 0,6 0 0,1 0 0,-7 1 0,1-2 0,11-5 0,0-3 0,-10 0 0,-1-2 0,4-5 0,-5-3 0,-8-17 0,13 1 0,-28 0 0,11 10 0,1-1 0,-13 0 0,-2-3 0,7-13 0,0-2 0,-7 0 0,-2-2 0,1 6 0,0-2 0,0 2 0,0-7 0,0 0-199,0 6 0,1-2 1,-2 2 198,-6-6 0,-2 2 0,1-5 0,-4 2 0,-2 17 0,-4 2 0,-1 2 0,-4-1 0,-1 1 0,-2-6 0,-1 0 0,5 5 0,1 1 0,4-1 0,-1 1 0,-7 0 0,-1 3 0,7 6 0,-1 1 298,-6-1 0,1 1-298,-10-19 0,-1 17 0,1-13 0,0 28 0,-1-11 0,1 15 0,0 0 0,0 0 0,-1 0 0,1 0 0,10 0 0,-1 0 0,-13 0 0,5 6 0,1 3 0,-6 11 0,6 3 0,-1 5 0,6-2 0,2 3 0,7-2 0,1 3 0,0-1 0,-9 8 0,3 0 0,8-4 0,1 3 0,3-3 0,0 6 0,2-3 0,-3-7 0,3-3 0,10 5 0</inkml:trace>
  <inkml:trace contextRef="#ctx0" brushRef="#br0" timeOffset="2403">21343 10231 24575,'0'25'0,"0"1"0,0 8 0,0 2 0,0 8 0,0 2 0,0-11 0,0 0 0,0 1 0,0-1 0,0 1 0,0-1-383,-1 0 1,0 0-1,3 1 383,7 4 0,3 1 0,-1-1 0,-4 0 0,-1-1 0,4 0 0,9 3 0,5-1 0,0-1 0,-1-1 0,0-1 0,1-1 0,2-1 0,2-1 0,1 0-309,5 0 1,2 0-1,-2 1 309,-6-1 0,-2 1 0,2-2 0,6-3 0,2-1 0,-4 0 0,-11-1 0,-4 1 0,4-3 249,20 3 0,0-5-249,-21-7 0,-1-1 0,7 1 0,-1-5 0,-5-9 553,11 12-553,-11-32 1023,15 12-1023,0-27 0,1-4 0,-19 16 0,1-1 0,0-5 0,-1-1 0,1 0 0,-1 1 0,1-2 0,0-1 0,-1-8 0,1 1 0,0 8 0,-1-1 0,1-4 0,-1-2 0,2-1 0,-2-1 0,-6 0 0,-3-2 0,-1 2 0,-2-1 0,-1 0 0,-3-9 0,-2 0 0,1 8 0,0-1 0,0 2 0,0-9 0,0 2 0,0 0 0,0 2 0,0 6 0,0 1 0,1-1 0,-2 2 0,-6 6 0,-2 1 0,1-8 0,-3 3 0,-6 12 0,-2 1 0,2-14 0,-1-1 0,1 14 0,-1 1 0,0-6 0,1-1 0,0 0 0,-2 1 0,-5 4 0,-3 3 0,1 0 0,-2 1 0,-7 0 0,-1 2 0,0 5 0,1 1 0,8-1 0,0 0 0,-7 1 0,1 2 0,6 7 0,-1 0 0,-7 0 0,-1 0 0,1 0 0,0 0 0,-1 0 0,1 0 0,4 0 0,0 0 0,-4-1 0,1 2 0,-13 15 0,13-8 0,1 4 0,13 4 0,1 3 0,-7-1 0,1-1 0,-10 19 0,0-1 0,-1 0 0,1 0 0,16-10 0,3 1 0,6 2 0,0-1 0,-7 1 0,3-1 0,12 0 0,0-3 0,-14-4 0,16-5 0</inkml:trace>
  <inkml:trace contextRef="#ctx0" brushRef="#br0" timeOffset="4901">17692 10936 24575,'17'37'0,"0"-1"0,0 1 0,0-5 0,1-1 0,2 2 0,0 2 0,2 2 0,0 1 0,0-3-646,2 3 1,0-2 0,3 0 645,6 0 0,2-1 0,-1 0 0,-9-5 0,-1-1 0,1-2 312,11 1 0,-1-1-312,-8-1 0,-3-1 320,-5-6-320,13-3 0,-29 0 0,13-13 0,-16 13 0</inkml:trace>
  <inkml:trace contextRef="#ctx0" brushRef="#br0" timeOffset="6703">17727 11765 24575,'0'-35'0,"0"0"0,8 1 0,4-2 0,0 4 0,-1 0 0,1 1 0,4-2 0,1-2 0,1 5 0,0 9 0,0 3 0,-1-7 0,1-1 0,-1 0 0,1 1 0,0 5 0,-1 1 0,1-7 0,0 1 0,17-11 0,-15 17 0,11 3 0,-12-7 0,1 17 0,-2-12 0,-5-3 0,-9 1 0,28-15 0,-28-1 0,27 1 0,-27 16 0,12 3 0,-1 16 0,-11 0 0,12 0 0,-16 0 0</inkml:trace>
  <inkml:trace contextRef="#ctx0" brushRef="#br0" timeOffset="8333">21714 10513 24575,'25'25'0,"1"1"0,-7 1 0,1 1 0,7-2 0,-3 2 0,-14 6 0,0-1 0,5-13 0,1-1 0,-6 7 0,-1-1 0,11 11 0,-4-17 0,-1 13 0,-11-29 0,12 13 0,-16-16 0,0 16 0,0-12 0,0 11 0,0-15 0</inkml:trace>
  <inkml:trace contextRef="#ctx0" brushRef="#br0" timeOffset="9787">22137 10548 24575,'0'34'0,"0"0"0,0 0 0,-4 2 0,-2 0 0,0 2 0,1 3 0,-1 1 0,-2 0 0,-3 2 0,-2 0 0,2-2 0,1 5 0,0-2 0,-7-5 0,3-2 0,11-11 0,2-3 0,-15 11 0,0 1 0,12-1 0,-11 0 0,-1-15 0,12 11 0,-12-27 0,16 27 0,0-27 0,0 12 0,0-16 0</inkml:trace>
  <inkml:trace contextRef="#ctx0" brushRef="#br0" timeOffset="11634">19703 13670 24575,'35'0'0,"-10"0"0,1 0 0,9 0 0,1 0 0,0 0 0,2 0 0,0 0 0,3 0 0,-2 0-479,7 0 1,2 0 478,-4 0 0,3 0 0,-1 0 0,-3 0 0,-1 0 0,-1 0 0,-4 0 0,-1 0 0,0 0 78,3 0 0,-1 0 1,-5 0-79,8 0 0,-10-2 0,-7 4 0,-20 14 0,-4 19 0,-7-9 0,-6 3 0,-4-2 0,-4 2 0,1 1-232,1 4 1,1 1 0,-2 2 231,-2-3 0,-2 1 0,-1 1 0,2 0-450,0 2 1,1 0-1,0 1 1,-1-1 449,-3 2 0,0 0 0,-1 0 0,0-1 0,1-1 0,-1 0 0,1-1 0,-1-1 0,1-4 0,-1 0 0,0-1 0,1-1-201,-4 7 0,0-2 1,0-1 200,0-4 0,0-1 0,4-2 0,5 1 0,2-1 0,-7 0 0,5-3 1237,17-4-1237,-11-5 1865,30-15-1865,8 0 0,5 0 0,15 0 0,5 0 0,-4 0 0,4 0 0,1 0-300,-2 0 0,1 0 1,2 0 299,-8 0 0,2 0 0,0 0 0,-2 0 0,5 0 0,-1 0 0,-2 0-3,-1 0 1,-1 0-1,-3 0 3,2 0 0,-4 0 0,-9 0 0,-5 0 0,-3 0 0,-4 0 0</inkml:trace>
  <inkml:trace contextRef="#ctx0" brushRef="#br0" timeOffset="13454">20126 14605 24575,'36'0'0,"-5"-6"0,4-4 0,9-6 0,2-3 0,-10 6 0,0 0 0,2 0-249,-3 0 0,3 0 0,-1 0 0,-2 1 249,3-1 0,-1 2 0,0 0 108,1-1 1,1 0 0,-2 0-109,8-6 0,-4 1 0,-13 7 0,-1 0 82,0 1 1,-3 3-83,-5 6 0,-3 0 0,-47 0 505,7 0-505,-15-1 0,-4 2 0,14 6 0,-1 1 0,-5-5 0,-3-3 0,1 1 0,-1 7 0,0 0 0,-9 1 0,0-2 0,3-5 0,1 0 0,7 6 0,-2-1 0,5-5 0,-2-3 0,1 0 0,-11 1 0,0 0 0,10 0 0,-1 0 0,1 0 0,-11 0 0,2 0 0,-1 0 0,4 0 0,12 0 0,3 0 0,-1 0 0,3 0 0,4 0 0,5 0 0,15 0 0,0 0 0</inkml:trace>
  <inkml:trace contextRef="#ctx0" brushRef="#br0" timeOffset="16767">19121 14129 24575,'0'25'0,"0"1"0,0 19 0,0 4 0,0-3 0,0 4-682,0-12 0,0 3 0,0 1 0,0-2 682,-1 3 0,1-1 0,1 2 0,1-6 0,1 2 0,2 0 0,1-1 0,3 9 0,3-1 0,2-1 0,2-4 0,2-1 0,3 1 0,-2-5 0,3 0 0,1-1 0,-1-1 0,3 4 0,-1-3 0,1 1 0,4 2 0,0 0 0,0-3 328,2 0 0,0-2-328,4 1 0,-1-3 248,-11-12 1,1-1-249,8 7 0,3-1 0,-1-7 0,2-1 0,-7 0 0,0 1 0,3-2-379,12-2 0,3-2 0,0 1 379,-4 4 0,-1 1 0,2-2 0,-6-5 0,2-2 0,0-1 0,-1 0 0,3-1 0,0-1 0,-1 0 290,3 0 0,0 0 0,-3-2-290,6-3 0,-1-2 80,1 1 0,0 0-80,-4 1 0,0-2 0,-6-6 0,0-2 0,-3 4 0,1-1 0,-2-2 0,6-9 0,-3-2 0,0 3 0,-2-3 0,-5-5 0,-7-3 1203,-2-12-1203,-3 7 0,-3-3 239,-12 8 1,0-1-240,13-6 0,2-2 0,-7 1 0,-1-1 0,0-11 0,2 0 0,5 17 0,-1-1 0,-11-2 0,-5-4 0,2 2 0,7-3 0,0 1 0,-7 3 0,-2-2 0,1 0 0,0 1 0,0 0 0,0 0 0,0-1 0,1 0 0,-2 2 0,-7-12 0,0 2 0,8-1 0,-4 3 0,-12 14 0,1 1 0,13 0 0,0 3 0,-14 5 0,16-13 0,0 29 0,0-13 0,0 0 0,0 12 0,0-11 0,0 15 0,0 0 0,-16 0 0,13-32 0,-12 10 0,-2-3 0,7-17 0,1-4 0,-2 14 0,-1-1 0,-1 0 0,1-3 0,0 0 0,1 2 0,2-5 0,-2 4 0,-5 8 0,1 3 0,11-8 0,-12 28 0,16-11 0,0 15 0,-15-16 0,-5-19 0,-3 1 0,-5-3 0,6 8 0,-2-1 0,0-1-258,-1-4 1,1-1-1,-2 1 258,-2 4 0,-1 2 0,0-1 0,2 1 0,1-1 0,1 3 0,-4-2 0,1 3 0,-2 0 0,1 1 0,3 3 0,1 1 0,5 3 0,1-1 0,1-4 0,0 3 0,-13 0 773,12-11-773,-17 27 0,1-28 0,0 28 0,-1-27 0,1 27 0,16-11 0,-13 15 0,13 0 0,-17 0 0,11-2 0,-1 4 0,-13 13 0,6-14 0,0 2 0,12 12 0,2 1 0,-6-6 0,-1 0 0,-9 25 0,15 1 0,-11-17 0,27 20 0,-27-33 0,27 33 0,-12-19 0,1 15 0,-1-9 0,-4-1 0,-10 2 0,-2 1 0,3 7 0,1 1 0,-4-9 0,5 1 0,17-1 0,0-3 0,-21-5 0,27 13 0,-12-29 0,1 13 0,11 0 0,-28 3 0,29 1 0,-29 11 0,13-11 0,-5 4 0,-3 3 0,0-1 0,-1 3 0,0-2 0,-3 3 0,3-1 0,-2 8 0,2 1 0,4-9 0,0 1 0,5-3 0,-1 12 0,3-15 0,3-1 0,10-3 0,-11 23 0,13-17 0,4 1 0,-2 20 0,0-14 0,0 0 0,0 6 0,0-3 0,0-21 0</inkml:trace>
  <inkml:trace contextRef="#ctx0" brushRef="#br0" timeOffset="19821">18556 12118 24575,'13'37'0,"0"-1"0,0 1 0,-1 0 0,5 7 0,0 2 0,1 1 0,1 0 0,-2-7 0,0 0 0,1 0 0,1 0 0,0 0-656,2 2 1,0 1-1,1-1 1,-1 1 0,0-1 232,-2-2 0,-1 1 1,-1 0-1,1-2 0,0 0 423,4 3 0,1-1 0,-1-1 0,-3-1 367,1 7 1,-3-1-1,1-2-367,-1-7 0,0-1 0,0-5 490,2-1 0,-3-3-490,-5 1 0,-2-3 0,7-4 0,-16-4 2833,15-1-2833,-11-11 476,28 28-476,-28-13 0,11 1 0,-15-5 0,-15-15 0,-21-31 0,3 20 0,-4-1 0,0-19 0,-1-5 0,5 12 0,-2 1 0,1-1 0,4 0 0,0 0 0,0-2 0,0-3 0,0-1 0,0 3 0,1 7 0,0 3 0,1-1 0,-9-12 0,3 1 0,7 10 0,-1 1 0,-3-4 0,4 1 0,5 1 0,1 3 0,3 3 0,14 10 0,-12-12 0,16 0 0,16 12 0,11-11 0,-2 13 0,3 4 0,3 4 0,1 3 0,3-1 0,1 4 0,0 12 0,-2 3 0,-6-4 0,-1 1 0,-1 2 0,-1 1 0,-7-5 0,-1-1 0,19 14 0,-17-15 0,12-4 0,-27-1 0,12-11 0,-16-4 0,16-4 0,-12-43 0,4 18 0,-1-4-816,-5-9 0,-3-6 0,0-2 816,1 9 0,0-2 0,0 0 0,0-2 0,0 4 0,0-2 0,0 0 0,0 0 0,0 1 0,0-7 0,0 0 0,0 0 0,0 0 0,0-1 0,0-1 0,0 0 0,0 3 0,0-3 0,0 2 0,0 2 0,0 7 0,0 2 0,0 3 0,0-2 0,0 7 0,0 10 0,0 5 0</inkml:trace>
  <inkml:trace contextRef="#ctx0" brushRef="#br0" timeOffset="23351">22067 11906 24575,'-8'41'0,"0"1"0,-2-1 0,-2 4 0,-1 2 0,0-4 0,0 2 0,-2 2 0,1 0-656,0-4 1,0 1-1,0 1 1,0-1 0,-1 0 402,1-4 0,1 0 0,-1-1 1,0-1-1,-1 1 253,-4 6 0,-1 0 0,0-1 0,0-2-90,2-6 1,0 0-1,0-2 1,0 1 89,-2 2 0,0 0 0,0 0 0,1-3 264,0-1 0,1-2 0,0 1-264,1 5 0,0 1 0,1-3 0,-2 1 0,0-2 0,1 2 0,-1-1 0,0 0 0,1 1 1093,-2-1 0,2 0-1093,7 1 0,1-1 770,0-7 0,2-1-770,6 0 0,2-3 381,-1-5-381,-16 12 0,13-27 0,-13-4 0,0-4 0,6-16 0,1-7 0,-9 2 0,0-4 0,6-3 0,0-5 0,1 0-365,-2-4 0,1-1 1,2-1 364,2-3 0,2-2 0,0 1 0,0 2 0,0 0 0,2 2-39,3 6 1,2 1 0,-1 1 38,0-14 0,0 4 0,0 17 0,0 1 0,0 0 0,0 3 0,0 5 0,0 19 1087,0 35-1087,7-9 0,2 3 0,0 16 0,2 4 0,6-4 0,1 2 0,-5-10 0,-1 2 0,-2-1 0,0 8 0,0-2 0,7 0 0,-3-2 61,-11-14 0,-2-1-61,7-1 0,0-1 0,-8 10 0,0 0 0,0-15 0,0 11 0,0-27 0,0 28 0,0-13 0,0 1 0,0 11 0,0-27 0,16 12 0,-13-16 0,13 0 0,0 0 0,-12 0 0,11 0 0,1 0 0,-12 0 0,27 0 0,5-16 0,-10 8 0,3-3 0,5-14 0,2-1 0,3 6 0,0 0 0,-2-5 0,-1-1 0,-4 8 0,-1 1 0,-5 0 0,-1-1 0,10-17 0,-15 15 0,11 4 0,-27 1 0,11 11 0,-15-12 0</inkml:trace>
  <inkml:trace contextRef="#ctx0" brushRef="#br0" timeOffset="32051">17763 9366 24575,'0'36'0,"0"-1"0,0-7 0,0-1 0,0-1 0,0-1 0,0 10 0,0-15 0,0 11 0,0-12 0,0 17 0,-16-1 0,12 0 0,-12 1 0,16-1 0,0 0 0,0 0 0,0 1 0,0-1 0,0-15 0,0 11 0,0-27 0,0 35 0,0-33 0,0 17 0,0-62 0,0 14 0,-7-11 0,-1-3 0,6 12 0,0-1 0,-5-14 0,-2-2 0,1 7 0,0 0 0,7-7 0,-1 1 0,-7 8 0,2 0 0,6 0 0,2-1 0,-1 1 0,0 0 0,0 7 0,0 1 0,0-7 0,0 1 0,0-6 0,-2 6 0,4-1 0,14-5 0,-15 13 0,1 1 0,30-10 0,-13 0 0,1 15 0,-5-1 0,1 3 0,4 12 0,15-17 0,1 23 0,-1 0 0,-10 0 0,1 0 0,13 0 0,-4 23 0,-3-1 0,-13 21 0,-9-18 0,0 1 0,7 1 0,-3 1 0,-11-1 0,-2 0 0,6 8 0,2-3 0,6 7 0,-11-3 0,12-5 0,-16-11 0,0 15 0,0 0 0,0-15 0,0 11 0,-16-11 0,-19 15 0,9-17 0,-3-1 0,2 1 0,-1-1 0,2 2 0,1-2 0,-10 2 0,15-3 0,5-16 0</inkml:trace>
  <inkml:trace contextRef="#ctx0" brushRef="#br0" timeOffset="33334">18186 9260 24575,'0'0'0</inkml:trace>
  <inkml:trace contextRef="#ctx0" brushRef="#br0" timeOffset="34634">18592 9049 24575,'0'33'0,"0"0"0,-8 3 0,0 3 0,7-1 0,1 4 0,-3-1-480,-9-4 1,-3-1 0,3 1 479,8 3 0,4 2 0,-2-2 0,-5-5 0,-3 0 0,4 0 0,4 5 0,3 2 0,0-2 0,-2-3 0,0-1 0,3 1 0,3 2 0,4-1 0,0-2 213,1 2 1,2-3-214,8 4 0,3-4 124,-5-14 0,-1-2-124,3 16 0,11-4 0,-27-27 731,27 12-731,-27-16 8,28 0 0,-29 0 0,13 0 0</inkml:trace>
  <inkml:trace contextRef="#ctx0" brushRef="#br0" timeOffset="35718">18839 9578 24575,'17'35'0,"1"0"0,-2-6 0,2 0 0,-1 0 0,2 9 0,1-2 0,6 0 0,-1-1 0,-6-1 0,-3-2 0,4 8 0,-4-5 0,-1 4 0,-11-33 0,12 17 0,-16-23 0,0 0 0</inkml:trace>
  <inkml:trace contextRef="#ctx0" brushRef="#br0" timeOffset="37401">18874 10160 24575,'16'-35'0,"3"15"0,-2 0 0,2 1 0,16-3 0,0-5 0,0-4 0,1-5 0,-18 18 0,-1-3 0,-7-5 0,-1 1 0,23-10 0,-28 15 0,27-11 0,-27 27 0,12-12 0,-16 1 0,0 11 0,15-12 0,-11 16 0,12 0 0,-16 0 0</inkml:trace>
  <inkml:trace contextRef="#ctx0" brushRef="#br0" timeOffset="38534">19368 9155 24575,'25'25'0,"1"1"0,-7 1 0,1 0 0,4-3 0,4-1 0,-6 1 0,-8 4 0,-2-1 0,17-1 0,-3-1 0,-22 10 0,27 0 0,-29-10 0,0 1 0,14 1 0,-1 1 0,-11 6 0,-4 3 0,8 6 0,0 0 0,-7-6 0,-2 0 0,1 7 0,0-1 0,0-16 0,0 1 0,0 9 0,0 0 0,0 4 0,-8-11 0,0-1 0,4 6 0,-27 1 0,27-17 0,-12-3 0,16-16 0</inkml:trace>
  <inkml:trace contextRef="#ctx0" brushRef="#br0" timeOffset="40384">22825 9084 24575,'0'38'0,"0"0"0,0 1 0,0-1 0,6 9 0,2 1 0,1 2 0,-1 1 0,-3-6 0,-1 2 0,-1 0 0,2 1 0,2 0-547,2-5 1,2 0 0,1 1 0,0-1 0,0-1 0,-1-2 239,-1 8 0,-1-2 1,0-1-1,2-2 307,1-4 0,2-1 0,0-2 0,-3-4 689,-2 6 1,1-5-690,7-6 0,-2-3 734,-11-5-734,11-34 0,-19-9 0,-7-7 0,4-1 0,1-4 0,-1-2-369,-1 3 1,-1-3-1,0 0 1,0 0 368,0-2 0,0-1 0,0 0 0,0 0 0,1-1 0,-1 0 0,0-1 0,0 2 0,1 1 0,-1 0 0,0 1 0,0 1 539,-3-5 1,-1 2-1,3-1-539,2 1 0,2 0 0,0 2 0,-3-7 0,2 2 0,6-1 0,2 4 0,-1 12 0,0 3 0,0 0 0,0 1 0,0-18 809,-1 16 0,2 1-809,15-21 629,4 11-629,4 19 0,3 3 0,12-6 0,-14 10 0,1 1 0,0 0 0,-1 2 0,14 7 0,-5 5 0,-1 6 0,-13 5 0,-1 3 0,-1 0 0,-1 1 0,1 5 0,-5 1 0,-9 17 0,12-5 0,-16 5 0,-13-18 0,-5 1 0,-1 1 0,-2 1 0,-12 7 0,-4 0-145,9-11 1,-2 0-1,2-1 145,-9 5 0,-1-1 0,9-10 0,-1 0 0,3 0 0,-1 1 0,1-1 0,0-8 0,3 1 0,4 22 0,5-28 0,15 11 0</inkml:trace>
  <inkml:trace contextRef="#ctx0" brushRef="#br0" timeOffset="41601">23601 8961 24575,'0'30'0,"0"0"0,0 9 0,0 1 0,0 3 0,0 4-636,0-3 0,0 3 1,0-1 635,0-8 0,-1-1 0,2 2 0,3 7 0,1 2 0,2-5 307,1-4 1,3-4-308,7 0 0,0-3 315,1 3-315,13 1 0,-13-1 0,2-16 0,1-3 977,16 4-977,5-5 0,-24-15 0,-3 0 0,-16 0 0</inkml:trace>
  <inkml:trace contextRef="#ctx0" brushRef="#br0" timeOffset="42667">23830 9119 24575,'36'0'0,"-11"14"0,1 4 0,1-7 0,1 1 0,7 12 0,0 3 0,-7 0 0,-1-3 0,-1-12 0,-1 0 0,-7 11 0,-1 1 0,19-5 0,-17 1 0,-3-4 0,-16-16 0,0 0 0</inkml:trace>
  <inkml:trace contextRef="#ctx0" brushRef="#br0" timeOffset="44018">24395 8925 24575,'0'48'0,"0"0"0,-8 1 0,0 0 0,7-13 0,1 0 0,-3-2 0,-12 12 0,-1-2 0,13 0 0,2-1 0,-7-8 0,0 0 0,7 1 0,2-1 0,-1-8 0,0 1 0,0 5 0,0 0 0,0-5 0,0-1 0,1 1 0,-2-1 0,-6-1 0,-1-1 0,4 10 0,-12 0 0,16-15 0,0-4 0,0-16 0</inkml:trace>
  <inkml:trace contextRef="#ctx0" brushRef="#br0" timeOffset="45418">24395 8326 24575,'8'35'0,"0"0"0,8-7 0,3-1 0,0 7 0,1-1 0,6-6 0,-1 1 0,-7 6 0,-1 2 0,-1-8 0,2 1 0,-1 0-279,2 1 1,-1-1-1,0 2 279,1 6 0,-2 1 0,2 1 0,3 2 0,1 0 0,-1 1 0,-5-3 0,-2 0 0,0 0 0,-2-3 0,-1-1 0,0 0 0,1 0 0,1-1 0,-2-1 77,-1 4 1,-2 0-78,-2-4 0,-1 2 0,0-1 0,3 12 0,-2-2 0,-5 2 0,-4-1 0,-4-1 0,-4-2 0,1-6 0,-1-2 0,1-5 0,-2-3 0,-10-6 0,3-4 628,12-1-628,-17 1 0,23-12 0,0 12 0</inkml:trace>
  <inkml:trace contextRef="#ctx0" brushRef="#br0" timeOffset="49417">22490 13529 24575,'0'26'0,"0"-1"0,0 16 0,0 4 0,0-10 0,0 1 0,0 3-820,0-2 1,0 3 0,0 0 0,0 0 793,0 0 1,0 0 0,0 0 0,0 0 25,0 3 0,1-1 0,-1 1 0,-1-2 0,-3 8 0,-2-2 0,0 0-59,0 2 1,0 0 0,-1-2 58,0-9 0,0-2 0,1 0 210,1 0 0,0-1 0,-1 0-210,-2 10 0,1-4 0,5-13 0,0-1 0,-7 0 0,2-3 1655,7-5-1655,0-3 1041,0-63-1041,0 4 113,0 1 1,0-2-114,0 8 0,0 1 0,0 0 0,0 0 0,0-8 0,0-1 0,0 7 0,0 0 0,0-6 0,0 0 0,0-4 0,0 0 0,0 1 0,0-1 0,0-2 0,0 0 0,-1 5 0,2 2 0,7 6 0,0 2 0,-6-2 0,0 1 0,6 8 0,-1-1 0,-6-6 0,-2 2 0,1-8 0,0 15 0,0-1 0,0-9 0,0 0 0,0 15 0,0-11 0,16 27 0,-12-12 0,43 16 0,-23 0 0,7 7 0,4 2 0,-7-1 0,-1 4 0,1 12 0,-1 3 0,4-9 0,-3 3 0,-17 12 0,-1 0 0,11-12 0,-3-2 0,-14 16 0,12-4 0,-16-11 0,0 4 0,0 3 0,0 12 0,-6-6 0,-4 1 0,-2-7 0,-3 0 0,-9 9 0,-5-1 0,-1-7 0,-3-1 0,-1 3 0,-2-1 0,0-9 0,1-3 0,7-2 0,1-3 0,0-2 0,3-4 0,5-6 0,-13 0 0,28 0 0,-11 0 0</inkml:trace>
  <inkml:trace contextRef="#ctx0" brushRef="#br0" timeOffset="50967">23001 13670 24575,'-15'41'0,"-1"0"0,4-11 0,-2 1 0,1 3 0,-1 2 0,0 3 0,0 2 0,1-1-808,-1 2 0,0 0 1,1 1-1,3-1 808,3-2 0,2 1 0,1-1 0,0 2 0,0 2 0,-1 2 0,1 0 0,2-2 0,1 5 0,1-1 0,1 0-2,-2-1 1,0 1 0,3-2 1,2-4 0,3-1 0,-3-2 378,-3 7 1,2-2-379,13-8 0,0-2 0,-15-7 0,2-3 0,28 11 1614,-27 1-1614,27-1 864,-27 0-864,28-15 0,-29-4 0,29 7 0,-28-17 0,11 17 0,-15-23 0,0 0 0</inkml:trace>
  <inkml:trace contextRef="#ctx0" brushRef="#br0" timeOffset="53151">23143 14270 24575,'35'0'0,"-10"0"0,1 0 0,1-2 0,1 4 0,-1 9 0,1 1 0,6-10 0,-2 2 0,-12 16 0,-1-1 0,7-15 0,-1-4 0,11 16 0,-17-16 0,-3 0 0,-16 16 0,0-12 0,0 11 0,0 1 0,0-12 0,0 27 0,0-11 0,-6 4 0,-4 3 0,-9 12 0,-5-7 0,-3 3 0,0 0 0,-1 0 0,5-10 0,-2-1 0,2 2 0,4 2 0,1 3 0,0-4 0,-7 2 0,-1-3 0,-9 9 0,16-4 0,-13-27 0,28 12 0,-11 0 0,15-12 0,0 11 0,15-15 0,-11 0 0,43 0 0,-8 16 0,-12-14 0,1 0 0,6 6 0,-1 0 0,-5-9 0,-1 2 0,0 6 0,1 1 0,-2-6 0,-1 0 0,10 14 0,-16-16 0,-3 0 0,-16 0 0</inkml:trace>
  <inkml:trace contextRef="#ctx0" brushRef="#br0" timeOffset="54420">23213 14817 24575,'26'0'0,"-1"0"0,14 0 0,-5 0 0,-1 0 0,6 0 0,-12 0 0,-3 0 0,-4 0 0,11-16 0,-27 12 0,12-12 0</inkml:trace>
  <inkml:trace contextRef="#ctx0" brushRef="#br0" timeOffset="56151">23636 13988 24575,'0'25'0,"0"1"0,0 1 0,0 0 0,0 1 0,0-1 0,0-1 0,0-1 0,0 5 0,0-1 0,0 12 0,0-4 0,0 1 0,0-11 0,0 1 0,0 6 0,0 2 0,0 0 0,0-1 0,0-8 0,0 1 0,0 6 0,0-2 0,0 7 0,0-12 0,0-3 0,0-4 0,0 11 0,0-27 0,0 12 0,0-16 0,0 16 0,16 19 0,-12 4 0,4-13 0,0-1 0,-8 10 0,0-15 0,0 11 0,0-27 0,0 28 0,0 3 0,0-9 0,0 3 0,0 10 0,0 0 0,0-10 0,0-1 0,0 10 0,0-2 0,0 4 0,0-15 0,0 1 0,0 9 0,0-16 0,0 13 0,0-13 0,0 1 0,0 11 0,15-27 0,-11 28 0,12-44 0,-16 24 0,0-28 0</inkml:trace>
  <inkml:trace contextRef="#ctx0" brushRef="#br0" timeOffset="57321">23901 14464 24575,'0'35'0,"7"-3"0,2 3 0,-1 9 0,3 2-380,4-10 1,3 1-1,0 0 380,0-2 0,1 1 0,-1-1 0,0 0 0,-1-1 0,3-2 0,14 7 0,-1-3 186,-13 0 0,-1-2-186,7-6 0,-1-5 189,-6-3-189,-3 11 0,0-11 0,-7 8 0,1 3 289,8-11 0,0 1-289,-9 17 0,1-2 0,22-12 0,-28 7 0,11-31 0</inkml:trace>
  <inkml:trace contextRef="#ctx0" brushRef="#br0" timeOffset="58407">23830 15540 24575,'6'-43'0,"-1"0"0,0 0 0,1 0 0,0 1 0,2-1 0,2-1 0,3-1 0,-1 1-559,0 3 1,-1 0 0,1 1 558,0 4 0,0 1 0,0 1 0,4-13 0,3 3 271,6 8 1,1 2-272,-7-1 0,1 3 138,6 12 1,-1 1-139,-5-16 0,11 19 0,-27 16 0,12 0 0</inkml:trace>
  <inkml:trace contextRef="#ctx0" brushRef="#br0" timeOffset="59901">24465 15575 24575,'0'20'0,"0"11"0,0-11 0,0 15 0,0-15 0,0 11 0,0-27 0,0 27 0,0-11 0,16 15 0,-14-10 0,0 1 0,14 1 0,-1 1 0,-12 7 0,-2 0 0,7-7 0,0-1 0,-7-1 0,-2-1 0,1 11 0,0-17 0,0-3 0,0 0 0,0-13 0,0 29 0,-16-28 0,12 27 0,-11-27 0,15 12 0,0-16 0</inkml:trace>
  <inkml:trace contextRef="#ctx0" brushRef="#br0" timeOffset="61051">24289 14499 24575,'16'35'0,"3"-15"0,1 11 0,-4-27 0,-1 12 0,-11 0 0,28 3 0,-28 17 0,27-1 0,-27 0 0,11-15 0,-15-5 0</inkml:trace>
  <inkml:trace contextRef="#ctx0" brushRef="#br0" timeOffset="63378">24360 14640 24575,'7'36'0,"1"-1"0,-7 1 0,2-2 0,12-5 0,2-3 0,-7 0 0,-1-1 0,11 11 0,11-17 0,-11 12 0,-1-11 0,13 0 0,-28 11 0,27-27 0,-27 27 0,12-11 0,-1-1 0,-11 13 0,12-28 0,0 27 0,-13-27 0,29 27 0,-28-11 0,27 0 0,-27-5 0,12 1 0,-16-12 0,0 12 0</inkml:trace>
  <inkml:trace contextRef="#ctx0" brushRef="#br0" timeOffset="65301">24818 14746 24575,'0'43'0,"0"0"0,0 1 0,0 3 0,1-8 0,0 3 0,-3-2 0,-5 8 0,-1-2 0,6-11 0,2 0 0,-2-3 0,-7 1 0,2-3 0,7-3 0,0-1 0,-16 17 0,12-8 0,-11-15 0,15 11 0,0-27 0,0 12 0,0-16 0,-16 15 0,12-11 0,-12 12 0,16-16 0,0 16 0,0-13 0,0 29 0,-15-28 0,11 27 0,-12-11 0,16 15 0,0 0 0,0 1 0,0-1 0,0-16 0,0 13 0,0-13 0,0 17 0,0-1 0,0-15 0,0 11 0,0-27 0,0 11 0,0-15 0</inkml:trace>
  <inkml:trace contextRef="#ctx0" brushRef="#br0" timeOffset="67286">24942 16104 24575,'8'-35'0,"-1"0"0,2-8 0,2 0 0,4 8 0,3-1 0,0 1-483,0-2 1,1 1 0,-1-1 482,0-4 0,0 0 0,1 1 0,-2 9 0,1 2 0,-2-1 21,2-13 1,-1 0-22,-5 12 0,-1-1 0,1 1 0,7-7 0,-2 0 0,-7-10 0,-1 1 170,0 19 1,-2 2-171,-6-1 0,-2 3 0,1-12 0,0 1 725,0 0-725,0 0 338,0-1-338,0 17 0,0-13 0,0-3 0,0-4 0,-8 14 0,0-1 0,7 0 0,-2 1 0,-12 5 0,-1 1 0,13-7 0,2 1 0,-15-11 0,1 1 0,11 16 0,-12-13 0,0 13 0,12-1 0,-11-11 0,-1 11 0,12 0 0,-12-19 0,1 33 0,11-33 0,-12 20 0,0-1 0,13 4 0,-29 1 0,28 11 0,-27-28 0,27 28 0,-27-11 0,27-1 0,-12 12 0,16-12 0,0 16 0,0 0 0,0 0 0</inkml:trace>
  <inkml:trace contextRef="#ctx0" brushRef="#br0" timeOffset="88418">14782 16475 24575,'-26'0'0,"1"0"0,-2 1 0,-1-2 0,-7-7 0,-1 0 0,2 6 0,-2 0 0,-7-6 0,0 0 0,1 8 0,1 0 0,5 0 0,0 0 0,-3-1 0,3 2 0,-3 15 0,4-1 0,3 5 0,19 6 0,3 3 0,-15 6 0,3 1 0,19-1 0,2 0 0,-15 1 0,1-1 0,11-8 0,4 1 0,-3 6 0,6-2 0,12-11 0,5-2 0,6 7 0,3-1 0,4-6 0,4-3 0,-6-4 0,1 0 0,-1-1 0,15 7 0,1-1 0,-14-5 0,0 0 0,-1 0 0,4 6 0,-2-1 0,-7-8 0,-3 2 0,11 20 0,-15-27 0,-4 27 0,-16-11 0,-16 15 0,-4 0 0,-3-17 0,-5 0 0,2 11 0,-2 0 0,-8-8 0,1 0 0,8 9 0,-1-2 0,-9-16 0,0-4 0,8 9 0,1-3 0,-11-11 0,-1-2 0,13 7 0,-1 0 0,-5-7 0,0-2 0,-6 1 0,12 0 0,3 0 0,4 0 0,4 0 0</inkml:trace>
  <inkml:trace contextRef="#ctx0" brushRef="#br0" timeOffset="93068">15135 17145 24575,'-26'0'0,"1"0"0,-15 0 0,7 0 0,0 0 0,-6 0 0,13-1 0,1 2 0,-11 15 0,1-12 0,16 17 0,3 5 0,-4-3 0,10 2 0,4 1 0,6 9 0,0-10 0,0 1 0,0 21 0,0-9 0,0 1 0,0-35 0,0 11 0,0-15 0,16 0 0,4 0 0,15 0 0,0 0 0,1 0 0,-11-5 0,1-5 0,13-18 0,-13 11 0,-1-3 0,-7-1 0,-1-1 0,18-13 0,-15-1 0,-4 1 0,-16 0 0,0 0 0,0 15 0,0 67 0,-1-18 0,2 5 0,3 6 0,2 6 0,-1-3 0,-4 4 0,2-2 0,13 4 0,-1-4 0,-13-15 0,0-5 0,30 10 0,-28-3 0,11-28 0,1 11 0,-12-15 0,12-15 0,-1-5 0,-2-4 0,2-3 0,2 1 0,3-3 0,0 0 0,1-4 0,-3 1 0,-6-6 0,-1 0 0,4 7 0,3-1 0,-4 1 0,-3-6 0,-2 3 0,11-5 0,-5-8 0,-15 43 0,16 4 0,-13 21 0,-2 9 0,13 5 0,3 4 0,-9-2 0,-2 2 0,0-1 0,4 9 0,-1-2 0,0-4 0,-2-3 0,-6-9 0,-2-7 0,1-19 0,0-22 0,-1-6 0,2-5 0,6-16 0,2-2 0,-8 2 0,2 0 0,5 13 0,4 0 0,-1 1 0,-1-14 0,0 6 0,9 0 0,-3 9 0,-16 31 0,16 0 0,-13 0 0,29 0 0,-28 16 0,27-12 0,-27 11 0,12 1 0,-16-12 0,0 27 0,0-11 0,0 15 0,0 0 0,0 1 0,0-17 0,0 13 0,0-28 0,0 35 0,0-33 0,0 17 0,0-23 0,0 0 0,0-39 0,0 13 0,7-10 0,1-2 0,-4-1 0,12 12 0,0 3 0,-12 4 0,11-11 0,1 27 0,19-12 0,4 16 0,-5 0 0,-1 0 0,6 0 0,-3 0 0,-5 0 0,-27 16 0,11-12 0,-15 27 0,0-11 0,0-1 0,0 13 0,0-13 0,0 17 0,0-1 0,0-15 0,0-5 0,0-15 0,0-15 0,0-21 0,7 10 0,2-3 0,0-5 0,2-2 0,5 0 0,3 1 0,-1 7 0,-1 1 0,-6 1 0,-2 1 0,7-10 0,-16 16 0,0 3 0,0 47 0,0-5 0,0 3 0,0 14 0,0 4 0,0-8 0,0 2 0,0 1-446,0 2 0,0 0 1,0 1 445,0 2 0,0 1 0,0 0 0,0 2 0,0 0 0,0-1 0,0-1 0,0-1 0,0-1 0,0-3 0,0-1 0,0-1 0,0-5 0,0-1 0,0-1 0,0 12 0,0-5 0,0-2 0,0 8 0,0-59 0,0-23 0,0 1 0,0-7 0,0 3 0,0-3 0,0-1 0,0-4 0,0-2 0,0 1-113,0-1 1,0 0 0,0-1 112,0 8 0,0-1 0,0 0 0,0 2 0,-1-4 0,0 3 0,3-1 0,2-3 0,2 1 0,-1 3 0,-4 3 0,2 2 0,17-7 0,-1 4 0,-13-1 0,12 13 0,3 3 0,-1 5 0,15-13 1674,1 29-1674,-1-13 0,-16 16 0,13 0 0,-28 0 0,11 16 0,-15 3 0,0 1 0,0 11 0,0-27 0,-15 43 0,-21-23 0,17 14 0,-1 6 0,-5-14 0,-1-1 0,7 6 0,3 0 0,7-4 0,-2-3 0,-9-8 0,1-3 0,13 11 0,-17-13 0,23-30 0,0 11 0,0-12 0</inkml:trace>
  <inkml:trace contextRef="#ctx0" brushRef="#br0" timeOffset="96655">16757 17251 24575,'8'-26'0,"0"1"0,0-17 0,4-2 0,2 13 0,5 0 0,-1-1-732,-1-13 1,1-2 0,1 1 731,4 9 0,1 1 0,0 0 0,0-5 0,0 0 0,-1 1 0,-5 4 0,0 0 0,0 2 352,10-7 0,-5 0-352,-12-3 0,-2 4 181,7 16 0,-1 1-181,-4-11 0,-2 1 0,10-6 0,-9 13 0,-4 1 1128,-6-10-1128,0-1 0,0 17 0,0 3 0,-16 47 0,0-12 0,-3 2 0,1 4 0,0 5 0,-1 1-254,1 1 1,0 1 0,-1 0 253,-3 2 0,-1 2 0,2-1 0,7-4 0,2 1 0,-1 0 0,-4 2 0,0 0 0,0-3 0,-1-3 0,0 0 0,0 13 0,1-1 0,-2-2 0,9-6 0,4 0 0,6 7 0,0-15 0,0 1 760,0 9-760,0 0 0,0-10 0,0 1 0,0 13 0,0-13 0,0-1 0,0 11 0,0-1 0,0 0 0,0-15 0,0 11 0,0-11 0,0 15 0,0 8 0,0-6 0,0-9 0,0 3 0,16-27 0,-13 27 0,13-27 0,-16 12 0,16-16 0,-12 0 0,11 0 0,17 0 0,-9 0 0,16-5 0,5-6 0,-7-4 0,0-5-173,-7 1 1,0-2 0,0-2 172,0 0 0,-1-2 0,-2 1 0,10-7 0,-3-1 0,-1-2 0,-3 1 0,-11 13 0,-1 1 0,4 2 0,-5-1 0,-13-13 0,12 27 0,-16-12 0,0 0 517,0 12-517,0-27 0,0 27 0,-16-27 0,-11 27 0,-11-12 0,-5 16 0,17 7 0,1 2 0,-14 10 0,12 4 0,3 5 0,12-1 0,5 1 0,-2 7 0,2 1 0,-2 0 0,2-2 0,5-6 0,0-1 0,-6 11 0,1-1 0,7 4 0,0-11 0,0-1 0,0 6 0,0-15 0,0 11 0,0-27 0,0 12 0,15-16 0,-11 15 0,28-11 0,-13 12 0,16-16 0,-15 0 0,11 0 0,-11 0 0,0 0 0,11 0 0,-4 0 0,-5 0 0,17 0 0,-35 0 0,12 0 0,-1-16 0,-11 12 0,12-11 0,-16 15 0</inkml:trace>
  <inkml:trace contextRef="#ctx0" brushRef="#br0" timeOffset="99018">18874 16863 24575,'0'34'0,"0"0"0,0 0 0,0 1 0,0 1 0,0 2 0,0 0 0,0 1 0,0 2 0,0-2-568,0 0 0,0-1 1,0 0-1,0 0 568,0 11 0,0-1 0,0-2 0,0-6 0,0-2 0,0-2 364,-1 8 0,2-2-364,6-6 0,2-1 187,-1 1 0,3-2-187,6-5 0,2-3 0,-1 0 0,-1-1 0,2 10 1169,13 1-1169,-13-1 0,1-16 0,11-3 0,-11-16 0,-1 0 0,-3 0 0</inkml:trace>
  <inkml:trace contextRef="#ctx0" brushRef="#br0" timeOffset="111151">21996 16651 24575,'26'8'0,"-1"0"0,2 0 0,1 3 0,7 13 0,0 3 0,2 0 0,-3 1 0,-6 7 0,-1 1 0,7 0 0,-2-2 0,-11-6 0,-2-1 0,8 6 0,-3 1 0,-14-7 0,-1 1 0,7 14 0,0 2 0,-6-7 0,-1 0 0,-3-1 0,0 2 0,2-2 0,8 2 0,-1 1 0,-12-4 0,-3 4 0,1-4 0,7 3 0,0-1 0,-7 6 0,-2 0 0,1-8 0,0 1 0,1 7 0,-2 0 0,-7-6 0,0 0 0,7 7 0,-2-1 0,-11-7 0,-3-2 0,7-6 0,0-1 0,-6 7 0,-3-1 0,2-13 0,-1-1 0,-8 6 0,1 1 0,6 0 0,-2-1 0,-12-6 0,0 1 0,12 6 0,3-1 0,-18-5 0,18 0 0,5-1 0,9-13 0,-12 17 0</inkml:trace>
  <inkml:trace contextRef="#ctx0" brushRef="#br0" timeOffset="145168">19950 17939 24575,'0'35'0,"0"-11"0,0 3 0,0 7 0,0 3 0,0 6 0,0 4 0,0-12 0,0 1 0,0-1 0,0 11 0,0-2 0,0-9 0,0 0 0,0 4 0,0-3 0,0 5 0,0-11 0,0-1 0,0 6 0,0 0 0,-16 1 0,12-17 0,-11 12 0,15-27 0,0 12 0</inkml:trace>
  <inkml:trace contextRef="#ctx0" brushRef="#br0" timeOffset="146653">21343 17833 24575,'0'35'0,"0"0"0,0-2 0,0 1 0,1-5 0,-2 1 0,-6 12 0,-1 2 0,7 0 0,-2-2 0,-12-13 0,-2 1 0,10 7 0,3 5 0,-4-7 0,-9-11 0,-1-1 0,5 10 0,2 5 0,-1-3 0,-5-6 0,-1-1 0,-1 3 0,3 0 0,5-4 0,2-3 0,-7 12 0,1-17 0,11-3 0,4-1 0,4-11 0,11 12 0,-15-16 0</inkml:trace>
  <inkml:trace contextRef="#ctx0" brushRef="#br0" timeOffset="148287">22702 11765 24575,'0'0'0</inkml:trace>
  <inkml:trace contextRef="#ctx0" brushRef="#br0" timeOffset="149069">22702 12277 24575,'-26'17'0,"1"1"0,5 0 0,0-1 0,-15 3 0,19-4 0</inkml:trace>
  <inkml:trace contextRef="#ctx0" brushRef="#br1" timeOffset="153987">22560 11977 24575,'0'43'0,"0"0"0,0 2 0,0 5 0,0 0 0,0-9 0,0 0 0,0 1 0,0 1-619,0-4 0,0 3 0,0 0 0,0-1 1,0-2 618,0 4 0,0-3 0,0 0 0,0-2 0,0 5 0,0-3 0,0-1 487,0 6 1,0-4-488,1-13 0,-2-1 254,-5 7 0,-3-2-254,-11 8 0,11-15 0,-1 1 0,-7-4 0,2-1 402,11 0 1,-11 3 0,15-24 0</inkml:trace>
  <inkml:trace contextRef="#ctx0" brushRef="#br1" timeOffset="155102">22172 13952 24575,'0'26'0,"0"-1"0,-3 6 0,-3 3 0,0 3 0,1-1 0,1 1 0,0 2 0,-3 2-656,-1-1 1,-3 2-1,0 2 1,0 0 0,1 0 223,2 3 1,1 1 0,0 1 0,0-1 0,-3-1 431,-2-3 0,-2-1 0,-1-1 0,1 1 0,2 0 0,3 3 0,2 1 0,1 0 0,-1 0 0,-3-2 0,-2-4 0,-2-1 0,0-1 0,0 0 0,2 0 116,1 5 1,2 0-1,0-1 1,-2-2-117,-6 7 0,-1-2 0,2-3 223,6 4 0,1-7 0,-7-1 0,16-8 0</inkml:trace>
  <inkml:trace contextRef="#ctx0" brushRef="#br1" timeOffset="157052">21273 16581 24575,'-16'41'0,"0"0"0,4-11 0,0 1 0,-3 2 0,-1 1 0,-1 1 0,-2 2 0,1-2-569,-5 8 1,-1-1 0,0-2 568,1-2 0,-1-3 0,1-2 0,-5 5 0,1-5 276,0-5 0,3-5-276,4-4 282,5 13-282,15-28 0,-16 11 0,12-15 871,-12 0-871,16 0 0,-15 0 0,11 0 0,-12-31 0,7 6 0,2-5 0,6-14 0,-2-2 0,-12 1 0,-1 0 0,13 1 0,2 2 0,-7 5 0,0 3 0,8-5 0,0-8 0,0 59 0,0 10 0,0 7 0,7 15 0,2 6-337,-2-5 0,-1 3 1,1 0 336,-1-6 0,1-1 0,-1 1 0,0 2 0,0 0 0,-2-2 0,-5 6 0,2-4 0,7-12 0,0-2 0,-4 17 0,11-43 0,-15 12 0,16-32 1010,-12-3-1010,18 2 0,3-2 0,-14-9 0,1-2 0,20 1 0,3 1 0,-7-11 0,-1-1 0,0 12 0,1 2 0,-2-1 0,-1 3 0,10-12 0,-15 1 0,11 15 0,-27 5 0,27-1 0,-27 12 0,28-12 0,-29 16 0,13 0 0</inkml:trace>
  <inkml:trace contextRef="#ctx0" brushRef="#br1" timeOffset="159402">20197 17216 24575,'0'25'0,"0"1"0,0 7 0,0 4 0,0 11 0,0 2 0,-1-14 0,1 0 0,1 0 0,6 14 0,2-2 0,-9-11 0,3-4 0,13-5 0,0-5 0,-12-3 0,27 11 0,-27-27 0,27 12 0,-27-16 0,28 0 0,-13-16 0,17-3 0,-1-17 0,0 1 0,-16 10 0,-3-1 0,4-13 0,-3 13 0,-3 1 0,-10-10 0,12 15 0,-16-11 0,0 27 0,16-12 0,-12-7 0,11 17 0,-15-18 0,0 24 0,0 24 0,0 13 0,0 0 0,0 4 0,0-7 0,0 2 0,0 0 0,0 1 0,0-1 0,0 1 0,0-2 0,0 1 0,0-1 0,0-1 0,0 1 0,0-2 0,1 4 0,-2 0 0,-3-3 0,-3 1 0,3-2 0,2 4 0,0 1 0,-7-5 0,-3 1 0,1 0-238,1 15 1,1 0 237,2-13 0,0 1 0,1-2 0,-2 15 0,0-2 0,0-3 0,1-3 0,5-14 0,0-2 0,-7 1 0,2-3 0,7-4 0,-16 11 0,12-27 475,-27 12-475,27-16 0,-27 0 0,27 0 0,-12-16 0,16-3 0,-1-5 0,2-3 0,6-7 0,2-3 0,-4 1 0,1-3 0,3 0-308,5 2 0,4 0 0,0 0 308,1-6 0,-1-1 0,0 1 0,0 7 0,1 1 0,-1 1 0,3-2 0,0 0 0,-4 2 0,-6-5 0,0 3 0,10 1 0,-3 4 0,-14-5 0,27 17 0,-27 3 0,12 0 924,-1 12-924,-11-11 0,28-1 0,-28 12 0,11-12 0,-15 16 0</inkml:trace>
  <inkml:trace contextRef="#ctx0" brushRef="#br1" timeOffset="205519">17939 12153 24575,'0'38'0,"0"1"0,0 9 0,0 2 0,0-14 0,0 0 0,0 1-375,0 4 1,0 0 0,0-1 374,0-4 0,0-1 0,0 0 0,0 0 0,0 0 0,0 1 0,0-1 0,-1 0 0,2 0 0,3 5 0,2 1 0,0 0 0,-1-2 0,2 0 0,0 0 0,4 3 0,1 0 0,1-2 0,-2-6 0,1-2 0,0 0 0,5 13 0,1-4 183,0-12 1,-1-3-184,3 9 0,-4-19 0,-16-16 0</inkml:trace>
  <inkml:trace contextRef="#ctx0" brushRef="#br1" timeOffset="206435">18468 14711 24575,'0'46'0,"0"-1"0,0 1 0,0-7 0,0 0 0,0 1 0,0 3 0,0 1 0,0 2 0,-1 2 0,1 1 0,1-1-547,1-7 1,0 1 0,0 0 0,1 0 0,1 1 0,-1 0-1,1 4 1,0 2 0,0 0 0,1 0 0,0 0 0,0-2 534,1-4 1,-1-1-1,1 0 1,0 0-1,1-1 1,1 0-108,2 7 0,1 0 0,2-1 1,-1-1-1,0 0 119,-1-6 0,0 0 0,0-1 0,0-1 0,0-1 190,3 3 0,0 0 0,0-2 1,-1-3-1,6 13 0,-3-6 1,0 5-1</inkml:trace>
  <inkml:trace contextRef="#ctx0" brushRef="#br1" timeOffset="209002">19262 17110 24575,'-25'0'0,"-1"0"0,-1 1 0,-1-2 0,-7-7 0,0 0 0,6 7 0,3-2 0,-1-11 0,3-3 0,-11-3 0,-1-15 0,1 0 0,0-1 0,-1 17 0,1-13 0,0 28 0,0-27 0,15 27 0,-11-27 0,27 27 0,-12-12 0,0 16 0,12 0 0,-27 0 0,4 0 0,-11 0 0,-5-15 0,18 13 0,-1 0 0,-13-14 0,4 16 0,19-16 0,0 12 0,13-11 0,-13 15 0,32 0 0,3 0 0,5 6 0,3 3 0,0 0 0,1 2 0,2 4 0,3 3 0,-2 0 0,7 1 0,0 1 0,-2 2 0,2 3 0,-2-5 0,2-8 0,-1-1 0,-1 13 0,-2-1 0,-7-12 0,-3-2 0,12 10 0,-1 13 0,-11-30 0,3 0 0,0 13 0,1 1 0,-1-14 0,0 0 0,0 14 0,-3-1 0,12-11 0,-17 12 0,-3-16 0,-16-16 0,0-19 0,0 2 0,0-5 0,1-5 0,-2-4 0,-3 13 0,-3-2 0,2 1 0,4-1 0,1 0 0,-3 2 0,-12-12 0,-1 2 0,13 0 0,2 1 0,-7 4 0,0 0 0,9 2 0,-2 1 0,-6 4 0,-1 2 0,6 3 0,0 3 0,-14-12 0,16 1 0,0 16 0,0 3 0,0 16 0,0 0 0,0 0 0</inkml:trace>
  <inkml:trace contextRef="#ctx0" brushRef="#br1" timeOffset="210319">19368 17145 24575,'0'25'0,"0"1"0,0 8 0,0 3 0,0 10 0,0 4-358,-1-16 0,1 1 0,1 0 358,3 3 0,1-1 0,2-1 0,1 8 0,3 0 0,0-11 0,1 1 0,0-2 0,6 5 0,0-1 176,-2 7 0,3-2-176,3-14 0,-1-1 89,-10-1 0,0-1-89,10-7 0,-3-1 0,-14 2 0,11-3 0</inkml:trace>
  <inkml:trace contextRef="#ctx0" brushRef="#br1" timeOffset="211863">19086 18045 24575,'17'-34'0,"1"1"0,7-3 0,1-3 0,-8 6 0,1-3 0,-1 0 0,0 0 0,0 0 0,1 2 0,-2 3 0,0 1 0,0 1 0,2-7 0,-3 1 0,-7 4 0,1 3 0,22-9 0,-28-6 0,27 23 0,-27-11 0,27 11 0,-27 1 0,12 3 0,-16 16 0,0-16 0,0-19 0,6 8 0,4-1 0,2 0 0,3 1 0,3 1 0,1 1 0,9-10 0,-13 16 0,-15 3 0</inkml:trace>
  <inkml:trace contextRef="#ctx0" brushRef="#br1" timeOffset="-196695.73">21167 15998 24575,'20'0'0,"11"16"0,-11 4 0,-3 4 0,1 3 0,-1-8 0,1 1 0,0 6 0,-1-1 0,19 10 0,-1 0 0,0 1 0,1-17 0,-1 13 0,-16-13 0,-3 2 0,0 1 0,3 16 0,1 5 0,-5-17 0,1-1 0,12 14 0,-10-13 0,1-1 0,8 10 0,5 0 0,-28-15 0,11 11 0,-15-27 0,0 12 0,0-16 0</inkml:trace>
  <inkml:trace contextRef="#ctx0" brushRef="#br1" timeOffset="-194861.73">21749 17110 8191,'20'0'0,"-5"0"3276,-15 0-1489,0 15 1031,0-11-2818,0 28 1719,0-28-1719,0 27 3276,0-27 0,0 27-3044,0-11-232,0 15 0,0-15 0,0 11 0,0-27 0,0 12 0,0-16 0,0 0 0,0 0 0</inkml:trace>
  <inkml:trace contextRef="#ctx0" brushRef="#br1" timeOffset="-192660.73">21520 17110 24575,'0'35'0,"0"-10"0,0 1 0,0 13 0,0-13 0,0-1 0,0 10 0,0 1 0,0-17 0,0-3 0,0 0 0,15 11 0,-11-5 0,12 17 0,-16-35 0,0 11 0,16 1 0,-12-12 0,27 27 0,-27-27 0,12 12 0,-1-16 0,13-16 0,4 8 0,4-3 0,-9-6 0,0-5 0,2 2-338,9 1 1,4 1 0,-1-2 337,-3-5 0,-2-2 0,0 1 0,0 2 0,0 0 0,-2 1 0,3-5 0,-4 1 0,-5 9 0,-5 1 0,-3-14 0,-4 27 0,-16-12 0,0 16 0</inkml:trace>
  <inkml:trace contextRef="#ctx0" brushRef="#br1" timeOffset="-190409.73">21749 17798 24575,'35'0'0,"1"0"0,-1 0 0,0 0 0,-7 0 0,-1 0 0,-1 0 0,-1 0 0,10 0 0,-15 0 0,-4 15 0,-16-11 0,0 28 0,0-28 0,0 27 0,0-27 0,0 11 0,0 1 0,0-12 0,0 27 0,-16-11 0,7 5 0,-2 1 0,-5-6 0,-3-1 0,-6 14 0,-1 1 0,7-6 0,-1-1 0,-6 0 0,1 1 0,6-1 0,3-3 0,-4-5 0,-11 12 0,27-27 0,-12 12 0,0 0 0,12 3 0,-15-1 0,-1 0 0,14 1 0,-17 13 0,23-44 0,0 24 0,23-28 0,-17 16 0,20-7 0,3-2 0,-5 5 0,1-4 0,1 1 0,9 7 0,0 0 0,-15-16 0,-5 12 0,-15-12 0</inkml:trace>
  <inkml:trace contextRef="#ctx0" brushRef="#br1" timeOffset="-188860.73">21661 18186 24575,'32'0'0,"1"0"0,-3 0 0,-2 0 0,8 0 0,-1 0 0,-15 0 0,11 0 0,-27 0 0,27 15 0,-27-11 0,27 12 0,-27-16 0,12 0 0,-16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03:45.6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1694 4480 24575,'35'-15'0,"-11"5"0,3 0 0,7-8 0,2 1 0,8 6 0,3 2-432,-13-2 1,1 0-1,1 2 432,5 6 0,0 3 0,-1-1 0,8-7 0,-2 0 211,-1 7 0,-4 2-211,-14-1 0,-3 0 215,12 0-215,-17 0 0,12 0 0,-27 0 658,28 0-658,-28 16 0,27-12 0,-11 11 0,23 1 0,-6-12 0,-9 11 0,3 1 0,3-6 0,2 0 0,2 7 0,-1 1 0,-1 1 0,-2-2 0,-6-8 0,-5 1 0,-3 22 0,11-29 0,-27 13 0,12-16 0,-16 0 0,0 0 0,0 16 0,0 3 0,0 17 0,0-1 0,0 8 0,0-6 0,16 6 0,-13-7 0,4-11 0,2 1 0,7 13 0,-14-7 0,0 2 0,5-6 0,1-1 0,1 8 0,-2 1 0,-6-1 0,2 0 0,13 1 0,-1-1 0,-12 0 0,-2 1 0,6-1 0,2 0 0,-1-7 0,0-1 0,-7 7 0,2-1 0,12 6 0,-13-6 0,-4 0 0,2 7 0,0-7 0,0 0 0,0 14 0,-7-13 0,-1 1 0,6-3 0,0-1 0,-6-4 0,0 1 0,-1 5 0,2 0 0,5-5 0,0-1 0,-6 8 0,1 1 0,6-1 0,2 0 0,-1-7 0,0-1 0,0 6 0,0 1 0,0-7 0,0 1 0,0-1 0,0 0 0,0-1 0,0-1 0,0 1 0,0-1 0,0 15 0,0-14 0,0-1 0,0-6 0,0 12 0,0-27 0,0 28 0,0-28 0,-16 27 0,12-27 0,-12 27 0,1-3 0,11 9 0,-12 6 0,0-8 0,13-15 0,-13 11 0,16-27 0,0 12 0,-16-16 0,12 0 0,-27 0 0,27 0 0,-12-16 0,1 12 0,11-11 0,-28 15 0,-3 0 0,1 0 0,-2 0 0,0 0 0,-3 0 0,-1 0 0,-3 0 0,1 0-328,4 0 0,2 1 0,-2-2 328,-10-4 0,-3-1 0,1 1 0,3 4 0,0 1 0,0-3 0,-1-6 0,1-3 0,1 2 0,3 3 0,1 2 0,1-3 0,0-5 0,1-3 0,0 2 0,4 6 0,1 2 0,0-2-34,2-5 0,0-2 0,1 4 34,-13 8 0,2 2 0,10-7 0,3 1 0,4 7 0,1 0 0,-10-16 0,0 12 489,22-16 1,6-7-490,5-6 0,4-5 0,-2 4 0,1-2 0,2-3-450,3-2 1,3-2 0,1-2 0,-4 1 449,-3 3 0,-3 1 0,0-1 0,1-1 0,3-6 0,0 0 0,1 0 0,-2 0 0,-2 1 0,-1 0 0,-1 1 0,1 1 0,0 4 0,0 0 0,0 1 0,0 0-257,0-11 1,0 1 0,0 2 256,0 6 0,0 1 0,0 2 0,0-7 0,0 2 0,0 0 0,0 2 0,0 14 0,0 1 0,0-15 0,0 2 1825,0-4-1825,-2 11 0,4 0 848,13-2-848,-11-1 0,12 1 0,-16 0 0,0-1 0,0 17 0,0-8 0,0-1 0,0 2 0,7-2 0,2-2 0,-5-6 0,11 1 0,-15 0 0,16 0 0,-12 15 0,12-11 0,-16 27 0,0-12 0,0 16 0,15-16 0,-11 12 0,12-11 0,-16-1 0,16 12 0,-12-12 0,35 16 0,-33-15 0,17 11 0,-7-12 0,-12 16 0,27 0 0,-27 0 0,27 0 0,-11 0 0,0 0 0,-5 0 0,1 0 0,-12 0 0,27-16 0,-27 13 0,12-13 0</inkml:trace>
  <inkml:trace contextRef="#ctx0" brushRef="#br0" timeOffset="5115">16105 4410 24575,'0'49'0,"0"0"0,0-14 0,0 2 0,0 3 0,0 1 0,0-1 0,0 3 0,0 1 0,0 1 0,0 0-547,0-4 1,0 2 0,0 0 0,0 0 0,0-1 0,0 1-18,0 7 0,0 0 1,0-1-1,0 1 0,0-2 564,0-4 0,0 0 0,0-1 0,0-1 0,0 0 18,-1 10 1,0-2-1,1 0 1,2-2-19,1-7 0,1-1 0,1-1 0,-2 0 0,-2 12 0,-1-1 0,3-2 236,7-5 1,2-2-1,-2 0-236,-8 0 0,-3 0 0,4-1 0,6-4 0,4-1 0,-4 0 0,-6 10 0,-2 0 0,6-2 0,1 0 0,1 1 0,-2-2 1465,-6-12 1,2-1-1466,13 17 0,-1-2 1595,-11-2-1595,5-13 0,-2 0 787,-7 7-787,0-17 0,0-3 0,16-16 0,-12 0 0,11 0 0,-15 0 0,16 0 0,27 0 0,-16 1 0,3-2 0,15-7 0,4 0 0,-14 7 0,0 1 0,1-3-168,0-6 0,0-4 1,2 4 167,2 7 0,1 2 0,-1-2 0,-4-7 0,-1-4 0,0 4 0,0 6 0,1 3 0,-1-1 0,10-6 0,0-2 0,-1 1 0,-2 0 0,-6 7 0,-1-2 0,-8-3 0,1-3 0,9-4 0,0 2 0,4 5 0,-19-13 0,-1-1 503,11 16-503,-28-11 0,27 15 0,-27-16 0,12 12 0,-16-43 0,0 8 0,0 9 0,0-6 0,0 0-513,0-4 0,0-2 1,0-2 512,0 2 0,0-2 0,0-1 0,0 0 0,0 0 0,0 0 0,0 0 0,0 0 0,0-2 0,0 1 0,0 0 0,0 1 0,0 4 0,1 0 0,-1 2 0,-1 1 0,-4-8 0,-1 2 0,1 0-170,3 3 1,2 1-1,-2 0 170,-3 4 0,-1 1 0,1 0 0,5-10 0,0 0 0,-4 7 0,-2-2 0,1 0 0,3 4 0,2 0 0,-2-1-354,-5-1 1,-2-1 0,0-1 0,2 0 353,5 2 0,2 0 0,0 0 0,-2-1 0,-3-4 0,-4-1 0,0 0 0,1 1 0,1 3 0,0 2 0,0 0 0,1 1 0,-1-12 0,1 2 0,-3 2 0,-4 7 0,-2 3 0,4 2 0,8-4 0,2 3 691,-7 7 0,0 3-691,8 5 507,0 3-507,-15 0 1571,11 12-1571,-12-11 0,0 15 0,12 0 0,-27 0 0,-4 15 0,8-12 0,-1-2 0,1 6 0,-1 2 0,-6 0 0,1-2 0,-6-3 0,6 4 0,0-1 0,-7-7 0,7 0 0,0 0 0,-6 0 0,5 8 0,1 0 0,-6-4 0,13 3 0,1 2 0,-11 6 0,1-11 0,0 12 0,0-1 0,-1-11 0,1 12 0,-8 0 0,21-12 0,-17 11 0,20-15 0,-17 0 0,1 0 0,0 0 0,-1 16 0,17-12 0,-12 12 0,27-16 0,-12 0 0,0 0 0,-3 0 0,-1 0 0,-11 0 0,27 0 0,-12 0 0,0 0 0,12 0 0,-11 0 0,15 0 0,-16 0 0,12 0 0,-11 0 0,-1 0 0,12 15 0,-12 5 0,16 15 0,0-10 0,0 1 0,0 13 0,0-13 0,0-1 0,0 11 0,0-1 0,0-16 0,0 13 0,0-28 0,0 11 0,0 1 0,0-12 0,0 12 0</inkml:trace>
  <inkml:trace contextRef="#ctx0" brushRef="#br0" timeOffset="50032">582 12012 24575,'26'0'0,"-1"0"0,2 0 0,1 0 0,15 0 0,0 0 0,-5 0 0,-1 0 0,6 0 0,0 0 0,-7 0 0,-1 0 0,1 0 0,-2 0 0,-6 1 0,-1-2 0,7-6 0,-1-2 0,6 5 0,-14-4 0,1 1 0,0 6 0,-1 2 0,14-1 0,-6 0 0,1 0 0,5 0 0,-12 0 0,-3 0 0,-4 0 0,19 0 0,-18 0 0,8 0 0,1 0 0,9 0 0,-5 1 0,-1-2 0,6-15 0,-14 14 0,1 0 0,0-5 0,-1-1 0,14-8 0,-13 14 0,-1 0 0,10-14 0,-10 15 0,1 2 0,1-1 0,1 0 0,14 0 0,3 0 0,-1 0 0,2 0-350,-7 0 1,2 0 0,0 0 349,-2 0 0,0 0 0,1 0 0,1 0 0,1 0 0,-2 0 0,10 0 0,-2 0 0,-4 0 0,-2 0 0,-7 1 0,1-2 0,-3-3 0,1-1 0,1-1-166,1-1 1,0 1-1,2-1 166,3 0 0,1 1 0,0-1 0,-1 1 0,0 1 0,-1 1 0,-5 3 0,0 1 0,0 1 0,3-1 0,0 0 0,0 0 0,-2 0 0,0 0 0,0 0 0,2 0 0,1 0 0,-2 0 0,8 0 0,0 0 0,-1 0 0,-2 0 0,-6 0 0,-1 0 510,-7 0 1,-2 0-511,10 0 0,11 0 0,-15 0 0,6 0 0,-3-3 0,4-2 0,2 1 0,1 0-592,4 2 1,1 2 0,2-1 0,1 0 591,-2-2 0,1 0 0,1-1 0,0 1 0,-2 0 0,-5 3 0,-2-1 0,1 2 0,-1-1 0,0 0 0,1 0 0,1 0 0,-1 0 0,-1 0 0,-1 0-320,10 0 1,-2 0-1,-1 0 320,0 0 0,-1 0 0,-2 0 0,3 0 0,-4 0 0,-7 0 0,-1 0 0,-6 0 0,0 0 0,4 0 0,3 0 0,3 0 0,5 0 0,2 0 10,-3 0 0,2 0 1,1 0-1,1 0-10,-5 0 0,1 0 0,0-1 0,1 1 0,-1 1 0,0 2 0,0 0 0,0 1 0,-1-1 0,-1 0 22,3-2 1,-2-1 0,0 0-1,-2 3-22,9 6 0,-2 2 0,-3 0 0,-1-1 0,-4 0 0,-12 0 0,-3 0 0,7 5 0,-27-15 2705,27 16-2705,-27-12 1012,12 12-1012,-16-16 0,0 15 0,0 20 0,0 5 0,1-8 0,-2 2 0,-7-2 0,0-1 0,7-3 0,-2 1 0,-12 9 0,-1-2 0,12 4 0,-11-7 0,-1 0 0,12 6 0,-4-13 0,0-1 0,8 11 0,-15-17 0,11 13 0,-12-29 0,16 13 0,0 0 0,-16-12 0,12 27 0,-11-27 0,15 27 0,0-27 0,-16 12 0,-27 0 0,16-14 0,-3 0 0,-8 6 0,-2-1 0,-4-5 0,1-4 0,6-5 0,0-1 0,-6 6 0,0 0 0,-1-14 0,1 0 0,7 13 0,-2 2 0,5-4 0,-2-1 0,1 2 0,-11 3 0,0 2 0,10-1 0,0 0 0,-1 0 0,1 0 0,0 0 0,-1 0 0,-2 0 0,-1 0 0,3 0 0,-3 0 0,1 0 0,-10 0 0,6 0 0,18 0 0,-23 0 0,28 0 0,-16 0 0,9 0 0,1 0 0,-15 0 0,7 1 0,0-2 0,-6-15 0,13 7 0,1-2 0,-11-8 0,13 9 0,-5 4 0,-2 8 0,-5 5 0,-2 0-709,-3-1 1,-3 0-1,-3 1 709,9 0 0,-2 0 0,-2 0 0,0 1 0,-1-1-628,-2 0 1,-2 0 0,0 0 0,-1 0 0,1 0 627,-2 0 0,0 0 0,0 0 0,-1 0 0,-1 0 0,5-1 0,-2 1 0,0-1 0,0 0 0,1 0 0,0-1 0,2-2 0,0 1 0,1-2 0,0 1 0,0 0 0,1 1 0,-6 2 0,1 0 0,1 1 0,0 0 0,0-1-224,1-2 1,1-1 0,0 0 0,1 1-1,3 1 224,-11 6 0,3 2 0,2-2-21,4-3 0,1-2 1,3 0 20,-8 3 0,5-2 812,12-7 1,3 0-813,-9 0 3229,19 0-3229,16 0 1496,-15 0-1496,-20 0 0,9-1 0,-3 2 0,-17 6 0,-2 1 0,2-6 0,-1 0-181,11 3 0,-3 1 0,1-1 181,-3-4 0,0-1 0,1-1 0,3 1 0,1 1 0,0-2 0,-5-4 0,0-1 0,1 1 0,4 4 0,0 1 0,2-3 0,-12-12 0,2-1 0,8 14 0,1 0 0,8-5 0,4-2 0,3-6 0,4 11 0,1-28 317,-8 29 0,-5 3-317,-12-8 0,-3 0 0,8 3 0,-1 0 0,-1-1 0,-12-2 0,0-3 0,5-7 0,2 0 0,7 8 0,0 1 0,-1-8 0,1 2 0,8 13 0,-1 0 0,-7-13 0,4-1 0,7 12 0,-23-12 0,43 1 0,-12 11 0,1-12 0,-5 16 0,-15 0 0,0 0 0,-1 0 0,1 0 0,0 0 0,0 0 0,15 0 0,4 0 0,16 0 0,-15 0 0,-5 0 0,-15 0 0,-1 0 0,17 0 0,-20 0 0,33 0 0,-18-16 0,24 13 0,0-13 0,-15 0 0,11-3 0,-12-1 0,16-11 0,0 11 0,0 0 0,0-11 0,0 12 0,0-1 0,0-11 0,0 11 0,0-15 0,0-1 0,0-7 0,0 22 0,0-18 0,0 35 0,0-28 0,0 13 0,0-17 0,0 17 0,0-13 0,0 28 0,0-11 0,0-1 0,0-3 0,0-17 0,0 11 0,0-1 0,0-13 0,-16 4 0,12 19 0,-11 0 0,30 13 0,5 3 0,23 3 0,-6 13 0,6 0 0,-7-12 0,-1 27 0,-15-27 0,11 12 0,-11-16 0,-1 15 0,12-11 0,-11 12 0,0-16 0,11 0 0,-11 0 0,-1 0 0,-3 0 0,0 0 0,-12 0 0,11 0 0,1 0 0,-12 0 0,27 0 0,-27 0 0,12 16 0,12-14 0,6 0 0,-4 13 0,3 1 0,5-13 0,5-4 0,-2 3 0,5 13 0,-2 1 0,1-7 0,-4 2 0,-12 6 0,-3 1 0,0-7 0,-1-2 0,18 6 0,-21-15 0,1 0 0,-23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07:02.5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8361 4480 24575,'18'-25'0,"-1"-1"0,0-8 0,2-2 0,1 7 0,4-1 0,-2-1-619,-2-4 1,-2-1 0,3 1 618,11-2 0,4 2 0,-2 1 0,-9 4 0,-1 0 0,2 0 0,6-4 0,4-1 0,-3 2 0,-5 5 0,-1 1 0,1 0 0,1-3 0,0 0 0,1 1 0,1 3 0,1 0 0,-1 0-23,-6 2 0,-1 0 0,2 1 23,7 4 0,3 2 0,-4-1 231,-1-9 1,-3 3-232,6 4 0,-1 4 0,2-3 0,-15 3 925,-20 16-925,-36 0 536,-3 0-536,7 0 0,-2 0 0,-1 0 0,-1 0 0,-1 0 0,0 0 0,-6 0 0,-1 0 0,4 0 0,2 0 0,9 0 0,1 0 0,-11 0 0,4 0 0,11 0 0,-7 0 0,31 0 0,31 0 0,-1-7 0,3-2 0,4 8 0,2-2 0,-3-5 0,2-4 0,-2 1 0,2 1 0,-1 0 0,7 2 0,-2-3 0,-14-6 0,-1 3 0,0 11 0,-3 2 0,-5-15 0,-3 32 0,-16 19 0,1 5 0,-2 6 0,-3-11 0,-2 2 0,0 1-221,1 6 0,-1 1 0,-2-1 221,-3-7 0,-2-1 0,1-1 0,2 15 0,1-6 0,-7-5 0,16 8 0,0-43 0,0 12 0,0-16 0</inkml:trace>
  <inkml:trace contextRef="#ctx0" brushRef="#br0" timeOffset="2117">9578 2187 24575,'8'38'0,"0"1"0,0-1 0,0 0 0,-3 4 0,0 1 0,0 0 0,3 2 0,3-4 0,2 2 0,2 0 0,-1 0 0,0 0-656,-3-1 1,0 0-1,-1-1 1,1 0 0,1-3 573,1 1 1,2-3 0,-1-1 0,-1 0 81,0 7 0,-1-2 0,-2-4 562,-2-7 0,-1-3-562,9 9 590,-12-51-590,-3-8 0,-2-7 0,-3-5 0,-3-6 0,-2-1-456,2 5 1,-3-2 0,1-1 0,0-1 455,2 3 0,0-2 0,0 0 0,0-1 0,0 1 0,0 1 0,-1 0 0,1 1 0,0-1 0,1 1 0,0-8 0,1 0 0,0 1 0,1 2 417,-2-5 1,0 2 0,2 2-418,3 8 0,2 1 0,-1 3 0,0-4 0,0 4 0,0 5 0,0 5 0,0 3 0,16 36 0,8 14 0,3 10 0,-9-5 0,-1 4 0,2 3 0,1-1-45,2-5 1,1 0 0,2 1 0,-2 0 0,-2 1 44,-4 2 0,-2 2 0,-1 0 0,0-1 0,3-2 0,5 3 0,2-2 0,0-2 0,-4 1 71,-5 6 1,-4 0-1,2-6-71,4-8 0,1-3 0,0 11 0,-4-15 0,-11-36 0,5-10 0,0-7 0,-1-14 0,-2-8 0,-1-4-582,-3 12 0,0-3 0,-2-1 1,2-1-1,1-1 582,2 4 0,1-1 0,1-1 0,1 0 0,-2 0 0,-1 0 0,-2 2 0,-1 0 0,-1 0 0,0 0 0,0 1 0,1 2 0,2-2 0,0 0 0,1 2 0,-1 1 0,0 0 404,-2-2 0,-1 0 1,-1 2-1,1 4-404,0-12 0,0 6 107,-2 10 1,4 7-108,13 10 0,-11 47 0,9-4 0,5 5 0,-2 3-498,-5-1 0,-1 2 0,-1 2 0,1 1 498,0 0 0,0 1 0,1 2 0,1 0 0,-1-1 0,2 2 0,2-1 0,-1 1 0,-1 0 0,-1-2 0,-1 5 0,-2 0 0,0-1 0,1-2 0,3-2 0,1-1 0,-1-1 0,-2-2 959,-4 4 1,-2-2 0,3-5-960,8-5 0,-1-1 49,-13 3 0,0-8 0,14-19 0,-16 12 1</inkml:trace>
  <inkml:trace contextRef="#ctx0" brushRef="#br0" timeOffset="3483">11042 1570 24575,'0'48'0,"0"0"0,1-7 0,-1 3 0,-1 0 0,-3 4 0,-2 1 0,1-1-628,3 1 0,1-1 0,0 0 628,-4-1 0,-2 0 0,3-3 0,3 2 0,2-2 304,-1 0 0,0-2-304,0-13 0,0-3 311,0 9-311,16-4 0,-12 5 0,9-13 0,5 1 482,3 3 1,1-1-483,-2-4 0,1-1 0,10-3 0,-3-1 0,-8 3 0,11-20 0,-11-36 0,-9 9 0,1-5 0,0-3 0,0-5 0,0-3 0,-1-1-371,-2 7 0,0-2 0,0 1 0,-1-1 371,2 0 0,-1-1 0,0 0 0,-1 2 0,-1-5 0,-1 1 0,0 2 0,3-8 0,-2 6 0,-6 13 0,-2 7 0,1 6 0</inkml:trace>
  <inkml:trace contextRef="#ctx0" brushRef="#br0" timeOffset="3982">11042 970 24575,'0'0'0</inkml:trace>
  <inkml:trace contextRef="#ctx0" brushRef="#br0" timeOffset="6183">11624 1570 24575,'0'45'0,"0"-9"0,0 2 0,0-1 0,0 1 0,0-4 0,0 2 0,0 0 0,0 9 0,0 0 0,0-11 0,0 0 0,0 0 0,0 11 0,0 0 0,0-10 0,0 1 0,0-1 0,0 10 0,0 0 0,0-1 0,0-2 0,0-5 0,0-3 0,0 5 0,0 8 0,0-43 0,0-4 0,0-20 0,-7-3 0,-1-5 0,6-7 0,0 0 0,-6 6 0,0-1 0,7-12 0,2 2 0,-1 0 0,0 16 0,0-2 0,-1-7 0,2-1 0,5-2 0,4-3 0,0 5 0,2-2 0,1 1 0,-1-2 0,1 1 0,1 3 0,13-6 0,-3 3 0,-14 0 0,0 6 0,21 10 0,-27 4 0,12 16 0,-1 0 0,5 0 0,15 0 0,-10 0 0,1 0 0,2-1 0,-1 2 0,1 7 0,-1 0 0,8-4 0,-19 27 0,-16-27 0,0 43 0,0-8 0,-6 2 0,-4 5 0,2-2 0,-3 2-140,-5-11 0,-3 1 0,3-1 140,4 11 0,0-2 0,-13-7 0,3-4 0,18 3 0,-11-5 0,15-27 0,0 12 0,0-16 420,0 15-420,15-11 0,-11 12 0,12-16 0,-16 0 0,0 16 0,0-13 0,0 13 0,0-16 0,16 16 0,19-12 0,-9 11 0,3 1 0,10-14 0,0 0 0,-10 14 0,-1-1 0,3-11 0,-3-4 0,-9 0 0,-3-4 0,-16-11 0</inkml:trace>
  <inkml:trace contextRef="#ctx0" brushRef="#br0" timeOffset="6783">12700 2699 24575,'0'0'0</inkml:trace>
  <inkml:trace contextRef="#ctx0" brushRef="#br0" timeOffset="7016">12700 2699 24575,'0'0'0</inkml:trace>
  <inkml:trace contextRef="#ctx0" brushRef="#br0" timeOffset="19499">14235 2663 24575,'0'-30'0,"0"0"0,0-1 0,0-1 0,0-2 0,0-3 0,0 5 0,0-3 0,0 1 0,-1-2 0,1 0 0,1-2-367,3-9 1,3-1 0,-2 2 366,-5 7 0,0 3 0,4 1 134,15-11 1,1 6-135,-14 4 0,17 21 0,-23 30 0,0 14 0,0 9 0,4 4 0,3 5 0,-2 5-547,-4-14 1,0 3 0,-2 2 0,1 1 0,1 1 0,1-1 380,1 3 0,3 2 0,-1-1 0,1 1 0,0 1 0,-1-1 166,-2-5 0,0 0 0,-1 1 0,1 0 0,-1-1 0,1 0 0,1 0-197,1 4 1,1 0-1,0-1 1,0 0-1,1-2 1,-2-2 196,0 6 0,-1-2 0,1-2 0,1-2 0,4 6 0,2-2 0,-3-6 0,-8-3 0,2-9 0,13-9 0,-16-5 0</inkml:trace>
  <inkml:trace contextRef="#ctx0" brushRef="#br0" timeOffset="21251">15240 2663 24575,'0'-45'0,"0"9"0,0-2 0,1 1 0,-2-1 0,-2 4 0,-3-2 0,0 1 0,-4-12 0,0 3 0,1 8 0,-2 2 0,-4 7 0,-1 3 0,-3-11 0,-17 15 0,1 4 0,0 16 0,-1 0 0,1 0 0,0 32 0,9 0 0,1 6 0,10-4 0,3 2 0,0 4-500,-2 2 1,0 4 0,1 1-1,3-2 500,3-3 0,2-1 0,1 0 0,0 2 0,0-4 0,1 2 0,-1 0 0,1-1 0,1-1 0,2 2 0,0-1 0,0 0 0,0 0-172,0 0 0,-1 0 0,1-1 1,1-2 171,4 2 0,1-3 0,-1-1 0,-5 11 0,4-6 0,12-12 0,-1-5 0,-11-3 0,12-4 1923,-16-16-1923,16 0 762,-12 0-762,27 0 0,-27 0 0,27 0 0,-27 0 0,10-18 0,4-11 0,0-6 0,-1-5 0,-4 1 0,0-4 0,0 0-300,0 8 1,1 0 0,-1-1 0,-2 1 299,-3-13 0,-3 1 0,2 0 0,3 5 0,2 1 0,-3-1-97,-6-2 1,-4-1 0,3 5 96,6 0 0,0 3 0,-8-2 0,0 4 0,0-1 0,0 17 0,0 3 0</inkml:trace>
  <inkml:trace contextRef="#ctx0" brushRef="#br0" timeOffset="22753">15276 1570 24575,'43'0'0,"-6"0"0,-10 0 0,5 0 0,-28 0 0,27 0 0,-11 0 0,15 0 0,-15-16 0,11 12 0,-12-11 0,1 15 0,11 0 0,-11 0 0,0 0 0,11 0 0,-27 15 0,12-11 0,-16 12 0</inkml:trace>
  <inkml:trace contextRef="#ctx0" brushRef="#br0" timeOffset="24384">16034 1288 24575,'-8'35'0,"0"0"0,-1 1 0,-1-1 0,1 0 0,-2 0 0,-4 5 0,-1-1 0,6-10 0,0-1 0,-9 15 0,-13-12 0,28-27 0,-11 12 0,30-16 0,5 0 0,4 0 0,3 0 0,12 0 0,-6 0 0,1 0 0,-6 0 0,-1 0 0,0 0 0,1 0 0,-2-2 0,-2 4 0,12 13 0,-17-11 0,-3 28 0,-16-13 0,0 1 0,0 27 0,-16-24 0,7 2 0,-1 1 0,-26 10 0,11-19 0,0 1 0,5-1 0,0 1 0,-4 1 0,-3-3 0,2-5 0,-1-2 0,-13 7 0,4-16 0,4 0 0,27 0 0,-28 0 0,28 0 0,-11 0 0,15 0 0,0 0 0</inkml:trace>
  <inkml:trace contextRef="#ctx0" brushRef="#br0" timeOffset="25716">15999 1323 24575,'43'-8'0,"0"0"0,2-8 0,0-3 0,0 0 0,0-1 0,-12 3 0,-1 0 0,-3 0 0,0-1 0,-1 1 0,11-1 0,-3 0 0,-16 0 0,-1 1 0,16-3 0,-3 5 0,-29-1 0,13 12 0,-16-12 0</inkml:trace>
  <inkml:trace contextRef="#ctx0" brushRef="#br0" timeOffset="27533">12277 3052 24575,'25'0'0,"1"0"0,8 0 0,3 0 0,6 0 0,4 0 0,-12 0 0,1 1 0,-1-2 0,10-7 0,0 0 0,-1 7 0,-2-2 0,-14-12 0,-1-1 0,0 7 0,-3-2 0,-5-24 0,-2 10 0,-2-1 0,-11-13 0,4 5 0,-1 1 0,-7-6 0,-5 12 0,-5 3 0,-26 4 0,11 11 0,-5 2 0,-11 6 0,-4 2 0,0-1 0,0 0 0,0-1 0,0 2 0,10 6 0,-1 4 0,5 3 0,0 10 0,3 7-292,0 0 1,-2 5 0,6 3 291,7 0 0,6 3 0,0 2 0,1-6 0,0 1 0,2 1 0,0 0 0,1 8 0,2 0 0,2 1 0,2-10 0,1 1 0,0-1 0,1 0 0,-1 3 0,0 0 0,0-1 0,0 3 0,0 1 0,0-5 0,0 0 0,0-3 0,-2 3 0,4-6 0,13-14 0,-11 11 0,28-27 0,-13-4 0,6-6 0,1-7 437,-6-12 0,-1-1-437,7 7 0,-1-2 0,-5-15 0,-4-2 0,3-3 0,-2 19 0,-2 1 0,-11-11 0,11 28 0,-15-11 0</inkml:trace>
  <inkml:trace contextRef="#ctx0" brushRef="#br0" timeOffset="28068">12841 3881 24575,'0'0'0</inkml:trace>
  <inkml:trace contextRef="#ctx0" brushRef="#br0" timeOffset="29817">13282 3263 24575,'0'-19'0,"-15"-13"0,-13 13 0,-9-1 0,-6 4 0,8 16 0,15 0 0,-11 32 0,11 7 0,9 1 0,3 6 0,1-12 0,2 2 0,1 0 0,3 0 0,1 1 0,1 0 0,-1 1 0,0 1 0,0-3 0,0 2 0,0-3 0,0-3 0,0-5 0,0-8 0,16-3 0,19-32 0,-16-3 0,1-5 0,4 2 0,3-2 0,-4-2 0,-7-5 0,-4-3 0,2 1 0,5-3 0,2 1 0,-3 0 0,2-10 0,-4 0 0,-6-1 0,-1 5 0,7 2 0,-16 24 0,0 33 0,0 15 0,0 9 0,0 6 0,0-4 0,0 4 0,0 1-487,0-12 0,0 1 0,0 1 0,0 0 487,0 4 0,0 0 0,0 1 0,0 0 0,0-1 0,0-1 0,0 0 0,0 0 0,0-2 0,-1 0 0,1 0 0,1 0-214,2 0 0,2 1 1,-1-2-1,0-2 214,-3 1 0,0-2 0,1 0-13,3-1 0,1-1 1,-2-1 12,-3 3 0,-2-2 0,1 6 0,0-1 0,1-10 0,-2-1 1854,-14 15-1854,-5-12 942,-15-27-942,6 4 0,-1 0 45,-11-8-45,11-5 0,1-6 0,10-8 0,3-5 0,-3-3 0,2-3 0,6-15 0,3-4 0,-1 4 0,2 0 0,5 10 0,2 0 0,2-1 0,1 0 0,2 1 0,3 0 0,8-11 0,3 2 0,-2 0 0,5 2 0,2 17 0,3 2 0,-3 0 0,-3-5 0,-1 1 0,9 1 0,1 1 0,5-10 0,0 16 0,-15 3 0,-4 16 0</inkml:trace>
  <inkml:trace contextRef="#ctx0" brushRef="#br0" timeOffset="30568">13565 3581 24575,'0'0'0</inkml:trace>
  <inkml:trace contextRef="#ctx0" brushRef="#br0" timeOffset="30766">13565 3616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11:42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14782 9366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CDCA6-5001-06F3-9032-5133C0C7D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F5E95-B993-4F85-5BCA-2AC18B9EF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F9BCE-C36D-DD29-1345-0B9C1AEBB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7043-7A69-EF37-D6A6-378804435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73" r:id="rId11"/>
    <p:sldLayoutId id="214748368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18. Parameter Estimation Example. Sampling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error </a:t>
            </a:r>
            <a:r>
              <a:rPr lang="en-US" i="1" dirty="0">
                <a:latin typeface="Symbol" pitchFamily="18" charset="2"/>
              </a:rPr>
              <a:t>e</a:t>
            </a:r>
            <a:r>
              <a:rPr lang="en-US" dirty="0"/>
              <a:t> bound with probability at least 1-</a:t>
            </a:r>
            <a:r>
              <a:rPr lang="en-US" dirty="0">
                <a:latin typeface="Symbol" pitchFamily="18" charset="2"/>
              </a:rPr>
              <a:t>d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 </a:t>
            </a:r>
            <a:r>
              <a:rPr lang="en-US" dirty="0" err="1">
                <a:sym typeface="Symbol"/>
              </a:rPr>
              <a:t>ln</a:t>
            </a:r>
            <a:r>
              <a:rPr lang="en-US" dirty="0">
                <a:sym typeface="Symbol"/>
              </a:rPr>
              <a:t>(2/</a:t>
            </a:r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) / 2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baseline="30000" dirty="0">
                <a:sym typeface="Symbol"/>
              </a:rPr>
              <a:t>2</a:t>
            </a:r>
          </a:p>
          <a:p>
            <a:pPr lvl="1"/>
            <a:r>
              <a:rPr lang="en-US" dirty="0">
                <a:sym typeface="Symbol"/>
              </a:rPr>
              <a:t>E.g.</a:t>
            </a:r>
          </a:p>
          <a:p>
            <a:pPr lvl="2"/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=0.1, 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dirty="0">
                <a:sym typeface="Symbol"/>
              </a:rPr>
              <a:t>=0.1	</a:t>
            </a:r>
            <a:r>
              <a:rPr lang="en-US" dirty="0">
                <a:latin typeface="Times New Roman"/>
                <a:cs typeface="Times New Roman"/>
                <a:sym typeface="Symbol"/>
              </a:rPr>
              <a:t></a:t>
            </a:r>
            <a:r>
              <a:rPr lang="en-US" dirty="0">
                <a:sym typeface="Symbol"/>
              </a:rPr>
              <a:t> M  150</a:t>
            </a:r>
          </a:p>
          <a:p>
            <a:pPr lvl="2"/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=0.01, 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dirty="0">
                <a:sym typeface="Symbol"/>
              </a:rPr>
              <a:t>=0.1	</a:t>
            </a:r>
            <a:r>
              <a:rPr lang="en-US" dirty="0">
                <a:latin typeface="Times New Roman"/>
                <a:cs typeface="Times New Roman"/>
                <a:sym typeface="Symbol"/>
              </a:rPr>
              <a:t></a:t>
            </a:r>
            <a:r>
              <a:rPr lang="en-US" dirty="0">
                <a:sym typeface="Symbol"/>
              </a:rPr>
              <a:t> M  265</a:t>
            </a:r>
          </a:p>
          <a:p>
            <a:pPr lvl="2"/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=0.01, 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dirty="0">
                <a:sym typeface="Symbol"/>
              </a:rPr>
              <a:t>=0.01	</a:t>
            </a:r>
            <a:r>
              <a:rPr lang="en-US" dirty="0">
                <a:latin typeface="Times New Roman"/>
                <a:cs typeface="Times New Roman"/>
                <a:sym typeface="Symbol"/>
              </a:rPr>
              <a:t></a:t>
            </a:r>
            <a:r>
              <a:rPr lang="en-US" dirty="0">
                <a:sym typeface="Symbol"/>
              </a:rPr>
              <a:t> M  26,491</a:t>
            </a:r>
          </a:p>
          <a:p>
            <a:r>
              <a:rPr lang="en-US" dirty="0"/>
              <a:t>Relative error </a:t>
            </a:r>
            <a:r>
              <a:rPr lang="en-US" i="1" dirty="0">
                <a:latin typeface="Symbol" pitchFamily="18" charset="2"/>
              </a:rPr>
              <a:t>e</a:t>
            </a:r>
            <a:r>
              <a:rPr lang="en-US" dirty="0"/>
              <a:t> bound with probability at least 1-</a:t>
            </a:r>
            <a:r>
              <a:rPr lang="en-US" dirty="0">
                <a:latin typeface="Symbol" pitchFamily="18" charset="2"/>
              </a:rPr>
              <a:t>d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 3ln(2/</a:t>
            </a:r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) / P(</a:t>
            </a:r>
            <a:r>
              <a:rPr lang="en-US" b="1" i="1" dirty="0">
                <a:sym typeface="Symbol"/>
              </a:rPr>
              <a:t>y</a:t>
            </a:r>
            <a:r>
              <a:rPr lang="en-US" dirty="0">
                <a:sym typeface="Symbol"/>
              </a:rPr>
              <a:t>)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baseline="30000" dirty="0">
                <a:sym typeface="Symbol"/>
              </a:rPr>
              <a:t>2</a:t>
            </a:r>
          </a:p>
          <a:p>
            <a:pPr lvl="1"/>
            <a:r>
              <a:rPr lang="en-US" dirty="0">
                <a:sym typeface="Symbol"/>
              </a:rPr>
              <a:t>A big problem with using this bound is that we do not know P(</a:t>
            </a:r>
            <a:r>
              <a:rPr lang="en-US" b="1" i="1" dirty="0">
                <a:sym typeface="Symbol"/>
              </a:rPr>
              <a:t>y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F8B7E2-1A53-A00F-4665-C1B45BFE430D}"/>
                  </a:ext>
                </a:extLst>
              </p14:cNvPr>
              <p14:cNvContentPartPr/>
              <p14:nvPr/>
            </p14:nvContentPartPr>
            <p14:xfrm>
              <a:off x="3009960" y="349200"/>
              <a:ext cx="2972160" cy="139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F8B7E2-1A53-A00F-4665-C1B45BFE43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0600" y="339840"/>
                <a:ext cx="2990880" cy="14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4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can be separately estimated</a:t>
            </a:r>
          </a:p>
          <a:p>
            <a:r>
              <a:rPr lang="en-US" dirty="0"/>
              <a:t>Then P(</a:t>
            </a:r>
            <a:r>
              <a:rPr lang="en-US" b="1" i="1" dirty="0"/>
              <a:t>y</a:t>
            </a:r>
            <a:r>
              <a:rPr lang="en-US" dirty="0"/>
              <a:t> | </a:t>
            </a:r>
            <a:r>
              <a:rPr lang="en-US" b="1" i="1" dirty="0"/>
              <a:t>e</a:t>
            </a:r>
            <a:r>
              <a:rPr lang="en-US" dirty="0"/>
              <a:t>) =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)/ P(</a:t>
            </a:r>
            <a:r>
              <a:rPr lang="en-US" b="1" i="1" dirty="0"/>
              <a:t>e</a:t>
            </a:r>
            <a:r>
              <a:rPr lang="en-US" dirty="0"/>
              <a:t>)</a:t>
            </a:r>
          </a:p>
          <a:p>
            <a:r>
              <a:rPr lang="en-US" dirty="0"/>
              <a:t>For this to work, both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need to be estimated with </a:t>
            </a:r>
            <a:r>
              <a:rPr lang="en-US" i="1" dirty="0"/>
              <a:t>relative</a:t>
            </a:r>
            <a:r>
              <a:rPr lang="en-US" dirty="0"/>
              <a:t> low error</a:t>
            </a:r>
          </a:p>
          <a:p>
            <a:r>
              <a:rPr lang="en-US" dirty="0"/>
              <a:t>If we estimate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with small </a:t>
            </a:r>
            <a:r>
              <a:rPr lang="en-US" i="1" dirty="0"/>
              <a:t>absolute</a:t>
            </a:r>
            <a:r>
              <a:rPr lang="en-US" dirty="0"/>
              <a:t> error, then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)/ P(</a:t>
            </a:r>
            <a:r>
              <a:rPr lang="en-US" b="1" i="1" dirty="0"/>
              <a:t>e</a:t>
            </a:r>
            <a:r>
              <a:rPr lang="en-US" dirty="0"/>
              <a:t>) can be arbitrarily off.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evidence?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evidence is only at the root variables, it is easy; don’t sample those variables; just set them to their respective values</a:t>
            </a:r>
          </a:p>
          <a:p>
            <a:pPr lvl="1"/>
            <a:r>
              <a:rPr lang="en-US" dirty="0"/>
              <a:t>E.g., if </a:t>
            </a:r>
            <a:r>
              <a:rPr lang="en-US" b="1" dirty="0"/>
              <a:t>E</a:t>
            </a:r>
            <a:r>
              <a:rPr lang="en-US" dirty="0"/>
              <a:t> = {</a:t>
            </a:r>
            <a:r>
              <a:rPr lang="en-US" i="1" dirty="0"/>
              <a:t>d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baseline="30000" dirty="0"/>
              <a:t>0</a:t>
            </a:r>
            <a:r>
              <a:rPr lang="en-US" dirty="0"/>
              <a:t>} in the student network, then don’t sample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. Just set </a:t>
            </a:r>
            <a:r>
              <a:rPr lang="en-US" i="1" dirty="0"/>
              <a:t>D</a:t>
            </a:r>
            <a:r>
              <a:rPr lang="en-US" dirty="0"/>
              <a:t>=</a:t>
            </a:r>
            <a:r>
              <a:rPr lang="en-US" i="1" dirty="0"/>
              <a:t>d</a:t>
            </a:r>
            <a:r>
              <a:rPr lang="en-US" baseline="30000" dirty="0"/>
              <a:t>1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=</a:t>
            </a:r>
            <a:r>
              <a:rPr lang="en-US" i="1" dirty="0"/>
              <a:t>i</a:t>
            </a:r>
            <a:r>
              <a:rPr lang="en-US" baseline="30000" dirty="0"/>
              <a:t>0</a:t>
            </a:r>
          </a:p>
          <a:p>
            <a:r>
              <a:rPr lang="en-US" dirty="0"/>
              <a:t>If the evidence is at the intermediate or leaf nodes (e.g., if any of G, S, L is in the evidence)</a:t>
            </a:r>
          </a:p>
          <a:p>
            <a:pPr lvl="1"/>
            <a:r>
              <a:rPr lang="en-US" dirty="0"/>
              <a:t>Rejection sampling</a:t>
            </a:r>
          </a:p>
          <a:p>
            <a:pPr lvl="1"/>
            <a:r>
              <a:rPr lang="en-US" dirty="0"/>
              <a:t>Likelihood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FF4546-4E79-115E-7A87-61C48AF9688B}"/>
                  </a:ext>
                </a:extLst>
              </p14:cNvPr>
              <p14:cNvContentPartPr/>
              <p14:nvPr/>
            </p14:nvContentPartPr>
            <p14:xfrm>
              <a:off x="5321520" y="3371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FF4546-4E79-115E-7A87-61C48AF96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160" y="3362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8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Parameters with Priors: MLE, K2, </a:t>
            </a:r>
            <a:r>
              <a:rPr lang="en-US" dirty="0" err="1"/>
              <a:t>BDe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CDB9E5-EC9B-F657-626B-C0508878D4B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9462559"/>
              </p:ext>
            </p:extLst>
          </p:nvPr>
        </p:nvGraphicFramePr>
        <p:xfrm>
          <a:off x="891492" y="2302192"/>
          <a:ext cx="2571750" cy="1709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7297436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9809536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405088370"/>
                    </a:ext>
                  </a:extLst>
                </a:gridCol>
              </a:tblGrid>
              <a:tr h="55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01977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8980764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426834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315182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996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30503-A634-69AA-F58E-990723A65DAC}"/>
              </a:ext>
            </a:extLst>
          </p:cNvPr>
          <p:cNvSpPr txBox="1"/>
          <p:nvPr/>
        </p:nvSpPr>
        <p:spPr>
          <a:xfrm>
            <a:off x="2442258" y="45604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E0B2C-7D38-92F0-1EFA-A216BE04AF04}"/>
                  </a:ext>
                </a:extLst>
              </p:cNvPr>
              <p:cNvSpPr txBox="1"/>
              <p:nvPr/>
            </p:nvSpPr>
            <p:spPr>
              <a:xfrm>
                <a:off x="891492" y="4629070"/>
                <a:ext cx="3810000" cy="179069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  <a:r>
                  <a:rPr lang="en-US" sz="18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Bde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|D’| = 6, uniform probability</a:t>
                </a:r>
              </a:p>
              <a:p>
                <a:pPr lvl="1" algn="ctr"/>
                <a:endParaRPr lang="en-US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effectLst/>
                </a:endParaRPr>
              </a:p>
              <a:p>
                <a:pPr algn="ctr"/>
                <a:r>
                  <a:rPr lang="en-US" sz="1600" dirty="0">
                    <a:effectLst/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E0B2C-7D38-92F0-1EFA-A216BE04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92" y="4629070"/>
                <a:ext cx="3810000" cy="1790698"/>
              </a:xfrm>
              <a:prstGeom prst="rect">
                <a:avLst/>
              </a:prstGeom>
              <a:blipFill>
                <a:blip r:embed="rId3"/>
                <a:stretch>
                  <a:fillRect l="-1329" t="-1408" r="-8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81FD4-6A35-C893-E554-E4E22DEF39F5}"/>
                  </a:ext>
                </a:extLst>
              </p:cNvPr>
              <p:cNvSpPr txBox="1"/>
              <p:nvPr/>
            </p:nvSpPr>
            <p:spPr>
              <a:xfrm>
                <a:off x="3657600" y="1539242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ctr">
                  <a:buAutoNum type="arabicPeriod"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MLE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</m:num>
                            <m:den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K2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81FD4-6A35-C893-E554-E4E22DEF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39242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l="-6944" t="-2740" r="-405556" b="-2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96EA9-8419-DC68-ABA1-B0959CFB0DF7}"/>
                  </a:ext>
                </a:extLst>
              </p:cNvPr>
              <p:cNvSpPr txBox="1"/>
              <p:nvPr/>
            </p:nvSpPr>
            <p:spPr>
              <a:xfrm>
                <a:off x="875095" y="1475423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dirty="0"/>
                        <m:t>={</m:t>
                      </m:r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F</m:t>
                      </m:r>
                      <m:r>
                        <m:rPr>
                          <m:nor/>
                        </m:rPr>
                        <a:rPr lang="en-US" dirty="0"/>
                        <m:t>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dirty="0"/>
                        <m:t>={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G</m:t>
                      </m:r>
                      <m:r>
                        <m:rPr>
                          <m:nor/>
                        </m:rPr>
                        <a:rPr lang="en-US" b="0" i="0" dirty="0" smtClean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96EA9-8419-DC68-ABA1-B0959CFB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95" y="1475423"/>
                <a:ext cx="1752600" cy="646331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1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DA92-D22A-BC8A-4589-9899A5B8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5ED4-DCF4-B073-3E17-F0D6B03B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275A-F540-22EA-6804-37B34C7722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Exact inference is NP-hard</a:t>
            </a:r>
          </a:p>
          <a:p>
            <a:r>
              <a:rPr lang="en-US" dirty="0"/>
              <a:t>Exact inference with an arbitrary structured network containing thousands of variables is impractical</a:t>
            </a:r>
          </a:p>
          <a:p>
            <a:r>
              <a:rPr lang="en-US" dirty="0"/>
              <a:t>Various approximate inference techniques</a:t>
            </a:r>
          </a:p>
          <a:p>
            <a:pPr lvl="1"/>
            <a:r>
              <a:rPr lang="en-US" dirty="0"/>
              <a:t>Variational inference</a:t>
            </a:r>
          </a:p>
          <a:p>
            <a:pPr lvl="1"/>
            <a:r>
              <a:rPr lang="en-US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1BD76-0017-2A2A-B501-06A5503C01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5C55-BCE5-D98E-5D06-7743E07A21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  <a:p>
            <a:pPr lvl="1"/>
            <a:r>
              <a:rPr lang="en-US" dirty="0"/>
              <a:t>Generate data using the network and the parameters</a:t>
            </a:r>
          </a:p>
          <a:p>
            <a:pPr lvl="1"/>
            <a:r>
              <a:rPr lang="en-US" dirty="0"/>
              <a:t>Use the data to answer the queries</a:t>
            </a:r>
          </a:p>
          <a:p>
            <a:r>
              <a:rPr lang="en-US" dirty="0"/>
              <a:t>For this to work</a:t>
            </a:r>
          </a:p>
          <a:p>
            <a:pPr lvl="1"/>
            <a:r>
              <a:rPr lang="en-US" dirty="0"/>
              <a:t>Sampling needs to be more efficient than running inference</a:t>
            </a:r>
          </a:p>
          <a:p>
            <a:pPr lvl="1"/>
            <a:r>
              <a:rPr lang="en-US" dirty="0"/>
              <a:t>Enough data need to be sampled for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Forward sampling</a:t>
            </a:r>
          </a:p>
          <a:p>
            <a:pPr lvl="1"/>
            <a:r>
              <a:rPr lang="en-US" dirty="0"/>
              <a:t>Bayesian networks, no evidence</a:t>
            </a:r>
          </a:p>
          <a:p>
            <a:r>
              <a:rPr lang="en-US" b="1" dirty="0"/>
              <a:t>Rejection sampling</a:t>
            </a:r>
          </a:p>
          <a:p>
            <a:pPr lvl="1"/>
            <a:r>
              <a:rPr lang="en-US" dirty="0"/>
              <a:t>Bayesian networks, with evidence</a:t>
            </a:r>
          </a:p>
          <a:p>
            <a:r>
              <a:rPr lang="en-US" b="1" dirty="0"/>
              <a:t>Likelihood weighting</a:t>
            </a:r>
          </a:p>
          <a:p>
            <a:pPr lvl="1"/>
            <a:r>
              <a:rPr lang="en-US" dirty="0"/>
              <a:t>Bayesian networks, with evidence</a:t>
            </a:r>
          </a:p>
          <a:p>
            <a:r>
              <a:rPr lang="en-US" b="1" dirty="0"/>
              <a:t>Gibbs sampling</a:t>
            </a:r>
          </a:p>
          <a:p>
            <a:pPr lvl="1"/>
            <a:r>
              <a:rPr lang="en-US" dirty="0"/>
              <a:t>Bayesian networks and Markov networks, with or without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8ECEC3-0826-2B7A-A1EE-AECC7D8130DC}"/>
                  </a:ext>
                </a:extLst>
              </p14:cNvPr>
              <p14:cNvContentPartPr/>
              <p14:nvPr/>
            </p14:nvContentPartPr>
            <p14:xfrm>
              <a:off x="4235400" y="1523520"/>
              <a:ext cx="1099440" cy="85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8ECEC3-0826-2B7A-A1EE-AECC7D813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6040" y="1514160"/>
                <a:ext cx="1118160" cy="8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7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how to sample from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Binary [</a:t>
            </a:r>
            <a:r>
              <a:rPr lang="en-US" i="1" dirty="0"/>
              <a:t>p</a:t>
            </a:r>
            <a:r>
              <a:rPr lang="en-US" dirty="0"/>
              <a:t>, 1-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Sample a random number </a:t>
            </a:r>
            <a:r>
              <a:rPr lang="en-US" i="1" dirty="0"/>
              <a:t>r</a:t>
            </a:r>
            <a:r>
              <a:rPr lang="en-US" dirty="0"/>
              <a:t> from [0,1]. If </a:t>
            </a:r>
            <a:r>
              <a:rPr lang="en-US" i="1" dirty="0"/>
              <a:t>r</a:t>
            </a:r>
            <a:r>
              <a:rPr lang="en-US" dirty="0"/>
              <a:t>&lt;</a:t>
            </a:r>
            <a:r>
              <a:rPr lang="en-US" i="1" dirty="0"/>
              <a:t>p</a:t>
            </a:r>
            <a:r>
              <a:rPr lang="en-US" dirty="0"/>
              <a:t>, then it is the first value, otherwise it is the second.</a:t>
            </a:r>
          </a:p>
          <a:p>
            <a:pPr lvl="1"/>
            <a:r>
              <a:rPr lang="en-US" dirty="0"/>
              <a:t>Multinomial [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Create [0,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+p</a:t>
            </a:r>
            <a:r>
              <a:rPr lang="en-US" baseline="-25000" dirty="0"/>
              <a:t>3</a:t>
            </a:r>
            <a:r>
              <a:rPr lang="en-US" dirty="0"/>
              <a:t>, …,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Sample a random number r from [0, 1]. Find </a:t>
            </a:r>
            <a:r>
              <a:rPr lang="en-US" i="1" dirty="0" err="1"/>
              <a:t>i</a:t>
            </a:r>
            <a:r>
              <a:rPr lang="en-US" dirty="0"/>
              <a:t> where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+…+p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baseline="30000" dirty="0"/>
              <a:t> </a:t>
            </a:r>
            <a:r>
              <a:rPr lang="en-US" dirty="0"/>
              <a:t>&lt; </a:t>
            </a:r>
            <a:r>
              <a:rPr lang="en-US" i="1" dirty="0"/>
              <a:t>r</a:t>
            </a:r>
            <a:r>
              <a:rPr lang="en-US" dirty="0"/>
              <a:t> &lt;</a:t>
            </a:r>
            <a:r>
              <a:rPr lang="en-US" i="1" dirty="0"/>
              <a:t> 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+…+p</a:t>
            </a:r>
            <a:r>
              <a:rPr lang="en-US" i="1" baseline="-25000" dirty="0"/>
              <a:t>i</a:t>
            </a:r>
          </a:p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Depends on the distribution</a:t>
            </a:r>
          </a:p>
          <a:p>
            <a:pPr lvl="1"/>
            <a:r>
              <a:rPr lang="en-US" dirty="0"/>
              <a:t>For e.g., many different methods to sample from Gaussian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2095C0-12E3-5FB2-AB0D-9F53085913B5}"/>
                  </a:ext>
                </a:extLst>
              </p14:cNvPr>
              <p14:cNvContentPartPr/>
              <p14:nvPr/>
            </p14:nvContentPartPr>
            <p14:xfrm>
              <a:off x="4699080" y="1289160"/>
              <a:ext cx="2692080" cy="4267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2095C0-12E3-5FB2-AB0D-9F530859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9720" y="1279800"/>
                <a:ext cx="271080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for Bayesian networks and marginal probabilities</a:t>
            </a:r>
          </a:p>
          <a:p>
            <a:r>
              <a:rPr lang="en-US" dirty="0"/>
              <a:t>For each variable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that is ready</a:t>
            </a:r>
          </a:p>
          <a:p>
            <a:pPr lvl="1"/>
            <a:r>
              <a:rPr lang="en-US" dirty="0"/>
              <a:t>Sample a value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for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using P(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Repeat this process </a:t>
            </a:r>
            <a:r>
              <a:rPr lang="en-US" i="1" dirty="0"/>
              <a:t>M</a:t>
            </a:r>
            <a:r>
              <a:rPr lang="en-US" dirty="0"/>
              <a:t> times to generate </a:t>
            </a:r>
            <a:r>
              <a:rPr lang="en-US" i="1" dirty="0"/>
              <a:t>M</a:t>
            </a:r>
            <a:r>
              <a:rPr lang="en-US" dirty="0"/>
              <a:t> instances</a:t>
            </a:r>
          </a:p>
          <a:p>
            <a:r>
              <a:rPr lang="en-US" dirty="0"/>
              <a:t>A variable is ready if</a:t>
            </a:r>
          </a:p>
          <a:p>
            <a:pPr lvl="1"/>
            <a:r>
              <a:rPr lang="en-US" dirty="0"/>
              <a:t>It has no parents, or</a:t>
            </a:r>
          </a:p>
          <a:p>
            <a:pPr lvl="1"/>
            <a:r>
              <a:rPr lang="en-US" dirty="0"/>
              <a:t>You have sampled its all parents</a:t>
            </a:r>
          </a:p>
          <a:p>
            <a:r>
              <a:rPr lang="en-US" dirty="0"/>
              <a:t>To compute marginal</a:t>
            </a:r>
          </a:p>
          <a:p>
            <a:pPr lvl="1"/>
            <a:r>
              <a:rPr lang="en-US" dirty="0"/>
              <a:t>Use maximum likelihood estimate</a:t>
            </a:r>
          </a:p>
          <a:p>
            <a:pPr lvl="2"/>
            <a:r>
              <a:rPr lang="en-US" dirty="0"/>
              <a:t>Count and normalize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92B16-1CCC-BEC0-47AF-73BB090D4D21}"/>
                  </a:ext>
                </a:extLst>
              </p14:cNvPr>
              <p14:cNvContentPartPr/>
              <p14:nvPr/>
            </p14:nvContentPartPr>
            <p14:xfrm>
              <a:off x="5010120" y="2997360"/>
              <a:ext cx="4109400" cy="381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92B16-1CCC-BEC0-47AF-73BB090D4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0760" y="2988000"/>
                <a:ext cx="412812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2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1963" y="1691055"/>
            <a:ext cx="286305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D and I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D from P(D): 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Only I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I from P(I): 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G and S are now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G from P(G|i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): 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 and L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S from P(S|i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L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L from P(L|g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l</a:t>
            </a:r>
            <a:r>
              <a:rPr lang="en-US" sz="1400" baseline="30000" dirty="0">
                <a:latin typeface="Comic Sans MS" pitchFamily="66" charset="0"/>
              </a:rPr>
              <a:t>0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The instance is &lt;d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,l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&gt;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Repeat the process from step 1 M times.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90259-81A9-44B5-9EF0-B4F0836E9E71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F2762A-A26D-9D01-3BD5-BC330BB0910F}"/>
                  </a:ext>
                </a:extLst>
              </p14:cNvPr>
              <p14:cNvContentPartPr/>
              <p14:nvPr/>
            </p14:nvContentPartPr>
            <p14:xfrm>
              <a:off x="152640" y="1447920"/>
              <a:ext cx="6192000" cy="321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F2762A-A26D-9D01-3BD5-BC330BB09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80" y="1438560"/>
                <a:ext cx="621072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sampled data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0115" y="2400176"/>
          <a:ext cx="7528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i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8975" y="4518760"/>
            <a:ext cx="7534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P(D=d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) = # of rows with 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 / (# of rows with 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 + # of rows with D=d</a:t>
            </a:r>
            <a:r>
              <a:rPr lang="en-US" sz="1600" baseline="30000" dirty="0">
                <a:latin typeface="Comic Sans MS" pitchFamily="66" charset="0"/>
              </a:rPr>
              <a:t>1</a:t>
            </a:r>
            <a:r>
              <a:rPr lang="en-US" sz="1600" dirty="0">
                <a:latin typeface="Comic Sans MS" pitchFamily="66" charset="0"/>
              </a:rPr>
              <a:t>)</a:t>
            </a:r>
            <a:endParaRPr lang="en-US" sz="16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43126</TotalTime>
  <Words>1004</Words>
  <Application>Microsoft Macintosh PowerPoint</Application>
  <PresentationFormat>On-screen Show (4:3)</PresentationFormat>
  <Paragraphs>170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Comic Sans MS</vt:lpstr>
      <vt:lpstr>Courier New</vt:lpstr>
      <vt:lpstr>Symbol</vt:lpstr>
      <vt:lpstr>Times New Roman</vt:lpstr>
      <vt:lpstr>Verdana</vt:lpstr>
      <vt:lpstr>Wingdings</vt:lpstr>
      <vt:lpstr>WPI</vt:lpstr>
      <vt:lpstr>CS583 Probabilistic Graphical Models</vt:lpstr>
      <vt:lpstr>Estimating Parameters with Priors: MLE, K2, BDe</vt:lpstr>
      <vt:lpstr>Sampling motivation</vt:lpstr>
      <vt:lpstr>Sampling</vt:lpstr>
      <vt:lpstr>We’ll cover</vt:lpstr>
      <vt:lpstr>Preliminaries: how to sample from a distribution</vt:lpstr>
      <vt:lpstr>Forward sampling</vt:lpstr>
      <vt:lpstr>Forward sampling on the student network</vt:lpstr>
      <vt:lpstr>Forward sampling on the student network</vt:lpstr>
      <vt:lpstr>Bounds</vt:lpstr>
      <vt:lpstr>Conditional probability queries</vt:lpstr>
      <vt:lpstr>Where is the evidence?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396</cp:revision>
  <dcterms:created xsi:type="dcterms:W3CDTF">2011-08-15T21:03:01Z</dcterms:created>
  <dcterms:modified xsi:type="dcterms:W3CDTF">2024-03-28T21:10:08Z</dcterms:modified>
</cp:coreProperties>
</file>