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1"/>
  </p:notesMasterIdLst>
  <p:handoutMasterIdLst>
    <p:handoutMasterId r:id="rId32"/>
  </p:handoutMasterIdLst>
  <p:sldIdLst>
    <p:sldId id="341" r:id="rId2"/>
    <p:sldId id="339" r:id="rId3"/>
    <p:sldId id="267" r:id="rId4"/>
    <p:sldId id="257" r:id="rId5"/>
    <p:sldId id="268" r:id="rId6"/>
    <p:sldId id="258" r:id="rId7"/>
    <p:sldId id="269" r:id="rId8"/>
    <p:sldId id="271" r:id="rId9"/>
    <p:sldId id="344" r:id="rId10"/>
    <p:sldId id="290" r:id="rId11"/>
    <p:sldId id="283" r:id="rId12"/>
    <p:sldId id="284" r:id="rId13"/>
    <p:sldId id="285" r:id="rId14"/>
    <p:sldId id="287" r:id="rId15"/>
    <p:sldId id="279" r:id="rId16"/>
    <p:sldId id="274" r:id="rId17"/>
    <p:sldId id="276" r:id="rId18"/>
    <p:sldId id="281" r:id="rId19"/>
    <p:sldId id="282" r:id="rId20"/>
    <p:sldId id="342" r:id="rId21"/>
    <p:sldId id="345" r:id="rId22"/>
    <p:sldId id="343" r:id="rId23"/>
    <p:sldId id="259" r:id="rId24"/>
    <p:sldId id="260" r:id="rId25"/>
    <p:sldId id="261" r:id="rId26"/>
    <p:sldId id="265" r:id="rId27"/>
    <p:sldId id="266" r:id="rId28"/>
    <p:sldId id="262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/>
    <p:restoredTop sz="72789"/>
  </p:normalViewPr>
  <p:slideViewPr>
    <p:cSldViewPr>
      <p:cViewPr varScale="1">
        <p:scale>
          <a:sx n="91" d="100"/>
          <a:sy n="91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12:34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7973 9225 24575,'0'33'0,"0"1"0,1 9 0,-2 4 0,-5-6 0,-4 1 0,3 0-329,5-5 0,1 0 1,-2-1 328,-9 4 0,-4 0 0,5-2 0,8 0 0,2-2 161,-6 0 1,-2-1-162,0-9 0,2-1 164,3 10-164,-11 0 0,15-15 0,-8 8 0,0-1 499,4-17-499,-12 29 0,16-39 0,0-39 0,0 12 0,0-3 0,0-17 0,0-4-253,0 11 1,-1-1 0,2 0 252,4 4 0,1 1 0,-1-1 0,-3 2 0,-2-1 0,2 2 0,6-11 0,0 3 0,-9 14 0,2 1 0,6 0 0,1 4 0,-4 3 0,28-11 0,-5 27 757,10-12-757,-8 15 0,1 2 0,-3-1 0,1 0 0,7 0 0,1 0 0,0-2 0,-2 4 0,-6 11 0,-1 5 0,1-1 0,-5 6 0,-10 16 0,-7 8 0,1-4 0,-1 5 0,-3-2-183,-1-7 1,-2 0 0,-2 1 182,-1 6 0,-3 1 0,-1-3 0,-1 2 0,-3-6 0,-9-1 0,13-8 0,-1-7 0,-8-18 0,12 17 0,-12-23 0</inkml:trace>
  <inkml:trace contextRef="#ctx0" brushRef="#br0" timeOffset="917">8785 9331 24575,'23'41'0,"1"0"0,0-5 0,4 1 0,2 0 0,-4-6 0,2 1 0,1 0 0,0 2-656,-4-1 1,1 1-1,1 2 1,-1-2 0,-1-2 509,2 0 0,0-2 0,-1-1 0,0 1 146,-2 2 0,-1 0 0,-1-1 0,-1-2 599,7 14 0,-1-8-599,-1-15 0,-5-4 0,-17-1 0,11-15 0</inkml:trace>
  <inkml:trace contextRef="#ctx0" brushRef="#br0" timeOffset="1968">8820 10266 24575,'0'-35'0,"6"10"0,3-1 0,1-5 0,0-1 0,7-12 0,1 0 0,-1 2 0,2 1 0,-1 12 0,2 1 0,0-1 0,-1 0 0,-1 0 0,2 1 0,5-2 0,3 1 0,-2-2-238,-2-4 0,0-1 0,-2 1 238,-3 4 0,-1 1 0,0 1 0,8-8 0,-1 3 88,-6 7 0,-3 3-88,4 5 0,-4 3 0,-16 16 0,0 0 0</inkml:trace>
  <inkml:trace contextRef="#ctx0" brushRef="#br0" timeOffset="3883">9755 9331 24575,'0'25'0,"0"1"0,0 13 0,0-13 0,0-1 0,0 10 0,0 1 0,0-5 0,0 4 0,0-1 0,0 2 0,0 0 0,0 2 0,0-1 0,0 2 0,0 3 0,0 0 0,0-5 0,0-8 0,0-3 0,0 5 0,0-7 0,0-18 0,0-37 0,0 3 0,0-5 0,0-7 0,0-5 0,0 0-380,0 8 1,0 1 0,0 0 379,0 0 0,0 1 0,0 0 0,-2 0 0,1 1 0,4 1-237,10-12 0,5 0 237,-6 9 0,0 0 0,3 2 0,12-5 0,1 3 0,-2 0 0,-1 6 0,10 10 0,-15 5 0,11 30 1110,-3 21-1110,-3-18 0,3 3 0,-4 11 0,-1 2 0,2-6 0,1-1 251,0 8 0,-1 1-251,-5-9 0,-1 1 0,0 5 0,-3 0 0,0 7 0,-15-14 0,-2-2 0,1-4 0,0 11 0,0-11 0,0 15 0,-16 1 0,12-1 0,-12 0 0,16-15 0,0-5 0,0-15 0,0 0 0,0-31 0,0-8 0,0 0 0,-1-8 0,2 0 0,2 2 0,2 1 0,3-1-361,2 6 0,2-2 0,2 0 0,1 2 361,1 2 0,2 1 0,1 3 0,3 1 0,6 0 0,4 2 0,-2 2 0,6-9 0,-2 4 0,-6 13 0,-5 4 0,-3 1 0,3 26 0,1 9 0,-1 19 0,10-4 0,1 1 0,-13-8 0,-3-1 722,0-2 0,-1 1-722,1-1 0,-4 1 0,-11 0 0,-2 3 0,7 4 0,-1 4 0,-5-5 0,-3 2 0,0 2-629,1 10 0,0 2 0,0-1 629,0-8 0,0 0 0,0 1 0,0-1 0,0 2 0,0 0 0,0-6 0,1 5 0,-2-3 0,-6 4 0,-1-4 0,4-1 0,-12-21-820,16-46 1,0 23 0,0-23 0</inkml:trace>
  <inkml:trace contextRef="#ctx0" brushRef="#br0" timeOffset="33518">7603 11077 24575,'0'38'0,"0"1"0,0 8 0,0 4 0,0-6 0,0 3 0,0 0-568,0 0 0,0 1 0,0-1 568,0-5 0,0-1 0,0-2 0,0 6 0,0-6 275,1-12 1,-2-5-276,-15-3 282,12-4-282,-12-32 0,16-4 0,0-4 0,0-3 871,0-12-871,0 6 0,0 0 0,0-7 0,0 14 0,0 1 0,0 6 0,0-28 0,16 23 0,1-7 0,1-4 0,1 7 0,2 1 0,5-1 0,-1 1 0,-6-8 0,12 3 0,-27 28 0,12-11 0,0 15 0,-12 0 0,11 0 0,-15 0 0,16 0 0,-12 0 0,12 0 0,-16 15 0,0-11 0,0 28 0,0 3 0,0 4 0,-1 0 0,2 4 0,3-8 0,2 0 0,-1 1 0,-3 2 0,-2 0 0,2 0 0,3-2 0,2 0 0,-3-2 0,-3 1 0,-2-4 0,1 5 0,0-17 0,0-3 0,0-16 0,0 16 0,0-12 0,0 11 0,0-15 0,0 16 0,0-12 0,0 12 0,0-1 0,0-11 0,0 12 0</inkml:trace>
  <inkml:trace contextRef="#ctx0" brushRef="#br0" timeOffset="34549">8467 11448 24575,'34'0'0,"0"0"0,0 0 0,2 0 0,1 0 0,0 0 0,-1 0 0,0 0 0,1 0-643,10 0 0,1 0 0,-1 0 643,-10 0 0,0 0 0,0 0 0,7 0 0,1 0 0,0 0 0,-3 0 0,-1 0 0,-3 0 311,1 0 0,-3 0-311,0 0 0,-6 0 0,-10 0 0,-5 0 0</inkml:trace>
  <inkml:trace contextRef="#ctx0" brushRef="#br0" timeOffset="35535">8961 11077 24575,'0'31'0,"0"-1"0,0 15 0,0 4 0,0-13 0,0 0 0,0 2-282,0 3 1,0 2 0,0-2 281,0-4 0,0-1 0,0-3 138,0 5 1,0-5-139,0 2 35,0-4 0,0-27 0,0 12 0</inkml:trace>
  <inkml:trace contextRef="#ctx0" brushRef="#br0" timeOffset="37765">9966 11201 24575,'0'35'0,"0"0"0,0 7 0,0 2 0,0-9 0,0 1 0,0-1 0,0 12 0,0 0 0,0-7 0,0 1 0,0-4 0,0-7 0,0-1 0,0 6 0,0-4 0,0-11 0,0-4 0,0-48 0,0 7 0,0-5 0,0-2 0,-1-5 0,2 1-267,4 0 0,1-1 0,-1 0 267,-4-8 0,-1-1 0,3 0 0,3 8 0,2 0 0,1 1 0,-1 1 0,1-4 0,0 2 0,1 0 0,1-5 0,2-1 0,0 6 0,0 8 0,1 5 0,18-10 0,-28 19 0,11 16 0,1 0 0,-12 16 801,27 3-801,-11 16 0,15 1 0,-9-20 0,-1 3 0,-4 10 0,-3 1 0,1-10 0,-2 1 0,-7 16 0,-5 0 0,-5 3 0,0-15 0,0 1 0,0 9 0,0 0 0,-15-15 0,11 11 0,-12-11 0,16 15 0,-16-15 0,12 11 0,-11-27 0,15 27 0,0-27 0,0 12 0,0-32 0,0-19 0,-1-6 0,2-4 0,5-2 0,3-1-172,-2 9 0,-1-3 0,1 2 172,2-11 0,2 4 0,3 10 0,3 1 0,0-3 0,1 4 0,1 14 0,1 3 0,6-1 0,-1 3 0,11 0 0,-1 16 516,-15 0-516,-5 0 0,-15 0 0,0 0 0,16 16 0,-12 3 0,3 5 0,2 3 0,-2 3 0,1 3 0,-1 0 0,-1 3 0,1-1 0,3 8 0,-1 0 0,-2-9 0,-2 2 0,-1-4 0,-3-4 0,-2-1 0,1-2 0,0 1 0,0 0 0,0-1 0,0 14 0,1-14 0,-2 1 0,-7 0 0,0-1 0,4-2 0,-11 24 0,15-43 0,0 28 0,-16-29 0,12 13 0,-11-16 0</inkml:trace>
  <inkml:trace contextRef="#ctx0" brushRef="#br0" timeOffset="39784">4163 11130 24575,'26'16'0,"-1"-1"0,2 4 0,1 2 0,0-4 0,2 2 0,-2 0 0,2 7 0,-1-1 0,5-7 0,-1-1 0,2 18 0,0-15 0,0-5 0,-10-14 0,1-2 0,12 9 0,3 0 0,3-6 0,4 0 0,-1 3 0,3 1 0,-2-1 0,2-4 0,-2-2 0,-8-4 0,1-1 0,-4 1 0,-8 5 0,-4-4 0,11-27 0,-21 27 0,1-28 0,-12 28 0,27-27 0,5 12 0,-18-6 0,3-1 0,11 6 0,2 0 0,-6-5 0,-1-1 0,1 3 0,-1 3 0,8-1 0,-19-3 0,-16 9 0,0-5 0,0 0 0,0-11 0,0 27 0,0-27 0,0 27 0,0-12 0,0 16 0,0 0 0,0 0 0</inkml:trace>
  <inkml:trace contextRef="#ctx0" brushRef="#br0" timeOffset="45050">4586 11836 24575,'0'35'0,"0"4"0,0 4 0,1-5 0,-2 3 0,-1-4 0,-3 6 0,0-1 0,2-4 0,1 6 0,0-3 0,-3-4 0,-2 2 0,3-9 0,4-11 0,0-3 0,0-63 0,0 4 0,0 9 0,0-5 0,0 2 0,0-2 0,0 1 0,0-10 0,0 2 0,0 18 0,0 1 0,0 0 0,0 4 0,0 3 0,0-11 0,16 27 0,-12-12 0,11 16 0,-15 0 0,16 0 0,-12 0 0,12 0 0,-1 16 0,-11-12 0,28 27 0,-28-11 0,9 4 0,5 2 0,9 14 0,-16-14 0,0-1 0,10-8 0,-3 1 0,-14 25 0,12-6 0,-16 6 0,0-23 0,-16 11 0,12-27 0,-12-19 0,16-32 0,-1 3 0,2-1 0,7 12 0,0 0 0,-8-10 0,4 3 0,12 20 0,-1 1 0,-13-7 0,0 1 0,30 6 0,-28 3 0,11 16 0,-15 0 0,16 0 0,4 0 0,15 0 0,-16 0 0,-3 16 0,0 3 0,-12 17 0,11-1 0,-15-16 0,0 13 0,0-13 0,-7 5 0,-1 3 0,4 20 0,-12-9 0,0 1 0,13-20 0,-13 1 0,16 11 0,-16-11 0,12 0 0,-11 11 0,15-27 0,0 12 0,0-16 0</inkml:trace>
  <inkml:trace contextRef="#ctx0" brushRef="#br0" timeOffset="58585">7215 9578 8191,'-16'4'0,"-4"-8"3276,1-31-1489,-13 15 1031,28 4-2818,-27 16 1719,12 0-1719,-17-15 3276,1 11 0,0-12-3160,6 15 0,-1 2-116,-11-1 0,3 0 0,1 0 0,-2 0 0,13 0 0,1 0 0,6 0 0,-13 0 0,13 16 0,-1-12 0,-11 27 0,11-11 0,0-1 0,5 4 0,-1 1 0,-4 0 0,10 7 0,1 4 0,0-7 0,2-1 0,6 8 0,2 1 0,-1 7 0,0 0 0,0-2 0,0 0 0,0 4 0,0-1 0,0-11 0,0-4 0,0 7 0,16-5 0,3-11 0,1-1 0,11-3 0,-27-16 0,28 0 0,-28 0 0,43 0 0,-24 0 0,9 0 0,3 0 0,4 0 0,-4 0 0,-3 0 0,-5-16 0,10-3 0,6-1 0,-7-11 0,-1 11 0,0-15 0,1 15 0,-18 1 0,-1-1 0,2-2 0,-3-5 0,0-4 0,-12-5 0,11 11 0,1-5 0,-14-12 0,0-2 0,14 6 0,-1 2 0,-12 0 0,-2 1 0,8 8 0,-2 3 0,-7 5 0,0 3 0,0 16 0</inkml:trace>
  <inkml:trace contextRef="#ctx0" brushRef="#br0" timeOffset="60116">7779 9119 24575,'-33'34'0,"-1"-1"0,10 1 0,0 3 0,-2-2 0,-4-7 0,-1-3 0,2 4 0,3 8 0,3 3 0,1-3 0,-4-1 0,1-2 0,7 3 0,1 1-434,-1 4 0,1 2 434,5-11 0,0 2 0,0-1 0,1-3 0,-1-1 0,0 3-316,0 14 0,1 3 1,-1-2 315,0-10 0,-1-2 0,3 2 0,2 4 0,2 3 0,0-3 0,0-6 0,0-1 0,2 0 146,3 0 0,2 1 0,-1-1-146,0 11 0,0-2 0,0-8 0,0-2 0,-1-7 0,2-3 418,15 12-418,-12-17 959,12-3-959,-16-16 0,15 0 0,-11 0 0,12 0 0,-16 0 0</inkml:trace>
  <inkml:trace contextRef="#ctx0" brushRef="#br0" timeOffset="61919">11166 8714 24575,'0'40'0,"0"1"0,0-1 0,4 5 0,1 0 0,1-2 0,1-5 0,-1-1 0,1 0-485,-1 5 1,0 0 0,2 0 484,2-7 0,1 0 0,-1 0 0,-3 2 0,-1 0 0,1-1 31,-1 0 1,1-1 0,-1 0-32,0 0 0,0 0 0,-2-3 165,-4-2 1,0-1-166,0 11 0,0 2 0,1-6 0,-2-1 0,-6-6 0,-2 0 364,2 13 1,-5-1-365,-14-9 0,1-2 0,14-1 0,-2-1 149,-22 3 0,0-3-149,9 7 0,-2-8 0,-3-3 0,-4 0 0,25 0 0,0-1 0,-21-4 0,27 1 0,-12-4 0,16-16 0</inkml:trace>
  <inkml:trace contextRef="#ctx0" brushRef="#br0" timeOffset="64362">7074 11307 24575,'0'-36'0,"-8"4"0,0-2 0,6 8 0,0 1 0,-5-2 0,-2 1 0,-6-13 0,11 35 0,-28-12 0,13 16 0,-17 0 0,-7 0 0,6 0 0,-6 0 0,8 16 0,-1-12 0,3 28 0,0 6 0,11-23 0,1-1 0,-14 22 0,3 3 0,13-13 0,3-1 0,-3 2 0,2 1 0,7-1 0,1 1 0,-8 6 0,2-2 0,12 8 0,-13-5 0,16-4 0,0-27 0,0 27 0,0 5 0,0-3 0,0 4 0,0 1 0,0-1 0,0-1 0,0-2 0,0-7 0,0-3 0,0 12 0,0-17 0,0-3 0,16-1 0,3-11 0,16 12 0,1-16 0,-1 0 0,0 0 0,-9-6 0,-1-4 0,14-9 0,-13 2 0,-1-1 0,11-18 0,-17 1 0,13 0 0,-18 10 0,-1-1 0,9-13 0,-1 13 0,-3 1 0,-14-11 0,11 11 0,1-1 0,-12-13 0,12 4 0,-1-12 0,-11 23 0,4 0 0,0-3 0,-8-8 0,0 15 0,0 5 0,0 15 0,0 0 0,0 0 0</inkml:trace>
  <inkml:trace contextRef="#ctx0" brushRef="#br0" timeOffset="65733">7462 10936 24575,'-18'33'0,"0"1"0,-7 2 0,-5 3 0,3-1 0,10-4 0,3-1 0,-2 0 0,-4 0 0,-3 1 0,1-2 0,5-5 0,-3 12 0,3-7 0,3-1 0,10-8 0,-3 8 0,-2 5 0,0-2 0,2 2 0,5 9 0,0 1 0,-6-1 0,1 0 0,6-2 0,2 0 0,-1 0 0,0 0 0,0-6 0,0 1 0,-1-3 0,0 4 0,3-4 0,5 4 0,1-1 0,-6 2 0,0-2 0,7-10 0,-2-5 0,-7-3 0,16-4 0,-12-16 0,11 0 0,1 0 0,-12 0 0,12 0 0,-16 0 0</inkml:trace>
  <inkml:trace contextRef="#ctx0" brushRef="#br0" timeOffset="67201">10972 10513 24575,'43'10'0,"0"1"0,0-1 0,-7 4 0,0 3 0,0 2 0,-1 2 0,1 3 0,-1 3 0,-1 2 0,-2 0-656,-2 1 0,-3 1 0,-1 1 0,-3 1 656,-3 2 0,-2 1 0,-3 2 0,-1-2 0,0 7 0,-3-1 0,-1 0 0,-2-3 0,-2 0 0,0 1 0,0 4 0,0 1 0,-3-1-111,-2-7 1,-1-1 0,-1 1 110,2 9 0,0 1 0,-3 1 0,-1 0 0,-3-1 0,0-1 0,0-8 0,0-1 0,-2-2 348,-8 10 0,-3-4-348,1-14 0,1-3 0,-3 11 0,4-15 1293,1-4-1293,11-32 0,-12 12 0,16-12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16:03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13741 9790 24575,'0'35'0,"0"-10"0,0 1 0,0 1 0,0 1 0,0 10 0,0 2 0,0 4 0,0 0 0,0-3 0,0 1 0,0-9 0,0 2 0,0-1 0,0 4 0,0-2 0,0 0 0,0-1 0,0-1 0,0-2 0,0 7 0,0-3 0,0-5 0,0-27 0,0-35 0,1 3 0,-2-3 0,-7-2 0,-4-4 0,1 1 0,3 0 0,1 1 0,-2 0 0,-8-10 0,-1 0 0,0-3 0,5 2 0,10 17 0,2 1 0,-8-2 0,2 1 0,6 3 0,2 1 0,-1-14 0,0 14 0,0-1 0,0 1 0,0-1 0,-1-1 0,2-1 0,6-8 0,2 2 0,-5-5 0,11 7 0,1 17 0,-12 11 0,11-12 0,-15 32 0,0-12 0,16 11 0,6-13 0,7-4 0,3 2 0,4 0 0,2 0-797,8 1 0,2 0 1,3-3 796,-13-2 0,2-2 0,1-1 0,0-1 0,-1 2 0,6 0 0,0 1 0,-1 0 0,0-3 0,-2-3 0,0-2 0,-1-1 0,-1 1 0,6 1 0,-2 1 0,0-1-230,-4 0 0,0 0 1,-2 1 229,-2 4 0,-1 1 0,1-1 0,3-3 0,1-2 0,0 3 0,-1 6 0,1 3 0,-1-1 0,-1-4 0,0-1 0,1 1 0,1 4 0,1 2 0,-2-1 0,11 0 0,-4 0 0,-9 0 0,-5 0 0,2 0 0,-4 0 2299,-27 0-2299,12 0 780,0 0-780,-12 0 0,11 0 0,-15 16 0,-15 4 0,6 4 0,-2 2 0,-6-6 0,-1 0 0,0 12 0,0 2 0,-7 0 0,0 3 0,10-4 0,3 3 0,-1 1-425,-4 3 1,-1 2 0,2 1 424,6-7 0,1 2 0,0 0 0,2-1 0,-1 11 0,2-1 0,0 1 0,0 2 0,1 0 0,1-1 0,3-6 0,1-1 0,1-1 0,-2-4 0,0-1 0,3-4 0,6-3 0,-1-3 0,-3 21 0,12-43 0,-32 12 0,-11-16 636,2 0 1,-3 0-637,-10 0 0,-2 0 0,-4 0 0,-2 0-238,6 0 0,-1 0 1,0 0 237,4-1 0,1 1 0,-1 1 0,-8 3 0,-2 3 0,2-2 0,8-4 0,1 0 0,-1 0 0,-8 4 0,-3 2 0,4-3 0,-4-3 0,2-2 0,-2 1 0,2 0 0,10 0 0,3 0 0,-14 0 0,12 0 0,4 0 0,11 0 713,-15 0-713,15 0 0,-11 0 0,11 0 0,-4 0 0,-3 0 0,-12 0 0,4 0 0,3 0 0,-3 0 0,12 16 0,-24-12 0,43 11 0,-12-15 0</inkml:trace>
  <inkml:trace contextRef="#ctx0" brushRef="#br0" timeOffset="2365">14676 9437 24575,'29'-38'0,"1"-1"0,-1 1 0,0 0 0,-1 2 0,1-2 0,0 0 0,1 0 0,0 0 0,-4 5 0,1-1 0,0 1 0,1-1 0,0 0 0,0 0-469,-1 1 1,1 0 0,1 0 0,-1-1 0,1 1 0,-1 0 0,-1 1-79,1-2 1,-1 1 0,0 1 0,0-1 0,0 1 0,0 0 505,1-1 0,0-1 1,1 1-1,-1 0 0,0 1 1,-1 1 47,3-3 0,-1 2 0,-1 0 0,0 1 0,-2-1-7,2-5 0,-2 0 0,0 0 0,0 3 244,9-4 1,0 3 0,-3 0-245,-6 2 0,-2-1 0,1 3 0,10-6 0,0 4 0,-7 5 0,-5 5 807,-3 3 0,-5 4 1,-15 16-1</inkml:trace>
  <inkml:trace contextRef="#ctx0" brushRef="#br0" timeOffset="4047">16475 7073 24575,'0'34'0,"0"-1"0,-19 3 0,-1 2 0,15 0 0,5 4 0,-5 0-573,-12 0 1,-5-1 0,6 1 572,12 0 0,5 0 0,-2 0 0,-4-1 0,-2 0 0,4-2 133,7 7 1,7-2-134,1-11 0,3-2 0,1-1 0,11 8 0,3-3 0,-5-8 0,3 1 0,-2-5 0,1-3 0,0 0 176,7 12 1,-1-2-177,-5-17 0,-1-2 0,1 7 0,-1-1 0,0-9 0,-3 0 867,-5 7-867,13-11 230,-13-4-230,13-6 0,3-7 0,-6-12 0,1-1 0,13 7 0,0-1 0,-6-12 0,-3-3-735,-11 9 0,1 0 0,-1 0 735,1 1 0,0 0 0,-1-2 0,-4-3 0,-2-1 0,2-2-310,6-5 1,2-1-1,-5-2 310,-11 5 0,-5-2 0,3-1 0,4 1 0,3-2 0,-1 0 0,-5 1 0,-6-4 0,-4 2 0,0 0 0,5 0 0,2 0 0,-3 1 0,-3 4 0,-1 0 0,-1 2 0,3-4 0,-4 2 0,-11 1 0,-5 3 0,3 9 0,-2 3 1046,-8 0 1,-3 3-1047,6 2 0,1 2 1041,-14-2-1041,0 15 0,9 0 0,1 0 0,-14 0 0,6 0 0,-1 0 0,7 0 0,-1 0 0,-7 0 0,0 0 0,0-1 0,-1 2 0,2 3 0,-1 2 0,2-1 0,1-4 0,1 2 0,-1 12 0,-2 6 0,2-2 0,4-7 0,1 2 0,3 9 0,0 5 0,2-5 0,-17 1 0,14-1 0,3 1 0,2-5 0,0 16 0,5-15 0,15-4 0</inkml:trace>
  <inkml:trace contextRef="#ctx0" brushRef="#br0" timeOffset="5984">17516 7708 8191,'15'20'0,"7"2"0,7 3 663,0-7 0,6 0 1,2 2-1,0 2-663,-2 3 0,1 3 0,1 1 0,0 1 0,2 1 0,-2-1 0,1 1 0,1 1 0,1 0 0,-1 0 0,-1-1 163,-1 0 1,1-1 0,-1 0 0,0-1 0,-1 1 0,-1 1-164,2 3 0,-1 0 0,-1 1 0,0 0 0,0-1 0,2 1 0,0 1 0,0-1 0,-1-1 0,-3-1 380,-2-3 1,-2-1 0,-2-1 0,0 2-381,0 6 0,-1 3 0,-1-2 0,-1-8 1638,4-7 0,-5-2-1377,-13 10 1,-1-6 0,7-20-1,-16 12 1</inkml:trace>
  <inkml:trace contextRef="#ctx0" brushRef="#br0" timeOffset="8652">19438 9155 24575,'-19'0'0,"-13"0"0,13 0 0,-16 15 0,-1-11 0,1 12 0,0-16 0,-1 16 0,1 3 0,0 1 0,0 11 0,-1-27 0,1 27 0,15-27 0,4 18 0,1 3 0,-4-1 0,-6 14 0,-1 6 0,5-7 0,2 1 0,1 7 0,1 0 0,0-9 0,3-2 0,11-7 0,2-3 0,-15 12 0,16-1 0,0 0 0,0 0 0,16 1 0,-12-1 0,27-15 0,-11 11 0,15-27 0,-11 4 0,3 0 0,7-8 0,2 0 0,-3 6 0,3 3 0,1-1-450,0-6 0,3-2 0,0 1 1,0 2 449,-1 5 0,0 3 0,0 0 0,1-2 0,4-3 0,1-1 0,-1-1 0,-3 1-41,1 1 1,-4 0 0,0 1 40,-2 4 0,-2 1 0,-2-3 0,-3-7 0,-3 0 0,9 13 0,-4-15 0,-11 0 0,0 0 1787,11 0-1787,-27 0 133,11 0-133,-15 0 0,0 0 0,16 0 0,-12-15 0,12 11 0,-16-12 0,0 16 0,0-16 0,0 12 0,0 20 0,0-8 0,0 23 0</inkml:trace>
  <inkml:trace contextRef="#ctx0" brushRef="#br0" timeOffset="12435">19050 9331 24575,'46'0'0,"-1"0"0,1 0 0,-1 0 0,1 0 0,3-3 0,-3 0 0,3-2 0,3 0 0,-9 1 0,3-1 0,3 0 0,1 0 0,-2-1 0,-1 1 0,-3 0-577,1 1 1,-2 0 0,-2 0-1,-1-1 1,-1-2 576,2-4 0,0-2 0,-3-1 0,-1 5 0,-1 7 0,-1 2 0,-5-1 456,-1-7 1,-3 0-457,0-1 0,-1 2 473,11 3-473,-17-11 0,12 15 0,-27 0 1496,12 0-1496,-16 0 0,0 47 0,0-13 0,0 6 0,0 4 0,0 4 0,0 1-997,0-1 0,0 0 1,0 1 996,0-10 0,0 1 0,0-1 0,0 0 0,0 8 0,0 0 0,0 0-310,0 3 0,0 0 1,0-1 309,0-5 0,0-2 0,0-1-35,0-2 1,0 0 0,0-3 34,0 9 0,0-4 0,0-12 0,0-3 0,0 0 0,0-1 2813,0 11-2813,0-1 1081,0-16-1081,0-3 128,-16-16-128,-3 0 0,-4-7 0,-5-2 0,-14 1 0,-2-3 0,5-14 0,-1-1 0,7 12 0,-3 2 0,3-1 0,-3-14 0,2 3 0,-1 13 0,-1 2 0,0-8 0,2 3 0,6 12 0,1 0 0,-7-14 0,1 0 0,6 14 0,-1 1 0,-7-15 0,0 0 0,3 14 0,1 0 0,4-14 0,1 1 0,-17 11 0,8-12 0,-1 16 0,17 0 0,-13 0 0,13 0 0,-1 0 0,-11 0 0,11 0 0,-4-1 0,-3 2 0,-12 15 0,5-15 0,1 2 0,10 13 0,-24-1 0,27-11 0,1 12 0,3 0 0,16-13 0,-16 13 0,12-16 0,-43 16 0,24-12 0,-3 11 0,1 1 0,5-12 0,5 12 0,15-16 0,0-16 0,0-4 0,-8-11 0,0-4 0,6 6 0,0-1 0,-3-5 0,-1-3 0,1 1 0,5-1 0,0 0 0,0-3 0,0-4 0,0 5 0,0 9 0,0 0 0,0-7 0,0-3 0,0 6 0,0-8 0,0 9 0,0 1 0,0-2 0,0 15 0,0 5 0</inkml:trace>
  <inkml:trace contextRef="#ctx0" brushRef="#br0" timeOffset="15564">14235 10760 24575,'37'0'0,"0"0"0,8 6 0,3 3 0,-6-3 0,3 0 0,1 2-670,1 3 1,0 1-1,0 0 670,-6 0 0,0 0 0,2 0 0,-6-5 0,3-1 0,2 1 0,-1 0 0,-1 1-817,5 4 1,-1 1 0,0 1 0,4-2 816,-8-5 0,3 0 0,2-1 0,0 0 0,-1 0 0,-1 1 0,3 2 0,-1 2 0,0-1 0,-1 1 0,0-1 0,-1-1 0,0 0 0,0-1 0,-1 1 0,-2-1 0,3 1 0,-2 0 0,-2 0 0,-1 1 0,5 5 0,-3 0 0,-1-2 587,6-3 1,-4 0-588,-13 7 0,-1-3 0,0-12 0,-3 0 0,-5 14 868,-3-16-868,-16 16 3231,39 3-3231,-27 7 0,2-1 0,15-13 0,0 0 0,-18 13 0,-2-3 0,22-18 0,-27 27 0,12-43 0,-16 24 0,0-28 0</inkml:trace>
  <inkml:trace contextRef="#ctx0" brushRef="#br0" timeOffset="17684">17145 11271 24575,'-35'-31'0,"3"11"0,-3 1 0,6 0 0,0-2 0,-6-8 0,-1 4 0,3 20 0,-1 4 0,7-11 0,0 0 0,-1 11 0,1 2 0,1-2 0,1 2 0,-1 9 0,1 4 0,-14 7 0,4 6 0,3 5 0,12 2 0,1 3-258,-5-8 1,-2 0 0,1 3 257,5 1 0,1 2 0,1 3 0,2-2 0,0 3 0,1 0 0,0 0 0,-4 5 0,1 0 0,4 1 0,6-6 0,4 1 0,0 0 0,0-2 0,-2-1 0,0-2 0,2-2 0,4 12 0,0-3 0,0-11 0,0 0 0,7 4 0,2-1 0,-1-10 0,4-1 0,11 12 0,5-3 0,11-9 0,-10 1 0,1-1 0,7-3 386,-8-10 0,1-1-386,9 7 0,0-14 0,4-4 0,-6 2 0,1 0 0,-4 0 0,3 0 0,-2 0 0,3 0 0,-2 0 0,-1 0 0,-3 0 0,3 0 0,0-16 0,1-3 0,-1-16 0,-25 11 0,-1-3 0,7-11 0,0-3 0,-8 7 0,-3-3 0,1 0 0,1-2 0,0 0 0,-1 0 0,0 3 0,0 1 0,-2 0 0,-3 1 0,-1-1 0,-1 2 0,-7-12 0,0 0 0,7-1 0,-2 2 0,-12 8 0,-1 1 0,7 1 0,-2 2 0,-13 3 0,-3 3 0,8-3 0,-1 3 0,-12 7 0,-3 2 0,8 0 0,-1 3 0,-6 11 0,-2 2 0,1-7 0,-1 1 0,0 6 0,2 2 0,-5-1 0,-9 0 0,45 0 0,-13 0 0</inkml:trace>
  <inkml:trace contextRef="#ctx0" brushRef="#br0" timeOffset="24864">19156 11836 8191,'-19'0'0,"3"0"0</inkml:trace>
  <inkml:trace contextRef="#ctx0" brushRef="#br0" timeOffset="30184">20091 11271 24575,'0'0'0</inkml:trace>
  <inkml:trace contextRef="#ctx0" brushRef="#br0" timeOffset="32781">19950 11271 24575,'-35'0'0,"-1"0"0,1 0 0,0 0 0,0 16 0,-1-12 0,1 27 0,0-27 0,15 27 0,-11-11 0,3 0 0,-9 11 0,10-11 0,-5-1 0,28 13 0,-11-13 0,13 5 0,4 3 0,-2 12 0,0-6 0,0 1 0,0-7 0,0 1 0,0 7 0,0 0 0,-1-7 0,2-1 0,6 8 0,1-3 0,-4-9 0,10 2 0,4-3 0,9-2 0,-5 15 0,6-16 0,-2-2 0,-18 2 0,24-1 0,-1-4 0,-23-10 0,39 11 0,-12-15 0,4 0 0,-5 0 0,-1 0 0,6 0 0,-7 0 0,3 0 0,8 0 0,0 0 0,-4 1 0,1-2 0,-6-2 0,1-3 0,-3 0 0,-3-4 0,-3 0 0,2 1 0,-5-2 0,-3-20 0,11 27 0,-27-27 0,12 11 0,-15-4 0,-2-3 0,1-12 0,0 6 0,0-1 0,0-5 0,-13 5 0,-6 1 0,1 13 0,-3 1 0,-6-8 0,-1 3 0,-7 5 0,4-13 0,27 28 0,-12-11 0,0 15 0,13 0 0,-29 0 0,-3 0 0,8 0 0,-1 0 0,0 0 0,1 0 0,0 0 0,3 0 0,5 0 0,-13 0 0,28-16 0,-11 12 0,15-12 0</inkml:trace>
  <inkml:trace contextRef="#ctx0" brushRef="#br0" timeOffset="35199">17322 11906 8191,'0'20'0,"31"-4"1638,-2-15 0,5-2-765,11 1 0,2 0-873,3-8 0,-2 0 1411,-11 6 1,-4 0-1412,-5-6 0,-5 0 0,-3 8 0,-4 0 0</inkml:trace>
  <inkml:trace contextRef="#ctx0" brushRef="#br0" timeOffset="37881">17763 11553 24575,'0'42'0,"0"-1"0,-1-6 0,1 1 0,1 3 0,3 7 0,1 4 0,1-1-493,1-2 0,-1 1 1,1-2 492,-1-6 0,-1-2 0,4-3 240,7 3 0,-1-3-240,-13-3 0,0-5 245,14-8-245,-16-3 0,0-16 0,0-31 753,0-16-753,0 6 0,0-6 0,0-1 0,0 7 0,0 0 0,0-2-162,0 4 1,0-1 0,0 0-1,0 2 162,0 1 0,1 2 0,-2 1 0,-7-11 0,0 4 0,7 12 0,-2 3 0,-13 0 0,1 1 0,11-10 0,-12 0 0,16 15 0,-16 4 0,28 16 646,-8 0-646,31 0 0,-10 0 0,1 0 0,1 0 0,1 0 0,7 0 0,1 0 0,-1 0 0,0 0 0,-7 0 0,-1 0 0,7 0 0,-1 0 0,6 0 0,-4 0 0,-3 0 0,-29 0 0,13 0 0,-16 0 0,0 0 0,16 32 0,-12 7 0,4 2 0,-1 4 0,-6-7 0,-2-1 0,1-2 0,0 0 0,-1 0 0,2-3 0,15 7 0,-12-4 0,12-3 0,-16-28 0,0 27 0,0-27 0,0 27 0,0-11 0,0-1 0,-16-3 0,12-16 0,-27 16 0,27-12 0,-28 11 0,29 1 0,-13-12 0,0 12 0,12-1 0,-27-11 0,11 12 0,-15 0 0,0-12 0,9 4 0,1-1 0,-14-7 0,3 0 0,21 0 0,15 0 0</inkml:trace>
  <inkml:trace contextRef="#ctx0" brushRef="#br0" timeOffset="39449">18468 11906 24575,'37'0'0,"1"0"0,6 0 0,4 0 0,-10 0 0,4 0 0,1 0 0,-2 0-476,5 1 0,-2-1 0,0-1 476,3-3 0,-1-3 0,-2 3 0,1 3 0,-4-2 0,-5-13 0,-1 0 0,0 14 0,0 0 232,-7-6 0,-1 1-232,7 6 0,-1 2 237,6-1-237,-12 0 0,-3 0 0,-4 0 0,19 0 0,-33 0 0,17 0 0</inkml:trace>
  <inkml:trace contextRef="#ctx0" brushRef="#br0" timeOffset="41364">19668 10336 24575,'0'26'0,"0"-1"0,0 16 0,0 5 0,0-11 0,0 2 0,0 0-286,-1 0 0,1-1 0,1 1 286,3 3 0,2-1 0,-1 0 0,-4 7 0,2-2 141,13-7 0,0 0-141,-15 10 0,2-4 71,12-21 0,1-2-71,-13 8 0,-2 2 0,7-4 0,0-1 0,-8 10 0,0 1 217,7-7 0,1 1-217,-7 5 0,2-4 0,13-11 0,-16-4 0,0-16 0,0 0 0</inkml:trace>
  <inkml:trace contextRef="#ctx0" brushRef="#br0" timeOffset="47097">20550 7144 24575,'-36'0'0,"1"0"0,10 0 0,-1 0 0,-1 0 0,-1 0 0,1 0 0,-1 0 0,-6-2 0,2 4 0,-7 13 0,5-14 0,1 2 0,13 12 0,1 2 0,-16 0 0,3 1 0,9 21 0,-3-6 0,5 1 0,17 5 0,-3-13 0,-2-1 0,-7 10 0,12 1 0,-11-1 0,13-9 0,4-1 0,-2-2 0,0 24 0,0-27 0,0 15 0,15 0 0,-7-8 0,4-3 0,12-11 0,3-2 0,-1 13 0,3-1 0,13-11 0,2-4 0,-15 1 0,1 1 0,1 3 0,4 2 0,-3-4 0,-3-7 0,1-2 0,13 11 0,0-2 0,-15-10 0,-1-2 0,0 1 0,-3 0 0,-5 0 0,13 0 0,-3-18 0,0-3 0,-6 9 0,-1-2 0,4-8 0,2-5 0,-7 2 0,-1-15 0,-3 15 0,-3-1 0,-10-9 0,4 11 0,0-3 0,-7-7 0,-2-2 0,1-2 0,0 1 0,0 2 0,0 0 0,0 1 0,0 1 0,0 5 0,0 1 0,0 0 0,0-1 0,-6-15 0,-4 4 0,-10 12 0,12-7 0,-3 5 0,-21 25 0,13-12 0,-17 16 0,-7 0 0,6 0 0,-6 0 0,8 0 0,15 0 0,4 0 0,16 0 0,0 16 0,0-12 0,0 11 0</inkml:trace>
  <inkml:trace contextRef="#ctx0" brushRef="#br0" timeOffset="48647">20955 7038 24575,'32'-35'0,"-7"-1"0,5-3 0,-3 14 0,4 0 0,1-1-771,3-6 1,0-1-1,1 0 771,-1-1 0,0-1 0,0 2 0,1 2 0,0 2 0,-2-1 0,-3 0 0,-2-1 0,1 2 153,2-1 0,1 1 1,-4 1-154,1 0 0,-3 1 223,4 1 0,-3 1-223,7-10 0,1 0 0,-17 15 1178,-3 5-1178,-16 15 57,16-16 0,-12 12 0,11-12 0</inkml:trace>
  <inkml:trace contextRef="#ctx0" brushRef="#br0" timeOffset="50297">22137 5627 24575,'0'27'0,"0"1"0,-7 16 0,-2 2 0,8-8 0,-1 0 0,-8-1 0,-2 2 0,2-1 0,8 7 0,0 0 0,-3-11 0,-1 1 0,2-2 0,1 4 0,6 0 0,5-3 0,4 1 0,-1-2 0,-1 6 0,3-3 0,19 1 0,3-4 0,-15-6 0,-1-3 0,6-5 0,1-2 0,0 1 0,-1-1 0,14 3 0,-13-3 0,-1-3 0,11-10 0,-1 12 0,0-16 0,0 0 0,1-16 0,-10-6 0,-1-7 0,-5-7 0,-1-3 0,1 10 0,1 0 0,-3-3 0,-9-1 0,-3-2 0,0 1 0,7-12 0,-2 2 0,-10 7 0,-2 0 0,1-5 0,0 1 0,1 6 0,-2 0 0,-10-1 0,-2-3 0,7 3 0,1-2 0,-5 3 0,-18-5 0,-3 3 0,11-3 0,1 2 0,-6 11 0,-1 3 0,-10-11 0,11 16 0,0 2 0,-15-2 0,15 9 0,-1 4 0,-9 6 0,10 6 0,-1 4 0,-13 9 0,6 5 0,-1 3 0,6-8 0,1 1 0,0 15 0,0-3 0,0-20 0,3 0 0,4 10 0,4 3 0,-3 2 0,3-5 0,16 1 0,0-23 0</inkml:trace>
  <inkml:trace contextRef="#ctx0" brushRef="#br0" timeOffset="51618">22737 6279 24575,'30'16'0,"1"0"0,-1 4 0,3 5 0,-2 0 0,-5 0 0,-1 1 0,2 2-777,1 3 1,3 3 0,-1 1 0,-1-2 776,2 4 0,-2-1 0,1 1 0,1 2 0,0 0 0,-3 0 326,-8-2 0,-3-1 0,1-5-326,8-5 0,-5-5 0,-17 11 0,12-32 0</inkml:trace>
  <inkml:trace contextRef="#ctx0" brushRef="#br0" timeOffset="53669">23495 7108 24575,'-35'16'0,"0"-12"0,9 10 0,1 3 0,-14 3 0,13-2 0,1-1 0,-11 3 0,1 11 0,16-11 0,-13 15 0,29-10 0,2 1 0,-14 13 0,13-6 0,4 1 0,-2 5 0,0-12 0,0-3 0,0-4 0,0 11 0,15-11 0,-11 15 0,28-15 0,3 11 0,4-12 0,-7-2 0,3 2 0,-1-1 0,2-1 0,1-6 0,1-2 0,-3 0 0,0-3 0,0-5 0,-3-2 0,7 1 0,-4 0 0,-3 0 0,-13 0 0,24 0 0,-5 0 0,5-15 0,-24 11 0,13-28 0,-13 13 0,-1-5 0,0-3 0,-7 0 0,-3-1 0,1-7 0,-2-1 0,-6 1 0,-2 0 0,2 7 0,-2 1 0,-6 1 0,-2 1 0,-10-10 0,-6 17 0,-1 0 0,6 0 0,0 1 0,-8 7 0,-2 1 0,3-8 0,1 2 0,-21 11 0,13-3 0,1-1 0,-6-8 0,12 14 0,3 0 0,4-14 0,-11 16 0,27 0 0,-27 0 0,27 0 0,-12 0 0,0 16 0,12-12-820,-11 12 1,15-16 0,0 0 0</inkml:trace>
  <inkml:trace contextRef="#ctx0" brushRef="#br0" timeOffset="55498">20920 7673 24575,'20'0'0,"-5"0"0,-15 0 0,16 0 0,4 0 0,15 0 0,0 0 0,0 0 0,1 0 0,-4 0 0,2 0 0,-5 0 0,1 0 0,13 0 0,0 0 0,-7 0 0,-1 0 0,0 0 0,1 0 0,-1 0 0,0 0 0,4 0 0,0 0 0,-2 0 0,-1 0 0,-3 1 0,-3-2 0,5-15 0,-4 12 0,-27-11 0,28 15 0,-13 0 0,5 0 0,3 0 0,8 1 0,1-2 0,0-7 0,2 0 0,-5 6 0,2 2 0,-1-2 0,12-6 0,-2 0 0,-6 8 0,-1 0 0,5-7 0,-2-1 0,-12 6 0,-1 0 0,1-5 0,-1-2 0,-2 1 0,1 0 0,-1 7 0,1-2 0,4-12 0,2-1 0,5 13 0,-1 2 0,-5-7 0,1 1 0,3 6 0,-4 2 0,-7-1 0,23 0 0,-43 0 0,11-16 0,-15 12 0,0-12 0</inkml:trace>
  <inkml:trace contextRef="#ctx0" brushRef="#br0" timeOffset="76881">21026 9825 24575,'46'0'0,"-1"0"0,1 0 0,-3 0 0,-1 0 0,2 0 0,-2 0 0,2 0 0,0 0 0,-1 0-463,-4 0 0,0 0 0,-1 0 1,-1 0 462,6-1 0,-1 1 0,0 1 199,3 3 0,-1 3 0,-7-2-199,6-2 153,-8 13 0,-8 0-153,-23-12 0,28 11 0,-28-15 948,11 0-948,-15 0 0,0-31 0,0 8 0,2-3 0,-4 1 0,-29-11 0,23 1 0,-21 18 0,-5-1 0,15-7 0,-1-1 0,-13-1 0,-4-1 0,10 5 0,0-1 0,2 0 0,-3-4 0,-1 1 0,-8 1 0,0 2 0,9 4 0,1 4 0,0 5 0,-1 3 0,1-2 0,3 4 0,5 6 0,3 0 0,0 0 0,12 0 0,-11 0 0,15 16 0,15 19 0,5 4 0,3-6 0,5 1 0,-1-6 0,1-1 0,-1 0 0,1 1 0,-3-2 0,1-2 0,-4-5 0,-1-2 0,-2 1 0,-1-1 0,9 3 0,-11 11 0,-16-27 0,16 12 0,-12-1 0,11-11 0,-15 12 0,0 0 0,0-13 0,0 13 0,0-16 0,0 16 0,0-12 0,16 11 0,-12-15 0,12 0 0,-1 0 0,-11 0 0,12 0 0,-16 16 0,16-12 0,-12 12 0,11-16 0,-15 15 0,0-11 0,-15 28 0,-21-13 0,10 8 0,-3 5 0,5-8 0,-3 0 0,0 1-226,-2 2 0,0 1 0,-1-1 226,-2-3 0,-2-1 0,2 0 0,2 1 0,0-1 0,0-3 0,-15 0 0,3-1 0,14 7 0,2-1 0,-2-6 0,5-2 0,3 2 0,4-3 0,16-16 0,0 0 0</inkml:trace>
  <inkml:trace contextRef="#ctx0" brushRef="#br0" timeOffset="79831">21890 11483 24575,'-35'0'0,"0"0"0,-1 0 0,17 16 0,3 3 0,14 19 0,4 7 0,-2-7 0,0 2 0,0 5 0,0 0 0,0-10 0,0-3 0,0 3 0,0-15 0,16 11 0,3-27 0,5 11 0,3 1 0,0-13 0,1-2 0,7 7 0,1 0 0,-1-7 0,0-2 0,8 1 0,1 0 0,1 1 0,0-2 0,0-6 0,0-2 0,0 1 0,-4-3 0,-12-7 0,-3 0 0,1 9 0,-3-1 0,-4-22 0,-5 28 0,-15-27 0,0 11 0,0-15 0,0 11 0,0-3 0,0-6 0,0-4 0,1 3 0,-1-1 0,-1-2 0,-2-10 0,-3-2 0,0 4 0,-3-5 0,-2 2 0,1 7 0,-1-1 0,-3 11 0,-22 7 0,11 7 0,-1 3 0,-13 14 0,7 0 0,-2 0 0,-1 0 0,-1 0 0,-8 0 0,-2 0 0,11 0 0,0-1 0,-1 2 0,0 4 0,1 1 0,0-1 0,-10-4 0,0 2 0,8 5 0,-1 4 0,3-1 0,4-1 0,2 0 0,-12-2 0,7 3 0,14 21 0,5-13 0,15 17 0,0-1 0,0 0 0,0-15 0,0-5 0</inkml:trace>
  <inkml:trace contextRef="#ctx0" brushRef="#br0" timeOffset="81030">21626 11377 24575,'-16'35'0,"12"1"0,-12-1 0,16 0 0,0-10 0,0 1 0,0 0 0,0 3 0,0 3 0,0 4 0,0-2 0,0 6 0,0-2 0,0 7 0,0-3 0,-1-15 0,2-3 0,15 11 0,4-16 0,-1-2 0,5-2 0,2-12 0,1-2 0,20 14 0,-12-15 0,-4 0 0,-27 0 0,12 0 0,-16 0 0</inkml:trace>
  <inkml:trace contextRef="#ctx0" brushRef="#br0" timeOffset="82297">22314 11236 24575,'0'-37'0,"0"-1"0,14-6 0,3-4 0,-9 10 0,-2-2 0,3 1 0,7 2 0,4 1 0,-5 3 0,-4-5 0,-2 5 0,7-2 0,-1 4 0,-11 27 0,12-28 0,-16 13 0,6-6 0,4-1 0,9-13 0,1 3 0,-5 5 0,-15 27 0,0-11 0,0 15 0,0 0 0,0 0 0</inkml:trace>
  <inkml:trace contextRef="#ctx0" brushRef="#br0" timeOffset="85697">22825 9543 24575,'0'35'0,"0"0"0,1 3 0,-2 7 0,-3-11 0,-3 3 0,2 1-774,4 7 1,2 1 0,-5 0 773,-3-7 0,-4 0 0,0 0 0,1-1 0,4 0 0,1-1 0,0 0 0,0 0 0,-4 12 0,-1-1 0,1 0 0,3 0 0,0 0 0,3-3 205,2-8 0,1-2 1,1-1-206,-1 11 0,0-4 206,0-12 0,0-3-206,0 1 0,0-3 0,0-4 0,0-4 1189,0-16-1189,0 0 103,0-16-103,15 12 0,-11-12 0,35 1 0,-1 11 0,6-12 0,6 0 0,-12 13 0,2 2 0,-2-4 0,3-1 0,-2 2 0,6 3 0,0 2 0,1 0 0,-2-2 0,-15-7 0,-3 0 0,21 4 0,-27-12 0,15 16 0,0 0 0,-15 0 0,11 0 0,-27 0 0,12 0 0,-16 0 0,0-15 0,15 11 0,-11-12 0,12 16 0,-16 0 0,0-16 0,0 13 0,16-13 0,3 16 0,5 1 0,3-2 0,0-7 0,1 0 0,3 6 0,1 0 0,-4-6 0,-3 1 0,2 7 0,-11 0 0,-16 0 0,0-16 0,0 12 0,0-27 0,0-5 0,0 13 0,0-24 0,0 12 0,-8 9 0,0-3 0,7-13 0,-2-3 0,-15 1 0,-3-2-150,12 9 1,3-2 0,-1 2 149,-7-11 0,1 3 0,5 4 0,0 4 0,-7 2 0,11 3 0,-12 29 0,16-13 0,0 16 448,0-16-448,0-3 0,0-17 0,0 1 0,-16 15 0,12 5 0,-11 15 0,15 0 0,0 0 0,-16 0 0,12 0 0,-12 0 0,16 0 0,0 0 0,-15 0 0,-5 0 0,-11 0 0,-4 0 0,5 0 0,1 0 0,-7 0 0,1 0 0,9 0 0,1 0 0,-10 0 0,0 0 0,-1 0 0,1 0 0,0 0 0,0 0 0,-1 0 0,12-1 0,-3 2 0,-8 6 0,0 1 0,5-6 0,1 0 0,-7 7 0,5-2 0,12-7 0,-13 0 0,28 0 0,-11 0 0,15 0 0,0 0 0</inkml:trace>
  <inkml:trace contextRef="#ctx0" brushRef="#br0" timeOffset="86882">23143 9578 24575,'0'-26'0,"0"1"0,0-9 0,0-3 0,0-6 0,0-4 0,0 7 0,0-2 0,0 3 0,0-2 0,0 3 0,0 2 0,0 6 0,0 14 0,0 0 0,0 12 0,0-11 0,0 15 0</inkml:trace>
  <inkml:trace contextRef="#ctx0" brushRef="#br0" timeOffset="88668">22896 8537 24575,'0'36'0,"0"-11"0,0 0 0,0 15 0,0-15 0,0 1 0,0 9 0,0 0 0,15 0 0,1-9 0,4-1 0,-1-5 0,1 0 0,5 9 0,1 0 0,-8-9 0,-1-2 0,3 9 0,11-11 0,-11-16 0,15 15 0,0-11 0,6 5 0,0-2 0,6-7 0,-5 0 0,-1 0 0,-6 0 0,-15 0 0,-5 0 0,1-16 0,-12 12 0,12-27 0,-16 4 0,0-11 0,0-5 0,0 8 0,0 15 0,0-11 0,0 27 0,-16-27 0,12 27 0,-12-12 0,16 0 0,-15-3 0,5-5 0,0-3 0,-7 0 0,-1-1 0,1-7 0,-1 0 0,-8 6 0,1 3 0,5-1 0,0 3 0,-15-12 0,4 17 0,27 3 0,-28 16 0,-3 0 0,9 0 0,-3 0 0,-5 0 0,-2 0 0,0 0 0,1 0 0,-1 0 0,2 0 0,6 0 0,1 0 0,-5-2 0,5 4 0,5 14 0,-1 3 0,23 17 0,0-12 0,0 3 0,0 0 0,0 1 0,0-1 0,0 0 0,0 0 0,0-3 0,0 12 0,0-17 0,0-3 0,0-16 0</inkml:trace>
  <inkml:trace contextRef="#ctx0" brushRef="#br0" timeOffset="91203">23830 10654 24575,'20'19'0,"-4"-3"0,-1 0 0,21 19 0,-2-9 0,2 3 0,-7 6 0,1 1 0,-3-13 0,2 0 0,-3 1 0,3 11 0,-3 1 0,2-4 0,-1-2 0,0-2 0,-3-3 0,-4 3 0,11 3 0,-27-27 0,27 27 0,-11-27 0,0 28 0,-5-28 0,-15 11 0,0-15 0</inkml:trace>
  <inkml:trace contextRef="#ctx0" brushRef="#br0" timeOffset="93132">24536 11342 24575,'-35'0'0,"15"0"0,-11 0 0,11 0 0,1 0 0,3 0 0,0 15 0,12 5 0,-11 15 0,-1 1 0,14-4 0,0 2 0,-6-4 0,0-1 0,7 6 0,2 1 0,0-2 0,-2-2 0,-6-4 0,-1-1 0,6 1 0,0-1 0,-7 0 0,2-3 0,7-4 0,0 11 0,0-27 0,16 12 0,3-1 0,17 5 0,-12-3 0,3 1 0,0 0 0,0-1 0,1 2 0,-1-2 0,-1-7 0,-1-1 0,1 0 0,-1-2 0,3-6 0,-1-2 0,0 1 0,1 0 0,6 0 0,-1 0 0,14 0 0,-21 0 0,1 0 0,16 0 0,-24-16 0,-3 12 0,-16-27 0,0 11 0,16 1 0,-12-13 0,11-3 0,1-4 0,-14 13 0,0 1 0,14-10 0,-16 15 0,0-11 0,0-5 0,0-3 0,0 13 0,0 1 0,0 6 0,0-13 0,0 13 0,-16-17 0,7 12 0,-2-2 0,-6-1 0,-1-1 0,1-9 0,-1 3 0,-3 13 0,-1 3 0,-16-13 0,11 31 0,-4 0 0,27 0 0,-12 0 0,0 0 0,-3 15 0,-17 5 0,11 4 0,-1 3 0,6-8 0,1 1 0,1 6 0,1-1 0,-14 10 0,27-15 0,-12-5 0,16-15 0</inkml:trace>
  <inkml:trace contextRef="#ctx0" brushRef="#br0" timeOffset="130399">24501 12524 24575,'15'35'0,"-6"-10"0,2 1 0,13 1 0,3 1 0,0 7 0,1 0 0,-1-7 0,1-1 0,-2 7 0,-1-1 0,-7-13 0,-1-1 0,18 16 0,-15-3 0,19-28 0,-33 11 0,17-15 0,-23 0 0</inkml:trace>
  <inkml:trace contextRef="#ctx0" brushRef="#br0" timeOffset="131399">24360 13247 24575,'11'-37'0,"1"-1"0,0 1 0,0-2 0,0 0 0,-1 0 0,1-3 0,0 0 0,-1 0 0,1 1 0,0 0 0,0 2 0,-1 2 0,1 1 0,0 3 0,4-6 0,3 3 0,7 0 0,-1 6 0,-1 10 0,1 3 0,-3 3 0,-18 10 0,11-12 0,-15 16 0</inkml:trace>
  <inkml:trace contextRef="#ctx0" brushRef="#br0" timeOffset="132985">25118 12912 24575,'0'40'0,"0"1"0,0-1 0,0-5 0,0-1 0,0-1 0,0 13 0,0-4 0,0-10 0,0-5 0,0-7 0,0 11 0,-16 4 0,13 5 0,-12-15 0,-2 0 0,-2 11 0,-4-25 0,-5-3 0,-17 9 0,-4-2 0,1-13 0,-1 0 0,12 7 0,-2 4 0,2-4 0,-8-7 0,4 0 0,12 6 0,3 0 0,-10-8 0,21 0 0,-1-16 0,12 12 0,-12-27 0,16 27 0,16-43 0,-12 39 0,12-14 0,-1-3 0,-11 5 0,18 2 0,3 1 0,-1-3 0,7 4 0,5 1 0,-9 6 0,0-2 0,1-5 0,-1-3 0,-1-2 0,-1-1 0,4 3 0,1 1 0,-2-4 0,1 1 0,10 3 0,0 0 0,-11 0 0,-1 1 0,0 7 0,-3 0 0,-4-5 0,-5 15 0</inkml:trace>
  <inkml:trace contextRef="#ctx0" brushRef="#br0" timeOffset="133735">25153 12735 24575,'0'0'0</inkml:trace>
  <inkml:trace contextRef="#ctx0" brushRef="#br0" timeOffset="136048">24148 12383 24575,'35'0'0,"-15"0"0,11 0 0,-11 0 0,-1 15 0,13-11 0,-28 12 0,11-16 0,-15 0 0,0 15 0,16-11 0,4 28 0,15-13 0,-15 17 0,11-17 0,-27 13 0,11-29 0,-15 13 0,0-16 0,0 16 0,16-12 0,-12 27 0,12-11 0,-1 15 0,-11-15 0,12-5 0,-16-15 0,0 0 0,0-15 0,0 11 0,0-12 0,0 16 0</inkml:trace>
  <inkml:trace contextRef="#ctx0" brushRef="#br0" timeOffset="142449">24183 11448 24575,'36'0'0,"-12"-1"0,2 2 0,1 5 0,1 3 0,7 0 0,1 2 0,7 5 0,0 3 0,-6 6 0,1 1 0,0-7 0,3-2 0,-3 2 0,2 8 0,-1 1 0,-8-10 0,2-1 0,-3-1 0,-2 2 0,-3-1 0,-3 1 0,-1-1 0,14 19 0,-15-17 0,11 13 0,-27-28-820,12 11 1,-16-15 0,0 0 0</inkml:trace>
  <inkml:trace contextRef="#ctx0" brushRef="#br0" timeOffset="143643">24007 12277 24575,'29'-20'0,"-1"0"0,1 1 0,0-2 0,2 0 0,0-2 0,0 0 0,-3-2 0,0 0 0,0-1 0,1 0-820,8-4 1,3-1 0,-1 1 0,-2-1 817,-8 5 1,-2 0 0,-1-1 0,2 0 1,5-3 0,2-2 0,1 1 0,-3 3 0,2 1 0,-2 2 0,1-1 0,-5-2 0,1-2 0,0 1 0,1 2 0,6 1 0,2 3 0,-2-3 68,-9 2 1,-2-1 0,1-3-1,2 0 1,2-2 0,3-2 0,1-1-1,0 0 1,-1 0 0,-2-2 0,-7 8-18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20:02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9578 8191,'-19'-35'0,"-20"15"819,1 4 0,7 16 0,0 0 0</inkml:trace>
  <inkml:trace contextRef="#ctx0" brushRef="#br0" timeOffset="6947">9543 11271 24575,'25'0'0,"1"0"0,1 0 0,1 0 0,-1 0 0,1 0 0,-3 0 0,1 0 0,0 0 0,-1 0 0,-2 0 0,24 0 0,-27 0 0,-1 0 0,28 0 0,0 0 0,-19 0 0,1 0 0,2 0 0,-3 0 0,7 0 0,1 0 0,-1 0 0,0 0 0,0 0 0,-15 0 0,11 0 0,-11 0 0,4 0 0,3 0 0,-1 0 0,3 0 0,13 0 0,2 0 0,-6 0 0,-1 0 0,-1 0 0,-2 0 0,1 0 0,-3 0 0,-28 0 0,11 0 0</inkml:trace>
  <inkml:trace contextRef="#ctx0" brushRef="#br0" timeOffset="9447">9472 11377 24575,'44'8'0,"-1"0"0,1 1 0,2 1 0,-6 0 0,2 2 0,-3 2 0,-6 2 0,-2 3 0,-1-3 0,16-6 0,-5 3 0,-23 11 0,-1-1 0,12-12 0,-3-2 0,-16 10 0,16-3 0,2 0 0,-8 3 0,0 1 0,-5-4 0,-15-1 0,0-11 0,0 12 0,0-16 0,0 0 0,0 16 0,0-13 0,-12 19 0,-7 3 0,-12-1 0,5 8 0,-1 3 0,-3-8 0,1 1 0,9 6 0,1 2 0,-15-1 0,1 1 0,12 3 0,3 0 0,0-11 0,1 1 0,0 10 0,2-4 0,-4-11 0,9-1 0,0 1 0,-21 11 0,11 4 0,0-3 0,5-5 0,15-27 0,-16 27 0,12-27 0,-11 28 0,-1-29 0,-4 29 0,1-28 0,3 27 0,0-27 0,12 27 0,4-42 0,4 22 0,12-26 0,0-1 0,-12 12 0,15-11 0,9-1 0,5 12 0,4 4 0,-3-5 0,3 0 0,2-1-267,10 0 0,2 1 0,-2 0 267,-11 4 0,-1 0 0,0 0 0,1-4 0,0-2 0,-5 3 0,-4 4 0,-3 0 0,0-8 0,-1 0 0,1 7 0,-1-2 0,2-12 0,1-1 0,0 13 0,-1 2 0,8-15 0,-3 16 0,-29 0 0,13 0 0</inkml:trace>
  <inkml:trace contextRef="#ctx0" brushRef="#br0" timeOffset="13313">10407 12982 24575,'-19'0'0,"3"0"0,16 0 0,-16 0 0,12 0 0,-27 0 0,11 16 0,1-12 0,-13 12 0,13-1 0,-1-11 0,5 12 0,-1-1 0,12-11 0,-12 28 0,16-13 0,0 1 0,0-4 0,0-1 0,0-11 0,0 35 0,0-33 0,0 18 0,16-24 0,-12 0 0,12 0 0,-16 0 0,15 0 0,-11 0 0,12 0 0,-16 0 0,16 0 0,-13 0 0,13 0 0,0-24 0,-12 18 0,11-33 0,1 35 0,-12-11 0,12 15 0,-16-16 0,0 12 0,0-12 0,0 1 0,0 11 0,15-12 0,-11 0 0,12 12 0,-16-11 0,0-1 0,0 12 0,0-11 0,0 30 0,0-11 0,0 27 0,0-11 0,0 15 0,-16-15 0,12 11 0,-11-27 0,15 12 0,0 7 0,0-17 0,0 33 0,0-35 0,0 28 0,0-28 0,15 27 0,5-27 0,15 12 0,-10-15 0,1-2 0,13 1 0,-13 0 0,-1 0 0,11 0 0,-1 0 0,-15 0 0,-5 0 0,-15-16 0,0 12 0,0-12 0,0 1 0,0 11 0,0-12 0</inkml:trace>
  <inkml:trace contextRef="#ctx0" brushRef="#br0" timeOffset="17229">11201 11271 24575,'0'36'0,"0"-1"0,0 0 0,0 0 0,0 1 0,0-1 0,0-8 0,0 1 0,0 12 0,0 2 0,0 2 0,0 2-1078,0-1 1,-1 2 0,2 2 1077,2-8 0,1 1 0,0 1 0,1 0 0,-1 1 0,0 1 0,1 0 0,1-1 0,2-1 0,2 0 0,-1-1 0,0-1 0,-2 7 0,-1 0 0,0-3 321,0-8 1,0-1 0,-2-3-322,-3 4 0,-2-4 542,1 3-542,0-21 0,0-15 0,0-15 1682,0 11-1682,0-43 43,0 7-43,0-1 0,0-4 0,0 8 0,0 0 0,0 4 0,0-1 0,0-1-228,0-3 0,1 0 1,-2 0 227,-4 1 0,-1 1 0,1-3 0,4-8 0,1-2 0,-3 0 0,-6 7 0,-3 0 0,2 1 0,3 0 0,1-1 0,-1 0 0,-1 4 0,-1-1 0,-1 0 0,2 2 0,1-2 0,0 2 0,1-1 0,0-3 0,1 0 0,1 1 0,4-5 0,0 4 0,-8 13 0,0 1 0,6 1 0,0 1 0,-14-18 0,16 22 0,0-18 683,0 35-683,0-28 0,0 13 0,0-17 0,16 1 0,4 16 0,3 9 0,5 4 0,5 5 0,4 2 0,2-2 0,3 0 0,-1 3-285,8 4 1,0 4 284,-5-1 0,2 3 0,-3 2 0,5 3 0,-6 5 0,-16 2 0,-2 4 0,1-6 0,11-9 0,-6 0 0,-18 14 0,-4 1 0,8-9 0,-1 17 0,-12 3 0,-2 4 0,7-5 0,0 2 0,-7 0 0,-1 2 0,-1-2 0,1 6 0,0-2 0,0 1 0,0-4 0,0-1 0,0 7 0,0-28 569,-16 16-569,-3 1 0,-17-1 0,1-15 0,11-4 0,-3-1 0,-7-4 0,-2-2 0,-2 1 0,1-1 0,0 0 0,3-2 0,-1-7 0,20 0 0,15-16 0,0 12 0,0-11 0,0 15 0</inkml:trace>
  <inkml:trace contextRef="#ctx0" brushRef="#br0" timeOffset="18612">12242 11007 24575,'-6'41'0,"1"1"0,0 0 0,-4 5 0,0 1 0,0 4 0,4-11 0,0 3 0,1 1 0,0 0 0,0 0-656,-1-2 1,0 0-1,-1 1 1,2-1 0,1-1 427,1 8 0,2 0 0,1-1 0,0-2 228,-2-4 0,0-2 0,1 0 0,2-1 76,3 8 0,3-2 1,2-1-77,1-5 0,1-1 0,2 0 0,0-3 0,2 0 0,1-3 0,4-3 0,2-1 0,0-1 0,1 1 0,-1 0 0,1-1 0,5 10 0,0-2 456,6 0 0,-3-1-456,-13-9 0,-3-1 0,4 10 0,11-15 0,-27-5 0,12-15 0</inkml:trace>
  <inkml:trace contextRef="#ctx0" brushRef="#br0" timeOffset="21280">12841 11307 24575,'0'45'0,"0"0"0,0-7 0,0 2 0,0-1 0,0-3 0,0 0 0,0 2-573,3 0 1,1 2 0,0 0 0,1-1 572,1 5 0,1-2 0,0 1 0,-1 3 0,1 1 0,-1-3 281,2 7 0,0-4-281,1-2 0,-2-1 209,-6-5 0,2 0-209,5-2 0,-1-3 0,-7 5 0,0 8 1170,0-43-1170,16 27 139,-12-43-139,12 8 0,-20-23 0,-8-12 0,6 3 0,0-3 0,-2 0 0,-3 1 0,-1 0 0,0-2-190,2 1 1,1-2 0,1-1-1,0 4 190,1-1 0,1 4 0,-1-1 0,-3 0 0,-2 1 0,3 0 0,6 1 0,3-1 0,-1 2 0,-7-4 0,0 0 0,7-7 0,2 1 0,-1 8 0,0 0 0,0 0 0,0-1 0,0 1 0,0 0 0,0 7 0,0 1 379,0 1 0,0 1-379,0-10 0,16 15 0,3 4 0,5 15 0,3 2 0,0-1 0,1 0 0,8 7 0,-1 2 0,-6-1 0,-3 4 0,9 23 0,-4 0 0,-21-9 0,0-1 0,11-6 0,1 1 0,-10 13 0,-2 1 0,2-7 0,-1 1 0,-2 7 0,-2 0 0,-5-7 0,0-1 0,6 7 0,-1-1 0,-7 6 0,-5-13 0,-5-1 0,-18 10 0,10-17 0,-1 0 0,-3-1 0,1 1 0,-14 17 0,9-25 0,1 0 0,5 7 0,1-3 0,-17-10 0,21 12 0,15-32 0,15 12 0,21-27 0,-10 28 0,2 2 0,-1-7 0,1 0 0,9 7 0,1 2 0,-10-1 0,1 0 0,2 0 0,0 0 0,4-1 0,-3 2 0,7 15 0,-5-8 0,-1 4 0,-12 4 0,-3 3 0,17 16 0,-3 0 0,-28-15 0,11 11 0,-15-11 0,-13 0 0,-5 3 0,0 4 0,-3-1 0,-13-2 0,-3-1 0,2 3 0,0-1 0,0-7 0,-1-1 0,-3 1 0,0 0 0,2 0 0,1-1 0,4-8 0,1 1 0,5 7 0,1-2 0,-10-11 0,0 11 0,0-15 0,15 16 0,4-12 0,16 12 0</inkml:trace>
  <inkml:trace contextRef="#ctx0" brushRef="#br0" timeOffset="22830">14059 11165 24575,'0'34'0,"0"0"0,0 0 0,0 12 0,0 2 0,0-11 0,0 3 0,0 0 0,0-4 0,0 7 0,0-3 0,0 10 0,0-2 0,0-22 0,0-1 0,0 2 0,0 0 0,-1 0 0,2 1 0,6 13 0,1 1 0,-6-6 0,0 2 0,5 10 0,2 2 0,-3-15 0,-1 1 0,-1-3 0,-2 1 0,0-1 0,7 1 0,-2-2 0,-7 4 0,0-1 0,0-16 0,0-3 0,0-16 0,0 0 0</inkml:trace>
  <inkml:trace contextRef="#ctx0" brushRef="#br0" timeOffset="26212">14817 11800 24575,'0'-25'0,"0"-1"0,-16-13 0,15 13 0,-2 1 0,-28-10 0,27 0 0,-27 15 0,11-11 0,-15 27 0,0-12 0,10 14 0,-1 4 0,-2 5 0,1 2 0,-1 0 0,1 1 0,0 6 0,3 4 0,5 6 0,3-1 0,-4-2 0,12 7 0,0 3 0,-7 6 0,12-5 0,2 3 0,-7-2 0,0 0 0,7 1 0,2-1 0,-1-7 0,0-1 0,0 8 0,16-4 0,-12-27 0,43 12 0,-24-16 0,2 1 0,1-2 0,10-15 0,-1-3 0,0-17 0,0 1 0,1 0 0,-1 15 0,0 5 0,-10 13 0,1 4 0,13-2 0,-3 0 0,-21 0 0,-15-16 0,-15 12 0,11-12 0,-12 16 0,0 0 0,12 0 0,-11 0 0,15 16 0,0 19 0,0 4 0,0-5 0,0-1 0,0 6 0,15-3 0,-11 3 0,28-33 0,-28 17 0,27-23 0,4 0 0,4 0 0,-13 0 0,-1 0 0,11 0 0,-17-23 0,13 1 0,-28-5 0,11 11 0</inkml:trace>
  <inkml:trace contextRef="#ctx0" brushRef="#br0" timeOffset="28100">14605 10442 8191,'0'20'0,"32"-4"1638,-14-2 0,3 3-745,20 1 1,4 3-894,-14 4 0,-2 4 0,1 3 332,-3-3 1,0 1 0,0 1 0,-2 1-333,-1-1 0,-1 1 0,-1 1 0,-1 0 0,2 3 0,-1 2 0,-1 0 0,0-1 257,-3-2 0,0 1 0,-1-2 0,0 0-257,2 6 0,-1 0 0,0-2 0,2-2 0,0-1 0,-1 0 0,-5-2 0,-2 1 0,-1 1 1092,-1-1 0,-1 1 0,-1 1-513,4 5 0,-1 1 0,-2 1-579,-6 3 0,-3 1 0,1 1-318,2-8 0,2 2 1,-1 0-1,-1-1 318,-2 8 0,-1 0 0,-1 0 0,2 0 0,0 1 0,-3 0 253,-1-3 1,-3-1 0,0-2-254,-2 4 0,-4-2 613,-8-1 0,-3-4-613,5-14 0,-1-3 361,-4-6 0,3-1-361,0 19 1497,-11-17-1497,27 13 1014,-28-29-1014,28 29 0,-27-28 0,27 27 0,-11-27 0,15 12 0,0-16 0</inkml:trace>
  <inkml:trace contextRef="#ctx0" brushRef="#br0" timeOffset="29050">15822 11871 24575,'0'20'0,"0"-5"0</inkml:trace>
  <inkml:trace contextRef="#ctx0" brushRef="#br0" timeOffset="31147">16546 10830 24575,'0'26'0,"0"-1"0,0 9 0,0 3 0,0 10 0,0 4 0,0-16 0,0 0 0,0 3 0,0 9 0,0 3 0,0-2-461,0-10 1,0 0-1,0-1 461,0 4 0,0 0 0,0-1 0,0-6 0,0 0 0,0 0 0,0 1 0,0 1 0,0-1 0,0 12 0,0 0 0,0-13 0,0 0 0,0 0 56,0 9 1,0 0-57,0 6 0,0 0 0,0-3 0,0 0 0,0 3 0,0-4 309,0-6-309,0-7 0,0-32 0,0-32 694,0-7-694,0 2 0,0-4 0,1-3 0,-2-1 0,-7-4 0,0 0 133,6 11 0,0 2-133,-6 1 0,0 3 0,8-3 0,0 15 0,0-11 0,0 11 0,0-15 0,0 10 0,0-1 0,0-1 0,0-1 0,0-6 0,0-2 0,0-1 0,0 3 0,0-5 0,0-8 0,0 43 0,0-27 0,16 27 0,-12-12 0,12 16 0,-1-31 0,-6-2 0,2-5 0,4 1 0,2-4 0,2 2-191,-1 1 0,0 1 1,1 0 190,-1-1 0,-1-1 0,3 6 0,6 3 0,-1 5 0,-6-10 0,-3 19 0,-16 16 0,16 0 0,-13 0 0,44 0 0,-7 16 0,-13-15 0,1 2 286,-2 11 0,-1 3-286,10 3 0,-16 15 0,-2-10 0,-2 1 0,-11 13 0,4-10 0,-1 1 0,-6-3 0,-2-1 0,1 21 0,0-12 0,0-3 0,-15-28 0,-5 27 0,-15-11 0,10 4 0,-1 2 0,-1-6 0,-1 0 0,1 6 0,-1-1 0,1-14 0,3-3 0,5 8 0,-29-16 0,9 16 0,5-14 0,-2 0 0,0 6 0,1-1 0,7-6 0,1-2 0,0 1 0,3 0 0,5 0 0,3 0 0,16 0 0</inkml:trace>
  <inkml:trace contextRef="#ctx0" brushRef="#br0" timeOffset="32812">17586 10795 24575,'0'20'0,"0"11"0,0 4 0,0-2 0,0 5 0,0-3 0,0 4 0,0 0-592,0 3 0,0 0 0,0 2 592,0-5 0,0 2 0,0 1 0,0 0-405,0 6 1,-1 0-1,1 0 1,1 1 404,2-3 0,1 0 0,0 0 0,1 0 0,-1 2 0,-1 0 0,1 1 0,5-2 0,3-1 0,4 0 0,2-1 0,2-2 0,1-5 0,1-1 0,1-2 0,1 2 0,2 5 0,1 1 0,1-1 0,1-4-161,1-8 0,2-3 0,-1-1 0,-2 1 161,-3 3 0,-2 1 0,0-6 0,12-5 0,-5-5 0,-12 1 1158,28-1-1158,-23-11 1054,8 12 0,3 0-1054,4-12 772,-4 11-772,-19-15 0,-16-15 0,0 11 0,0-12 0</inkml:trace>
  <inkml:trace contextRef="#ctx0" brushRef="#br0" timeOffset="34550">18504 11518 24575,'0'-19'0,"0"-28"0,-16 23 0,8-9 0,-4-1 0,-11 13 0,-5 3 0,1-1 0,-1 3 0,1 6 0,0 4 0,0 4 0,3 4 0,-12 14 0,1 4 0,9 10 0,1 6 0,4 0 0,3 3 0,-1 5 0,3 2 0,4-13 0,2 2 0,0-1 0,0 11 0,1 0 0,-1 0 0,0 0 0,0-1 0,4-2 0,13-6 0,2-1 0,-9 1 0,4-2 0,19-5 0,1-3 0,-16 10 0,39-21 0,-43-30 0,27-21 0,-14 10 0,1-3 0,15-5 0,5-2-334,-9 8 1,2-1 0,-1 0 333,1-1 0,-1 0 0,-1-1 0,-1 1 0,-2 0 0,-1 0 0,3-7 0,-3 4 0,2-3 0,-11 21 0,-16 30 0,0 5 0,-1 11 0,2 5 0,6-8 0,1 2 0,-2 7 0,-1 5 0,4-3 333,6-7 0,3-1 1,0 0-334,0 5 0,0 0 0,1-2 0,8 8 0,1-6 0,-10-13 0,-1-8 0,-1-15 0,-1-6 0,-11-33 0,12 19 0,-16-15 0,0-1 0,0 17 0,0 3 0</inkml:trace>
  <inkml:trace contextRef="#ctx0" brushRef="#br0" timeOffset="35600">18627 10689 24575,'25'0'0,"1"0"0,8 6 0,3 4 0,6 5 0,4 5 0,-7 1 0,2 3 0,-3 2-380,-6-3 1,-2 1 0,-1 3 379,2 5 0,-2 3 0,-6 0 0,-3 5 0,-6 2 0,-3-3 0,-1 2 0,-3-1 0,-5 3 0,-2 0 0,4 0 0,1 3 0,-1-2 0,-4-7 0,-1-1 0,-1 1-434,-2 0 0,0 3 0,-1 0 0,-2 0 434,-1 0 0,-1 0 0,-2 1 0,0-1 0,-2 0 0,-1 1 0,-2-1 0,0-1 0,-2 0 0,-1-2 0,0 0 0,0-1 226,0 7 0,1-1 1,-3-3-227,-2-4 0,-2-2 0,4-3 0,8-1 0,0-3 0,-19 5 530,15-31-530,-3 0 0,-1 0 0,4 0 0</inkml:trace>
  <inkml:trace contextRef="#ctx0" brushRef="#br0" timeOffset="107280">6421 5380 24575,'0'35'0,"0"-10"0,0 1 0,0 8 0,0 3 0,0 6 0,0 4 0,0-11 0,0 2 0,0 1 0,0 8 0,0 0 0,0-1 0,0-10 0,0-1 0,0-1 0,0 2 0,0-1 0,0-4 0,1-3 0,-2-5 0,-15 13 0,15-12 0,-2 3 0,-11-1 0,-3 2 0,-1 14 0,1 3 0,-2 0 0,-2 0 0,5-15 0,-2 0 0,2 0 0,-4 14 0,4-2 0,6-13 0,1-3 0,-7 9 0,16-19 0,-16-16 0,12-16 0,-11-3 0,15-16 0,-16-1 0,7 11 0,-2-1 0,-6-1 0,-1-1 0,0-6 0,1-2 0,-2 0 0,3 1 0,6 7 0,0 1 0,-7 0 0,3 3 0,10 5 0,-12 3 0,16 32 0,0 3 0,7 12 0,2 5 0,-8 7 0,2 4-590,10-2 1,5 2 0,-2 2 589,-10-8 0,-1 2 0,-1 0 0,4-1 0,6-1 0,4 1 0,1-2 0,-3 0 0,-3 6 0,-1-1 0,2-3 0,3-10 0,1-3 0,-2-4 0,4 10 0,-5-50 0,-6-16 0,-2-9 0,-1 4 0,0-3 0,2-3-637,2-3 0,2-2 0,2-3 0,0 1 637,-1 9 0,1-2 0,1 1 0,0-1 0,-1 0 0,1-4 0,-1-1 0,0 0 0,1 0 0,1 2 0,1 4 0,1 0 0,0 2 0,-1 1 0,0 1 508,2-8 1,-2 4 0,2 2-509,7-7 0,-1 10-820,-6 16 1,-3 4 0,-16 16 0</inkml:trace>
  <inkml:trace contextRef="#ctx0" brushRef="#br0" timeOffset="109051">9790 5203 24575,'0'39'0,"0"-1"0,0 0 0,0 0 0,0 6 0,0 2 0,0 1 0,0 2 0,0 1 0,0-4 0,0 2 0,0 0 0,0 2 0,0-1 0,0 2-469,0-6 1,0 1 0,-1 1 0,1-1 0,0 2 0,0 0 0,1 1 103,0-6 1,1 2 0,-1 1 0,1 1 0,1 0 0,-1-2 0,0 0 0,-1-3 0,1-2 302,-1 9 1,-1-4-1,1-2 1,-1 0-1,2 2 62,0-2 0,1 4 0,0-1 0,0-1 0,0-5 0,-2-6 992,0 5 0,-2-8-992,1 5 1098,0-5-1098,0-27 0,-15-20 0,-3-8 0,0-7 1638,0-6 0,-3 0-1386,-13 1 0,1 1-252,22 9 0,-1 1 0,-21 6 0,3 3 0,22-4 0,-39 5 0,28 15 0,-17 0 0,17-24 0,3 18 0,16-17 0,0 46 0,0-17 0,16 18 0,-12-9 0,11-11 0,1 12 0,19 15 0,-7-12 0,6 3 0,3 1 0,-2 0-551,4 4 0,1 0 1,2 1 550,-5-5 0,4 1 0,0 1 0,0-1 0,-5-2 0,4 3 0,-3-1 0,-2-3-133,6 0 1,-4-3 132,-9 1 0,-9-6 0,-15-13 0,12-32 0,0-7 0,-10 9 0,0-5 0,1-2-258,3-3 1,2-2 0,1-1 257,3 1 0,1-1 0,1 0 0,-2 2 0,-2 1 0,0 2 0,1 1 0,5-3 0,2 2 0,3 10 312,9 15 0,-2 6 1,-4-8-1,19 15 0</inkml:trace>
  <inkml:trace contextRef="#ctx0" brushRef="#br0" timeOffset="110579">14270 5927 24575,'0'25'0,"0"1"0,0 14 0,0 10 0,0 4 0,0-2 0,0-7 0,0 0 0,0 1 0,0 2-547,0-7 1,0 3 0,0 1 0,0 0 0,0 0 0,0-3 243,0 3 0,0 0 1,0-2-1,0-2 1,0-3 302,0 3 0,0-3 0,0-1 485,0 2 1,0 0 0,0-7-486,0 3 778,0-35-778,-15-35 0,-2 2 0,-2-5 0,7 6 0,0-1 0,-3 0-281,-10-3 0,-5 1 1,3-2 280,6 0 0,4-2 0,-4 2 0,-7 0 0,-2 1 0,2 3 0,-1-6 0,3 3 1217,-1-5 0,3 16-1217,4 36 0,20 13 0,8 5 0,5 7 0,2 1 0,1-1 0,3 0 0,0 2-560,-1-2 1,0 2 0,0 0-1,-1-2 560,2 3 0,-1-2 0,0-1 0,-1 2 0,1-1 0,-2-2 426,2 2 1,-1-4-427,1-4 0,-1-3 0,3 10 0,11-21 0,-27-15 0,12-31 0,-16-8 0,16 4 0,10-6 0,2-1-198,-3 9 1,2-1 0,2 0 0,2-2 197,-3 5 0,3-2 0,1-1 0,1 1 0,0 0 0,-2 3 0,3 0 0,-1 1 0,1 2 0,-2 0 0,0-1 0,5-7 0,-1-2 0,-2 3 0,-4 7 0,0 5 0,-5 4 0,6-13 0</inkml:trace>
  <inkml:trace contextRef="#ctx0" brushRef="#br0" timeOffset="127718">9508 13529 24575,'41'0'0,"0"0"0,3 0 0,4 0 0,1 0 0,-9 0 0,0 0 0,0 0 0,1 0-283,-1 0 0,1 0 0,-1 0 0,-2 0 283,1 0 0,-2 0 0,-4 0 185,-4 0 0,-3 0-185,0 0 0,-1 0 188,10 0-188,-15 0 0,11 0 0,-27 0 574,12 16-574,0-12 0,3 11 0,1-15 0,11 16 0,-27-12 0,12 12 0,-16-16 0,0 0 0,16 0 0,-13 0 0,13 0 0</inkml:trace>
  <inkml:trace contextRef="#ctx0" brushRef="#br0" timeOffset="129481">9296 13776 24575,'35'0'0,"1"0"0,-1 0 0,0 0 0,0 0 0,1 0 0,-17 0 0,28 16 0,-7 3 0,-5-1 0,0 0 0,4 1 0,-12-2 0,-7-3 0,-16-10 0,28 12 0,-28 0 0,11-12 0,-15 11 0,-15 1 0,11 4 0,-18 3 0,-3 5 0,13-2 0,0 2 0,-12 7 0,-7 3 0,4-1 0,5 3 0,1 1 0,-1-5 0,-2 3 0,3-5 0,3-5 0,1-3 0,-9 8 0,1-1 0,5-5 0,1-1 0,-7 0 0,1 1 0,6 5 0,2 0 0,-1-4 0,1-3 0,-3 13 0,1-12 0,7-7 0,24-16 0,23 12 0,-1-17 0,8-6 0,4-1-656,-6 2 1,4 0-1,3-1 1,1-1 0,0 0 548,-3 0 1,1-1 0,2-1 0,-1 1-1,1-1 1,0 1 106,-5 1 0,1 0 0,0 0 0,0 1 0,0-1 0,-1 0 0,-1 0 0,2 0 0,0-1 0,0 0 0,-2 1 0,-1-1 0,-1 1-137,7-1 0,-1 0 0,-3 0 0,-3 1 137,-1 1 0,-3 1 0,-5-1 0,-3-2 0,-5 3 0,-7 6 0,-16-16 0,0 12 0,0-12 0,0 16 0</inkml:trace>
  <inkml:trace contextRef="#ctx0" brushRef="#br0" timeOffset="132551">10936 14887 24575,'0'36'0,"0"-5"0,0 4 0,0 2 0,0 1 0,0 8 0,0-2 0,0-15 0,0-3 0,0 5 0,0-31 0,0 0 0,0-16 0,0 12 0,0-11 0,0 15 0,0-16 0,0 12 0,0-27 0,0 11 0,16-15 0,-12 0 0,27-1 0,5 1 0,-6 9 0,2 1 0,-2 6 0,-3-1 0,-4-7 0,-3 3 0,12 4 0,-28-11 0,11 27 0,-15-27 0,0 27 0,0-28 0,0 29 0,0-13 0,0 16 0,0-16 0,-15 12 0,-5-27 0,-15 27 0,15-12 0,-19 16 0,33 0 0,-17 16 0,7 4 0,13 4 0,2 3 0,-15 12 0,15-5 0,2-2 0,-1-8 0,0 23 0,-15-12 0,5-9 0,0 3 0,-7 6 0,-1 1 0,0-2 0,0 2 0,0 7 0,1 0 0,7-1 0,1-1 0,-8-5 0,2 0 0,13 3 0,0-3 0,-13 3 0,15-4 0,0-3 0,0-29 0,0 13 0,15-16 0,8 0 0,5 0 0,8 0 0,3 0 0,2 0 0,0 0 0,-5 0 0,-3 0 0,10 0 0,-24 0 0,13 0 0,-28-16 0,11 13 0,-15-44 0,0 23 0,-7-2 0,-1 1 0,4 5 0,-28-11 0,28 27 0,-27-12 0,4 16 0,5-23 0,-17 17 0,19-17 0,-15 23 0,0 0 0,-1 0 0,17 0 0,3 0 0,0 0 0,-3 0 0,-16 0 0,-1 23 0,1-1 0,15 5 0,5-11 0,15-16 0</inkml:trace>
  <inkml:trace contextRef="#ctx0" brushRef="#br0" timeOffset="134479">11977 13423 24575,'0'41'0,"0"1"0,0 2 0,0 4 0,0 1 0,0-12 0,0 1 0,0 0 0,0 1-609,0 4 0,0 1 0,0 0 1,0-2 608,0 6 0,0-2 0,0-3 0,0-8 0,0-1 0,0-1 0,0 2 0,0 0 0,0-1 388,0 6 1,0-2-389,0-2 0,0-1 201,0-7 0,0-1-201,0-1 0,0-1 0,0 10 0,0-15 1256,0-5-1256,-16-62 0,13 4 0,-6 2 0,2-4 0,6-2 0,2 0 0,-1 2 0,0-2 0,0 0 0,0-2 0,0 0-505,0 5 1,0 2 0,0-2 504,0 6 0,0-2 0,0 0 0,0 2 0,0-11 0,0 1 0,0 3 0,0-3 0,0 2 0,-2-4 0,4 2 0,5 20 0,2 1 0,0-8 0,1 0 0,-1 6 0,2 3 0,20-9 0,-27 19 1513,12 16-1513,15 0 0,-2 0 0,5 0 0,-1 0 0,3 0 0,3 0-535,9-1 0,2 1 0,1 1 535,-3 3 0,0 2 0,1 0 0,-1-1 0,-1 1 0,-1 2 0,-8 3 0,-3 2 0,-3-1 0,-2-3 0,-5 1 0,2 5 0,-7 2 0,-16 2 0,12 16 0,-32 1 0,9-11 0,-5 1 0,-19-2 0,-10-1 0,-1 0 0,4 2 0,0 0 0,-4 0-119,1-3 0,-3 1 0,-1-1 0,-1-3 119,1-3 0,-1-3 0,1 0 0,1 0 0,6 0 0,0 1 0,2-1 0,1-2 0,-6-3 0,1-2 0,3-1 0,-7 4 0,6-2 0,3-7 0,-1 0 0,17-16 0,3 12 0,16-11 0</inkml:trace>
  <inkml:trace contextRef="#ctx0" brushRef="#br0" timeOffset="135565">13388 12841 24575,'-10'26'0,"1"-1"0,-7 1 0,0 3 0,5 11 0,3 6-788,1-5 0,0 3 0,1 1 788,0-3 0,0 1 0,2 3 0,3-7 0,1 4 0,0 0 0,1 1 0,-1-1 0,0 3 0,-1-1 0,1 1 0,1 1-484,3-3 0,1 2 0,1 0 0,1 0 0,3-1 484,1-3 0,1 0 0,2 0 0,2-2 0,1-2 0,8 5 0,2-2 0,2-1 0,0-1 0,-2-1 0,-1 0 0,2-2 0,1-3 0,9-1 0,3-3 0,-3 0 257,-6 0 0,-3 1 0,1-3-257,7 2 0,0-3 0,-1 1 0,-5-3 0,-12-5-820,-3-3 1,-16-16 0,0 0 0</inkml:trace>
  <inkml:trace contextRef="#ctx0" brushRef="#br0" timeOffset="136864">14782 13388 24575,'-16'-35'0,"-4"-1"0,-3 17 0,-5 3 0,2 5 0,-2 2 0,-8 0 0,1 3 0,6 5 0,3 2 0,-9-1 0,4 0 0,13 21 0,0 5 0,-21 1-238,16-3 1,-3 6 0,1-1 237,0-6 0,1-1 0,0 3 0,-3 8 0,-1 4 0,1-1 0,-3 0 0,0 1 0,4 0 0,5-2 0,4 0 0,0 1 0,-2-2 0,1 0 0,4-1 0,2 12 0,4 1 0,2-7 0,0 2 0,2 0 0,3-2 0,2 0 0,-1 1 0,0 1 0,0 0 0,0 0 0,0-2 0,-1-1 0,2-1 0,5 10 0,4-4 0,7-5 0,1-5 0,6 2 0,7-19 0,-15-32 0,-12-19 712,12-5-712,-9 15 0,1-1 0,12-9 0,15 0 0,0 0 0,-15 15 0,-4 4 0,-16 16 0</inkml:trace>
  <inkml:trace contextRef="#ctx0" brushRef="#br0" timeOffset="138346">15276 13018 24575,'0'25'0,"0"0"0,0 8 0,0 5 0,0 1 0,0 8 0,0 2 0,0 2-656,0-12 1,0 2-1,0 0 1,0 1 0,0-1 384,0 9 0,0-1 0,0 0 0,0-1 271,0-6 0,0-2 0,0 0 0,0-1 446,0 9 0,0 0 1,0-7-447,0-10 0,0-3 355,0 5 1,0-4-356,0-9 0,0 14 0,0 7 0,-1 4 0,2 2 0,3-14 0,2 1 0,-1 1 0,-3 0 0,-2 0 0,2-4 0,6-2 0,0-3 0,-7 1 0,-2-3 577,1-4 1,0-4 0,0-16 0</inkml:trace>
  <inkml:trace contextRef="#ctx0" brushRef="#br0" timeOffset="141614">15681 13882 24575,'23'-28'0,"-1"1"0,0-1 0,3-4 0,2-3 0,0-2 0,0 0 0,-2 0 0,-1-1 0,0 0 0,1-1-460,-1 3 1,2-1 0,-1-1 0,-2 2 0,-4 2 459,-3-4 0,-5 2 0,2 2 0,12-7 0,-3 4 367,-20 9 1,0 5-368,13 3 379,-15 5-379,-15 30 0,11 5 0,-28 15 591,31-7 0,-2 3-591,-17 2 0,-10 2 0,2 1 0,7-2 0,2 1 0,-4 2-403,-4 0 0,-5 3 0,0-1 1,2-2 402,-2 1 0,2-3 0,2 1 0,3 0 0,1 1 0,2-4 0,-6 4 0,5-3 0,12-8 0,2-1 0,1 0 0,1 1 0,-2 0 0,2 3 0,5 12 0,0 4 0,-7-8 0,-4 1 0,4 1-190,6-3 1,3 1 0,-1 1 189,-4 6 0,-1 0 0,1-2 781,4 5 0,2-4-781,-1-15 0,0-1 0,0 20 0,0-43 0,0 11 0,0 1 617,0-12-617,0 12 0,16-16 0,-12 0 0,27-16 0,-11-19 0,-3 15 0,1 0 0,-1-5 0,1-1 0,15 0 0,1 1 0,-12 6 0,-1-1 0,13-7 0,-1 3 0,2 5 0,-15-13 0,11 28 0,-27-11 0,12 15 0,-16-24 0,0 18 0,0-17 0,-16 7 0,-19-19 0,8 15 0,-1 1 0,0 1 0,1 0 0,2 1 0,-1 3 0,-1 12 0,3 0 0,0-14 0,-23 16 0,28 0 0,-1 0 0,-11 16 0,11 4 0,1 15 0,3-15 0,16-5 0</inkml:trace>
  <inkml:trace contextRef="#ctx0" brushRef="#br0" timeOffset="142802">16475 12982 24575,'0'36'0,"-2"-12"0,4 2 0,12 1 0,3 1 0,-5 18 0,0 2 0,5-9 0,1-1 0,0 8 0,-4 2 0,-12-4 0,-1-2 0,8-5 0,-2 1 0,-4-6 0,-3 2 0,-3 2-734,-4 3 0,-4 1 1,-2 2 733,1-4 0,-1 2 0,-1 1 0,-2 1-429,-1-3 1,-1 2 0,-2 1-1,-1-1 1,-1 0 428,-1-1 0,-2 0 0,0-1 0,-1 1 0,1-1 0,2-2 0,-1 0 0,1-1 0,0 1 0,-1 0-240,-1 1 1,0 1 0,0 0 0,1-2 0,1-2 239,-3 6 0,2-3 0,0 1 0,0 2 0,0 1 0,5-8 0,0 1 332,3-19 1,16-16 0,0 0-1</inkml:trace>
  <inkml:trace contextRef="#ctx0" brushRef="#br0" timeOffset="143443">17004 14058 24575,'0'0'0</inkml:trace>
  <inkml:trace contextRef="#ctx0" brushRef="#br0" timeOffset="146231">17727 13018 24575,'0'41'0,"0"0"0,0-9 0,0 2 0,0 2 0,0 1 0,0 4 0,0 0 0,0-2-563,0 8 0,0-2 1,0 1 562,0 0 0,0 0 0,0-1 0,0-4 0,0-1 0,0 0 0,0 2 0,0 0 0,0 0 0,0-1 0,0 1 0,0 0-5,0 5 1,0 0 0,0-4 4,0 2 0,0-3 205,0 3 1,0-6-206,0-12 0,0-11 0,0-32 844,0 12-844,0-11 446,0-9-446,-15 18 0,11-17 0,-12 7 0,16 12 0,0-27 0,0 27 0,0-12 0,0 16 0,0-15 0,0 11 0,0-12 0,0 16 0,0-16 0,0 12 0,0-11 0,0 15 0,0-16 0,0 12 0,0-35 0,0-16 0,0 19 0,0-1 0,0-4-710,0-4 1,0-4 0,0-2 0,0 0 709,0 9 0,-1-1 0,1 0 0,0 1 0,1 1 0,2-4 0,2 2 0,-1 0 0,0 1 0,-3 2 0,-2 0 0,1 1 0,4 3 0,5 1 0,4 3 0,-4 1 0,-7-6 0,0 4 0,14-2 0,-1 19 0,-11 16 0,12 0 2837,0 0-2837,3 0 0,12 0 0,5 0 0,0 0 0,2 0 0,7 0 0,1 0 0,-2 0 0,-2 0 0,-14 0 0,-1 0 0,0 0 0,-3 0 0,-5 0 0,13 0 0,-29 0 0,13 16 0,-16-12 0,0 27 0,0 4 0,0-8 0,0 1 0,0-1 0,0 1 0,0 2 0,0-1 0,0 8 0,0 6 0,0-8 0,-16 1 0,-3-17 0,-4-3 0,-5 0 0,-6 1 0,-3 1 0,1 2 0,-2-1 0,-6 0 0,2-3 0,13-6 0,3-4 0,-1-5 0,3-2 0,4 1 0,5 0 0</inkml:trace>
  <inkml:trace contextRef="#ctx0" brushRef="#br0" timeOffset="147579">18839 12806 24575,'0'33'0,"0"0"0,-8 4 0,0 1 0,6-5 0,1 2 0,0 3-688,-2 0 0,-2 3 0,0 0 0,2-1 688,2 6 0,2-2 0,-1 2 0,0-3 0,0 3 0,0 0 0,0-1 0,0-5 0,0-1 0,0 0 0,0 0 0,0 10 0,-1 0 0,2-2 0,3-4 0,2-2 0,0 0 0,-1 0 0,0-2 0,5-1 121,5-7 0,3-2 0,0 1-121,-5 2 0,-1 2 0,2-2 0,2-1 0,2-2 0,-1-1 285,1 5 0,-1-3-285,1-3 0,-1-3 0,3-5 0,-4-3-820,-1-16 1,-11 0 0,12 0 0</inkml:trace>
  <inkml:trace contextRef="#ctx0" brushRef="#br0" timeOffset="151112">19368 14093 24575,'0'-35'0,"-1"11"0,2-3 0,4-6 0,6-4 0,1 5 0,4-5 0,3-2 0,2 0 0,1 1-656,1 3 1,2 1-1,2 0 1,1-1 0,0-3 186,-3 3 1,1-3 0,1-2 0,0 0 0,1 1 0,0 1 0,-1 2 438,3 0 0,0 2 0,0 1 0,0 0 0,-1 2 0,-1 0 30,5-9 0,-2 1 0,0 1 0,-1 2 0,-4 4 0,0 2 0,0 1 0,-2 2 977,13-10 0,-4 4-977,-12 5 0,-2 1 539,7 1 0,-5 1-539,-17-11 0,11 17 0,-30-13 3276,-21 44-3063,2-4 0,-2 4-213,6 12 0,1 7 0,2-4 0,-1 2 0,1 1-348,2-1 0,2 1 0,0 1 348,-2 8 0,1 2 0,-1 1 0,3-9 0,-1 0 0,1 0 0,2 1 0,0 8 0,3 0 0,-1 1 0,2-7 0,-2 1 0,1 0 0,2-2 0,1 2 0,2-1 0,-1 1 0,-4 8 0,-1 2 0,2-2 0,3-7 0,1-2 0,1 0 0,4 0 0,1-1 0,0 0 0,-3 10 0,2-4 0,6-13 0,2-1 0,-1-1 0,0-1 0,0 0 0,0 1 0,0 1 0,0 1 0,-1-1 0,2 1 522,5-2 0,4-1-522,5-3 0,5-1 0,6-1 0,3-3 0,6-3 0,1-1 0,-1 5 0,0-4 0,-6-12 0,-3 0 0,9 13 0,-3-30 0,-28 11 0,11-20 0,1-7 0,-12-10 0,4 2 0,-1-1 0,-6 13 0,-2-1 0,4-6 0,-6 2 0,-9 11 0,-7 3 0,-6-2 0,-5 4 0,-11 6 0,-8 5 0,12 3 0,-5 2 0,0 1 0,2 0-357,0-1 0,1 0 0,-1 0 357,0-1 0,-3 0 0,1 1 0,6 2 0,-3 5 0,4 1 0,-2-7 0,7 2 0,10 13 0,5-16 0,15 0 0</inkml:trace>
  <inkml:trace contextRef="#ctx0" brushRef="#br0" timeOffset="152181">20550 12488 24575,'18'38'0,"0"0"0,0-1 0,0 1 0,0-1 0,-2 2 0,-1 0 0,0 1 0,1 0 0,2 2 0,1-3 0,1 0 0,2 2 0,1 1 0,-1 0 0,-1 0 0,-3 0-469,-2-2 1,-1 2 0,-1-1 0,-1 1 0,-1 0 0,0-2 0,0 1-79,1 1 1,0 0 0,0-1 0,-1 0 0,-2-1 0,0 1-30,-1 4 0,-2 0 0,0 0 0,-2-2 1,-2-2 1112,-1 9 1,-3-4 0,0-1-538,1 0 0,0 0 0,0-2 0,2-1 0,0 0 0,-6-2 0,-7-1 0,-6-1 0,-2-1 0,2-6 0,-2-1 0,-4-1 0,-3-3 0,-4 0 0,-3-1 0,1 0 0,-1-1 0,-1-1 0,1-1 0,0-1 0,-6 0 0,2-3 0,1 2 539,2 4 0,2 1 0,4-12-539,-8-24 0,21 22 0,15-26 0,0 15 0</inkml:trace>
  <inkml:trace contextRef="#ctx0" brushRef="#br0" timeOffset="159068">4851 7426 24575,'42'12'0,"0"-1"0,0 1 0,1 0 0,3 5 0,-1 2 0,1 4 0,-12-2 0,1 2 0,0 3 0,0 0 0,-2-1-820,3 2 1,-1-1 0,-1 2 0,-2 1 424,1 6 0,-3 2 0,0 0 0,3-1 395,3-3 0,3-1 0,-1-1 0,-2 0 0,-7-1 0,-2-1 0,0 1 0,2-1 0,1 1 0,2-1 0,0 1 0,-1-1 55,5 6 0,-1 1 1,0-1-56,-4-4 0,0 0 0,1 1 0,3 2 0,0 2 0,-3-4 530,-4-4 1,-1-2-531,-2 0 0,1-1 0,6 2 0,2-3 0,-4-4 0,-1-1 1221,7 7 0,-1-1-1221,-9-6 0,-1-2 1188,10 2-1188,0 13 0,-15-28 0,11 27 0,-27-27 0,27 12 0,-11-16 0,8 11 0,3 1 0,10-6 0,-5 5 0,2 1 0,-3-4 0,1 0 0,7 8 0,4 3-522,-14-3 1,2 1 0,0 1-1,-1 2 522,-1 1 0,0 2 0,-1 0 0,0 0 0,0 0 0,0-1 0,-1 1 0,-1-1 0,6 7 0,-1 1 0,-4-2 0,-2 0 0,-3-2 0,1 1 0,-3-3 0,-5-4 0,-3-4 0,-16-16 0</inkml:trace>
  <inkml:trace contextRef="#ctx0" brushRef="#br0" timeOffset="160212">4851 9507 24575,'34'-27'0,"-1"-1"0,1 1 0,0 0 0,0-1 0,-4 0 0,0-2 0,0-1 0,0-1 0,1 1 0,2-1 0,0 2 0,1-1 0,1 1 0,1-1 0,0 0 0,0-1 0,1-1-410,-2 1 0,1-2 1,1 0-1,0-1 1,-1 0-1,0 1 0,-1 0 1,-1 2-138,3-4 1,-2 1 0,-1 1 0,0 1 0,0 0 0,2 0 298,1 0 0,3 0 1,-1 1-1,1 0 0,-3 2 1,-3 2 382,0-1 0,-4 3 1,0 0-1,1 1-135,7-1 0,2 0 0,-1 1 0,-3 0 0,-3-2 0,-2-1 0,3 1 0,0 6 0,3 1 0,3 0 0,0-1 0,-3-1-220,-3-2 1,-2-2-1,0 0 1,1-1 0,3 1 219,-3 3 0,3 1 0,0-1 0,2 0 0,0 0 0,-1 0 0,0-1 0,-1-1 0,0 0 0,0-1 0,0 0 0,0 0 0,0 0 0,-1 0 0,4-4 0,1 1 0,-1-1 0,0 1 0,-2-1 0,0 1 0,2-3 0,-1 0 0,-1 0 0,-1 1 0,-2 1-24,0 2 1,-2 1 0,-2 1 0,-2-2 23,0-10 0,-3-2 0,0 8 0,3 10 0,-5 3 0,-3-20 0,-5 39 0</inkml:trace>
  <inkml:trace contextRef="#ctx0" brushRef="#br0" timeOffset="176519">9296 7391 24575,'46'0'0,"0"0"0,0 0 0,0 0 0,-4 0 0,1-1 0,0 1 0,2 0 0,2 1 0,-6 0 0,2 0 0,2 1 0,0 0 0,1 1 0,-1 0 0,-1 0-469,0 1 1,0 0 0,-1 0 0,0 0 0,1 1 0,-1 2 0,0 1-1,2 1 1,-1 2 0,1 0 0,-1 2 0,0 0 0,-1 1 0,-2 1 302,0 1 1,-1 1 0,-1 0 0,-1 2 0,1 1 0,-1 1 65,4 3 0,1 3 1,0 1-1,-1 1 1,-2 0-1,-3-2 100,-4-1 0,-2 0 0,-2 0 0,0 0 0,0 2 123,4 3 1,1 2 0,-1 1 0,-1-2 0,-3-2-124,3 3 0,-2-2 0,-2-1-184,-4 1 0,0-1 1,-2-4 183,6-6 0,-5-5 3204,-3 1-3204,-4-1 2532,-1-11-2532,5 28 0,4-8 0,3 2 0,1 10 0,-1 3 0,-9-10 0,1 2 0,-1-1 0,-1 0 0,0-1 0,0-2 733,0 2 1,1-3-734,0 1 0,-1-3 872,3-4-872,-5 2 0,1 3 0,2-7 0,-1 3 0,-4 7 0,-1 6 0,3-2 0,8 0 0,4-1 0,-3-2 0,-2 5 0,-3-1 0,3 3 0,-1-9 0,-5-24 0,-16 13 0</inkml:trace>
  <inkml:trace contextRef="#ctx0" brushRef="#br0" timeOffset="177501">9719 9402 24575,'25'-36'0,"-1"1"0,0 0 0,1-1 0,-1 1 0,-1 2 0,2-2 0,0-1 0,1 0 0,1-1 0,0 2 0,0 0 0,1 2 0,0 1 0,0 0 0,1 1 0,1-1 0,-1 0 0,1-1-410,-1 0 0,1-1 1,-1-1-1,2 0 1,-1 0-1,0 1 0,0 1 1,0 1-138,6-3 1,0 1 0,-1 1 0,1 1 0,-1 1 0,-1 0 379,2-1 0,0-1 0,-1 2 0,0 1 0,-1 0 321,5-4 0,-1 1 0,-1 1 0,-2 1-154,1 0 0,-2 1 0,4-1 0,-6 6 0,4 0 0,0-2 0,0 2 0,-4 2 0,5-5 0,-4 3 0,3-1 0,5 1 0,4-2 0,0 1 0,-7 2 724,1-5 0,-4 3-724,1 7 0,-5 3 0,-11 1 0,-5-1 0,17-19 0,-14-5 0,3-7 554,-2 18 0,3-2 1,1-1-1,-1-1-554,-2-2 0,-2-1 0,0-1 0,0 0 0,4-4 0,0-2 0,0 1 0,-1 3 0,-1 0 0,-2 2 0,-1 2 0,2-8 0,-3 7 0,0 5 0</inkml:trace>
  <inkml:trace contextRef="#ctx0" brushRef="#br0" timeOffset="178562">13529 7426 24575,'42'5'0,"0"0"0,0 1 0,0-1 0,-1 0 0,1 0 0,-1 7 0,0 1 0,1 3 0,1 1 0,1 1 0,1 1 0,1 0 0,1 1-274,-6-4 1,1 1 0,1 0 0,2 1 0,0 0 0,1 1 0,0 0 0,-1 1 0,1 0 0,-1 0 0,-1 1 0,-1 1-1,-1 0 1,-1 1 0,0 0 0,0 1 0,-1 1 0,0-1 0,0 1 0,0 1 0,-1-1 0,1 0 0,-1 0 0,0 0-25,3 1 0,1 0 0,-1 1 0,1-1 0,-1 0 0,0 1 0,-1-1 0,0 1 1,-2-1-1,-1 1 0,-2-1-71,4 5 0,-1-1 0,-2 1 0,-2-1 0,0 1 0,-1-1 0,-1 0 0,0 0 480,5 5 0,-1 0 0,-1-1 0,-2 0 0,0-1 0,-1 0-111,1 1 0,0-1 0,-2-1 0,-1 0 0,-1 0-61,0 2 0,0-1 0,-3 0 1,-1-4 60,12 9 0,-7-6 3276,-4 4-3090,5-21 1,-28-15-1,11 0 1</inkml:trace>
  <inkml:trace contextRef="#ctx0" brushRef="#br0" timeOffset="179429">13706 9648 24575,'17'-40'0,"0"-1"0,0 1 0,2 0 0,3-3 0,0-1 0,1-2 0,-6 9 0,1-1 0,-1-1 0,1-1 0,1-2 0,2-1-410,-1 2 0,2-2 1,0-1-1,2-1 1,-1 0-1,1 0 0,-1 0 1,-1 3-60,0-1 1,0 1 0,-1 1 0,0 0 0,0-1 0,0 0 0,2-1 103,-3 3 1,1-2 0,0 0 0,0-1 0,1 0 0,0 0 0,0 1 0,1 0 0,1 2 177,2-1 1,1 0 0,1 2 0,0 0 0,0 0-1,1 0 1,0-1 0,-1-1 186,-3 4 0,0-1 0,-1 0 0,1-1 0,-1-1 0,1 1 0,1 0 0,0 0 0,1 1 0,1 1-179,2-1 0,1 0 0,1 0 0,1 1 0,0-1 1,1 2-1,-1-1 0,1 1 0,-1 1 0,-1-1 179,2-1 0,1 1 0,-1-1 0,0 1 0,0 1 0,0 0 0,-1 1 0,1 1 0,-2 1 101,4-3 0,0 2 1,-1 0-1,0 2 1,-1 0-1,0 2 1,-1 1-102,7-3 0,0 2 0,-2 2 0,-1 0 0,-4 0-55,7-9 0,-5 0 1,-4 6-1,-1 9 1,-5 3-1,6-13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44:33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9895 24575,'35'0'0,"0"0"0,0-3 0,3-3 0,-1 0 0,0-1 0,0 1 0,1-1-349,1 1 1,0 0-1,1-1 349,-1-4 0,1-1 0,-2 3 0,7 7 0,0 0 0,-9-2 0,0-2 0,-2 1 171,4-4 1,-1 2-172,5 5 0,-2 0 173,-1-14-173,-14 15 0,1 2 0,0-1 0,-1 0 0,14 0 265,-13 0 0,-1 0-265,10 0 0,-8 0 0,-3 0 0,0 0 0,11 0 0,0 0 0,-9 0 0,9-7 0,4-1 0,-11 6 0,-1 0 0,0-6 0,1 0 0,5 7 0,1 2 0,-7-1 0,1 0 0,7 1 0,0-2 0,-7-7 0,-1 0 0,-1 7 0,-1-2 0,10-12 0,-15 15 0,11 0 0,-27 0 0,28 0 0,-28-16 0,27 12 0,-27-12 0,11 16 0</inkml:trace>
  <inkml:trace contextRef="#ctx0" brushRef="#br0" timeOffset="1266">13353 9860 24575,'25'0'0,"1"0"0,1 0 0,1 0 0,7 0 0,0 0 0,0 0 0,1 0 0,6 0 0,2 0 0,-9 0 0,1 0 0,-1 0 0,12 0 0,0 0 0,-13 0 0,1 0 0,-2 0 0,4 0 0,-3 0 0,-6 0 0,-2 0 0,0 0 0,-1 0 0,1 0 0,-1 0 0,22 0 0,-20 0 0,-1 0 0,17 0 0,-23 0 0,11 0 0,-27 0 0,12-16 0,15 13 0,-7-29 0,1 30 0,1 0 0,9-29 0,-15 27 0,-5-12 0,-15 16 0</inkml:trace>
  <inkml:trace contextRef="#ctx0" brushRef="#br0" timeOffset="3001">11765 5856 24575,'28'0'0,"-1"0"0,6 0 0,1 0 0,1 0 0,1 0 0,0 0 0,2 0 0,10 0 0,-2 0 0,-17 0 0,-1 0 0,2 0 0,-1 0 0,6 0 0,0 0 0,1 0 0,-1 0 0,-10 0 0,1 0 0,1 0 0,1 0 0,6 0 0,2 0 0,-1 0 0,1 0 0,6 0 0,2 0 0,1 0 0,0 0 0,0 0 0,0 0 0,-11 1 0,1 0 0,-2-3 0,5-9 0,-1-1 0,-1 9 0,-2 0 0,-3-10 0,-3 2 0,9 11 0,-9-15 0,3-5-820,-27 0 1,12 5 0,-16 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43:50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3369 24575,'20'0'0,"11"0"0,-27 0 0,27 0 0,-3-16 0,9 12 0,-16-11 0,1-1 0,3 14 0,1 0 0,1-14 0,1 1 0,-2 12 0,3 2 0,12-6 0,0-2 0,-12 1 0,1 1 0,2 4 0,3 3 0,0-1 0,10-7 0,0 0 0,0 7 0,0 2 0,-1 0 0,-2-2 0,-5-7 0,-3 0 0,-6 6 0,-1 0 0,0-6 0,-3 1 0,-5 7 0,-3 0 0,-16 0 0,0 0-820,-16 0 1,12 0 0,-11 0 0</inkml:trace>
  <inkml:trace contextRef="#ctx0" brushRef="#br0" timeOffset="1166">10760 3157 24575,'34'-5'0,"0"0"0,0 0 0,4-1 0,1 0 0,2-2 0,6-3 0,1-2 0,0 2 0,-8 4 0,-1 1 0,-1-1 0,-2-3 0,-2-1 0,-2 1 0,5 0 0,-3 0 0,-6 0 0,-1 1 0,0-1 0,-3 4 0,-5 6 0,-3 0 0</inkml:trace>
  <inkml:trace contextRef="#ctx0" brushRef="#br0" timeOffset="2233">12048 2910 24575,'37'0'0,"0"0"0,-7 0 0,1 0 0,16 0 0,0 0 0,-11 0 0,-1 0 0,0 0 0,0 0 0,-7 0 0,-1 0 0,-1 0 0,-1 0 0,10 0 0,-15 0 0,-4 0 0,-16 0 0</inkml:trace>
  <inkml:trace contextRef="#ctx0" brushRef="#br0" timeOffset="3715">13459 2805 24575,'19'0'0,"13"0"0,-13 0 0,17 0 0,-17 0 0,13 0 0,-28 0 0,27 0 0,-27 0 0,11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7:45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1693 24575,'23'33'0,"-1"0"0,0-1 0,-2 0 0,0 2 0,1 2 0,1 1 0,1 1 0,-1-3 0,2 2 0,0-1 0,1 2 0,0 0 0,0 1-469,-1-1 1,0 1 0,0 1 0,1 0 0,-1 0 0,0-2 0,-1-2-39,4 3 1,-1-2 0,0-1 0,-1-1 0,-1 0 506,1 3 0,0 1 0,-2-3 0,-2-4 674,7 5 1,-5-4-675,-13-5 0,-1-5 1014,7-3-1014,-16-4 0,0-16 0,16-16 3091,-12-19-3091,4-5 0,-1-6 0,-5 0 0,-4-4 0,2-3-415,2 12 0,1-2 1,1 0-1,-1-1 1,1 1 414,1-7 0,-1 1 0,2 0 0,-1 1 0,-1 3 0,1-1 0,0 3 0,0 4 0,4-8 0,-2 8 0,-7 4 0,16 4 0,-12 27 0,27 4 0,-12 19 1213,-1 4 1,0 5-1214,-1 6 0,1 3 0,-1-8 0,1 1 0,-2 1-1093,-3 4 1,-1 2 0,2-3 430,12 4 0,-1-2 662,-7 6 0,-1-1 0,1-13 0,0-2 0,0 2 0,-1-1 0,-7-1 0,0-1 0,5-2 0,1-3 0,4 2 3276,-1 17-1951,-3-35-1325,-1 12 0,-11-16 0,12-39 0,-8 5 0,0-5 0,-2 3 0,0-4 0,1-2-820,2 5 1,0-2 0,1-1 0,-2 0-1,-3 0 1,0 0 0,-1 0 0,1-1 761,2-3 1,1 0-1,1-1 1,-1 2-332,-1 2 0,-1 2 0,1-1 0,0-1 389,0 0 0,0-3 0,0 0 0,1 1 0,0 3 0,7-8 0,0 3 0,-2-1 0,-7 5 0,-2-2 0,0 2 0,2 5 0,11-2 0,-3 6 0,-12 4 0,0 5 0,14 3 0,-16 5 0</inkml:trace>
  <inkml:trace contextRef="#ctx0" brushRef="#br0" timeOffset="1200">14923 2663 24575,'-8'34'0,"0"-1"0,2 0 0,0 4 0,-1-1 0,-4 1 0,-2 0 0,1 3-592,3-3 0,1 2 0,-1 0 0,0-2 592,-3 6 0,0-2 0,1 1 0,-1 5 0,0 1 0,0-2 97,1-8 1,-1-2-1,0 0-97,0-1 0,0 0 0,1-3 249,1-4 0,0-1-249,-5 3 0,-1-2 0,-4 10 0,1-11 0,3-11 0</inkml:trace>
  <inkml:trace contextRef="#ctx0" brushRef="#br0" timeOffset="2251">15399 1623 24575,'43'15'0,"0"1"0,-13 0 0,0 2 0,0 3 0,6 7 0,0 4 0,-2-2-458,-3-5 1,-1-1-1,-1 2 458,1 7 0,-2 2 0,1-5 0,7-8 0,-2-1 223,-6 12 1,-1 0-224,0-14 0,-3-2 57,-4 18 0,-5-15 0,-15-5 0</inkml:trace>
  <inkml:trace contextRef="#ctx0" brushRef="#br0" timeOffset="3202">16316 1393 24575,'-10'49'0,"-1"-1"0,1 1 0,4-7 0,2 2 0,-2 2 0,-2 0 0,-3-3 0,-3 1 0,-2 1 0,2 1 0,3-1-656,4 1 1,3 1-1,0 0 1,1-1 0,-3 0 335,-2-4 0,-2 0 1,-1 0-1,1 0 1,2 1 319,3 3 0,0 2 0,2 0 0,0-2 0,0-3 0,-2-2 0,1-3 0,-1 0 0,-1 0 0,-2 6 0,-1 1 0,1 0 0,2-2 0,4 4 0,2-2 0,-2 0-170,-8-2 0,-2 0 1,2 0 169,8 0 0,2 0 0,-2-3 0,-6 5 0,1-4 0,6-14 0,2-3 0,-1 11 299,0-15 0,0-5 0,0-15 0</inkml:trace>
  <inkml:trace contextRef="#ctx0" brushRef="#br0" timeOffset="4250">16757 2875 24575,'0'45'0,"0"-1"0,0 0 0,0 5 0,0 0 0,0 2 0,0-4 0,0 2 0,0 1 0,0 0-656,0-4 1,0 1-1,0 0 1,0 0 0,0-2 275,0 2 1,0-1 0,0 0 0,0 1 379,0-5 0,0 2 0,0 1 0,0-2 0,0-2 30,1 1 0,-1-1 0,0-2 1,-1 0-31,-3 10 0,-2-2 0,1-2 314,4-8 0,1-2 1,-3-1-315,-12 10 0,-2-2 0,8 3 0,-1-3 0,-8-13 0,0 0 0,8 5 0,1-1 0,-7 10 0,16-16 0,0-1 0,-16 5 0,15 3 0,-1-5 0,-14-21 2389,16 23-2389,0-31 300,0 16 1,0-12-1,0 12 1</inkml:trace>
  <inkml:trace contextRef="#ctx0" brushRef="#br0" timeOffset="5484">17286 1570 24575,'6'42'0,"-1"1"0,0-1 0,10 2 0,4 2 0,2 1 0,-1 0 0,-7-6 0,-2 0 0,1 0 0,1 0 0,2-1-648,5 1 0,3-2 0,2 1 1,-2-2-1,-4 0 648,-3 2 0,-4-1 0,1-1 0,1-2 0,8 4 0,3-2 0,-5-2 509,-9 4 0,1-4-509,13-3 0,-3-7 532,-18-10-532,12-16 0,-16 0 0,0 0 0,15-39 0,-6 13 0,2-5-253,3-3 0,3-6 1,1-4-1,0 1 253,-4 5 0,1-1 0,0-1 0,0-1 0,0-1-524,0 0 1,0-2 0,0-1 0,0 0-1,0-1 1,0 2 523,0 0 0,-1 0 0,1 0 0,-1 0 0,0 2 0,0 1 0,1-1 0,0 1 0,0 2 0,-1 0 0,-2 2-40,-1-2 1,-3 0 0,1 4 0,2 3 39,15-7 0,-5 7 0,-17-3 0,12 19 0,-16 16 0</inkml:trace>
  <inkml:trace contextRef="#ctx0" brushRef="#br0" timeOffset="6550">18433 2187 24575,'0'39'0,"0"1"0,0-1 0,3 1 0,1 2 0,1 1 0,-1 0 0,-3-1 0,-1 0 0,0 1 0,3 1-656,1-3 1,2 2-1,1 1 1,0-1 0,0-2 500,0 0 1,0-1 0,0-1 0,-1 1 154,0 4 0,-1 1 0,0 0 0,1-2 41,2 6 1,1-1-1,-3 0-41,-2-2 0,-3 1 0,-6-3 0,-5-7 0,-5-2 0,1-1 436,2 8 0,-1-2-436,-8-3 0,-1-5 0,-10-5 0,28 4 0,-11-27 0,15 12 0</inkml:trace>
  <inkml:trace contextRef="#ctx0" brushRef="#br0" timeOffset="7533">19438 1570 24575,'28'19'0,"-1"1"0,3-9 0,-1 4 0,-10 10 0,-3 8 0,2-1-1639,12 5 1,3 0 545,-10-8 1,0 1 0,1 1 282,4 8 0,1 1 0,0-1 957,0-3 0,1 0 0,2 2-147,-7-9 0,1 2 0,2 0 0,1 1 0,0 1 0,-1-1 0,1 2 0,1-1 0,0 1 0,0 0 0,-1-1-70,-1-1 0,0-1 0,0 0 1,-1 0-1,2-1 0,0 2 70,3 1 0,3 1 0,-1 1 0,1-2 0,-4 0 0,-2-2 0,-2 3 0,-4-2 0,-1-1 0,2-2 0,8 3 0,1-3 0,-8-4 0,-5 10 0,-5-19 0</inkml:trace>
  <inkml:trace contextRef="#ctx0" brushRef="#br0" timeOffset="8735">19738 3087 24575,'0'-26'0,"0"1"0,3-10 0,2-5 0,3-3 0,1 6 0,3-2 0,1-2 0,3-2 0,1-1-469,-1 4 1,2-2 0,2-2 0,1 0 0,0 0 0,1-1 0,1 1 58,-2 2 0,1 1 1,0-2-1,1 1 1,0 0-1,1 0 0,0 1 1,1 0 68,0 2 1,1-1 0,1 0 0,0 1 0,1 0 0,-1 1 0,-1 1 0,0 0 471,3-6 0,0 1 0,-1 0 0,-1 2 0,1 0 1,-1 2-132,2-1 0,0 0 0,-1 2 0,-1 2 0,-1 1 0,0 1 0,0 1 0,-2 2 0,-2-1 564,4-9 1,-2-1 0,-3 5-565,-2 5 0,-3 3 0,2-8 0,-5 5 0,-9 12 0,12 3 0</inkml:trace>
  <inkml:trace contextRef="#ctx0" brushRef="#br0" timeOffset="21752">15575 6421 24575,'0'-26'0,"0"1"0,16-15 0,-6 7 0,0 0 0,9-6 0,-2 13 0,-2 1 0,-11-11 0,11 17 0,-15 19 0,0 19 0,0 5 0,0 3 0,0 0 0,0 1 0,0 14 0,0 2 0,0-7 0,0 1 0,0-4 0,0 1 0,0-2 0,0-3 0,0-1 0,0 5 0,0-2 0,0 4 0,0-17 0,0 12 0,0-11 0,0 15 0,0 1 0,0 7 0,0-22 0,0 3 0</inkml:trace>
  <inkml:trace contextRef="#ctx0" brushRef="#br0" timeOffset="22629">16581 5627 24575,'39'0'0,"0"0"0,0 0 0,-1 0 0,-1 0 0,2 0 0,7 0 0,2 0 0,-1 0-366,0 0 0,0 0 0,-4 0 366,6 0 0,-3 0 179,-2 0 1,-2 0-180,-6 0 0,-6 0 183,-6 0-183,7 0 0,-31 0 0,0 0 0</inkml:trace>
  <inkml:trace contextRef="#ctx0" brushRef="#br0" timeOffset="23428">16898 5962 24575,'36'0'0,"-1"0"0,1 0 0,-1 0 0,-7 0 0,-2 0 0,10 0 0,-21 0 0,1 0 0,-12 0 0,43 0 0,-24 0 0,3 0 0,-1 0 0,-5 0 0,-4 0 0,-16 0 0,0 0 0</inkml:trace>
  <inkml:trace contextRef="#ctx0" brushRef="#br0" timeOffset="24550">17516 4921 24575,'43'0'0,"0"0"0,-6 0 0,0 0 0,7 0 0,-1 0 0,-8 0 0,0 0 0,1 0 0,-1 0 0,0 0 0,0 0 0,0 0 0,1 0 0,7 0 0,0 0 0,-5 0 0,-1 0 0,0 0 0,-4 0 0,2 0 0,-19 0 0,0 0 0,-12 0 0,11 0 0</inkml:trace>
  <inkml:trace contextRef="#ctx0" brushRef="#br0" timeOffset="26500">17392 5027 24575,'30'0'0,"-1"0"0,13 5 0,4 6 0,-3 3 0,2 3 0,1 3-614,-11-4 0,2 2 0,-1 1 0,1 2 614,-3 1 0,2 3 0,0 1 0,-1-1 0,-4-1 0,4 3 0,-3-2 0,-1 1 0,3 4 0,1-1 0,-6-6 784,6-3-784,-15 11 405,-4-27-405,-16 12 0,0 0 0,0-12 1267,-16 27-1267,-4-27 0,-10 17 0,-6 5 0,-1-7 0,-1 1 0,8 1 0,0 4 0,0 0 0,0 1 0,1 0 0,2 0 0,-2 3 0,3-1 0,-1 1 0,3 1 0,5-4 0,3-1 0,-4 14 0,3-14 0,3 1 0,10 9 0,-12 0 0,0 1 0,13-17 0,-13 13 0,16-29 0,0 13 0,0 0 0,0-12 0,0 27 0,0-11 0,-16-1 0,12 13 0,4-28 0,20 4 0,11-1 0,-3-6 0,3-2 0,1 1 0,2 0 0,2 0 0,4 0 0,0 0 0,1 0-317,2 0 0,0 0 0,1 0 317,3 0 0,0 0 0,0 0 0,-6 0 0,0 0 0,-2 0 0,0 0 0,0 0 0,-3 0 0,3 0 0,-1 0 0,2 0 0,-6 0 0,-14 0 0,-5 0 0,-15 0 0</inkml:trace>
  <inkml:trace contextRef="#ctx0" brushRef="#br0" timeOffset="28363">18980 6138 24575,'19'16'0,"13"4"0,-28 15 0,27-16 0,-27-3 0,12 0 0,-1 3 0,-11 17 0,28-1 0,-29 0 0,29-15 0,-28-4 0,11-16 0,-15 0 0,0 0 0,16-16 0,-12 12 0,12-27 0,-16 11 0,0-15 0,0-1 0,7 12 0,1-3 0,-6 0 0,0 0 0,5-1 0,2 1 0,0 1 0,-2 1 0,-3-10 0,11 15 0,1 20 0,-12 4 0,12 27 0,-16-27 0,0 27 0,0-11 0,15 15 0,-11-15 0,12-4 0,-16-1 0,0-11 0,0 12 0,16-16 0,-13 0 0,13 0 0,-16 0 0,16 0 0,-12-16 0,27-3 0,-28-6 0,-2-1 0,14 6 0,1 0 0,-6-5 0,0 0 0,11-2 0,1 3 0,0-16 0,-1 14 0,-3 1 0,-14 6 0,11 3 0,-15-7 0,16 17 0,-12-18 0,12 24 0,-16 0 0</inkml:trace>
  <inkml:trace contextRef="#ctx0" brushRef="#br0" timeOffset="30046">20162 4780 24575,'0'46'0,"0"0"0,0 0 0,0 0 0,1-1 0,2 1 0,0 0 0,1 3 0,0 1 0,0-6 0,0 2 0,1 1 0,0 1 0,0 0 0,1 1 0,1-2-469,-1-1 1,1 1 0,1 0 0,-1 0 0,2-1 0,-1 0 0,1-2-79,2 4 1,1-1 0,0-1 0,0 0 0,0-2 0,0 0 517,-1 0 1,1 0 0,-1-2 0,-1-1-1,1-5 29,2 4 0,-1-4 0,-2-2 0,-2 12 0,0-10 1945,7-16-1945,-11-4 1073,12-1-1073,-16-11 0,0 12 0,-16-47 0,14 6 0,0-5 0,-6-7 0,-4-4 0,1-3-777,5 6 1,2-2-1,0-1 1,-1-1 776,-3-1 0,-1-1 0,-1-1 0,1-3 0,2 1 0,0-3 0,0-1 0,0 0 0,0 3-331,-2-1 1,0 3 0,-1-1-1,3-1 331,2 3 0,1-3 0,2 0 0,-2 1 0,-1 4 0,-5-8 0,-2 4 0,3 0 0,6 0 0,3 1 0,-1 2-47,-4 7 1,-1 2 0,1 1 46,4-12 0,2 2 0,-1-5 0,0 4 0,0 15 0,0 3 0,0-5 0,0 5 3276,0 7-492,0 5-830,0 15-1954,16 0 0,3 0 0,17 0 0,-3 6 0,0 3 0,10 11 0,1 0 0,-5 3 0,-16 14 115,1-15 1,-1-1-116,-3 15 0,0-17 0,0-1 0,-1-4 0,-13-10 0,6 15 0,-1 9 0,-9-2 0,-4 2 0,2 17 0,0 1 0,0-8 0,0-2 0,0 0 0,0-5 0,0-12 0,-23 13 0,17 3 0,-13-16 0,-1 1 0,10 6 0,0-1 0,-25 10 0,10-10 0,-1 1 0,-1 1 0,-1 1 0,1-4 0,-3 0 0,1-1 0,-9 5 0,1-1 0,2-1 0,0-1 0,-1-8 0,5 1 0,7 25 0,-7-21 0,31 1 0</inkml:trace>
  <inkml:trace contextRef="#ctx0" brushRef="#br0" timeOffset="31012">20779 4516 24575,'0'0'0</inkml:trace>
  <inkml:trace contextRef="#ctx0" brushRef="#br0" timeOffset="32050">21061 4621 24575,'-17'44'0,"0"-1"0,0 0 0,4 4 0,1 1 0,-2 0 0,-1-11 0,-3 1 0,1 0 0,0 2-820,2 6 1,1 2 0,1 0 0,1-2 775,1-8 1,1-1-1,0-1 1,1 2 43,0 4 0,0 1 0,1 1 0,3-1 0,3-1 0,2 1 0,1-2 0,0-2 0,-1 1 0,0-3 0,0 2 0,0 2 0,0 2 0,0-2 0,-1-7 0,0 0 0,3 0 0,5 7 0,4 1 0,2 0 0,-1-6 0,1 0 0,1 1 0,2-1 0,4 4 0,2 0 0,2-1 0,0-1 0,2-1 0,1-1 0,0-1 0,-1-2 0,5 5 0,-1-2 0,-1 0 298,2 2 1,-1 0 0,-4-4-299,-6-4 0,-1-3 0,7-4 0,-5-3 607,-17-5-607,27-15 0,-27 0 0,27 0 1791,-27 16-1791,12-12 157,-16 12-157,0-16 0,0 0 0,0 0 0</inkml:trace>
  <inkml:trace contextRef="#ctx0" brushRef="#br0" timeOffset="33968">21379 5803 24575,'23'32'0,"1"0"0,-1 0 0,5 6 0,2 0 0,-2 0-1068,0-2 0,0 0 0,-1 2 1068,-5-4 0,1 2 0,-1-1 0,-1-3 0,1-5 0,0-2 0,-3 1 0,-6 7 0,-3 3 0,2-7 0,4-8 0,-1-3 504,-4 8 0,-2-1-504,11 11 526,-5-1-526,-15-15 0,16-5 0,-12-15 1670,11 0-1670,-15 0 0,16-15 0,-12-5 0,12-11 0,-1-5 0,-12 7 0,-2 0-516,15-14 1,0-1 515,-14 9 0,0 0 0,7 2 0,3-1 0,-2-1 0,-7-1 0,-3-1 0,1 0 0,3-5 0,2 0 0,0 1 0,2-11 0,-1 6 0,-6 17 0,2 5 0,13 0 0,-16 24 0,0 24 0,0-18 1031,0 33-1031,0-20 0,16 17 0,-7-4 0,1 2 0,0-5 0,0 1 0,0 3 0,1 2 0,-1-1 0,-1 3 0,2 0 0,4-2 0,4 0 0,-2-3 0,-6-1 0,1-3 0,13 7 0,-3-3 0,-18 3 0,27-15 0,-27 11 0,12-27 0,0 12 0,-12-16 0,11 0 0,-15 0 0,16 0 0,-12 0 0,12-16 0,-7-19 0,-3-12 0,-4 12 0,-2-3 0,0-4 0,2-4-365,1 9 1,2-5 0,1-3 0,0-2 0,0-1 0,1 0 0,-1 1 0,-1 2 0,-2 4-292,0-11 1,-2 4-1,0 2 1,0-2 0,1-3 285,1 8 0,1-5 0,1-2 1,0 0-1,0 1 0,-1 3 1,-1 4-1,-1 6 370,-1-6 0,-1 8 0,-1 0 0,1-2 0,0 0 0,0 2 0,0-11 0,0 4 0,0 12 0,0 3 0,0-1 0,0 3 0,0 4 0,0-11 0,0 27 0,0-12 0</inkml:trace>
  <inkml:trace contextRef="#ctx0" brushRef="#br0" timeOffset="36100">22702 4410 24575,'27'41'0,"0"0"0,-7-11 0,0 1 0,1 2 0,2 2 0,2 3 0,1 0 0,-2 0-751,-1-2 1,-1-1 0,-1 1 0,-1 0 750,0 1 0,-2 1 0,0-1 0,-3 0 0,0 5 0,-3 0 0,0 0 0,4 3 0,1 1 0,-3 0-136,-6-5 0,-3 1 0,2 0 136,4 4 0,1 1 0,0 1 0,-3-7 0,1 0 0,-1 1 0,-2-1-209,1 8 0,-3-1 1,2 2 208,0-6 0,2 3 0,-1-1 0,-1-3 0,0 1 0,0-2 0,-1 2-79,-1-6 1,0 2 0,0-1-1,0-4 79,3 6 0,-1-3 665,-6 4 0,-2-2-665,1-13 0,0-3 0,0 15 515,-6-14 1,-3 1-516,0-1 0,-2 1 0,-13 9 0,-3 1 0,0 4 0,-1 2 0,10-12 0,0-1 0,-1 0 0,-3-1 0,-1-2 0,2-1 799,0 3 0,2-1-799,1 0 0,1-4 97,1-3 1,16-4-1,0-16 1</inkml:trace>
  <inkml:trace contextRef="#ctx0" brushRef="#br0" timeOffset="37851">23778 5733 24575,'0'19'0,"0"-3"0,0-16 0,0 0 0,0-16 0,0 12 0,0 20 0,0 15 0,0 7 0,23-15 0,-17-46 0,17 1 0,-23-5 0,0-5 0,0 28 0,0-11 0</inkml:trace>
  <inkml:trace contextRef="#ctx0" brushRef="#br0" timeOffset="40479">18698 7673 24575,'0'46'0,"0"0"0,0 0 0,0 0 0,0-4 0,0-2 0,0 0 0,0 1 0,0 1 0,0 0 0,0 0 0,0-4-1093,0 1 1,0-3 0,0-1-1,0 0 1,0-1 0,0-1 255,0 11 0,0-2 1932,0-5 0,0 1-1095,0-5 0,0 2 0,0-1 0,0 4 0,0-2 659,0 0 0,0-1-659,0-6 0,0-7 0,0-18 0,0-8 3276,0-32-2607,1 3 1,-2 0-670,-15-10 0,14-5 0,0-2 0,-6 20 0,0 1 52,7-14 1,2 0-53,-1 15 0,0 1 0,-1-14 0,2-1 0,5 6 0,4-2 0,4-4 0,4-5 0,1-1-820,-1 3 1,1-2 0,0-1 0,-1 4 745,-3 7 1,0 3-1,-1 0 1,1-1 73,2-1 0,2-2 0,-3 2 0,-5 5 0,-9 3 0,0 5 0,14 4 0,-1-13 0,-11 28 0,27-11 0,-27 15 0,28-16 3276,3-3-3129,-10 1 1,5 0-148,1 10 0,4 3 0,1-1 0,5-5 0,1-1 0,0 3-260,-1 7 0,1 2 0,-3-2 260,7-6 0,-4 1 0,-10 6 0,-9 2 0,-19-1 0,11 0 0,-15 0 0,0 15 0,16 5 390,-14 4 0,0 3-390,14 0 0,-1 1 0,-12 7 0,-2 0 0,7-7 0,0-1 0,-7-1 0,-2-1 0,1 10 0,0 1 0,0-1 0,0-15 0,0 11 0,0-27 0,0 27 0,-16-3 0,1-3 0,-5 3 0,-8 2 0,-7 2 0,8-8 0,-3 2 0,-1 1 0,0-2-413,1-1 1,0 0 0,0-1 0,-2 0 412,-6 4 0,-2 1 0,0-1 0,1-3 0,-3 2 0,0-3 0,1-1 0,5-3 0,0-2 0,2-2 0,-3-4 0,4-3 0,5 1 0,5-2 0,3-7 0,4 0 0,16 0 0,0 0 0</inkml:trace>
  <inkml:trace contextRef="#ctx0" brushRef="#br0" timeOffset="41596">20126 7355 24575,'0'26'0,"0"-1"0,0 2 0,0 1 0,0 7 0,0 1 0,0 5 0,0 4 0,0-6 0,0 2 0,0 1-843,0 2 0,0 2 0,0 1 843,0-8 0,0 0 0,0 1 0,0 0 0,0 1 0,0 0 0,0 0 0,0 1-327,0 2 1,-1 0 0,1 1 0,1-1 326,1-4 0,1 0 0,1 1 0,3 2 0,3-2 0,2 2 0,2 2 0,1 0 0,1-2 0,-1-1-532,1-1 1,-1-2-1,1-1 1,1 0 0,2 0 531,3 3 0,3 2 0,1-2 0,0 0 0,-4-3 0,-3-2 0,-3-2 0,0-2 0,4-1 0,13 5 0,5-2 0,-3-2 0,-13-6 0,-2 0 0,2 0 0,9 4 0,2-1 0,-3-1 0,-3-2 0,-3-2 0,12 12 0,-1-1 953,-16-15-953,13-5 0,-28-15 0,11 0 0</inkml:trace>
  <inkml:trace contextRef="#ctx0" brushRef="#br0" timeOffset="43067">20814 7779 24575,'34'22'0,"0"0"0,0 0 0,-7 4 0,-2 2 0,2 1 0,1-3 0,3 1 0,0 0 0,-4 0-529,0 6 1,-4 0-1,2-1 529,4 3 0,0-1 0,-1-1 0,1 5 0,-3-1 0,-9-8 0,1 1 0,-2-3 0,2 2 0,-1-3 257,1 0 1,-1-1-258,3 10 262,11 1-262,-27-1 0,12-16 0,-16-3 0</inkml:trace>
  <inkml:trace contextRef="#ctx0" brushRef="#br0" timeOffset="44430">21890 7673 24575,'0'35'0,"0"0"0,-7-10 0,-1 1 0,-2 12 0,0 3 0,-1-7 0,-1 3 0,0 0-421,0 1 1,0 1 0,0 1 420,0 5 0,0 1 0,1 0 0,4 1 0,2 0 0,-3 1-367,0-9 1,-3 1-1,0 0 1,2 1 366,3 3 0,1 0 0,0 0 0,0 1 0,-2 1 0,0 0 0,-1 0 0,2 0 0,1-4 0,1-1 0,0-1 0,2 0 0,1 6 0,1-2 0,1-1 0,-1-7 0,0-1 0,0-4 0,0-2 0,0-3 0,0 9 0,0-19 867,0-16-867,0 15 1860,0-11-1860,0 27 0,0 5 0,0-10 0,0 3 0,0-1 0,0-1 0,0 8 0,0-4 0,0-27 0,0 27 0,0-27 0,0-4 0,-16-35 0,12-4 0,-12 4 0,16 19 0</inkml:trace>
  <inkml:trace contextRef="#ctx0" brushRef="#br0" timeOffset="45801">22243 7461 24575,'0'26'0,"0"-1"0,0 10 0,0 1 0,0 0 0,0 2 0,-1-5 0,1 2 0,1-1-425,7 15 0,0 0 425,-7-13 0,-1 0 0,3 0 0,5 1 0,4 0 0,-1 3 0,-5-3 0,-1 2 0,-1 0 0,1-2 0,1 3 0,0-2 0,1 2 0,1-2 0,1 1 0,-1 0 0,-2-2 0,-4 0 0,-2-3 0,2 1 0,8 0 0,2 1 0,-2-1 0,-8 10 0,0 0 0,5-2 0,1 0 0,1 5 0,-2-2 139,-5-15 1,0-1-140,6 10 0,0-6 141,-8-14-141,0 11 0,0-11 0,6 11 0,3 4 215,1-6 0,0 1-215,-1 14 0,2-1 0,5-14 0,-1-4 0,-11 11 0,11-21 0,-15-30 0,0 11 0,0-12 0</inkml:trace>
  <inkml:trace contextRef="#ctx0" brushRef="#br0" timeOffset="47629">22631 7673 24575,'0'20'0,"0"11"0,0-12 0,16 17 0,-12-1 0,19 1 0,1 3 0,-21-10 0,2 2 0,14 4 0,8 2 0,-3 1-594,-9 1 1,-3 2-1,2 1 594,4-4 0,2 2 0,1 1 0,-1 0 0,-2 3 0,0 2 0,-1-1 0,0 1 0,1-2 0,0 1 0,0-1 0,-1-1 0,-3-7 0,0 0 0,-1-1 0,1-1 0,3 10 0,0 0 0,0-3 0,1 7 0,-1-3 0,-8-13 0,1-2 0,7-2 0,-2-9 0,-11-15 0,11 12 0,-15-16 1781,0-16-1781,0-3 0,0-6 0,0-1 0,0-14 0,0 11 0,0 0 0,0-9 0,0-5 0,0 8 0,0 0 0,0 15 0,0-11 0,0 11 0,0-15 0,0 0 0,0 10 0,0-1-300,7-8 0,2-3 300,1-1 0,2-3 0,1-1-337,0 6 0,1 0 0,0-1 0,0 1 337,0-1 0,0 0 0,-1 1 0,1 1 0,3-8 0,1 2 0,-2 3 0,3-4 0,-3 6 0,4-2 0,-4 15 0,-16 23 0,0 0 0,0 0 0</inkml:trace>
  <inkml:trace contextRef="#ctx0" brushRef="#br0" timeOffset="51020">24042 8431 24575,'0'20'0,"0"11"0,0-11 0,0 15 0,0-3 0,0 3 0,1-6 0,-2 1 0,-3 2 0,-1 3 0,-2 0 0,-1 10 0,-3 0 0,0-12 0,-1 0 0,0-1 0,-6 5 0,0-2 0,0 4 0,1-3 0,-3 3 0,-11-4 0,27-3 0,-12-29 0,16 29 0,-23-28 0,17 11 0,-17-15 0</inkml:trace>
  <inkml:trace contextRef="#ctx0" brushRef="#br0" timeOffset="52670">24219 7532 24575,'17'25'0,"1"1"0,2-1 0,3 4 0,0 3 0,-5 0 0,0 4 0,0 3 0,0-1 0,1-3-820,4 2 1,1-2 0,0 0 0,-1 1 317,0 9 1,0 2 0,-2-1 0,-2-7 501,-1-1 0,-1-6 0,1-5 0,-4-3 1588,-11 12-1588,13-17 856,-16-3-856,16 0 0,-12-13 0,11 13 2838,-15-47-2838,0 5 0,0-3 0,0-8 0,0-1 0,0 2 0,0 2 0,0 7 0,0 3 0,0-11 0,0 15 0,0-11 0,16 27 0,-12-12 0,12 0 0,-16 12 0,0-11 0,0 15 0,15 0 0,-11 15 0,28-11 0,-28 43 0,27-23 0,-16 1 0,-3 1 0,10 9 0,-2-17 0,-1-1 0,1 19 0,-11-11 0,1 1 0,6-7 0,0 1 0,-6 14 0,-1-1 0,11-10 0,-4 24 0,-1-43 0,-11 12 0,12-16 0,-16 0 0,0 0 0,0-16 0,16-4 0,-13 1 0,13-28 0,-16 23 0,0-7 0,0-4 0,0 0 0,0-1 0,0 2 0,0-2 0,0 0 0,0 2 0,0 0 0,0 0 0,0-1 0,0-1 0,0 3 0,0 0 0,0 4 0,0-7 0,0 21 0,0 15 0</inkml:trace>
  <inkml:trace contextRef="#ctx0" brushRef="#br0" timeOffset="53651">25048 6967 24575,'0'28'0,"0"-1"0,0 6 0,0 1 0,0 0 0,0 2 0,-1 8 0,2 3 0,3-13 0,1 0 0,1 3-820,-1 0 1,-1 1 0,1 1 0,1 0 737,2 2 1,2-1 0,-1 1 0,-1 2-292,-2-1 0,-2 1 0,-1 2 1,0 0-1,1-1 373,-1-1 0,1 0 0,-1-1 0,0 1 0,-1 0 0,0 4 0,-1 0 0,0 1 0,-2-1 0,-2-1 0,-1-5 0,-1-1 0,-2-1 0,0 1 0,-1 0 0,-1 4 0,0 1 0,-2 0 0,-1 0 0,-2 0 0,-3 0 0,-2 0 0,-1-1 0,-1-1 0,0-1-131,-2 2 1,0-2 0,0 0 0,0 1 130,4-5 0,0 2 0,0 0 0,0-1 0,1-4-263,-5 4 0,0-4 0,-2 0 263,-2 7 0,-2 0 0,-1-4 0,5-12 0,0-2 0,1 0 0,0 5 0,1 1 0,-1-6 695,-2-12 1,1-1-696,6 14 0,3-3 2202,-4-18-2202,-27-4 0,39-4 0,-23-11 0</inkml:trace>
  <inkml:trace contextRef="#ctx0" brushRef="#br0" timeOffset="56500">18698 7973 8191,'0'19'0,"0"13"1092,0 1 0,0 8 0,0-2-525,0 5 0,0 3-567,0-2 0,0 8 0,0 1 0,0-7 0,0-7 0,0-3 0,0 0 0,0 9 0,0 2 0,0-5 0,0-4 0,0-3 1447,0-1 1,0-4-1448,0 5 1798,0-1-1798,0 0 3276,0-15-15,0-4-2517,0-16-744,0 23 0,0-17 0,0 25 0,0 9 0,0-12 0,0 2 0,0 3 0,0 4 0,0-1 0,0 0 0,0 0 0,0-2 0,0 4 0,0-2 0,0 0 0,0-5 0,0-11 0,0-5 0,0-15 0,0-15 0,0-5 0,0 0 0,0 5 0</inkml:trace>
  <inkml:trace contextRef="#ctx0" brushRef="#br0" timeOffset="65567">14711 5239 24575,'0'43'0,"0"0"0,0-6 0,0 0 0,1 6 0,-2 1 0,-6-1 0,-2 0 0,8-6 0,-1 0 0,-8-1 0,-2 2 0,2-2 0,8 3 0,0-1 0,-12 9 0,-3 0 0,7-11 0,0-2 0,0-6 0,1-1 0,1 0 0,0-3 0,-8-4 0,12 11 0,-11-11 0,-1-1 0,12 13 0,-11-29 0,15 29 0,0-13 0,15 1 0,20-36 0,5 9 0,-15-17 0,1 0 0,9 21 0,0-29 0,-9 31 0,-1-2 0,-1-28 0,23 27 0,-43-27 0,27 27 0,-27-12 0,12 16 0,-16 0 0,0 0 0</inkml:trace>
  <inkml:trace contextRef="#ctx0" brushRef="#br0" timeOffset="67085">14429 5309 24575,'0'-33'0,"0"0"0,0-10 0,-10 0 0,4 3 0,18 17 0,-8-9 0,16 32 0,-5 0 0,1 0 0,-12 0 0,27 0 0,-11 0 0,15 0 0,0 0 0,-15 0 0,-4 0 0,-1 0 0,5 0 0,-1 16 0,13-12 0,-28 12 0,11-16 0,1 0 0,-12 0 0,12 0 0,-1 0 0,5 0 0,15 0 0,-15-16 0,11-4 0,-27 1 0,28 3 0,-29 16 0,13-16 0,-16 12 0,0-11 0</inkml:trace>
  <inkml:trace contextRef="#ctx0" brushRef="#br0" timeOffset="69184">14641 11130 24575,'-8'33'0,"0"1"0,-1 2 0,-2 2 0,1-4 0,-3 2 0,1 0-506,0-1 0,0 0 0,1 1 506,-1 4 0,0 0 0,1 1 0,-1 1 0,0-1 0,0 2 0,3-4 0,0 1 0,0 1 0,1-4 0,-3 13 0,2-2 0,0 4 0,3-6 0,6-11 0,-16 8 0,12-6 0,-12 6 0,16-7 0,0-1 493,0 0-493,0-10 0,0 1 126,0 1 0,0 1-126,0 0 0,0-1 0,-1 0 0,2-3 0,15-5 773,4-3-773,10-26 0,6-11 0,-7 4 0,2-2 0,-1 0-254,1 0 0,0 0 0,2-2 254,5-6 0,2-2 0,-1 3 0,-4 6 0,1 2 0,-1 1 0,2-1 0,0 0 0,-1-1 0,-5-1 0,-1-1 0,-1 3 0,7 7 0,-5 1 0,-12-14 0,-3 24 0,-16 0 0</inkml:trace>
  <inkml:trace contextRef="#ctx0" brushRef="#br0" timeOffset="70834">14094 11412 24575,'0'-25'0,"0"-1"0,0-13 0,0 13 0,0 1 0,0 6 0,0-13 0,0 28 0,15-11 0,-11 15 0,28 0 0,3-16 0,-5 14 0,3 0 0,3-6 0,0 0 0,-4 8 0,-1 0 0,3 0 0,-1 0 0,6 0 0,-4 0 0,-19 16 0,-1-12 0,5 27 0,0-27 0,11 28 0,-27-28 0,12 11 0,-1-15 0,5 0 0,12-6 0,3-3 0,8-11 0,-8 3 0,-4-1 0,-11-2 0,11 4 0,-27 16 0,12-15 0,-16 11 0,0-12 0</inkml:trace>
  <inkml:trace contextRef="#ctx0" brushRef="#br0" timeOffset="72083">10936 5927 24575,'43'11'0,"-1"1"0,0 0 0,1 0 0,-1-1 0,0 1 0,0 0 0,7 0 0,0 0 0,0-1 0,-1 1 0,-1 2 0,-2 3 0,-7 3 0,-1 3 0,-1 1 0,-2 1 0,1-1 0,0-2-656,5-2 1,0-1-1,-1-1 1,-1 0 0,-3 1 90,-1 2 1,-3 1-1,-1 0 1,1-1 564,7 3 0,-1 0 0,-3-5 827,-3-8 1,-5 1-828,-3 13 0,-3-3 223,12-18 1,-28 12 0,11-16 0</inkml:trace>
  <inkml:trace contextRef="#ctx0" brushRef="#br0" timeOffset="73736">10936 5521 24575,'26'25'0,"-1"1"0,0-3 0,1 1 0,2-1 0,2 2 0,1-1 0,0 2-663,1 4 1,1 3 0,0-2 662,1-2 0,0 0 0,0 1-424,-8-2 1,-1 1-1,2 0 1,1-1 423,5 0 0,2-2 0,1 1 0,1 2 0,-3 0 0,1 2 0,1 1 0,0-1 0,-1-1 0,-2-7 0,0-1 0,-1 0 0,1 0 0,1 2 0,-2 2 0,1 2 0,0 0 0,0 2 0,0-1 0,-1-1 0,4 3 0,0-1 0,0 1 0,0-1 0,-2 1-250,-2-2 1,0 0 0,-1 0-1,0 0 1,0 2 249,1 1 0,-1 1 0,1 1 0,-2-2 0,-2-3 0,4 4 0,-3-3 0,0 1-10,1 4 0,-1 1 0,-2-5 10,1-1 0,-1-5 0,0-7 0,-3-1 812,-4 15-812,-5-44-820,-15 8 1,0-15 0,0 3 0</inkml:trace>
  <inkml:trace contextRef="#ctx0" brushRef="#br0" timeOffset="74696">10196 7673 24575,'32'-21'0,"1"0"0,0 0 0,-2-4 0,2-3 0,2-4 0,2-2 0,3-4 0,-10 11 0,2-4 0,1-1 0,3-2 0,0-1 0,1-1 0,0 0 0,1-1 0,-1 1 0,-1 2 0,0 0-328,1 0 0,-1 1 0,0 0 1,0 0-1,0 1 0,0-1 1,0 0-1,1-1 0,1 0 1,1-2 92,-7 5 1,2-1 0,1-1 0,-1 0 0,2-2 0,-1 1 0,1-1 0,0 1 0,0-1 0,-1 2 0,0-1 0,0 2 0,-1 1 0,-1 0-94,5-3 0,0 1 0,-1 1 1,-1 1-1,1 1 0,-1 0 1,0-1-1,-1 1 0,1-1 1,-1 0-1,0-1 0,0 0 0,0-1 1,-1 0-1,0 0 0,0 0 1,0 1-1,-1 1 0,0 0 1,-1 1 316,7-5 1,-1 1-1,-1 1 1,0 1 0,-1 1-1,0 0 1,0 0 10,2-2 0,0 1 0,0 0 0,-1 2 0,-2 0 0,-2 3 394,2-2 1,-3 1 0,-1 3 0,1 1-395,11-3 0,2 4 0,-4-2 0,-9 2 0,-3-1 0,-2 5 0,-2 8 0,-3 2 0,10-6 0,-32 15 0</inkml:trace>
  <inkml:trace contextRef="#ctx0" brushRef="#br0" timeOffset="78635">15717 12277 24575,'35'15'0,"-17"8"0,-1 5 0,2 1 0,-3 1 0,-4 5 0,-4 1 0,1-3 0,-2 0 0,-6-5 0,-2-1 0,-6 8 0,-2 1 0,1-1 0,-4 0 0,-6-6 0,-7 0 0,2 0 0,-6 8 0,-1 0 0,-5-1 0,-1-1 0,2-1 0,2-2 0,12-12 0,1-1 0,-7 7 0,1-1 0,-11 11 0,17-17 0,3 20 0,16-33 0,-16-6 0,12-6 0,-11-17 0,15 7 0,0 12 0,0-27 0,15 27 0,-11-27 0,12 27 0,0-28 0,3 28 0,1-11 0,-4-1 0,-1 12 0,-11-11 0,28 15 0,-13 15 0,5-12 0,3-2 0,12 15 0,-13-8 0,-1-1 0,11-3 0,-10 12 0,-1 0 0,-2-12 0,3 11 0,-5 1 0,-17-12 0,12 12 0,-16-16 0,15 0 0,-11 0 0,12 0 0,0 0 0,-12-16 0,27 12 0,-27-27 0,12 27 0,-1-12 0,-11 16 0,12 0 0,-16 0 0</inkml:trace>
  <inkml:trace contextRef="#ctx0" brushRef="#br0" timeOffset="80267">16352 10583 24575,'-16'36'0,"7"-12"0,-2 3 0,-6 7 0,-1 2 0,1 8 0,-1 2 0,1-7 0,-2 3 0,4-1-489,5-2 1,4 0-1,-2 0 489,-3 2 0,-1 1 0,4-1 0,6-3 0,3-1 0,0 2 0,-1 1 0,0 1 0,0-1 0,-1-3 0,0-1 0,3 1 0,6 4 0,4 0 0,-1-2 0,-2 8 0,6-4 0,8-12 0,7-3 0,-1 0 0,4 7 0,1 0 0,-2-6 0,4 0 0,0-1 0,-3-2 0,-1-2 0,1 1 0,-3 1 0,-1 0 0,2 0 0,3 3 0,0 0 0,0-2 0,4-1 0,-2-1 238,1 1 1,-3-1-239,1 6 0,-19-27 0,-16 12 0</inkml:trace>
  <inkml:trace contextRef="#ctx0" brushRef="#br0" timeOffset="87050">16687 11589 24575,'19'-16'0,"-3"12"0,0-12 0,-12 16 0,27 0 0,-11 0 0,3-7 0,5-1 0,-2 5 0,2 2 0,5-3 0,2-2 0,-1 0 0,6-2 0,-1 1 0,5 6 0,-2-2 0,-16-12 0,-1-2 0,1 8 0,-1-1 0,-6-7 0,1-2 0,13-5 0,1-3 0,-10 0 0,-1 0 0,3-1 0,1 1 0,-5 2 0,-1-1 0,-3-11 0,-1-1 0,2 8 0,-3-1 0,-5-7 0,-2-2 0,0 5 0,-2 3 0,-7-7 0,-16 4 0,-4 19 0,-15 16 0,0 0 0,-8 0 0,16 0 0,1 0 0,-21 0 0,21 6 0,1 4 0,-1 6 0,1 3 0,-2 7 0,-1 3 0,-7 5 0,-1 3-241,13-12 1,-1 1 0,1 1 240,-1 2 0,0 1 0,1-1 0,-5 11 0,1 3 0,9-5 0,1 3 0,1-3 0,-3 2 0,3-1 0,8-6 0,2 2 0,1-2 0,-4 4 0,2-3 0,6 2 0,2-1 0,-1-7 0,0-2 0,0 10 0,0 11 0,31-39 0,-12 14 0,1 3 0,13-13 0,5-5 0,-6 0 0,3-1 0,0 1 0,1 4 0,1 0 0,0-2 0,-1-6 0,1-3 0,-1 1 0,3 4 0,-1 2 0,-5-3 93,8-4-93,-2 0 0,-23 0 0,-12 0 0,12 0 0,-16 0 0</inkml:trace>
  <inkml:trace contextRef="#ctx0" brushRef="#br0" timeOffset="88478">17904 11906 24575,'0'34'0,"0"-1"0,1 3 0,-2 2 0,-4-2 0,-1 3 0,1 0-652,4 2 1,1 0 0,-3 1 651,-5 2 0,-3 0 0,-1 1 0,1 2 0,-1 0 0,0 0 0,0-4 0,0-2 0,-4 0 0,-4 1 0,-4-2 0,2 0 0,4-4 0,1-1 0,-3 0 80,-7 1 1,-3 0 0,1-2-81,-5 5 0,1-4 0,5-7 0,3-5 0,2-7 0,23-16 0</inkml:trace>
  <inkml:trace contextRef="#ctx0" brushRef="#br0" timeOffset="90067">18115 11271 24575,'0'37'0,"0"1"0,7 4 0,2-2 0,0-12 0,2-1 0,5 15 0,3 2 0,-2-14 0,1-1 0,-2 2-602,-3 9 1,-1 1 0,2 0 601,7-4 0,4-1 0,-4 1 0,-7 4 0,-3 1 0,3-4 291,11 1 1,1-3-292,-7 4 0,-3-6 298,4-12-298,-4 17 0,-16-35 0,0 11 923,23-30-923,-17-28 0,5 12 0,4-4 0,-2-3-457,-6 2 0,-2-2 0,-1-1 0,0-1 457,0-4 0,1-1 0,0-1 0,0 1 0,3-3 0,0-1 0,0 0 0,0 2 0,-3 6 0,0 0 0,-1 1 0,1 2-11,2-6 1,-1 2-1,1 2 11,2-5 0,-2 4 0,-7 9 0,0 5 0,0 6 0,0-3 0,0 24 0</inkml:trace>
  <inkml:trace contextRef="#ctx0" brushRef="#br0" timeOffset="90962">19086 11942 24575,'0'43'0,"0"0"0,-5-7 0,-1 1 0,1 3 0,3 1 0,2 3 0,0 1 0,-2 0-820,-4 2 1,-3 1 0,0 1 0,2-1 697,1 1 1,1 0 0,1 0 0,-1 0 121,1-1 0,1 1 0,-2-2 0,-3-3 0,-6 1 0,-4-3 0,3 0 285,7 7 1,2 1-1,-3-4-285,-6-7 0,-4-3 0,2-3 0,-2 2 0,3-3 342,6 4 1,0-9-343,-6-23 0,16 11 0,0-15 0</inkml:trace>
  <inkml:trace contextRef="#ctx0" brushRef="#br0" timeOffset="91902">19509 11518 24575,'45'16'0,"0"0"0,-8 8 0,0 7 0,1 0-820,-5-8 1,1 1 0,1 0 0,0 3 718,-4-2 1,1 3 0,-1 0 0,-1 0-1,-1 0 101,0 3 0,-1 1 0,-2-2 0,1-2 0,4 0 0,-1-3 0,-1 1 0,-5 4 0,-2 3 0,-2-6 0,-1-8 0,-2-1 1175,2 25-1175,13-23 154,-28 11 1,11-27 0,-15 12-1</inkml:trace>
  <inkml:trace contextRef="#ctx0" brushRef="#br0" timeOffset="93285">19738 11977 24575,'8'-26'0,"0"1"0,21-9 0,9-3 0,-10 9 0,2-2 0,3-2 0,1 1-656,-3 3 1,2-1-1,0 0 1,1-1 0,0 1 263,1-2 0,1-1 1,0 0-1,-1 0 1,-1-2 391,-1-1 0,-1-2 0,-1 0 0,-1 1 0,1 1 0,3-3 0,0 1 0,-1 1 0,-1 0 212,-4 2 0,0 1 0,-2 0 0,0-1-212,-1 0 0,0-1 0,-1 1 0,-4 4 0,0-2 0,-1 1 199,8-5 1,-7 6 0,-16 14 0,12 16 0</inkml:trace>
  <inkml:trace contextRef="#ctx0" brushRef="#br0" timeOffset="94430">21273 9790 24575,'0'19'0,"0"28"0,0-23 0,0 7 0,0 4 0,0 4 0,0 1 0,0 5 0,0 2 0,-1-10 0,1 2 0,1-1-1093,3-3 1,3 1 0,-2-2 58,-4 12 0,1-1 1034,7-1 0,-2-2 566,-6-14 1,-2-1-567,1 6 0,0 0 0,0-5 0,0-1-1143,0 8 1,0 1 1142,0-1 0,0 0-317,0 8 0,0 1 317,0-7 0,0 0 0,0 10 0,0 0 0,2-3 0,-4 0 0,-6-7 0,-3 1 0,-1 1 0,0 2 0,0 1 0,-3 0 0,-1-7 0,-2 1 0,-1-1 0,1 0 566,0 1 0,1-1 0,-1 0 0,0 1-566,1-1 0,-1 1 0,1-1 0,-1 0 0,-5 7 0,0-1 0,-2 1 0,2-5 0,-2 1 0,-2-1 0,0-4 0,-6 1 0,-2-3 0,2 0 0,1 2 0,2 0 0,-1-5 26,-9 1 1,6-7-27,14-2 0,-11-4 2560,27-1-2560,-27-11 865,27 12-865,-12-32 0,16 12 0,0-11 0</inkml:trace>
  <inkml:trace contextRef="#ctx0" brushRef="#br0" timeOffset="96285">21855 11271 24575,'35'0'0,"4"0"0,5 0 0,-7 0 0,4 0-517,2 0 1,5 0 0,-2 0 516,-9 0 0,-1 0 0,1 0 0,8 0 0,2 0 0,-2 0 0,-7 0 0,-2 0 0,0 0 0,-1 0 0,1 0 0,-1 0 251,13 0 1,-2 0-252,-8 0 0,-4 0 256,13 0-256,0 0 0,-27-15 0,-1 11 0,-3-12 0</inkml:trace>
  <inkml:trace contextRef="#ctx0" brushRef="#br0" timeOffset="97150">21855 11836 24575,'35'0'0,"-11"0"0,3 0 0,5 0 0,4 0 0,-2 0 0,7 0 0,0 0 0,-7 0 0,0 0 0,0 0 0,17 0 0,-4 0 0,-15 0 0,-1 0 0,2 0 0,3 0 0,-3 0 0,-4 0 0,-3 0 0,1 0 0,-3 0 0,-5 0 0,-3 0 0,-16 0 0</inkml:trace>
  <inkml:trace contextRef="#ctx0" brushRef="#br0" timeOffset="98267">13318 13882 24575,'41'0'0,"0"0"0,-6 0 0,1 0 0,3 0 0,7 0 0,3 0 0,1 0-820,-8 0 1,3 0 0,-1 0 0,-3 0 227,4 0 0,-3 0 0,1 0 592,-2 0 0,0 0 0,-2 0 437,-4-1 1,-1 0-1,-1 3-437,9 5 0,-2 1 433,5-7 0,-1 2-433,-11 13 0,-4 0 0,7-12 0,-21 11 0,-15-15 0</inkml:trace>
  <inkml:trace contextRef="#ctx0" brushRef="#br0" timeOffset="99163">13282 15028 24575,'42'0'0,"-1"0"0,-3 0 0,2 0 0,-5 0 0,1 0 0,-1 0-655,9 0 0,-2 0 655,-6 0 0,-1 0 0,1 0 0,-2 0 0,-6 0 0,-1 0 0,7 0 0,-1 0 0,-5 0 0,-1 0 213,0 0 1,1 0-214,7 0 0,-4 0 54,-7 0 0,7 0 1,-31 0-1</inkml:trace>
  <inkml:trace contextRef="#ctx0" brushRef="#br0" timeOffset="99951">15311 13247 24575,'0'0'0</inkml:trace>
  <inkml:trace contextRef="#ctx0" brushRef="#br0" timeOffset="100684">15205 13317 24575,'48'0'0,"1"0"0,-1 0 0,-1 0 0,1 0 0,2 0 0,-1 0 0,0 0 0,-1 0 0,1 0 0,1 0-435,-6 0 0,2 0 1,-1 0-1,0 0 1,-1 0 434,2 0 0,0 0 0,-2 0 0,-4 0 348,11 0 1,-4 0-349,-4 0 0,-8 0 0,-19 0 359,-12 0-359,12 0 0,-16 0 0,0 0 0</inkml:trace>
  <inkml:trace contextRef="#ctx0" brushRef="#br0" timeOffset="103017">15099 13564 24575,'26'0'0,"-1"0"0,10 9 0,4 4 0,-3-3 0,-2-7 0,1 2-827,4 8 1,4 5 0,-4-2 826,-2-7 0,-3 1 0,2 14 0,2 3 395,6-8 1,-2 1-396,-13 6 0,-3-1 204,1-6 0,-3-2-204,-4 2 0,-5 12 0,-15-27 1280,0 12-1280,0-16 0,0 16 0,-15-12 0,-5 27 0,-3-13 0,-5-1-443,1 2 1,-1 2 442,-5 11 0,-4 2 0,4-10 0,-2-1 0,1 1 0,-1 2 0,1 2 0,1 0 0,1 2 0,2 0 0,0-2 0,-10 4 0,5-1 0,17-5 0,1-1 0,-8-7 0,-1-1 0,6 8 0,1 1 0,-7-6 0,1-1 0,6 7 0,3-1 0,-4 11 0,-11-17 885,27 13-885,-12-29 0,16 13 0,0-16 0,0 16 0,0-12 0,0 11 0,0-15 0,0 16 0,0-12 0,16 12 0,19-16 0,-1 3 0,8 3 0,0 0-512,-2 0 0,1 1 0,3 0 512,1 1 0,3 1 0,2 0 0,-3 0 0,-4 0 0,0 0 0,-1-1 0,-1 2 0,8 1 0,0 1 0,-2 0-31,-5 0 0,0 0 0,-5-1 31,1-1 0,-5 0 0,2 5 0,-19-15 0</inkml:trace>
  <inkml:trace contextRef="#ctx0" brushRef="#br0" timeOffset="113346">16651 14887 24575,'0'26'0,"0"-1"0,0 9 0,0 3 0,0 7 0,0 2 0,0 0 0,0-2 0,0-8 0,0-1 0,0-5 0,0-2 0,0 10 0,0 5 0,0-8 0,0-15 0,0 11 0,0-27 0,16 12 0,19-16 0,-9 0 0,3 0 0,13-6 0,3-4 0,0-6 0,0-3 0,0 1 0,0-4 0,-15-1 0,-1-4 0,-2 3 0,2 4 0,-3-1 0,2-16 0,-5-1 0,-4-1 0,-3 4 0,-16 19 0,0 0 0,0 13 0,-16 3 0,-3 19 0,1 11 0,1 7 0,4-7 0,1 2 0,1 4-820,2 1 1,0 3 0,1 1 0,-1 0-1,0-3 1,0 1 0,0 0 0,1 1 773,0 0 0,1 3 0,0-1 0,0 0 0,1-5-1047,-2 4 1,2-3 0,0 1 876,-1 11 1,2 2 0,1-5-874,4-9 1,0-2 1088,0-3 0,0 2 0,0-1 0,1 8 0,-2-2 0,-6 4 0,-1 1 0,6 3 0,0-2 1638,-6-16 0,0-2-1395,-1 7 0,2-3 3033,3 3-1993,-11 1 1993,-1-17-1989,12-3-1287,-12-16 0,16 0 0,0 0 0,-15-16 0,11 12 0,-12-11 0,16 15 0,-16-16 0,13 12 0,-29-27 0,28-5 0,-5-3 0,3-8 0,7 10 0,5-2 0,2-2-484,2 2 0,2 0 0,2-2 1,1 1 483,1-2 0,1 0 0,2-1 0,4 1 0,3 3 0,5-1 0,2 0 0,0 2 0,-3 3 0,-4 3 0,-1 3 0,-1 1 0,2 0 0,4-4 0,1 0 0,-1 3 0,-3 8 0,0 10 0,-3 2 0,11-22 0,-15 27 0,19-12 0,-33 16 0,17-15 0,-23 11 0,0-12 0</inkml:trace>
  <inkml:trace contextRef="#ctx0" brushRef="#br0" timeOffset="116901">18221 13458 24575,'-8'26'0,"1"-1"0,-13 15 0,2-7 0,1 0-1402,-3 6 1402,3-6 0,3 1 0,12-7 0,0 1 0,-11 9 0,-5 4 0,2-1 0,4 0 0,0 2 0,1-8 0,-3 5 0,1 0 0,0-2 0,0 2 0,1 0 0,2 0 0,3 8 0,1 1 0,-1 0 0,0-10 0,-1 0 0,0-1 0,0-1 0,1 7 0,1-1 0,0-1 0,0 0 0,0 0 0,-2-2 228,-9 8 0,3-3-228,11-8 0,2-2 0,-8-6 0,2-5 232,7-3-232,0 11 0,0-27 0,16 12 714,-12-16-714,27 0 0,4 0 0,-2-6 0,5-4 0,-4 0 0,2-2 0,0-1-267,0-4 1,0-2-1,1 0 267,4 0 0,1 1 0,-3 0 0,-8 1 0,-2-1 0,1 2 0,2 3 0,1 1 0,-4 2 0,12-10 0,-10 10 0,-7 4 0,-20 6 0,12 0 0,-16 0 0,0 0 0</inkml:trace>
  <inkml:trace contextRef="#ctx0" brushRef="#br0" timeOffset="118170">17692 13353 24575,'35'0'0,"-10"0"0,1 0 0,9 0 0,1 0 0,1 0 0,0 0 0,0 0 0,-3 0 0,-8-1 0,-1 2 0,0 5 0,1 3 0,1-1 0,1 4 0,0 7 0,1 5 0,0 0 0,9 5 0,-2 0 0,-7-1 0,-3-1 0,1 0 0,-7-7 0,-16-16 0,12 12 0,0-16 0,27 0 0,-16 0 0,3 0 0,16 0 0,2 0 0,-10 1 0,-2-2 0,1-5 0,-3-4 0,-7-6 0,-3-3 0,-5 0 0,-3-1 0,-5-6 0,-2 1 0,6-11 0,-15 17 0,0 3 0,0 16 0,0 0 0</inkml:trace>
  <inkml:trace contextRef="#ctx0" brushRef="#br0" timeOffset="119619">19015 15064 24575,'18'-26'0,"-1"1"0,2-2 0,-2-1 0,-7 0 0,-1 1 0,8 1 0,-2 1 0,-13-1 0,-1 1 0,15-14 0,-7 13 0,-2 1 0,-3-10 0,11 15 0,-15 20 0,0 20 0,1 3 0,-2 5 0,-5-2 0,-3 2 0,0 7 0,-2 1 0,-4-8 0,-4 0 0,2 2-439,4 4 0,1 1 1,-2 2 438,-2-1 0,-2 1 0,1 2 0,1-2 0,2 7 0,1-1 0,1 1 0,0 5 0,1 1 0,-1-4 0,-5 1 0,3-4 0,11-5 0,2-5 0,-15 2 0,16-3 0,0-28 0,0 11 0</inkml:trace>
  <inkml:trace contextRef="#ctx0" brushRef="#br0" timeOffset="120663">19333 13635 24575,'0'27'0,"0"16"0,-4-6 0,-2 6 0,0-1-451,0-5 0,-1-1 1,0 1 450,1 3 0,-1 2 0,1-3 0,-3 6 0,2 0 0,5 1 0,3 4 0,0-5-1639,-1-2 1,0-1 1052,-1-1 1,0 2-1,3-2 586,6 4 0,0-4 427,-7-3 1,2-1-428,10 6 0,5 0 0,-1-7 0,1-1 0,1 0 0,1 0 0,1-6 0,1 0 0,2-1 0,1 3 0,1-1 0,1 0 0,3 0 0,1 0 0,1 0 0,0-1 0,2 0 0,-2-1 0,4 5 0,-2-3 0,-7-10 0,-3-3 0,11 6 129,-15-23 1,-4 0 0,-16 0 0</inkml:trace>
  <inkml:trace contextRef="#ctx0" brushRef="#br0" timeOffset="122296">20091 14023 24575,'0'20'0,"0"27"0,0-24 0,0 0 0,0 5 0,0 16 0,0 2 0,0-14 0,0 1 0,0 6 0,0 5 0,0-2 0,0 4 0,0-2 0,0 2 0,0-1 0,0-2 0,0 0 0,-1-7 0,2-2 0,6-5 0,2-3 0,-1 1 0,3-3 0,25 12 0,-17-17 0,-3-3 0,-16-16 0,16 0 0,-13-16 0,13 12 0,-6-24 0,-4-7 0,-2 8 0,4-1 0,3-7 0,1 0 0,4-10 0,3 0-481,3 4 1,2-1 0,1-1 480,-7 10 0,1-1 0,0 0 0,-1 2 0,6-5 0,0 1 0,-1 1 0,5-5 0,-5 2 0,-12 10 0,-2 5 0,6 3 0,-15 20 0,0 20 0,0 15 0,0 0 0,0 5 0,0 4 0,0 4-266,0-11 1,0 4 0,0 2 0,0 1 265,0-4 0,0 2 0,0 0 0,0 2 0,0-1-544,0 3 1,-1 1 0,1 0 0,0 1-1,1-1 544,2-5 0,0 1 0,2 0 0,-1 0 0,1-1 0,-1 0 0,0 5 0,-1-1 0,1 0 0,0 0 0,2-2-656,2-2 1,1 0-1,1-2 1,-1 1 0,-2-2 210,0 7 1,-3-1-1,1-1 1,-1-2 444,2 2 0,0-3 0,-2-1-168,-3-4 0,-2-2 0,1-2 168,0 5 0,0-3 0,0-6 0,0-2 0,0 1 0,0-3 0,0 12 0,-16-17 0,12 13 1351,-12-28-1351,-23 11 1967,-2-15-1967,-5 0 0,-2 0 1638,18 0 0,1 0-52,-14 0 1,4 0-576,15 0-1011,-7-15 0,31 11 0,0-28 0,0 28 0,-1-23 0,2-8 0,15-8 0,-9 2 0,5-5-727,4 14 0,5-2 0,2-1 1,0 3 726,4-3 0,2 3 0,1-3 0,-4-2 0,0-2 0,1-1 0,2 3 0,-2 9 0,1 2 0,0 1 0,-2-2 0,6-7 0,-3-2 0,1 1-181,0-4 1,0 0 0,0 3 180,-6 9 0,0 3 0,-2-2 0,4-14 0,-1 6 0,10 14 0,-15-11 0,-4 27 0,-16-12 0</inkml:trace>
  <inkml:trace contextRef="#ctx0" brushRef="#br0" timeOffset="123117">21308 14781 24575,'0'36'0,"0"-1"0,0 0 0,0 1 0,0-2 0,0 2 0,0 8 0,0-2 0,0-12 0,0-1 0,0 5 0,0-1 0,0 2 0,0-7 0,0 3 0,0 12 0,0 2-1639,1-10 1,-2 1 883,-6 13 1,-2 0 754,8-21 0,-1-2 540,-13 10 0,-2-1-540,7-7 0,1-1 0,0 2 0,-2-7 0,-5-18 0,16 7 0,0-26 0</inkml:trace>
  <inkml:trace contextRef="#ctx0" brushRef="#br0" timeOffset="124245">21238 13705 24575,'0'40'0,"0"-1"0,0 0 0,0 0 0,0 5 0,0 0 0,0 1 0,0-1-820,-1-5 1,1 1 0,-1-1 0,3-1 457,1 2 1,1 0-1,1-1 1,-2-3 361,-1 15 0,0-4 0,6-2 0,0-4 719,-7-12 1,-2-3-720,1 10 768,0-21-768,0-15 0,0-31 0,0 7 0,-8-7 0,0-4 0,6 7 0,0 1 0,-6-1 0,1 1 0,6 2 0,2-1 1258,-1-3 0,0-1-1258,-1 3 0,2-3 0,2-4 0,3-5 0,0 3-1639,3-3 1,2-1 1148,3-2 0,3-4 0,3 1 490,2 3 0,2 2 0,0-3-445,-2 1 1,1-3-1,0 0 1,0 0 444,-6 9 0,1 0 0,0 0 0,0-1 0,1 2 0,4-8 0,2 0 0,-1 1 0,-2 1-9,-2-3 0,-2 2 0,1 5 9,4 3 0,-3 5 0,-5-2 0,-15 31 819,0 15 0,0-11 0,0 12 0</inkml:trace>
  <inkml:trace contextRef="#ctx0" brushRef="#br0" timeOffset="125480">20920 13018 24575,'0'25'0,"0"0"0,4 9 0,2 4 0,0 0 0,0 0 0,0 0 0,1 2-820,1-4 1,1 3 0,0-1 0,1-2 748,2 1 1,0-2 0,-1-1 70,-2 11 0,1-4 0,7-13 0,-2-1 0,-12 7 0,-2-2 2,14 8-2,1-5 811,-12-4-811,12-27 0,-16 27 0,0-42 0,0 22 0,0-26 0</inkml:trace>
  <inkml:trace contextRef="#ctx0" brushRef="#br0" timeOffset="126718">21925 12912 24575,'0'35'0,"0"0"0,-1-10 0,2 1 0,14 8 0,2 3 0,-9-6 0,-1 3 0,1-1 0,9 13 0,2 0 0,-3 1 0,-1 0 0,-5-4 0,0 0 0,1 1 0,-3 2-435,-5-7 0,-4 3 1,-1-1 434,-2 0 0,-2 1 0,-3 0-333,-5-4 0,-2 0 0,-3 2 0,1 1 333,1 1 0,0 2 0,-1 1 0,-1-2 0,0-1-562,-4-1 1,-2-1 0,1-2 0,2 1 561,2 3 0,1 1 0,2-2 0,2-6 0,-1 3 0,1-9 0,-9-10 0,18 13 789,-17-28-789,23 11 1514,0 1-1514,0-12 2578,-16 43-2578,12-24 0,-27 13 0,27-21 0,-12-15 0,16 0 0</inkml:trace>
  <inkml:trace contextRef="#ctx0" brushRef="#br0" timeOffset="127646">22455 14429 24575,'0'25'0,"0"1"0,0 13 0,15-4 0,-11-4 0,12-27 0,-16 12 0</inkml:trace>
  <inkml:trace contextRef="#ctx0" brushRef="#br0" timeOffset="143086">18556 17427 24575,'0'30'0,"0"-7"0,0-7 0,0 3 0,0 17 0,0-17 0,0-3 0,0-16 0,0 0 0</inkml:trace>
  <inkml:trace contextRef="#ctx0" brushRef="#br0" timeOffset="144663">19915 16387 24575,'0'45'0,"0"-16"0,0 0 0,0-1 0,0-1-665,0 8 0,0 1 665,0 6 0,0 2 0,-4-10 0,-2 1 0,0 2 0,-1 8 0,1 2 0,-1 2-633,3-6 1,-1 1-1,0 0 1,0 1 632,-3 2 0,0 0 0,0 1 0,0-1 0,3-2 0,0-1 0,1 1 0,-1-1-98,0-2 1,0-1 0,0 0 0,0 0 97,-1 7 0,0-1 0,3-1 0,1-3 0,3-1 0,0-2 0,0 6 0,-2-2 0,-7-2 0,0-1 0,6-5 0,0-2 0,-14 9 0,15-8 0,2-7 554,-1-24-554,0 12 2198,0-1-2198,0-11 1497,0 12-1497,0-32 0,0-3 0,-7-13 0,-1-3 0,4-8 0,-5-5 0,2-2-818,6 13 0,2-1 818,-1 0 0,0-4 0,0 1-819,0 5 1,0 0 0,0-2 818,0-3 0,-1-4 0,1-1 0,1 2-820,1 2 1,2 1 0,0 0 0,2-2 809,-1 3 0,2 0 0,1-2 0,-1 1 0,1 0 10,1-8 0,0 1 0,1 0 0,1 1 0,1 6 0,1 1 0,0 1 0,0-2-273,0-1 0,-1-2 0,1 0 1,0 2 272,0 3 0,1 1 0,0 0 0,0 0 0,-1 1 0,1 0 0,0 2 0,0 1 346,3-1 0,0 3 1,0 1-347,1-6 0,-1 7 1948,3 11-1948,11 3 0,-7 15 0,3 2 0,1-1 0,3 0 1638,11 0 0,2 0-1561,-8 0 1,-1 0-78,0 0 0,0 0 0,1 0 0,-1 0 838,-4-1 1,0 2-839,12 13 0,-1 3 0,-16-5 0,-1 0 0,1 5 0,-1 1 0,6 14 0,-27-13 0,11 9 0,1 3 207,-13-4 0,-2 3-207,7 16 0,0 2 0,-7-11 0,-2 0 0,-2-3 0,-2 0 0,-3 0-1639,-7 12 1,-5-1 1053,4-15 1,-2 1 0,-3-2 584,-8 1 0,-4-1 0,1-2-1603,-6 3 0,-1-5 1603,9-11 0,-2-2 0,0-3-221,-11 1 0,0-4 221,6-5 0,0-2 0,-6 1 0,-1 0 0,0 0 0,2 0 1638,12 0 0,1 0-1355,-6 0 0,4 0 2993,11 0-2456,4-16-635,16-4 0,0 1 0,0 3 0</inkml:trace>
  <inkml:trace contextRef="#ctx0" brushRef="#br0" timeOffset="145683">21626 16034 24575,'0'19'0,"0"28"0,0-23 0,0 0 0,0 3 0,0-2 0,0 1 0,0 0 0,0 3 0,0 16 0,0 4 0,0-14 0,0 1 0,0 1-268,0 1 0,0 2 1,0-1 267,-1 2 0,0-1 0,3 1 0,1-1 0,2 0 0,2 1-292,5 5 1,2 1 0,3 1 291,-1-11 0,1 2 0,2 1 0,0-1 0,-1-2-820,-1 5 1,0-2 0,0 0 0,2-1 81,5 1 0,3 0 0,-1-1 0,-5-3 738,-7-3 0,-3-1 0,3-3-106,19 7 0,1-1 106,-15-7 0,-1 2 0,0-2 0,9 2 0,1-1 188,6 4 0,-2 0-188,-13-5 0,2-5 363,12-11 0,0 0-363,-12 13 0,-3-3 3276,18-18-2457,-5 11 0,-27-15 0,12 0 0</inkml:trace>
  <inkml:trace contextRef="#ctx0" brushRef="#br0" timeOffset="147030">22067 16969 24575,'25'0'0,"1"0"0,8 0 0,2 0 0,8 0 0,2 0 0,-12 0 0,1 0 0,2 0 0,9 0 0,1 0 0,-3 0-1639,-2 0 1,-1 0 590,0 0 0,2 0 0,-6 0 1048,4 0 198,-11 1 1,-1-2-199,6-15 532,-10 7 0,1-2-532,2-5 0,-1-3 0,0 2 0,1-1 0,7-6 0,-3-3 1605,-11 1 1,-3-3-1606,1-5 0,-3-3 711,-6 2 0,-4 0-711,-3-1 0,-6 1 163,-11 8 1,-4-1-164,1-10 0,-5 2 0,-11 13 0,-4 5-1463,1-5 1,1 3 1462,8 10 0,-1 4-780,-5 5 0,0 2 780,-14-1-230,-3 0 1,0 0 229,22 0 0,1 0 0,-15-1 0,1 2 0,15 6 0,2 2 0,-4-2 0,1 5 0,-1 22 0,1 7 0,5-17 0,-2 1 0,3 2 529,1 8 1,2 4 0,1 1-530,-2 5 0,0 1 0,2 0 0,4-3 0,2-1 0,0 2 0,2-5 0,0 1 0,1 0 0,3-2 0,2 5 0,3-1 0,-1-1 0,-4-5 0,-1 0 0,1-3 0,4 4 0,2-3 0,-1-8 0,0-1 0,0 18 0,0-6 1671,16 6-1671,-12-23 0,27 11 0,-11-11 278,3-10 0,5 0-278,12 6 0,6-1 0,-7-7 0,3-2 0,2 0-426,-3-1 0,1 0 0,1 0 0,0-1 426,-2 1 0,0-1 0,0 0 0,-1-1 0,6-2 0,-1-2 0,-3 1 514,4 0 1,-6 0-515,-12 0 0,-5 0 0,-3 0 0,-5 0 0,-15 0 0</inkml:trace>
  <inkml:trace contextRef="#ctx0" brushRef="#br0" timeOffset="147819">23531 16175 24575,'0'43'0,"0"0"0,0 4 0,0 3 0,0-2 0,0-13 0,0-2 0,0 3-748,0 2 0,0 4 1,0-1-1,0-5 748,0 2 0,0-2 0,0-3 0,0 2 0,0-1 0,0 11 0,0 0 0,0-10 0,0 1 0,0-1 0,0 10 0,0 0 0,0-11 0,0 0 0,0 0 0,0 11 0,0 0-72,0-3 1,0 2 0,0 0 71,0-2 0,0 1 0,0-1 0,0-2 0,0-1 0,0 0 125,0-3 0,0-1 0,0-4 0,0 8 0,0-8 0</inkml:trace>
  <inkml:trace contextRef="#ctx0" brushRef="#br0" timeOffset="148935">24077 15857 24575,'16'20'0,"-12"11"0,16-14 0,7 2 0,7 13 0,3 6-820,-12-10 1,3 2 0,0 2 0,0 0 636,3 1 0,1 0 1,0 2-1,-1 1 183,-6-3 0,0 2 0,-1 1 0,0 0 0,-1-2 0,5 5 0,-1-1 0,-1 0 0,-1 0 0,-1 1 0,-2 0 0,0 1 0,0-1 0,2 0 0,0 1 0,0-1 0,-2 0 0,-3-3 0,-1 1 0,0-1 0,0 0 48,1 0 1,2 0 0,-1-1 0,-2-1-49,1 3 0,-2-2 0,2-1 293,4-1 1,1-1 0,-4-3-294,3 12 0,3-17 0,-5-9 0,-17-15 0,12 0 0</inkml:trace>
  <inkml:trace contextRef="#ctx0" brushRef="#br0" timeOffset="150086">24077 17798 24575,'8'-26'0,"0"1"0,0-16 0,4-5 0,6 9 0,6-2 0,0-2-820,-3 3 1,1-1 0,1-2 0,1 0 438,0 3 1,0-1-1,1 0 1,1-2-1,1-2 381,-4 6 0,2-3 0,1 0 0,0-2 0,-1 1 0,0 1 0,-3 2-382,3-6 1,-1 1 0,-2 1-1,1 0 1,1-3 381,-2 7 0,1-2 0,2-1 0,-1 0 0,-1 1 0,-1 1 0,-4 4 0,0-5 0,-3 3 0,-2 2 0,2 0 213,5-11 1,0 1 0,-2 3-214,1-4 0,-6 5 0,-12 14 0,2 3 0,12 5 0,-15 3 0</inkml:trace>
  <inkml:trace contextRef="#ctx0" brushRef="#br0" timeOffset="151053">24977 17515 24575,'0'36'0,"0"-11"0,0 1 0,0 13 0,0-7 0,0 2 0,0-6 0,0-1 0,0 8 0,0 1 0,1-1 0,-2 0 0,-4 2 0,-6-3 0,-8-6 0,-5-1 0,-3 7 0,-3-1 0,-1-12 0,0-3 0,4 2 0,3-5 0,4-15 0,4-4 0,16-12 0</inkml:trace>
  <inkml:trace contextRef="#ctx0" brushRef="#br0" timeOffset="151768">24712 16510 24575,'0'25'0,"0"1"0,7 1 0,2 1 0,0 7 0,2 0 0,5 2 0,3-3 0,-1-5 0,-1-3 0,3 9 0,-4-4 0,-16-27 0,0 12 0</inkml:trace>
  <inkml:trace contextRef="#ctx0" brushRef="#br0" timeOffset="152718">25048 16175 24575,'0'33'0,"0"0"0,0-4 0,0 1 0,-2 17 0,4 0 0,5-9 0,1-3 0,-6-4 0,0 1 0,5 1 0,2 0 0,-1-6 0,0 1 0,-7 14 0,1 2 0,13 0 0,2 3-347,-10-8 1,-1 3 0,0-2 346,3 8 0,2-2 0,0-10 0,1-1 0,-4-4 85,-4 8 0,12-7 0,-16-32 0</inkml:trace>
  <inkml:trace contextRef="#ctx0" brushRef="#br0" timeOffset="153546">25259 16210 24575,'0'28'0,"0"-1"0,0 6 0,0 1 0,0 4 0,0 2 0,0-5 0,0 1 0,0 1-1086,0 2 0,0 0 0,0 0 1086,0 2 0,0-1 0,0 1 0,0 4 0,0 1 0,0 0 0,0 2 0,0 0 0,0 1 0,0-9 0,0 0 0,0 0 0,0 1 0,0 0 0,0 1 0,0 0 0,0-2 230,0 4 1,0-2 0,0-1-231,0 10 0,0-4 305,0-12 0,0-3-305,0 3 0,0-16 0,0-3 0</inkml:trace>
  <inkml:trace contextRef="#ctx0" brushRef="#br0" timeOffset="154536">24642 18662 24575,'25'0'0,"1"0"0,8-7 0,2-2 0,5 0 0,1-1-1080,-8 0 0,1-2 1,0-2 1079,-2-4 0,-1-2 0,1 0-773,2 1 1,0 1-1,0-2 773,2 1 0,-1-2 0,-3-18 0,-22 18 0,-1-4 0,-1-4 0,-1-4 0,0-3 0,-1-3 0,0-4 0,-1-2 0,0-2 0,0-3 0,-1-2 0,0-2 0,-1-1 0,1-2 0,-1 0 0,0-2 0,0 0 0,0-1 0,0 0 0,0 0 0,0 0 0,0 1 0,0 1 0,1 0 0,-3 36 0</inkml:trace>
  <inkml:trace contextRef="#ctx0" brushRef="#br0" timeOffset="161862">1623 16104 24575,'0'41'0,"0"-1"0,0 1 0,0 3 0,0 1 0,0-1-368,0-6 1,0-2-1,0 2 368,0 5 0,0 1 0,0-6 0,0-8 0,0-1 0,0 21 0,0-2 0,0-5 0,0-10 0,0 1 0,0-8 0,0-1 0,0 2 0,0 1 180,0 6 1,0 2-181,0 7 0,0 0 91,-1-4 1,2-3-92,7-8 0,0-1 0,-4 20 0,11-43 559,1 11-559,-12-15 0,27-15 0,5-5 0,-10 4 0,3-3-1639,5-7 1,2 1 872,-2 6 0,3-1 766,-4-2 0,3-1 0,-3 1 0,-2 2 0,0 1 0,2 2 0,2 0 0,-5 0 0,-9-2 0,-3 3 0,18-4 0,-21 4 0,-15 16 0</inkml:trace>
  <inkml:trace contextRef="#ctx0" brushRef="#br0" timeOffset="162929">1006 16140 24575,'15'-20'0,"5"4"0,4 15 0,3 2 0,12-1 0,-13 0 0,-1 0 0,10 0 0,-15 0 0,11 0 0,5 0 0,-13 0 0,24 0 0,-27 0 0,-1 0 0,13 16 0,-13 4 0,5-2 0,3-1 0,-3-6 0,-1-3 0,4 2 0,-1-4 0,17-6 0,-7 0 0,-17 0 0,-3 0 0,-16-16 0,0-3 0,7-6 0,2-1 0,-5-13 0,2 13 0,3 1 0,7-11 0,-12 1 0,12 0 0,-16 15 0,0 5 0,0 15 0</inkml:trace>
  <inkml:trace contextRef="#ctx0" brushRef="#br0" timeOffset="165629">2734 16863 24575,'20'-16'0,"11"12"0,5-27 0,3 27 0,-13-4 0,-1 0 0,-6 8 0,-3 0 0,-16 16 0,0 4 0,0 4 0,0 2 0,0 14 0,-6-7 0,-4 0 0,-9 6 0,-5-11 0,-3-5 0,-12-3 0,12-11 0,3-2 0,4-7 0,4 0 0,1 0 0,11 0 0,-12 0 0,16 0 0,0-16 0,0 12 0,0-12 0,0 1 0,16 11 0,3-12 0,1 16 0,11 0 0,-27 0 0,28 0 0,-13 0 0,5 8 0,3 0 0,1-7 0,-1 2 0,1 11 0,-1 3 0,8 3 0,-3-1 0,-29 13 0,13-28 0,-16 27 0,-16-11 0,-3-1 0,-5 5 0,-3-1 0,0-11 0,-1 0 0,0 8 0,-1 4 0,0-2 0,-8 3 0,-1-3 0,7-3 0,-2-1 0,3-2 0,1-1 0,1-2 0,-3-3 0,4-5 0,7-5 0,-11 0 0,27 0 0,-12 0 0,16 0 0</inkml:trace>
  <inkml:trace contextRef="#ctx0" brushRef="#br0" timeOffset="167096">3510 15716 24575,'-19'0'0,"3"16"0,16 4 0,0 10 0,0 6 0,0 0 0,0 3-502,0-6 1,0 2 0,0 2 501,0 0 0,0 1 0,0 1 0,0 0-406,0 3 0,-1 1 1,1 1-1,1 0 406,2 4 0,0 2 0,1 0 0,2 0 0,-1-10 0,0 1 0,1-1 0,2 0 0,3-1 0,8 7 0,5-2 0,2-1 0,-1 0 0,-2-2 0,0 0 0,0-1 0,4-1 0,0-6 0,3-1 0,1-1 0,-1 0 0,-3-1 0,7 7 0,-4-1 0,0 0 0,0 2 0,-2 1 0,1-6 0,6-3 0,-4-3 0,-11 3 0,-1-1 0,7-11 0,-1-1-750,11 18 750,-17-15-143,13-4 143,-28-1 242,11-11 0,-15 12 1,0-16-1</inkml:trace>
  <inkml:trace contextRef="#ctx0" brushRef="#br0" timeOffset="168563">4198 16651 24575,'36'20'0,"-4"-11"0,2-3 0,-5-5 0,1-2 0,12 1 0,2 0 0,-9 0 0,0 0 0,-3 0 0,0 0 0,-1 0 0,4 2 0,-3-4 0,-1-13 0,-4 11 0,11-12 0,-11 0 0,4 13 0,-27-29 0,12 13 0,-14-5 0,-4-3 0,2-5 0,0 1 0,0 2 0,0 1 0,0-15 0,-16 12 0,12 27 0,-19-5 0,-8 2 0,-11 7 0,13-1 0,-4 2 0,-16 5 0,0 4-1639,17-2 1,1 3 1547,-2 2 1,-3 1 0,3 2 90,-3 10 0,2 1 0,-2-3 0,1-1 0,0 3 0,-1-1 0,1 1 0,0-1 0,7-5 0,1-1 0,0 6 0,3 1 0,6-1 0,1 1 0,-2 1 0,2 1 0,7 14 0,1 2 0,-8-6 0,2-1 0,13-1 0,1-2 0,-8-7 0,2-3 3276,7 12-3004,0-1-272,16 0 0,-13 1 0,29-17 0,-13 13 0,17-29 0,-12 5 0,3 0 0,-1-7 0,3-2 0,12 3 0,4-4 0,-11-6 0,2-4 0,0 1-245,0 4 0,1 0 0,-1-3 245,6-9 0,0-6 0,-4 3 0,0 1 0,-2 2 0,-1 1 0,-3 1 0,3 1 0,-15 16 0,-4 0 0</inkml:trace>
  <inkml:trace contextRef="#ctx0" brushRef="#br0" timeOffset="169418">5592 17074 24575,'0'20'0,"0"-4"0,0-1 0,0 5 0,0 15 0,0-15 0,0 11 0,0-11 0,-6 4 0,-4 3 0,-5-1 0,-5 3 0,-5 5 0,-5 4 0,-1-1-438,0-4 1,-1-3-1,1 3 438,4-1 0,0 1 0,1 1 0,0-3 0,-5 0 0,1-1 0,5-1 0,4 8 0,2-3 0,-6-16 0,3-1 0,18 14 0,-11-43 0,15 24 0,0-28 0</inkml:trace>
  <inkml:trace contextRef="#ctx0" brushRef="#br0" timeOffset="170617">5451 16545 24575,'35'36'0,"-17"-12"0,-1 3 0,0-1 0,2 2-1000,5 7 1,3 1 999,-1-2 0,2 3 0,-5-5 0,0 3 0,2-1 0,6 3 0,1-1 0,-1 1 0,-5 0 0,-2-1 0,2 1 0,0-6 0,3 0 0,-1-2 0,-1-2 0,11 3 0,-1-2 322,-2 10 0,0-9-322,-8-26 0,-3-2 0,-4 11 0,-4-28 0</inkml:trace>
  <inkml:trace contextRef="#ctx0" brushRef="#br0" timeOffset="171519">5557 17586 24575,'27'-37'0,"0"1"0,1-1 0,0 1 0,0-1 0,2-1 0,0 1 0,1-1 0,1 0 0,-1 2-494,3-2 0,-1 2 0,-2 0 494,-6 0 0,-1 0 0,-3 6 240,-2 9 1,-3 3-241,2-9 0,-4 7 0,-10 16 0,11-12 0,-15 16 0</inkml:trace>
  <inkml:trace contextRef="#ctx0" brushRef="#br0" timeOffset="172617">6245 17392 24575,'0'29'0,"0"1"0,0-2 0,0 1 0,0 2 0,0 0 0,0-5 0,0-1 0,-8 1 0,0-1 0,4 14 0,-11-13 0,-1-1 0,6 0 0,0 1 0,-14 8 0,-3 3 0,9-8 0,0 2 0,-1-1 0,-4 0 0,-1 0 0,1 0 0,4 0 0,1-1 0,0-2 0,-8 3 0,1-5 0,2-5 0,3-4 0,-2-1 0,-1-30 0,23-5 0,0 0 0,0 5 0</inkml:trace>
  <inkml:trace contextRef="#ctx0" brushRef="#br0" timeOffset="177021">6809 16281 24575,'0'45'0,"0"0"0,0 0 0,0-5 0,0 1 0,0-1 0,0 0 0,0 4 0,0-2 0,0 1-981,0 4 1,0 1-1,0-2 981,0-9 0,0-2 0,0-1 0,0 10 0,0-2 465,0-6 1,0-1-466,0 1 0,0-2 241,-1-6 1,2-1-242,7 0 0,0-3 0,-4-4 0,11-5 1528,9-15-1528,-18-31 0,17-8 0,-14 5 0,-2-3 0,1 1 0,3 2 0,6 5 0,2 3 0,-2-1 0,1 3 0,17-11 0,1-1 0,-1 1 0,0 0 0,-17 10 0,-1-1 0,1 0 0,0-3 0,-6-3 0,-1-3 0,1 0-214,0 4 0,0 0 0,-1-1 214,1-10 0,-1-3 0,1 3 0,7-6 0,-2 3 0,-8 5 0,1 2 0,7 10 0,-2 5 0,-11 4 0,11 3 0</inkml:trace>
  <inkml:trace contextRef="#ctx0" brushRef="#br0" timeOffset="178202">7532 15681 24575,'35'16'0,"1"-12"0,-1 27 0,-15-11 0,-3 10 0,-3 6 0,-12-8 0,0 3-820,7 9 1,3 5 0,-2 3 819,-4-4 0,-2 1 0,0 3 0,2-1-407,0-4 0,1 1 0,0 0 0,1 1 0,-1 1 407,-1-5 0,1 2 0,-1 0 0,0-1 0,-1 1 0,0 0 0,0 6 0,-1 0 0,0-1 0,0 1 0,-1-1 0,1-2 0,-1-1 0,1 0 0,-2 1 0,1 3 0,-2-6 0,-1 2 0,0 2 0,0-1 0,-1 1 0,1-1 0,0-2 0,0 7 0,1-2 0,0 0 0,-2 0 0,0 1 0,-3-1 0,-1 2 0,0 0 0,-1 0 0,0-2 0,0-2 0,2-2 0,1-2 0,-1-1 0,-1-1 0,-2 0 0,-7 8 0,-4-1 0,-1-2 0,3-1 0,3 5 0,1-1 0,-2-5 0,-2-9 0,-2-4 0,1-3 0,-1 0 0,1-5 0,-3-3 0,-11-4-820,11-48 1,1 24 0,3-23 0</inkml:trace>
  <inkml:trace contextRef="#ctx0" brushRef="#br0" timeOffset="181269">10231 16175 24575,'0'35'0,"0"0"0,0-7 0,0-1 0,0 10 0,0 1 0,0-3 0,0 2 0,0 11 0,0 2 0,0-15 0,1 0 0,-2 1-391,-4 4 0,-1 1 0,1 0 391,3 0 0,2 1 0,-2 0 0,-3 0 0,-1 0 0,2-1 80,2 1 1,3 0 0,0-4-81,-1 1 0,0-4 0,0-8 0,0-3 0,0 8 0,0-28 0,0-4 884,0-36-884,0-3 23,-1 7 1,2-2-24,4 6 0,5 1 0,4-2 0,4-1 0,1 2 0,10-2 0,1 2 0,5-8 0,1 5 0,-9 21 0,-3 0 0,-5-21 0,-3 27 0,-16-11 0</inkml:trace>
  <inkml:trace contextRef="#ctx0" brushRef="#br0" timeOffset="182700">9825 16316 24575,'0'-35'0,"0"-1"0,0 1 0,16 16 0,19 3 0,-9 8 0,3 0 0,17-1 0,2-1 0,-9-8 0,-1 0 0,-6 8 0,-2 1 0,17-7 0,-43 16 0,12 0 0,0 0 0,3 0 0,16 16 0,1-12 0,-17 11 0,-3-15 0,15-15 0,-4-1 0,1-4 0,-4-1 0,1-5 0,1 3 0,3 3 0,1 2 0,-3-3 0,1-22 0,-1 4 0,0 26 0,-3 2 0,-5-20 0,-3 31 0,-16-16 0,0 12 0,0-11 0</inkml:trace>
  <inkml:trace contextRef="#ctx0" brushRef="#br0" timeOffset="184468">10725 17004 24575,'0'35'0,"0"0"0,0-6 0,0-3 0,0 10 0,0-5 0,0-27 0,0 12 0,0-1 0,0-11 0,0 28 0,15-13 0,-11 1 0,28-5 0,-28-15 0,11 0 0,-15 0 0,16-15 0,-12 11 0,12-28 0,-16 13 0,0-1 0,15-11 0,-11 27 0,12-12 0,-16 16 0,0 0 0</inkml:trace>
  <inkml:trace contextRef="#ctx0" brushRef="#br0" timeOffset="185451">10866 16898 24575,'0'33'0,"0"1"0,0-6 0,0 2 0,0 3 0,0 3 0,0-3 0,0 5 0,0-1 0,0-1 0,0-2 0,0-6 0,0-5 0,0-3 0,0-4 0,0-1 0,0 28 0,0-15 0,0 1 0,-1 10 0,2 1 0,7-4 0,0-2 0,-7-6 0,1-1 0,7 0 0,-2-3 0,-7-4 0,0-5 0,0-15 0,0 0 0</inkml:trace>
  <inkml:trace contextRef="#ctx0" brushRef="#br0" timeOffset="186617">11765 15434 24575,'0'35'0,"0"1"0,0-1 0,0-16 0,0 13 0,0-13 0,0 17 0,0-1 0,0-15 0,0 17 0,0 4 0,0 6 0,0-11 0,-1 5 0,2 0-561,3-6 0,2 0 0,0 0 561,0 6 0,-1 1 0,4 1 0,1-6 0,3 0 0,1 1 0,0-1-370,-1-1 0,-1 0 0,2-1 0,2 1 370,4 2 0,2 0 0,1-1 0,-2-1 0,-1 2 0,-1-1 0,1-2 0,3-5 0,1-1 0,-5-2 0,-9 1 0,0-5 579,29-4-579,-33-3 0,17-16 0,-23 0 0,0 0 0,0 0 0</inkml:trace>
  <inkml:trace contextRef="#ctx0" brushRef="#br0" timeOffset="188746">12242 16316 24575,'25'0'0,"1"0"0,13 0 0,-13 0 0,-1 0 0,-6 0 0,13 0 0,-28 0 0,27 0 0,-27 0 0,27 0 0,-27 0 0,12 0 0,0-16 0,-12 12 0,11-11 0,1-1 0,-12 12 0,12-12 0,-16 1 0,-16 11 0,12-12 0,-12 16 0,16-31 0,0 7 0,0-1 0,0-1 0,0 7 0,0-13 0,0 28 0,0-27 0,-15 27 0,-5-27 0,-15 27 0,-1-12 0,1 16 0,0 16 0,15-12 0,-11 27 0,27-11 0,-27 15 0,27 0 0,-28 1 0,13-1 0,-2-16 0,-1-3 0,0 4 0,1-5 0,3 1 0,14 4 0,-12-1 0,16 13 0,0 11 0,-7-16 0,-1 3 0,-1 16 0,-2 2 0,-7-11 0,1 0 0,9-3 0,2 1 0,0-2 0,-3-2 0,2-3 0,7-2 0,0-1 0,0 6 0,0-27 0,0 12 0,16-16 0,19-16 0,-5 6 0,3 1 0,3-1 0,1 0 0,3-6 0,-2 1 0,-9 5 0,-3 0 0,9-10 0,-19 5 0,0 15 0,-13 0 0,13-16 0,-16 12 0,0-12 0,0 16 0,0-15 0,0 11 0,16-28 0,3 13 0,17-1 0,-17 5 0,-3 15 0</inkml:trace>
  <inkml:trace contextRef="#ctx0" brushRef="#br0" timeOffset="189950">12841 16933 24575,'-25'36'0,"-1"-1"0,7 8 0,-1 0 0,-5-5 0,-1-1 0,8-1 0,1-2 0,0-9 0,-1 1 0,-3 7 0,-2 5 0,0-3 0,-6-1 0,-1 1 0,7 1 0,-1 3 0,1-5 0,-4-5 0,3-7 0,4-2 0,5-20 0,15-4 0,0-12 0</inkml:trace>
  <inkml:trace contextRef="#ctx0" brushRef="#br0" timeOffset="191634">13247 15857 24575,'0'26'0,"0"-1"0,0 15 0,0-15 0,0 0 0,0 11 0,0-17 0,0 13 0,0-13 0,0 17 0,0-4 0,0 2 0,0-4 0,0-1 0,0 6 0,0 1 0,0-5 0,0-4 0,0-5 0,0 1 0,0-23 0,0 16 0,0 4 0,16 15 0,-12-15 0,11-5 0,1 1 0,-12-12 0,12 12 0,-16-16 0,0 0 0,15 0 0,-11 0 0,12 15 0,0-11 0,-12 12 0,27-16 0,4 0 0,-9 1 0,3-2 0,14-7 0,0 0 0,-13 6 0,-1 0 0,6-4 0,-3-3 0,3-7 0,-15-4 0,11-15 0,-27 0 0,12-8 0,-16 5 0,0-5 0,7 18 0,1-1 0,-6 0 0,0-3 0,14-12 0,0-4 0,-14 0 0,-1 0 0,15-1 0,0 2 0,-14 15 0,0 3 0,13-21 0,-15 43 0,0-12 0,0 16 0,0 0 0</inkml:trace>
  <inkml:trace contextRef="#ctx0" brushRef="#br0" timeOffset="192701">13917 15857 24575,'0'20'0,"0"11"0,0-11 0,0 4 0,0 3 0,0 12 0,0-7 0,0 3 0,0 7 0,0 2 0,0-5 0,0 0 0,0-2 0,0 1 0,0-3 0,0-5 0,0-3 0,0 16 0,0-12 0,0-27 0,0 43 0,7-21 0,2 3 0,-2 4 0,-1 3 0,1 1 0,-1 0 0,0-1 0,1 1 0,4-1 0,1 0 0,-3-2 0,-9 4 0,4-6 0,27 3 0,-27-19 0,12-32 0,-16 13 0,0-13 0</inkml:trace>
  <inkml:trace contextRef="#ctx0" brushRef="#br0" timeOffset="193834">14129 15575 24575,'0'35'0,"0"-3"0,0 3 0,-1 1 0,2 3 0,3-5 0,3 2 0,-2-1-428,-3 10 0,0 1 428,3-8 0,1 2 0,-2-1 0,-3-3 0,-1 0 0,-1 2-448,1 10 1,0 3-1,0-1 448,0-2 0,0 0 0,0-1 0,0-3 0,0 0 0,0 1 0,1-7 0,-1 1 0,1-1 0,-3 0 0,-1 5 0,-2-2 0,-2 4 0,-1-4 0,-2 3 0,0 2 0,-2 0 0,1-3-621,-2 3 1,0-2-1,-2 0 1,-3 2 620,0-6 0,-3 1 0,-2 1 0,-1-1 0,0-1 0,1-3 0,-5 6 0,0-4 0,0-2 0,-2 1-447,3-6 0,-1 0 1,-1 0-1,0-3 0,1-1 447,-8 5 0,0-4 0,2-1 97,4-3 1,1-2 0,2 0-98,-2 4 0,3-3 914,-9-5-914,3-19-753,28-19 0,-11-1 0,15 4 0</inkml:trace>
  <inkml:trace contextRef="#ctx0" brushRef="#br0" timeOffset="200401">10936 9684 24575,'35'26'0,"-1"1"0,1 0 0,-1-1 0,1 1 0,-2-1 0,1 1 0,1 1 0,1 1 0,1 1 0,1 1 0,2 2 0,-6-5 0,3 2 0,1 2 0,1 0 0,1 2 0,0-1 0,1 1 0,-1-1 0,-1 0 0,-1-2 0,-1 0-365,1 0 1,0-1 0,-2-1 0,1 0 0,-2-1 0,1 1 0,0 0 0,-1 1 0,1 1 36,-1 1 0,2 1 0,0 1 1,0 2-1,-1-1 0,0-1 1,-2 0-1,-1-3 0,-3-3 1,-4-3-349,7 4 0,-4-5 1,-2-1-1,-2 1 1506,6 8 1,-2 1 0,-7-8-831,-6-10 1446,-16 1-1446,0-12 0,0 12 0,0-16 0</inkml:trace>
  <inkml:trace contextRef="#ctx0" brushRef="#br0" timeOffset="201220">10584 11448 24575,'38'-21'0,"0"0"0,0 1 0,1-1 0,-3-3 0,2-2 0,-1-1 0,2-1 0,-1 0 0,-5 4 0,0-1 0,1 0 0,0-1 0,0 1 0,0-1-547,1-1 1,2-1 0,0 0 0,-1 0 0,0 1 0,-2 1 173,0 0 0,-2 2 0,-1 0 1,1 1-1,0-2 373,3-2 0,0-1 0,1 0 0,-2 0 0,-2 2 50,-2 0 0,-2 2 0,-1 0 0,2 0-50,4-2 0,1-1 0,0 2 0,-2 1 0,-1 0 0,-2 2 0,1 1 0,3 2 0,0 0 0,-1 2 0,14-2 0,-3-1 555,-11-6 1,-2 5-556,-4 18 0,-1 2 0,11-14 0,-17 15 0,-3 0 0</inkml:trace>
  <inkml:trace contextRef="#ctx0" brushRef="#br0" timeOffset="202485">6456 6209 24575,'33'0'0,"1"0"0,2 2 0,4 2 0,5 6 0,-11 1 0,4 3 0,3 4 0,3 1 0,0 2 0,0 0 0,-1 0 0,-1-1-469,1 0 1,0-1 0,-1 1 0,0 0 0,0 0 0,1 2 0,1 2 140,-6-4 0,1 2 0,2 1 1,0 1-1,0 1 0,-1-1 1,0 1-1,-2 0 0,-2-1 1,-2-1-83,8 7 1,-3 0-1,-2 1 1,-2-2-1,-1-1 1,-1-2 739,5 2 1,-1-2-1,-3-2 1,-4 0-331,4 13 0,-5-7 1597,2-15-1597,-31-30 0,0 11 0,0-12 0</inkml:trace>
  <inkml:trace contextRef="#ctx0" brushRef="#br0" timeOffset="203301">6633 7355 24575,'25'-7'0,"1"-1"0,7-2 0,5-2 0,0-2 0,5-2 0,0-2 0,3-2-656,-11 4 1,1-1-1,2-1 1,0 0 0,-1 0 352,7-3 0,0 0 1,0-1-1,0-4 303,-9 2 0,0-2 0,0-3 0,1 0 0,-2 2 0,-1 1 0,7-1 0,-2 3 0,0-1 0,-1-2 72,-5-1 0,0-2 0,0-1 1,-2 3-1,-3 4-72,10-7 0,-4 7 473,-1 4 0,-5 4-473,-5 1 0,1 15 0,-23 0 0</inkml:trace>
  <inkml:trace contextRef="#ctx0" brushRef="#br0" timeOffset="204597">2540 11130 24575,'38'-19'0,"-1"-1"0,-4-2 0,3-2 0,3-3 0,-6 6 0,3-2 0,2-1 0,1 0 0,-1-1-656,1-2 1,1-2-1,-1 1 1,2-1 0,0 1 510,-4 4 0,2-1 0,0 1 0,0 0 1,-1 1-1,-3 2-675,5-5 1,-2 2 0,-2 1 0,-1 2 77,7-4 0,-1 3 0,-6 2 742,-7 2 0,-5 5 1869,-4 9-1869,-3-12 0,7 16 0,-17 0 0,18 0 0</inkml:trace>
  <inkml:trace contextRef="#ctx0" brushRef="#br0" timeOffset="205446">2505 9825 24575,'26'0'0,"-1"0"0,20 14 0,4 3 0,-2-6 0,2 2-1093,-7 6 1,2 4 0,-1 1 272,-8-5 1,-1 0 0,0 1 0,1 1-1,0 1 1,1 1 0,0 0 0,2 1 381,-5-3 1,1 0-1,0 1 1,2 2-1,3 2 438,-2-1 0,2 2 0,3 2 0,0 2 0,2 0 0,-2-1 0,-1 0 0,-3-2-234,3 1 0,-3-1 0,-1-1 0,-1 0 1,2 1-1,2 1 234,-3-1 0,3 2 0,0 0 0,1 1 0,0 0 0,-1 0 0,-2-1 0,-2-2 0,1 3 0,-2 0 0,-2-2 0,0 1 0,-1-2 0,2 0-218,0-3 1,0-1 0,0 0 0,1 0 0,-2 0 0,1 2 217,0 3 0,0 3 0,0 0 0,-1 0 0,0-1 0,1-3 461,3 1 1,2-3 0,-1 0 0,-1-2 0,-4 0-462,6 7 0,-5-1 0,-1-4 480,3 2 0,-5-9 0,-12-15 1,-3 11-1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0:03:52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7355 24575,'0'36'0,"-7"-12"0,-2 3 0,8 0 0,-1 1 0,-13 6 0,-2 2 0,8-1 0,-1 1 0,-7-2 0,-2 2 0,2-3 0,-1 2 0,2-1 0,5 9 0,-1 0 0,-5-8 0,-4 1 0,4-3 0,6 0 0,0-3 0,-2-3 0,-1-3 0,-2-5 0,16 13 0,0-28 0,16 11 0,11-15 0,11 0 0,5 0 0,-8 0 0,-15 0 0,-5-15 0,-15 11 0,16-12 0,-12 0 0,12-3 0,-16-16 0,31 15 0,-8-11 0,10 28 0,1 2 0,-13-15 0,-3 0 0,18 12 0,-21-11 0</inkml:trace>
  <inkml:trace contextRef="#ctx0" brushRef="#br0" timeOffset="1882">5768 7779 24575,'20'0'0,"19"0"0,-17 0 0,6 0 0,2 0 0,10 0 0,-5-16 0,-4 12 0,-27-12 0,12 16 0,0 0 0,-13 0 0,13 0 0,0 0 0,-12 0 0,27 0 0,-11 0 0,15 0 0,-15 0 0,-5 0 0,-15 0 0</inkml:trace>
  <inkml:trace contextRef="#ctx0" brushRef="#br0" timeOffset="5733">7638 7108 24575,'-20'16'0,"-11"4"0,27 15 0,-12 0 0,1 1 0,11-1 0,-12 0 0,16 0 0,0-15 0,0-4 0,0-16 0,0 15 0,-16-11 0,13 28 0,-13-28 0,16 27 0,-16-27 0,12 12 0,-11-1 0,15 5 0,0 4 0,0 3 0,0 0 0,0 1 0,0-1 0,0 1 0,0-2 0,0-2 0,0 12 0,0-17 0,0 13 0,0-28 0,0 43 0,0-16 0,1-5 0,-2 1 0,-15 16 0,12-23 0,-12 11 0,16-27 0,0 12 0,0-16 0,-15 0 0,11 0 0,-12 0 0,-15 0 0,7 0 0,-11 0 0,4 0 0,27 0 0,-12 0 0,16-16 0,0-4 0,0 1 0,0-13 0,0 5 0,0-10 0,0 9 0,0 13 0,0 15 0</inkml:trace>
  <inkml:trace contextRef="#ctx0" brushRef="#br0" timeOffset="6850">7250 7567 24575,'35'0'0,"0"0"0,1 0 0,-1 0 0,-7 0 0,-1 0 0,7 0 0,-1 0 0,6 0 0,-14 0 0,1 0 0,9 0 0,-15 0 0,-5 0 0,-15 0 0</inkml:trace>
  <inkml:trace contextRef="#ctx0" brushRef="#br0" timeOffset="96383">5592 12206 24575,'0'-38'0,"0"0"0,0-3 0,0-1 0,-1-2 0,2-2 0,3 12 0,3-1 0,-2 2 0,-5-5 0,3 2 0,13 0 0,0 1 0,-15 9 0,2 1 0,11-1 0,3 1 0,3-14 0,-4 6 0,3 0 0,-1 13 0,-1 0 0,-8-6 0,2 1 0,28 6 0,-33 3 0,17 16 0,-23 16 0,0 3 0,0 17 0,0-1 0,16 0 0,-12 0 0,12-15 0,-16 27 0,0-23 0,-1 1 0,2 1 0,14 9 0,-13-10 0,0 1 0,14 13 0,-16-6 0,0 1 0,8-7 0,0 1 0,-6-1 0,0 0 0,5 0 0,1-3 0,8 12 0,-15-6 0,2-2 0,28-2 0,-29 4 0,0-5 0,14-21 0,-16 11 0,0-15 0,0 0 0,0 0 0</inkml:trace>
  <inkml:trace contextRef="#ctx0" brushRef="#br0" timeOffset="97582">5451 11942 24575,'25'0'0,"1"0"0,13 0 0,-5 0 0,-1 0 0,-10 0 0,24 0 0,-43 0 0,27-16 0,-3 14 0,3 0 0,7-14 0,1 1 0,2 12 0,0 2 0,-6-8 0,-3 2 0,3 7 0,-16 0 0,-3 0 0</inkml:trace>
  <inkml:trace contextRef="#ctx0" brushRef="#br0" timeOffset="98446">6421 11659 24575,'19'0'0,"13"0"0,3 0 0,-11 0 0,23 0 0,-43 0 0,11 0 0,-15 0 0,0 0 0</inkml:trace>
  <inkml:trace contextRef="#ctx0" brushRef="#br0" timeOffset="99561">6350 12118 24575,'36'0'0,"-1"0"0,0 0 0,0 0 0,1 0 0,-17 0 0,13 0 0,-28 0 0,27 0 0,-27 0 0,27 0 0,-27 0 0,28 0 0,-13 16 0,1-12 0,-5 11 0,-15-15 0,0 0 0</inkml:trace>
  <inkml:trace contextRef="#ctx0" brushRef="#br0" timeOffset="101067">7779 11271 24575,'-20'0'0,"5"0"0,-17 16 0,9-12 0,-3 10 0,1 3 0,5 3 0,-11 15 0,11-15 0,1 11 0,3-27 0,0 27 0,13-27 0,-13 28 0,16-28 0,0 27 0,-16 4 0,12 4 0,-4-14 0,1 1 0,6 1 0,2-3 0,-1 0 0,0 23 0,0-43 0,0 27 0,0-11 0,0 15 0,0 0 0,0 1 0,0-12 0,0 2 0,0 2 0,0-1 0,0 1 0,0-1 0,0 3 0,0-1 0,0-2 0,0-1 0,0 21 0,7-13 0,1-1 0,-4 6 0,12-4 0,-16-19 0,-16-1 0,-3-11 0,-13 6 0,-3-4 0,6-12 0,-1-4 0,-3 4 0,-3 0 0,3-1 0,3-3 0,1 0 0,2 1 0,3 3 0,9 6 0,-1 0 0,12 0 0,-11 0 0</inkml:trace>
  <inkml:trace contextRef="#ctx0" brushRef="#br0" timeOffset="102232">7215 12047 24575,'35'0'0,"0"0"0,0 0 0,-15 0 0,-4 0 0,-1 0 0,-11 0 0,28 0 0,-13 0 0,1 0 0,11 0 0,-27 0 0,12 0 0,-16 0 0,0 0 0</inkml:trace>
  <inkml:trace contextRef="#ctx0" brushRef="#br0" timeOffset="103182">8326 12047 8191,'0'20'0,"0"13"0,0 5 2065,0 7-2065,0-7 0,0 2 831,0-13 0,0-3-831,0 11 0,0 1 0,-16-1 0,12 0 0,-27 0 909,22-2 0,-2 1-909,-13-5 0,-3 1 1638,8 13 0,-1 0-972,-13-7 1,0-1-667,13 1 0,0-2 1562,-6-13 1,1-3-1563,6 14 2238,3-32-2238,16 0 630,0-16-630,0-4 59,0 1 0,0 3 0,0 16 1</inkml:trace>
  <inkml:trace contextRef="#ctx0" brushRef="#br0" timeOffset="105634">8820 11412 24575,'0'36'0,"0"-12"0,0 3 0,0 14 0,0 4 0,0 1 0,0 2 0,0-13 0,0 1 0,0-1 0,0 10 0,0-4 0,0-12 0,0-3 0,0 9 0,0-4 0,0-27 0,0 12 0,0 0 0,0-12 0,0-36 0,0 5 0,0-6 0,0-1 0,0-1 0,0 0 0,0-1 0,0 1 0,0 10 0,0-1 0,0-1 0,0-1 0,0 1 0,0-1 0,0-5 0,0 0 0,0 5 0,0 1 0,0-8 0,0-1 0,0 8 0,0 1 0,0-8 0,15 4 0,-11 27 0,12-27 0,0 11 0,3 0 0,9 4 0,3 1 0,10-5 0,-4 0 0,1-3 0,-11 5 0,1-1 0,7-4 0,0 3 0,-7 9 0,-1 2 0,-1 0 0,-1 3 0,10 6 0,-15 0 0,-4 31 0,-16 0 0,0 2 0,0 3 0,0-5 0,0 1 0,0 3 0,0 0 0,0-7 0,0-1 0,0-1 0,0-1 0,0 2 0,0-3 0,0 0 0,0 23 0,0-43 0,-16 27 0,12-27 0,-27 11 0,-5-15 0,10 0 0,-3 0 0,-13 0 0,-2 0 0,3 0 0,0 0 0,4 0 0,1 0 0,5 0 0,4 0 0,7 0 0,4-15 0,16 11 0,16-12 0,-12 16 0,27 0 0,-27-15 0,35 11 0,-33-12 0,33 16 0,-19 0 0,15 0 0,1-16 0,-17 12 0,28-11 0,-8 15 0,-12 0 0,1 0 0,-1 0 0,-3 0 0,12 0 0,-17 0 0,13 0 0,-13 15 0,1-11 0,-5 12 0,-15-16 0,0 16 0,0-12 0,0 11 0,0 1 0,0-12 0,0 11 0,0 1 0,0 19 0,0 5 0,0-15 0,0 1 0,0 9 0,0 0 0,0 0 0,0 1 0,0-17 0,0 13 0,-15-28 0,-5 27 0,-10-20 0,-6-2 0,-1 0 0,-1 1 0,-7 7 0,0-3 0,8-11 0,3-2 0,9 7 0,-1 0 0,-4-7 0,2-2 0,2 1 0,-13 0 0,39 0 0,0 0 0,0 0 0</inkml:trace>
  <inkml:trace contextRef="#ctx0" brushRef="#br0" timeOffset="106532">9931 11483 24575,'35'0'0,"1"0"0,7 0 0,-6 0 0,6 0 0,-8 0 0,1 0 0,-1 0 0,-16 0 0,-3 0 0,-16 0 0</inkml:trace>
  <inkml:trace contextRef="#ctx0" brushRef="#br0" timeOffset="107582">9931 11836 24575,'35'0'0,"-6"0"0,1 0 0,-2 0 0,1 0 0,2 0 0,1 0 0,3 0 0,-4 0 0,-7 0 0,23 0 0,-43 0 0,27 0 0,-27 0 0,12 0 0,-16 0 0,0 0 0</inkml:trace>
  <inkml:trace contextRef="#ctx0" brushRef="#br0" timeOffset="109082">11007 11077 24575,'-25'0'0,"-1"0"0,-1 11 0,-1 2 0,-7-4 0,0 3 0,6 9 0,3 1 0,-1-3 0,3-2 0,4 2 0,5-3 0,15-16 0,0 16 0,0-12 0,0 11 0,0 1 0,0-12 0,-16 27 0,12-11 0,-27 15 0,20-10 0,2 1 0,-11 13 0,3-12 0,3-3 0,10-4 0,-12 11 0,16-11 0,0 15 0,0 0 0,0-15 0,16 27 0,-12-24 0,3 2 0,2 1 0,6 10 0,-11-17 0,12-3 0,-16 0 0,0-12 0,0 27 0,0-27 0,0 27 0,0 4 0,0 5 0,1-15 0,-2 1 0,-15 9 0,8-6 0,-3 1 0,-7-10 0,0 1 0,8 9 0,1-1 0,-7-10 0,16-3 0,-16 0 0,13-12 0,-13 11 0,0-15 0,-3 0 0,-17 0 0,11 0 0,-1 0 0,-13 0 0,13 0 0,1 0 0,6 0 0,3 0 0</inkml:trace>
  <inkml:trace contextRef="#ctx0" brushRef="#br0" timeOffset="110246">10372 11730 24575,'35'0'0,"1"0"0,-1 0 0,-16 0 0,13 0 0,-28 0 0,27 0 0,-27 0 0,12 0 0,-16 0 0,15 0 0,-11 0 0,12 0 0</inkml:trace>
  <inkml:trace contextRef="#ctx0" brushRef="#br0" timeOffset="111212">10619 11730 24575,'35'0'0,"1"0"0,-17 0 0,-3 0 0,-16 0 0</inkml:trace>
  <inkml:trace contextRef="#ctx0" brushRef="#br0" timeOffset="154815">9084 12841 24575,'0'33'0,"0"1"0,-6 9 0,-3 4 0,3-5 0,0 4 0,-2-1 0,-5 3 0,-3 0 0,2-1 0,6-1 0,3-1 0,-4-2 0,-11 4 0,1-4 0,17-15 0,0-5 0,-13-8 0,15-15 0,0-15 0,0-21 0,0-3 0,0 6 0,0 0 0,0-7 0,0 8 0,0-5 0,0 0 0,0-2 0,0-2 0,0-1 0,0-4 0,0 5 0,-1 2 0,2 3 0,6-8 0,1 6 0,-4 14 0,15 6 0,1 5 0,-14 13 0,18-16 0,-24 13 0,15-13 0,-11 0 0,28 12 0,-28-11 0,43 15 0,-24 0 0,9 0 0,3 0 0,-7 0 0,-1 0 0,0-1 0,1 2 0,-2 6 0,-1 1 0,10-4 0,0 12 0,-15 0 0,-5-13 0,-15 13 0,0 0 0,0-12 0,0 27 0,0-27 0,0 27 0,-15-27 0,11 28 0,-18-22 0,-3-1 0,1 27 0,-11-1 0,4 0 0,27-15 0,-28-5 0,28-15 0,-11 0 0,15 0 0,0-15 0,0 11 0,15-12 0,-11 16 0,12 0 0,-16 0 0,0 0 0,16 0 0,-12-16 0,27 12 0,8-4 0,4 1 0,-10 6 0,1 2 0,4-1 0,4 0 0,-4 0 0,-9 0 0,-4 0 0,11 0 0,-5 15 0,-27-11 0,12 12 0,-16 0 0,0-12 0,0 11 0,0 1 0,0 27 0,0-15 0,0 1 0,0 3 0,0-1 0,0-4 0,0-3 0,0-5 0,0 13 0,-16-28 0,-4 27 0,-3-21 0,-5-1 0,1 8 0,0 2 0,-8-1 0,-1-1 0,0 0 0,1 1 0,7 1 0,2-2 0,-1-8 0,3 1 0,-12 22 0,17-29 0,3 13 0,16-16 0</inkml:trace>
  <inkml:trace contextRef="#ctx0" brushRef="#br0" timeOffset="155912">10196 13194 24575,'35'0'0,"-3"0"0,3 0 0,-7 0 0,2 0 0,14 0 0,-1 0 0,-14 0 0,-4 0 0,11 0 0,-5 0 0,-27 0 0,12 0 0,-16 0 0,0 0 0,0 0 0</inkml:trace>
  <inkml:trace contextRef="#ctx0" brushRef="#br0" timeOffset="157046">10231 13564 24575,'35'0'0,"-10"0"0,1 0 0,2 0 0,-1 0 0,12 0 0,8 0 0,-43 0 0,28 0 0,-29 0 0,29 0 0,-28 0 0,11 0 0,-15 0 0,0 0 0</inkml:trace>
  <inkml:trace contextRef="#ctx0" brushRef="#br0" timeOffset="158245">11519 12488 24575,'0'20'0,"0"11"0,0-11 0,0 3 0,0 5 0,1 7 0,-2 0 0,-7-6 0,0 1 0,7 19 0,-2 0 0,-13-12 0,1 1 0,12-5 0,3 3 0,-1 1-677,-9 5 0,-2 1 0,2 1 677,7-2 0,4 1 0,-3-1 0,-3-2 0,-1-1 0,2 0 217,3 1 1,1 1 0,1-5-218,-1-5 0,0-3 0,0 7 0,0-3 0,0 3 0,0-15 336,0-5-336,0 1 0,0-12 0,0 12 1042,15-16-1042,9 1 0,3-2 0,2-6 0,1-2-1540,13 0 1,0-2 1539,-14 2 0,-3-1-349,1 2 1,-3 0 348,-4-8 0,-5 13 0,1-13 0,-12 0 0,12 12 2955,-16-11-2955,0-1 0,0 12 0,0-12 0</inkml:trace>
  <inkml:trace contextRef="#ctx0" brushRef="#br0" timeOffset="159612">11448 13247 24575,'-35'0'0,"10"0"0,-1 0 0,-1 1 0,-1-2 0,-7-10 0,-1-2 0,8 11 0,1-2 0,-8-19 0,-4 23 0,57 0 0,-36 0 0,39 0 0,13 0 0,5 0 0,-4 0 0,8 0 0,-3 0 0,1 1 0,0-2-198,-2-4 1,3-1-1,-5 1 198,-9 4 0,-2-2 0,8-5 0,-1 1 0,6 7 0,-3 0 0,-5 0 0,-27 0 0,11 0 0,1 0 0,-12 0 0,12 0 0</inkml:trace>
  <inkml:trace contextRef="#ctx0" brushRef="#br0" timeOffset="181299">8785 14993 24575,'19'-35'0,"5"10"0,-1-1 0,-11-1 0,0-1 0,12-8 0,3 1 0,-5 7 0,-1 2 0,0-10 0,3 21 0,7-1 0,-7-4 0,2 3 0,-1-1 0,-6-2 0,13 5 0,-28 15 0,11 0 0,-15 15 0,0 5 0,0 15 0,-1 11 0,2 6 0,3-15 0,1 0 0,2 3-315,0-1 1,2 1 0,0 2 0,1-2 314,2 8 0,1-1 0,1-1 0,3-1 0,2-1 0,-4-4 0,-5 0 0,0-3 0,7 2 0,-3-4 0,-10 0 0,12-15 0,-16-4 0,0-1 0,0-11 1257,0 12-1257,0 0 0,0-13 0,0 13 0</inkml:trace>
  <inkml:trace contextRef="#ctx0" brushRef="#br0" timeOffset="182613">8291 15787 24575,'0'-35'0,"6"9"0,3 1 0,11-15 0,-10 15 0,-1-1 0,7-9 0,0 0 0,-12 0 0,11-1 0,1 1 0,-12 0 0,12-8 0,-1 5 0,-11 11 0,12-4 0,0 11 0,-12 0 0,27-11 0,-11 11 0,10-10 0,6-6 0,-11 7 0,-1-2 0,2 1-1093,3-2 1,1 1 0,1 0 205,-1 0 0,0 1 0,-4 4 887,-5 7 0,-3 3 0,14 0 0,-17 1 0,-11 11 0,12-12 0,-16 16 0,0 0 0,0 0 0</inkml:trace>
  <inkml:trace contextRef="#ctx0" brushRef="#br0" timeOffset="183817">8502 15505 24575,'26'0'0,"-1"0"0,10 0 0,1 0 0,1 0 0,0 0 0,8 0 0,-3 0 0,-3 0 0,-8 0 0,-31 0 0</inkml:trace>
  <inkml:trace contextRef="#ctx0" brushRef="#br0" timeOffset="185562">9190 15099 24575,'0'35'0,"0"0"0,0 1 0,0-1 0,16 0 0,-14-6 0,0 1 0,5-2 0,1 1 0,0 9 0,0 2 0,1 4 0,2-1 0,6-5 0,1-2 0,-8-7 0,0-3 0,5 5 0,-15-15 0,0-12 0,16 12 0,-12-16 0,12 15 0,-1 5 0,-5 11 0,0 4 0,7-6 0,1 1 0,1 13 0,-3 0 0,-5-14 0,-2-3 0,7 10 0,-1-21 0,-11-15-820,12-15 1,-16 11 0,0-12 0</inkml:trace>
  <inkml:trace contextRef="#ctx0" brushRef="#br0" timeOffset="186966">8890 15681 24575,'36'0'0,"-17"0"0,-3 0 0,-16 0 0,23 0 0,15-16 0,-8 7 0,2-1 0,-4-8 0,-1 0 0,7 8 0,-1 1 0,6-7 0,-4 0 0,-3 13 0,-28-13 0,11 16 0</inkml:trace>
  <inkml:trace contextRef="#ctx0" brushRef="#br0" timeOffset="205386">10090 15064 8191,'0'19'0,"15"-3"1638,14-14 0,9-4-1232,1 2 0,3 0 1,3 0-407,3 0 0,2 0 0,0 0 0,-10 0 0,1 0 0,-1 0 0,-4 0 0,12 0 0,-6 0 1442,-5 0 1,-7 0-1443,-10 0 447,-5 0 0,-15 0 0,0 0 0</inkml:trace>
  <inkml:trace contextRef="#ctx0" brushRef="#br0" timeOffset="206896">10125 15646 24575,'16'4'0,"7"-4"0,5-4 0,14-13 0,6-2 0,-8 12 0,3 1 0,-1 0 0,1-5 0,-1-1 0,-1 3 0,6 7 0,-4 1 0,-16-8 0,-3 2 0,7 7 0,-27 0 0,12 0 0</inkml:trace>
  <inkml:trace contextRef="#ctx0" brushRef="#br0" timeOffset="210416">11413 14958 24575,'0'12'0,"0"-5"0,0 23 0,0 7 0,0-9 0,0-1 0,0 0 0,0 1 0,0-3 0,0 1 0,0-1 0,0 1 0,-7 11 0,-2 4 0,0 3 0,-2 4 0,4-10 0,-2 4 0,0 0 0,-1-3 0,-2-4 0,0-2 0,1 1 0,3 7 0,3 1 0,-2-8 0,-8 2 0,15-5 0,0-27 0,0-4 0,15-4 0,-11-27 0,12 11 0,-16 0 0,0 5 0,16 15 0,-13-16 0,13 12 0,-16-11 0,16 15 0,-12 0 0,11 15 0,1 5 0,-12 15 0,12-15 0,-1-5 0,-11-15 0,12 0 0,-16-15 0,0 11 0,0-28 0,0 28 0,0-27 0,0 27 0,0-11 0,0 15 0</inkml:trace>
  <inkml:trace contextRef="#ctx0" brushRef="#br0" timeOffset="212163">11007 15434 24575,'20'0'0,"11"0"0,-27 0 0,35 0 0,-33 0 0,17 0 0,-7 0 0,4 0 0,15 0 0,-15 0 0,11 0 0,-27 0 0,12 0 0,-1 0 0,-11 0 0,28 0 0,-13 0 0,16 0 0,1 0 0,-17 0 0,13 0 0,-28 0 0,11 0 0,1 0 0,-12 0 0,12 0 0,-16 0 0</inkml:trace>
  <inkml:trace contextRef="#ctx0" brushRef="#br0" timeOffset="310700">14570 14023 24575,'0'20'0,"0"-5"0,0-15 0,0 0 0,0 0 0</inkml:trace>
  <inkml:trace contextRef="#ctx0" brushRef="#br0" timeOffset="342696">13953 14093 24575,'0'36'0,"0"-1"0,0 4 0,0 0 0,0 4 0,0 3-586,0-10 1,0 2 0,0 1 585,0 2 0,1 1 0,-2 1 0,-2-5 0,-2 1 0,0 1 0,2 0 0,1 8 0,2 0 0,-2 1 0,-1-10 0,-2 0 0,0 1 0,2-2 0,2 10 0,2-1 0,-1-1 0,0 0 0,0-2 0,0 0 0,0-7 0,0-1 0,0-1 0,0 6 0,0-4 0,0-2 0,0-3 568,0-29-568,0 13 290,0-32-290,19 0 0,9-3 0,-1 2 0,3-2 0,4 0-394,1 0 1,4-1 0,0 0 0,0 1 393,-1 0 0,-1 1 0,-1 0 0,0 0 0,10-3 0,-2 1 0,-4-1 412,-2-6 1,-6 3-413,4 4 0,-21 4 0,-15 16 0,0 0 0</inkml:trace>
  <inkml:trace contextRef="#ctx0" brushRef="#br0" timeOffset="343899">13529 14393 24575,'0'-35'0,"0"-8"0,0 6 0,0-6 0,0 16 0,0 3 0,0 0 0,0-23 0,0 27 0,0 1 0,16 3 0,19 1 0,-8 13 0,1 0 0,7-14 0,1 0 0,-1 14 0,0 0 0,-7-6 0,-1 1 0,-1 6 0,-1 2 0,10-1 0,1 0 0,-1 0 0,0 0 0,-2 0 0,1 0 0,-6 0 0,3 0 0,4-1 0,3 0 0,-2 3 0,3 5 0,-1 1 0,9-6 0,0 0 0,-10 6 0,-3 0 0,5-8 0,8 0 0,-43 0 0,11 0 0,1-16 0,4-19 0,-3 9 0,1-3 0,1-6 0,-3 0 0,-5 6 0,-2 3 0,6-10 0,-15 21 0</inkml:trace>
  <inkml:trace contextRef="#ctx0" brushRef="#br0" timeOffset="344751">14923 14393 24575,'19'0'0,"28"0"0,-7 0 0,-14 0 0,3 0 0,5 0 0,-2 0 0,7 0 0,-6 0 0,1 0 0,13 0 0,-10 0 0,-13 0 0</inkml:trace>
  <inkml:trace contextRef="#ctx0" brushRef="#br0" timeOffset="345632">15029 14781 8191,'29'0'0,"0"0"0,-9 0 1092,16 0 0,13 0 0,-5 0-254,-9 0 1,-3 0-273,-3 0 0,-1 0 1,11 0-1,-39 0 1</inkml:trace>
  <inkml:trace contextRef="#ctx0" brushRef="#br0" timeOffset="347699">15858 14093 24575,'0'38'0,"0"0"0,0 0 0,0-2 0,0 0 0,0 0 0,0 13 0,0 0-686,0-15 1,0 1 0,0-2 685,0 4 0,0 0 0,0 7 0,0-1 0,0-16 0,0 0 330,0 7 1,0-1-331,0 6 340,0-3-340,0-21 0,0 1 0,-16-28 1055,12 24-1055,-12-59 0,16 23 0,-7 0 0,-1-3 0,6 1 0,0 1 0,-14-14 0,15-2 0,2 0 0,-1-2 0,0 17 0,0 1 0,0-22 0,16 23 0,-14 0 0,0-3 0,12-3 0,3 2 0,3-14 0,-4 5 0,3 0 0,-2 17 0,1 1 0,0-7 0,0 1 0,17-11 0,0 17 0,-15 3 0,-5 16 0,-15 16 0,0 3 0,0 1 0,0 11 0,0-11 0,0 15 0,0 1 0,0 7 0,0-6 0,0 6 0,0-23 0,0 11 0,0-11 0,0-1 0,0 13 0,0-29 0,0 29 0,0 3 0,0 4 0,0-3 0,0-5 0,0-27 0,-15 12 0,11-32 0,-12-4 0,22-3 0,4-5 0,-9 1 0,2-1 0,11-6 0,3-2 0,-8 0 0,2 1-1639,13 4 1,3 0 1385,-8-4 0,1 1 253,5 10 0,1 1-81,-8-11 1,-1 1 80,1 14 0,-1-1 0,0-13 0,2 0 0,9 12 0,2 2 0,-9-7 0,0 1 0,22 6 0,-12 3 0,-27 16 0,12 0 3276,-16 0-2805,0 31-471,0-7 0,0 15 0,0 4-427,-1-14 0,2 1 427,3 5 0,2 3 0,-1-1 0,-3 8 0,0 2 0,3 0 0,1 3 0,-1-2 0,-4-9 0,-2-2 0,1 1 0,0 3 0,0 1 0,0-4 0,0-1 0,0-3 0,0-8 0,0-1 0,0 10 0,0 0 0,0-15 0,0-4 0</inkml:trace>
  <inkml:trace contextRef="#ctx0" brushRef="#br0" timeOffset="349647">17145 14570 24575,'0'-36'0,"0"1"0,0 0 0,0 0 0,0 15 0,0-11 0,0 27 0,0-12 0,-15 16 0,-5 0 0,-15 0 0,0 16 0,15-12 0,-11 11 0,27 1 0,-28-12 0,28 27 0,-11-27 0,15 28 0,-16 3 0,15-9 0,-2 3 0,-19 12 0,-3 4 0,16-11 0,3 1 0,-2 2-366,-9 4 0,-2 0 1,4 2 365,6 4 0,4 1 0,-1-2 0,-5-3 0,-1-1 0,4-1 0,5-2 0,4 1 0,-3-6 0,-6-4 0,0-3 0,5 5 0,6-9 0,13-19 0,-12-4 0,27-4 0,-27-35 0,18 28 0,3 0 0,-13-16 0,-1-4 338,20 3 1,5 1-339,-12 0 0,-1-2 0,1-2-281,5-3 0,2-2 0,-1 1 281,-4 3 0,-2 1 0,0 0 0,0-4 0,-1 0 0,-3 3 0,-1 2 0,-3 5 0,4-10 0,-5 3 0,-15 28 402,0-11-402,0 15 861,0-16-861,0 12 0,-15 20 0,11 23 0,-1-9 0,-1 6 0,1 0 0,4-1 0,2 2 0,-1 1-419,0 7 1,0 3-1,0 0 419,0 1 0,0 2 0,0-2 0,-1-6 0,1 0 0,1-2 0,7 10 0,0-4 0,-7-10 0,2-7 0,12-11 0,-15-3 0,16-16 0,-12 0 1256,12-16-1256,-16 12 0,0-27 0,15 11 0,5-15 0,15 0 0,-15-8 0,19 21 0,-33-1 0,17 23 0</inkml:trace>
  <inkml:trace contextRef="#ctx0" brushRef="#br0" timeOffset="350663">17622 14393 24575,'15'34'0,"1"-1"0,2 4 0,3 0 0,1-7 0,3 0 0,-1 1 0,-5-2 0,0 0 0,-2-1 0,2 1 0,-3-3 0,0 9 0,-16-19 0</inkml:trace>
  <inkml:trace contextRef="#ctx0" brushRef="#br0" timeOffset="351401">17904 14817 24575,'0'0'0</inkml:trace>
  <inkml:trace contextRef="#ctx0" brushRef="#br0" timeOffset="351984">17904 14817 24575,'27'17'0,"1"1"0,7-1 0,-4 1 0,-7 18 0,1-26 0,-3-1 0,-18 7 0,11-16-820,-15-16 1,0 12 0,0-11 0</inkml:trace>
  <inkml:trace contextRef="#ctx0" brushRef="#br0" timeOffset="353116">17357 15205 24575,'31'-22'0,"1"-1"0,-1 1 0,-4-2 0,0-3 0,0 0 0,0-1 0,2 1 0,0 0 0,1-1 0,-1-3-656,-1-3 1,0-2-1,-1-2 1,0 0 0,1-1 190,0-1 0,1-1 0,0 0 1,-1 0-1,-1 1 465,-4 4 0,0 2 0,-1-1 0,0 1 0,1-2 0,4-5 0,0-2 0,0-1 0,0 3 0,-1 2 123,-3 5 1,0 3-1,-1 1 1,0 0-124,3-8 0,0 1 0,-1 2 381,0 4 0,0 2 0,-5 3-381,1-9 0,11 19 0,-27 16 0,12 0 0</inkml:trace>
  <inkml:trace contextRef="#ctx0" brushRef="#br0" timeOffset="354229">19156 12912 8191,'-19'15'0,"3"5"1638,15 3 0,2 5-745,-8 6 1,-2 2-894,0 13 0,-1 0-497,-8-3 0,0 1 497,11-11 0,2 2 0,-2-3 0,-9 3 0,0-1 736,7 6 1,-1 0-737,-7 0 0,-1 0 0,-1 1 0,2 2 116,10-6 1,1 1 0,0 0-117,-4-4 0,-2-2 0,2 3 0,3 6 0,1 2 0,0 1-286,-3-7 1,0 0 0,-1 2 0,2 1 285,2 4 0,1 2 0,1 1 0,0 1 0,0-4 0,0 1 0,1 0 0,0 1 0,1-1 206,0-2 0,1 0 0,0-1 0,2 2 0,2 0-206,2-3 0,2 0 0,0 2 0,2-1 0,1-1 0,-1-1 0,1 3 0,1-1 0,0-2 0,1 1 0,3 0 0,0-4 0,2 1 0,1-1 0,0 0 0,1-2 0,0-2 0,3 4 0,1-4 0,0-1 0,-1-1 0,2 8 0,-1-1 0,0-6 0,4-5 0,-3-5 523,12 10-523,-17-20 3276,-3 1-1945,-16-12 605,16 12-1936,-12-16 3276,11 0-3274,-15-16 0,0 12 0,0-12 1</inkml:trace>
  <inkml:trace contextRef="#ctx0" brushRef="#br0" timeOffset="359015">19668 13423 24575,'0'34'0,"0"-1"0,0 3 0,0 2 0,0-4 0,0 2 0,0 0-1093,0 0 1,0-1 0,0 0 712,0 10 0,0 0 380,0-12 0,0 1 0,0 1 0,0 10 0,0 2 0,0-2 0,0-8 0,0-1 0,0 1 0,0 8 0,0 1 0,0-2 0,0 5 0,0-4 624,-1-7 0,2-1-624,6 6 0,1 0 330,-6-7 0,0-1-330,6-7 0,0-2 0,-7 1 0,-2-3 0,1-4 2129,0-4-2129,0-16 0,0 0 0,0-16 0,0-4 0,-6-4 0,-4-3 0,1 1 0,-1-2 0,0-7 0,0-1 0,-5-6 0,-1-2 0,1-1 0,2 0-362,6 12 1,0 0 0,0 1 361,-6-14 0,2 3 0,10 12 0,2 0 0,-1-11 0,0 1 0,0 12 0,0 0 0,0-7 0,0 1 0,0 8 0,0 3 0,0-11 0,0 0 0,0-1 0,0 1 0,-1 9 0,2 1 1084,23-14-1084,-22 12 0,2 3 0,35 4 0,-35 5 0,27-1 0,-27 12 0,43-12 0,-23 16 0,0 0 0,3 0 0,8 0 0,0 0 0,0 0 0,1 0 0,-11 13 0,1 6 0,-6-1 0,-1 3 0,7 13 0,-1 2 0,-7-8 0,-1-1 0,1-1 0,-1-1 0,3 11 0,-4-1 0,-16-16 0,0 28 0,0-23 0,-7 1 0,-2 1 0,-11 9 0,-15 0 0,15 1 0,-11-1 0,11-15 0,-15 11 0,0-11 0,0-1 0,10 2 0,-1-3 0,-2-15 0,1 0 0,-1 17 0,1-1 0,0-17 0,3 0 0,4 30 0,-11-28 0,11 11 0,1-15 0,3 0 0</inkml:trace>
  <inkml:trace contextRef="#ctx0" brushRef="#br0" timeOffset="361817">20673 13353 24575,'-12'25'0,"1"1"0,0 14 0,0 6 0,-3-6 0,-2 2 0,3 1-887,5 4 0,3 2 0,-2 0 887,0-10 0,-2 1 0,0 0 0,3-2 0,3 4 0,3-2 0,-1 4 0,-2 2 0,-2 4 0,0 0 0,2-4 0,2-4 0,1-3 0,1 3 0,2 1 0,0 3 0,2 0 0,0-5 0,0-3 0,2-3 0,1-2 0,8 14 0,3-4 0,2-6 0,1-3 423,-4 1 0,1-3-423,3-12 0,-1-1 219,-3 7 0,0-1-219,17-6 0,-15 13 0,11-28 1377,-11 27-1377,15-11 0,0-1 0,0 13 0,-15-29 0,-4 13 0,-16-16 0</inkml:trace>
  <inkml:trace contextRef="#ctx0" brushRef="#br0" timeOffset="362850">20885 14817 24575,'0'-41'0,"0"-1"0,-1 3 0,1-3 0,1-2 0,1 3 0,2-2 0,1-1 0,-1-1-656,0 5 1,-1-3-1,1 1 1,0-1 0,1 2 389,3-7 1,2 1 0,-1 0-1,-1 1 266,-2 0 0,-1 1 0,-1 1 0,1 2 416,1-2 1,0 2 0,-2 3-417,-4-8 0,0 8 725,0 3-725,0 36 0,15 36 0,-5 4 0,0 6 0,-1-1 0,1 4 135,1-13 1,2 2 0,0 1 0,-2 1-136,-5-2 0,-2 0 0,1 0 0,3 1 0,6 1 0,4 1 0,1 0 0,-3-1 0,-5-2 0,-1 1 0,-2-2 0,2-2 22,2 3 1,1-3-1,-3-2-22,0 5 0,-4-5 0,-6 2 0,0-19 0,0-16 0</inkml:trace>
  <inkml:trace contextRef="#ctx0" brushRef="#br0" timeOffset="363799">20955 14640 8191,'0'-19'0,"16"3"3276,4 16-1489,15 0-1787,0-16 704,-15 12 1,-5-11-1,-15 15 1</inkml:trace>
  <inkml:trace contextRef="#ctx0" brushRef="#br0" timeOffset="364666">21485 13811 24575,'35'0'0,"-10"0"0,1 0 0,13 0 0,-10 0 0,1 0 0,-3 0 0,-1 0 0,5 0 0,16 0 0,-27 0 0,-1 0 0,-3 0 0</inkml:trace>
  <inkml:trace contextRef="#ctx0" brushRef="#br0" timeOffset="365549">21343 14323 24575,'36'0'0,"-11"0"0,1 0 0,13 0 0,-14 0 0,1 0 0,0 0 0,-1 0 0,14 0 0,-4 0 0,-19 0 0</inkml:trace>
  <inkml:trace contextRef="#ctx0" brushRef="#br0" timeOffset="366900">22384 13458 24575,'0'34'0,"0"-1"0,0-5 0,0 11 0,0 0 0,0-16 0,0 2 0,0 1 0,0 10 0,0-1 0,0-11 0,0 3 0,1 7 0,-2 2 0,-6 8 0,-2 3-393,8-8 1,1 2 0,-3 0 392,-6-1 0,-4 0 0,4-2 0,8 9 0,-2-2 144,-13-6 0,1-4-144,11 1 0,-12-17 0,16-3 0,0-32 0,0 12 889,0-27-889,0 11 0,16 1 0,-12-13 0,12 28 0,-16-35 0,0 33 0,0-17 0,0 23 0,0-16 0,15 12 0,-11-11 0,43-1 0,-39 12 0,39-12 0,-43 16 0,12-15 0,-16 11 0,0-12 0,0 16 0</inkml:trace>
  <inkml:trace contextRef="#ctx0" brushRef="#br0" timeOffset="368116">22137 14023 24575,'26'-18'0,"-1"1"0,2-10 0,1 3 0,7 12 0,1 0 0,-8-13 0,-2 3 0,10 18 0,-21-11 0,1 15 0,4 0 0,15 0 0,-15-16 0,-5 12 0,-15-12 0,0 16 0</inkml:trace>
  <inkml:trace contextRef="#ctx0" brushRef="#br0" timeOffset="369966">22825 14570 24575,'0'42'0,"0"-1"0,0 1 0,0-5 0,0-2 0,0-1 0,1 10 0,-2-2 0,-5 2 0,-4-2 0,-1-4 0,-5-1 0,0-8 0,-2 0 0,-1-1 0,-12 8 0,-1-1 0,4 4 0,1 0 0,1-9 0,1-3 0,7-4 0,1-3 0,-2-4 0,3-16 0</inkml:trace>
  <inkml:trace contextRef="#ctx0" brushRef="#br0" timeOffset="372066">23001 13635 24575,'0'43'0,"0"0"0,0-6 0,0 1 0,0 6 0,0-2 0,0-14 0,0-1 0,0-1 0,0-1 0,0 10 0,0-15 0,0-5 0,0-46 0,0-8 0,0 5 0,0-3 0,0-5 0,0-2 0,0 10 0,0 0 0,0-4-440,0-2 1,-1-4 0,1-1 0,1 2 439,2 2 0,1 1 0,1 0 0,-1 0 0,0-5 0,0 0 0,1 0 0,2 5 0,4 5 0,2 3 0,-2 1 0,-1-5 0,0 6 0,5 10 0,1 5 0,-12 15 0,12 0 0,-1 15 1757,5-11-1757,15 27 0,0-11 0,1 15 0,-17-15 0,-3 11 0,-16-27 0,0 35 0,0-33 0,0 33 0,-16-3 0,8-10 0,-3 3 0,-14 6 0,-1 0 0,7 1 0,-1-1 0,-15 1 0,3-2 0,20-5 0,0-3 0,-13-7 0,3-3 0,18 0 0,-11-16 0,15 0 0,0-16 0,0-3 0,0-16 0,15 15 0,1-5 0,4 3 0,19 14 0,-4-23 0,-3 31 0,-29 0 0,29 15 0,3 21 0,-9-3 0,3 4 0,-2-8 0,4 1 0,-3 1 0,-2 4 0,-1 2 0,-1-3 0,4 5 0,-1-3 0,-1-2 0,-5-2 0,-18 4 0,13-17 0,-32 13 0,-7-22 0,-4-1 0,-2 8 0,-1 1 0,-12 1 0,-2-2 0,0 0 0,1 1 0,6 0 0,0-1 0,1-6 0,1-2 0,8 0 0,3-2 0,5-7 0,3 0 0</inkml:trace>
  <inkml:trace contextRef="#ctx0" brushRef="#br0" timeOffset="372916">23566 13670 24575,'35'0'0,"0"0"0,-6 0 0,-3 0 0,10 0 0,-21 0 0,-15 0 0</inkml:trace>
  <inkml:trace contextRef="#ctx0" brushRef="#br0" timeOffset="373816">23672 13988 24575,'25'0'0,"1"0"0,21 0 0,-20 0 0,-1 0 0,1 0 0,-11 0 0,-16 0 0</inkml:trace>
  <inkml:trace contextRef="#ctx0" brushRef="#br0" timeOffset="377099">24607 12947 24575,'19'20'0,"13"11"0,-13 4 0,-9-9 0,0 3 0,7 16 0,-3 4-1093,-11-14 1,-3 1 0,1 1-1,4 2 1,1 1 0,-1-1 824,-4-4 1,-2 0 0,1 0 572,0 0 1,0 0-1,0-3-305,0 6 0,0-1 0,0 5 0,0 2 0,0-10 0,1 1 0,-2-2 0,-6 6 0,-2 0 0,3-5 0,-1 1 0,0-2 0,-2 3 0,-1-1-48,-6 12 0,0 0 48,6-9 0,1 0 0,-1 3 0,0-3 0,-5-3 0,15-19 0,0-16 0</inkml:trace>
  <inkml:trace contextRef="#ctx0" brushRef="#br0" timeOffset="378266">25118 14199 24575,'0'38'0,"0"-1"0,0 0 0,0 2 0,1 11 0,-2-2 0,-7-11 0,0-3 0,7-7 0,-1-3 0,-14-5 0,16 13 0,0-28 0,0 11 0,0-15 0,-16 16 0,12-12 0,-16 10 0,-7 3 0,-12 3 0,1-4 0,-2 3 0,3 7 0,1-1 0,3-14 0,3 2 0,11 12 0,3-3 0,0-18 0,16 11 0</inkml:trace>
  <inkml:trace contextRef="#ctx0" brushRef="#br0" timeOffset="380985">19774 16475 24575,'0'45'0,"0"0"0,0-1 0,0-2 0,0-7 0,0 1 0,0 6 0,0 2 0,0-10 0,0 2 0,0 0-356,0 0 1,0 0 0,0 1 355,0 4 0,0 1 0,0-3 0,0 8 0,0-4 174,0-6 1,0-3-175,0-5 0,0-7 177,0-18-177,-16-8 0,13-18 0,2-7 0,-7 1 0,0 1 270,7 0 0,2-1-270,-1-6 0,0 1 0,0-6 0,0 14 0,0-1 0,0-6 0,0-2 0,0-3 0,0-1 0,0-6 0,0-2 0,0 12 0,-1 0 0,2 0 0,6-11 0,2 0 0,0-1 0,2 2 0,-3 4 0,3 1 0,5 4 0,-1 2 0,-5 9 0,0 1 0,6-13 0,3 5 0,17 7 0,-18-1 0,-1 3 0,3 19 0,11-13 0,-12 16 0,1 16 0,4-8 0,-1 3 0,-11 14 0,0 1 0,12-14 0,3 0 0,-8 10 0,-3 3 0,3 18 0,-2-23 0,-2 1 0,-12 8 0,-2 1 0,14 5 0,-15 0 0,-15 1 0,11-17 0,-12 13 0,0-29 0,13 29 0,-13-28 0,0 27 0,-3-27 0,-5 10 0,-3 3 0,0-7 0,-1 0 0,-15 6 0,0 3 0,13 0 0,1-2 0,-7-7 0,5-1 0,11 7 0,5-16 0</inkml:trace>
  <inkml:trace contextRef="#ctx0" brushRef="#br0" timeOffset="382033">20479 16104 24575,'-8'26'0,"0"-1"0,-1 2 0,-1 1 0,-8 14 0,1 2 0,5 4 0,4 2-533,2-9 1,0 0 0,2 1 532,3-3 0,2-1 0,-1 2 0,0-2 0,0 0 0,0 2 0,0-3 0,-1 7 0,0-1 0,3 0 0,6 4 0,3 0 0,2 0 0,-2-5 0,1-1 0,4-3 0,5-6 0,5-3 0,-3 0 0,-4 1 0,-1-1 0,0-1 0,12 4 0,-1-2 259,-10-2 0,-1-3-259,4-9 0,-1-4 264,-1 3-264,11-15 0,-27 0 0,12 0 0</inkml:trace>
  <inkml:trace contextRef="#ctx0" brushRef="#br0" timeOffset="383783">20814 17515 24575,'0'-43'0,"0"17"0,0-1 0,0-3 0,0-2-1366,-1-10 1,2-3 1365,3 11 0,1-1 0,2-1 0,3-5 0,2 0 0,1-3 0,0 3 0,0-3 0,1 0 0,1 1-425,1 1 1,2 1 0,0 1 0,1-2 424,-3 6 0,1-2 0,0 1 0,1 0 0,0 1 0,4-5 0,0 1 0,1 1 0,0 0-18,-1 1 1,1 0-1,-1 0 1,1 3 17,7-3 0,-1 2 0,-2 0 0,-7 1 0,-2-1 0,-1 5 0,2 11 0,-2 1 0,-2-28 0,1 43 0,-12-11 1186,12 15-1186,-16 15 2018,0 5-2018,0 11 0,0 5 0,0 0 0,0 2 0,0-4 0,0 1 0,0 2 175,0 5 1,0 2-1,0-1-175,0-5 0,0-2 0,0 2 0,-1 5 0,1 2 0,1-4 0,-1 6 0,0-4 0,-1-6 0,2-3 0,-1-7 0,0-3 0,0 11 0,0 1 0,0-17 0,0 12 0,0-27 0,0 28 0,0-28 0,0 11 0,0-15 0,0 16 768,0-12-768,0 12 0,0 15 0,0 8 0,0-4 0,0 1 0,0-8 0,0-1 0,0-1 0,0-1 0,0 10 0,0-16 0,0-19 0,0-19 0</inkml:trace>
  <inkml:trace contextRef="#ctx0" brushRef="#br0" timeOffset="384697">20991 16969 24575,'25'0'0,"1"0"0,8 0 0,2 0 0,1 0 0,1 0 0,-1 0 0,-4 0 0,2 0 0,-19 0 0,-16 0 0</inkml:trace>
  <inkml:trace contextRef="#ctx0" brushRef="#br0" timeOffset="385632">22137 16686 24575,'0'0'0</inkml:trace>
  <inkml:trace contextRef="#ctx0" brushRef="#br0" timeOffset="386630">22172 16686 24575,'36'0'0,"-1"0"0,-15 0 0,-5 0 0</inkml:trace>
  <inkml:trace contextRef="#ctx0" brushRef="#br0" timeOffset="387433">21855 17110 24575,'35'0'0,"0"0"0,1 0 0,-1 0 0,0 0 0,-15 0 0,-4 0 0,-1 0 0,-11 0 0,12 0 0</inkml:trace>
  <inkml:trace contextRef="#ctx0" brushRef="#br0" timeOffset="396850">24360 13123 8191,'0'20'0,"0"11"1092,0 0 0,0 7 0,0-1-759,0-3 0,1 0 0,-2 2-333,-3 13 0,-2 2 0,0-2 0,1-13 0,-2-3 0,-1 0 1454,-9 11 1,-1-2-1455,8-5 0,0 1 0,-5 4 0,-1 2 0,6-1 0,1 0 0,-1-6 0,0 1 604,-1-5 1,-1 3-1,4-4-604,5-1 0,2-3 1638,-8 0 0,2-5 1572,7-7-2309,31-16-901,-7 0 0,9 0 0,0 0 0,-9 0 0,23-16 0,-43 12 0,12-11 0,-16 15 0,0-16 0,0 12 0,0-12 0,0 16 0</inkml:trace>
  <inkml:trace contextRef="#ctx0" brushRef="#br0" timeOffset="397899">24113 13635 24575,'27'0'0,"1"0"0,5 0 0,0 0 0,-5 0 0,-1 0 0,1 0 0,-1 0 0,-1 0 0,-1 0 0,2 0 0,-3 0 0,-1 0 0,24 0 0,-43 0 0,12 0 0,-16 0 0</inkml:trace>
  <inkml:trace contextRef="#ctx0" brushRef="#br0" timeOffset="400251">22525 16351 24575,'-19'0'0,"-13"0"0,28 16 0,-11-12 0,15 35 0,0-17 0,0 21 0,0-18 0,0 1 0,0 1 0,0 1 0,0 6 0,0 2 0,0-1 0,0 1 0,0 7 0,0 0 0,0-13 0,0-1 0,0-3 0,0-1 0,0 22 0,15-24 0,-13 3 0,0-1 0,14-5 0,-16 11 0,0-11 0,0-1 0,0-3 0,0 15 0,7 2 0,2 5 0,-7-5 0,-2 2 0,2-1 0,6 13 0,-1-2 0,-6-4 0,-2-8 0,1-13 0,0-4 0,-15-16 0,11 0 0,-28 0 0,13 0 0,-17-16 0,17 12 0,-13-12 0,28 16 0,-11 0 0</inkml:trace>
  <inkml:trace contextRef="#ctx0" brushRef="#br0" timeOffset="401502">22349 17074 24575,'27'0'0,"1"0"0,7 0 0,-4 0 0,-27 0 0,12 0 0</inkml:trace>
  <inkml:trace contextRef="#ctx0" brushRef="#br0" timeOffset="402486">22896 17145 24575,'0'25'0,"0"1"0,0 13 0,0-6 0,0 1 0,0 5 0,0-14 0,0 1 0,0 17 0,-7-17 0,-2 1 0,0 4 0,-2 1 0,-6-4 0,-1-1 0,-2 8 0,5-19 0,-9-16 0,18 0 0,-17 0 0,23 0 0</inkml:trace>
  <inkml:trace contextRef="#ctx0" brushRef="#br0" timeOffset="404735">22966 16475 24575,'0'25'0,"0"1"0,0 8 0,0 2 0,0 1 0,0 1 0,0-5 0,0 2 0,0-1 0,0 11 0,0 0 0,0 0 0,0 0 0,0 0 0,0-4 0,0-2 0,0 8 0,0-43 0,0-4 0,0-35 0,0 9 0,0-3 0,0-5 0,0-2 0,0-7 0,0-1 0,0 8 0,0-2 0,-1-9 0,1-5 0,1 2-280,3 13 0,2 2 0,0-3 280,-2 0 0,0-2 0,1 0 0,1 3 0,5 2 0,1 2 0,1 3 0,5 2 0,-1 1 0,-8 1 0,2 5 0,20 18 0,-27-13 0,12 16 0,-1 0 840,-11 0-840,28 16 0,-29-13 0,13 19 0,0 3 0,-12-1 0,11 11 0,-15-3 0,0-13 0,0 24 0,0-5 0,-15 5 0,-5-8 0,-15 0 0,0 1 0,-1-17 0,1 13 0,0-29 0,15 13 0,4-16 0,16 0 0,16-31 0,4 23 0,15-23 0,-15 15 0,11 12 0,-27-12 0,43 16 0,-8 16 0,-12-7 0,1 2 0,6 6 0,-1 1 0,6 1 0,-4 13 0,-19-13 0,-16 1 0,0 11 0,0-27 0,0 28 0,0-13 0,0 17 0,0-11 0,0 0 0,0 15 0,-8-15 0,0 1 0,4 9 0,-27-16 0,27-3 0,-43-16 0,8 0 0,12 8 0,-1 0 0,2-6 0,1 0 0,-10 13 0,-1-15 0,17 0 0,3 0 0</inkml:trace>
  <inkml:trace contextRef="#ctx0" brushRef="#br0" timeOffset="405730">23936 16387 24575,'36'0'0,"-1"0"0,0 0 0,0 0 0,1 0 0,-17 0 0,13 0 0,-28 0 0,27 0 0,-27 0 0,12 0 0,-1 0 0,-11 0 0,12 0 0</inkml:trace>
  <inkml:trace contextRef="#ctx0" brushRef="#br0" timeOffset="406649">23707 16969 24575,'35'0'0,"-6"0"0,1 0 0,-2 0 0,1 0 0,10 0 0,0 0 0,-10 0 0,-3 0 0,9 0 0,-3 0 0,-28 0 0,11 0 0,-15 0 0,0 0 0</inkml:trace>
  <inkml:trace contextRef="#ctx0" brushRef="#br0" timeOffset="410851">24289 16104 24575,'0'36'0,"0"-1"0,0-1 0,0 2 0,0-1 0,0 3 0,0-1-744,0 10 0,0 2 744,0-2 0,0 3 0,0-2 0,0-10 0,0-2 0,0 0 0,0-1 0,0 0 0,0 1 30,0 3 1,0 2-1,0-4-30,0 3 0,0-1 113,0-5 1,0 2-1,0-4-113,0-4 0,0-1 0,0 0 0,0-3 0,0-5 747,0-3-747,0-48 310,0-7-310,-2 5 0,4-2 0,11 0 0,5 1 0,7-2 0,5 4 0,-2 13 0,4 2 0,-2 1 0,8-11 0,-1 5 0,-1 13 0,-5 0 0,-12-21 0,-3 27 0,-16-12 0</inkml:trace>
  <inkml:trace contextRef="#ctx0" brushRef="#br0" timeOffset="412717">24042 16792 24575,'20'0'0,"27"0"0,-24-15 0,2 13 0,1 0 0,0-14 0,-1 0 0,14 12 0,-12-11 0,-3-1 0,-4 12 0,-4-12 0</inkml:trace>
  <inkml:trace contextRef="#ctx0" brushRef="#br0" timeOffset="414851">24465 15822 24575,'8'26'0,"0"-1"0,12 14 0,-11-13 0,1-1 0,22 10 0,-13 1 0,-10-11 0,2 1 0,6-7 0,-3 1 0,-12 5 0,0 1 0,14 0 0,0-1 0,-13 14 0,12-7 0,2 3 0,-7-4 0,-1 0 0,1-2 0,0-1 0,-1 2 0,-2-1 0,-7 6 0,0 1 0,0-1 0,0-16 0,0-3 0,0 0 0,0-12 0,0 11 0,0-15 0,0 32 0,0 7 0,0-5 0,0 3 0,0-10 0,0 0 0,0 0 0,0-3 0,0-4 0,0-4 0,0-1 0,0 5 0,-16 15 0,7-9 0,-2-1 0,-6-5 0,-1-1 0,8 7 0,1-1 0,-23 11 0,28-17 0,-11-3 0</inkml:trace>
  <inkml:trace contextRef="#ctx0" brushRef="#br0" timeOffset="416633">24395 17939 24575,'33'0'0,"1"0"0,9-16 0,-10 14 0,0 0 0,3-14 0,-1 1 0,0 11 0,-15-12 0,11 16 0,-27-15 0,17-1 0,5-4 0,-3-13 0,1-4 0,-1 8 0,2-1 0,0-1-296,2-6 0,-1-2 1,-1 1 295,-5 1 0,-3 1 0,1 1 0,8-6 0,-1 0 0,-12 8 0,-1-2 0,-2 5 0,10-13 0,-3 10 0,-3-1-14,-12 8 1,0 1 13,14 5 0,-1 1 0,-12-6 0,-2-1 0,6 0 0,2 1 0,-1-2 0,0-1 0,1-7 0,1 0 0,0-1 0,0 1 443,-2 0 0,0-1-443,0 1 0,-1 0 0,-5 0 0,0-1 0,6-10 0,0-2 0,-7 12 0,-2 0 0,1 0 0,0-7 0,0 0 14,0 0 0,0 4-14,0 4 0,0-1 0,0 1 0,0 0 0,0-1 0,0 17 0,0-12 0,0 11 0,0-15 0,0-1 0,-16 17 0,12-13 0,-11 13 0,-1-1 0,12 5 0,-12 15 0,16-16 0,0 12 0,-15-12 0,11 16 0,-28-15 0,28-5 0,-11-15 0,-1 15 0,12-11 0,-27 27 0,27-28 0,-12 29 0,16-13 0,0 16 0,-16-16 0,13 12 0,-13-11 0,16 15 0,0 0 0,-16 0 0,12 0 0,-11 0 0</inkml:trace>
  <inkml:trace contextRef="#ctx0" brushRef="#br0" timeOffset="445411">12524 5556 24575,'0'49'0,"0"-1"0,0 0 0,0 1 0,0-1 0,0 2 0,0-5 0,1 1 0,-1 1 0,-1 0-690,-2-3 1,-2 1 0,1-1 0,0-1 689,3 7 0,2-2 0,-5-1 0,-5-5 0,-2-2 0,0-1 257,4-3 1,1-2-1,-1-2-257,-2 6 0,-1-1 238,2-1 1,0-2-239,0-7 0,0-3 0,5 12 0,-13-17 1423,16-3-1423,0 7 85,0-17-85,16 18 0,3-24 0,5-10 0,3-4 0,0 3 0,1 1 0,15-5 0,0 2 0,-13 4 0,-1 3 0,12 5 0,0 2 0,-5-9 0,-1 0 0,1 6 0,2 0 0,-4-3 0,1-1 0,-2 1 0,4 5 0,1 0 0,-3 0 0,4 0 0,-4 0 0,4 0 0,-1 0 0,9 0 0,0 0 0,-11 0 0,-1 0 0,-7 0 0,-2 0 0,0 0 0,-1 0 0,1 0 0,-1 0 0,15 0 0,-8 0 0,2 0 0,-7 0 0,1 0 0,7 0 0,1 0 0,-8 0 0,-2 0 0,2 0 0,-5 0 0,-3 0 0,11 0 0,-27 0 0,28 0 0,-28-31 0,11-8 0,-13 8 0,-4-5 0,2 1 0,8-12 0,0 0 0,-6 7 0,-2-2 0,2 2 0,6-6 0,0 2 0,-8 0 0,0 2 0,0 6 0,0 1 0,0 8 0,0-1 0,1-7 0,-2 4 0,-15 7 0,12-7 0,-12 15 0,1-19 0,5-2 0,0-4 0,-7 2 0,-1 1 0,-1-2 0,2 2 0,7 11 0,1 3 0,-7-11 0,0 15 0,13 4 0,-13 16 0,16 0 0,-16 0 0,-3 0 0,-5 0 0,-3 0 0,-14 0 0,-5 0 0,11 0 0,-1 0 0,-2 0-758,-8 0 1,-2 0-1,1 0 758,2 1 0,1-1 0,-1-1 0,-1-3 0,-1-2 0,1 1-272,1 3 1,1 1 0,0 0 271,1-4 0,1-2 0,1 3-90,5 3 1,1 1-1,1 1 90,-1-1 0,0 0 0,3 0 0,-6 0 0,1 0 0,1 0 0,2 0 0,7-1 0,3 2 2138,-12 15-2138,1-12 901,16 11-901,-13-15 317,28 0-317,-11 0 0,15 0 0,0 0 0</inkml:trace>
  <inkml:trace contextRef="#ctx0" brushRef="#br0" timeOffset="449295">12736 6033 24575,'0'41'0,"0"0"0,0-3 0,0 2 0,0-1 0,0 4 0,0-3 0,-2 6 0,4-2 0,5-7 0,1-4 0,-4 3 0,12-5 0,-16-27 0,0 12 0,0-32 0,0-19 0,0-4 0,-8-2 0,0-1 0,6 13 0,0-1 0,-3-2 0,-1-4 0,2 2 0,3-4 0,2 2 0,-1-1 0,0 3 0,0-1 0,0 4 0,0 11 0,15-15 0,5 15 0,-1 5 0,-3 15 0,0 0 0,-12 0 0,27 0 0,-11 0 0,15 0 0,-15 0 0,11 0 0,-27 0 0,27 15 0,-27 5 0,12 0 0,-16 11 0,0-27 0,0 12 0,0-16 0,0 15 0,0 20 0,-13-8 0,-6 1 0,1 0 0,-3-1 0,-13 8 0,-2-3 0,8-12 0,1-1 0,2 8 0,-1-3 0,-1-14 0,3 0 0,0 21 0,-7-27 0,31 12 0,0-16 0</inkml:trace>
  <inkml:trace contextRef="#ctx0" brushRef="#br0" timeOffset="450361">13247 5997 24575,'0'26'0,"0"-1"0,0 9 0,0 3 0,0 7 0,0 2 0,0-1 0,0 0 0,0-1 0,0-2 0,0-13 0,0-3 0,-1 0 0,2-1 0,15 10 0,3 1 0,17-1 0,-1 0 0,0-15 0,1 11 0,-1-27 0,0 12 0,-15-16 0,-5 0 0</inkml:trace>
  <inkml:trace contextRef="#ctx0" brushRef="#br0" timeOffset="451958">13494 6703 24575,'0'-28'0,"0"1"0,0 1 0,0 1 0,0-2 0,0 3 0,0 0 0,0-23 0,0 44 0,0-29 0,0 13 0,0-17 0,0 1 0,0 0 0,16-1 0,-12 17 0,11 3 0,-15 16 0,0 0 0,0 16 0,0-12 0,0 11 0,0 1 0,0-12 0,0 12 0,0-16 0,0 15 0,0 5 0,0 0 0,16 11 0,-12-11 0,12-1 0,-16 13 0,15-29 0,-11 29 0,12-28 0,-16 27 0,0-27 0,16 12 0,-12-1 0,11 5 0,1 0 0,-12 11 0,11-11 0,-15-1 0,16-3 0,-12-16 0,12 0 0</inkml:trace>
  <inkml:trace contextRef="#ctx0" brushRef="#br0" timeOffset="453008">13565 6668 24575,'0'0'0</inkml:trace>
  <inkml:trace contextRef="#ctx0" brushRef="#br0" timeOffset="454160">13600 5927 24575,'35'35'0,"0"0"0,-15-15 0,-4 11 0,-16-11 0,0 15 0,0 0 0,15 1 0,-13-11 0,0 1 0,14 13 0,-7 1 0,-2 2 0,-5-13 0,0 1 0,6 13 0,-1 0 0,-6-15 0,-2-1 0,1 6 0,0 1 0,0-7 0,0 1 0,1 6 0,-2 2 0,-6 3 0,-1 0 0,7-1 0,-2-3 0,-13-10 0,0-3 0,12 9 0,-11-31 0,15 0 0</inkml:trace>
  <inkml:trace contextRef="#ctx0" brushRef="#br0" timeOffset="455143">14164 6174 24575,'36'0'0,"-8"0"0,2 0 0,6 0 0,1 0 0,11 0 0,2 0 0,-15 0 0,1 0 0,-1 0 0,10 0 0,0 0 0,-1 0 0,-2 0 0,-6 0 0,-1 0 0,1 0 0,-2 0 0,-5 0 0,-3 0 0,9 0 0,-19 0 0,-16 0 0</inkml:trace>
  <inkml:trace contextRef="#ctx0" brushRef="#br0" timeOffset="456895">15399 5927 24575,'0'34'0,"0"0"0,0 0 0,0 4 0,0 2 0,0 3 0,0 3 0,0-2-710,0 3 1,0 0 709,0-2 0,0 3 0,0-3 0,0 3 0,0-2 231,0-2 0,0-2-231,-1-7 0,2-4 235,15 9-235,-12-5 0,11-19 0,1-16 722,4 0-722,11 0 0,4 0 0,8 0 0,4 0 0,4 0 0,-6 0 0,1 0-206,-11 0 0,2 1 1,0-2 205,4-3 0,0-2 0,-1 0 0,6-2 0,-2-4 0,-15-2 0,0-3 0,-1-3 0,2-1 0,0-3 0,-4-1 0,4-11 0,-1-3-277,1 6 0,1-2 1,-2 1 276,1-2 0,-3-2 0,-6 5 0,0-3 0,0 3 0,6-4 0,-3 0 0,-11 4 0,-2-3 0,0 3-51,8-4 1,-3-1 50,-7 6 0,-3-3 0,-1 0 0,4-14 0,-2 0 0,-5 3 0,-4 0 0,-5-2 0,-2 2 294,1 10 0,-4 2-294,-12-3 0,-3 3 0,9 6 0,-3 1 0,-10-1 0,-4 5 425,3 13 1,1 1-426,2-8 0,1 2 0,-1 12 0,-1 2 54,-3-7 1,0 1-55,-3 6 0,-3 2 0,5-1 0,-2 0 0,0 0 0,-9 0 0,0 0 0,0-2 0,4 4 0,2 13 0,-8-11 0,35 32 0,4 7 0,-9-21 0,-1 3 0,1 14 0,0 9 0,0-2-421,-1-11 0,-1-1 1,1-1 420,5-2 0,0 0 0,0-1 0,-13 9 0,5-4 0,17 1 0,-27-17 0,27 13 0,-12-28 0,0 43 1262,-3-8-1262,2-5 0,-2 2 0,1-7 0,1-3 0,-3 9 0,5-19 0,15-16 0</inkml:trace>
  <inkml:trace contextRef="#ctx0" brushRef="#br0" timeOffset="471193">15470 6526 24575,'7'-35'0,"1"0"0,8-8 0,4 0 0,-4 13 0,2 0 0,2-1-728,7-8 0,3-3 0,0 2 728,-1 3 0,2 1 0,-1-1 0,-8 5 0,0-1 0,1 0 0,0 2 0,11-6 0,1 2 0,-2-1 0,-7-2 0,-2-2 0,0 4 0,0 10 0,0 2 0,-1 0 350,4-11 0,-3 3-350,11-3 361,-15 0-361,-5 15 0,1 4 0,-12 16 1123,12 0-1123,-16 16 0,0-12 0,0 27 0,0 5 0,0-10 0,0 3 0,0 5 0,0 2 0,0 9 0,0 4 0,0-9 0,0 3 0,0-2-197,0-6 0,0-1 1,0 2 196,0 13 0,0 3 0,0-4 0,0 0 0,0-2 0,0-10 0,0 0 0,0-2 0,0 3 0,0-3 0,0-7 0,0-3 0,0-5 0,0 13 0,0-28 0,0 11 0</inkml:trace>
  <inkml:trace contextRef="#ctx0" brushRef="#br0" timeOffset="472444">15752 5997 24575,'25'0'0,"1"0"0,13 0 0,-6 0 0,1 0 0,-7 0 0,1 0 0,7 0 0,0 0 0,-6 0 0,-3 0 0,9 0 0,12 0 0,-39 0 0,23 0 0,-15 0 0,-12 0 0,12 0 0,-16 0 0,0 0 0,0 0 0</inkml:trace>
  <inkml:trace contextRef="#ctx0" brushRef="#br0" timeOffset="473544">16863 6033 24575,'35'0'0,"1"0"0,-8 0 0,-1 0 0,-2 0 0,1 0 0,-1 0 0,0 0 0,2 0 0,1 0 0,7 0 0,1 0 0,0 0 0,-2 0 0,-6 0 0,-1 0 0,11-1 0,-1 2 0,4-1 0,2-16 0,-12 12 0,-27-12 0,12 16 0</inkml:trace>
  <inkml:trace contextRef="#ctx0" brushRef="#br0" timeOffset="474324">18115 5592 24575,'0'0'0</inkml:trace>
  <inkml:trace contextRef="#ctx0" brushRef="#br0" timeOffset="480179">17869 5891 24575,'0'36'0,"0"-12"0,0 3 0,0 0 0,0 1 0,0 7 0,0 0 0,0-6 0,0-3 0,0 9 0,0-3 0,0 3 0,0 4 0,0-13 0,0-1 0,0 10 0,0-9 0,0-1 0,0 14 0,0-13 0,0-1 0,0 11 0,0-1 0,0-15 0,0 11 0,0-27 0,0 12 0,0-16 0,0-32 0,0 6 0,0-3 0,0-7 0,0-2 0,0 4 0,0-2 0,0 4 0,0 2 0,0 1 0,0-13 0,0 2 0,0 1 0,0 13 0,0 1 0,0-11 0,0 17 0,15-13 0,5 28 0,15-27 0,-10 21 0,1 1 0,-7-8 0,1-2 0,14 2 0,-1-1 0,-13 0 0,-1 1 0,16-3 0,-3 4 0,-28 16 0,11 16 0,-15-12 0,0 27 0,0-27 0,0 28 0,0-13 0,0 17 0,0-1 0,0 0 0,0 0 0,-7-9 0,-1-1 0,4 14 0,-12-3 0,16-5 0,-16-11 0,12-1 0,-11-3 0,15 0 0,0-12 0,-16 11 0,12-15 0,-12 16 0,1-12 0,-5 12 0,-4-15 0,-3-2 0,-12 1 0,4 0 0,19 0 0,16 0 0,0 0 0,-16 0 0,12-16 0,-11 12 0,15-12 0</inkml:trace>
  <inkml:trace contextRef="#ctx0" brushRef="#br0" timeOffset="481193">18433 5768 24575,'0'20'0,"0"7"0,0 0 0,0-1 0,0 2 0,0 3 0,0 1 0,0 2 0,0 2 0,0 3 0,-1-5 0,1 2 0,1 0 0,3-1 0,1 1 0,2-2 0,1 12 0,3-1 0,9-1 0,3-2 0,3-6 0,1-2 0,-3 2 0,-1-1 0,4-7 0,-3-1 0,-14 0 0,0-3 0,21-5 0,-27-3 0,12-16 0</inkml:trace>
  <inkml:trace contextRef="#ctx0" brushRef="#br0" timeOffset="483777">18768 5962 24575,'0'35'0,"0"-10"0,0 1 0,0 1 0,0 1 0,0 7 0,0 1 0,0-8 0,0-2 0,0 10 0,0-5 0,0-27 0,0 12 0,0-16 0,0-16 0,-16-19 0,15 1 0,-1-3 0,-14 0 0,0 0 0,13-7 0,2 2 0,-7 13 0,1 3 0,7-10 0,0 5 0,0 27 0,0-27 0,0 3 0,0 7 0,0-18 0,0 35 0,15-28 0,-11 28 0,12-11 0,0 15 0,-13 0 0,13 0 0,0 0 0,-12 0 0,11 0 0,-15 0 0,0 0 0,16 15 0,-12-11 0,12 12 0,-16 0 0,0 11 0,0-5 0,0 17 0,0-35 0,0 27 0,0-11 0,0 15 0,0 0 0,0-15 0,0 11 0,0-27 0,0 27 0,0-27 0,-16 28 0,12-28 0,-12 11 0,16 1 0,-15-12 0,11-4 0,-12-4 0,32-12 0,-12 1 0,11 11 0,1-12 0,-12 0 0,12 12 0,15-11 0,-5 20 0,3 5 0,14-1 0,4 2-302,-12 3 1,1 4 0,-1 1 301,1 3 0,-1 3 0,0-1 0,-4-5 0,-1 0 0,-1 1 0,9 14 0,-6-1 0,4 2 0,-5-15 0,-27-4 0,-4-1 0,-4-11 904,-27 12-904,27-16 0,-12 0 0,0 0 0,13 0 0,-29 0 0,28 0 0,-27-16 0,11 12 0,-15-11 0,0-1 0,-1 12 0,1-12 0,16 16 0,3 0 0,0 0 0,12 0 0,-43 0 0,24 0 0,-2 0 0,-1 0 0,-9 0 0,15 0 0,4 0 0,16 0 0</inkml:trace>
  <inkml:trace contextRef="#ctx0" brushRef="#br0" timeOffset="507827">19474 5803 24575,'0'40'0,"0"1"0,0-1 0,0-2 0,0-10 0,0-1 0,0 0 0,0-3 0,0-5 0,0 13 0,0-28 0,0 11 0,0 1 0,0-12 0,0 27 0,0 5 0,0 3 0,0-14 0,0 1 0,0 9 0,0 0 0,0 1 0,0-1 0,0 0 0,0 0 0,0-15 0,0-4 0,0-1 0,0-11 0,0 12 0,0 0 0,0-12 0,0 11 0</inkml:trace>
  <inkml:trace contextRef="#ctx0" brushRef="#br0" timeOffset="519145">19738 6809 24575,'0'-36'0,"-1"11"0,2-1 0,6 0 0,2-2 0,1-4 0,2-4 0,1 2 0,0 2 0,0 2 0,0-2-247,4-9 0,0 0 0,0 1 247,0 9 0,1 2 0,-2-1 0,-2-5 0,-3 0 0,4 3 91,11 1 1,-2 3-92,-13 2 0,-2 1 0,22-6 0,-27 11 0,28-15 0,-28 0 558,11 15-558,1 4 0,-12 16 0,12 0 0,-16-15 0,0 11 0,15-35 0,-11 33 0,12-12 0,0-3 0,-13 1 0,29 0 0,-28-11 0,27 27 0,-27-12 0,12 32 0,-16 19 0,0 2 0,0 5 0,0 3 0,0 2 0,0-10 0,0 2 0,0-1 0,-1 7 0,2 0 0,3-11 0,2 1 0,-1-2 0,-3-4 0,0 0 0,5 14 0,2-3 0,7-1 0,-14-13 0,0-1 0,13 10 0,-15-15 0,0-5 0,0 1 0,0-12 0,0 12 0</inkml:trace>
  <inkml:trace contextRef="#ctx0" brushRef="#br0" timeOffset="520294">19844 6315 8191,'0'-20'0,"16"4"3276,3 16-2383,5 0 1,3 0 515,1 0 0,-1 0-1409,0 0 0,1 0 859,5 0 1,1 0-860,-7 0 0,1 0 1638,-1 0 0,0 0 0,8 0 0,-3 0-1406,-8 0-232,7 0 0,-31 0 0,0 0 0</inkml:trace>
  <inkml:trace contextRef="#ctx0" brushRef="#br0" timeOffset="521512">20550 5521 24575,'29'0'0,"0"0"0,13 16 0,-11-8 0,-4 3 0,-7 25 0,11-1 0,-27-16 0,12 28 0,-16-7 0,0 4 0,0 6 0,0-5 0,0 2 0,0-10 0,0 2 0,0-1 0,0 7 0,0 0 0,1-2 0,-2 0 0,-7 0 0,0 0 0,7-5 0,-2-1 0,-12-1 0,-1-2 0,14-7 0,0-3 0,-14 11 0,1 1 0,2-3 0,-2 0 0,-3-11 0,-1-1 0,-4 13 0,3-1 0,0 2 0,5-15 0,15 11 0,0-27 0,0 12 0,0-16 0</inkml:trace>
  <inkml:trace contextRef="#ctx0" brushRef="#br0" timeOffset="524979">17551 7003 24575,'0'-40'0,"0"1"0,0 10 0,0 1 0,0-1 0,0 0 0,0-5 0,0 1-650,0 5 0,0-3 650,0-14 0,0-9 0,0 4-1093,0 16 1,0 1 0,0-2 272,0-1 1,0-4 0,0 0 0,0 3 709,0 1 1,0 2-1,0-1 384,0-5 1,0 0-1,0-2-274,0-6 0,0-3 0,0 1 0,0 1 0,0 0 0,0 0 0,-1-1 0,1 0 0,1 1 0,4 7 0,1 1 0,-1 3 0,-4-9 0,2 4 0,5 7 0,-1 1 0,-6 1 0,-2 1 0,1-6 0,16 4 0,-12 4 438,12 11-438,-16 0 3276,0 5-876,0 15-1154,0-16-1246,0 12 0,15-12 0,-11 16 0,28 0 0,5 0 0,8 0 0,-5 0 0,4 0 0,1 0-1093,4 0 1,1 0 0,0 0 272,-11 1 1,0 0 0,-1-1 0,-1-2 742,5-2 0,-2-2 1,0 1-474,-2 3 0,1 2 1,1-2 549,-3-5 0,1-2 0,2 0 0,0 2 0,5 4 0,1 3 0,0 1 0,1-3 0,-7 0 0,-1-2 0,1 1 0,1-1 0,-1 2 0,2 1 0,1 1 0,0 0 0,-1 1 0,0-1 0,7 0 0,-1 0 0,0 0 0,-1 0-230,-4 0 0,-1 1 1,0-1-1,-1-1 230,0-2 0,-2-2 0,1 1 0,-1 0 0,11 2 0,0 2 0,-1-2 0,-1-3 0,-1-1 0,-1 2 0,-3 2 0,-1 3 0,-1 0 0,-6-1 0,0 1 0,0-2 0,5-4 0,0-1 0,-2 1 0,9 3 0,0 0 0,-5-2 0,3-2 0,-3 0 0,-5 1 0,-2-1 0,1 2 0,2 2 0,1 2 0,-2-2-59,8-6 0,0 0 59,-11 2 0,0 1 0,0 0 0,11 3 0,0 0 0,-10-3 0,1-1 0,-1 2 0,11 3 0,-2 2 1638,0-1 0,-2 0-549,-5 0 0,-3 0 1164,5 0-2253,-7 0 1545,-32 0-1545,0 15 218,0-11-218,0 28 0,0-13 0,0 17 0,0-1 0,15 0 0,-13-10 0,0 1 0,13 9 0,1 1 0,-5 0 0,-2 2-358,0 5 1,2 0 357,4-7 0,1-1 0,-7 0 0,2 0 0,10 7 0,1 3 0,-14-12 0,-2 2 0,1 2 0,3-1 0,1 1 0,0 2 0,-4-2-426,-3 12 1,-4 0 0,0 0 425,4-8 0,1 1 0,-1 0 0,-1-2 0,-2 8 0,-1-1 0,-1-1 0,2-4 0,-1 0 0,-1 0 0,-2 3 0,-3 1 0,-1 0 0,0-4 0,-3 0 0,0-1 0,-1-3 0,-2-1 0,0-2 0,-2-3 0,0 0 0,2-2 0,3 6 0,0-3 0,-7-9 0,3-1 0,11 3 0,2-1-482,-15-6 482,0 13 0,12-28 0,-11 11 651,15 1-651,0-12 1288,-16 27-1288,12-11 534,-11-1-534,-1 13 0,12-28 0,-12 11 0,1-15 0,11 0 0,-22 0 0,-11 0 0,-6 0 0,-4 0-783,2 0 1,-3 0 0,-4 0 782,10 1 0,-1-1 0,-2 0 0,-2 0 0,0-1-547,3 0 1,-1-2 0,-1 0 0,-1 0 0,1 0 0,0 1 523,0 1 0,0 0 1,1 2-1,-1-2 0,-1 1 1,1-2 22,3-2 0,0 0 0,-1-1 0,0-1 0,1 1 0,0 1 0,1 0 0,-2 2 0,1 2 0,0 0 0,1 0 0,1 0 0,-1-2-402,-5 0 1,0-2-1,1 0 1,-1 1 0,1 1 401,-2 1 0,0 1 0,0 0 0,2 0 0,1 1 0,-2-1 0,2 0 0,1 0 0,-1 0 0,-2 0 0,-1 0 0,1 0 0,1 0-440,-4 0 1,1 0 0,3 0 439,8 0 0,1 0 0,2 0 0,-10 0 0,8 0 1229,17 0-1229,-11 0 2927,27 0-2927,-20 7 0,-7 1 2456,-10-4-2456,-4 12 0,-4 0 0,4-14 0,0 0 0,-1 13 0,2 1 1040,7-14 1,3 0-1041,7 6 0,3 0 392,5-8-392,3 15 0,16-11 0,-16 12 0,12-16 0,-27 16 0,11-13 0,1 13 0,3-16 0,16 0 0,-16 0 0,12 0 0,-27 0 0,-4 0 0,2-7 0,-5-2 0,-6 8 0,-2-1 0,0-14 0,2 0 0,7 14 0,3 0 0,-1-13 0,19-1 0,16 12 0,-23-12 0,17 16 0,-17 0 0,23-15 0,0-5 0,0-15 0,0-1 0,0 1 0,0 0 0,-16 15 0,12-11 0,-12 27 0,16-27 0,0 11 0,0 0 0,0 5 0,0-9 0,0 18 0,0-17 0,0 23 0</inkml:trace>
  <inkml:trace contextRef="#ctx0" brushRef="#br0" timeOffset="526160">21855 6068 24575,'41'0'0,"0"0"0,-1-4 0,2-1 0,2-2 0,-5-1 0,3-1 0,0-1 0,-1 2-293,0 2 0,1 0 0,-2 1 0,-2-2 293,0-4 0,-3-1 0,-2 4 191,3 7 1,-6 2-192,-10-1 0,11 0 0,-11 0 194,15 0-194,1-16 0,-17 12 0,20-11 0,-33 15 0,18 0 0</inkml:trace>
  <inkml:trace contextRef="#ctx0" brushRef="#br0" timeOffset="527743">22966 5768 24575,'0'43'0,"0"-6"0,0-8 0,0 1 0,0-3 0,0 1 0,0 14 0,0 2 0,0 1 0,0 0 0,0-9 0,0 0 0,0-2 0,-1 5 0,2-3 0,7-1 0,0-4 0,-4 5 0,27-17 0,-11-3 0,15 0 0,-10-15 0,1 1 0,0 14 0,3 0-321,12-13 0,4-2 321,-7 8 0,3 3 0,2-2-655,-2-4 0,2-2 0,3 0 1,0 2 654,-3 0 0,2 2 0,0-1 0,0 1 0,0-2 0,-1-1 0,0-1 0,-1 0 0,1-1 0,-1 1 0,1 0 0,0 0 0,0 0 0,-2-2 0,0-1-251,0-3 0,-2-2 1,-1-1-1,0 1 251,10-1 0,-1 0 0,-4-5 0,-11-5 0,-4-2 0,0-2 0,15-7 0,-6-3 0,-17-5 0,-3-2 0,8 1 0,-1-1 0,-7-6 0,-1-2 0,4-1 0,1 0-1093,-4 10 1,0 0 0,-1-1 393,0-6 1,-2-2 0,0 0 698,3 3 0,-1-1 0,-1-2-157,-5 5 1,-3-3 0,0 0 0,1 0 156,0 2 0,0-1 0,0 1 0,-1 1 385,-1-11 0,0 2 1,-2 1-386,2 5 0,0 1 0,-5 2 351,-7-6 1,-6 4-352,-3 4 0,-7 3 0,-5 8 0,-7 2 0,-2 4 1092,0 5 0,-2 3 0,-3 0-580,-2-4 0,-5-3 1,0 3-1,3 4-1605,4 7 1,1 5 0,0-3 994,-7-6 1,0-3-1,5 2 98,13 1 0,1 2 185,-6 5 0,0 0-185,5-6 0,1 0 0,-8 7 0,-1 2 0,2-1 0,-2 0 0,3 0 0,-1 0 0,-1 0-182,-4 0 0,0 0 0,-1 0 182,-2 0 0,0 0 0,-1 0 0,-1 0 0,0-1 0,2 2 258,-4 7 0,2 0-258,8-7 0,2 2 1638,7 12 0,3 1 448,-11 4-2086,15 15 0,-11 1 0,28-12 0,2 2 0,-22 16 0,-1 3-1639,19-7 1,2 2 1303,-12-6 0,-3 0 0,4 0 335,11 10 0,2-2-5,-14-4 1,-2-1 4,7 6 0,1 0 0,-1-7 0,0-1 0,1-8 0,3 0 0,6-1 0,0-1 0,-8 1 0,0-1 1638,6 6 0,0 1-1058,-5 12 0,-2 0-180,1-10 0,1-1-400,6 3 0,-2-5 0,-13-12 0,16-3 0</inkml:trace>
  <inkml:trace contextRef="#ctx0" brushRef="#br0" timeOffset="530877">23778 5521 24575,'-20'16'0,"4"19"0,16 4 0,0-4 0,0-19 0,0-16 0,0 31 0,-14-12 0,-3 2 0,6 24 0,-2 4 0,-7-23 0,-6-1 0,6 0 0,8 15 0,0-1 0,-13-12 0,3-3 0,18-5 0,-11-3 0,15-1 0,0-11 0,0 12 0,0-16 0,0 16 0,0 19 0,1 6 0,-2 4 0,-7-6 0,0 1 0,6-1 0,2 2 0,-2-4 0,-6-6 0,0-3 0,7 4 0,2-13 0,-1-35 0,-15-23 0,13 5 0,0-2 0,-14 0 0,0 1 0,14-1 0,0 1 0,-6 7 0,1 2 0,6-1 0,2 3 0,-1-12 0,0 17 0,0 3 0,0 0 0,0 12 0,0-27 0,0 12 0,0-17 0,0 1 0,0 15 0,0-11 0,0 27 0,0-12 0,0 1 0,0 11 0,15-12 0,-11-23 0,26 4 0,3-3 0,-19 4 0,0-2-292,10 2 1,6-1 0,-2 6 291,-8 8 0,-1 3 0,8-8 0,-3 1 0,-4-11 0,11 1 0,-27 16 0,13 1 0,5 4 0,0 10 0,5-11 0,4 15 0,-11 0 874,0 0-874,-5 0 0,-15 0 0,16 31 0,-12-8 0,12 13 0,-1-5 0,-11-11 0,12-1 0,-16 13 0,0-28 0,0 11 0,0 1 0,-16 4 0,-3 15 0,-5-10 0,-3 1 0,-4 0 0,-1 3 0,8-3 0,0 2 0,-1-4 0,-7-3 0,2-1 0,10 11 0,4-7 0,1-20 0,-1 12 0,-4-1 0,1-11 0,-13 12 0,29-16 0,-13 0 0,16 16 0,-16-12 0,12 11 0,-11-30 0,30 11 0,-11-12 0,12 0 0,0 12 0,-13-27 0,29 27 0,-13-27 0,1 27 0,27-12 0,-23 16 0,11 0 0,4 0 0,-11 0 0,1 0 0,11 0 0,-2 0 0,2 0 0,-9 0 0,-31 0 0,16 0 0,-13 0 0,13 16 0,-16-12 0,0 11 0,0-15 0,0 16 0,0-12 0,0 12 0,0-16 0,0 15 0,0-11 0,0 12 0,0 0 0,0-12 0,0 11 0,0 1 0,0-12 0,0 12 0,0-1 0,0-11 0,0 12 0,0-1 0,0 5 0,0 15 0,0-15 0,-16 11 0,13-11 0,-13-1 0,16-3 0,0 0 0,-16-12 0,12 27 0,-27-27 0,11 12 0,-3-8 0,-5-1 0,-3 3 0,0 0 0,2 0 0,1 0 0,-2-1 0,1-3 0,-6-6 0,15 0 0,4 0 0,1 0 0,-5 0 0,-4 0 0,-3 0 0,-12 0 0,13 0 0,1 0 0,-10 0 0,15 0 0,5 0 0</inkml:trace>
  <inkml:trace contextRef="#ctx0" brushRef="#br0" timeOffset="629363">21167 12700 24575,'0'-20'0,"0"5"0,0 15 0</inkml:trace>
  <inkml:trace contextRef="#ctx0" brushRef="#br0" timeOffset="636128">21096 12594 24575,'-17'-34'0,"0"0"0,0 0 0,0-1 0,-1-1 0,-1-2 0,-1-5 0,-1-4 0,-2 0 0,0 3-820,1 9 1,-1 2 0,0 0 0,1-1 746,3-6 1,2-2 0,-1 1 0,-2 3 72,-10 0 0,-2 4 0,4 0 179,8 4 0,2 0 0,-1 0-179,-6 0 0,-3 1 0,2 2 0,-2-1 0,1 1 356,1 1 0,2 1-356,-12-10 0,11 10 0,-1-1 0,7 6 0,-1 1 911,-6-7 1,1 1-912,-10-10 494,0 15-494,15 4 0,-11 16 0,27 0 0,-12 16 0,16 4 0,0 15 0,0 0 0,1-10 0,-2 1 0,-15 13 0,15-13 0,-2-1 0,-28 10 0,27-15 0,-12-4 0,16-1 0,-15-11 0,11-4 0,-27-19 0,27-17 0,-28 1 0,28 0 0,-27 0 0,27-1 0,-12 1 0,16 15 0,0-11 0,0 27 0,0-11 0,0 15 0,0 0 0,-15 15 0,11 20 0,-4-8 0,0 1 0,7-1 0,2 1 0,-1 6 0,0-1 0,0-5 0,0-1 0,0 0 0,0 1 0,0-2 0,0-1 0,0 10 0,0 0 0,0 0 0,0 1 0,0-17 0,0-3 0,0-16 0,0-31 0,0-9 0,0 6 0,0-2 0,0 0 0,0 1 0,1 7 0,-2 1 0,-7 2 0,0-1 0,6 1 0,0 0 0,-6-2 0,1-1 0,6-8 0,2 1 0,-1 8 0,0-1 0,0-6 0,0 2 0,0-8 0,-1 15 0,2-1 0,14-17 0,-11 22 0,12-18 0,-16 35 0,0-12 0,16 0 0,3-3 0,18 1 0,9 0 0,-16 6 0,0 0 0,4 1-509,11 3 0,4 2 1,-2 1 508,-10-1 0,-1 0 0,1 2 0,2 3 0,2 1 0,-4 1 0,1-1 0,-1 0 0,11-2 0,-2 4 0,-17 6 0,-1 0 0,3-7 0,-4 1 0,-7 14 0,-4 0 381,-16-12 1,0 11-1,0-15 1</inkml:trace>
  <inkml:trace contextRef="#ctx0" brushRef="#br0" timeOffset="639927">17657 9084 24575,'0'33'0,"0"1"0,0-5 0,0 0 0,0 13 0,0 3 0,0-12 0,0 1 0,0 1-448,-1 1 1,1 0 0,1 1 447,3 4 0,3 1 0,-2 1 0,-4 3 0,-2 0 0,4-1 0,7-8 0,2-1 0,-2 1 0,-8 6 0,-3 2 0,4-4 219,13-1 0,-1-3-219,-13 3 0,0-6 222,14-14-222,-32-20 0,6-25 0,0-9 0,-7-2 0,-1-5 0,6 1 0,0-5 0,1 1-677,-1 2 1,-1 0 0,3 1 676,2-1 0,3 0 0,-2 0 0,-3 1 0,-1 0 0,1 2-72,2 3 1,2 0 0,0 2 71,-4-12 0,0 2 0,2 0 0,1 1 0,-2 7 0,2 2 0,5 6 0,0 1 0,-6 1 0,0 1 2678,8-10-2678,16-8 247,4 21-247,3 8 0,5 5 0,7 7 0,0 4 0,-6-2 0,1 0 0,11 0 0,0 0 0,-12-2 0,-3 4 0,2 8 0,-1 3 0,-1-3 0,-1 2 0,10 15 0,-15 4 0,-4-11 0,-14 18 0,-4 6 0,2-13 0,0 1 0,0 6 0,1 3 0,-2-2 0,-6-1 0,-2-2 0,1 1 0,-4-3 0,-3-7 0,-5-3 0,-4-6 0,-3-1 0,1 1 0,-3-1 0,-13 2 0,-2-3 0,15-5 0,-1-2 0,-12 1 0,2-4 0,1-6 0,3 0 0,21 0 0</inkml:trace>
  <inkml:trace contextRef="#ctx0" brushRef="#br0" timeOffset="640960">18468 8678 24575,'-12'46'0,"1"0"0,-1 0 0,5-2 0,3 2 0,-1 1 0,1 0 0,0-1 0,-1 0 0,1 0 0,2 2-654,1-6 0,0 1 0,2 1 0,-1-1 0,1 1 654,-2-2 0,1 0 0,-1 1 0,1-2 0,2-2 0,1 1 0,1-2 0,1-1 0,-2 1 0,-1 2 0,-2 0 0,0-1 0,2-5 514,6 2 0,0-1-514,-1 11 0,2-2 0,10 1 0,1 0 0,3 0 0,3-17 0,1-1 0,-4 8 0,1 0 268,10-6 0,-1-3-268,-13 1 0,-1-3 0,16-4 0,-3 11 0,-28-27 0,11 12 0</inkml:trace>
  <inkml:trace contextRef="#ctx0" brushRef="#br0" timeOffset="642260">18874 9966 24575,'0'-33'0,"0"-1"0,-1-8 0,2-6 0,2 12 0,0-4 0,2-1 0,0 1-715,-1 3 0,0 0 1,1 0-1,1-1 715,2-4 0,1-2 0,0 0 0,1 2 0,1-6 0,1 1 0,0 1 105,0 1 1,0 0-1,-1 2-105,-4 5 0,0 2 0,-1 2 0,1-8 0,1 5 605,8 2-605,-12 4 0,12 27 0,-16-12 1447,15 16-1447,-11 16 491,28 3-491,-21 5 0,-3 3 0,2 4 0,0 1 0,-2 4 0,-1 1 0,2 1 0,-2 2 0,-6 3 0,2 0 0,13-5 0,-1-1 0,-13 6 0,0 0 0,14-8 0,0 1 0,-14 6 0,0 2 0,13-7 0,1 0 0,-14 0 0,0-3 0,14 1 0,-16-19 0,0-16 0</inkml:trace>
  <inkml:trace contextRef="#ctx0" brushRef="#br0" timeOffset="643127">18874 9507 24575,'25'0'0,"1"0"0,13 0 0,-6 0 0,1 0 0,5 0 0,-4 0 0,-19 0 0</inkml:trace>
  <inkml:trace contextRef="#ctx0" brushRef="#br0" timeOffset="644144">19544 8467 24575,'45'0'0,"-2"15"0,-7 5 0,-17 15 0,-3-10 0,0 1 0,-6 1 0,-1 1 0,8 13 0,2 4 0,-7-12 0,0 1 0,-1 5-467,-5-1 0,-2 4 1,-1 3-1,0-1 0,0-1 467,2 2 0,-1-2 0,0 0 0,-1 4 0,-2-5 0,0 2 0,-2 2 0,1 0 0,-1-2 0,1-3 0,0 2 0,0-2 0,0-2 0,0 2 0,0 7 0,0 0 0,0 0 0,0-3 0,0-3 0,0-3 0,0 1-171,0 5 0,0 2 1,0-4 170,1 8 0,-2-4 0,-6-1 0,-2-2 0,1 0 0,-3-1 0,-7-8 0,1 0 0,7 2 0,0-3 0,-7-14 0,3-1 2267,10 12-2267,-12-31 0,16 0 0,0 0 0</inkml:trace>
  <inkml:trace contextRef="#ctx0" brushRef="#br0" timeOffset="645745">20479 9084 24575,'0'33'0,"0"1"0,0 2 0,0 2 0,0 6 0,0 2 0,0-12 0,0 1 0,0-2 0,0 5 0,0-1 0,0 5 0,0 2 0,0-1 0,0 0 0,0-6 0,0 1 0,0-5 0,0 2 0,0-1 0,0 3 0,0 0 0,0 11 0,0-2 0,0-17 0,0-1 0,0 3 0,0-3 0,0-9 0,0-3 0,-7-37 0,-2-13 0,5-11 0,-4 4 0,-4-9 0,1 0-715,4 3 1,1-1-1,0-2 715,-2 3 0,-1-1 0,-1-2 0,1-1-488,2 6 0,0 0 0,0-1 0,0 0 0,0 1 488,0 3 0,0 1 0,0 0 0,0-1 0,0 0 0,-1-6 0,1-2 0,0 0 0,0 1 0,0 5-147,0-8 1,1 5 0,0 1 146,0-2 0,0 0 0,2 10 0,4 3 0,0 4 1807,0 27-1807,16-27 2649,-12 11-2649,17 10 0,5 0 283,-8-5 1,3-1-284,20 5 0,4 2 0,-1-8 0,2-1-306,-5 9 1,2 2 0,3 4 305,-4 3 0,2 3 0,1 2 0,-2 2 0,-5 1 0,-2 1 0,-1 1 0,1 2 0,4 4 0,1 1 0,-3 2 0,-4 0 0,4 8 0,-5 1 0,-6-1 0,-3-3 0,-5-5 0,-3 13 0,-16-13 0,1 12 0,-2 5 0,-6 0 0,-2 2 0,4-1 0,-1 2 0,-2-1 106,-7-1 0,-3-1 1,0-1-107,1-2 0,0 0 0,-4-1 0,-10 5 0,-5-2 0,1-5 0,-3-7 0,-3-3 0,3 2 0,-3 2 0,3-7 0,0-14 0,1-2 0,-2 7 0,0-1 0,3-6 0,3-2 0,2 1 0,0 0 0,31 0 0</inkml:trace>
  <inkml:trace contextRef="#ctx0" brushRef="#br0" timeOffset="646729">21626 8467 24575,'0'35'0,"0"-11"0,0 3 0,0 7 0,0 2 0,0 7 0,0 5 0,0-11 0,0 5 0,0 0 0,0-3-571,0 2 0,0-3 0,0 3 571,-2 1 0,1 4 0,0 0 0,5-4 0,7 2 0,3-4 0,0 2 0,-6 5 0,-3 1 0,7-2 0,11-8 0,5-3 0,-4 2 0,-10 2 0,-4 2 0,5-4 59,17 2 1,3-3-60,-16-8 0,-2 2 0,1-2 0,10 8 0,-1-2 0,0-6 0,-3-1 0,-6-1 0,0-1 0,-1-2 0,1-3 0,17 2 319,-15 17 1,-5-35 0,-15 12-1</inkml:trace>
  <inkml:trace contextRef="#ctx0" brushRef="#br0" timeOffset="649081">22384 8819 24575,'0'34'0,"0"-1"0,0 0 0,0 1 0,0 9 0,0 2 0,0 2 0,0 0 0,0-10 0,0 0 0,0-3 0,0 1 0,0-2 0,0 5 0,0-1 0,0-1 0,0-2 0,0-6 0,0-5 0,0-3 0,0-4 0,0-48 0,0 7 0,0-5 0,1-13 0,-2-4 0,-3 13 0,-2-1 0,0-2-340,0-9 0,-1-4 0,1 1 340,0 6 0,-1 0 0,0-2 0,-1 5 0,-1-2 0,1 0 0,2 1 0,3-2 0,3 1 0,-1 2 0,-4 3 0,-1 2 0,1 1 0,5-3 0,0 4 0,-1 5 0,2 5 0,15 3 0,7 10 0,5 4 0,7 5 0,4 2 0,-1-1 0,3 0 0,2 0-224,7 0 0,1 0 0,-3 0 224,3 0 0,-2 0 492,-1-2 1,-6 4-493,-11 14 0,-27 4 0,12-1 0,-16 13 0,0-13 353,-7 5 1,-2 3-354,0 0 0,-1 1 0,-6 8 0,-4-1 0,-8-7 0,-2-2 0,9 2 0,0-5 0,-8-11 0,0-4 0,-7 8 0,1-16 0,0 0 0,-1 0 0,17 0 0,3 0 0,16 0 0,0 0 0,16 0 0,-12 0 0,27 0 0,-27 0 0,27 0 0,-11 0 0,15 0 0,5 0 0,-11 0 0,2 0 0,16 0 0,0 0 0,-10 0 0,-3 0 0,-5 0 0,-3 0 0,9 0 0,-4 15 0,-27-11 0,12 12 0,-16-16 0,0 16 0,0-12 0,0 27 0,-6-3 0,-4 3 0,-6 6 0,-3 2 0,7-7 0,0 2 0,-3-2 0,-6-1 0,-3-2 0,2-3 0,2 4 0,1-5 0,-16 11 0,19-21 0,0-15 0,-11 0 0,2 1 0,-3-2 0,-3-6 0,-1-1 0,4 6 0,1 0 0,0-7 0,3 2 0,5 7 0,3 0 0</inkml:trace>
  <inkml:trace contextRef="#ctx0" brushRef="#br0" timeOffset="650109">23178 8361 24575,'0'35'0,"0"-11"0,0 3 0,0 7 0,0 3 0,0 8 0,0 0 0,0-8 0,0 0-1639,0 6 1,0-3 1354,0-1 19,0-14 0,0 1 265,0 9 0,0-6 0,0 1 0,0 11 0,0-11 0,0-1 0,0 6 0,0 0 1262,0-10 0,0 1-1262,-1 1 0,2 1 783,6 7 1,2 1-784,-8-8 0,1-1 0,5 0 0,2-3 0,7-5 0,-12-19 0,11-4 0,-15-11 0</inkml:trace>
  <inkml:trace contextRef="#ctx0" brushRef="#br0" timeOffset="651596">23566 9507 24575,'0'-43'0,"0"0"0,0-2 0,0 0 0,0 0 0,0 0 0,0 11 0,0 0 0,0 0 0,0-15 0,0 0 0,0 3 0,0 0 0,0 10 0,0-2 0,0 2 0,-1-9 0,2 0 0,2 10 0,2-1 0,3 1 0,1-1 0,3 1 0,2 0 0,3-1 0,2 0 0,0 2 0,0-5 0,1 4 0,6 7 0,-5 5 0,-17 7 0,12 32 0,-16 4 0,-1 3 0,2 5 0,10 13 0,1 4 0,-10 1 0,2 2-333,11-4 0,7 3 0,-4-1 333,-10-9 0,-1 0 0,1-1 0,8 2 0,2 0 0,-1-1 0,-4-1 0,-2 0 0,1-4 0,6 3 0,-1-3 0,-7 2 0,-1-1 0,7 2 0,-16 0 0,0-15 999,0 11-999,0-11 0,0-16 0,0 7 0,0-26 0</inkml:trace>
  <inkml:trace contextRef="#ctx0" brushRef="#br0" timeOffset="652545">23636 9190 24575,'26'-10'0,"-1"0"0,-5-6 0,0 1 0,10 12 0,-2 2 0,-6-15 0,1 16 0</inkml:trace>
  <inkml:trace contextRef="#ctx0" brushRef="#br0" timeOffset="653329">23778 8255 24575,'0'-20'0,"0"5"0</inkml:trace>
  <inkml:trace contextRef="#ctx0" brushRef="#br0" timeOffset="654460">23636 7814 24575,'20'0'0,"11"0"0,-11 16 0,0 3 0,11 17 0,-10-8 0,1 2 0,-2-2 0,1 1 0,3-4 0,2 1 0,-1 2 0,-6 4 0,-2 3 0,2 0-495,4-4 1,1 0-1,-1 1 495,-4 2 0,-1 2 0,0-1 0,5 0 0,1-2 0,-4 1-82,-8 12 1,-1-1 81,5-16 0,2 1 0,-5 1 0,-9 2 0,-5 2 0,2-1 0,7 3 0,0 0 0,-5-2 0,-3 2 0,-3 1 0,-9 7 0,-6 3 0,1-2-347,3-4 1,1-1 0,-3 1 346,-3-3 0,-3 1 0,-1-1 0,0-4 0,0-2 0,-1-4 0,1-1-150,-1 3 1,1-1 0,-1-4 149,-3-6 0,-1-1 677,-3 5 0,4-1-677,5-4 81,1-1 1,3 0-82,14 1 275,-12-3 0,16-16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x M</a:t>
            </a:r>
          </a:p>
          <a:p>
            <a:r>
              <a:rPr lang="en-US" dirty="0"/>
              <a:t>N +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1AC41-D2E5-501A-5D92-2F3F67D6A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1D3A1-4ACE-E8BC-45C9-E1227299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CA48B-C9F6-6C6E-41F4-97BB3A75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Ordering: W, Y, V, X</a:t>
            </a:r>
          </a:p>
          <a:p>
            <a:r>
              <a:rPr lang="en-US" dirty="0"/>
              <a:t>F1(Y, V) = </a:t>
            </a:r>
            <a:r>
              <a:rPr lang="en-US" dirty="0" err="1"/>
              <a:t>sum_w</a:t>
            </a:r>
            <a:r>
              <a:rPr lang="en-US" dirty="0"/>
              <a:t>(P(w)*P*(</a:t>
            </a:r>
            <a:r>
              <a:rPr lang="en-US" dirty="0" err="1"/>
              <a:t>Y|V,w</a:t>
            </a:r>
            <a:r>
              <a:rPr lang="en-US" dirty="0"/>
              <a:t>) </a:t>
            </a:r>
          </a:p>
          <a:p>
            <a:r>
              <a:rPr lang="en-US" dirty="0"/>
              <a:t>F2(e, V, X) = </a:t>
            </a:r>
            <a:r>
              <a:rPr lang="en-US" dirty="0" err="1"/>
              <a:t>sum_y</a:t>
            </a:r>
            <a:r>
              <a:rPr lang="en-US" dirty="0"/>
              <a:t>( F1(</a:t>
            </a:r>
            <a:r>
              <a:rPr lang="en-US" dirty="0" err="1"/>
              <a:t>y,V</a:t>
            </a:r>
            <a:r>
              <a:rPr lang="en-US" dirty="0"/>
              <a:t>) * P(</a:t>
            </a:r>
            <a:r>
              <a:rPr lang="en-US" dirty="0" err="1"/>
              <a:t>e|X,y</a:t>
            </a:r>
            <a:r>
              <a:rPr lang="en-US" dirty="0"/>
              <a:t>) )</a:t>
            </a:r>
          </a:p>
          <a:p>
            <a:r>
              <a:rPr lang="en-US" dirty="0"/>
              <a:t>F3(e, X, U) = </a:t>
            </a:r>
            <a:r>
              <a:rPr lang="en-US" dirty="0" err="1"/>
              <a:t>sum_v</a:t>
            </a:r>
            <a:r>
              <a:rPr lang="en-US" dirty="0"/>
              <a:t>( P(v) * P(</a:t>
            </a:r>
            <a:r>
              <a:rPr lang="en-US" dirty="0" err="1"/>
              <a:t>X|U,v</a:t>
            </a:r>
            <a:r>
              <a:rPr lang="en-US" dirty="0"/>
              <a:t>)*F2(</a:t>
            </a:r>
            <a:r>
              <a:rPr lang="en-US" dirty="0" err="1"/>
              <a:t>e,v,X</a:t>
            </a:r>
            <a:r>
              <a:rPr lang="en-US" dirty="0"/>
              <a:t>) )</a:t>
            </a:r>
          </a:p>
          <a:p>
            <a:r>
              <a:rPr lang="en-US" dirty="0"/>
              <a:t>F4(e, U) = </a:t>
            </a:r>
            <a:r>
              <a:rPr lang="en-US" dirty="0" err="1"/>
              <a:t>sum_x</a:t>
            </a:r>
            <a:r>
              <a:rPr lang="en-US" dirty="0"/>
              <a:t>( e, x, U )</a:t>
            </a:r>
          </a:p>
          <a:p>
            <a:r>
              <a:rPr lang="en-US" dirty="0"/>
              <a:t>P(e, U) = P(U)*F4(e, U)</a:t>
            </a:r>
          </a:p>
          <a:p>
            <a:endParaRPr lang="en-US" dirty="0"/>
          </a:p>
          <a:p>
            <a:r>
              <a:rPr lang="en-US" dirty="0"/>
              <a:t>Renormalize to find P(</a:t>
            </a:r>
            <a:r>
              <a:rPr lang="en-US" dirty="0" err="1"/>
              <a:t>U|e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778F-8BEA-6119-7CBD-73CD748AA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MAP: D=d1, I=i0, G=g3, L=l0, S=s0</a:t>
            </a:r>
          </a:p>
          <a:p>
            <a:r>
              <a:rPr lang="en-US" dirty="0"/>
              <a:t>MAP|G=g1: D=d0, I=i1, L=l1, S=s1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3" r:id="rId13"/>
    <p:sldLayoutId id="214748368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9. </a:t>
            </a:r>
            <a:r>
              <a:rPr lang="en-US"/>
              <a:t>Inference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as graph transformation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Multiply all the factors </a:t>
            </a:r>
            <a:r>
              <a:rPr lang="en-US" i="1" dirty="0"/>
              <a:t>X</a:t>
            </a:r>
            <a:r>
              <a:rPr lang="en-US" dirty="0"/>
              <a:t> participates in</a:t>
            </a:r>
          </a:p>
          <a:p>
            <a:pPr lvl="1"/>
            <a:r>
              <a:rPr lang="en-US" dirty="0"/>
              <a:t>Sum out </a:t>
            </a:r>
            <a:r>
              <a:rPr lang="en-US" i="1" dirty="0"/>
              <a:t>X</a:t>
            </a:r>
          </a:p>
          <a:p>
            <a:r>
              <a:rPr lang="en-US" dirty="0"/>
              <a:t>Graph transformation (need to be moralized first)</a:t>
            </a:r>
          </a:p>
          <a:p>
            <a:pPr lvl="1"/>
            <a:r>
              <a:rPr lang="en-US" dirty="0"/>
              <a:t>Connect all of </a:t>
            </a:r>
            <a:r>
              <a:rPr lang="en-US" i="1" dirty="0"/>
              <a:t>X</a:t>
            </a:r>
            <a:r>
              <a:rPr lang="en-US" dirty="0"/>
              <a:t>’s neighbors</a:t>
            </a:r>
          </a:p>
          <a:p>
            <a:pPr lvl="1"/>
            <a:r>
              <a:rPr lang="en-US" dirty="0"/>
              <a:t>Remove </a:t>
            </a:r>
            <a:r>
              <a:rPr lang="en-US" i="1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10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25383" y="2382816"/>
            <a:ext cx="2326689" cy="3450566"/>
            <a:chOff x="567431" y="2382816"/>
            <a:chExt cx="2326689" cy="3450566"/>
          </a:xfrm>
        </p:grpSpPr>
        <p:sp>
          <p:nvSpPr>
            <p:cNvPr id="19" name="Oval 18"/>
            <p:cNvSpPr/>
            <p:nvPr/>
          </p:nvSpPr>
          <p:spPr>
            <a:xfrm>
              <a:off x="1293180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67431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945872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22" name="Straight Arrow Connector 21"/>
            <p:cNvCxnSpPr>
              <a:stCxn id="20" idx="4"/>
              <a:endCxn id="19" idx="1"/>
            </p:cNvCxnSpPr>
            <p:nvPr/>
          </p:nvCxnSpPr>
          <p:spPr>
            <a:xfrm>
              <a:off x="796031" y="2840016"/>
              <a:ext cx="564104" cy="109158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4"/>
              <a:endCxn id="19" idx="7"/>
            </p:cNvCxnSpPr>
            <p:nvPr/>
          </p:nvCxnSpPr>
          <p:spPr>
            <a:xfrm flipH="1">
              <a:off x="1683425" y="2840016"/>
              <a:ext cx="491047" cy="109158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4"/>
              <a:endCxn id="27" idx="0"/>
            </p:cNvCxnSpPr>
            <p:nvPr/>
          </p:nvCxnSpPr>
          <p:spPr>
            <a:xfrm>
              <a:off x="2174472" y="2840016"/>
              <a:ext cx="491048" cy="1024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436920" y="386494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288001" y="53761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29" name="Straight Arrow Connector 28"/>
            <p:cNvCxnSpPr>
              <a:stCxn id="19" idx="4"/>
              <a:endCxn id="28" idx="0"/>
            </p:cNvCxnSpPr>
            <p:nvPr/>
          </p:nvCxnSpPr>
          <p:spPr>
            <a:xfrm flipH="1">
              <a:off x="1516601" y="4321846"/>
              <a:ext cx="5179" cy="105433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256969" y="1724297"/>
            <a:ext cx="2362200" cy="4109085"/>
            <a:chOff x="3908374" y="1724297"/>
            <a:chExt cx="2362200" cy="4109085"/>
          </a:xfrm>
        </p:grpSpPr>
        <p:sp>
          <p:nvSpPr>
            <p:cNvPr id="36" name="Oval 35"/>
            <p:cNvSpPr/>
            <p:nvPr/>
          </p:nvSpPr>
          <p:spPr>
            <a:xfrm>
              <a:off x="4386289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9083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8989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813374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386289" y="53761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3200" y="3200319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P(G|D,I)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1685" y="3200319"/>
              <a:ext cx="564472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P(S|I)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8992" y="4711853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22833" y="1725438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2233" y="1724297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37" idx="4"/>
              <a:endCxn id="45" idx="0"/>
            </p:cNvCxnSpPr>
            <p:nvPr/>
          </p:nvCxnSpPr>
          <p:spPr>
            <a:xfrm>
              <a:off x="4136974" y="2840016"/>
              <a:ext cx="47791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8" idx="4"/>
              <a:endCxn id="45" idx="0"/>
            </p:cNvCxnSpPr>
            <p:nvPr/>
          </p:nvCxnSpPr>
          <p:spPr>
            <a:xfrm flipH="1">
              <a:off x="4614889" y="2840016"/>
              <a:ext cx="51268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6" idx="0"/>
              <a:endCxn id="45" idx="2"/>
            </p:cNvCxnSpPr>
            <p:nvPr/>
          </p:nvCxnSpPr>
          <p:spPr>
            <a:xfrm flipV="1">
              <a:off x="4614889" y="3474639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0"/>
              <a:endCxn id="49" idx="2"/>
            </p:cNvCxnSpPr>
            <p:nvPr/>
          </p:nvCxnSpPr>
          <p:spPr>
            <a:xfrm flipV="1">
              <a:off x="4136974" y="1998617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0"/>
              <a:endCxn id="48" idx="2"/>
            </p:cNvCxnSpPr>
            <p:nvPr/>
          </p:nvCxnSpPr>
          <p:spPr>
            <a:xfrm flipV="1">
              <a:off x="5127574" y="1999758"/>
              <a:ext cx="1" cy="3830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8" idx="4"/>
              <a:endCxn id="46" idx="0"/>
            </p:cNvCxnSpPr>
            <p:nvPr/>
          </p:nvCxnSpPr>
          <p:spPr>
            <a:xfrm>
              <a:off x="5127574" y="2840016"/>
              <a:ext cx="546347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2"/>
              <a:endCxn id="42" idx="0"/>
            </p:cNvCxnSpPr>
            <p:nvPr/>
          </p:nvCxnSpPr>
          <p:spPr>
            <a:xfrm>
              <a:off x="5673921" y="3474639"/>
              <a:ext cx="368053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6" idx="4"/>
              <a:endCxn id="47" idx="0"/>
            </p:cNvCxnSpPr>
            <p:nvPr/>
          </p:nvCxnSpPr>
          <p:spPr>
            <a:xfrm>
              <a:off x="4614889" y="4321846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7" idx="2"/>
              <a:endCxn id="43" idx="0"/>
            </p:cNvCxnSpPr>
            <p:nvPr/>
          </p:nvCxnSpPr>
          <p:spPr>
            <a:xfrm>
              <a:off x="4614889" y="4986173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124067" y="2383119"/>
            <a:ext cx="2362200" cy="3450566"/>
            <a:chOff x="6266115" y="2383119"/>
            <a:chExt cx="2362200" cy="3450566"/>
          </a:xfrm>
        </p:grpSpPr>
        <p:sp>
          <p:nvSpPr>
            <p:cNvPr id="94" name="Oval 93"/>
            <p:cNvSpPr/>
            <p:nvPr/>
          </p:nvSpPr>
          <p:spPr>
            <a:xfrm>
              <a:off x="6744030" y="386494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6266115" y="238311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7256715" y="238311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8171115" y="386494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6744030" y="53764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104" name="Straight Connector 103"/>
            <p:cNvCxnSpPr>
              <a:stCxn id="95" idx="4"/>
              <a:endCxn id="94" idx="0"/>
            </p:cNvCxnSpPr>
            <p:nvPr/>
          </p:nvCxnSpPr>
          <p:spPr>
            <a:xfrm>
              <a:off x="6494715" y="2840319"/>
              <a:ext cx="477915" cy="10246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6" idx="4"/>
              <a:endCxn id="94" idx="0"/>
            </p:cNvCxnSpPr>
            <p:nvPr/>
          </p:nvCxnSpPr>
          <p:spPr>
            <a:xfrm flipH="1">
              <a:off x="6972630" y="2840319"/>
              <a:ext cx="512685" cy="10246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5" idx="6"/>
              <a:endCxn id="96" idx="2"/>
            </p:cNvCxnSpPr>
            <p:nvPr/>
          </p:nvCxnSpPr>
          <p:spPr>
            <a:xfrm>
              <a:off x="6723315" y="2611719"/>
              <a:ext cx="5334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6" idx="4"/>
              <a:endCxn id="97" idx="0"/>
            </p:cNvCxnSpPr>
            <p:nvPr/>
          </p:nvCxnSpPr>
          <p:spPr>
            <a:xfrm>
              <a:off x="7485315" y="2840319"/>
              <a:ext cx="914400" cy="10246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4" idx="4"/>
              <a:endCxn id="98" idx="0"/>
            </p:cNvCxnSpPr>
            <p:nvPr/>
          </p:nvCxnSpPr>
          <p:spPr>
            <a:xfrm>
              <a:off x="6972630" y="4322149"/>
              <a:ext cx="0" cy="105433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8A49FC-710B-248C-2FC1-5FBEF998E714}"/>
                  </a:ext>
                </a:extLst>
              </p14:cNvPr>
              <p14:cNvContentPartPr/>
              <p14:nvPr/>
            </p14:nvContentPartPr>
            <p14:xfrm>
              <a:off x="3524400" y="2063880"/>
              <a:ext cx="1733760" cy="149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8A49FC-710B-248C-2FC1-5FBEF998E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040" y="2054520"/>
                <a:ext cx="1752480" cy="15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3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first eliminate </a:t>
            </a:r>
            <a:r>
              <a:rPr lang="en-US" i="1" dirty="0"/>
              <a:t>i </a:t>
            </a:r>
            <a:r>
              <a:rPr lang="en-US" dirty="0"/>
              <a:t>then </a:t>
            </a:r>
            <a:r>
              <a:rPr lang="en-US" i="1" dirty="0"/>
              <a:t>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439727" y="1826739"/>
            <a:ext cx="2362200" cy="4109085"/>
            <a:chOff x="3908374" y="1724297"/>
            <a:chExt cx="2362200" cy="4109085"/>
          </a:xfrm>
        </p:grpSpPr>
        <p:sp>
          <p:nvSpPr>
            <p:cNvPr id="36" name="Oval 35"/>
            <p:cNvSpPr/>
            <p:nvPr/>
          </p:nvSpPr>
          <p:spPr>
            <a:xfrm>
              <a:off x="4386289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9083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8989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813374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386289" y="53761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3200" y="3200319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P(G|D,I)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1685" y="3200319"/>
              <a:ext cx="564472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P(S|I)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8992" y="4711853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22833" y="1725438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2233" y="1724297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37" idx="4"/>
              <a:endCxn id="45" idx="0"/>
            </p:cNvCxnSpPr>
            <p:nvPr/>
          </p:nvCxnSpPr>
          <p:spPr>
            <a:xfrm>
              <a:off x="4136974" y="2840016"/>
              <a:ext cx="47791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8" idx="4"/>
              <a:endCxn id="45" idx="0"/>
            </p:cNvCxnSpPr>
            <p:nvPr/>
          </p:nvCxnSpPr>
          <p:spPr>
            <a:xfrm flipH="1">
              <a:off x="4614889" y="2840016"/>
              <a:ext cx="51268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6" idx="0"/>
              <a:endCxn id="45" idx="2"/>
            </p:cNvCxnSpPr>
            <p:nvPr/>
          </p:nvCxnSpPr>
          <p:spPr>
            <a:xfrm flipV="1">
              <a:off x="4614889" y="3474639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0"/>
              <a:endCxn id="49" idx="2"/>
            </p:cNvCxnSpPr>
            <p:nvPr/>
          </p:nvCxnSpPr>
          <p:spPr>
            <a:xfrm flipV="1">
              <a:off x="4136974" y="1998617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0"/>
              <a:endCxn id="48" idx="2"/>
            </p:cNvCxnSpPr>
            <p:nvPr/>
          </p:nvCxnSpPr>
          <p:spPr>
            <a:xfrm flipV="1">
              <a:off x="5127574" y="1999758"/>
              <a:ext cx="1" cy="3830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8" idx="4"/>
              <a:endCxn id="46" idx="0"/>
            </p:cNvCxnSpPr>
            <p:nvPr/>
          </p:nvCxnSpPr>
          <p:spPr>
            <a:xfrm>
              <a:off x="5127574" y="2840016"/>
              <a:ext cx="546347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2"/>
              <a:endCxn id="42" idx="0"/>
            </p:cNvCxnSpPr>
            <p:nvPr/>
          </p:nvCxnSpPr>
          <p:spPr>
            <a:xfrm>
              <a:off x="5673921" y="3474639"/>
              <a:ext cx="368053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6" idx="4"/>
              <a:endCxn id="47" idx="0"/>
            </p:cNvCxnSpPr>
            <p:nvPr/>
          </p:nvCxnSpPr>
          <p:spPr>
            <a:xfrm>
              <a:off x="4614889" y="4321846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7" idx="2"/>
              <a:endCxn id="43" idx="0"/>
            </p:cNvCxnSpPr>
            <p:nvPr/>
          </p:nvCxnSpPr>
          <p:spPr>
            <a:xfrm>
              <a:off x="4614889" y="4986173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24938" y="1826739"/>
            <a:ext cx="2362200" cy="4109085"/>
            <a:chOff x="5329167" y="1831704"/>
            <a:chExt cx="2362200" cy="4109085"/>
          </a:xfrm>
        </p:grpSpPr>
        <p:sp>
          <p:nvSpPr>
            <p:cNvPr id="53" name="Oval 52"/>
            <p:cNvSpPr/>
            <p:nvPr/>
          </p:nvSpPr>
          <p:spPr>
            <a:xfrm>
              <a:off x="5807082" y="397205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329167" y="249022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234167" y="397205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807082" y="548358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35682" y="3307726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sym typeface="Symbol"/>
                </a:rPr>
                <a:t></a:t>
              </a:r>
              <a:r>
                <a:rPr lang="en-US" sz="1400" baseline="-25000" dirty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(G,D,S)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9785" y="4819260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53026" y="1831704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4" idx="4"/>
              <a:endCxn id="60" idx="0"/>
            </p:cNvCxnSpPr>
            <p:nvPr/>
          </p:nvCxnSpPr>
          <p:spPr>
            <a:xfrm>
              <a:off x="5557767" y="2947423"/>
              <a:ext cx="899604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3" idx="0"/>
              <a:endCxn id="60" idx="2"/>
            </p:cNvCxnSpPr>
            <p:nvPr/>
          </p:nvCxnSpPr>
          <p:spPr>
            <a:xfrm flipV="1">
              <a:off x="6035682" y="3582046"/>
              <a:ext cx="421689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4" idx="0"/>
              <a:endCxn id="68" idx="2"/>
            </p:cNvCxnSpPr>
            <p:nvPr/>
          </p:nvCxnSpPr>
          <p:spPr>
            <a:xfrm flipV="1">
              <a:off x="5557767" y="2106024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0" idx="2"/>
              <a:endCxn id="57" idx="0"/>
            </p:cNvCxnSpPr>
            <p:nvPr/>
          </p:nvCxnSpPr>
          <p:spPr>
            <a:xfrm>
              <a:off x="6457371" y="3582046"/>
              <a:ext cx="1005396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3" idx="4"/>
              <a:endCxn id="64" idx="0"/>
            </p:cNvCxnSpPr>
            <p:nvPr/>
          </p:nvCxnSpPr>
          <p:spPr>
            <a:xfrm>
              <a:off x="6035682" y="4429253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4" idx="2"/>
              <a:endCxn id="58" idx="0"/>
            </p:cNvCxnSpPr>
            <p:nvPr/>
          </p:nvCxnSpPr>
          <p:spPr>
            <a:xfrm>
              <a:off x="6035682" y="5093580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2927" y="1826739"/>
            <a:ext cx="1022412" cy="4109085"/>
            <a:chOff x="6010149" y="1826739"/>
            <a:chExt cx="1022412" cy="4109085"/>
          </a:xfrm>
        </p:grpSpPr>
        <p:sp>
          <p:nvSpPr>
            <p:cNvPr id="89" name="Oval 88"/>
            <p:cNvSpPr/>
            <p:nvPr/>
          </p:nvSpPr>
          <p:spPr>
            <a:xfrm>
              <a:off x="6488064" y="396708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6010149" y="24852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488064" y="547862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84130" y="3319896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sym typeface="Symbol"/>
                </a:rPr>
                <a:t></a:t>
              </a:r>
              <a:r>
                <a:rPr lang="en-US" sz="1400" baseline="-25000" dirty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</a:rPr>
                <a:t>(G,D)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00767" y="4814295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34008" y="1826739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90" idx="4"/>
              <a:endCxn id="93" idx="0"/>
            </p:cNvCxnSpPr>
            <p:nvPr/>
          </p:nvCxnSpPr>
          <p:spPr>
            <a:xfrm>
              <a:off x="6238749" y="2942458"/>
              <a:ext cx="267070" cy="37743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89" idx="0"/>
              <a:endCxn id="93" idx="2"/>
            </p:cNvCxnSpPr>
            <p:nvPr/>
          </p:nvCxnSpPr>
          <p:spPr>
            <a:xfrm flipH="1" flipV="1">
              <a:off x="6505819" y="3594216"/>
              <a:ext cx="210845" cy="372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0" idx="0"/>
              <a:endCxn id="100" idx="2"/>
            </p:cNvCxnSpPr>
            <p:nvPr/>
          </p:nvCxnSpPr>
          <p:spPr>
            <a:xfrm flipV="1">
              <a:off x="6238749" y="2101059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9" idx="4"/>
              <a:endCxn id="99" idx="0"/>
            </p:cNvCxnSpPr>
            <p:nvPr/>
          </p:nvCxnSpPr>
          <p:spPr>
            <a:xfrm>
              <a:off x="6716664" y="4424288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9" idx="2"/>
              <a:endCxn id="92" idx="0"/>
            </p:cNvCxnSpPr>
            <p:nvPr/>
          </p:nvCxnSpPr>
          <p:spPr>
            <a:xfrm>
              <a:off x="6716664" y="5088615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3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first eliminate </a:t>
            </a:r>
            <a:r>
              <a:rPr lang="en-US" i="1" dirty="0"/>
              <a:t>s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13</a:t>
            </a:fld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25888" y="1826739"/>
            <a:ext cx="2047783" cy="4109085"/>
            <a:chOff x="5311411" y="1833434"/>
            <a:chExt cx="2047783" cy="4109085"/>
          </a:xfrm>
        </p:grpSpPr>
        <p:sp>
          <p:nvSpPr>
            <p:cNvPr id="89" name="Oval 88"/>
            <p:cNvSpPr/>
            <p:nvPr/>
          </p:nvSpPr>
          <p:spPr>
            <a:xfrm>
              <a:off x="5789326" y="397378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311411" y="249195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6302011" y="249195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5789326" y="548531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596237" y="3309456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P(G|D,I)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94722" y="3309456"/>
              <a:ext cx="564472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sym typeface="Symbol"/>
                </a:rPr>
                <a:t></a:t>
              </a:r>
              <a:r>
                <a:rPr lang="en-US" sz="1400" baseline="-25000" dirty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(I)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02029" y="4820990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325870" y="1834575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335270" y="1833434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90" idx="4"/>
              <a:endCxn id="94" idx="0"/>
            </p:cNvCxnSpPr>
            <p:nvPr/>
          </p:nvCxnSpPr>
          <p:spPr>
            <a:xfrm>
              <a:off x="5540011" y="2949153"/>
              <a:ext cx="47791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1" idx="4"/>
              <a:endCxn id="94" idx="0"/>
            </p:cNvCxnSpPr>
            <p:nvPr/>
          </p:nvCxnSpPr>
          <p:spPr>
            <a:xfrm flipH="1">
              <a:off x="6017926" y="2949153"/>
              <a:ext cx="51268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89" idx="0"/>
              <a:endCxn id="94" idx="2"/>
            </p:cNvCxnSpPr>
            <p:nvPr/>
          </p:nvCxnSpPr>
          <p:spPr>
            <a:xfrm flipV="1">
              <a:off x="6017926" y="3583776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0" idx="0"/>
              <a:endCxn id="98" idx="2"/>
            </p:cNvCxnSpPr>
            <p:nvPr/>
          </p:nvCxnSpPr>
          <p:spPr>
            <a:xfrm flipV="1">
              <a:off x="5540011" y="2107754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1" idx="0"/>
              <a:endCxn id="97" idx="2"/>
            </p:cNvCxnSpPr>
            <p:nvPr/>
          </p:nvCxnSpPr>
          <p:spPr>
            <a:xfrm flipV="1">
              <a:off x="6530611" y="2108895"/>
              <a:ext cx="1" cy="3830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1" idx="4"/>
              <a:endCxn id="95" idx="0"/>
            </p:cNvCxnSpPr>
            <p:nvPr/>
          </p:nvCxnSpPr>
          <p:spPr>
            <a:xfrm>
              <a:off x="6530611" y="2949153"/>
              <a:ext cx="546347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9" idx="4"/>
              <a:endCxn id="96" idx="0"/>
            </p:cNvCxnSpPr>
            <p:nvPr/>
          </p:nvCxnSpPr>
          <p:spPr>
            <a:xfrm>
              <a:off x="6017926" y="4430983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2"/>
              <a:endCxn id="93" idx="0"/>
            </p:cNvCxnSpPr>
            <p:nvPr/>
          </p:nvCxnSpPr>
          <p:spPr>
            <a:xfrm>
              <a:off x="6017926" y="5095310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39727" y="1826739"/>
            <a:ext cx="2362200" cy="4109085"/>
            <a:chOff x="3908374" y="1724297"/>
            <a:chExt cx="2362200" cy="4109085"/>
          </a:xfrm>
        </p:grpSpPr>
        <p:sp>
          <p:nvSpPr>
            <p:cNvPr id="109" name="Oval 108"/>
            <p:cNvSpPr/>
            <p:nvPr/>
          </p:nvSpPr>
          <p:spPr>
            <a:xfrm>
              <a:off x="4386289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0" name="Oval 109"/>
            <p:cNvSpPr/>
            <p:nvPr/>
          </p:nvSpPr>
          <p:spPr>
            <a:xfrm>
              <a:off x="39083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4898974" y="23828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5813374" y="38646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4386289" y="53761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93200" y="3200319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P(G|D,I)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91685" y="3200319"/>
              <a:ext cx="564472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P(S|I)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98992" y="4711853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22833" y="1725438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P(I)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32233" y="1724297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110" idx="4"/>
              <a:endCxn id="114" idx="0"/>
            </p:cNvCxnSpPr>
            <p:nvPr/>
          </p:nvCxnSpPr>
          <p:spPr>
            <a:xfrm>
              <a:off x="4136974" y="2840016"/>
              <a:ext cx="47791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1" idx="4"/>
              <a:endCxn id="114" idx="0"/>
            </p:cNvCxnSpPr>
            <p:nvPr/>
          </p:nvCxnSpPr>
          <p:spPr>
            <a:xfrm flipH="1">
              <a:off x="4614889" y="2840016"/>
              <a:ext cx="512685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0"/>
              <a:endCxn id="114" idx="2"/>
            </p:cNvCxnSpPr>
            <p:nvPr/>
          </p:nvCxnSpPr>
          <p:spPr>
            <a:xfrm flipV="1">
              <a:off x="4614889" y="3474639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0"/>
              <a:endCxn id="118" idx="2"/>
            </p:cNvCxnSpPr>
            <p:nvPr/>
          </p:nvCxnSpPr>
          <p:spPr>
            <a:xfrm flipV="1">
              <a:off x="4136974" y="1998617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1" idx="0"/>
              <a:endCxn id="117" idx="2"/>
            </p:cNvCxnSpPr>
            <p:nvPr/>
          </p:nvCxnSpPr>
          <p:spPr>
            <a:xfrm flipV="1">
              <a:off x="5127574" y="1999758"/>
              <a:ext cx="1" cy="3830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1" idx="4"/>
              <a:endCxn id="115" idx="0"/>
            </p:cNvCxnSpPr>
            <p:nvPr/>
          </p:nvCxnSpPr>
          <p:spPr>
            <a:xfrm>
              <a:off x="5127574" y="2840016"/>
              <a:ext cx="546347" cy="36030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5" idx="2"/>
              <a:endCxn id="112" idx="0"/>
            </p:cNvCxnSpPr>
            <p:nvPr/>
          </p:nvCxnSpPr>
          <p:spPr>
            <a:xfrm>
              <a:off x="5673921" y="3474639"/>
              <a:ext cx="368053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4"/>
              <a:endCxn id="116" idx="0"/>
            </p:cNvCxnSpPr>
            <p:nvPr/>
          </p:nvCxnSpPr>
          <p:spPr>
            <a:xfrm>
              <a:off x="4614889" y="4321846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6" idx="2"/>
              <a:endCxn id="113" idx="0"/>
            </p:cNvCxnSpPr>
            <p:nvPr/>
          </p:nvCxnSpPr>
          <p:spPr>
            <a:xfrm>
              <a:off x="4614889" y="4986173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462927" y="1826739"/>
            <a:ext cx="1022412" cy="4109085"/>
            <a:chOff x="6010149" y="1826739"/>
            <a:chExt cx="1022412" cy="4109085"/>
          </a:xfrm>
        </p:grpSpPr>
        <p:sp>
          <p:nvSpPr>
            <p:cNvPr id="144" name="Oval 143"/>
            <p:cNvSpPr/>
            <p:nvPr/>
          </p:nvSpPr>
          <p:spPr>
            <a:xfrm>
              <a:off x="6488064" y="396708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6010149" y="24852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6" name="Oval 145"/>
            <p:cNvSpPr/>
            <p:nvPr/>
          </p:nvSpPr>
          <p:spPr>
            <a:xfrm>
              <a:off x="6488064" y="547862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084130" y="3319896"/>
              <a:ext cx="843378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sym typeface="Symbol"/>
                </a:rPr>
                <a:t></a:t>
              </a:r>
              <a:r>
                <a:rPr lang="en-US" sz="1400" baseline="-25000" dirty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</a:rPr>
                <a:t>(G,D)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00767" y="4814295"/>
              <a:ext cx="631794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P(L|G)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034008" y="1826739"/>
              <a:ext cx="409483" cy="27432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P(D)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Straight Connector 149"/>
            <p:cNvCxnSpPr>
              <a:stCxn id="145" idx="4"/>
              <a:endCxn id="147" idx="0"/>
            </p:cNvCxnSpPr>
            <p:nvPr/>
          </p:nvCxnSpPr>
          <p:spPr>
            <a:xfrm>
              <a:off x="6238749" y="2942458"/>
              <a:ext cx="267070" cy="37743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4" idx="0"/>
              <a:endCxn id="147" idx="2"/>
            </p:cNvCxnSpPr>
            <p:nvPr/>
          </p:nvCxnSpPr>
          <p:spPr>
            <a:xfrm flipH="1" flipV="1">
              <a:off x="6505819" y="3594216"/>
              <a:ext cx="210845" cy="3728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5" idx="0"/>
              <a:endCxn id="149" idx="2"/>
            </p:cNvCxnSpPr>
            <p:nvPr/>
          </p:nvCxnSpPr>
          <p:spPr>
            <a:xfrm flipV="1">
              <a:off x="6238749" y="2101059"/>
              <a:ext cx="1" cy="3841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4" idx="4"/>
              <a:endCxn id="148" idx="0"/>
            </p:cNvCxnSpPr>
            <p:nvPr/>
          </p:nvCxnSpPr>
          <p:spPr>
            <a:xfrm>
              <a:off x="6716664" y="4424288"/>
              <a:ext cx="0" cy="39000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8" idx="2"/>
              <a:endCxn id="146" idx="0"/>
            </p:cNvCxnSpPr>
            <p:nvPr/>
          </p:nvCxnSpPr>
          <p:spPr>
            <a:xfrm>
              <a:off x="6716664" y="5088615"/>
              <a:ext cx="0" cy="39000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elimination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the best order is NP-hard</a:t>
            </a:r>
          </a:p>
          <a:p>
            <a:pPr lvl="1"/>
            <a:r>
              <a:rPr lang="en-US" dirty="0"/>
              <a:t>Best = optimal time and space complexity</a:t>
            </a:r>
          </a:p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Min-neighbors</a:t>
            </a:r>
          </a:p>
          <a:p>
            <a:pPr lvl="1"/>
            <a:r>
              <a:rPr lang="en-US" dirty="0"/>
              <a:t>Min-fill</a:t>
            </a:r>
          </a:p>
          <a:p>
            <a:pPr lvl="1"/>
            <a:r>
              <a:rPr lang="en-US" dirty="0"/>
              <a:t>Weighted versions of min-neighbors and min-fill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Irrelevant nodes in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alligraphy" pitchFamily="66" charset="0"/>
              </a:rPr>
              <a:t>X: </a:t>
            </a:r>
            <a:r>
              <a:rPr lang="en-US" dirty="0"/>
              <a:t>all variables, </a:t>
            </a:r>
            <a:r>
              <a:rPr lang="en-US" b="1" i="1" dirty="0"/>
              <a:t>Y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/>
              <a:t>query variables,</a:t>
            </a:r>
            <a:r>
              <a:rPr lang="en-US" b="1" i="1" dirty="0"/>
              <a:t> E</a:t>
            </a:r>
            <a:r>
              <a:rPr lang="en-US" dirty="0"/>
              <a:t>: evidence variables, </a:t>
            </a:r>
            <a:r>
              <a:rPr lang="en-US" b="1" i="1" dirty="0"/>
              <a:t>W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– </a:t>
            </a:r>
            <a:r>
              <a:rPr lang="en-US" b="1" i="1" dirty="0"/>
              <a:t>Y</a:t>
            </a:r>
            <a:r>
              <a:rPr lang="en-US" dirty="0"/>
              <a:t> – </a:t>
            </a:r>
            <a:r>
              <a:rPr lang="en-US" b="1" i="1" dirty="0"/>
              <a:t>E</a:t>
            </a:r>
            <a:r>
              <a:rPr lang="en-US" dirty="0"/>
              <a:t>: remaining variables</a:t>
            </a:r>
          </a:p>
          <a:p>
            <a:r>
              <a:rPr lang="en-US" dirty="0"/>
              <a:t>A node 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W</a:t>
            </a:r>
            <a:r>
              <a:rPr lang="en-US" dirty="0"/>
              <a:t> is irrelevant for the query 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if it can be removed from the network without effecting the value of 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dirty="0"/>
              <a:t>Obvious: 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Z</a:t>
            </a:r>
            <a:r>
              <a:rPr lang="en-US" dirty="0">
                <a:sym typeface="Symbol"/>
              </a:rPr>
              <a:t></a:t>
            </a:r>
            <a:r>
              <a:rPr lang="en-US" b="1" i="1" dirty="0"/>
              <a:t>W</a:t>
            </a:r>
            <a:r>
              <a:rPr lang="en-US" dirty="0"/>
              <a:t> is d-separated from </a:t>
            </a:r>
            <a:r>
              <a:rPr lang="en-US" b="1" i="1" dirty="0"/>
              <a:t>Y</a:t>
            </a:r>
            <a:r>
              <a:rPr lang="en-US" dirty="0"/>
              <a:t> given </a:t>
            </a:r>
            <a:r>
              <a:rPr lang="en-US" b="1" i="1" dirty="0"/>
              <a:t>E</a:t>
            </a:r>
            <a:r>
              <a:rPr lang="en-US" dirty="0"/>
              <a:t>, then </a:t>
            </a:r>
            <a:r>
              <a:rPr lang="en-US" b="1" i="1" dirty="0"/>
              <a:t>Z</a:t>
            </a:r>
            <a:r>
              <a:rPr lang="en-US" dirty="0"/>
              <a:t> is irrelevant</a:t>
            </a:r>
          </a:p>
          <a:p>
            <a:r>
              <a:rPr lang="en-US" dirty="0"/>
              <a:t>Perhaps less obvious: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be ancestors of </a:t>
            </a:r>
            <a:r>
              <a:rPr lang="en-US" b="1" i="1" dirty="0"/>
              <a:t>Y</a:t>
            </a:r>
            <a:r>
              <a:rPr lang="en-US" dirty="0">
                <a:sym typeface="Symbol"/>
              </a:rPr>
              <a:t></a:t>
            </a:r>
            <a:r>
              <a:rPr lang="en-US" b="1" i="1" dirty="0"/>
              <a:t>E</a:t>
            </a:r>
            <a:r>
              <a:rPr lang="en-US" dirty="0"/>
              <a:t>. Then </a:t>
            </a:r>
            <a:r>
              <a:rPr lang="en-US" b="1" i="1" dirty="0"/>
              <a:t>W </a:t>
            </a:r>
            <a:r>
              <a:rPr lang="en-US" dirty="0"/>
              <a:t>\ </a:t>
            </a:r>
            <a:r>
              <a:rPr lang="en-US" b="1" i="1" dirty="0"/>
              <a:t>Z</a:t>
            </a:r>
            <a:r>
              <a:rPr lang="en-US" dirty="0"/>
              <a:t> is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62800" y="2209800"/>
            <a:ext cx="106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09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44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32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56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067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067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067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6955A-E0E6-4BBF-8591-F811441659DB}"/>
              </a:ext>
            </a:extLst>
          </p:cNvPr>
          <p:cNvSpPr/>
          <p:nvPr/>
        </p:nvSpPr>
        <p:spPr>
          <a:xfrm>
            <a:off x="3810000" y="2514600"/>
            <a:ext cx="12192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i="1" dirty="0"/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302461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05600" y="2209800"/>
            <a:ext cx="190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I=i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I=i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G=g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G=g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marL="3175"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I=i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, G=g</a:t>
            </a:r>
            <a:r>
              <a:rPr lang="en-US" i="1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09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44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32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56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1F155C-BC9D-444B-B614-CCC64689A317}"/>
              </a:ext>
            </a:extLst>
          </p:cNvPr>
          <p:cNvSpPr/>
          <p:nvPr/>
        </p:nvSpPr>
        <p:spPr>
          <a:xfrm>
            <a:off x="3810000" y="2514600"/>
            <a:ext cx="12192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i="1" dirty="0"/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52960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P(L) – order: I, S, D, 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48575" y="1617956"/>
          <a:ext cx="838052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Participates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Factor After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Factor After</a:t>
                      </a:r>
                      <a:r>
                        <a:rPr lang="en-US" sz="1200" baseline="0" dirty="0"/>
                        <a:t> 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baseline="0" dirty="0"/>
                        <a:t> +s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P(I), P(D),</a:t>
                      </a:r>
                      <a:r>
                        <a:rPr lang="en-US" sz="1200" baseline="0" dirty="0"/>
                        <a:t> P(S|I), P(G|D,I), P(L|G)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P(I), P(S|I), P(G|D,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(G,</a:t>
                      </a:r>
                      <a:r>
                        <a:rPr lang="en-US" sz="1200" baseline="0" dirty="0">
                          <a:sym typeface="Symbol"/>
                        </a:rPr>
                        <a:t>D,S,I)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2*3*2*2*2=48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(G,D,S)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1*3*2*2=12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P(D), </a:t>
                      </a:r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(G,D,S)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(G,D,S)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(G,D,S)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1*3*2=6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P(D), </a:t>
                      </a:r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P(D),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1*3*2=6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(L,G)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2*2=4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Normalize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(2 </a:t>
                      </a:r>
                      <a:r>
                        <a:rPr lang="en-US" sz="1200" dirty="0" err="1"/>
                        <a:t>divs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11E2B8-3FE7-2424-9698-3FCDD8BAF893}"/>
                  </a:ext>
                </a:extLst>
              </p14:cNvPr>
              <p14:cNvContentPartPr/>
              <p14:nvPr/>
            </p14:nvContentPartPr>
            <p14:xfrm>
              <a:off x="3187800" y="1009800"/>
              <a:ext cx="1733760" cy="20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11E2B8-3FE7-2424-9698-3FCDD8BAF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8440" y="1000440"/>
                <a:ext cx="175248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76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P(L) – order: S, I, D, 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48575" y="1617956"/>
          <a:ext cx="838052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Participates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Factor After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Factor After</a:t>
                      </a:r>
                      <a:r>
                        <a:rPr lang="en-US" sz="1200" baseline="0" dirty="0"/>
                        <a:t> +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baseline="0" dirty="0"/>
                        <a:t> +s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P(I), P(D),</a:t>
                      </a:r>
                      <a:r>
                        <a:rPr lang="en-US" sz="1200" baseline="0" dirty="0"/>
                        <a:t> P(S|I), P(G|D,I), P(L|G)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P(S|I)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</a:t>
                      </a:r>
                      <a:r>
                        <a:rPr lang="en-US" sz="1200" baseline="0" dirty="0">
                          <a:sym typeface="Symbol"/>
                        </a:rPr>
                        <a:t>I,S)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P(I), P(D),</a:t>
                      </a:r>
                      <a:r>
                        <a:rPr lang="en-US" sz="1200" baseline="0" dirty="0"/>
                        <a:t>  P(G|D,I), P(L|G)</a:t>
                      </a:r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P(I),</a:t>
                      </a:r>
                      <a:r>
                        <a:rPr lang="en-US" sz="1200" baseline="0" dirty="0"/>
                        <a:t>  P(G|D,I), </a:t>
                      </a:r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1</a:t>
                      </a:r>
                      <a:r>
                        <a:rPr lang="en-US" sz="1200" dirty="0">
                          <a:sym typeface="Symbol"/>
                        </a:rPr>
                        <a:t>(I)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(G,D,I)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2*3*2*2=24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1*3*2=6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P(D), </a:t>
                      </a:r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P(D),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2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(G,D)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1*3*2=6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P(L|G), </a:t>
                      </a:r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3</a:t>
                      </a:r>
                      <a:r>
                        <a:rPr lang="en-US" sz="1200" dirty="0">
                          <a:sym typeface="Symbol"/>
                        </a:rPr>
                        <a:t>(G)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ym typeface="Symbol"/>
                        </a:rPr>
                        <a:t>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(L,G)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1*2*3=6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2*2=4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Normalize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/>
                        </a:rPr>
                        <a:t></a:t>
                      </a:r>
                      <a:r>
                        <a:rPr lang="en-US" sz="1200" baseline="-25000" dirty="0">
                          <a:sym typeface="Symbol"/>
                        </a:rPr>
                        <a:t>4</a:t>
                      </a:r>
                      <a:r>
                        <a:rPr lang="en-US" sz="1200" dirty="0">
                          <a:sym typeface="Symbol"/>
                        </a:rPr>
                        <a:t>(L)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(2 </a:t>
                      </a:r>
                      <a:r>
                        <a:rPr lang="en-US" sz="1200" dirty="0" err="1"/>
                        <a:t>divs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676400"/>
          </a:xfrm>
        </p:spPr>
        <p:txBody>
          <a:bodyPr/>
          <a:lstStyle/>
          <a:p>
            <a:r>
              <a:rPr lang="en-US" dirty="0"/>
              <a:t>Inference.</a:t>
            </a:r>
            <a:br>
              <a:rPr lang="en-US" dirty="0"/>
            </a:br>
            <a:r>
              <a:rPr lang="en-US" dirty="0"/>
              <a:t>Variable Elimination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, evidence variables: </a:t>
            </a:r>
            <a:r>
              <a:rPr lang="en-US" b="1" i="1" dirty="0"/>
              <a:t>E </a:t>
            </a:r>
            <a:endParaRPr lang="en-US" dirty="0"/>
          </a:p>
          <a:p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MAP query</a:t>
            </a:r>
          </a:p>
          <a:p>
            <a:pPr lvl="1"/>
            <a:r>
              <a:rPr lang="en-US" b="1" i="1" dirty="0"/>
              <a:t>W</a:t>
            </a:r>
            <a:r>
              <a:rPr lang="en-US" b="1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="1" dirty="0"/>
              <a:t> \ </a:t>
            </a:r>
            <a:r>
              <a:rPr lang="en-US" b="1" i="1" dirty="0"/>
              <a:t>E</a:t>
            </a:r>
            <a:r>
              <a:rPr lang="en-US" b="1" dirty="0"/>
              <a:t>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 err="1"/>
              <a:t>MAP|</a:t>
            </a:r>
            <a:r>
              <a:rPr lang="en-US" b="1" i="1" dirty="0" err="1"/>
              <a:t>e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="1" i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dirty="0" err="1"/>
              <a:t>,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i="1" dirty="0" err="1">
                <a:sym typeface="Symbol"/>
              </a:rPr>
              <a:t>Y</a:t>
            </a:r>
            <a:endParaRPr lang="en-US" b="1" i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i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i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060E-8C9F-E99A-A327-49F45C60F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8CEF-7CE1-751F-3599-25DB242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P(</a:t>
            </a:r>
            <a:r>
              <a:rPr lang="en-US" dirty="0" err="1"/>
              <a:t>U|e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4444-13EA-C1DA-0F0C-C61E5C3DA9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7A73-A223-EAC3-962E-56848624F5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DDBB32-3832-D983-AD9A-ECA1058152D4}"/>
              </a:ext>
            </a:extLst>
          </p:cNvPr>
          <p:cNvSpPr/>
          <p:nvPr/>
        </p:nvSpPr>
        <p:spPr bwMode="auto">
          <a:xfrm>
            <a:off x="743778" y="2057399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503362-6FC3-94B6-065C-78A6E669D7DA}"/>
              </a:ext>
            </a:extLst>
          </p:cNvPr>
          <p:cNvSpPr/>
          <p:nvPr/>
        </p:nvSpPr>
        <p:spPr bwMode="auto">
          <a:xfrm>
            <a:off x="2257839" y="2057399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BA243A-A425-0309-B0F1-FFA4C2B5A884}"/>
              </a:ext>
            </a:extLst>
          </p:cNvPr>
          <p:cNvSpPr/>
          <p:nvPr/>
        </p:nvSpPr>
        <p:spPr bwMode="auto">
          <a:xfrm>
            <a:off x="3771900" y="2057399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65275A-1A34-D8A4-927A-6CDD5CDBC77A}"/>
              </a:ext>
            </a:extLst>
          </p:cNvPr>
          <p:cNvSpPr/>
          <p:nvPr/>
        </p:nvSpPr>
        <p:spPr bwMode="auto">
          <a:xfrm>
            <a:off x="2257839" y="4826725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1736C-0759-CDE0-540C-07B98043388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62878" y="2819399"/>
            <a:ext cx="0" cy="6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D8B3F-D705-2E3D-6644-E6263A79F5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76939" y="2819399"/>
            <a:ext cx="1514061" cy="6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BA5A29-DC2E-CCB9-36AE-B0167223510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191000" y="2819399"/>
            <a:ext cx="0" cy="6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8A814D7-F17D-D711-37CF-019099196B59}"/>
              </a:ext>
            </a:extLst>
          </p:cNvPr>
          <p:cNvSpPr/>
          <p:nvPr/>
        </p:nvSpPr>
        <p:spPr bwMode="auto">
          <a:xfrm>
            <a:off x="743778" y="3429000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1DE15B-E307-F533-53A9-1F8DF562FDC1}"/>
              </a:ext>
            </a:extLst>
          </p:cNvPr>
          <p:cNvSpPr/>
          <p:nvPr/>
        </p:nvSpPr>
        <p:spPr bwMode="auto">
          <a:xfrm>
            <a:off x="3771900" y="3429000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6530D-0CE7-D918-6122-FF6F2F0037E2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 flipH="1">
            <a:off x="1162878" y="2819399"/>
            <a:ext cx="1514061" cy="60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F56726-A58A-6481-1A23-C49D6ED069A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62878" y="4191000"/>
            <a:ext cx="1514061" cy="63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204F1E-D65D-468B-709E-36EDEBADE30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76939" y="4191000"/>
            <a:ext cx="1547546" cy="63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FD047F-4C34-4849-B91C-8FB3A70A5455}"/>
              </a:ext>
            </a:extLst>
          </p:cNvPr>
          <p:cNvSpPr txBox="1"/>
          <p:nvPr/>
        </p:nvSpPr>
        <p:spPr>
          <a:xfrm>
            <a:off x="4929347" y="1691639"/>
            <a:ext cx="2995453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>
                <a:latin typeface="Century Schoolbook" panose="02040604050505020304" pitchFamily="18" charset="0"/>
              </a:rPr>
              <a:t>Factors: </a:t>
            </a:r>
            <a:r>
              <a:rPr lang="en-US" sz="1600" dirty="0">
                <a:latin typeface="Century Schoolbook" panose="02040604050505020304" pitchFamily="18" charset="0"/>
              </a:rPr>
              <a:t>P(U), P(V), P(W)</a:t>
            </a:r>
            <a:endParaRPr lang="en-US" sz="1600" b="1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37CDE-9150-ECB7-50C6-CBB72CDD0013}"/>
              </a:ext>
            </a:extLst>
          </p:cNvPr>
          <p:cNvSpPr txBox="1"/>
          <p:nvPr/>
        </p:nvSpPr>
        <p:spPr>
          <a:xfrm>
            <a:off x="6053394" y="2069594"/>
            <a:ext cx="207562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P(X|U,V), P(Y|V,W)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094F00-E9BB-2549-929A-0D856C1EBB43}"/>
              </a:ext>
            </a:extLst>
          </p:cNvPr>
          <p:cNvSpPr txBox="1"/>
          <p:nvPr/>
        </p:nvSpPr>
        <p:spPr>
          <a:xfrm>
            <a:off x="5486400" y="2503714"/>
            <a:ext cx="207562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P(</a:t>
            </a:r>
            <a:r>
              <a:rPr lang="en-US" sz="1600" dirty="0" err="1">
                <a:latin typeface="Century Schoolbook" panose="02040604050505020304" pitchFamily="18" charset="0"/>
              </a:rPr>
              <a:t>e|X,Y</a:t>
            </a:r>
            <a:r>
              <a:rPr lang="en-US" sz="1600" dirty="0">
                <a:latin typeface="Century Schoolbook" panose="020406040505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A936DC-9A3B-0B79-01DF-77A7DF467C31}"/>
                  </a:ext>
                </a:extLst>
              </p14:cNvPr>
              <p14:cNvContentPartPr/>
              <p14:nvPr/>
            </p14:nvContentPartPr>
            <p14:xfrm>
              <a:off x="362160" y="336600"/>
              <a:ext cx="8781840" cy="640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A936DC-9A3B-0B79-01DF-77A7DF467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00" y="327240"/>
                <a:ext cx="8800560" cy="64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1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  <p:bldP spid="3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for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elimination works by multiplying and summing</a:t>
            </a:r>
          </a:p>
          <a:p>
            <a:r>
              <a:rPr lang="en-US" dirty="0"/>
              <a:t>It’s also called </a:t>
            </a:r>
            <a:r>
              <a:rPr lang="en-US" i="1" dirty="0"/>
              <a:t>sum-product</a:t>
            </a:r>
            <a:r>
              <a:rPr lang="en-US" dirty="0"/>
              <a:t> algorithm</a:t>
            </a:r>
          </a:p>
          <a:p>
            <a:r>
              <a:rPr lang="en-US" dirty="0"/>
              <a:t>We can use the same technique for MAP, if we replace the sum operator with a max operator</a:t>
            </a:r>
          </a:p>
          <a:p>
            <a:r>
              <a:rPr lang="en-US" dirty="0"/>
              <a:t>The algorithm is called </a:t>
            </a:r>
            <a:r>
              <a:rPr lang="en-US" i="1" dirty="0"/>
              <a:t>max-product</a:t>
            </a:r>
          </a:p>
          <a:p>
            <a:r>
              <a:rPr lang="en-US" dirty="0"/>
              <a:t>A few differences</a:t>
            </a:r>
          </a:p>
          <a:p>
            <a:pPr lvl="1"/>
            <a:r>
              <a:rPr lang="en-US" dirty="0"/>
              <a:t>Sum is replaced with max</a:t>
            </a:r>
          </a:p>
          <a:p>
            <a:pPr lvl="1"/>
            <a:r>
              <a:rPr lang="en-US" dirty="0"/>
              <a:t>All variables (except evidence) are eliminated</a:t>
            </a:r>
          </a:p>
          <a:p>
            <a:pPr lvl="1"/>
            <a:r>
              <a:rPr lang="en-US" dirty="0"/>
              <a:t>We need to trace back our steps to find the MAP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  <a:p>
            <a:r>
              <a:rPr lang="en-US" dirty="0"/>
              <a:t>Student network</a:t>
            </a:r>
          </a:p>
          <a:p>
            <a:r>
              <a:rPr lang="en-US" dirty="0"/>
              <a:t>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0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i="1" dirty="0">
                <a:sym typeface="Symbol"/>
              </a:rPr>
              <a:t>B</a:t>
            </a:r>
          </a:p>
          <a:p>
            <a:r>
              <a:rPr lang="en-US" dirty="0">
                <a:sym typeface="Symbol"/>
              </a:rPr>
              <a:t>Parameters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[0.4; 0.6]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[0.8; 0.2]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B|A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) = [0.3; 0.7]</a:t>
            </a:r>
            <a:endParaRPr lang="en-US" i="1" dirty="0"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 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8FFBC7-27B9-6F77-DB2C-A9C3E197F5AB}"/>
                  </a:ext>
                </a:extLst>
              </p14:cNvPr>
              <p14:cNvContentPartPr/>
              <p14:nvPr/>
            </p14:nvContentPartPr>
            <p14:xfrm>
              <a:off x="1962360" y="1733040"/>
              <a:ext cx="7157160" cy="472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8FFBC7-27B9-6F77-DB2C-A9C3E197F5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3000" y="1723680"/>
                <a:ext cx="7175880" cy="47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2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1947" y="1691055"/>
            <a:ext cx="202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MAP ?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MAP | G=g</a:t>
            </a:r>
            <a:r>
              <a:rPr lang="en-US" sz="1600" baseline="30000" dirty="0">
                <a:solidFill>
                  <a:srgbClr val="FF0000"/>
                </a:solidFill>
                <a:latin typeface="Comic Sans MS" pitchFamily="66" charset="0"/>
              </a:rPr>
              <a:t>1 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E0FF60-AB08-43B3-8413-F0520CB30A69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7352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MAP is not unique?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i="1" dirty="0">
                <a:sym typeface="Symbol"/>
              </a:rPr>
              <a:t>B</a:t>
            </a:r>
          </a:p>
          <a:p>
            <a:r>
              <a:rPr lang="en-US" dirty="0">
                <a:sym typeface="Symbol"/>
              </a:rPr>
              <a:t>Parameters – I 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[0.5; 0.5]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[0.4; 0.6]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B|A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) = [0.6; 0.4]</a:t>
            </a:r>
          </a:p>
          <a:p>
            <a:r>
              <a:rPr lang="en-US" dirty="0">
                <a:sym typeface="Symbol"/>
              </a:rPr>
              <a:t>Parameters – II 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[0.4; 0.6]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[0.25; 0.75]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B|A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) = [0.5; 0.5]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on a 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3381375"/>
            <a:ext cx="1828800" cy="1447800"/>
            <a:chOff x="1981200" y="1409700"/>
            <a:chExt cx="1828800" cy="1447800"/>
          </a:xfrm>
        </p:grpSpPr>
        <p:sp>
          <p:nvSpPr>
            <p:cNvPr id="7" name="Oval 6"/>
            <p:cNvSpPr/>
            <p:nvPr/>
          </p:nvSpPr>
          <p:spPr>
            <a:xfrm>
              <a:off x="19812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47950" y="24003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0" name="Straight Connector 9"/>
            <p:cNvCxnSpPr>
              <a:stCxn id="7" idx="6"/>
              <a:endCxn id="9" idx="2"/>
            </p:cNvCxnSpPr>
            <p:nvPr/>
          </p:nvCxnSpPr>
          <p:spPr>
            <a:xfrm>
              <a:off x="2438400" y="1638300"/>
              <a:ext cx="9144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9" idx="4"/>
            </p:cNvCxnSpPr>
            <p:nvPr/>
          </p:nvCxnSpPr>
          <p:spPr>
            <a:xfrm flipV="1">
              <a:off x="3038195" y="1866900"/>
              <a:ext cx="5432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4"/>
              <a:endCxn id="8" idx="1"/>
            </p:cNvCxnSpPr>
            <p:nvPr/>
          </p:nvCxnSpPr>
          <p:spPr>
            <a:xfrm>
              <a:off x="2209800" y="1866900"/>
              <a:ext cx="5051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32480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0" y="32480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81400" y="5029200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1828800"/>
          <a:ext cx="187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181600" y="4343400"/>
          <a:ext cx="18669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B,C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4295775"/>
          <a:ext cx="1866900" cy="119062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2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the arguments from the sum-product algorithm carry over</a:t>
            </a:r>
          </a:p>
          <a:p>
            <a:r>
              <a:rPr lang="en-US" dirty="0"/>
              <a:t>Same variable ordering heuristics can be applied</a:t>
            </a:r>
          </a:p>
          <a:p>
            <a:r>
              <a:rPr lang="en-US" dirty="0"/>
              <a:t>Message passing on a junction-tree structure can be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/>
              <a:t>E</a:t>
            </a:r>
            <a:r>
              <a:rPr lang="en-US" dirty="0">
                <a:sym typeface="Symbol"/>
              </a:rPr>
              <a:t></a:t>
            </a:r>
            <a:r>
              <a:rPr lang="en-US" b="1" i="1" dirty="0">
                <a:sym typeface="Symbol"/>
              </a:rPr>
              <a:t>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i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i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dirty="0"/>
              <a:t>We need to sum out </a:t>
            </a:r>
            <a:r>
              <a:rPr lang="en-US" b="1" i="1" dirty="0"/>
              <a:t>Z</a:t>
            </a:r>
          </a:p>
          <a:p>
            <a:r>
              <a:rPr lang="en-US" dirty="0"/>
              <a:t>Max-sum-product algorithm</a:t>
            </a:r>
          </a:p>
          <a:p>
            <a:pPr lvl="1"/>
            <a:r>
              <a:rPr lang="en-US" dirty="0"/>
              <a:t>First, eliminate </a:t>
            </a:r>
            <a:r>
              <a:rPr lang="en-US" b="1" i="1" dirty="0"/>
              <a:t>Z</a:t>
            </a:r>
            <a:r>
              <a:rPr lang="en-US" dirty="0"/>
              <a:t> using sum-product algorithm</a:t>
            </a:r>
          </a:p>
          <a:p>
            <a:pPr lvl="1"/>
            <a:r>
              <a:rPr lang="en-US" dirty="0"/>
              <a:t>Then, find MAP for </a:t>
            </a:r>
            <a:r>
              <a:rPr lang="en-US" b="1" i="1" dirty="0"/>
              <a:t>Y</a:t>
            </a:r>
            <a:r>
              <a:rPr lang="en-US" dirty="0"/>
              <a:t> using max-product algorithm</a:t>
            </a:r>
          </a:p>
          <a:p>
            <a:r>
              <a:rPr lang="en-US" dirty="0"/>
              <a:t>Unfortunately, max and sum cannot be interleaved</a:t>
            </a:r>
          </a:p>
          <a:p>
            <a:r>
              <a:rPr lang="en-US" dirty="0"/>
              <a:t>The variables are partitioned into three disjoint sets: </a:t>
            </a:r>
            <a:r>
              <a:rPr lang="en-US" b="1" i="1" dirty="0"/>
              <a:t>E</a:t>
            </a:r>
            <a:r>
              <a:rPr lang="en-US" dirty="0"/>
              <a:t>,</a:t>
            </a:r>
            <a:r>
              <a:rPr lang="en-US" b="1" i="1" dirty="0"/>
              <a:t> Z</a:t>
            </a:r>
            <a:r>
              <a:rPr lang="en-US" dirty="0"/>
              <a:t>,</a:t>
            </a:r>
            <a:r>
              <a:rPr lang="en-US" b="1" i="1" dirty="0"/>
              <a:t> Y</a:t>
            </a:r>
          </a:p>
          <a:p>
            <a:r>
              <a:rPr lang="en-US" dirty="0"/>
              <a:t>This partitioning limits which orders we can choose, as we can order only within </a:t>
            </a:r>
            <a:r>
              <a:rPr lang="en-US" b="1" i="1" dirty="0"/>
              <a:t>Z</a:t>
            </a:r>
            <a:r>
              <a:rPr lang="en-US" dirty="0"/>
              <a:t> and within </a:t>
            </a:r>
            <a:r>
              <a:rPr lang="en-US" b="1" i="1" dirty="0"/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graphical model over </a:t>
            </a:r>
            <a:r>
              <a:rPr lang="en-US" dirty="0">
                <a:latin typeface="Lucida Calligraphy"/>
              </a:rPr>
              <a:t>X</a:t>
            </a:r>
            <a:r>
              <a:rPr lang="en-US" dirty="0"/>
              <a:t> (structure and parameters)</a:t>
            </a:r>
          </a:p>
          <a:p>
            <a:r>
              <a:rPr lang="en-US" dirty="0"/>
              <a:t>Compute P(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i="1" dirty="0"/>
              <a:t>e</a:t>
            </a:r>
            <a:r>
              <a:rPr lang="en-US" dirty="0"/>
              <a:t>), where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dirty="0">
                <a:latin typeface="Lucida Calligraphy"/>
              </a:rPr>
              <a:t>X </a:t>
            </a:r>
            <a:r>
              <a:rPr lang="en-US" dirty="0"/>
              <a:t>and </a:t>
            </a:r>
            <a:r>
              <a:rPr lang="en-US" b="1" i="1" dirty="0"/>
              <a:t>E</a:t>
            </a:r>
            <a:r>
              <a:rPr lang="en-US" dirty="0">
                <a:sym typeface="Symbol"/>
              </a:rPr>
              <a:t>  </a:t>
            </a:r>
            <a:r>
              <a:rPr lang="en-US" dirty="0">
                <a:latin typeface="Lucida Calligraphy"/>
              </a:rPr>
              <a:t>X </a:t>
            </a:r>
          </a:p>
          <a:p>
            <a:r>
              <a:rPr lang="en-US" dirty="0"/>
              <a:t>There are several approaches</a:t>
            </a:r>
          </a:p>
          <a:p>
            <a:pPr lvl="1"/>
            <a:r>
              <a:rPr lang="en-US" dirty="0"/>
              <a:t>Exact inference</a:t>
            </a:r>
          </a:p>
          <a:p>
            <a:pPr lvl="2"/>
            <a:r>
              <a:rPr lang="en-US" dirty="0"/>
              <a:t>Variable elimination</a:t>
            </a:r>
          </a:p>
          <a:p>
            <a:pPr lvl="2"/>
            <a:r>
              <a:rPr lang="en-US" dirty="0"/>
              <a:t>Belief propagation</a:t>
            </a:r>
          </a:p>
          <a:p>
            <a:pPr lvl="1"/>
            <a:r>
              <a:rPr lang="en-US" dirty="0"/>
              <a:t>Approximate inference</a:t>
            </a:r>
          </a:p>
          <a:p>
            <a:pPr lvl="2"/>
            <a:r>
              <a:rPr lang="en-US" dirty="0"/>
              <a:t>Sampling</a:t>
            </a:r>
          </a:p>
          <a:p>
            <a:r>
              <a:rPr lang="en-US" dirty="0"/>
              <a:t>This slide deck: variable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i="1" dirty="0"/>
              <a:t>e</a:t>
            </a:r>
            <a:r>
              <a:rPr lang="en-US" dirty="0"/>
              <a:t>) = P(</a:t>
            </a:r>
            <a:r>
              <a:rPr lang="en-US" b="1" i="1" dirty="0"/>
              <a:t>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i="1" dirty="0"/>
              <a:t>e</a:t>
            </a:r>
            <a:r>
              <a:rPr lang="en-US" dirty="0"/>
              <a:t>) / P(</a:t>
            </a:r>
            <a:r>
              <a:rPr lang="en-US" b="1" i="1" dirty="0"/>
              <a:t>e</a:t>
            </a:r>
            <a:r>
              <a:rPr lang="en-US" dirty="0"/>
              <a:t>)</a:t>
            </a:r>
          </a:p>
          <a:p>
            <a:r>
              <a:rPr lang="en-US" b="1" i="1" dirty="0"/>
              <a:t>W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– </a:t>
            </a:r>
            <a:r>
              <a:rPr lang="en-US" b="1" i="1" dirty="0"/>
              <a:t>Y</a:t>
            </a:r>
            <a:r>
              <a:rPr lang="en-US" dirty="0"/>
              <a:t> – </a:t>
            </a:r>
            <a:r>
              <a:rPr lang="en-US" b="1" i="1" dirty="0"/>
              <a:t>E</a:t>
            </a:r>
            <a:endParaRPr lang="en-US" dirty="0"/>
          </a:p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r>
              <a:rPr lang="en-US" dirty="0"/>
              <a:t>P(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 err="1">
                <a:latin typeface="Times New Roman"/>
                <a:cs typeface="Times New Roman"/>
              </a:rPr>
              <a:t>,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r>
              <a:rPr lang="en-US" dirty="0">
                <a:latin typeface="Times New Roman"/>
                <a:cs typeface="Times New Roman"/>
              </a:rPr>
              <a:t>Or, better yet: </a:t>
            </a:r>
            <a:r>
              <a:rPr lang="en-US" dirty="0"/>
              <a:t>P(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P(</a:t>
            </a:r>
            <a:r>
              <a:rPr lang="en-US" b="1" i="1" dirty="0">
                <a:latin typeface="Times New Roman"/>
                <a:cs typeface="Times New Roman"/>
              </a:rPr>
              <a:t>Y, E, W</a:t>
            </a:r>
            <a:r>
              <a:rPr lang="en-US" dirty="0">
                <a:latin typeface="Times New Roman"/>
                <a:cs typeface="Times New Roman"/>
              </a:rPr>
              <a:t>) can be represented as</a:t>
            </a:r>
          </a:p>
          <a:p>
            <a:pPr lvl="1"/>
            <a:r>
              <a:rPr lang="en-US" dirty="0">
                <a:latin typeface="Times New Roman"/>
                <a:cs typeface="Times New Roman"/>
                <a:sym typeface="Symbol"/>
              </a:rPr>
              <a:t> P(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X</a:t>
            </a:r>
            <a:r>
              <a:rPr lang="en-US" i="1" baseline="-25000" dirty="0"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>
                <a:latin typeface="Times New Roman"/>
                <a:cs typeface="Times New Roman"/>
                <a:sym typeface="Symbol"/>
              </a:rPr>
              <a:t> | Pa(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X</a:t>
            </a:r>
            <a:r>
              <a:rPr lang="en-US" baseline="-25000" dirty="0"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>
                <a:latin typeface="Times New Roman"/>
                <a:cs typeface="Times New Roman"/>
                <a:sym typeface="Symbol"/>
              </a:rPr>
              <a:t>))</a:t>
            </a:r>
          </a:p>
          <a:p>
            <a:pPr lvl="1"/>
            <a:r>
              <a:rPr lang="en-US" dirty="0">
                <a:latin typeface="Times New Roman"/>
                <a:cs typeface="Times New Roman"/>
                <a:sym typeface="Symbol"/>
              </a:rPr>
              <a:t>1/Z  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</a:t>
            </a:r>
            <a:r>
              <a:rPr lang="en-US" dirty="0">
                <a:latin typeface="Times New Roman"/>
                <a:cs typeface="Times New Roman"/>
                <a:sym typeface="Symbol"/>
              </a:rPr>
              <a:t>(</a:t>
            </a:r>
            <a:r>
              <a:rPr lang="en-US" b="1" i="1" dirty="0">
                <a:latin typeface="Times New Roman"/>
                <a:cs typeface="Times New Roman"/>
                <a:sym typeface="Symbol"/>
              </a:rPr>
              <a:t>D</a:t>
            </a:r>
            <a:r>
              <a:rPr lang="en-US" i="1" baseline="-25000" dirty="0">
                <a:latin typeface="Times New Roman"/>
                <a:cs typeface="Times New Roman"/>
                <a:sym typeface="Symbol"/>
              </a:rPr>
              <a:t>i</a:t>
            </a:r>
            <a:r>
              <a:rPr lang="en-US" dirty="0">
                <a:latin typeface="Times New Roman"/>
                <a:cs typeface="Times New Roman"/>
                <a:sym typeface="Symbol"/>
              </a:rPr>
              <a:t>)</a:t>
            </a:r>
          </a:p>
          <a:p>
            <a:r>
              <a:rPr lang="en-US" dirty="0"/>
              <a:t>The problem with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>
                <a:latin typeface="Times New Roman"/>
                <a:cs typeface="Times New Roman"/>
              </a:rPr>
              <a:t>w</a:t>
            </a:r>
            <a:r>
              <a:rPr lang="en-US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 is that the joint representation is exponential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very first problem we were trying to avoid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Unfortunately, exact inference is </a:t>
            </a:r>
            <a:r>
              <a:rPr lang="en-US" dirty="0">
                <a:latin typeface="Lucida Calligraphy" pitchFamily="66" charset="0"/>
                <a:cs typeface="Times New Roman"/>
              </a:rPr>
              <a:t>NP</a:t>
            </a:r>
            <a:r>
              <a:rPr lang="en-US" dirty="0">
                <a:latin typeface="Times New Roman"/>
                <a:cs typeface="Times New Roman"/>
              </a:rPr>
              <a:t>-hard</a:t>
            </a:r>
            <a:r>
              <a:rPr lang="en-US" dirty="0"/>
              <a:t> in worst case</a:t>
            </a:r>
          </a:p>
          <a:p>
            <a:pPr lvl="1"/>
            <a:r>
              <a:rPr lang="en-US" dirty="0"/>
              <a:t>Proof: pages 288 and 289. Reduction from 3-SAT</a:t>
            </a:r>
          </a:p>
          <a:p>
            <a:r>
              <a:rPr lang="en-US" dirty="0"/>
              <a:t>Approximate inference is also </a:t>
            </a:r>
            <a:r>
              <a:rPr lang="en-US" dirty="0">
                <a:latin typeface="Lucida Calligraphy" pitchFamily="66" charset="0"/>
                <a:cs typeface="Times New Roman"/>
              </a:rPr>
              <a:t>NP</a:t>
            </a:r>
            <a:r>
              <a:rPr lang="en-US" dirty="0">
                <a:latin typeface="Times New Roman"/>
                <a:cs typeface="Times New Roman"/>
              </a:rPr>
              <a:t>-hard</a:t>
            </a:r>
            <a:r>
              <a:rPr lang="en-US" dirty="0"/>
              <a:t> in worst case</a:t>
            </a:r>
          </a:p>
          <a:p>
            <a:pPr lvl="1"/>
            <a:r>
              <a:rPr lang="en-US" dirty="0"/>
              <a:t>Proof: pages 291 and 292.</a:t>
            </a:r>
          </a:p>
          <a:p>
            <a:r>
              <a:rPr lang="en-US" dirty="0"/>
              <a:t>Good news:</a:t>
            </a:r>
          </a:p>
          <a:p>
            <a:pPr lvl="1"/>
            <a:r>
              <a:rPr lang="en-US" dirty="0"/>
              <a:t>In general, we care about the cases we encounter in practice; not the worst-case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Summation can be moved inside</a:t>
            </a:r>
          </a:p>
          <a:p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x</a:t>
            </a: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*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x</a:t>
            </a:r>
            <a:r>
              <a:rPr lang="en-US" i="1" dirty="0" err="1">
                <a:latin typeface="Times New Roman"/>
                <a:cs typeface="Times New Roman"/>
              </a:rPr>
              <a:t>x</a:t>
            </a:r>
            <a:r>
              <a:rPr lang="en-US" i="1" dirty="0">
                <a:latin typeface="Times New Roman"/>
                <a:cs typeface="Times New Roman"/>
              </a:rPr>
              <a:t>*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274320" lvl="1">
              <a:spcBef>
                <a:spcPts val="1200"/>
              </a:spcBef>
              <a:buSzPct val="70000"/>
              <a:buFont typeface="Wingdings"/>
              <a:buChar char=""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If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x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 has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 and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y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 has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m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/>
              </a:rPr>
              <a:t> possible values, how many operations are needed, if we use</a:t>
            </a:r>
          </a:p>
          <a:p>
            <a:pPr marL="548640" lvl="2">
              <a:spcBef>
                <a:spcPts val="1200"/>
              </a:spcBef>
              <a:buSzPct val="70000"/>
            </a:pP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x</a:t>
            </a: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*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?</a:t>
            </a:r>
          </a:p>
          <a:p>
            <a:pPr marL="548640" lvl="2">
              <a:spcBef>
                <a:spcPts val="1200"/>
              </a:spcBef>
              <a:buSzPct val="70000"/>
            </a:pP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x</a:t>
            </a:r>
            <a:r>
              <a:rPr lang="en-US" i="1" dirty="0" err="1">
                <a:latin typeface="Times New Roman"/>
                <a:cs typeface="Times New Roman"/>
              </a:rPr>
              <a:t>x</a:t>
            </a:r>
            <a:r>
              <a:rPr lang="en-US" i="1" dirty="0">
                <a:latin typeface="Times New Roman"/>
                <a:cs typeface="Times New Roman"/>
              </a:rPr>
              <a:t>*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Σ</a:t>
            </a:r>
            <a:r>
              <a:rPr lang="en-US" i="1" baseline="-25000" dirty="0" err="1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7BF64C-DC1C-E166-760D-496AB90F77B6}"/>
                  </a:ext>
                </a:extLst>
              </p14:cNvPr>
              <p14:cNvContentPartPr/>
              <p14:nvPr/>
            </p14:nvContentPartPr>
            <p14:xfrm>
              <a:off x="1498680" y="3137040"/>
              <a:ext cx="2687040" cy="133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7BF64C-DC1C-E166-760D-496AB90F7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320" y="3127680"/>
                <a:ext cx="270576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latin typeface="Lucida Calligraphy" pitchFamily="66" charset="0"/>
              </a:rPr>
              <a:t>X: </a:t>
            </a:r>
            <a:r>
              <a:rPr lang="en-US" sz="1800" dirty="0"/>
              <a:t>all variables, </a:t>
            </a:r>
            <a:r>
              <a:rPr lang="en-US" sz="1800" b="1" i="1" dirty="0"/>
              <a:t>Y</a:t>
            </a:r>
            <a:r>
              <a:rPr lang="en-US" sz="1800" dirty="0"/>
              <a:t>:</a:t>
            </a:r>
            <a:r>
              <a:rPr lang="en-US" sz="1800" b="1" i="1" dirty="0"/>
              <a:t> </a:t>
            </a:r>
            <a:r>
              <a:rPr lang="en-US" sz="1800" dirty="0"/>
              <a:t>query variables,</a:t>
            </a:r>
            <a:r>
              <a:rPr lang="en-US" sz="1800" b="1" i="1" dirty="0"/>
              <a:t> E</a:t>
            </a:r>
            <a:r>
              <a:rPr lang="en-US" sz="1800" dirty="0"/>
              <a:t>: evidence variables, </a:t>
            </a:r>
            <a:r>
              <a:rPr lang="en-US" sz="1800" b="1" i="1" dirty="0"/>
              <a:t>W</a:t>
            </a:r>
            <a:r>
              <a:rPr lang="en-US" sz="1800" dirty="0"/>
              <a:t> = 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 – </a:t>
            </a:r>
            <a:r>
              <a:rPr lang="en-US" sz="1800" b="1" i="1" dirty="0"/>
              <a:t>Y</a:t>
            </a:r>
            <a:r>
              <a:rPr lang="en-US" sz="1800" dirty="0"/>
              <a:t> – </a:t>
            </a:r>
            <a:r>
              <a:rPr lang="en-US" sz="1800" b="1" i="1" dirty="0"/>
              <a:t>E</a:t>
            </a:r>
            <a:r>
              <a:rPr lang="en-US" sz="1800" dirty="0"/>
              <a:t>: remaining variables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Write down the joint for P(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Set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i="1" dirty="0">
                <a:sym typeface="Symbol"/>
              </a:rPr>
              <a:t> </a:t>
            </a:r>
            <a:r>
              <a:rPr lang="en-US" sz="1800" b="1" i="1" dirty="0">
                <a:sym typeface="Symbol"/>
              </a:rPr>
              <a:t>E </a:t>
            </a:r>
            <a:r>
              <a:rPr lang="en-US" sz="1800" dirty="0">
                <a:sym typeface="Symbol"/>
              </a:rPr>
              <a:t>to their values</a:t>
            </a:r>
            <a:endParaRPr lang="en-US" sz="18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Pick an order for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 </a:t>
            </a:r>
            <a:r>
              <a:rPr lang="en-US" sz="1800" i="1" dirty="0">
                <a:sym typeface="Symbol"/>
              </a:rPr>
              <a:t> </a:t>
            </a:r>
            <a:r>
              <a:rPr lang="en-US" sz="1800" b="1" i="1" dirty="0"/>
              <a:t>W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Sum out each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dirty="0"/>
              <a:t> from the joint</a:t>
            </a:r>
          </a:p>
          <a:p>
            <a:pPr marL="822960" lvl="1" indent="-457200">
              <a:lnSpc>
                <a:spcPct val="130000"/>
              </a:lnSpc>
              <a:buFont typeface="+mj-lt"/>
              <a:buAutoNum type="alphaLcParenR"/>
            </a:pPr>
            <a:r>
              <a:rPr lang="en-US" sz="1800" dirty="0"/>
              <a:t>Multiply the factors </a:t>
            </a:r>
            <a:r>
              <a:rPr lang="en-US" sz="1800" i="1" dirty="0">
                <a:sym typeface="Symbol"/>
              </a:rPr>
              <a:t>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dirty="0"/>
              <a:t>), …, </a:t>
            </a:r>
            <a:r>
              <a:rPr lang="en-US" sz="1800" i="1" dirty="0">
                <a:sym typeface="Symbol"/>
              </a:rPr>
              <a:t>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 to create </a:t>
            </a:r>
            <a:r>
              <a:rPr lang="en-US" sz="1800" dirty="0">
                <a:sym typeface="Symbol"/>
              </a:rPr>
              <a:t>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</a:p>
          <a:p>
            <a:pPr marL="822960" lvl="1" indent="-457200">
              <a:lnSpc>
                <a:spcPct val="130000"/>
              </a:lnSpc>
              <a:buFont typeface="+mj-lt"/>
              <a:buAutoNum type="alphaLcParenR"/>
            </a:pPr>
            <a:r>
              <a:rPr lang="en-US" sz="1800" dirty="0"/>
              <a:t>Sum out 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dirty="0"/>
              <a:t> from </a:t>
            </a:r>
            <a:r>
              <a:rPr lang="en-US" sz="1800" dirty="0">
                <a:sym typeface="Symbol"/>
              </a:rPr>
              <a:t>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-25000" dirty="0"/>
              <a:t>j</a:t>
            </a:r>
            <a:r>
              <a:rPr lang="en-US" sz="1800" i="1" dirty="0"/>
              <a:t>, 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/>
              <a:t>) to create </a:t>
            </a:r>
            <a:r>
              <a:rPr lang="en-US" sz="1800" dirty="0">
                <a:sym typeface="Symbol"/>
              </a:rPr>
              <a:t>(</a:t>
            </a:r>
            <a:r>
              <a:rPr lang="en-US" sz="1800" i="1" dirty="0"/>
              <a:t>Z</a:t>
            </a:r>
            <a:r>
              <a:rPr lang="en-US" sz="1800" baseline="-25000" dirty="0"/>
              <a:t>1</a:t>
            </a:r>
            <a:r>
              <a:rPr lang="en-US" sz="1800" i="1" dirty="0"/>
              <a:t>,…,</a:t>
            </a:r>
            <a:r>
              <a:rPr lang="en-US" sz="1800" i="1" baseline="-25000" dirty="0"/>
              <a:t> </a:t>
            </a:r>
            <a:r>
              <a:rPr lang="en-US" sz="1800" i="1" dirty="0" err="1"/>
              <a:t>Z</a:t>
            </a:r>
            <a:r>
              <a:rPr lang="en-US" sz="1800" i="1" baseline="-25000" dirty="0" err="1"/>
              <a:t>k</a:t>
            </a:r>
            <a:r>
              <a:rPr lang="en-US" sz="1800" dirty="0">
                <a:sym typeface="Symbol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>
                <a:sym typeface="Symbol"/>
              </a:rPr>
              <a:t>What remains is (</a:t>
            </a:r>
            <a:r>
              <a:rPr lang="en-US" sz="1800" b="1" i="1" dirty="0">
                <a:sym typeface="Symbol"/>
              </a:rPr>
              <a:t>Y</a:t>
            </a:r>
            <a:r>
              <a:rPr lang="en-US" sz="1800" dirty="0">
                <a:sym typeface="Symbol"/>
              </a:rPr>
              <a:t>, </a:t>
            </a:r>
            <a:r>
              <a:rPr lang="en-US" sz="1800" b="1" i="1" dirty="0">
                <a:sym typeface="Symbol"/>
              </a:rPr>
              <a:t>e</a:t>
            </a:r>
            <a:r>
              <a:rPr lang="en-US" sz="1800" dirty="0">
                <a:sym typeface="Symbol"/>
              </a:rPr>
              <a:t>). Normalize it to get P(</a:t>
            </a:r>
            <a:r>
              <a:rPr lang="en-US" sz="1800" b="1" i="1" dirty="0">
                <a:sym typeface="Symbol"/>
              </a:rPr>
              <a:t>Y </a:t>
            </a:r>
            <a:r>
              <a:rPr lang="en-US" sz="1800" dirty="0">
                <a:sym typeface="Symbol"/>
              </a:rPr>
              <a:t>| </a:t>
            </a:r>
            <a:r>
              <a:rPr lang="en-US" sz="1800" b="1" i="1" dirty="0">
                <a:sym typeface="Symbol"/>
              </a:rPr>
              <a:t>e</a:t>
            </a:r>
            <a:r>
              <a:rPr lang="en-US" sz="1800" dirty="0">
                <a:sym typeface="Symbol"/>
              </a:rPr>
              <a:t>).</a:t>
            </a:r>
            <a:endParaRPr lang="en-US" sz="1800" dirty="0"/>
          </a:p>
          <a:p>
            <a:pPr lvl="1">
              <a:lnSpc>
                <a:spcPct val="130000"/>
              </a:lnSpc>
            </a:pPr>
            <a:endParaRPr lang="en-US" sz="1800" dirty="0"/>
          </a:p>
          <a:p>
            <a:pPr>
              <a:lnSpc>
                <a:spcPct val="130000"/>
              </a:lnSpc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98A3D0-1016-8FB6-C9CC-EB7D1A6B9285}"/>
                  </a:ext>
                </a:extLst>
              </p14:cNvPr>
              <p14:cNvContentPartPr/>
              <p14:nvPr/>
            </p14:nvContentPartPr>
            <p14:xfrm>
              <a:off x="4895640" y="1987560"/>
              <a:ext cx="4248360" cy="290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98A3D0-1016-8FB6-C9CC-EB7D1A6B9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6280" y="1978200"/>
                <a:ext cx="426708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0799B-13FC-BF45-4583-F4F680797520}"/>
              </a:ext>
            </a:extLst>
          </p:cNvPr>
          <p:cNvSpPr/>
          <p:nvPr/>
        </p:nvSpPr>
        <p:spPr bwMode="auto">
          <a:xfrm>
            <a:off x="1782417" y="2634343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9C4182-631B-8FE2-5CAD-302BA413B0C4}"/>
              </a:ext>
            </a:extLst>
          </p:cNvPr>
          <p:cNvSpPr/>
          <p:nvPr/>
        </p:nvSpPr>
        <p:spPr bwMode="auto">
          <a:xfrm>
            <a:off x="3296478" y="2634343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ABC581-11D3-DA0B-C0FD-A23568911D98}"/>
              </a:ext>
            </a:extLst>
          </p:cNvPr>
          <p:cNvSpPr/>
          <p:nvPr/>
        </p:nvSpPr>
        <p:spPr bwMode="auto">
          <a:xfrm>
            <a:off x="4810539" y="2634343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D0FD00-EEB1-4D09-0ED4-56AF86A12CC9}"/>
              </a:ext>
            </a:extLst>
          </p:cNvPr>
          <p:cNvSpPr/>
          <p:nvPr/>
        </p:nvSpPr>
        <p:spPr bwMode="auto">
          <a:xfrm>
            <a:off x="6324600" y="2634343"/>
            <a:ext cx="838200" cy="7620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01278E-2C40-5175-03AD-7483D701674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20617" y="3015343"/>
            <a:ext cx="675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0AD04E-9757-BDDE-A2DB-EF9A0443FD07}"/>
              </a:ext>
            </a:extLst>
          </p:cNvPr>
          <p:cNvCxnSpPr/>
          <p:nvPr/>
        </p:nvCxnSpPr>
        <p:spPr>
          <a:xfrm>
            <a:off x="4134678" y="3015343"/>
            <a:ext cx="675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08D920-A9B0-0834-1DD6-DFF37167DCEF}"/>
              </a:ext>
            </a:extLst>
          </p:cNvPr>
          <p:cNvCxnSpPr/>
          <p:nvPr/>
        </p:nvCxnSpPr>
        <p:spPr>
          <a:xfrm>
            <a:off x="5648739" y="3015343"/>
            <a:ext cx="675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02B9F8-9A69-283A-E946-FE1015170BBC}"/>
              </a:ext>
            </a:extLst>
          </p:cNvPr>
          <p:cNvSpPr txBox="1"/>
          <p:nvPr/>
        </p:nvSpPr>
        <p:spPr>
          <a:xfrm>
            <a:off x="1934817" y="4114800"/>
            <a:ext cx="1722783" cy="3657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P(B) =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34D4C-5A53-16C9-E2E8-2545B491BEC8}"/>
              </a:ext>
            </a:extLst>
          </p:cNvPr>
          <p:cNvSpPr txBox="1"/>
          <p:nvPr/>
        </p:nvSpPr>
        <p:spPr>
          <a:xfrm>
            <a:off x="1934816" y="4656905"/>
            <a:ext cx="1722783" cy="3657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P(C) =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F7C91-82FD-996A-2EA4-7ACD419AE36D}"/>
              </a:ext>
            </a:extLst>
          </p:cNvPr>
          <p:cNvSpPr txBox="1"/>
          <p:nvPr/>
        </p:nvSpPr>
        <p:spPr>
          <a:xfrm>
            <a:off x="1934816" y="5225158"/>
            <a:ext cx="1722783" cy="3657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P(D) =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792DF8-1593-54D8-1205-86DD82517AA1}"/>
                  </a:ext>
                </a:extLst>
              </p14:cNvPr>
              <p14:cNvContentPartPr/>
              <p14:nvPr/>
            </p14:nvContentPartPr>
            <p14:xfrm>
              <a:off x="1746360" y="1873080"/>
              <a:ext cx="5837400" cy="373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792DF8-1593-54D8-1205-86DD82517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000" y="1863720"/>
                <a:ext cx="585612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9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6846</TotalTime>
  <Words>2589</Words>
  <Application>Microsoft Macintosh PowerPoint</Application>
  <PresentationFormat>On-screen Show (4:3)</PresentationFormat>
  <Paragraphs>490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CS583 Probabilistic Graphical Models</vt:lpstr>
      <vt:lpstr>Inference. Variable Elimination</vt:lpstr>
      <vt:lpstr>Task</vt:lpstr>
      <vt:lpstr>Variable elimination</vt:lpstr>
      <vt:lpstr>P(y, e) = ΣwP(y, e, w)</vt:lpstr>
      <vt:lpstr>Complexity</vt:lpstr>
      <vt:lpstr>Key idea</vt:lpstr>
      <vt:lpstr>Variable elimination </vt:lpstr>
      <vt:lpstr>Chain Example</vt:lpstr>
      <vt:lpstr>Elimination as graph transformation</vt:lpstr>
      <vt:lpstr>Representation</vt:lpstr>
      <vt:lpstr>If we first eliminate i then s</vt:lpstr>
      <vt:lpstr>If we first eliminate s then i</vt:lpstr>
      <vt:lpstr>Finding good elimination orderings</vt:lpstr>
      <vt:lpstr>Irrelevant nodes in BNs</vt:lpstr>
      <vt:lpstr>Student network example</vt:lpstr>
      <vt:lpstr>Student network example</vt:lpstr>
      <vt:lpstr>P(L) – order: I, S, D, G</vt:lpstr>
      <vt:lpstr>P(L) – order: S, I, D, G</vt:lpstr>
      <vt:lpstr>Querying a distribution</vt:lpstr>
      <vt:lpstr>Query: P(U|e)</vt:lpstr>
      <vt:lpstr>Variable elimination for MAP</vt:lpstr>
      <vt:lpstr>Examples</vt:lpstr>
      <vt:lpstr>Two variables</vt:lpstr>
      <vt:lpstr>MAP on the student network</vt:lpstr>
      <vt:lpstr>What if MAP is not unique?</vt:lpstr>
      <vt:lpstr>MAP on a Markov network</vt:lpstr>
      <vt:lpstr>Complexity</vt:lpstr>
      <vt:lpstr>Marginal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277</cp:revision>
  <dcterms:created xsi:type="dcterms:W3CDTF">2011-08-15T21:03:01Z</dcterms:created>
  <dcterms:modified xsi:type="dcterms:W3CDTF">2024-02-07T16:10:26Z</dcterms:modified>
</cp:coreProperties>
</file>