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50"/>
  </p:notesMasterIdLst>
  <p:handoutMasterIdLst>
    <p:handoutMasterId r:id="rId51"/>
  </p:handoutMasterIdLst>
  <p:sldIdLst>
    <p:sldId id="329" r:id="rId2"/>
    <p:sldId id="334" r:id="rId3"/>
    <p:sldId id="34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474" r:id="rId12"/>
    <p:sldId id="482" r:id="rId13"/>
    <p:sldId id="479" r:id="rId14"/>
    <p:sldId id="275" r:id="rId15"/>
    <p:sldId id="276" r:id="rId16"/>
    <p:sldId id="475" r:id="rId17"/>
    <p:sldId id="278" r:id="rId18"/>
    <p:sldId id="476" r:id="rId19"/>
    <p:sldId id="477" r:id="rId20"/>
    <p:sldId id="478" r:id="rId21"/>
    <p:sldId id="282" r:id="rId22"/>
    <p:sldId id="283" r:id="rId23"/>
    <p:sldId id="284" r:id="rId24"/>
    <p:sldId id="285" r:id="rId25"/>
    <p:sldId id="286" r:id="rId26"/>
    <p:sldId id="480" r:id="rId27"/>
    <p:sldId id="287" r:id="rId28"/>
    <p:sldId id="289" r:id="rId29"/>
    <p:sldId id="473" r:id="rId30"/>
    <p:sldId id="291" r:id="rId31"/>
    <p:sldId id="292" r:id="rId32"/>
    <p:sldId id="293" r:id="rId33"/>
    <p:sldId id="294" r:id="rId34"/>
    <p:sldId id="481" r:id="rId35"/>
    <p:sldId id="483" r:id="rId36"/>
    <p:sldId id="484" r:id="rId37"/>
    <p:sldId id="485" r:id="rId38"/>
    <p:sldId id="486" r:id="rId39"/>
    <p:sldId id="488" r:id="rId40"/>
    <p:sldId id="490" r:id="rId41"/>
    <p:sldId id="489" r:id="rId42"/>
    <p:sldId id="491" r:id="rId43"/>
    <p:sldId id="493" r:id="rId44"/>
    <p:sldId id="496" r:id="rId45"/>
    <p:sldId id="495" r:id="rId46"/>
    <p:sldId id="497" r:id="rId47"/>
    <p:sldId id="498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27" autoAdjust="0"/>
    <p:restoredTop sz="79332" autoAdjust="0"/>
  </p:normalViewPr>
  <p:slideViewPr>
    <p:cSldViewPr>
      <p:cViewPr>
        <p:scale>
          <a:sx n="88" d="100"/>
          <a:sy n="88" d="100"/>
        </p:scale>
        <p:origin x="240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14:49.2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15364 6773 24575,'0'44'0,"0"0"0,0 0 0,0 4 0,0 2 0,0 1 0,0-11 0,0 0 0,0 1 0,0-2-694,0 10 0,0-1 0,0 0 694,0-9 0,0-1 0,0 1 0,0-2 0,0 6 0,0-1 0,0-1 0,0-5 0,0 1 0,0-1 11,0 6 0,0 1 1,0-2-12,0 6 0,0-2 246,0-3 0,0-2-246,0-5 0,0-3 0,0 3 0,0-15 0,0-5 0</inkml:trace>
  <inkml:trace contextRef="#ctx0" brushRef="#br0" timeOffset="1373">15311 7003 24575,'0'-36'0,"0"1"0,23 15 0,-1 5 0,12 13 0,6 4 0,-3-2 0,1 0 0,-4 0 0,2 0 0,0 0 0,0 0 0,0 0 0,-2 0 0,4-2 0,-2 4 0,-1 12 0,-3 3 0,3 7 0,-17 7 0,-1 4 0,1-7 0,0-1 0,0 1 0,-1-1 0,-7-1 0,-1-1 0,7 10 0,-16-15 0,0 27 0,0-24 0,0 2 0,0 1 0,1 0 0,-2-1 0,-6 3 0,-2-1 0,1 1 0,-3-1 0,-6 0 0,-1-3 0,-18 11 0,1-15 0,0-4 0,-1-16 0,1 0 0,0 0 0,9 0 0,1 0 0,1 0 0,-23 0 0,43 0 0,-27 0 0,27 0 0,-12 0 0</inkml:trace>
  <inkml:trace contextRef="#ctx0" brushRef="#br0" timeOffset="3630">16581 7391 24575,'25'0'0,"1"0"0,8 0 0,2 0 0,2 0 0,-1 0 0,-2 0 0,0 0 0,0 0 0,-3 0 0,7 0 0,-6 0 0,1 0 0,-6 0 0,-1 0 0,0 0 0,1 0 0,-1 0 0,-3 0 0,-5 0 0,-3 0 0,-16 0 0,0 0 0</inkml:trace>
  <inkml:trace contextRef="#ctx0" brushRef="#br0" timeOffset="4481">16687 7849 24575,'25'0'0,"1"0"0,0 0 0,3 0 0,12 0 0,4 0 0,0 0 0,0 0 0,-7 0 0,-2 0 0,-1 0 0,-3 0 0,-6 0 0,-1 0 0,14 0 0,-14 0 0,1 0 0,0 0 0,-1 0 0,14 0 0,-12 0 0,-3 0 0,-4 0 0,-4 0 0,-16 0 0</inkml:trace>
  <inkml:trace contextRef="#ctx0" brushRef="#br0" timeOffset="27663">12841 10971 24575,'0'41'0,"0"-1"0,0 1 0,0 2 0,0 2 0,0 2 0,0-9 0,0 3 0,0 0 0,0 1 0,0 0-656,0 0 1,0 0-1,0 0 1,0 0 0,0-2 593,0 2 1,-1-1-1,1 0 1,1-1 61,2 1 0,1-1 0,0-1 0,1-2 367,1 1 0,1-3 0,0-2-367,2 8 0,1-4 288,-1-8 1,-2-5-289,-7 4 0,0 3 0,0-27 1845,0 12-1845,0-16 0,16 0 0,-12 0 0,27 15 0,-27-11 0,17 12 0,5 0 0,-3-12 0,9 4 0,3-1 0,-4-6 0,1-2 0,11 1 0,2 0 0,3 0 0,2 0-318,-11 0 1,2 0 0,0 0 317,1 1 0,0-1 0,0-1 0,4-3 0,2-2 0,-1 1 0,0 3 0,0 2 0,0-2-392,-8-5 0,0-1 0,1-1 0,-1 1 392,-1 3 0,0 1 0,0-1 0,1 0 0,4-3 0,2 0 0,-1-2 0,-2 0 0,5-4 0,-2-2 0,0 3-292,1 5 0,1 3 1,-2-3 291,-5-5 0,0-1 0,1 2 0,5 4 0,2 3 0,-1-2 0,1-4 0,-1-2 0,3 2-383,-2 5 0,2 3 0,1-1 0,-4-3 383,-8-4 0,-2-2 0,-1 0 0,3 3 0,9 6 0,2 5 0,0-1 0,-2-5 0,-6-8 0,-2-5 0,-1-1 0,1 6 0,0 9 0,1 4 0,0 1 0,-2-5-25,4-10 1,-3-4-1,2 3 25,3 6 0,0 4 0,-2-1 0,5-3 0,-2-2 398,-8 1 1,1-2-1,-2 3-398,8 7 0,-2 0 427,-3-6 1,-1 0-428,-3 9 0,-2-2 863,-7-6 0,1-1-863,13 6 0,0 0 517,-11-6 0,-1 0-517,6 7 0,1 2 95,-3-1 1,0 0-96,2 0 0,1 0 0,1 1 0,0-2 0,0-6 0,-3-2 0,-7 8 0,-3-1 0,11-14 0,-15 16 0,-5-16 0,-13-6 0,-4-7 0,2-3 0,0-4 0,0-2-400,0-8 0,0-3 0,0-1 400,0 3 0,0 0 0,0-4-305,1 11 0,0-3 0,-1-1 1,0 1-1,-2 6 305,-2-1 0,-2 5 0,1-4 0,4-8 0,1-5 0,1 0 0,-5 7-146,-12-6 0,0 4 146,14 9 0,2 0 0,-1 2 0,-8-3 0,2 3 0,6-1 0,2 4 1087,-1 7-1087,0-7 1592,0 15-1592,0 12 0,0-12 0,0 16 0</inkml:trace>
  <inkml:trace contextRef="#ctx0" brushRef="#br0" timeOffset="30364">17763 10442 24575,'0'41'0,"0"-1"0,0 1 0,0 1 0,0 5 0,0 3 0,0-1 0,0-2 0,0 2 0,0-3 0,0 1 0,0 3-547,-1-7 1,1 4 0,-1 0 0,1 1 0,0-3 0,2-3 265,1 4 0,1-4 0,1-1 1,-2-1 280,-1 9 0,-2-1 0,2-4 675,5 3 0,2-4-675,0 0 0,-2-3 717,-3-1-717,4-14 0,-1 1 0,-7 9 0,0 0 2333,0 1-2333,16-17 0,-12 12 0,12-27 0,-16 12 0,15-16 0,-11 0 0,27 0 0,5 0 0,3-16 0,9 14 0,2 0 0,-19-6 0,1 1 0,0 5 0,3 3 0,0 0 0,9-1 0,-2 0 0,-5 0 0,0 0 0,10 0 0,0 0 0,-10 0 0,-1 0 0,3 0 0,0 0 0,-3 0 0,-1 0 0,0 0 0,0 0 0,2 0 0,-3 0 0,5 0 0,8 0 0,-27 0 0,-1 0 0,13 0 0,-13 0 0,12 0 0,5 0 0,-7 0 0,1 0 0,3 0 0,4 0 0,-5 0 0,11 0 0,-8 0 0,-7 0 0,-25 0 0,13 0 0,0 0 0,-12-16 0,16 6 0,7 1 0,-4-2 0,1 2 0,11 1 0,2 0 0,-4 0 0,-3 1 0,5 3 0,-3-12 0,-28 16 0,11-16 0,-15-3 0,0-4 0,0-5 0,1-13 0,-2-4 0,-3 5 0,-2-3 0,1 0-445,3-4 0,2-2 1,-2 0 444,-4 10 0,-3 0 0,0-1 0,1 1 0,3 2 0,1 0 0,-1 0 0,0-1 0,-3-5 0,-2-2 0,1 1 0,0 2 0,2-2 0,1 3 0,0 0 0,1 0 0,1 0 0,-3 6 0,-5 7 0,1 5 0,5-12 0,-18 15 0,24-11 0,0 27 1334,0-12-1334,0 0 0,0 12 0,0-11 0,0 15 0,0 0 0</inkml:trace>
  <inkml:trace contextRef="#ctx0" brushRef="#br0" timeOffset="33597">14270 11871 24575,'0'0'0</inkml:trace>
  <inkml:trace contextRef="#ctx0" brushRef="#br1" timeOffset="42464">13635 11042 24575,'0'43'0,"0"-6"0,-15 6 0,-5-7 0,4-5 0,-3 4 0,-3-1 0,-3 2 0,5 0 0,10-3 0,3 0 0,-3-1 0,-11 4 0,-4-2 0,8-2 0,14-4 0,2-5 0,-15-3 0,16 11 0,0-27 0,0 12 0,0-1 0,0 5 0,-6 10 0,-3 6 0,0 8 0,-2 3-204,0-12 0,-1 2 0,0 0 204,0 3 0,-1-1 0,2-4 0,2-5 0,-1-3 0,-11 5 0,3-9 0,12-19 0,-18-28 0,24-1 0,0-18 612,0 11-612,0 13 0,24-1 0,-18 4 0,24 14 0,10 4 0,-11-2 0,1 0 0,3 1 0,3 0 0,1-3 0,-2-2 0,-1-2 0,3 1-378,7 3 1,3 1 0,-1 0 377,-3-4 0,0-1 0,0 1 0,4 4 0,2 1 0,-4 1 0,-8-1 0,-2 0 0,-1 0 0,2 0 0,-1 0 0,-4 0 0,12 0 0,4 0 0,-47 0 0,0-16 1132,0-3-1132,-15-16 0,-5-1 0,4 12 0,-3-3 0,-3 0 0,-1-2 0,1-1 0,0-9 0,1 0 0,-1 10 0,-2 0 0,3 0 0,3-7 0,1 6 0,-18 6 0,25 1 0,0-1 0,-21 5 0,11-17 0,-15 17 0,0-13 0,-1 13 0,11 10 0,-1-2 0,7-5 0,-1 1 0,-5 12 0,-1 2 0,-9-15 0,15 1 0,-11 11 0,11-28 0,1 28 0,3-11 0,16 15 0,0 0 0</inkml:trace>
  <inkml:trace contextRef="#ctx0" brushRef="#br1" timeOffset="44697">15135 10724 24575,'0'34'0,"0"-1"0,-15 11 0,-2 2 0,10-8 0,1 2 0,-4 0-352,-11 2 0,-4-1 0,4-1 352,12-6 0,3-1 0,-3-2 173,-15 6 0,1-3-173,21-7 0,1-3 175,-15-5-175,16 28 0,-6-20 0,-4 1 0,0 5 0,-3 3 0,1 1-287,-1 4 1,-1 1 0,2 1 286,-1-1 0,1 0 0,1-1 0,4-4 0,2-2 0,2-1 256,2 4 0,2-6-256,-1 4 0,0-21 0,0-30 0,0 11 0,0-28 882,0 28-882,0-11 0,0 15 0,15 0 0,8-7 0,5-2 0,15 7 0,5 0 0,-9-3 0,3-1 0,2 2-302,-4 3 0,2 1 1,0 1-1,-1-1 302,3-5 0,-1-1 0,1 1 0,5 3 0,1 2 0,-4-2 0,1-6 0,-4 0 0,-6 7 0,-3 2 0,-8-1 0,-1 0 0,10 0 0,-16-15 0,-3 11 1207,-16-12-1207,0 16 0,0-16 0,-16-19 0,8 2 0,-3-5 0,-4 10 0,-4-2 0,2-2-360,3-7 1,3-2 0,-3 0 359,-7 0 0,-2 0 0,0-3 0,5 4 0,0-2 0,1-1 0,0 4 0,-2-2 0,0 4 0,-2-1 0,-1 5 0,-2 0 0,0 1 0,4 5 0,-1-3 0,0 5 0,-9-1 0,2 1 0,8-10 0,-11-1 0,27 17 0,-12 3 1078,16 16-1078,0 0 0,-16-16 0,12 12 0,-11-11 0,15 15 0</inkml:trace>
  <inkml:trace contextRef="#ctx0" brushRef="#br1" timeOffset="47214">18433 10795 24575,'0'35'0,"1"-2"0,-2 1 0,-7-5 0,0 1 0,8 17 0,-4 0 0,-11-18 0,-1-1 0,15 2 0,-2-2 0,-28 8 0,21-11 0,0 1 0,-14 1 0,-3 1 0,7 6 0,1 2 0,-7 0 0,1-1 0,6-8 0,3 1 0,5-1 0,2-4 0,-7-3 0,16-4 0,0-16 0,0 0 0,0 15 0,0-11 0,0 12 0,0-16 0,0 0 0,0 16 0,0-12 0,0 11 0,-15 17 0,13-7 0,0 5 0,-7 3 0,-3 3 0,2 0 0,-1 11 0,2 0 0,3-11 0,-1 0 0,0-6 0,-8 10 0,15 7 0,0-43 0,0-4 0,0-4 0,0-12 0,0 16 0,0-16 0,0 12 0,0-11 0,15-1 0,8 6 0,5 0 0,13-7 0,8-1 0,-14 8 0,5-1 0,2 0 0,0 1 0,-5 1 0,7 1 0,-3 1 0,2-1 0,1-4 0,4-2 0,-3 1 0,-10 5 0,4 4 0,9-12 0,-29 16 0,16 0 0,-15 0 0,11 0 0,-27 0 0,12 0 0,-16 0 0,0 0 0,0-16 0,0 12 0,0-27 0,-16 11 0,7-10 0,-1-6 0,-14 0 0,-3-3 0,8 1 0,2-4 0,-2 1-361,-4 4 0,-2 1 1,2-1 360,5-4 0,1-1 0,-3 4 0,-4 6 0,-3 3 0,4-1 0,2-10 0,1 2 0,-10 10 0,1 3 0,10 3 0,3 1 0,-4-14 0,-11-1 0,27 17 1082,-12-13-1082,16 29 0,0-13 0,0 16 0,0 0 0</inkml:trace>
  <inkml:trace contextRef="#ctx0" brushRef="#br2" timeOffset="54066">16546 10901 24575,'-40'0'0,"1"0"0,-5 0 0,0 0 0,10 0 0,1 0 0,-2 0 0,4 0 0,11 0 0,-11 0 0,11 16 0,1-13 0,3 29 0,0-28 0,-3 27 0,-17-11 0,10 7 0,1 4 0,2 11 0,5-14 0,5 2 0,12-4 0,2-1 0,-9 2 0,0 1 0,5 6 0,2 3 0,-4 1 0,-1 3 0,1-3 0,5 4 0,0-1 0,0-2 0,0 3 0,0-6 0,0-7 0,0-3 0,-2 9 0,4-3 0,14-9 0,-12 24 0,12-43 0,15 12 0,-8 0 0,10-14 0,1 0 0,5 13 0,-6-13 0,1-4 0,5 2 0,-6 0 0,1 0 0,5 0 0,-1 0 0,-2 0 0,-10 0 0,2 0 0,-1 0 0,-8 0 0,1-15 0,-4 11 0,-16-28 0,0 28 0,0-27 0,15 27 0,5-27 0,-1 11 0,13-15 0,-28 15 0,11 5 0,-15-1 0,0-4 0,8-4 0,0-3 0,-6 1 0,0-3 0,6-13 0,0-2 0,-8 14 0,0 1 0,0-6 0,0 4 0,0 11 0,0-27 0,0 24 0,0-13 0,0 5 0,0 27 0,0-12 0,0 16 0,-16 0 0,12-15 0,-27 11 0,11-12 0,-5 14 0,-1 4 0,3-2 0,-11 0 0,5 0 0,21 0 0,-20 0 0,1 0 0,21 0 0,-17 0 0,23 0 0,0 0 0,-16 0 0,12-23 0,-27 17 0,27-18 0,-12 24 0,1-15 0,11 11 0,-28-12 0,28 0 0,-11 12 0,15-11 0</inkml:trace>
  <inkml:trace contextRef="#ctx0" brushRef="#br2" timeOffset="55430">16175 10901 24575,'35'0'0,"-9"7"0,-1 2 0,15-6 0,-15 6 0,1-2 0,17-7 0,-22 0 0,3 16 0,-24-12 0,15 27 0,5-11 0,15 15 0,-15 8 0,11-21 0,-27 1 0,12-23 0</inkml:trace>
  <inkml:trace contextRef="#ctx0" brushRef="#br2" timeOffset="58097">19121 11412 24575,'-10'-25'0,"0"-1"0,1-7 0,3-4 0,4-11 0,4-2 0,-2 3 0,0 2 0,0 4 0,0 3 0,0 12 0,0 1 0,0-10 0,15 16 0,5-13 0,15 13 0,-1 1 0,-1 0 0,-6-1 0,8 8 0,-7 6 0,-24 5 0,27 0 0,-27 0 0,12 0 0,0 0 0,-13 16 0,13-12 0,-16 27 0,14-6 0,3 1 0,7 17 0,-6-17 0,-1-1 0,-1 6 0,-16-27 0,16 28 0,-12 11 0,11-18 0,-13 3 0,-4-1 0,2-7 0,0-1 0,0-3 0,0-16 0,0 16 0,0 3 0,-15 17 0,13-12 0,0 2 0,-14 2 0,0-1 0,15 2 0,-2-3 0,-28 10 0,27-21 0,-12 1 0,16-12 0,0 11 0,-15-15 0,11 0 0,-28 0 0,29 0 0,-29 0 0,28 0 0,-11 0 0,-1 0 0,12 0 0,-27 0 0,27 0 0,-12 0 0,16 0 0,-16-15 0,-3-5 0,2-4 0,-2-3 0,1 8 0,1-1 0,7-6 0,1 1 0,-7 5 0,16 5 0,0-1 0,0 12 0,0-11 0,0 15 0</inkml:trace>
  <inkml:trace contextRef="#ctx0" brushRef="#br2" timeOffset="72780">17904 12453 24575,'46'0'0,"-1"0"0,1 0 0,-8 0 0,-1 0 0,2 0 0,7 0 0,1 0 0,-3 0 0,2 0 0,-2 0 0,-8 0 0,1 0 0,0 0 0,7 0 0,4 0 0,-4 0 0,5 0 0,2 0 0,-3 0 0,0 0 0,-3 1 0,3-2-375,-9-1 1,3 0 0,1-2-1,-1 0 1,-4 0 374,6-1 0,-3-1 0,-1-2 0,1-2 0,-2-2 0,3-1 0,-3-2 0,2-2 0,0 0 0,-1-1 0,-6 2 0,-1 0 0,1 0 0,0-3 0,7-5 0,1-2 0,0-2 0,-3 2 0,2 0 0,-2 0 0,3-4 0,-10 6 0,3-4 0,1-2 0,-1 0 0,-2 2 0,-4 3 0,0-1 0,-4 3 0,3-2 0,3 0 0,7-2 0,0-2 0,-7 3 0,-12 4 451,-15-14-451,12 1 0,-14-2 0,-3-10 0,0 2 0,1 10 0,1 1 0,-2-3-337,-4-6 1,-3-3 0,-1-1 0,-1 3 336,-1-5 0,-1 3 0,-4 1 0,1 11 0,-2 1 0,-2 0 0,-1 0 0,0 1 0,-2 1 0,-1 0 0,2 0 0,-4-10 0,1 0 0,-1 1 0,-3-1 0,-1 0 0,-1 2 0,1 2 0,-1 0 0,3 1-217,7 1 1,2-1 0,-3 1 216,-4 0 0,-4 0 0,1 3 348,4 6 0,0 2 1,2 0-349,-7-17 0,-1 3 0,-8 11 0,1 1 0,19 3 0,-1 3 687,-9 10 1,-3 1-688,-4-16 0,0 3 370,6 18 1,-1 0-371,-12-20 0,2 1 254,0 19-254,8-4 0,-2 0 0,0 7 0,-3 2 0,3-1 0,-2 0 0,0 0 0,-11 0 0,0 0 0,13 0 0,0 0 0,0 0 0,-9 0 0,0 0 0,-4-1 0,-4 2 0,14 4 0,-2 3 0,-1 1 0,1 0 0,-3 3 0,0 1 0,1 2-166,-6 1 1,-1 2 0,6 3 165,5 8 0,3 0 0,0-11 0,2 2 0,4 15 0,1 4 0,4-15 0,-1 0 0,0 3 0,0 6 0,1 3 0,0 0 0,-6 5 0,-1 0 0,2-1 0,7-8 0,2-1 0,0 0 0,2-1 0,-1-1 0,3-2 0,-3-2 0,4 1 0,12 22 0,0 2 0,-13-10 0,-1 2-205,9-1 0,3 6 0,0 1 0,-1-7 205,-5 2 0,1-2 0,3-5 0,2 1 0,-2-4 0,-2-7 0,0-1 237,6 1 1,0 3-238,-5 13 0,-1 2 0,-1-7 0,2 1 0,5 5 0,0 0 420,-6-6 1,0-4-421,8 7 0,0-9 0,0 0 0,0 8 0,0 2 0,0 5 0,0-12 0,0 1 0,0 1 0,0 3 0,0 1 0,0-1 0,0-2 0,0-1 0,0-1 0,-1 13 0,2-2 0,7-10 0,0-1 0,-7-7 0,2-2 0,28 10 0,-11-5 0,15-11 0,1-1 0,-17-3 0,-3-16 0</inkml:trace>
  <inkml:trace contextRef="#ctx0" brushRef="#br2" timeOffset="75774">20126 10619 24575,'28'-23'0,"-1"1"0,1 0 0,2-6 0,1-2 0,2-2 0,-4 3 0,1-1 0,3-3 0,-1 1 0,0-1-366,2 0 1,0 0 0,1-1 0,-2-1 0,0-2 365,-4-1 0,-2-2 0,1-2 0,-2 0 0,1 1 0,-1 2-467,2 2 0,0 1 0,-1 2 0,-1-2 1,-2-1 466,-3-3 0,-3-2 0,-1 0 0,-2 0 0,0 4 0,4-6 0,-1 3 0,-4 1 304,-5 4 1,-4 0 0,1 2-305,3-10 0,-3 2 0,-4 6 0,-4 1 0,-4 8 0,-3-1 412,1-10 0,-4 2-412,-5 15 0,-1 1 1188,1-9 0,-1-1-1188,-6-4 0,-3 1 23,-1 12 0,1-1-23,0-12 0,-1 2 0,-6 14 0,1 0 0,14-7 0,-1-1 0,-22 8 0,-6-3 0,21-3 0,1-7 0,-1 0 0,-1 4 0,-11 3 0,-2 4 0,0-3-317,6-4 0,0-4 1,1-1-1,0 4 317,-1 2 0,0 3 0,0 2 0,-6 1 0,-1 3 0,3-1 0,-1-9 0,2 3 0,-7 13 0,7 2 0,19-6 0,3 15 0,16 0 0,-16 0 1267,12 0-1267,-27 0 0,12 0 0,-5 0 0,-3 0 0,-1 0 0,1 0 0,-4 0 0,-1 0 0,-4 0 0,3 0 0,2 0 0,0 0 0,31 0 0,0 15 0,0 21 0,6-4 0,3 6 0,-2 5 0,-1 5 0,1-2 0,-1-11 0,0-2 0,2 1 0,5 7 0,2 0 0,-4-5 0,-9-8 0,2-5 0,19-4 0,-23-19 0,0-35 0,0 2 0,0-4 0,0-8 0,0-1 0,0 1 0,0 0 0,0 9 0,0 2 0,0 7 0,0 3 0,0-12 0,0 1 0,0 16 0,0 3 0,0 0 0,0 12 0,0-27 0,0 11 0,0 1 0,16 3 0,6 7 0,7 2 0,14 6 0,4-2 0,-11-8 0,0-4 0,2 2 0,2 5 0,2 2 0,-3-1 0,8-7 0,-4 0 0,-6 5 0,-3 3 0,-7 5 0,-3 2 0,-5-1 0,-3 0 0,-16 0 0</inkml:trace>
  <inkml:trace contextRef="#ctx0" brushRef="#br0" timeOffset="80969">18010 7003 24575,'0'27'0,"0"1"0,0 12 0,0 2 0,0-13 0,0 1 0,0 2 0,0 3 0,0 0 0,0 9 0,0 2 0,0-1 0,0 3 0,0-4 0,0-2 0,0-2 0,0 13 0,0-8 0,0-25 0,0 11 0,0-27 0,0 27 0,0-11 0,0 15 0,0 1 0,0-17 0,0-3 0,0-16 0,0 0 0,0-31 0,-8 5 0,0-3 0,5-14 0,2-5 0,-3 9 0,-2-2 0,0 0-357,1 0 1,-1-1 0,2 0 356,2-5 0,1 0 0,0-1 0,-4 0 0,-2 0 0,3 3 0,3-2 0,2 0-73,-1 9 0,0-1 0,0 3 73,0 1 0,0 3 0,0-5 0,0 1 0,0 6 0,0 2 0,0-8 0,0 1 1056,16 0-1056,3 15 232,17-11-232,-12 20 0,3 2 0,-1-1 0,2 1 0,15-1 0,1 4 0,-7 5 0,0 2 0,-1-2 0,-1 2 0,-1 7 0,-2 0 0,8-4 0,-11 24 0,0 6 0,9-6 0,-23 3 0,-3 4 0,-2-5 0,-4-1 0,-6 12 0,-4-2 0,-8-3 0,-15-23 0,-5-3 0,3 14 0,-3-1 0,-14-11 0,-2-4 0,13 2 0,0 0 0,-9-1 0,2-3 0,12-5 0,1-2 0,-13 1 0,2 0 0,0 0 0,15 0 0,-1 0 0,-9 0 0,15 0 0,5 0 0</inkml:trace>
  <inkml:trace contextRef="#ctx0" brushRef="#br0" timeOffset="83341">18874 6703 24575,'0'35'0,"0"0"0,0 1 0,0 3 0,0-9 0,0 1 0,0 8 0,0 0 0,0-12 0,0-3 0,0 11 0,0-3 0,0 3 0,1-6 0,-2 1 0,-7 12 0,0 2 0,7-8 0,-2-2 0,-5-4 0,1-5 0,7-5 0,0-24 0,0-31 0,0-1 0,0 1 0,0 10 0,0-1 0,1-1 0,-2-1 0,-7 0 0,0 1 0,4-8 0,-12 4 0,14 0 0,4-5 0,6-6 0,0-2 0,-7 9 0,-1-2 0,3 1 0,13-13 0,-1 4 0,-12 17 0,-2 1 0,8 0 0,-2 3 0,-7 5 0,0 3 0,16 16 0,-12-16 0,27 12 0,4-27 0,-1 28 0,3 2 0,0-15 0,0 1 0,-1 12 0,-1 2 0,-8-8 0,-3 2 0,-5 7 0,-3 16 0,-16-12 0,0 43 0,0-24 0,-2 11 0,-3 9 0,-4-6 0,-7-11 0,-3-1 0,6 9 0,2 6 0,-4-8 0,-10-11 0,-1-5 0,-9 11 0,9-18 0,1-2 0,-15 9 0,7-14 0,0 0 0,-6 13 0,3-15 0,21 0 0,15 0 0,0 0 0,0 16 0,0-12 0,0 12 0,0-16 0,0 15 0,15 5 0,5 15 0,4-17 0,3-1 0,-8 8 0,1 1 0,6-2 0,4-1 0,-4 1 0,-4 5 0,0 1 0,4-3 0,4 1 0,-4-1 0,-6 1 0,-1-1 0,6 0 0,1 1 0,1 15 0,-3-4 0,-1-11 0,9 19 0,-32-47 0</inkml:trace>
  <inkml:trace contextRef="#ctx0" brushRef="#br0" timeOffset="85013">20126 6844 24575,'-35'0'0,"0"0"0,10 0 0,-1 0 0,-2-1 0,1 2 0,-1 10 0,1 1 0,1-9 0,1 0 0,-1 16 0,1 1 0,-14 0 0,14-4 0,-1 3 0,0 5 0,1 3 0,-6 8 0,-1 1 0,4-1 0,-1 4 0,10-8 0,-2 4 0,2 0 0,4-2 0,2 8 0,2 0 0,-5 2 0,-2 4 0,5-4 0,11-4 0,1-3 0,-8 0 0,2-2 0,6-7 0,2-3 0,-1 11 0,0-15 0,16-4 0,19-16 0,-10 0 0,5 0 0,13 0 0,7 0 0,-2 0 0,-13 0 0,-2 1 0,3-2-276,6-1 0,4-1 1,0-1-1,-4-3 276,-4-2 0,-2-3 0,0-2 0,-2-1 0,2-2 0,-1-1 0,-3-3 0,2-7 0,-4-2 0,0-2 0,5-3 0,0 0 0,-3-1 0,-6 6 0,-2 0 0,-3 0 0,-1-14 0,-1 2 0,6 7 0,-3-1 0,-18-6 0,-4-2 0,8 6 0,-1 2 0,-3-1 0,-8 3 0,-9 6 0,-5 5 0,-6 3 0,0-1 0,-2 3 1103,-10 12-1103,1-17 0,15 23 0,-11 0 0,27 0 0,-12 0 0,16 0 0,0 0 0,0 0 0</inkml:trace>
  <inkml:trace contextRef="#ctx0" brushRef="#br0" timeOffset="87181">20850 6350 24575,'0'35'0,"0"6"0,0 1 0,0 5 0,0 0 0,0 4 0,0-15 0,0-2 0,0 2 0,0 3 0,0 2 0,0 3 0,0-4 0,0-7 0,0-1 0,0 2 0,0 4 0,0-4 0,0-6 0,0-2 0,0 2 0,0-1 0,0 0 0,0-3 0,0-4 0,0-20 0,0 12 0,0 23 0,0 0 0,0 7 0,0 2-513,0 5 1,0 1 0,0 0 512,0-9 0,0 0 0,0-1 0,0-1 0,0 4 0,0-2 0,0-3 0,0 4 0,0-6 0,0 1 0,0-37 0,-16-68 0,14 41 0,0-1 0,-6-14 0,0 1 1537,8 6-1537,0 0 0,0 0 0,0-6 0,0-1 0,0-5 0,8-2 0,0 0 0,-4 10 0,27 4 0,-11 3 0,-1 29 0,-3-13 0,0 0 0,-12 12 0,27-11 0,-11 15 0,15 0 0,-10 7 0,1 1 0,13-4 0,-4 28 0,-3-29 0,-28 29 0,11-28 0,-15 43 0,0-8 0,0 2 0,0 4 0,0-7 0,0-1 0,0-1 0,0-2 0,0-6 0,0-5 0,0-3 0,0-5 0,-47-15 0,20 0 0,-5 0 0,-6 1 0,-5 0 0,3-3 0,0-5 0,2-1 0,-7 7 0,7-2 0,19-13 0,3 16 0,16 0 0,0 0 0,0 0 0</inkml:trace>
  <inkml:trace contextRef="#ctx0" brushRef="#br0" timeOffset="88792">22702 6315 24575,'0'35'0,"0"-3"0,0 3 0,0-7 0,0 2 0,0 16 0,0 7 0,0-3-601,0-12 1,0-3-1,0 2 601,0 0 0,0 2 0,0 0 0,0 1 0,0 1 0,1 0 0,-1-1 0,-1-1 0,-4 1 0,-1-2 0,1 1 0,4 9 0,1 0 0,-3-7 291,-5-11 0,0-5-291,8 22 298,0-43-298,0 28 0,0-28 0,0 11 922,32-15-922,15-15 0,-19 13 0,1 0 0,1-14 0,-2 0 0,8 12 0,-1-27 0,-16 27 0,-3-27 0,-16 11 0,0-15 0,0 15 0,0 5 0</inkml:trace>
  <inkml:trace contextRef="#ctx0" brushRef="#br0" timeOffset="89774">22455 6773 24575,'35'0'0,"-10"0"0,1 0 0,13 0 0,-14 0 0,1 0 0,0 0 0,-1 0 0,22 0 0,-20 0 0,-1 0 0,17 0 0,-8 0 0,-15 0 0,11 0 0,-27 0 0,12 0 0</inkml:trace>
  <inkml:trace contextRef="#ctx0" brushRef="#br0" timeOffset="91314">23213 7003 24575,'-35'0'0,"10"-1"0,-1 2 0,-1 5 0,-1 3 0,-16 1 0,2 0 0,-1 10 0,14-4 0,11-1 0,18-11 0,-16 27 0,12-11 0,-12 15 0,1 0 0,11 1 0,-12-1 0,15-10 0,2 1 0,-1 13 0,-1-13 0,2-1 0,15 10 0,3-15 0,12-10 0,5-4 0,-7-6 0,1 0 0,12 0 0,2 0 0,-8 0 0,-1 0 0,-7 1 0,-2-2 0,2-7 0,-5 0 0,-3 4 0,11-27 0,-11 11 0,15-15 0,1-1 0,-17 1 0,12 0 0,-27 15 0,12-11 0,-32 27 0,-3-12 0,-5 7 0,-3 3 0,-12 2 0,7-12 0,-3 0 0,0 14 0,-1 0 0,8-6 0,-2 1 0,-21 5 0,4 4 0,19-2 0,-19 0 0</inkml:trace>
  <inkml:trace contextRef="#ctx0" brushRef="#br0" timeOffset="99466">21061 8643 24575,'-25'0'0,"-1"0"0,0 0 0,-3 0 0,-14 0 0,0 0 0,13 0 0,1 0 0,-6 0 0,4 0 0,11 0 0,-11 0 0,9 14 0,1 3 0,-21 7 0,19 0 0,3 3 0,5 8 0,15-15 0,0 27 0,0-8 0,7-1 0,1 2 0,-6-10 0,0-3 0,14 16 0,0-11 0,-12-28 0,12 10 0,7 3 0,14 3 0,-7-10 0,3-1 0,1 0 0,2-2 0,7-6 0,0-2 0,-5 1 0,-1 0 0,6 0 0,0 0 0,-6 1 0,-3-2 0,-6-6 0,-1-2 0,-1 1 0,-1-3 0,10-25 0,-16 1 0,13 0 0,-28 3 0,-5-6 0,2 2 0,7 2 0,-1-1 0,-5-2 0,-3-2 0,0 6 0,1-3 0,-15 5 0,-5 27 0,-15-12 0,0 16 0,15 0 0,-11 0 0,27 0 0,-28 0 0,28 0 0,-27 0 0,27 0 0,-12 0 0,32 0 0,19-15 0,-2-2 0,5-2 0,-4 2 0,2-1 0,0-1-386,0-4 0,0-1 0,2 0 386,2 0 0,2 0 0,-3 1 0,3-4 0,-2 0-84,-6 5 1,2 0 0,-6-1 83,-4-4 0,-1-1 0,2 5 0,2-1 0,-2 0 0,1-3 0,-2 0 0,2-8 0,-1 3 0,0 12 0,-3 1 0,-4-17 0,-4 21 1143,-32 15-1143,-4 0 265,-15 15-265,10-6 0,-1 2 0,-9 20 0,0 5 0,-2-8 0,-1 2-455,6 2 1,0 3 0,2 0 454,5 0 0,2 1 0,-2-1 0,-2-4 0,-1-1 0,5 3-156,7 11 1,6 3 0,-3-4 155,-12-4 0,3 0 0,18-6 0,5 3 0,-2-3 0,-7 4 0,0-4 0,7-5 0,2-1 0,-1-1 0,0-1 1329,0 18-1329,0-21 500,0 17-500,16-35 0,-12 27 0,27-27 0,-27 28 0,27-28 0,-27 11 0,12-15 0,15-31 0,-20 8 0,2-1 0,23-4 0,2-1 0,-16-8 0,-2 0 0,10 9 0,-2 1 0,-16-1 0,-4 1 0,8-8 0,-32 19 0,-19 0 0,-12 12 0,13-11 0,-1-1 0,3 13 0,1 2 0,4-7 0,-1 0 0,1 7 0,4 2 0,3-1 0,4 0 0,48 0 0,7 0 0,5-6 0,6-3 0,-4 1 0,0-4-265,-9-3 0,2-4 1,-1 2 264,-2 4 0,-1 2 0,-1-4 0,-2-6 0,-2-3 0,-1 2 0,7 3 0,-2-1 0,-7-5 0,-3-1 0,11-9 0,-15 15 0,-4 5 0,-16 15 794,-32 0-794,-7 0 0,0 0 0,4 14 0,7 3 0,20-9 0,-7 13 0,-1 5 0,0 9 0,12 4 0,-11-13 0,-1-1 0,12 11 0,-12-17 0,16 12 0,0-27 0,0 28 0,16-28 0,0 17 0,3 5 0,8-14 0,1-1 0,0 6 0,-1 1 0,-1-1 0,-1-2 0,10 4 0,-15 1 0,-4-4 0,-16-16 0,0 0 0,0 15 0,0 5 0,-16 15 0,1 1 0,-5 3 0,-6-14 0,-4 0 0,0 1-397,-1 11 0,1 3 0,-4-3 397,6-13 0,-3-1 0,-1-1 0,2-1 0,-4 4 0,1 0 0,2-4 0,-7-1 0,3-5 0,-8 1 0,28-16 0,15 0 0,0 0 0,0-16 1191,39-4-1191,-13-3 0,5-5 0,3 5 0,5-1 0,1 1-560,2-1 0,0 0 0,0-3 560,-7 2 0,1-4 0,-1 1 0,0 1 0,-3 3 0,-1 2 0,1-1 0,-2-1 0,1-3 0,0-1 0,-1-2 0,0 2 0,6-8 0,-1 0 0,0 2-156,-4 3 1,-1 2 0,-1-1 155,-4 1 0,-1-1 0,-3 3 0,-2-2 0,-2 3 0,0-1 0,-3 3 0,-10 4 0,12 4 1638,-16 16-1638,0-15 508,0 11-508,0-12 0,-16 0 0,-4 13 0,-5-4 0,-1-2 0,3-7 0,-24 12 0,43-11 0,-27 30 0,27 21 0,-10-4 0,-4 6 0,6-5 0,1 3 0,-1 1-215,-1 4 0,0 2 1,0-2 214,1-3 0,0-1 0,0-2 0,-5 10 0,3-4 0,12-14 0,0-3 0,-13 19 0,15-5 0,0 5 0,7-18 0,1 1 0,-4 13 322,10-13 0,3-1-322,3 10 0,0-15 0,11-5 0,-27-15 0,12-15 0,-1-5 0,1-10 0,4-6 0,1 0 0,3-2 0,1-2-467,-1 4 0,0 0 0,2-2 0,-2 1 467,-1-2 0,0 0 0,0 1 0,0 1 0,1 5 0,1 1 0,-1 1 0,-3 1 0,-1-2 0,-2 2 0,-1 3 0,2 5 0,-3 3 0,0-13 0,-16 31 0,0 31 0,16-7 934,-15 2 0,2-1-934,28-6 0,-27-3 0,12-16 0,-16 0 0,0 0 0,31-32 0,-7 9 0,-7-2 0,1-1 0,13-9 0,-27 15 0,12 4 0,-16 16 0,0 16 0,1 7 0,-2 5 0,-12 15 0,-6 4 0,7-7 0,0 2 0,-3 2-382,0-8 1,-3 2 0,-1-1-1,1 1 382,0-2 0,-1 0 0,1 0 0,2-1 0,1 5 0,3-1 0,0-1 0,0-2 0,0 0 0,5-6 0,7 9 0,0 8 0,0-43 0,0 28 0,0-28 1526,0 11-1526,0 1 0,15 4 0,-11-1 0,12-3 0,0-16 0,-13 0 0,13 0 0,-16 0 0,0-32 0,14 15 0,4-5 0,-6-12 0,-1-7 0,5-1-652,6 5 0,5 0 0,1-2 0,-3-1 652,-8 2 0,-2-2 0,-1 0 0,1-1 0,2 2 0,5 0 0,3 1 0,0 0 0,0 1 0,-4 1 0,-5-2 0,-2 2 0,-1 1 0,2 3 0,8 0 0,2 4 0,-6 1 0,-8 0 0,-2 3 0,6 5 0,-15 19 0,16 19 0,-14 5 0,0 3 1304,13 0 0,1 1-1304,-5 6 0,-2 3 0,1 5 0,-1 2 0,1 0 0,-4 2 0,-4-8 0,-3 2 0,0-4 0,1-5 0,0-1 0,0 14 0,0-2 0,0-3 0,-1-12 0,2 1 0,7-2 0,0-1 0,-4 10 0,11-15 0,-15-5 0,0-15 0,16 0 0,-12 0 0,27 0 0,-11 0 0,15-15 0,8-5 0,-23 4 0,-2-3 0,9-16 0,-11 15 0,-32-27 0,-27 23 0,15-4 0,-1-2 0,-2 9 0,-1 4 0,6 3 0,1 1 0,-10-3 0,16 16 0,3 0 0,16-15 0,-16 11 0,-3-12 0,-6 14 0,-1 4 0,-14-2 0,5 0 0,35 0 0,67 0 0,-30-6 0,4-4 0,5 1 0,4-3 0,-1-2-320,-5-3 1,-2-2 0,0 0 319,-3 2 0,-1-1 0,2-2 0,1-2 0,2-3 0,-1-1 0,-3 1 0,-4-1 0,-2 0 0,1 0 0,0 3 0,2 1 0,0-1 0,-5 1 0,7-13 0,-5 3 0,-7 13 0,-2 3 0,12-4 0,-17-11 0,-3 27 0,-32-12 0,12 16 958,-27 0-958,-4-15 0,-4 11 0,13-4 0,1 0 0,-11 8 0,1 16 0,9-8 0,1 3 0,6 13 0,-1 3 0,-13-1 0,-1 3 0,15-1 0,2 2 0,-2-2 0,-9 3 0,2-3 0,6-2 0,4-1 0,1 6 0,15-27 0,0 43 0,0-7 0,0 0 0,0 6 0,0 2 0,0 2 0,0-15 0,0 1 0,0 1 0,0 6 0,0 1 0,0-2 0,0 6 0,0-2 0,0-11 0,0 0 0,0-3 0,0-3 0,0-3 0,0 1 0,0-3 0,0-5 0,15-3 0,5-16 0,4-6 0,3-4 0,12-9 0,-12-3 0,-3-7 0,-4-14 0,-5 0 0,-4 19 0,-2 1 0,-1-9 0,0 1 0</inkml:trace>
  <inkml:trace contextRef="#ctx0" brushRef="#br0" timeOffset="101765">21132 10231 8191,'-20'0'0,"-27"0"3276,24 0-2383,-8-1 1,-5 2-894,-7 4 0,0 5 0,4 7 0,-1 2 0,3-8 0,-2 1 0,6 4 0,2 17 0,5 0 1409,-6-14 0,5 2-1409,15 12 0,4 0 1719,-7-9-1719,13 6 0,4 2 3276,-2 8-1638,6-14 0,3 2-1522,-1 8 0,4-5-116,31-7 0,-10 8 0,3-2 0,-3-24 0,0-4 0,2 13 0,1 2 0,5-8 0,0-3 0,-12-3 0,1-2 0,13 0 0,0-2 0,-7 2 0,-1-6 0,0-15 0,0-7 0,-6 10 0,0 0 0,0-4-629,1-10 1,-1-5 0,2-3 628,-2 7 0,1-1 0,1-3 0,0-4 0,-7 7 0,0-3 0,0-3 0,1-1 0,-1 0 0,-2 2 0,0 2 0,0-3 0,-1 2 0,-2 1 0,1-1 0,2 0 0,1-1 0,2-2 0,2 0 0,-3 1 0,-2 2 0,-6 3 0,-5-3 0,-6 3 0,2 3 0,11 1 0,-4 5 0,-14 6 0,-16 23 0,-1 24 0,-1 10 0,-8-2 0,-3 3 0,7-9 0,-2 2 0,0 2 0,0-1-377,1-1 1,1 0 0,-1 0 0,-1 0 376,-4 1 0,-1-1 0,0 2 0,1 0 0,1 4 0,0 1 0,1 0 0,0-2 0,-5 2 0,0-3 0,3 2 0,7 2 0,4 2 0,0-2 577,0-6 1,-1 0 0,6 0-578,8 1 0,5 1 0,-2-1 0,-8 5 0,3-2 0,12-3 0,3-3 0,-5-1 0,12-27 1657,0 12-1657,-13-16 0,13 0 0,0 0 0,19 0 0,-9 0 0,3 0 0,6 0 0,1 0 0,-9 0 0,0 0 0,0 0 0,-3 0 0,12 0 0,7-16 0,-16-8 0,-1-3 0,5 0 0,0-20 0,-31 47 0</inkml:trace>
  <inkml:trace contextRef="#ctx0" brushRef="#br0" timeOffset="105931">22243 10689 8191,'-12'0'0,"4"0"1638,-22 0 0,-6 0 149,-3 0 1031,3 0-2818,21 0 1719,15 0-1719,-16 0 3276,-19 16-1638,15 0 0,0 3-1522,2 0 0,1 1-116,-1 6 0,5-1 0,9 11 0,-12-1 0,16-16 0,16 13 0,-12-28 0,27 27 0,-11-27 0,4 10 0,3 3 0,12 3 0,-4 0 0,-4-24 0,1-8 0,-10-5 0,-1-5 0,2-4 0,2-5 0,-2 1 0,3-6 0,-1-2 0,-7 4 0,-1-3 0,-2 6 0,9-12 0,-6 13 0,-5 13 0,-13 33 0,0 14 0,0 6 0,0 3 0,0 1 0,0-3 0,0 0 0,0-1 0,0-9 0,0-23 0,16 11 0,-12-30 0,27 11 0,-5-10 0,-1-4 0,3-1 0,12 3 0,-2-3 0,-14-17 0,0 15 0,8-4 0,2-2 0,-3 2 0,-1-2 0,-3 0 0,0-1 0,7-8 0,0-1 0,-4 4 0,-1 5 0,-11 5 0,-18 8 0,0 15 0,0 0 0,0-16 0,0 12 0,-31-27 0,8 27 0,-10-3 0,-1-2 0,-5-7 0,8 15 0,3-2 0,6-12 0,-1 15 0,7 15 0,12-11 0,-11 12 0,15 0 0,0-12 0,0 11 0,0 1 0,0 4 0,0 15 0,0 0 0,15 0 0,13 1 0,-11-18 0,3-1 0,23 2 0,-8-3 0,-9-16 0,-1 0 0,14 16 0,-12-15 0,-3 2 0,-4 12 0,11-15 0,-27 0 0,12 0 0,-16 16 0,0-12 0,0 27 0,0-27 0,-16 28 0,12-28 0,-11 27 0,-1-27 0,-4 27 0,-15-27 0,16 12 0,3-16 0,16 0 0,-16 0 0,12 16 0,-27-13 0,27 13 0,-12-16 0,16 0 0,0 16 0,0-12 0,0 11 0,0-15 0,16-15 0,19-21 0,-1 10 0,3-2 0,-8 0 0,1 1 0,12 0 0,-2 3 0,-20 6 0,-1 0 0,7 1 0,-1-1 0,10-17 0,-15 0 0,-1 4 0,4-4 0,-2 3 0,-7 6 0,-1 1 0,4-8 0,1-4 0,-2 9 0,0 8 0,-16 4 0,-32 16 0,9 0 0,-2 0 0,-1 0 0,-9 0 0,8-1 0,3 2 0,0 15 0,-7 4 0,31-1 0,0 13 0,16 3 0,14-1 0,6 2 0,-6 3 0,3-3 0,-5-16 0,3-3 0,-4 1 0,0 8 0,-3-5 0,11-17 0,-15 11 0,-4 1 0,-16-12 0,0 27 0,0-27 0,-16 28 0,-19 3 0,16-16 0,-2 1 0,-13 14 0,2-1 0,8-10 0,-7 9 0,62-32 0,-5-7 0,3-2 0,14 0 0,4-2 0,-2 1 0,3-2 0,-3-1 0,1-5 0,-2 1 0,1 7 0,-6 0 0,-16-5 0</inkml:trace>
  <inkml:trace contextRef="#ctx0" brushRef="#br0" timeOffset="107313">20991 11695 24575,'0'25'0,"0"1"0,0 8 0,0 2 0,0 0 0,0 3 0,0-6 0,0 3 0,0-4 0,0-1 0,0-3 0,0 6 0,0-1 0,0 10 0,0-21 0,0 17 0,0-35 0,0 11 0,15 1 0,-11-12 0,28 27 0,-29-27 0,13 12 0,-16-16 0,0-16 0,0-3 0,0-1 0,6-6 0,4-3 0,9-12 0,-2 10 0,2-1 0,-2 6 0,1 1 0,17-10 0,-15 0 0,-4 15 0,-16 5 0</inkml:trace>
  <inkml:trace contextRef="#ctx0" brushRef="#br0" timeOffset="107898">20814 11624 8191,'-19'0'0,"3"0"0</inkml:trace>
  <inkml:trace contextRef="#ctx0" brushRef="#br0" timeOffset="109650">21167 11695 24575,'0'35'0,"0"0"0,0 0 0,0 1 0,0-1 0,0 0 0,0 0 0,0 1 0,0-1 0,0 3 0,0 0 0,0 0 0,0-1 0,0 0 0,0-3 0,0 0 0,0-2 0,0 8 0,0-17 0,0-51 0,0 21 0,0-33 0,0-11 0,0 21 0,0 0 0,0-18 0,0 2 0,0 17 0,0 3 0,0 0 0,0 1 0,0-2 0,0 3 0,0 0 0,0-9 0,0 4 0,0 21 0,16-39 0,-12 43 0,11-12 0,-15 16 0,16 0 0,-12 16 0,12 3 0,-1 17 0,-11-1 0,28 0 0,-13 1 0,1-1 0,-12-3 0,-1 2 0,2 0 0,-2-1 0,-5-4 0,0-1 0,7 3 0,-2-7 0,-7-20 0,0 11 0,0 1 0,15 4 0,-11 15 0,12-15 0,-16 11 0,0-11 0,0-1 0,16-3 0,-12-32 0,11-3 0,-13-6 0,-4-1 0,2-14 0,0 15 0,0-1 0,0-17 0,0 22 0,0-18 0,16 19-820,-12 0 1,12 5 0,-16 15 0</inkml:trace>
  <inkml:trace contextRef="#ctx0" brushRef="#br0" timeOffset="111231">21925 12118 24575,'-15'-20'0,"-20"-11"0,-10 27 0,-5 4 0,18-9 0,0 2 0,-15 14 0,4 2 0,7-5 0,17 27 0,-13-11 0,28 0 0,-11 19 0,-1-2 0,14-7 0,0 3 0,-13 9 0,-1 2 0,13-6 0,2-2 0,-7 0 0,0-1 0,7-8 0,2-3 0,-1-5 0,16-19 0,19-35 0,-3 9 0,7-3 0,-6 5 0,5-2 0,1-1 0,-4 2 0,-4 4 0,-3 1 0,1-1 0,9-8 0,1-1 0,-10 6 0,-14 5 0,-15 3 0,0 16 0,0 0 0,0 31 0,0-23 0,0 39 0,15-21 0,2-1 0,-6 4 0,1 1 0,9-1 0,4 2 0,-4-5 0,3 14 0,7-9 0,-31-31 0</inkml:trace>
  <inkml:trace contextRef="#ctx0" brushRef="#br0" timeOffset="113224">22702 11836 24575,'0'35'0,"0"-10"0,0 1 0,0 0 0,0 3 0,0 12 0,0 4 0,0 4 0,0 0 0,0-3 0,0 0 0,0-9 0,0 1 0,0-3 0,0-4 0,0-3 0,0-1 0,0-3 0,0-9 0,0 1 0,0-12 0,0-20 0,0-23 0,0-2 0,0-4 0,0-3 0,0-2 0,-1 10 0,1-1 0,1-2-256,1 4 1,1-3-1,1 0 1,2 1 255,3 3 0,1 1 0,2 0 0,0 0 0,1-3 0,1 0 0,1 1 0,0 1 0,5-5 0,2 2 0,-1 3 0,5-1 0,-1 4 0,-7 7 0,-1 5 0,3 7 0,-5 16 0,1 0 0,-5 20 0,-2 7 0,10 17 0,-8-10 0,0 7 0,-1 1-34,-3-1 1,-1 1-1,0 1 34,1 4 0,0 1 0,-1 2 0,-1-10 0,-1 2 0,0 0 0,-1-2 0,-2 9 0,-2-2 0,1 0 0,0-1 0,0-2 0,0 0 0,0-7 0,0-2 0,0-2 0,0 4 0,0-3 0,0-7 0,0-3 0,0-5 0,0 13 0,0-28 0,0-4 0,0-4 0,0-12 0</inkml:trace>
  <inkml:trace contextRef="#ctx0" brushRef="#br0" timeOffset="114707">23460 12347 24575,'0'-35'0,"0"11"0,0-3 0,1-11 0,-2-2 0,-6 2 0,-2-1 0,2-10 0,-5 4 0,-5 24 0,-1 3 0,0-8 0,0 5 0,-17 17 0,15-12 0,-11 16 0,11 0 0,1 16 0,-13-12 0,13 27 0,-1-11 0,-11 15 0,28-10 0,2 1 0,-15 4 0,1 3 0,12 10 0,2 2 0,-9-13 0,-2 1 0,2 0-136,7 2 0,4 0 1,-3 1 135,-3-1 0,-1 1 0,2-1 0,3 11 0,2-2 0,-3-7 0,4-4 0,13 3 0,-11-21 0,28-15 0,-9-21 0,5-5 0,14 14 0,6-3-286,-17-8 1,0-8-1,1-1 1,-1 4 285,6 6 0,1 4 0,-3-5 0,-7-3 0,-2-5 0,-1 0 0,-2 2 81,6-9 0,-3 1-81,-8 7 0,0-2 0,-3 0 0,-4-5 0,-3 2 0,1 3 0,-2 1 0,-6 4 0,-2 3 0,1 4 0,0 5 288,0 15 0,0 0 0,0 0 0</inkml:trace>
  <inkml:trace contextRef="#ctx0" brushRef="#br0" timeOffset="117275">23778 12083 24575,'-36'0'0,"1"0"0,0 0 0,-1 15 0,11 11 0,-1 7 0,3-4 0,-1 1 0,1 3-426,3 5 0,2 3 0,-3-2 426,-7-2 0,-2-2 0,6-1 0,11 2 0,2-2 156,-6-7 0,3-3-156,14 11 0,0-15 0,0 11 0,0-27 0,0 12 966,16-16-966,19 0 0,-12 0 0,24 0 0,-43 0 0,12 0 0,-16-31 0,16-9 0,-10 12 0,0-7 0,1-3 0,4-3 0,3-4 0,1-3 0,-1 0 0,-1 2-563,-1-1 0,-2 2 0,0-1 0,1-2 563,0 8 0,1-2 0,0-2 0,0 1 0,-1 3 0,-2 2 0,-1-11 0,-2 4 0,-1 2 0,1 7 0,-1 2 0,0-2 0,0-9 0,0-2 0,1 2 0,0 6 0,1 2 0,-1-1 0,1-3 0,0 0 0,-1 2 0,3-11 0,-2 6 0,-7 14 0,0 3 0,0-7 0,0 9 0,0 21 0,0 8 1126,0 21 0,0 9-1126,0-1 0,0 6 0,0 3 0,0 8 0,0 1 0,0-2 0,0-8 0,0-2 0,0 0 0,0 3-359,0 1 0,0 3 0,0 0 0,0 0 0,0-4 359,0 0 0,0-3 0,0-1 0,0 0 0,0 12 0,0-2 0,0 3 0,0-4 0,0 2 0,0 0 0,0-4 0,0 0 0,0-3 0,0 1-10,0 8 0,0 2 0,0-8 10,0-16 0,0-4 0,0 1 0,0-1 0,-2 2 0,4-3 0,21 16 0,-20-14 0,0-1 1791,20-6-1791,-23-3 34,16-16-34,-12-16 0,27-3 0,-5-14 0,-1-1 0,3 6 0,4-3 0,-1 0 0,-12 11 0,16-15 0,-9 14 0,4-3 0,-3 2 0,-3 0 0,-1 1 0,11-4 0,-2-1 0,-13 3 0,-6-1 0,-9-15 0,1 1 0,1-7 0,-2 3 0,-3-1 0,-2 1 0,1-8 0,0 6 0,0 13 0,-15 31 0,-21 0 0,3 0 0,-4 0 0,0-1 0,-1 2 0,2 5 0,2 3 0,6-1 0,5 4 0,12 11 0,2 5 0,-7 2 0,1 3 0,11 9 0,4 4 0,-5-9 0,-1 1 0,1 1-165,4-3 0,2 0 1,-1 1 164,0 4 0,0 0 0,0-1 0,0-4 0,0-1 0,0 0 0,-1 10 0,2 0 0,6-1 0,2-2 0,0-13 0,2-3 0,8 9 0,13-19 0,-13-16 0,6 0 0,1 0 494,13 0-494,-6 1 0,1-2 0,-6-7 0,-1 0 0,12 4 0,-8-11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7:2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6245 8537 24575,'-20'16'0,"-4"-1"0,1 5 0,10 13 0,2 5 0,-5-5 0,-2 2 0,1 3-890,3 4 0,3 3 1,1 1 889,4-8 0,1 2 0,1 0 0,0 1 0,-1 0 0,1 2 0,1-1 0,-1 0 0,0-1 0,-1-1 0,1 0 0,1 0 0,1 7 0,2 0 0,-2 0 0,-1-9 0,-2 1 0,1 0 0,1-2 0,2 2 0,1-2 0,1 1 282,-1 3 1,0 1 0,0-4-283,0-2 0,0-1 220,-2 3 0,4-2-220,13 5 0,-13-12 0,0 1 0,6-4 0,0-1 1381,-8 14-1381,-2-12 0,4-3 0,14-4 0,-13 11 0,13-11 0,-16-1 0,0-3 0,0-16 0,0 0 0,0 16 0,16 3 0,-6 11 0,-1 7 0,8 6 0,2 4-409,-3-7 0,2 3 0,-1-1 409,-4 1 0,0 0 0,0-3 0,4 7 0,1-4 0,-2-6 0,-1-7 0,5-11 0,15-3 0,-10-15 0,1-2 0,1 1 0,1 0 0,7 0 0,1 0 613,-1 0 1,0 0-614,0 1 0,1-2 0,6-7 0,2 0 0,5 6 0,0 0 0,-3-6 0,0 1 0,2 7 0,-2 0 0,-10-8 0,-1 0 0,1 6 0,-2 0 0,-6-6 0,-1 0 0,7 9 0,-1-2 0,6-14 0,-6 12 0,1 2 0,-6-6 0,-1-2 0,0 1 0,0 0 0,0 7 0,-3-1 0,12-14 0,-1 16 0,-15 0 0,-5 0 0,1-16 0,-12 12 0,12-11 0,-1-1 0,-11-4 0,27-15 0,-19 4 0,-4-5 0,2-6 0,0-6-471,-2 12 0,1-3 0,-1-1 1,-2-2 470,-3-1 0,-3-2 0,0-1 0,1 0-458,2 6 0,0 0 0,1-1 1,-1 0-1,0-1 458,-2-2 0,-1-1 0,-1-1 0,1 1 0,0 0 0,0 3 0,0 1 0,0 0 0,0-1 0,0 0 0,0-3 0,0 0 0,0-1 0,0 0 0,0 1 0,0 2 0,0 0 0,0 1 0,0 0 0,0 0 0,0 1 0,0-1 0,0 1 0,0 1 0,0 0-122,0-2 1,0 0-1,0 2 1,0 2 121,0-3 0,0 3 0,0 3 0,0-2 0,0 7 0,0 11 1602,0 3-1602,0 16 2445,-16-31-2445,12-8 305,-11 12 1,-1-1-306,6-5 0,0-1 0,-6-3 0,-3 3 0,1 12 0,1 1 0,0-5 0,-2 5 0,-5 19 0,-3 4 0,0-3 0,-1 2 0,-6 6 0,-2 2 0,-7 1 0,0 0 0,5-1 0,1 1 0,-5 7 0,-2-2 0,1-13 0,0-1 0,7 7 0,-3 0 0,-6-6 0,-5-3 0,4 0 0,4 0 0,0 2 0,0 3 0,-3 3 0,6-2 0,10-4 0,4 2 0,-11 12 0,5-15 0,27 0 0,-43 0 0,8 0 0,-2 0 0,-5 0 0,11 0 0,-2 0 0,4 0 0,0 0 0,3 0 0,-33 0 0,63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8:14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16140 4992 24575,'0'35'0,"-7"3"0,-2 6 0,7-10 0,1 2 0,0 4-547,-1-3 1,-1 5 0,0 2 0,0 2 0,0-2 0,2-2-50,0 7 1,1-2 0,0 0 0,1 2 595,-1-2 0,0 2 0,0 0 0,0-1 0,0-4 169,0 8 0,0-5 0,0-1-169,0-4 0,0-1 0,0 2 0,0-1 0,0 2 0,0 1 0,0-4 0,0 0 0,0-3 0,0 1 0,0 7 0,0 1 0,0-7 576,0-11 0,0-3-576,0 1 0,0-3 0,0-5 0,0-3 2891,0-16-2891,15 0 1108,21 0-1108,-4 0 0,6 0 0,0 0 0,3 1 0,10-2-365,-15 0 1,7 0 0,3-1 0,3 0 0,3 0 0,0-1 0,0 1 0,-1 1 0,-3-1-46,1 1 0,-2 1 1,0-1-1,-1 1 1,1 0-1,2 0 0,1-1 1,3 0 156,-9 1 1,1-1 0,3-1 0,1 1 0,1 0 0,0-1 0,1 1 0,0-1 0,0 1 0,-1 0 0,-1-1 0,-1 1 0,-1 1 103,4-1 0,0 1 0,-2 0 0,0 0 0,-1 0 0,0 0 0,0 0 0,1 1 0,1-1 0,1 0-104,-4 0 0,2 0 0,1 0 0,0 0 1,1 0-1,-1 0 0,1 0 0,-1 0 0,0 0 1,-2 0-1,0 0 0,-2 0 253,4 0 0,-2 0 0,0 0 0,-1 0 0,-1 0 0,0 0 0,-1 0 0,1 0 0,1 0-113,1 0 0,1 0 0,0 0 1,1 0-1,-1 0 0,-2 0 0,-1 0 1,-3 0-1,-3 0 113,17 0 0,-5 0 0,-5 0 0,-3 0 771,-5-1 0,-4 1 0,1 1-771,8 3 0,0 3 0,-3-3 0,-2-2 0,1 0 0,-5 2 0,4 0 0,1 1 0,-1-2 993,6-2 0,1-1 0,0-1-993,-7 1 0,1 0 0,1 0 0,-2 0 0,6 0 0,0 0 0,-2 0 1092,-7 0 0,0 0 0,-2 0-186,10 0 1,-2 0 632,-6 0 1,-2 0-1540,2 0 0,-1 0 272,0 0 1,1 0-273,6 0 0,2 0 0,0 0 0,2 0 174,-7 0 1,2 0 0,0 0-175,-2 0 0,0 0 0,1 0 0,6 0 0,1 0 0,-1 0 0,-6 0 0,-1 0 0,0 0 0,1 0 0,1 0 0,-1 0 0,-4 0 0,0 0 0,-2 0 40,12 0 0,-2 0-40,1 0 0,-3 0 0,-14 0 0,-2 0 0,1 1 0,-3-2 0,12-15 0,-24-13 0,-5-8 0,0 3 0,-1-2 0,-3-4-435,-4-4 1,-2-5 0,-3-1 0,0 1 434,0 10 0,-1 0 0,0-1 0,-1 0 0,1-2-501,0 0 0,1-3 0,-1 0 0,1 0 0,-1-1 1,1 2 500,-2-3 0,1 0 0,-1 0 0,1 0 0,1-2 0,2 3 0,1-2 0,0 0 0,1-1 0,0 1 0,1 1 0,0 4 0,0 1 0,0 0 0,1 1 0,1 0 0,1-1 0,2-6 0,2-1 0,0 1 0,2 1 0,-1 0-214,0 3 1,0 0 0,0 1 0,1 2 0,2 4 213,7-7 0,3 5 0,-2 0 0,0-7 0,0-1 0,-3 11 0,5 8 386,-3-6 1,-3 5-1,-10 26 1,12-13 0</inkml:trace>
  <inkml:trace contextRef="#ctx0" brushRef="#br0" timeOffset="921">18080 5027 24575,'0'0'0</inkml:trace>
  <inkml:trace contextRef="#ctx0" brushRef="#br0" timeOffset="1672">18080 5027 24575,'0'33'0,"0"1"0,0 9 0,0 4 0,0-12 0,0 2 0,0 1-503,0 7 0,0 2 0,0-2 503,0-8 0,0-2 0,0 3-441,0 0 1,0 2 0,0 1-1,0 0 441,0 0 0,0-1 0,0 1 0,0 0 0,0 2 0,0 0 0,0 0 0,0 0 0,0 1 0,0 0 0,0-1 0,0-1 110,0 7 0,0-2 0,0-2-110,0-7 0,0-1 0,0-2 0,0 9 0,0-2 0,0-7 0,0-3 0,0 7 684,0-4-684,0-4 1760,0-27-1760,0 12 0,0-16 0,0 0 0</inkml:trace>
  <inkml:trace contextRef="#ctx0" brushRef="#br0" timeOffset="2937">20232 4957 24575,'0'47'0,"0"0"0,0 0 0,0 0 0,0 0 0,0-3 0,0 1 0,0 1 0,0-1 0,0 1 0,0-2 0,0 5 0,0 0 0,0-1 0,0 0 0,0 1-547,0-5 1,0 1 0,0 0 0,0 0 0,0 0 0,0 0 92,0-2 0,0 0 1,0 0-1,0 0 1,0-2-1,0 0 454,0 3 0,-1 0 0,1-2 0,0-1 0,1 0 44,2 5 1,2-2-1,-1-1 1,0 1-45,-3-2 0,0 0 0,-1-1 0,2-2 0,3 5 0,1-2 0,-2 0 348,-3-4 0,-1 0 0,-1-1-348,1-2 0,0 0 0,0-3 0,0 6 0,0-1 0,0-1 0,0-2 0,0-6 0,0-5 742,0-3 1,0-5 0,0-15 0</inkml:trace>
  <inkml:trace contextRef="#ctx0" brushRef="#br0" timeOffset="7055">16387 3122 24575,'0'49'0,"0"0"0,0-9 0,0 2 0,0 3 0,0 3 0,0-3 0,0 1 0,0-2 0,0-1 0,0 0 0,0-2 0,0-4 0,0 5 0,0-3 0,0-78 0,0-3 0,0 9 0,0-6 0,0 2 0,0-2 0,0-1 0,0 1 0,0-2 0,0 4 0,0 6 0,0 3 0,0-7 0,0 3 0,0-3 0,23 0 0,-1-1 0,21 17 0,-10 2 0,1 2 0,9 11 0,0 2 0,-4 4 0,-15 18 0,1 2 0,-3 7 0,-16 13 0,-8 2 0,-5-12 0,-2-1 0,0 4 0,-6-3 0,-10-15 0,-1-3 0,7 6 0,-13 15 0,29-16 0,-13 13 0,16-28 0,16-20 0,1-9 0,1-5 0,0-6 0,3-2 0,0 9 0,3 1 0,-2-2 0,-3-15 0,1 4 0,5 18 0,1 3 0,-8-6 0,-1 5 0,18 21 0,-10-1 0,1 2 0,1 6 0,1 2 0,8-1 0,-1 3 0,-6 13 0,-3 3 0,-7-8 0,-3 2 0,-5 4 0,-6 0 0,-21 11 0,-8-10 0,-3-1 0,6-5 0,-1-1 0,-13-2 0,3 1 0,13 14 0,-13-29 0,13 29 0,-1-28 0,4 11 0,16-15 0</inkml:trace>
  <inkml:trace contextRef="#ctx0" brushRef="#br0" timeOffset="8105">16440 4128 24575,'33'0'0,"0"0"0,10-7 0,5-2 0,-9 1 0,6 0 0,0-2 0,-2 1 0,4-4 0,-3 0 0,2-1-417,-4 2 0,3-1 0,-2 0 0,-4 0 417,8-4 0,-4-1 0,2 1 0,-4-1 270,-12 0 1,-3 1-271,0 6 0,-1 2 275,10-7-275,-31 16 0,8 0 0,-43 0 0,27 0 0,-12 0 0</inkml:trace>
  <inkml:trace contextRef="#ctx0" brushRef="#br0" timeOffset="9739">16863 4586 24575,'0'45'0,"0"-1"0,0 0 0,0 4 0,0-1 0,0-2 0,0 0 0,0-4 0,0-6 0,0-4 0,0 1 0,0-44 0,16-8 0,-13-8 0,-3-9 0,1 0 0,6-8 0,1 0 0,-2 11 0,0-2 0,-2 2 0,-2-4 0,0 2 0,5 8 0,2 1 0,-2-8 0,1 0 0,2 6 0,0 3 0,-2-2 0,4 5 0,19 3 0,-27 4 0,43 16 0,-8 16 0,-4-7 0,1 2 0,-7 4 0,-4 5 0,-6 5 0,-2 1 0,0-6 0,-3-1 0,-10 16 0,12-3 0,-16-13 0,0 1 0,0 11 0,0-27 0,-16 12 0,12 0 0,-12-12 0,16 35 0,0-33 0,0 17 0,0-23 0,16 16 0,-12-12 0,27-4 0,-11-28 0,-3 4 0,1-5 0,4-9 0,-1-2 0,-1 3 0,-2 0 0,-3-7 0,-3 1 0,-4 15 0,0 1 0,0 0 0,-1 3 0,-3 5 0,12 3 0,-16 16 0,0 0 0,0 0 0</inkml:trace>
  <inkml:trace contextRef="#ctx0" brushRef="#br0" timeOffset="38941">14641 16104 24575,'-7'34'0,"1"0"0,-1 0 0,-8 9 0,-3 1 0,4 2 0,9-3 0,5 2 0,0 1 0,-3-1-674,-4-2 0,-2 0 0,0 0 0,3 0 674,4 1 0,2 1 0,1-2 0,0-2 0,-2-3 0,1-2 0,1 0 285,3-1 1,3 0 0,-3-4-286,-2-1 0,0-5 443,14 11-443,0-5 0,-12-27 0,11 12 1396,-15-16-1396,0 0 0,16 0 0,-12 0 0,12 0 0,-16 0 0,15 0 0,5 0 0,17 0 0,8 0 0,-10 0 0,1 0 0,3 0-630,2 0 0,2 0 0,3 0 1,0 0 629,-3 0 0,0 0 0,1 1 0,1-1 0,0-1 0,1-2 0,1 0 0,0-1 0,0 1 0,-1 0 0,-1 2 0,-1 1 0,0 0 0,1-1 0,1-1-454,-5-2 1,2-1 0,0-1 0,0 0 0,0 1 0,-2 0 453,2 0 0,-1 1 0,0 0 0,0 1 0,1-1 0,-1 1 0,1-1 0,1 1 0,1 0 0,-1-1 0,-1 1 0,6 0 0,-1-1 0,1 1 0,-2 0 0,-1 1-463,1 1 0,-2 1 0,0 0 0,2 1 463,1-2 0,2 1 0,1-1 0,-1 1 0,-2 2 0,-2 1 0,-2 1 0,0 0 0,2 0 0,1 0 0,2 0 0,1 0 0,0 0 0,-1 0 0,-1 0 0,-1 0 0,0 0 0,0 0 0,-1 0 0,-2-1 0,-1 1 0,0-1 0,0 0 0,0-1 0,0-1 0,-1-1 0,1 0 0,-1 0 0,0-1 0,5 1 0,-1 0 0,-1 0 0,1 0-239,-2 0 0,1 0 0,-2 0 0,-1 0 239,5 0 0,-2 0 0,0 0 0,-7 0 0,1 0 0,0 0 0,-2 0 0,6 1 0,-2-1 0,1-1 386,-1-3 1,1-1 0,0-1-387,3 0 0,1 0 0,0-2 0,1-2 0,0-2 0,1-1 126,-8 1 1,2-1 0,0 0 0,2 0-127,-4 2 0,1 0 0,1 0 0,1 0 0,1 0-323,-4-1 0,1 0 0,1 0 0,1 0 0,0 0 0,3 1 323,0 2 0,4 0 0,0 1 0,2 1 0,-2 0 0,-2-1 0,-3 1 4,-1 0 1,-2 0 0,-2 0-1,-1 0 1,1 0-5,3 0 0,3 0 0,-2 0 0,-6 1 0,-9 2 523,3 0-523,-13-12 1728,17 16-1728,-6 0 0,6 0 0,1 0 0,4 0 0,3 0 376,1 0 0,3 0 0,3 0 0,1 0-376,-11 0 0,1 0 0,2-1 0,0 1 0,0 0 0,-1 1 0,0 1 0,-1 1 0,0 0 0,0 0 0,0 0 0,0-1 124,0-1 0,1-1 0,-1 0 0,0 0 0,0 0 0,-2 3-124,4 2 0,-1 1 0,-1 1 0,0 0 0,-1-1 0,5 0 0,-1-1 0,0-1 0,-1 1-271,0 0 1,0 0-1,-1 0 1,-2-1 270,5 2 0,-2 0 0,0-2 0,-3-2 0,0-2 0,0-2 0,8-2 0,1-3 0,-4 2 0,-4 4 0,-1-2 0,0-6 0,4-4 0,-2 4 1336,2 7 0,0 0-1336,-9-7 0,0-3 0,2 2 0,2 2 0,2 3 0,-3-2 0,8-3 0,-4 1 247,-6 0 0,-3 2-247,-7 6 0,-3 2 1301,11-1-1301,-15 0 0,-4-16 0,-16 12 410,0-11-410,0-17 0,0 7 0,0-5 0,0-9 0,1-6 0,-2 0-529,-3 2 1,-2 1 0,0-4 528,2-1 0,0-4 0,-1 0 0,-2 4 0,-3 1 0,-3 3 0,1-1-139,3 5 0,1-1 0,-1 1 1,0 4 138,-8-13 0,-2 5 0,2 7 0,-1 2 0,0 6 0,1 5 0,-3 3 0,5 5 1538,15 15-1538,0-16-820,0-4 1,0 1 0,0 3 0</inkml:trace>
  <inkml:trace contextRef="#ctx0" brushRef="#br0" timeOffset="43155">15470 16140 24575,'0'25'0,"0"1"0,0 9 0,0 0 0,0-6 0,0 1 0,0 7 0,0 0 0,0-9 0,0-3 0,0 22 0,0-21 0,0-1 0,-1 0 0,2 1 0,5 17 0,3 0 0,1-11 0,0-1 0,0 12 0,0-3 0,5-5 0,-15 0 0,8-9 0,0-1 0,-4-1 0,11 7 0,-15-31 0,0 0 0</inkml:trace>
  <inkml:trace contextRef="#ctx0" brushRef="#br0" timeOffset="44660">16246 16245 24575,'0'47'0,"0"0"0,0-11 0,0 0 0,0 0 0,0 3 0,0 1 0,0-1 0,0-3 0,0 0 0,0-2 0,0 2 0,0-2 0,0 2 0,0-5 0,0-8 0,0 24 0,0-43 0,0 28 0,15-13 0,-11 17 0,12-1 0,-16 0 0,0 0 0,0 1 0,0-17 0,0-3 0</inkml:trace>
  <inkml:trace contextRef="#ctx0" brushRef="#br0" timeOffset="45655">17110 16210 24575,'0'41'0,"0"0"0,0 1 0,0 3 0,0-6 0,0 2 0,0 2 0,0-3 0,-1 2 0,1-1 0,1-3 0,4-3 0,1-3 0,-1 3 0,-4 14 0,-1 4 0,3-6 0,5-9 0,-1-2 0,-6 7 0,-2 0 0,1-6 0,0-3 0,0-6 0,0-1 0,0 0 0,0-3 0,0-5 0,16 13 0,-12-28 0,12 11 0</inkml:trace>
  <inkml:trace contextRef="#ctx0" brushRef="#br0" timeOffset="46572">18327 16281 24575,'0'46'0,"0"1"0,0-1 0,0 1 0,0-1 0,0 1 0,0-1 0,0-1 0,0-4 0,0 0 0,0-1 0,0-1-458,-1 9 0,1 0 0,1-3 458,4-9 0,1-1 0,-1 0 149,-4 0 0,-1 0 0,3-3-149,5-2 0,-1-2 114,-8 0 0,2-5-114,15-7 0,-12 0 0,27-12 174,-27 27 1,12-27 0,-16 12 0</inkml:trace>
  <inkml:trace contextRef="#ctx0" brushRef="#br0" timeOffset="47364">19297 16351 24575,'0'37'0,"0"1"0,8 6 0,0 4 0,-7-1 0,-1 5 0,3-2 0,6-7 0,4-1 0,-4 2 0,-7-5 0,-3 1 0,1-1 0,3-4 0,13 6 0,0-4 0,-15 8 0,1-7 0,14-19 0,0 13 0,-12-28 0,11 11 0</inkml:trace>
  <inkml:trace contextRef="#ctx0" brushRef="#br0" timeOffset="48197">20232 16581 24575,'8'33'0,"0"0"0,1 3 0,1 3 0,2 0 0,0 4 0,0-4 0,-2 2 0,-1-3 0,1-2 0,-4-6 0,-6-14 0,0-16 0,0 0 0</inkml:trace>
  <inkml:trace contextRef="#ctx0" brushRef="#br0" timeOffset="49351">20955 16316 24575,'0'29'0,"0"1"0,7-2 0,2 1 0,0 9 0,2 2 0,5-4 0,3-1 0,-1-8 0,-1 0 0,-8 1 0,2-5 0,20-3 0,-27 11 0,27-11 0,-27 0 0,12-5 0,-16 1 0,0-12 0,0 12 0,0-1 0,16 5 0,-12-1 0,27 13 0,-27-28 0,12 11 0</inkml:trace>
  <inkml:trace contextRef="#ctx0" brushRef="#br0" timeOffset="50178">21890 16210 24575,'0'26'0,"0"-1"0,3 9 0,0 6 0,2 3 0,0-3 0,1 3 0,1-2 0,-1 2-363,-1 1 0,-1 4 1,1-1-1,1-5 363,5-4 0,1-4 0,-4-4 472,-4 9-472,12 8 0,-16-43 0,0 11 0</inkml:trace>
  <inkml:trace contextRef="#ctx0" brushRef="#br0" timeOffset="50938">22825 16351 24575,'0'37'0,"0"1"0,0-1 0,8 2 0,5 1 0,1 3 0,-2 0 0,-3-5 0,-2 1 0,1 1 0,1 1 0,1 1-547,2-2 1,3 2 0,0 1 0,1 0 0,-1-3 0,-2-2 381,2 4 1,-1-4-1,-1-1 1,0-1 164,5 11 0,0-1 0,-3-9 304,5-2 1,-4-15 0,-16-5 0</inkml:trace>
  <inkml:trace contextRef="#ctx0" brushRef="#br0" timeOffset="53522">14746 15363 24575,'0'-45'0,"16"2"0,-12 8 0,12 0 0,-8 10 0,-1-1 0,2-2 0,2 1 0,6-1 0,1 1 0,1 2 0,-2-1 0,-8 0 0,1 1 0,7 5 0,-2 1 0,-12-16 0,29 3 0,-28 28 0,11 4 0,-15 36 0,-6-3 0,-3 4 0,-1 7 0,0 2 0,4-11 0,0 0 0,-1 1 0,-4 3 0,-1-1 0,3-1 0,8 2 0,-2-2 0,-13 2 0,1-3 0,11-1 0,-12 0 0,16 1 0,0-10 0,0-1 0,0-2 0,0 8 0</inkml:trace>
  <inkml:trace contextRef="#ctx0" brushRef="#br0" timeOffset="89655">1112 16210 24575,'0'43'0,"0"0"0,0 0 0,0 4 0,0 1 0,0 1 0,0-12 0,0 2 0,0-1 0,0 0-600,0 2 1,0-1 0,0 1 0,0-2 599,0 10 0,0-1 0,0-1 0,0-3 0,0 0 0,0-3 383,0 6 0,0-2-383,-2-1 0,4-4 395,13 0-395,-11-3 0,12-21 0,0-15 1236,3 0-1236,5 0 0,3 0 0,-1 0 0,3 0 0,11 0 0,6 0 0,1 0-720,-9 1 1,0-1-1,1 0 1,3-1 719,3-1 0,4-1 0,1-1 0,1 0 0,-1 2-547,-8 1 1,1 0 0,0 1 0,0 0 0,0 0 0,2-2 498,-3-1 0,2-2 0,-1 0 0,2-1 0,-1 1 0,0 1 0,-1 0 48,6 2 0,-1 2 0,0 0 0,0 0 0,0 0 0,0-1-400,0-2 0,1 1 0,-1-2 0,1 1 0,-1 1 0,0 0 400,-4 1 0,0 1 0,0 0 0,-1 0 0,1 1 0,-1-1 0,0 0 0,0 0 0,0 0 0,-1 0 0,0 0 0,0 0 0,5 0 0,-1 0 0,0 0 0,1 0 0,0 0 0,-3 0 0,0 0 0,1 0 0,0 0 0,0 0 0,-1 0 0,-2 0 0,-1 0 0,1 0 0,-1 0 0,1 0 0,1 0 0,4 0 0,1 0 0,1 0 0,0 0 0,0 0 0,-1 0 0,-3 0 0,0 0 0,0 0 0,0 0 0,-1 0 0,0 0 0,-1 0 0,1 0 0,-1 0 0,-1 0 0,0 0 0,-1 0-205,3 0 0,-1 0 0,-1 0 0,0 0 0,-1 0 205,4 0 0,0 0 0,-2 0 0,0 0 0,-3 0 0,0 0 0,-1 0 0,-1 0 478,8 0 0,-2 0 0,-1 0-478,-6 0 0,-2 0 0,1 0 0,1-1 0,1 0 0,-3 3 0,2 5 0,0 2 0,-4-8 0,1-1 0,1 2 0,5 8 0,2 2 0,-2-2 0,8-7 0,2-2 0,-2 4 0,4 1 0,-3-2 0,-2-3 0,0-2 805,-3 1 0,3 0 1,-1 0-806,-7 0 0,0 0 0,0 0 0,7 0 0,1 0 0,0 0 0,-3 0 0,0 0 0,1 0 0,1 0 0,1 0 0,1 0 416,-6 0 0,2 0 0,0 0 0,-2 0-416,9 0 0,-2 0 0,0 0 0,-2 0 0,0 0 0,0 0 0,-7 0 0,1 0 0,-2 0 0,-2 0 467,13 0 0,0 0-467,-3 0 0,4 0 0,-4 0 0,-11 0 0,-2 0 0,2 0 0,9 0 0,3 0 0,-4 0 0,6 0 0,-2 0 138,-8 0 0,0 0 1,-2 0-139,0 0 0,-6 0 826,8 0-826,7-15 1500,-43 11-1500,11-12 727,1 16-727,-12 0 0,12-31 0,-15-1 0,-2-7 0,0 2 0,1-6 0,0-3 0,1 0-656,1 4 1,1-1-1,1-1 1,0-1 0,-2-1 639,-1 2 1,0-2 0,-1-1-1,0 0 1,1 1 0,0 2 15,2-1 0,0 0 0,1 2 0,-1 1 0,0-1-225,-3-8 1,-1 0 0,0 2 0,3 4 224,2 6 0,3 4 0,-3 0 0,-2-2 0,-2 2 0,2 5 0,14-10 0,-16 9 0,0 31 0,0 0 0,0 0 0</inkml:trace>
  <inkml:trace contextRef="#ctx0" brushRef="#br0" timeOffset="102505">14394 17427 24575,'0'45'0,"0"-2"0,0-7 0,0-12 0,0 3 0,0 0 0,0 1 0,0 7 0,0 0 0,0-7 0,0-1 0,-2 0 0,4-3 0,13-4 0,5-5 0,15-15 0,-9 0 0,-1 0 0,14 0 0,-7 0 0,3 0 0,0 0 0,1 0 0,0 0 0,2 0 0,5 0 0,0 0 0,-6 0 0,-3 0 0,-7 0 0,1 0 0,5 0 0,0 0 0,-5 0 0,-1 0 0,8 0 0,1 0 0,-1 0 0,0 0 0,4 0 0,1 0 0,-4 0 0,0 0 0,-4 0 0,-1 0 0,-5 0 0,-1 0 0,10 0 0,-15 0 0,11 0 0,-27 0 0,12 0 0,-16-15 0,0-5 0,-1-18 0,2-6 0,6 12 0,1 1 0,-6-13 0,0 2 0,7 14 0,-2 5 0,-7 3 0,0-11 0,0 27 0,0-12 0,0-7 0,0 17 0,0-18 0,0 24 0,0 0 0</inkml:trace>
  <inkml:trace contextRef="#ctx0" brushRef="#br0" timeOffset="111505">14817 18433 24575,'-8'-26'0,"0"1"0,-1-2 0,-1-1 0,-7-15 0,-2 0 0,3 5 0,-3 1 0,4 8 0,-2-1 0,-2 3 0,-7-2 0,-3 3 0,-5-2 0,-2 5 0,0 11 0,1 4 0,7-1 0,1 3 0,2 5 0,-1 2 0,-3-2 0,0 2 0,1 6 0,-1 1 0,-18 1 0,0 2 0,17 7 0,1-1 0,-7-8 0,5 2 0,12 20 0,-13-11 0,13 15 0,-1 0 0,4 1 0,8-10 0,1-1 0,3-2 0,-12 24 0,16-27 0,0 15 0,0-15 0,0 11 0,0-11 0,0-1 0,16 13 0,3-5 0,1 10 0,11-9 0,-11 3 0,15-27 0,1 27 0,-17-27 0,12 12 0,-11 0 0,15-12 0,1 11 0,-17-15 0,13 0 0,-28 0 0,35 0 0,-2 0 0,10 0 0,-14 0 0,1 0 0,-7 0 0,1 0 0,-1 0 0,0 0 0,0 0 0,-3 0 0,12 0 0,-17 0 0,-3 0 0,-16 0 0,0-15 0,16-5 0,3-15 0,16-1 0,-17 16 0,0-3 0,-1-4 0,1 1 0,17-5 0,-15 0 0,-4 31 0,-16 0 0,0 0 0,-16 0 0,12 0 0,-12 0 0,16 0 0,0 0 0,0 0 0</inkml:trace>
  <inkml:trace contextRef="#ctx0" brushRef="#br0" timeOffset="148984">2082 14640 24575,'0'36'0,"0"-12"0,0 3 0,0 0 0,0 0 0,0 0 0,0 1 0,0 6 0,0-1 0,0-6 0,0 1 0,0 7 0,0 0 0,0-7 0,0-1 0,0 8 0,0-3 0,0-9 0,0 24 0,0-43 0,0 12 0</inkml:trace>
  <inkml:trace contextRef="#ctx0" brushRef="#br0" timeOffset="201072">17692 5856 24575,'0'47'0,"0"0"0,0 0 0,0-5 0,0-1 0,0 2 0,0-6 0,0 3 0,0-1 0,0-2 0,0 2 0,0-2 0,0 0 0,-1-1 0,1 0 0,1-2 0,7 11 0,0-8 0,-4-13 0,11 23 0,-15-43 0,0 12 0,0-16 0,0 0 0</inkml:trace>
  <inkml:trace contextRef="#ctx0" brushRef="#br1" timeOffset="207656">17657 6138 24575,'0'43'0,"0"1"0,0-10 0,0 1 0,0 1 0,0 5 0,0 2 0,0-1-608,0-1 1,0 1-1,0 0 608,0 4 0,0 0 0,0-1 0,0-5 0,0-1 0,0 0 0,0 2 0,0 1 0,0-1 0,0-3 0,0 0 0,0-1 0,0-1 0,0-1 0,0 0 27,0 0 0,0 1 0,0-1-27,0 0 0,0 1 0,0-1 0,0 10 0,0 0 210,0 0 1,0-4-211,0-2 0,0 8 0,0-43 914,16 12-914,19-16 0,5-7 0,6-2 0,-6 7 0,2 2 0,1-2-282,-4-1 0,2-2 0,0 1 0,-1 1 282,1 2 0,-1 1 0,0 0 0,0 1 0,7-1 0,-1 0 0,2 0 0,-5 0 0,1 0 0,1 0 0,-1 0-481,-2 0 1,-1 0 0,0 0-1,2 0 481,-3 0 0,1 0 0,0 0 0,1 0 0,-2 0 0,5 0 0,-1 0 0,0 0 0,-1 0-265,-3 0 0,0 0 0,-1 0 0,-1 0 265,10 0 0,-1 0 0,-1 0 0,-1 0 0,0 1 0,-2-2-44,-6-4 0,-1-1 0,-1 1 44,13 3 0,-2 0 641,-10-6 1,-1 0-642,-1 7 0,2 2 0,2-1 0,3 0 0,-2 0 0,2 0 0,0 0 0,-2 0 0,1 0 0,-1 0 0,4 0 0,0 0 0,-4 0 0,2 0 0,1 0 0,-2 0 0,1 0 0,-1 0 644,2 0 0,0 0 0,-2 0-644,1 2 0,-4-4 632,-9-5 1,-5-1-633,-3 4 169,-5-12-169,-15-31 0,0 4 0,1 12 0,-1-5 0,-1 1 0,-6-10 0,-1 0 0,2 10 0,0-1 0,-2 1 0,-3-1 0,-2 1 0,2 0 0,0-11 0,2 2 0,1 4 0,0 2 0,0 10 0,1 3 0,3-18 0,-12 7 0,16 1 0,0 15 0,0 5 0,0-1 0,0 12 0,0-11 0</inkml:trace>
  <inkml:trace contextRef="#ctx0" brushRef="#br1" timeOffset="208909">18080 8290 24575,'0'39'0,"0"1"0,0-1 0,0 0 0,0 5 0,0-2 0,0 1 0,0-5 0,-1 0 0,1 1 0,1-1 0,4 13 0,1-1 0,-1-2 0,-4-8 0,0-2 0,1 0 0,3 5 0,1 1 0,-2-6 0,-3-8 0,-2-5 0,1 10 0,0-3 0,0-28 0,0 11 0,0 1 0,0-12 0,0 12 0,0-1 0,0-11 0,0 28 0,0-28 0,0 11 0,0-15 0,0 0 0</inkml:trace>
  <inkml:trace contextRef="#ctx0" brushRef="#br1" timeOffset="209921">17727 8678 24575,'36'-25'0,"-1"-1"0,2 12 0,6 0 0,1 2 0,-3-2 0,-4-5 0,-3-1 0,4 4 0,6 4 0,4 3 0,1 1 0,-5 1 0,-6 1 0,-3 0 0,-3 3 0,7 2 0,-3 2 0,-8-1 0,-5 0 0,-7 0 0</inkml:trace>
  <inkml:trace contextRef="#ctx0" brushRef="#br1" timeOffset="211321">15311 5803 24575,'0'0'0</inkml:trace>
  <inkml:trace contextRef="#ctx0" brushRef="#br1" timeOffset="212747">15311 5803 24575,'0'45'0,"0"0"0,0 0 0,0 1 0,0-1 0,0 1 0,0 1 0,0 0 0,0-1 0,0-1 0,0 2 0,0-2 0,0-1 0,0 0-783,0 1 1,0-1 0,0 0-1,0 0 783,0-2 0,0 0 0,0-1 0,0-2 0,0 5 0,0-1 0,0-2 493,0 9 0,0-2-493,0-4 0,0-6 514,0-15-514,0 9 0,0-32 0,0-47 0,-16 4 0,10 1 0,1-8 0,-3 0 37,-8 7 1,-3 1-1,3-4-37,8 3 0,3-4 0,1 0 0,-3 0-444,-4-1 0,-2-1 1,1 1-1,1 1 444,5 5 0,1 1 0,1 0 0,0 0 0,-1 1 0,0-1 0,0 2 0,0 2 0,-4-10 0,2 4 0,6 7 0,2 6 0,-1 10 0,0-11 0,12 9 0,8 1 0,6 2 0,7 1 0,2-2-229,-1-5 1,2-3-1,1-1 1,3 1 228,-5 5 0,3 1 0,0 1 0,1-1 0,-1 0 0,1 0 0,0 0 0,0 1 0,-1-1 0,-1-1 0,1-3 0,-1-1 0,-2 1 0,0 4 560,2 1 0,-1 3 0,-3 2-560,4-3 0,-8 2 0,-9 2 0,-4 15-820,-32 0 1,12 0 0,-12 0 0</inkml:trace>
  <inkml:trace contextRef="#ctx0" brushRef="#br1" timeOffset="213905">15135 6456 24575,'37'0'0,"1"0"0,0 0 0,-1-5 0,-1-1 0,-1 1 0,15 3 0,-2 0 0,-2-6 0,-6 1 0,-1 7 0,8 0 0,-27 0 0,15 0 0,-15-16 0,11 12 0,-27-12 0,12 16 0,-16 0 0</inkml:trace>
  <inkml:trace contextRef="#ctx0" brushRef="#br1" timeOffset="216023">23354 5592 24575,'0'33'0,"0"0"0,0 7 0,0 2 0,0-2 0,0 2 0,0 0-420,0-3 0,0 0 0,0 1 420,0 0 0,0 0 0,0 1 0,0 0 0,0 0 0,0-1 0,0-4 0,0 1 0,0-1 0,0 5 0,0 0 0,0-1 195,0 6 0,0-2-195,0 1 0,0-4 214,0-2-214,0 8 0,0-43 0,0-4 639,0-35-639,-6 3 0,-3-6 0,-2-2 0,-2-7 0,0-2 0,-1 0 0,2 11 0,1 1 0,-1-1 0,0-1 0,0-1-421,-2-6 0,-1-3 1,1 0-1,0 1 0,0 1 421,0-3 0,1 2 0,1 1 0,0 2 0,-1-1 0,1 2 0,2 1-112,2 1 0,2 1 0,0 2 112,-3-7 0,3 2 0,5 8 0,2 2 0,-1 6 0,0 5 0,0 3 0,0 4 2082,0 16-2082,0 0 375,31-15-375,-5 5 0,3 0 0,14 0 0,4 0 0,-8 0 0,2-1 0,1 1-223,0 3 0,0 2 0,-1-3 223,-4-3 0,0-2 0,-1 2 0,-1 4 0,-1 2 0,-1-2 0,7-10 0,-2 2 0,-1 14 0,-1-2 0,-4-11 0,-2-3 0,-4 7 0,-1 0 0,1 1 0,-1-1 0,-5-6 0,-1 0 334,8 6 1,-3 1-335,-4-11 0,-4 5 0,-16 15 0</inkml:trace>
  <inkml:trace contextRef="#ctx0" brushRef="#br1" timeOffset="217414">23248 5927 24575,'26'0'0,"-1"0"0,2 0 0,1 0 0,8 0 0,-1 0 0,-7 0 0,-1 0 0,0 1 0,-3-2 0,-5-15 0,13 12 0,-29-12 0,13 16 0,-16 0 0,16 0 0,0-18 0,3-3 0,8 16 0,1 0 0,-8-15 0,-1 1 0,13 19 0,-32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42:1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14887 24575,'-17'41'0,"-1"1"0,-1-13 0,-5 0 0,-1 3 0,3 3 0,4 2 0,3 3 0,1 1 0,-2 2 0,-1 0-547,-3-3 1,-3 0 0,0 2 0,0-1 0,1 2 0,3 0-1,3 1 1,3 2 0,1 0 0,1 1 0,0-1 0,0-1 485,-1-3 1,0 0 0,0 0 0,1 0 0,0-1 0,2 1 317,1 0 1,2 0 0,0 0 0,0 1 0,1-2 0,1 0-258,-1 3 0,1-1 0,0 0 0,1-1 0,-1-1 0,0 9 0,1-2 0,-1-1 0,0-3 0,-2-5 0,0-3 0,2-2 596,3 10 1,-2-9-597,-13-16 0,16 1 0,32-4 0,-7-14 0,4-4 0,3-2 0,2-2 0,6 0 0,-3 1 0,4-1 0,4-1 0,1 1 0,0 0 0,-2 1-91,-2 0 1,-1 1 0,0 0 0,0 1-1,2-1 1,2 0 90,-3 0 0,1 0 0,2 0 0,1 0 0,0 0 0,0 0 0,-1 0 0,-1 1 0,1 0 0,-1 1 0,0-1 0,0 2 0,-1-1 0,0 0 0,-1-1-162,4 0 0,-3 1 1,1 0-1,0-1 1,1-1-1,2-1 162,-2-2 0,2 0 0,1-2 0,1 0 0,1 0 0,-2-1 0,0 2 0,-3 0 0,4 0 0,-2 1 0,-1 0 0,-1 1 0,2-1 0,1-1-375,-5 0 1,2 0 0,1 0 0,0-1 0,0 0-1,0 1 1,-2-1 0,-1 1 374,4-1 0,-1 0 0,-2 0 0,0 1 0,0 0 0,1 0 0,2 1 0,-1 0 0,1 1 0,0 0 0,0 0 0,2-1 0,-4 0 0,1-1 0,0 0 0,1 0 0,0 1 0,0 0 0,0 1 0,-1 2 0,0 1 0,1 0 0,-1 1 0,0 0 0,0 0 0,0-2 0,-1 0 0,0 0 0,-1-2 0,1 1 0,-1 0 0,0 1 0,-1 1 0,4 1 0,1 2 0,-2 1 0,1-1 0,-2 0 0,0-3-417,4-3 1,-2-2 0,0-1-1,1 0 1,0 2 416,-3 2 0,0 2 0,0 0 0,1 0 0,1 0 0,2-2 0,-7 1 0,2-1 0,1-1 0,1 1 0,-1-1 0,1 0 0,-1 1 0,-2-1 0,3 1 0,-1 0 0,-1 0 0,0 0 0,0 0 0,1 0 0,1 0-25,-1 0 1,2 1-1,1 0 1,-1-1-1,1 1 1,0 0-1,-2-1 1,-1 1 24,1-1 0,-2 0 0,-1 0 0,0 0 0,0 0 0,0-1 0,1 1 0,2 0 0,-1 0 0,0 0 0,1 0 0,1 0 0,2 0 0,2 0-236,-6 1 1,2 1 0,1-1 0,2 1 0,1 0 0,1-1 0,0 1 0,-1 0 0,-1 0 0,0 1 0,-3-1 235,3 0 0,-2 1 0,0 0 0,-1 0 0,-1 0 0,1 0 0,0 0 0,2 0 0,0-1 0,-2 1 0,2-1 0,0 0 0,1-1 0,1 1 0,0 0 0,-1 0 0,-2 0 0,0 0 0,-3 1 0,-2 0-40,6 1 0,-4 0 0,-1 1 0,-2-1 0,0 1 1,1 0-1,2-1 40,-1 0 0,1-1 0,0 0 0,0 0 0,1 0 0,-1 0 0,1-1 0,-1 1 0,4 0 0,-2 0 0,0 0 0,1 0 0,1 0 0,3-1 0,3 1 0,-12-1 0,3 1 0,2 0 0,2-1 0,0 1 0,2-1 0,1 0 0,-1 0 0,1 0 0,-2 0 0,0 0 0,-1 0 0,-3 0-114,2 0 0,-2 0 0,-1-1 1,-1 1-1,0-1 0,0 1 1,0-1-1,0 0 0,1 1 0,1-1 1,1 0 113,-1 0 0,1 1 0,1-1 0,1 0 0,1 0 0,-1 0 0,1 0 0,-1 0 0,0 0 0,-2 0 0,0 0 0,-3 0 0,-1 0-14,9 0 0,-1-1 0,-3 1 0,-1-1 0,-1 1 0,0 0 0,0-1 0,0 1 14,-1 0 0,-1-1 0,1 1 0,-1 0 0,-1-1 0,0 1 0,0-1 0,-1 1 197,8-2 0,-2 0 0,0 0 1,-1 0-1,1 0 0,-1 0-197,-1 1 0,1-1 0,-1 1 0,0 0 0,-1-2 0,-1 0 186,2-2 0,-2-1 0,-1 0 1,0-1-1,0 0-186,-2 1 0,2-1 0,-2 0 0,-1 0 0,-3-1 1092,9-5 0,-4-2 0,-3 0-961,-8 3 0,-3-1 0,-4-1 3145,6-17-3117,-29 11 0,-4-3-159,2-7 0,0-2 0,-1-12 0,2-2 854,4 14 1,1 1-1,-1-2-854,-3-6 0,-2-1 0,2 1 0,3 6 0,1 1 0,-2 0 810,-2 0 0,-3 0 1,0 2-811,1-10 0,0 2 0,0 6 0,0 1 0,0-1 0,0 2 0,0 6 0,0 1 0,0 0 0,0 3 793,0-12-793,0 1 23,0 0-23,0 15 0,0-11 0,0 27 0,0-12 0,0 16 0</inkml:trace>
  <inkml:trace contextRef="#ctx0" brushRef="#br0" timeOffset="5454">7391 14711 24575,'0'35'0,"0"-11"0,0 3 0,0 14 0,0 4 0,0-10 0,0 2 0,0 1-778,0 8 1,0 1-1,0 1 778,0 1 0,0 1 0,0 0 0,0-10 0,0-1 0,0 1 0,0 0 0,0-2 0,0 0 0,0 0 0,0 1 0,0 3 0,0 0 0,0 1 0,0 2-439,0-2 1,0 3 0,0 0 0,0-1 0,0-1 438,0 1 0,0-2 0,0 0 0,0 2 0,0-1 0,1 3 0,0 1 0,-2-2 0,0-4 211,-4 9 1,-1-3 0,1-4-212,4-8 0,0-3 0,-1 0 0,-6 21 0,1-10 0,7-20 0,0 7 1034,0-31-1034,0 0 2382,0-15-2382,0 11 473,0-28-473,0 28 0,0-27 0,0 27 0,0-12 0,0 16 0</inkml:trace>
  <inkml:trace contextRef="#ctx0" brushRef="#br0" timeOffset="9735">3581 14676 24575,'0'-36'0,"0"5"0,0-4 0,0-2 0,0-1 0,0 1 0,0 0 0,0 1 0,0 5 0,0 11 0,16-19 0,19 18 0,-5 0 0,3-1 0,3 3 0,0 2 0,-12 7 0,-1 1 0,24-7 0,-43 16 0,28 0 0,-29 0 0,29 0 0,3 0 0,-9-1 0,3 2 0,6 7 0,1 0 0,-8-7 0,-2 2 0,1 12 0,-3 1 0,12-12 0,-1 12 0,-15-16 0,11 0 0,4-16 0,-1 1 0,3-5 0,-12-5 0,-2-6 0,3 0-342,2 5 1,3-1 0,0 0 0,-3-2 341,-5-1 0,-2-2 0,-1 0 0,2 0 0,4-2 0,1-1 0,0 1 0,-3 0 0,-1-3 0,-3 0 0,0 1 0,-2 5 0,0 1 0,-3 1 0,-5-7 0,-1 5 0,7 12 0,-16-12 0,0 42 0,0-7 682,0 18 1,0 7-683,0-2 0,0 1 0,0 14 0,0 2 0,0-6 0,0-1 0,0-2 0,0 0 0,0 0 0,0-3 0,0 7 0,7-6 0,2 1 0,-6 5 0,19-5 0,3-1 0,-1 6 0,6-12 0,7-3 0,-3-12 0,2-5 0,1 2 0,1-2 0,4-6 0,2-2 0,-1 1 0,0 0 0,2 2 0,0-4 0,-11-5 0,1-4 0,2-2 0,5-2 0,3-2 0,1-2 0,-2-1 0,-5-2 0,-1-1 0,0-2 0,1 1-342,-2 3 0,0-1 1,1 0-1,-1 1 0,-1 1 342,-1 1 0,0 2 0,-1 0 0,-1 0 0,8-7 0,-1 1 0,0 3 0,-4 5 0,0 3 0,2 0 0,2-1 0,4 0 0,-1 0 0,-1 1 0,1-1 0,-2 1 0,0 2 0,1 2 0,0 2 0,-3 0 0,10-3 0,-7 2 0,-3 7 0,-6-1 0,0 2 0,-5 6 0,-1 2 0,1-1 0,-1 4 854,1 10 1,-5 7-855,-12-2 0,-2 0 0,8 1 0,-3-1 0,-11-2 0,-2 1 0,7 7 0,0 1 0,-7-6 0,-2 3 0,1 5 0,0 4 0,0 1-480,0 3 0,1 0 0,-2 2 480,-2-6 0,-2 2 0,1 0 0,0-4 0,3 0 0,0-3 0,-1-2 0,-6 6 0,0 0 0</inkml:trace>
  <inkml:trace contextRef="#ctx0" brushRef="#br0" timeOffset="12452">7532 14640 24575,'0'-43'0,"0"0"0,0-1 0,0-2 0,0 4 0,0-2 0,0 1-589,0 0 1,0 1 0,0-1 588,0-2 0,0 0 0,0 2 0,0 6 0,0 1 0,0 3 285,0-5 1,0 5-286,0-2 292,0 4-292,0 27 0,0-12 0,0 16 902,16-15-902,19-21 0,-1 17 0,3-1 0,-1-7 0,2 3 0,-5 15 0,2 5 0,-1-2 0,6-11 0,2 2 0,0 11 0,5 5 0,0-2 0,-10-3 0,2-1 0,-1 1 0,0 2 0,12 5 0,-1 4 0,1-2-440,-4-3 1,1-2-1,0 1 1,-2 0 439,2 4 0,-1 1 0,6-1 0,-14-4 0,5 0 0,2-1 0,2-1 0,0 1 0,-1-1 0,-3 1 0,7 0 0,-3 0 0,-1 0 0,2 0 0,2 0-469,-3 0 1,4 1 0,0 0 0,1 0 0,0-1 0,-2-1 0,-4-1 462,4-3 0,-3-1 0,-1-1 0,-1 0 0,-1 1 6,4 0 0,-2 1 0,0-1 0,2-1-395,-5-2 0,1-1 0,0-1 0,0 0 1,-2 1 394,3 1 0,-1 1 0,-1-1 0,2 0-247,-7-1 1,2 0 0,0-1 0,-1 1 0,0 0 246,5 0 0,0 1 0,-1-1 0,-2 0 83,-4-2 0,-2-1 1,0 0-1,-1 0-83,10-2 0,0-1 0,1-4 0,-5-3 0,1-3 0,1-4 0,-1-1 0,-3 0 0,-6 2 0,-2-1 0,-2 0 0,1-2 0,1-2-43,-1 2 0,1-3 0,1 0 0,-1-2 0,0 0 0,-2-1 0,-2 1 43,-1-4 0,-3 0 0,-1 0 0,-2-1 0,0 1 0,1 0 0,-2 3 0,1 0 0,-1 0 0,0 0 0,-1 1 0,-2-1 137,2-8 0,-3-1 0,0 0 0,-1 3 0,0 2-137,5-7 0,-1 4 0,-1 2 434,-4 6 0,0 1 1,-1 7-435,9-6 923,-5 35-923,-13 21 0,-4 9 0,9 5 0,2 4 0,-3 5 0,0 6 0,2 1 451,0-7 0,0 0 1,2 2-1,-1-1-451,-1-1 0,0 0 0,1 0 0,1 0 0,4 4 0,1 1 0,0-1 0,0-5 355,-2-4 1,0-3-1,2-1-355,5 1 0,1-2 0,-3-2 0,-8-4 0,0-1 0,5 8 0,1-4 0,4-7 0,-12 1 0,3-3 2017,21-18-2017,-13 27 219,5-28 1,3-2-220,-1 15 0,3-1 0,2-11 0,5-4 0,-1 0 0,11 8 0,2 0 0,-5-6 0,3-2 0,2-2 0,-4 0 0,2-1 0,0-2 0,-2-1 0,-5-1 0,-1-1 0,0-1 0,2-2-583,4-1 1,2-1-1,1-2 1,-1 0 0,-1 0 582,1-3 0,-2-1 0,0 0 0,2 0 0,-6 2 0,1-1 0,0 0 0,3 1 0,2 1 0,-3 4 0,3 1 0,2 1 0,1 0 0,0 1 0,-1 0 0,-2-1 0,-2 0 0,-2 1 0,0-1 0,0 1 0,0 0 0,3 1-413,0 2 0,3 0 0,1 0 0,1 2 1,-1-1-1,-2 1 0,-2 0 413,3 0 0,-2 0 0,-1 1 0,-1 0 0,0 1 0,0 1 0,-1 1 0,1 1 0,0-1 0,1 0-314,-3 0 0,3 0 0,-1 0 0,1 0 0,-2 0 0,-2 0 314,7 0 0,-2 0 0,-1 0 0,1 0-191,4 0 1,3 0-1,-2 0 1,-6 0 190,-7 0 0,-4 0 0,0 0 664,2 0 1,0 0 0,-2 0-665,4 0 0,-1 0 1380,-1 0 1,-6 0-1381,-10 0 2472,-5 0-2472,1 16 1221,-12 19-1221,11-2 0,1 5 0,-12 0 0,-5 5 0,2-3-416,7 9 1,0 0 415,-4-12 0,0 4 0,-1-1 0,2-1 0,1 4 0,1-1 0,-1 1 0,-1-6 0,0 1 0,-1 1 0,2 0-308,2 0 1,1 0 0,-1 1 0,-2-2 307,-3 10 0,-3-1 0,1-1 0,4 2 0,1-1 0,-1 0 0,-4-5 0,-2-1 0,1 1 0,1 4 0,-1 0 0,-1-1 0,-4-4 0,-1-1 0,1-3 0,4 3 0,-2-4 0,-5-8 0,1-1 0</inkml:trace>
  <inkml:trace contextRef="#ctx0" brushRef="#br0" timeOffset="39884">7250 17657 24575,'-20'0'0,"-27"0"0,24 0 0,-10 0 0,-1 0 0,-5 0 0,13-2 0,1 4 0,-10 13 0,-1 20 0,17 5 0,9-7 0,4 0 0,6 7 0,0-7 0,0 0 0,0 6 0,0-5 0,0-1 0,0 6 0,-1-13 0,2-1 0,15 10 0,3 1 0,17-17 0,-1 13 0,0-13 0,1 1 0,-1-4 0,-16-16 0,13 0 0,-28-16 0,27-19 0,-21 9 0,0-3 0,8-13 0,-1-3 0,-9 11 0,-2-3 0,0 3 0,2-6 0,-1 1 0,-6-12 0,-2 4 0,1 8 0,0 0 0,0-4 0,1-2 0,-2 0 0,-3 11 0,-1-1 0,-1 2 0,-4-12 0,0 1 0,1 6 0,-2 2 0,-4 9 0,-1-1 0,-1-15 0,-1 0 0,-1 12 0,-2 3 0,-4 1 0,0 3 0,-11-7 0,1 11 0,0 1 0,15-13 0,4 28 0,16-11 0,0 15 0,0-16 0,16 12 0,19-27 0,5 27 0,-15-4 0,1 0 0,-1 7 0,0 2 0,15-1 0,-7 0 0,0 0 0,7 0 0,-5 0 0,-20 0 0,17 16 0,-9 3 0,13 17 0,-5-1 0,-11 0 0,-1 0 0,-3 1 0,-16-1 0,0 0 0,0-15 0,-16-4 0,12-16 0,-11 15 0,30-11 0,-11 12 0,28-16 0,-7 0 0,0 0 0,19 0 0,-9 0 0,-4 0 0,-11 0 0,11 0 0,-27 0 0,12 0 0</inkml:trace>
  <inkml:trace contextRef="#ctx0" brushRef="#br0" timeOffset="63684">16581 1288 24575,'0'39'0,"0"0"0,0 0 0,0 0 0,0 8 0,0-1 0,-1 1 0,0 4 0,3-8 0,6-16 0,0-3 0,-7 2 0,1-1 0,14 14 0,0-4 0,-12-4 0,27-27 0,-27 28 0,12-28 0,-16 11 0,0-15 0,0 0 0,31 0 0,-7 0 0,14 0 0,6 0 0,-7 0 0,0 0 0,-3 0 0,2 0 0,0 0-297,-1 0 1,0 0 0,1 0 296,8 0 0,2 0 0,1 0-538,-6 0 1,1 0 0,0 0 0,2 0 537,4 0 0,2 0 0,0 0 0,0 0 0,-3 1 0,-1-1 0,1 0 0,1-1 0,-5-1 0,1-1 0,1 0 0,-1-1 0,-1 1 0,4-2 0,-1 1 0,-1-1 0,2-1 0,-4 0 0,1-2 0,0 0 0,1 1 0,-2 1 0,7 0 0,-2 2 0,0 0 0,0-2 0,-1-2 0,-1-1 0,0 1 0,-1 2-345,-4 4 1,0 2 0,-2 0 0,1-2 344,0-5 0,-1-2 0,0 0 0,0 2 0,9 5 0,-1 3 0,-1-3-165,-3-8 1,-2-2 0,0 2 164,-2 8 0,-1 3 0,-1-4 0,-2-6 0,0-4 0,-1 4 0,15 6 0,0 2 0,-4-6 0,0-2 0,-7 3 0,2 1 0,0 1 0,-4 2 0,0 1 0,1 0 0,9-4 0,1-1 0,2 1-242,-11 4 1,0 1 0,2 1 0,0-1 241,9 0 0,1 0 0,1 0 0,-1 0-110,-10 0 0,0 0 0,-1 0 0,2 0 0,1 0 110,1 0 0,1 0 0,2 0 0,-1 0 0,0 0 0,-1 0 0,1 0 0,-1 0 0,-1 0 0,0 0 0,1 0 0,1 0 0,0-1 0,0 0 0,1 1 0,1 2 0,-2 1 0,2 2 0,0 1 0,1 0 0,-2 0 0,-1-1 0,-1 0 0,-2 0 0,-1-1 0,1 1 0,2 0 0,2 0 0,4 2 0,0-1 0,-1 0 0,-3 0 0,-4-1 401,6 2 1,-6-2 0,1-1-402,3-3 0,0-2 0,-9 1 483,3 0-483,-5 0 1802,12 0-1802,-21 1 0,3-2 1466,11-7 1,2 0-1467,3 8 0,-2-4 0,-11-11 0,-1-1 0,3 14 0,-1 0 0,-6-14 0,0 1 0,1 13 0,-1 0 0,7-14 0,-1 0 0,6 12 0,-6-4 0,1 1 0,5 7 0,-4 0 0,-3 0 0,-28 0 0,11 0 0,-15-24 0,0 18 0,0-33 0,0 20 0,0-5 0,0-3 0,0-8 0,0-1 0,0-1 0,0 0 0,0-7 0,0 1 0,0 7 0,0 2 0,0 6 0,0 1 0,0 1 0,0 1 0,0-10 0,0 15 0,0 4 0,0 16 0</inkml:trace>
  <inkml:trace contextRef="#ctx0" brushRef="#br0" timeOffset="72250">17763 1693 24575,'0'36'0,"0"-17"0,0 13 0,0-29 0,0 13 0,0-16 0,0 0 0,0 16 0,0-12 0,0 11 0,0-15 0,0 16 0,0-12 0,0 27 0,0-27 0,0 28 0,0 3 0,0-12 0,0 9 0,0-32 0</inkml:trace>
  <inkml:trace contextRef="#ctx0" brushRef="#br0" timeOffset="73422">18768 1535 24575,'0'29'0,"0"0"0,0-3 0,0 13 0,0-23 0,0-12 0,0 11 0,0 1 0,0-12 0,0 27 0,0-11 0,0 15 0,0 0 0,0-15 0,0-4 0</inkml:trace>
  <inkml:trace contextRef="#ctx0" brushRef="#br0" timeOffset="74784">19844 1464 24575,'0'20'0,"0"11"0,0-27 0,0 27 0,0-27 0,0 35 0,0-33 0,0 18 0,0 7 0,-16-7 0,14 0 0,0 3 0,-13 8 0,15 0 0,0-15 0,0-5 0</inkml:trace>
  <inkml:trace contextRef="#ctx0" brushRef="#br0" timeOffset="76062">20850 1217 24575,'0'20'0,"0"11"0,0-11 0,0 4 0,0 3 0,0 12 0,0-13 0,0-1 0,0-6 0,0-3 0,0 0 0,0-12 0,0 43 0,0-16 0,0 6 0,0-13 0,0-9 0,0 9 0,0 3 0,0 17 0,0-11 0,0 0 0,0 2 0,0-15 0,0-4 0,0-16 0,0 0 0</inkml:trace>
  <inkml:trace contextRef="#ctx0" brushRef="#br0" timeOffset="76967">22314 1182 24575,'0'25'0,"0"1"0,0 2 0,0-1 0,0 12 0,0-8 0,0-31 0,0 16 0,0 3 0,0 6 0,0 1 0,0 14 0,0 5 0,0 0 0,0-16 0,0-1 0,0-1 0</inkml:trace>
  <inkml:trace contextRef="#ctx0" brushRef="#br0" timeOffset="79139">15505 2663 24575,'0'38'0,"0"-1"0,0 7 0,0-6 0,0-14 0,0 9 0,0-4 0,0-21 0,0 39 0,0-27 0,0 15 0,0-15 0,0-4 0,0-48 0,0 0 0,0-6 0,-1-1 0,1-4 0,1-1-410,2 7 0,1-1 0,0 0 1,1-2 409,-1-3 0,0-2 0,1 1 0,1 2 0,5-6 0,1 2 0,0 3 0,0 5 0,-1 3 0,2 2 0,4-4 0,1 7 0,2 11 0,11 3 0,-11 16 0,4 13 0,3 5 0,1 0 0,-2 4 0,-7 3 0,-1 5 0,0 1 0,5-1 0,0-1 0,-2 2 0,0 13 0,-3 2 0,-5-14 0,-1-1 0,-2 0 0,0 6 0,-4-1 819,-5-4 1,-2-2-820,1-2 0,0-5 0,0-3 0,0-4 0,0-63 0,-7 7 0,-2-3 0,7-4 0,0-2 0,-3 12 0,-1-1 0,2 3 0,3 6 0,2 4 0,-1-11 0,0 21 0,0 15 0,15 0 0,5 0 0,15 31 0,-9-13 0,-1 3 0,-3 19 0,-4 6 0,-6-14 0,0 1 0,-1 0-172,1 3 1,-1 0-1,-3 0 172,-5 2 0,-3 0 0,1 0 0,4-2 0,1-1 0,-1 0 0,-6 11 0,2-2 0,6-8 0,1-2 0,-6-7 0,0-3 0,14 12 0,-16-1 0,0-15 0,0-5 0,0-15 0</inkml:trace>
  <inkml:trace contextRef="#ctx0" brushRef="#br0" timeOffset="80075">16687 2540 24575,'0'29'0,"0"1"0,0-2 0,0 1 0,0 9 0,0 2 0,0 4 0,0-2 0,0-12 0,0-1 0,0 12 0,0 0 0,0-13 0,0-1 0,0 8 0,0 1 0,0 0 0,0-2 0,0 6 0,0 7 0,0-43 0,15 11 0,5-30 0,5-2 0,1-2 0,-6 1 0,-1-3 0,-1-4 0,-1-1 0,1 0 0,-4 1 0,-10 2 0,11-9 0</inkml:trace>
  <inkml:trace contextRef="#ctx0" brushRef="#br0" timeOffset="80563">16546 2399 24575,'0'0'0</inkml:trace>
  <inkml:trace contextRef="#ctx0" brushRef="#br0" timeOffset="81842">17004 2505 24575,'0'39'0,"0"0"0,0 5 0,0 0 0,0-2 0,0-1 0,0-4 0,0-4 0,0 2 0,0-19 0,0 0 0,0 19 0,0-8 0,0 1 0,0 0 0,0-1 0,0 0 0,0-3 0,0-5 0,0-19 0,0-19 0,0-16 0,0 15 0,0-11 0,0 11 0,0-4 0,0-3 0,0 0 0,0-1 0,-1 1 0,2-1 0,7 1 0,0 3 0,-4 5 0,12 3 0,-16 16 0,15 0 0,-11 0 0,27 16 0,-11 3 0,5 5 0,1 3 0,-6 0 0,-1 1 0,7 6 0,-1 3 0,-6 5 0,-3 2 0,2-7 0,0 0 0,-1 7 0,1-1 0,-2-6 0,3-4 0,3-13 0,-1-1 0,-10 7 0,0-5 0,12-17 0,-23 12 0</inkml:trace>
  <inkml:trace contextRef="#ctx0" brushRef="#br0" timeOffset="84036">23495 2364 24575,'0'35'0,"0"0"0,0-10 0,0 1 0,0 13 0,0-2 0,0 1 0,0-10 0,0 1 0,0 9 0,0 2 0,0-4 0,0-1 0,2-7 0,-4-2 0,-13 10 0,11-21 0,-12-46 0,15 6 0,2-5 0,-2-15 0,2-8-416,1 13 1,1-3 0,2-2-1,1 3 416,4-7 0,2 1 0,1 0 0,-4 5 0,0-3 0,1 2 0,1 4 0,6 2 0,2 3 0,-4 2 0,-5-4 0,0 4 0,21-2 0,-27 19 0,12 32 0,-16-13 1662,0 29-1662,0 3 0,7-1 0,1 3 0,-6-1 0,0 2 0,7 6 0,-2-2 0,-6-13 0,-2-3 0,1 9 0,0-3 0,0 3 0,0 2 0,0 5 0,0-4 0,0 0 0,0 2 0,0-2 0,0-11 0,0-3 0,0 12 0,0-32 0,0-24 0,0-5 0,0-5 0,0-16 0,0-2 0,-1 10 0,2 0 0,7-10 0,0 1 0,-8 19 0,4 2 0,11-2 0,1 5 0,-12 3 0,12 4 0,-16 16 0,39 16 0,2 4 0,-2-4 0,0 3 0,-10-2 0,-3 1 0,2-1 0,-5 1 0,-3 18 0,-5-1 0,-15 0 0,0-6 0,0 1 0,0 11 0,2-4 0,-4 1 0,-5-10 0,-1-1 0,6 0 0,0 0 0,-6 0 0,0-3 0,8 12-820,31-32 1,-23 7 0,24-26 0</inkml:trace>
  <inkml:trace contextRef="#ctx0" brushRef="#br0" timeOffset="86019">24395 2575 24575,'-39'0'0,"-8"0"0,43 39 0,-4-4 0,0 3 0,7-6 0,1 2 0,1 2-376,-1 9 0,0 2 0,0-2 376,0-8 0,0-1 0,0 1 0,0 4 0,0 1 0,0-4 138,0 2 0,0-5-138,0-8 0,0-3 0,0 7 0,0-27 0,16 12 0,3-16 426,5-6 0,3-4-426,1-6 0,-1-3 0,8-7 0,1-3 0,0-4 0,-2-5 0,-14 6 0,-2-4 0,-1 2 0,11-4 0,-5-2 0,-14 6 0,-4-2 0,1 4 0,3 4 0,-3 1 0,-5 0 0,-2 3 0,1 5 0,0-13 0,0 28 0,0 20 0,0 15 0,0 9 0,1-6 0,-1 3 0,-1 1-322,-2 0 0,-1 1 0,-1 2 0,2-2 322,1 10 0,2 0 0,-2-2 0,-3-3 0,-1-2 0,1-2 0,4 6 0,2-6 0,-1-5 0,0-19 0,0-16 0,0-16 0,16-19 0,1 9 0,1-3 0,1-13 0,1-2 0,7 7 0,-3-1 0,-15 5 0,-5-2 0,3 1 0,13-3 0,-1 0 644,-15-7 0,-2 2-644,9 13 0,1 3 0,-3-1 0,-2 3 0,-3 4 0,27 5 0,-11 15 0,4-1 0,3 2 0,0 5 0,1 3 0,0 0 0,-1 2 0,1 4 0,-5 5 0,-11 11 0,-5 5 0,4 0 0,-6 2 0,-15-3 0,-9 1 0,1-1-313,-1 12 1,-5-4 312,-7-12 0,-6-2 0,3-3 0,4 3 0,1-3 0,-9 1 0,2-3 0,16-5 0,2-2 0,-25 2 0,24 13 0,3-29 0,16 13 0</inkml:trace>
  <inkml:trace contextRef="#ctx0" brushRef="#br0" timeOffset="87057">25224 3016 24575,'0'36'0,"0"-1"0,0-8 0,0 1 0,-1 6 0,2-2 0,15 8 0,-2-14 0,7-2 0,8-9 0,7-4 0,1-1 0,-15-4 0</inkml:trace>
  <inkml:trace contextRef="#ctx0" brushRef="#br0" timeOffset="88133">24254 2734 24575,'35'0'0,"0"0"0,1 0 0,-1 0 0,-15 0 0,-5 0 0,-15 0 0,0 0 0</inkml:trace>
  <inkml:trace contextRef="#ctx0" brushRef="#br0" timeOffset="102985">16281 1147 24575,'0'-20'0,"16"4"0,16 12 0,14 6 0,-3 0 0,2-2 0,2 0 0,-8 0 0,4 0 0,-1 0 0,-5 0 0,2 0 0,-7 0 0,3 0 0,-4 0 0,-27 16 0,28-12 0,-13 27 0,4-20 0,5-2 0,15 7 0,0 3 0,-11 0 0,-1-3 0,11-5 0,-2-2 0,-13 0 0,-3-2 0,15-7 0,-13 0 0,-1 0 0,1 0 0,-1 0 0,15 0 0,-11-7 0,0-2 0,9-11 0,-10-2 0,2-7 0,-2 2 0,2-2 0,-1-1 0,-3 4 0,-1 1 0,2-2-204,7-7 1,1-1 0,-2 2 203,3-3 0,-1 1 0,0 0 0,0 0 0,1-2 0,-1 3 0,-7 14 0,-1 1 0,-8-7 0,-3 5 0,-1 17 0,1 4 0,4 35 305,4-8 0,3 1-305,-8-1 0,1 1 0,4 6 0,3-1 0,-1-13 0,-1-1 0,-5 6 0,-1 1 0,16 9 0,-3-15 0,-11-4 0,1-1 0,19 5 0,-12-10 0,1-1 0,-5 0 0,1-2 0,1-6 0,1-2 0,-1 1 0,0 0 0,7 0 0,-1 0 0,6 0 0,-5-6 0,-1-4 0,6-9 0,-7 1 0,3 0 0,-1 8 0,2 1 0,8-7 0,2 0 0,-11 10 0,1 0 0,-1-1 0,10-11 0,0 1 0,-8 9 0,1 2 0,-3 0 0,4-3 0,-1 2 0,9 6 0,0 2 0,-11-1 0,-2 0 0,-6 0 0,-1 0 0,0 0 0,-3 0 0,-4 0 0,11 0 0,-27 16 0,12 4 0,-7 3 0,-3 5 0,-4-1 0,0 0 0,14 13 0,-16 7 0,0-28 0,0 1 0,0-4 0,0-16 0</inkml:trace>
  <inkml:trace contextRef="#ctx0" brushRef="#br0" timeOffset="104367">16140 1252 24575,'0'0'0</inkml:trace>
  <inkml:trace contextRef="#ctx0" brushRef="#br0" timeOffset="107039">18980 1323 24575,'-10'33'0,"0"1"0,4 0 0,0 5 0,3 1 0,1-2 0,2 3 0,1 0 0,0 2-656,-1-4 1,-1 2-1,2 0 1,-1 0 0,0 1 380,-1 0 0,1 1 0,-1-1 1,1 1-1,2-2 275,0 9 0,2-2 0,1 0 0,-1 2 0,-1-5 0,0 2 0,0-1 0,1 1 0,3 0-656,3-1 1,3-1-1,1 1 1,1 0 0,-1 4 622,-2-5 1,0 1 0,0 2 0,1 1 0,0 1 0,1-1 0,1 1-240,-2-8 1,2 0 0,1 0 0,0 1 0,0 0 0,1 0 0,-1 0 0,0 0 0,0 0 271,-1 1 0,-1 0 0,1 0 0,-1 1 0,0-1 0,0 1 0,0-1 0,1 0 0,-1 0 0,2 4 0,1 0 0,1-1 0,-1 1 0,-1-1 0,1 0 0,-2-1 0,-2-1-224,0 1 1,-1-1-1,-1-1 1,-1 0 0,-1-1-1,0 0 1,0-2 223,1 8 0,0-1 0,-1-2 0,-2 0 0,0-2 173,-1 5 0,-2-2 0,-1-1 0,0-4-173,-2 1 0,-2-3 0,1-1 860,1-3 1,-1-2 0,-1-2-861,-6-3 0,-2 1 1638,2 20 0,-6-2-866,-8-26 0,-1-1 770,11 14 1,1-4-1543,-14-11 978,9-4-978,11-16 0,-43-16 0,23-19 0,-8 9 0,-3-3 0,16 1 0,2-2 0,-1 2 0,-10-2 0,1 1 0,1-6 0,1 3 0,-11-3 0,1 15 0,9-4 0,1 1 0,2 15 0,-9-23 0,17 31 0,11 0 0,-12 0 0,16 0 0,16 16 0,-12-12 0,11 43 0,1-24 0,-14 3 0,0-1 0,14-5 0,-1 11 0,-11-11 0,28 15 0,3 0 0,-17-17 0,3 0 0,12-1 0,1 1 0,-15 0 0,1-1 0,14 0 0,-1 1 0,-10 18 0,8-17 0,-15-3 0,-12-32 0,9-6 0,5-7 0,0-2 0,2-4 0,1-4-656,-2 4 1,2-3-1,0-1 1,2-2 0,1 1 598,-1 4 0,2-1 0,1 0 0,0-1 1,1-1-1,-1-1 57,-1-1 0,1-2 0,0-1 0,0-1 0,-1 2 0,0 1 0,-2 4 0,2 1 0,-2 3 0,0 2 0,-1 0 0,-1-1 0,3-11 0,-2-2 0,-2 4 0,-4 13 0,0 9 0,-16 5 0</inkml:trace>
  <inkml:trace contextRef="#ctx0" brushRef="#br0" timeOffset="125418">18698 12277 24575,'-8'33'0,"0"0"0,-3 4 0,-1 5 0,0 1 0,2-4 0,1 1 0,-1 2 0,-1 1-656,0-2 1,-1 0-1,-1 2 1,1 0 0,2 1 223,2-3 0,1 1 1,1 1-1,0 0 0,1-1 1,-1-2 431,-1 9 0,0-2 0,0-1 0,1 2 93,2-5 0,0 1 1,1 0-1,0-1 0,1-5-93,2 1 0,0-3 0,0-1 400,0 0 0,0 0 0,0-4-400,0-1 0,0-5 0,0 11 0,0-5 2992,0-27-2992,0 27 1209,0-27-1209,16 12 0,11-16 0,11 0 0,5 0 0,-8 0 0,11 0 0,6 0 0,-12 0 0,2 0-493,-4 0 1,5 0 0,2 0 0,-2 0 492,-3 0 0,-1 0 0,1 0 0,2 0-656,-1 0 1,1 0-1,1 0 1,3 0 0,1 0 537,-2 0 0,3 0 0,1 0 0,2 0 0,-1 0 0,1 0 0,-2 0-351,-2 0 1,0 0 0,-1 0 0,1 0 0,-1 0 0,2 0 0,0 0 446,0 0 0,2 0 1,0 0-1,1 0 0,-1 0 1,0 0-1,-2 0 1,-3 0 21,3 0 0,-2 0 0,-2 0 0,0 0 0,-1 0 0,1 0-247,7 0 0,0 0 0,-1 0 1,-1 0-1,-3 0 247,-3 0 0,-3 1 0,0-1 0,1-1 0,-1-1 0,1-2 0,1 0 0,-1 1 0,-1 0 0,2 2 0,-2 1 0,0-1 0,3-1 0,1-3 0,2-2 0,2 0 0,-1 0 0,-1 2 0,-5 3 0,0 2 0,-1 0 0,0 0 0,0-2 0,8-5 0,-1-2 0,-1 0 0,1 3 41,0 4 1,0 2-1,0 1 1,-4-4-42,2-7 0,-3-2 0,1 2 746,3 7 1,2 4-1,-1-3-746,-3-3 0,-1-1 0,-1 2 0,-5 3 0,-1 2 0,-1-1 1638,16-6 0,-4-4-1366,-19 1 0,-1-2 740,4 1 0,1 1-1012,1 0 0,4 2 0,6 5 0,5 2 0,2 2-17,-6 1 1,2 1-1,0 0 1,-1 1 16,-4-1 0,0 0 0,0 1 0,0 1 0,4 2 0,1 1 0,-2 0 0,-2 1 0,-3 1 0,-3 1 0,0 0 210,3 0 0,-1-1 0,-1 1-210,8 6 0,-4 0 0,-13-8 0,-1-1 0,0 0 0,-3-2 0,-4-7 0,11 0 1702,-27 0-1702,27 0 241,-27 0-241,12 0 0,-16 0 0,15 0 0,-11 0 0,12-16 0,-16-19 0,0-5 0,0-6 0,0 6 0,0-2 0,0-2-486,0 2 1,0-2 0,0-2-1,0 2 486,0 1 0,0 0 0,0 0 0,0-1 0,0-3 0,0-1 0,0 0 0,0 1 0,0 8 0,0 0 0,0 2 0,0-1-230,0-10 0,0 1 0,0 1 230,0 5 0,0 1 0,0 0 0,0-2 0,0 1 0,0 2 0,0-1 0,0 2 0,0-15 0,0 8 0,0 21 0,0-23 0,-16 43 1870,12-11-1870,-27-17 0,27 24 0,-11-23 0</inkml:trace>
  <inkml:trace contextRef="#ctx0" brushRef="#br0" timeOffset="128350">21414 12383 24575,'-8'35'0,"0"0"0,-1 7 0,-1 2 0,3-9 0,1 0 0,-1 1-531,-4 0 1,0 0 0,2 2 530,6 7 0,4 1 0,-3 0 0,-8-4 0,-2 0 0,2 0 0,8 2 0,2 2 0,-1-3 0,-8 4 0,2-2 258,6 2 0,2-4-258,-1-4 131,0-14 1,0 1-132,1 0 0,-2-1 0,-15 14 0,14-6 0,0 1 406,-6-6 0,1-1-406,6 0 0,2 1 0,-1 6 0,0-2 0,0 8 0,0-7 0,0 0 0,0 6 0,0-3 0,0-5 0,0-27 0,0 12 0,0-16 0</inkml:trace>
  <inkml:trace contextRef="#ctx0" brushRef="#br0" timeOffset="134033">19738 12841 24575,'0'26'0,"0"-1"0,0 14 0,0 1 0,0 3 0,0-7 0,0 2 0,0 10 0,0 2 0,0-15 0,0-1 0,0 1 0,1 14 0,-2 0 0,-6-4 0,-1 0 0,6-1 0,0-2 0,-6-6 0,0-1 0,8 1 0,0-2 0,-8-6 0,0-1 0,7 0 0,-2-3 0,-12 12 0,15-1 0,0-16 0,0-3 0,0-16 0,0 0 0,0 0 0</inkml:trace>
  <inkml:trace contextRef="#ctx0" brushRef="#br0" timeOffset="135352">23178 12912 24575,'0'35'0,"0"-3"0,0 3 0,0 1 0,0 2 0,-1-1 0,0 3 0,3-3 0,6 2 0,0-2 0,-8 9 0,3-2 0,12-16 0,2-1 0,-10 5 0,-1 3 0,0 0-297,6-4 0,1 0 1,-2 1 296,-4 12 0,-2 4 0,2-3 0,4-7 0,1-1 0,-3-2 0,-8 12 0,2-4 43,13-6 1,-1-7 0,-11-10 0,12-5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45:43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7850 8361 24575,'15'45'0,"1"0"0,-2-6 0,0 2 0,5-3 0,3-11 0,3-3 0,1 3-491,-3 1 0,1 2 0,0 1 0,-1-2 491,1 2 0,0-2 0,2 1 0,7 3 0,2 0 0,-1-1 0,-8-7 0,-2-1 0,0-1 316,12 8 1,-1-3-317,0-10 0,-3-1 162,-13 2 0,1-2-162,12-7 0,3-1 0,-8 7 0,0 0 0,0-7 0,1 1 503,6 8 1,-1-1-504,-6-7 0,1 0 0,7 6 0,0-1 0,-3-4 0,-1-2 0,-3 1 0,-3 0 0,2 5 0,-11-15 0,-32 0 0,-11-20 0,-4-7 0,8 14 0,1-1 0,-15-19 0,-1-1 0,11 15 0,3 3 0,1-4 0,-24 5 0,43 15 0,-12 0 0,54 0 0,18 0 0,-17 0 0,-5 0 0,8 0 0,1 0 0,-9 0 0,11 0 0,-7 0 0,-1 0 0,-2 0 0,-15 0 0,-5 0 0,-15 0 0,0 15 0,0 5 0,0-1 0,-15 13 0,-5-13 0,-15 17 0,-1-17 0,1 6 0,-4-3 0,9-18 0,-1 0 0,-8 20 0,0-1 0,4-21 0,3 0 0,12 13 0,1 1 0,-15-5 0,1-2 0,10 11 0,-24-5 0,43-15 0,-12 16 0,16-12 0,0 12 0</inkml:trace>
  <inkml:trace contextRef="#ctx0" brushRef="#br0" timeOffset="5316">10266 8925 24575,'-35'0'0,"0"0"0,-4-7 0,-1-1 0,-4 6 0,0 0 0,2-9 0,2 6 0,10 17 0,0 9 0,3 1 0,-3 5 0,6 7-781,8 9 1,5 8 0,2 0 780,2-8 0,2 0 0,2 0 0,2 0 0,1-1 0,1-2 374,-1 6 1,0-5-375,0-14 0,0-3 386,0 11-386,0-15 0,15-5 0,5-15 603,11-6 0,5-3-603,-8-1 0,2 0 0,1-1 0,2-1 0,-3 0 0,0-5 0,-3-2 0,5-5 0,-5-3 0,-7-12 0,-3 14 0,-3-1 0,-10-9 0,12 0 0,-16-1 0,0 17 0,0-13 0,0 29 0,0-13 0,0 47 0,0-5 0,0 3 0,0 4 0,0 3 0,0 1-182,0-1 1,0 1-1,0 0 182,0 4 0,0 1 0,0-4 0,0 1 0,0-3 0,0 0 0,0-6 0,0-10 0,0-4 0,15-16 0,9-13 0,3-6 0,1 1 0,3-3 0,2 0 0,4-3 0,-5-2 24,-2-8 1,-1-2-25,3 8 0,4-1 0,-6 0 0,-7-8 0,-3-1 0,3 4 0,1-1 0,-4 2 0,-10 3 0,-1 1 0,8-5 0,-3 2 0,-10-3 0,12 31 0,-21 23 0,-6 13 0,9 4 0,2 6 0,-2 5-656,-2-4 1,-3 4-1,-1 3 1,1 2 0,2-1 447,3-3 1,1 1 0,1 0 0,0 2 0,0-1 0,-1 1 207,-1-5 0,0 0 0,-1 1 0,1 0 0,-1 0 0,1-2 0,1 0-232,0 3 0,0-1 0,2 0 0,-1-1 0,0-2 0,1-1 232,-1 8 0,0-1 0,0-3 0,0-3 0,0 0 0,0-3 0,0-5 0,-1-6 0,2-5 0,-1 7 0,-8-60 0,0-23 0,5 13 0,3-6 0,0-2 0,-1-2 144,-1 9 0,-1-2 1,0-1-1,0 0 1,0-1-1,1-1-144,1-5 0,1-1 0,0 0 0,1-1 0,-1 0 0,0 2 0,0 3 0,0 0 0,0 0 0,0 1 0,0 1 0,0 1 58,0-2 0,0 1 0,0 1 0,0 1 0,0 0-58,-1-7 0,0 1 0,1 0 0,2 1-228,4 2 1,3 1-1,1 1 1,-3 2 227,-5-1 0,-2 2 0,5 1 0,9 2 0,4 1 0,-3 5 0,5-12 1556,3 32 0,5 6-1556,-2 4 0,3 2 0,13-2 0,2 2 0,-2 4 0,-2 6 0,-2 7 0,-3 7 0,-2 9 0,-7 5 913,-14 1 0,-5 2-913,4 1 0,-6 0 612,-11-6 0,-4-3-612,3-6 0,-5-1 0,-22 1 0,-7-5 0,12-13 0,-2-1 0,-5 2 0,-4 1 0,6-4 0,-9-4 0,-4 12 0</inkml:trace>
  <inkml:trace contextRef="#ctx0" brushRef="#br0" timeOffset="7721">11342 8678 24575,'0'41'0,"0"1"0,0 3 0,0 5 0,0 4 0,0-9 0,0 3 0,0 2 0,0 2 0,0 2-469,0-8 1,0 1 0,0 2 0,0 1 0,0 0 0,0 1 0,0 0 58,0-2 0,0 2 1,0 0-1,0 0 1,0 0-1,0 0 0,0-2 1,0-2-101,0 6 1,0-1 0,0-2 0,0-1 0,0-1 0,0 0 860,0 4 0,0 1 0,0-2 0,0-4 1,0-7-352,0 8 0,0-10 1622,0-2-1622,0-21 0,0-15 0,0-62 0,0 17 0,0-4 1092,0 9 0,0-2 0,0-6-847,2 6 1,0-5-1,2-4 1,-1-1-1,0 3 1,-1 4-604,-1-1 1,-1 5 0,1-1-1,1-3 358,2 1 0,1-3 0,1-2 0,1 0 0,-2 2 0,-1 4 0,-2 1 0,-2 3 0,1 1 0,0 1-260,4-11 0,1 1 0,-1 0 260,-5 5 0,-1 1 0,2-1 0,3-1 0,2-1 0,-1 2 0,-4 5 0,-1 1 0,3 1 0,7-3 0,2-1 0,-2 2 0,-9-9 0,2 2 0,12 7 0,1 3 248,-15 8 0,2 2-248,28-12 2287,-11 17-2287,11 20 0,4 13 0,-4 13 0,-2 10 0,2 1-271,-4-7 0,2 1 0,-1 2 0,-3 2 271,-4-1 0,-3 2 0,0 1 0,-1 0 0,0-1 0,1 3 0,1 0 0,-3 0 0,-3-2-145,-4 8 0,-3-1 0,-1-2 145,3-6 0,1-1 0,-11-3-17,-24 5 0,-10-6 17,7-4 0,-5-5 0,-3-13 0,-6-5 0,1 0 0,6 1 0,0-1 0,3-1 0,-6-3 0,3-2 971,0 1 1,6 0-972,10 0 480,4 0-480,16 0 39,16 0-39,7-5 0,5-5 0,8-6 0,2-4 0,-4 3 0,2-1 0,0-1-484,5-4 1,0 0-1,-1-2 484,-3-2 0,-1-2 0,0-1 0,-4 6 0,1-1 0,0-1 0,-1-5 0,-8 0 0,0-3 0,-1-3 0,0-1 0,-1 1 0,1 2 0,2 2 0,-1 1 0,1 1 0,-1-1 0,-1-2-291,-1-2 0,-1-3 1,0-1-1,-1 0 1,0 2-1,-2 3 291,7-9 0,-1 3 0,-2 1 0,-3-2 0,-2 0 0,-2 4 0,-6 7 0,1 3 0,5-1 0,1 11 0,4 34 1318,15 4-1318,1-1 1877,-1-3-1877,0-16 0,-10-6 0,1-4 0,2-6 0,-1-3 0,-7-3 0,-1 5 0,13 13 0,-32 43 0,-4-8 0,-1 6 0,-2 1 0,-3 3 0,-2 1 0,-1 0-244,-5 1 0,-1-1 0,1-1 244,5-5 0,1 0 0,-2-2 0,-7-4 0,-2-2 0,4 0 0,7 8 0,0-2 0,-13 1 0,-1 1 0,15 3 0,3 0 0,-1-2 0,2-1 0,6 3 0,2 0 0,-2-3 0,2-1 366,6 1 0,2-2-366,-1-5 0,3-3 0,25 10 0,-12-39 0,3-10 0,8-17 0,0-11 0,-13 12 0,0-5 0,1-1 0,0 0-538,0 4 0,1-1 1,1-1-1,0 0 1,0-1 537,1-2 0,1-1 0,-1-1 0,1 1 0,0 1 0,-2 3 0,1 0 0,-1 1 0,1 0 0,-1 1-221,8-5 1,1-1-1,-1 2 1,-3 2 220,-4 1 0,-2 2 0,0 2 0,12-8 0,-5 6 0,-11 10 0,-5 4 0,-15 16 0</inkml:trace>
  <inkml:trace contextRef="#ctx0" brushRef="#br0" timeOffset="9199">13882 8396 24575,'-25'0'0,"-1"0"0,-5 0 0,-5 0 0,1 0 0,-13 0 0,-2 0 0,10 0 0,-1 0 0,1 0 0,4-1 0,1-1 0,4 5 0,0 11 0,3 3 0,-6 1 0,1 4 0,12 3 0,2 5 0,1 1-675,-2 3 1,2 1 0,-1 2 674,-3 4 0,0 1 0,3 0 0,5-3 0,2 0 0,3 1 217,1 5 0,3 1 0,2-2-217,2-9 0,1-2 0,1 1 0,2 2 0,2 0 0,3-2 167,6 4 0,7-6-167,8-12 0,5-4 0,8 2 0,4-5 0,2-15 0,2-8-221,-14 2 0,1-3 0,-4-5 221,-6-9 0,-3-6 0,-1-3 0,-1 3 0,0-2 0,-1-1 0,-3-2-101,-5-2 1,-4-2 0,-1 0-1,1 0 101,0 2 0,1 0 0,-1 0 0,-2-1-213,-1-4 1,-2-2-1,0 1 1,-2 3 212,-1 1 0,-2 3 0,1 1 0,0-10 0,0 5 0,0-6 618,0 44-618,31-13 693,-13 0 1,3 0-694,20 5 0,5-1 0,-17-4 0,0-2 0,3 1 168,7 4 1,3 2-1,-2 0-168,-8-1 0,-1-1 0,0 2 0,5 3 0,1 2 0,0 1 0,-2-3 0,0 0 0,-1 8 0,0 14 0,0 10 0,0 1-248,-3-4 0,1 2 1,-1 1-1,-4 2 248,2 9 0,-5 4 0,-2 1 0,-2 4 0,-3 2 0,-3-3-77,-2 3 1,-9-2 76,-13 3 0,-11-4 0,-10-4 0,-8-7-288,5-17 0,-3-5 1,-2 0 287,-5 1 0,-2 0 0,3-2 0,5-2 0,2-2 0,2 3 199,-7 9 0,3 1-199,11-8 0,3 0 0,5 6 0,3-16 0</inkml:trace>
  <inkml:trace contextRef="#ctx0" brushRef="#br0" timeOffset="10204">14993 8326 24575,'-25'0'0,"-1"0"0,-13 0 0,7-1 0,-2 2 0,-2 4 0,1 5 0,-2 6 0,0 4 0,7-5 0,0 3 0,3 3 0,7 6 0,2 2 0,1 2-202,0-2 0,-1 1 0,3 1 202,1 3 0,2 1 0,2 2 0,2 3 0,2 1 0,1-1 0,-1-6 0,0 0 0,2 0 0,3 6 0,1 1 0,1-2 0,-1 3 0,0-2 75,-3 4 0,6-2-75,10-13 0,5-3 0,8 2 0,3-5 0,0-12 0,1-2 0,4 7 0,-1-1 0,-8-13 0,1 0 228,0 7 0,2-2-228,8-14 0,-1-2 0,4 5 0,-7-12 0</inkml:trace>
  <inkml:trace contextRef="#ctx0" brushRef="#br0" timeOffset="11615">15858 8784 24575,'8'35'0,"-1"1"0,-6 4 0,2-2 0,13-9 0,0-1 0,-15 3 0,2-3 0,28-9 0,-27 13 0,12-13 0,-1 17 0,-11-1 0,27 0 0,-11-15 0,15-5 0,-15-15 0,-4 0 0,-16-47 0,0 20 0,0-4 0,0-9 0,0-5 0,0 0-304,0 3 0,0-1 1,0 1 303,0-3 0,0 0 0,0 2 0,0 6 0,0 1 0,0 3 0,0-4 0,0 3 0,-3 5 0,6 7 0,12 18 0,-11 8 0,18 23 0,3 13 0,-13 2 0,0 6 0,1-13 0,4 5 0,2 1 0,-1 0 0,-3-2 0,1 10 0,-2-3 0,-1 2-161,0-3 0,-1 2 0,1-1 0,0-8 161,9 1 0,-5-7 881,-11 3-881,18-19 0,-9-47 0,-12 5 0,-2-3 0,8-3 0,3-4 0,-1-2-367,-6 2 0,-1-1 1,0-1-1,2 0 367,5 1 0,4 0 0,-1 0 0,-3 1 0,-2-10 0,-3 1 0,3 3 208,6 5 0,4 3 0,-6 3-208,-11 2 0,0 3 0,13-9 0,-15 19 0,0 16 0</inkml:trace>
  <inkml:trace contextRef="#ctx0" brushRef="#br0" timeOffset="12566">17110 8537 24575,'-8'42'0,"0"0"0,1 1 0,-1-1 0,4 2 0,3-2 0,-2 1 0,-4-4 0,-1 0 0,-1 1 0,2-3 0,0 1 0,2-1 0,1-2 0,2 10 0,0 0 0,-3-10 0,-1 0 0,1 1 0,4-1 0,2 1 0,-1-1 0,0 11 0,0-2 0,0-8 0,0-2 0,0-7 0,0-3 0,0 11 0,16-31 0,4-39 0,-8-1 0,0-9 0,-1 5 0,-1 4 0,-1 1 0,-1-12 0,0 0 0</inkml:trace>
  <inkml:trace contextRef="#ctx0" brushRef="#br0" timeOffset="13123">17004 8467 24575,'0'0'0</inkml:trace>
  <inkml:trace contextRef="#ctx0" brushRef="#br0" timeOffset="14064">17428 8467 24575,'0'25'0,"0"1"0,0 13 0,0-7 0,0 2 0,0 0 0,0 3 0,0-2 0,0 6 0,0 2 0,0-1 0,0 0 0,0 0 0,0 0 0,0 2-410,0-4 0,0 2 0,0 0 0,0-1 0,0-2 410,0 3 0,0-2 0,0-1 0,0-3 246,0 12 0,0-6-246,0-14 0,0-5 0,0-7 0,0-16 0,0 0 0,23-32 1558,-17-7-1558,14 12 0,-1-1 0,-17 2 0,0 1 0,29-10-820,-27 0 1,12 15 0,-16 4 0</inkml:trace>
  <inkml:trace contextRef="#ctx0" brushRef="#br0" timeOffset="14949">17357 9084 24575,'16'-35'0,"3"-8"0,3 23 0,-1 2 0,1-9 0,1 11 0</inkml:trace>
  <inkml:trace contextRef="#ctx0" brushRef="#br0" timeOffset="16483">17480 8361 24575,'0'45'0,"0"0"0,0-2 0,0 0 0,0-9 0,0 1 0,0-2 0,0 6 0,0 1 0,0-2 0,0 3 0,0-3 0,0 5 0,0-4 0,0-2 0,0-1 0,0-5 0,0-3 0,0 7 0,0-10 0,0 1 0,0 1 0,0 1 0,0 7 0,0 0 0,2 1 0,-4-1 0,-9 1 0,-1-1 0,9-7 0,0-2 0,-9 2 0,1-5 0,11-3 0,0-4 0,0-63 0,0 19 0,11-12 0,1-2 0,-6 3 0,5 12 0,1 3 0,4 4 0,-12 4 0,27 16 0,-11 0 0,15 0 0,-15 0 0,11 0 0,-27 0 0,12 0 0,-16 0 0,16 16 0,-13 4 0,29 15 0,-23-10 0,1 1 0,14 1 0,3 1 0,0 7 0,1 0 0,6-6 0,3-3 0,-1 1 0,-2-3 0,-6-5 0,-1-3 0,-1-5 0,-1-2 0,10 7 0,-15-16-820,11-16 1,-27 12 0,12-12 0</inkml:trace>
  <inkml:trace contextRef="#ctx0" brushRef="#br0" timeOffset="21552">18768 9366 24575,'26'-8'0,"-1"1"0,6-7 0,4-4 0,1-1 0,5-4 0,2-2 0,2-2-656,-11 7 1,2-1-1,0 0 1,0-1 0,-1 0 505,2-2 0,-1-1 1,0 0-1,0 1 150,1 2 0,1-1 0,-1 1 0,-4 1 601,7-11 1,-4 1-602,5 6 0,-7-1 317,-22 1 0,-5-1-317,9-13 0,-21 14 0,-6-1 0,-8-9 0,-11 16 0,-9 2 0,2 2 0,3 2 0,-1 3 0,-10-2 0,-5 0 0,4 4 0,7 6 0,4 4 1019,-2 4 1,3 4-1020,7 5 0,3 5 0,5 5 0,2 5 0,2 1 0,2 15 0,3 2-198,-2-5 1,0 1-1,4-1 198,7 4 0,2-2 0,-1 2 0,0 0 0,0-3 0,0-2 0,0-12 0,0-1 0,0 5 0,0-1 0,0 2 0,0 0 0,0 1 593,0-17-593,16 12 0,7-20 0,5-2 0,8 8 0,2 1 0,7 0 0,1 0 0,-2 0 0,-2-1 0,-13-7 0,-3 0 0,9 5 0,-4-15 0,-11-15 0,8 0 0,3-6 0,-12-4 0,-2-5 0,4-1-638,3 2 1,5-1 0,0-2-1,-2-2 638,-4-1 0,-2-1 0,0-2 0,1-1 0,1 2 0,4 1 0,1 0 0,2 0 0,-1-1 0,-2 0 0,0-3 0,-1-2 0,0 1 0,-2 1 0,-1 3 0,3-3 0,-1 3 0,-2 0-2,0-2 1,-1-2-1,-4 8 2,1-6 0,1 3 0,-4 21 0,-16 15 0,0 62 2549,15-30-2549,-14 16 0,2 2 3,13-30 0,0-1-3,-15 8 0,2-3 0,28-5 0,-27-3 0,12-16 0,-1 0 0,-11 0 0,12-16 0,-16 13 0,-32 18 0,13 2 0,-1 5 0,-3 6 0,-1 5 0,1 1-168,4-4 0,1 1 1,0 0 167,-5 1 0,-1 0 0,4 2 0,11 0 0,4 2 0,-4-4 0,-16-3 0,3 0 0,18 13 0,4-1 0,-16-2 0,14-14 0,4 1 0,4 1 0,4-3 0,9-1 251,-3 3 1,4-5-252,4-17 0,3-4 0,12 16 0,-6-19 0,0-10 0,-5-9 0,-1-7 0,-3 6 0,0-1 0,-1-3-190,1-7 0,0-2 0,-2 0 190,-3 6 0,-1 0 0,0 0 0,3-4 0,-1 0 0,-2 0 0,-4 2 0,-2-1 0,-1 0 0,0-2 0,-2-1 0,-1-1 0,-2-5 0,-1-2 0,-1 1 0,1 6 0,1 1 0,-1-1 0,1-9 0,-1-1 0,4 3 0,2 11 0,2 3 0,-2-1 0,-4-5 0,-3 0 0,5 6 0,7 9 0,-1 3 0,-11-14 0,12 32 0,-16 16 0,15 4 0,-11 15 570,12-16-570,-16 13 0,0-28 0,15 11 0,-11-15 0,12 16 0,-16-12 0,0 12 0,0-16 0,0 15 0,0 5 0,1 4 0,-2 3 0,-6 0 0,-2 1 0,0-1 0,-1 1 0,-7 13 0,-1 0 0,0-12 0,0 1 0,-1 12 0,3 2 0,6-4 0,0-2 0,-6-1 0,1-1 0,12 3 0,2 0 0,-7 4 0,0 1 0,7 0 0,2 2-245,-1-7 1,-1 3 0,2-2 244,4-2 0,1-2 0,-1 0 0,-4 11 0,2-4 0,13-8 0,-1-3 0,-11 3 0,28-15 0,-28-5 0,27-15 0,-11 0 366,4 0 1,2 0-367,14 0 0,-5 0 0,-19 0 0</inkml:trace>
  <inkml:trace contextRef="#ctx0" brushRef="#br0" timeOffset="23551">21626 8925 24575,'-36'0'0,"11"-7"0,-1-1 0,-13 4 0,-3-12 0,2 0 0,12 12 0,-6-7 0,6 7 0,24 19 0,-28 21 0,22-14 0,1 3 0,-9 8 0,1 2 0,7-3 0,0-1 0,-7-3 0,3-1 0,11-2 0,2 1 0,-6 0 0,-2-1 0,-7 14 0,14-14 0,0 1 0,-6 0 0,1-1 0,7 14 0,-2-5 0,4-1 0,13 6 0,-6-13 0,2-1 0,24 10 0,1 0 0,-1-15 0,-16 11 0,13-27 0,-13-4 0,1-19 0,-4-4 0,-1-5 0,-4-6 0,-2-3 0,2 3 0,1-2 0,0 0 0,0 5 0,1 0 0,-2-1 0,-5-6 0,-1-3 0,3 3 0,7 7 0,2 2 0,-2-1-136,-6-3 1,-3 0-1,3 1 136,6-4 0,3 1 0,0 2 0,5-9 0,-3 1 0,-10 4 0,1 4 0,10 13 0,-3 5 0,-14-1 0,12 16 0,0 0 0,-12 0 407,27 16-407,-11 3 0,-2 5 0,-1 3 0,3 12 0,11-3 0,-27-21 0,27-15 0,-27 0 0,27-15 0,-27-5 0,28-15 0,-28 15 0,11 4 0,-15 48 0,-15 7 0,5-2 0,0 4 0,-6 3 0,-3 1 0,3-12 0,-2 0 0,1-1 0,-3 5 0,1 0 0,1 5 0,0-2 0,1-12 0,3-1 0,11 0 0,2 1 0,-7 5 0,0 1 0,8-7 0,0 1 0,0 7 0,0 0 0,0-7 0,0-1 0,0 0 0,0-3 0,0-4 0,0 11 0,0-27 0,16 12 0,7-21 0,5-6 0,8 2 0,2-2 0,-3-4 0,1-3 0,-1 0-547,12-1 1,-4-1 0,-13 2 0,-5 1 0,7 1 0</inkml:trace>
  <inkml:trace contextRef="#ctx0" brushRef="#br0" timeOffset="24849">22455 9507 24575,'0'36'0,"0"-1"0,0 1 0,0 3 0,0 4 0,0 3 0,0 5 0,0 1 0,0-2-754,0-4 1,0-2 0,0 0-1,0 1 754,0 5 0,0 2 0,0-2 0,0-6 0,0 2 0,0-6 476,0-12 0,0-5-476,0-3 495,0-5-495,15-15 0,-11 0 0,28 0 1567,-13 0-1567,1 0-820,11 0 1,-27 0 0,12 0 0</inkml:trace>
  <inkml:trace contextRef="#ctx0" brushRef="#br0" timeOffset="25967">22031 10266 24575,'34'-16'0,"-1"0"0,3-2 0,2-3 0,-4 4 0,3-1 0,-2-2 0,2-5 0,-1-2 0,-3 5 0,-3 8 0,-1 2 0,7-10 0,-9 5 0,-23 17 0,11 0 0,-15 0 0,0 0 0,0 0 0</inkml:trace>
  <inkml:trace contextRef="#ctx0" brushRef="#br0" timeOffset="28649">22631 10478 24575,'18'-36'0,"-1"1"0,2 7 0,-2 1 0,-7 1 0,-1 1 0,7-10 0,-16 0 0,0-1 0,0 17 0,0 3 0,0 16 0,-16 0 0,-3 0 0,-13 13 0,-3 5 0,-8 6 0,7 0 0,5 3 0,12 8 0,2-10 0,2 1 0,11 13 0,-11-5 0,-1-1 0,12 6 0,-4-13 0,0-1 0,8 10 0,0-15 0,16 11 0,-12-27 0,27 12 0,-6-15 0,1-2 0,17 1 0,-10 0 0,1 0 0,-8 0 0,-1 0 0,22 0 0,-20 2 0,-1-4 0,-3-12 0,-3-3 0,0-7 0,-3-1 0,-3-1 0,-10-9 0,27 0 0,-27-1 0,12 11 0,0-1 0,-13-13 0,12 14 0,2-1 0,-7 0 0,-1 1 0,11-14 0,-4 4 0,-1 3 0,-11 13 0,12-24 0,-16 21 0,-16-1 0,-3 23 0,-17 0 0,18 16 0,1 7 0,-1 3 0,1 5 0,4-1 0,1 3 0,2 2 0,2-1 0,2 1 0,0 1-219,-1 4 0,1 2 0,3-2 219,6-3 0,3-1 0,1 1 0,-2-1 0,0 0 0,5-3-57,5-2 1,3-3 0,0 0 56,0 9 0,3-4 0,5-12 0,-1-3 0,-6 14 0,-3-32 0,0 0 651,-12 16-651,11-13 175,1 13-175,-12-16 0,12 16 0,-32-12 0,-7 3 0,-5 1 0,-8 1 0,-3-2 0,2-5 0,0 0 0,1 8 0,5-4 0,12-22 0,34-4 0,3-3 0,4-5 0,4 6 0,4-1 0,0-2-366,0-3 0,1-2 0,-2-2 366,-6 3 0,0-2 0,-1 0 0,0 0 0,8-5 0,-1 0 0,-2-2 0,-8 5 0,-2-1 0,0-2 0,1 2 0,2 3 0,2 1 0,0-1 0,0-2 0,0-4 0,-1-2 0,1-2 0,-1 0 0,-1 3 0,0-2 0,0 0 0,-1 2 0,0 1 0,3 2 0,1 1 0,-2 1 0,-4 2 0,-7-15 0,-1 13 0,7 29 0,-16 36 0,-7 2 0,-2 6 0,3-5 0,-1 2 0,1 1-217,0 5 1,0 1-1,-2-2 217,-2-5 0,-2-1 0,3-1 0,6 15 0,2-2 530,-6-3 1,-2-4-531,1-13 0,0-1 0,7 8 0,-1-3 0,-14-9 0,16 24 0,0-43 687,0 12-687,0-16 0,16 0 0,3 0-820,16-16 1,-15 12 0,-4-11 0</inkml:trace>
  <inkml:trace contextRef="#ctx0" brushRef="#br0" timeOffset="29682">23319 10089 24575,'33'0'0,"1"0"0,9 0 0,-8 0 0,6 0 0,-4 0 0,-5 0 0,-1 0 0,14 0 0,-4 0 0,-5 0 0,-5 0 0,-27 0 0,35 0 0,-33 0 0,17 16 0,-23-12 0,0 12 0,0-16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46:56.349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7426 24575,'0'0'0</inkml:trace>
  <inkml:trace contextRef="#ctx0" brushRef="#br0" timeOffset="8120">5345 6279 24575,'4'47'0,"0"1"0,0-1 0,0 0 0,0-9 0,-1-1 0,2 0 0,2 3 0,1 0 0,2 3 0,1 1 0,1 1 0,0 0 0,2-3-656,2 3 1,2-1-1,0-2 1,1 2 0,0 3 186,-4-6 1,0 1 0,0 2 0,0 1 0,1 0 0,0-1 0,2 0 8,1 1 1,1-1 0,1 1 0,0-1 0,0 0 0,1 0 0,-1 0 459,-1 0 0,0-1 0,0 0 0,0 0 0,1 1 0,-1-1 0,2 1 0,-2-4 0,0 0 0,1 1 0,0-1 0,0 0 0,1 1 0,0-1 0,-1-1 0,4 5 0,0 0 0,0-1 0,0 0 0,1 0 0,-1 0 0,1-1 0,-1-1 0,0-1 0,1 0 0,0 0 0,-1-1 0,0 1 0,-1-2-1,1 4 0,0 1 1,-2-2-1,1 0 0,0-1 1,0-2 0,3 2 0,1-3 0,0 0 0,0-2 0,-2 1 0,4 5 0,0 0 0,-2-2 0,-2-4 0,6 7 0,-3-5 2621,26 25-2621,-55-62 3276,0 0-2472,94 126-804,-70-91 0,0 1 0,2 2 0,2 2-98,-4-8 0,2 3 1,2 1-1,1 1 1,0 0-1,0-1 0,-2 0 98,0 1 0,-2-1 0,-1 0 0,2 0 0,1 0 0,4 2 0,-3-7 0,2 0 0,3 1 0,1 1 0,0 0 0,1-1 0,0 1 0,-2-1 0,-2-1 0,-2-1 0,4 7 0,-3-1 0,-2 0 0,1-1 0,0 0 0,4 1 0,1-2 0,3 1 0,2 1 0,1 0 0,-1-1 0,-1-1 0,-4-1 0,-5-3 0,2 6 0,-5-1 0,-2-4 0,1-4-417,0-7 1,1-4 0,9 3 416,-9-5 0,6 2 0,4 2 0,4 1 0,3 1 0,2 2 0,3 0 0,0 0 0,2 1 0,-2 0 0,0-1 0,-1-1 0,-3 0 0,-3-2-328,5 3 0,-2-1 0,-1-1 1,-2 0-1,0 0 0,1 0 1,1 1-1,3 0 0,2 2 1,3 1 242,-14-7 1,2 1 0,2 1 0,2 1 0,1 0 0,1 1 0,2 0 0,0 0 0,1 1 0,0 0 0,1 0 0,0 1 0,0-1 0,0 0 0,-1 1 0,0-1 0,-2 0-1,0-1 1,-1 1 0,-2-2 0,-1 1 0,-1-2-151,7 5 1,-2 0 0,0 0 0,-2-1 0,0 0 0,-2 0 0,0 0 0,0-1 0,-1 1 0,0-1 0,0 0 0,0 0 0,1-1 0,-1 1 221,5 1 0,1 1 1,-1-1-1,0 0 1,0 0-1,0 0 1,-1-1-1,0 0 1,-1 0-1,-1-1 1,-1 0-1,-1-1 54,4 1 0,0-1 0,-1 0 0,-1 0 0,-1-1 0,-1-1 0,-3 1 0,-3-2 0,-3 1-41,7 8 0,-6-1 0,-2-1 0,1-5 196,9-3 1,0-5-1,-5-1-196,-12 3 0,3-2 0,8-6 0,7-4 0,8 1 0,7 5 0,-25 0 0,4 1 0,3 2 0,2 2 0,4 1 0,1 0 0,2 2 0,2 0 0,0 0 0,1 1 0,0 0 0,-1 0 0,1-1 0,-2 0 0,-2-2 0,-1 0 0,-2-1 0,7 1 0,-2-2 0,-2 0 0,0 0 0,0-2 0,-1 1 0,0 0 0,1 0 0,1 1 0,1 0 0,1 2 0,3 0 0,-10-1 0,1 0 0,2 1 0,1 1 0,1 1 0,1-1 0,1 2 0,0-1 0,0 1 0,1 0 0,-1 0 0,1-1 0,-2 1 0,0-1 0,-2 0 0,0-1 0,-2-1 0,-1 0 0,-3-1 0,-1-2 0,11 4 0,-1-2 0,-3 0 0,-1-1 0,-2-1 0,-1 0 0,-1-1 0,0 1 0,-1-1 0,0 0 101,7 2 1,-1 0 0,-2 0 0,0-1 0,0 0 0,-1-1 0,1 0-102,1-1 0,2 0 0,0 0 0,-1 0 0,-2-1 0,-3-1 0,-4 0-78,8 1 0,-5 0 1,1-2 77,0 0 0,3 0 0,0-1 0,-4-2 0,-4-2 0,-2 0 0,2 0 589,5 2 0,3 2 0,3 0 0,0 2-589,-5-1 0,2 2 0,0 0 0,2 1 0,0 0 0,-3-1 0,2 1 0,1-1 0,-1 1 0,0 1 0,-1-1 0,5 2 0,-1 0 0,-1 1 0,0 0 0,0 0 0,-6-1 0,-1 0 0,1 0 0,0 0 0,-1 0 0,0-1 0,7-1 0,-1 0 0,1-1 0,-2 0 0,0 2 0,-2 1 0,-1 1 0,-1 0 0,0-1 0,-1-1 819,6-3 0,-2-2 0,0 0 0,-2 1-459,7 6 1,-2 1 0,-4-3-90,-1-7 1,0 0-272,-5 3 0,3 1 0,1-2 0,-3-2 0,0-2 0,3-1 0,1 0-407,0 1 1,1 0 0,2 0 0,1 0 0,0 0 406,-2 0 0,2 0 0,0 0 0,1 0 0,-2 0 0,0 0 0,1 0 0,-1 0 0,-1 0 0,-1 0 0,1 0 0,-2 0 0,0 0 0,-1 0 0,-1 0 0,0 0 447,2 0 0,0 0 1,-2 0-1,-4 0-447,11 0 0,-2 0 322,-7 5 1,2 1 0,-7-1-323,9-1 236,-2 12 0,0-1-236,-13-12 0,-1-2 1527,9 7 1,-1 0-1528,-7-7 0,-1-2 611,8 1-611,-4 0 0,-27 0 0,12 0 0</inkml:trace>
  <inkml:trace contextRef="#ctx0" brushRef="#br0" timeOffset="12587">20885 13458 24575,'-16'44'0,"0"-1"0,9-9 0,1 1 0,-4 2 0,-7 0 0,-6 1 0,0 2 0,4 1-820,4 3 1,3 0 0,1 2 0,-2 1 496,-3-5 0,-3 2 1,1 0-1,0 0 0,4 1 323,5 0 0,2 1 0,2 0 0,0 1 0,0-2 0,-2 0 0,0 0 0,0 0 0,1 0 0,2-1 0,2-1 0,1 0 0,2-1 0,0 1 0,0-2 21,-2 4 1,0 0 0,1-1 0,2-2-22,2 7 0,2-2 0,-1-2 357,-4-5 0,-1-2 1,3-2-358,13 2 0,0-4 0,-15-2 0,2-5 0,12-7 2448,-15-5-2448,24-15 1270,-3-15-1270,7 5 0,3 0 7,-3-8 0,-1 1-7,1 7 0,-1 0 0,-1-10 0,-1 1 0,10 13 0,-15-17 0,-5 23 0</inkml:trace>
  <inkml:trace contextRef="#ctx0" brushRef="#br0" timeOffset="13901">20585 14235 24575,'-26'0'0,"1"0"0,-14 0 0,5-8 0,1 0 0,-6 4 0,6-3 0,-1-2 0,-5-6 0,4 11 0,3-12 0,29 16 0,-13 0 0,47-16 0,2 13 0,9 3 0,1-1 0,-1-3 0,1-2 0,1 1-208,4-1 0,0 0 0,-1 2 208,-3 3 0,-2 1 0,-6-3 0,7-13 0,-10 15 0,1 2 0,1-1 0,-16 0 0,-3 0 0,-16 0 0,0 0 0</inkml:trace>
  <inkml:trace contextRef="#ctx0" brushRef="#br0" timeOffset="15184">20955 15275 24575,'0'-25'0,"0"-1"0,0 0 0,0-3 0,-1-12 0,2-4 0,6 0 0,2 0 0,1 0 0,0 0 0,-2-1 0,3 6 0,6 19 0,-2 2 0,-12-28 0,29 44 0,3-13 0,-1 22 0,3 4 0,0-9 0,0 1 0,-1 13 0,-1 2 0,-8-8 0,-3 1 0,-5 10 0,-3-4 0,-16-1 0,0 5 0,-31 15 0,7 1 0,0-18 0,-3-1 0,1 0 0,1 1 0,5 7 0,1 1 0,-7-7 0,1 1 0,7 13 0,1 1 0,-2-15 0,2 1 0,6 12 0,3 3 0,-1-4 0,2 0 0,6 6 0,2-1 0,-2-4 0,2-1 0,5-5 0,4-1 0,25 10 0,-10-16 0,5-3 0,12-4 0,2-4 0,-7 1 0,1-3 0,6-5 0,-2-2 0,-14 1 0,-1 0 0,0 2 0,-3-4 0,-5-13 0,-3 11 0,-16-12 0</inkml:trace>
  <inkml:trace contextRef="#ctx0" brushRef="#br0" timeOffset="16943">22067 15240 24575,'-16'-35'0,"0"1"0,-3 1 0,0 11 0,-2 1 0,-4-6 0,-1 3 0,-9 8 0,0 16 0,0 0 0,-1 32 0,19-14 0,-1 3 0,-12 12 0,1 4 0,15-6 0,2 2 0,-3-2 0,-16 7 0,3 0 0,17 1 0,3 0 0,-8-4 0,0-3 0,-3 7 0,9-12 0,0-3 0,-5-4 0,15 11 0,0-11 0,15-1 0,5-3 0,3-20 0,5-8 0,11-2 0,0-7 0,-8-11 0,-1-7-315,1 4 0,1-3 0,-5-2 315,-11 3 0,-4 0 0,-1-1 0,1-1 0,0 0 0,0 3 0,5-1 0,-3 4 0,-12 5 0,0 5 0,13 3 0,-15 5 0,16 15 0,4 15 945,-1 21-945,-2-11 0,-2 4 0,-12 17 0,-2 3 0,7-11 0,-1 0 0,-6 2 0,-2-2 0,1-10 0,0-5 0,0-3 0,0-4 0,0-16 0,16 0 0,19-16 0,4-4 0,-5-3 0,-1-5 0,-5-2 0,-1-2 0,1-4 0,-1-1 0,-1-2 0,-1 0 0,-6 3 0,-3 1 0,-5 8 0,-2-1 0,0-6 0,-3 2 0,-6-8 0,0 5 0,0 20 0,0 15 0,0 47 0,-7-20 0,-1 4 0,5 6 0,3 5 0,-1 1-319,-4 1 1,-1 1 0,1-1 318,4-2 0,2 1 0,-1 0 0,0 5 0,0 2 0,0-3 0,0 1 0,0-2 0,0-12 0,0 2 0,0-4 0,-1-3 0,2-4 0,15 11 0,19-21 0,-11-15 0,7 0 0</inkml:trace>
  <inkml:trace contextRef="#ctx0" brushRef="#br0" timeOffset="17454">22314 14746 24575,'0'0'0</inkml:trace>
  <inkml:trace contextRef="#ctx0" brushRef="#br0" timeOffset="19118">22666 15963 24575,'0'-40'0,"0"-1"0,0 1 0,0-1 0,-1-1 0,2-1 0,2 5 0,1-1 0,0-1 0,1 0-574,-1 2 0,0-1 0,1 1 0,2 1 574,6-12 0,3 1 0,-2 2 0,-7 6 0,-1 2 0,2 2 367,13-10 1,-3 6-368,-14 0 379,12 9-379,-16 31 0,0 16 0,0 13 0,0 8 0,-1 8 0,2 4-150,2-11 1,2 4 0,-1 1 0,0-1 149,-3-1 0,0 0 0,-1 0 0,2-1 0,3 7 0,1-2 0,-2 0-43,-3-4 1,-3-1 0,3-3 42,7 0 0,0-4 0,-6-5 0,0-1 0,6 0 0,0-3 0,-8-4 0,15 11 1767,-11-43-1767,28-23 0,-19 5 0,-2-7 0,0-2-428,-1 5 1,-1-2-1,1-1 1,0-1 427,3-7 0,0-1 0,0-1 0,-1 1 0,-2 4 0,-2 1 0,1 1 0,-1 0 0,1 2 0,1 0 0,-1 0 0,-1 3 0,-1-3 0,-1 2 0,0 4 0,3 3 0,-2 3 0,-7-5 0,0 31 0,16 16 0,-13 3 924,13 5 1,0 3-925,-13 8 0,-2 1 0,7-8 0,-1 3 0,-5 3 0,-3 3 0,0-3 0,1-3 0,0-1 0,0 11 0,0-3 0,0-3 0,32-4 0,-6-28 0,3-2 0,14 15 0,4-16 0</inkml:trace>
  <inkml:trace contextRef="#ctx0" brushRef="#br1" timeOffset="29784">6139 6174 24575,'15'33'0,"1"0"0,1 4 0,5 1 0,8-4 0,7 1 0,-2 2-672,-11-8 0,-1 2 1,0 0-1,1-1 672,6 1 0,1-1 0,0 1 0,-1 3-388,-2 5 0,-1 2 1,-2 2-1,1-2 388,-3-4 0,-1-1 0,1 0 0,-1 2 0,-3-3 0,0 1 0,-1 1 0,1 0 0,0-2 0,3 7 0,0-2 0,0 0 0,0-1 0,-2-2 0,1-1 0,-1-1 0,1 2 0,4 5 0,2 1 0,-1 0 0,-2-2 0,2 2 0,-2-1 0,1 2 0,-4-5 0,0 2 0,1 1 0,0 1 0,-2-6 0,1 2 0,0 0 0,-1-1 0,0-1 0,0 1 0,-1-2 0,0 0 0,1-1 0,2 1 0,0 0 0,0-1 0,-2-5 484,8 6 1,-5-5-485,-3 4 0,-4 4 0,-1 4 0,-6-5 0,2 3-255,3-9 1,4 3 0,0 0 0,-1 0 254,-3 4 0,-1 0 0,3 0 0,2-4 0,4 0 0,0 0 0,-2 0 0,1 4 0,-1-1 0,2 2 0,-1-2 0,1 2 0,1-1 0,-1-3 0,0-2 0,0-3 0,1 2 0,-3 2 0,1 3 0,0 1 0,-1-2 0,4 5 0,-1-1 0,0 1-193,-4-3 0,-1 1 0,0 1 1,2 0 192,-1-4 0,1 0 0,1 0 0,1 0 0,-2-1 0,3 6 0,-1-1 0,0-1 0,1 0 236,-1-1 1,1 0 0,0-2 0,-1-3-237,2-1 0,0-4 0,-1-1 0,1 6 0,3-1 0,-2-9 0,5 0 0,0 1 0,-2 0 0,-2 1 0,-2 0 0,5 4-439,-2-3 1,4 3-1,3 3 1,2 2-1,0-1 1,-2-1 0,-3-1 438,1 0 0,-2-1 0,-1 0 0,-1 0 0,2 2 0,-1 2 0,1 1 0,0 2 0,0-1 0,-1-1 0,-1-2-42,8 4 1,-1-3 0,-2-1 0,-3 0 41,-3 3 0,-3-1 0,-1-3 831,5 5 0,-1-6-831,-2-13 0,-3-2 665,-2 14-665,3-21 0,5 0 0,5 7 0,4 1 0,-5-6 0,1 0 0,0-1 0,12 7 0,2-1 0,-6-5 0,2-1 0,-1 2 683,-6 2 1,-1 3 0,3 0-684,2-1 0,3 0 0,2 1 0,0 0-235,-7-3 0,1-1 0,1 1 0,0 0 0,-1 1 235,1 1 0,-1 2 0,1 1 0,0-1 0,1 0 0,2-1 0,3 1 0,-1-1 0,-3-1 0,-3-1-133,3 2 1,-5-1 0,0-1 132,4 1 0,1 0 0,-3-4 0,-4-4 0,0-2 0,9 1 0,2 3 0,-6 4 0,1 4 0,0-2 0,-5-3 0,1-1 0,0-1 0,2 1 0,2-2 0,0 1 0,0-1 0,-1 0 0,1-2 0,-2-2 0,0 0 0,0-1 0,3-1 0,0 1 0,-2 2 0,2 9 0,-2-2 0,-6-13 0,-1-1 0,-2 7 0,4 0 0,-2-4 0,5-1 0,2 1 0,2 1-263,2 3 1,2 1 0,2 2 0,1 1 0,-1-1 262,-7-2 0,1-1 0,-1 1 0,1 1 0,0 0 0,1 3 0,0 1 0,1 1 0,1 3 0,0-1 0,-1 1 0,-2 0 0,-1-1 0,4 2 0,-2 0 0,-2-1 0,0 1 0,1 0 0,1 2 0,0 1 0,0 0 0,-1-1 0,-2-1 561,2-1 1,0-1-1,-3-2 1,-5 2-562,4 11 0,-2-7 0,4-24 0,4-11 0,-2 0-596,2 2 1,2-5 595,-12 0 0,4-4 0,2-2 0,0-1 0,-2 2 0,6-2 0,-1 1 0,0 0 0,0-1 0,-8 2 0,1-1 0,0 0 0,-1 1 0,-1 1 0,3 0 0,-1 2 0,-1 0 0,-2-1-54,4-4 0,-1 0 0,-3 3 54,3 1 0,-1 2 1428,-1-1 1,-2 1-1429,7-2 0,-6 9 0,1 4 0,13 6 943,-13 0 1,1 0-944,12 0 0,-16 1 0,4-2 0,1-3 0,4-2 0,2 0-820,-4 2 1,1-1 0,2 0 0,6 0 713,-10-1 1,4 0-1,2 0 1,2-1-1,1 0 1,0 0 0,0 1-1,-2 0-304,0 0 0,0 1 1,1 0-1,-1 0 1,0 0-1,0 1 0,1-1 1,0 0 306,3 1 1,-1-1 0,2 0 0,-1 0 0,1 1 0,-1 0 0,0 0 0,-1 0 102,5 1 0,-1 0 0,1 0 0,-1 1 0,-1 0 0,-2 1 0,-3 0-270,3 0 1,-4 1 0,0 0-1,-2 0 1,2 1 269,0-1 0,2 0 0,-1 0 0,-2 0 0,-6 0-32,12 0 0,-4 0 32,-9 0 0,1 0 0,0 0 0,-2 0 0,-1 0 0,3 0 567,10 0 0,3 0 0,2 0-567,-6-3 0,3-1 0,0-1 0,-1 1 0,-1 0 0,-1 0 0,0 0 0,-1-4 0,-3-3 0,-1-2 0,-1-1 0,0 1 0,-2 4 0,1 0 0,-2 0 0,-2-3 1092,2-6 0,-2-2 0,-1-1-875,-4 4 1,-1-1 0,-2 0 805,1-5 1,-1-1-1024,7-2 0,-2 1 55,-12 6 1,-1 3-56,7 5 0,-1 2 1723,11-6-1723,-1 15 327,0 0-327,-15 0 0,27-16 0,-14 0 0,4-3 0,-3 3 0,3-1 0,2-2 0,0 0-565,2-2 1,0-1 0,1-2 0,1 1 564,-4 3 0,1-1 0,1 0 0,-1 0 0,0-2 0,0 0 0,0-2 0,-1-1 0,-1 2 0,-3 1-190,7-4 0,-4 1 0,0 0 190,2-2 0,1 0 0,-9 2 0,4-9 0,-1 0 0,0-1 0,0 17 1093,-10 2 1,1 2-1094,21 11 640,-9-11-640,-4-10 0,2-5 0,0 1 0,3-3-184,-8 3 0,3-3 0,3-2 0,2 0 184,-7 8 0,2-1 0,2 1 0,0 0 0,-1-1 0,-1 2 0,2-2 0,-1 0 0,-1 0 0,0 1 0,0 0 0,7-6 0,0 0 0,-2 2 0,-3 2 0,-4 4 0,-4 2 0,-6 2 0,-2-16 0,11 1 0,-27 15 0,12-11 0,-1 11 0,-11-15 368,16 17 0,-1 1-368,-13-18 0,18 15 0,-9-11 0,-11 11 0,12 0 0,-16-11 0,0 27 0,0-12 0</inkml:trace>
  <inkml:trace contextRef="#ctx0" brushRef="#br1" timeOffset="31951">22419 8290 24575,'0'34'0,"0"-1"0,0 10 0,0 4 0,0-11 0,0 4 0,0 1 0,0-1-1093,0 9 1,0 0 0,0 2 1071,0-4 1,0 3 0,0 0 0,0-1 20,0-8 0,0-2 0,0 1 0,0 2 0,0 5 0,0 4 0,0 0 0,0 0 0,0-4 0,0-1 0,0-3 0,0 0 0,0 2 0,0 1 0,0 3 0,0 0 0,0-1 0,0-5 0,0 3 0,-1-5 0,2 1 0,4 7 0,1 1 0,-1-4 464,-4 2 0,2-4-464,11 6 0,3-5 579,3-6-579,-5-13 0,5-5 0,5-18 0,1-2 0,1 7 0,1-1 872,11-12 1,0-5-873,-1 2 0,-3-4 53,-2-12 0,-3-3-53,-11 8 0,-3-1 0,1-5 0,-3-1 0,6-9 0,-1 15 0,-3 4 0</inkml:trace>
  <inkml:trace contextRef="#ctx0" brushRef="#br1" timeOffset="33367">22314 9049 24575,'-36'0'0,"1"0"0,-4 0 0,5 0 0,5 0 0,21 0 0,-23 0 0,31 0 0,47-16 0,-4 12 0,-1-15 0,2-1 0,-8 17 0,-1 0 0,-6-8 0,-3-1 0,9-4 0,-4 12 0,-11-12 0,15 16 0,-9-7 0,-1-1 0,14 4 0,-12-5 0,-3 2-820,-4 7 1,-4 0 0,-16 0 0</inkml:trace>
  <inkml:trace contextRef="#ctx0" brushRef="#br1" timeOffset="36500">23107 10160 24575,'26'-37'0,"-1"0"0,3 7 0,-1-1 0,-7 1 0,-2-2 0,-1 0 0,1-14 0,-1 5 0,0 20 0,-2-1 0,-5-11 0,-1 4 0,11 9 0,-4 0 0,-16 5 0,-16 15 0,-19 0 0,-5 0 0,7-2 0,0 4 0,-6 13 0,5-6 0,1 2 0,13 6 0,1 1 0,-7-1 0,1 2 0,6 5 0,2 3 0,-1-1 0,1 2 0,6 18 0,3 2 0,-1-9 0,2-1 0,6 2 0,2-2 0,-1-11 0,0-3 0,0 12 0,0-17 0,0-3 0,0 0 0,0 3 0,16 16 0,19 1 0,-9-17 0,3-3 0,5-6 0,2 0 0,7 6 0,1-1 0,-7-11 0,0-4 0,-1 2 0,-1-4 0,-8-6 0,-3-4 0,-5-7 0,6-6 0,-3 3 0,-14 14 0,16-17 0,-1 3 0,-19 18 0,12-12 0,-16 0 0,15-19 0,-11 12 0,12-24 0,-16 27 0,4-9 0,2-10 0,0 1 0,-5-3 0,1-2-193,8-4 1,2-4 0,-2 4 192,-8 0 0,0 4 0,6 5 0,-1 5 0,-7-2 0,-15 19 0,11 16 0,-28 32 0,22-7 0,1 4 0,-8 7 0,-1 3 0,5-6 0,1 2 0,1-1 0,1 4 0,1-2 288,0 4 1,2-1-289,6-5 0,2 0 0,-2-2 0,2-1 0,6 4 0,2 1 0,-2 0 0,5-2 0,12-5 0,3-3 0,-7 0 0,-1-1 0,8-7 0,-3-1 0,-4 19 0,11-17 0,-27-3 0,12-16 0,0 0 0,-12 0 0,11 15 0,-15-11 0,0 28 0,-15-13 0,6 5 0,-2 3 0,-13 1 0,-3-1 0,8 2 0,-1-3 0,-6-7 0,1-3 0,-10 16 0,15-28 0,4 11 0,16-15 0,16-31 0,0 5 0,3-3 0,3 1 0,3-2 0,-1-2-359,-4-2 0,-2-2 0,3 0 359,0 6 0,4 0 0,-1 0 0,-4-1 0,-4-10 0,-4-1 0,1-1 0,2 7 0,1-2 0,-1 1 0,-2-1 0,-5-10 0,-3 0 0,1 1 0,4 2 0,2 1 0,-2 0 0,-4 3 0,0 0 0,1 1 0,4 4 0,2 2 0,-1-2-117,-5 1 1,-2 0 0,2 0 116,3-1 0,1 0 0,0 2 0,-1-12 0,-1 2 0,1-1 0,0 3 0,-2 14 0,-1 2 0,2-1 0,-2 3 0,-3-12 0,12 17 0,-16 50 0,-4-1 0,-2 7 0,0 2-244,1-4 0,1 1 0,-1 2 1,-1 2 243,0-1 0,-1 3 0,-1 1 0,0-1 0,2 0 0,0 4 0,1-1 0,1 0 0,0-1 0,-1-1 0,0 0 0,2-1 0,0-2-111,2 8 1,1-1-1,1-2 111,-1-6 0,0-1 0,0-2 0,0 10 0,0-2 0,0 1 0,0-3 0,0-14 0,0-1 0,0 7 0,0-2 1996,0 7-1996,16-3 368,6-26 1,6-5-369,8-3 0,3-4 0,-5-1 0,2-3 0,0 0 0,0 0 0,0 0 0,-2-2 0,4-8 0,-2-3 0,0 1 0,-5 1 0,-12-3 0,-3 4 0,-16 16 0</inkml:trace>
  <inkml:trace contextRef="#ctx0" brushRef="#br1" timeOffset="37568">23742 9790 24575,'42'0'0,"1"0"0,4-8 0,-4 0 0,-4 4 0,-5-12 0,-1 1 0,-10 11 0,24-12 0,-27 16 0,-1-16 0,13 12 0,-28-11 0,27 15 0,-11 0-820,-1-16 1,-3 12 0,-16-12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49:41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20373 10866 24575,'43'0'0,"0"0"0,5 0 0,2 0 0,-9 0 0,0 0 0,1 0 0,-2 0 0,-1 0 0,0 0 0,-4 0 0,0 0 0,0 0 0,1 0 0,-2 0 0,-2 0 0,-2 0 0,-1 0 0,22 0 0,-4 0 0,-19 0 0,6 6 0,-6 3 0,-24-5 0,12 28 0,-16-29 0,0 13 0,0-16 0,0 16 0,-16 3 0,7 16 0,-1 5 0,-8-3 0,0 2-362,6 2 0,0 3 0,1 1 362,-1-4 0,-1 1 0,3 0 0,2 5 0,3 0 0,-2 0 0,-3-4 0,-2-2 0,3 1 0,6-2 0,3 1 0,-1-1 0,-4 1 0,0-1 0,-1 1 0,0 0 0,1 0 0,0 2 0,4 6 0,1 1 0,-2 0 0,-8-2 0,-2 0 0,2-1 0,8-2 0,3 0 0,-4-2 0,-6-1 0,-4-1 0,4-2 0,7 7 0,0-2 0,-6-7 0,0-3 0,8-7 0,0-3 0,0-5 0,0-3 0,-15-16 1086,11 0-1086,-12 0 0,16 0 0,-31 16 0,-1 1 0,-7 1 0,6-8 0,-4 0 0,-3-1 0,1 1-551,-1 3 1,-1 1-1,-1-1 1,-1-2 550,1-5 0,-2-1 0,-1-2 0,1-1 0,3 2 0,-11 2 0,3 0 0,1-3-131,1-5 0,0-3 0,4-3 131,-4-9 0,8-2 0,-1-4 0,9-9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51:47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12806 14235 24575,'0'42'0,"0"1"0,0-1 0,0-2 0,0-1 0,0 3 0,0 3 0,0 3 0,0 1 0,0-2-820,0-6 1,0-1 0,0 1 0,0 1 662,0-2 1,0 2 0,0 0 0,0 0 0,0 0 156,0-1 0,0 0 0,0 0 0,0 0 0,0-1 0,0 6 0,0 0 0,0-1 0,0 0 0,0-3 0,0 1 0,0-2 0,0-2 210,0 3 0,0-2 0,0-1-210,0-3 0,0-1 0,0 0 0,0 1 0,0-1 0,0 0 0,0 10 0,0 0 0,0-11 0,0 1 0,0-2 399,0 5 1,0-2-400,0 7 0,0 1 0,0-4 0,0-2 0,0-9 0,0-1 1042,0 2 0,0-1-1042,0 6 545,0-15-545,0-5 0,0-15 0,0 0 0</inkml:trace>
  <inkml:trace contextRef="#ctx0" brushRef="#br0" timeOffset="1834">12771 14270 24575,'33'0'0,"1"0"0,-2 0 0,3 0 0,3 0 0,2 0 0,2 0 0,1 0 0,1 0-820,1 0 1,1 0 0,-1 0 0,1 0 663,0 0 1,1 0 0,-1 0 0,-1 0 155,-1 0 0,0 0 0,-1 0 0,-1 0 0,6-1 0,0 0 0,1 3 0,-3 2 0,2 3 0,1 0 0,-4-2-109,0-2 0,-2-2 0,2 1 109,-2 3 0,2 2 0,0 0 0,-1-2 0,-4-3 0,0-1 0,-1-2 0,0-1 0,1-3 0,-2-1 0,2-1 0,-1 1 0,4 1 0,2 0 0,-2 0 0,-1-1 0,1-3 0,-2-1 0,0 1 257,0 3 0,1 0 0,-3 3-257,6 2 0,0 2 0,-11-1 0,1 0 0,-2 0 0,0 0 0,0 0 0,17 0 0,0 0 0,-16 0 0,-1 0 0,0 0 0,2 0 0,-1 0 0,3 0 0,0 0 0,-3 0 0,1 0 0,-2 0 0,5 0 0,-1 0 947,6 0 1,0 0-948,-7 0 0,-1 0 663,-7 0 0,-2 0-663,0 0 0,-1 0 116,1 0 1,-1 0-117,15 0 0,-7 0 0,0 0 0,6 0 0,-13 1 0,-1-2 0,11-15 0,-7 14 0,0 0 0,13-14 0,-14 15 0,2 2 0,-4-1 0,-1 0 0,14 0 0,-12 2 0,-3-4 0,-4-13 0,11 11 0,-27-12 0,28 16 0,-28 0 0,11 0 0</inkml:trace>
  <inkml:trace contextRef="#ctx0" brushRef="#br0" timeOffset="8435">13018 12982 24575,'0'49'0,"0"0"0,0-6 0,0 3 0,0 2 0,0-1 0,0 2 0,0 2 0,0 0-656,0-7 1,0 0-1,0 0 1,0 0 0,0 0 346,0-1 1,1 0 0,-1 0 0,0-1 0,-1-1 308,-2 2 0,-2-1 0,1-2 0,0-1 488,3 4 0,1-1 1,-3-5-489,-5 0 0,1-8 783,7-9-783,0-4 0,0-48 0,0 9 1285,0-3 0,0 1-1285,0 5 0,0 4 0,15 1 0,-11 11 0,12-12 0,-16 16 0,16 0 0,-13 0 0,13 0 0,0 16 0,3 3 0,1 17 0,11-17 0,-11-3 0,0 0 0,19-12 0,-18 11 0,22-15 0,-7-15 0,-11 6 0,1-2 0,1-12 0,1-5 0,-1 1 0,0-1 0,9-6 0,-5-2 0,-19 0 0,0 1 0,12 7 0,-1 1 0,-20 1 0,-2 1 0,14-10 0,-15 15 0,0 5 0,0 15 0,-15 0 0,-5 0 0,-15 0 0,-1 0 0,1 15 0,0 5 0,0 15 0,15 1 0,4-1 0,1-16 0,11 13 0,-12-28 0,16 27 0,0-27 0,16 27 0,3-27 0,17 12 0,-11-7 0,0-2 0,15-3 0,-14 4 0,-1-1 0,-6-7 0,13 0 0,-13 0 0,1 0 0,11-15 0,-11-21 0,-1-3 0,-2 6 0,-2-1 0,-11-5 0,4 14 0,-1-1 0,-7-9 0,0 15 0,0-11 0,0 27 0,0-12 0,0 16 0</inkml:trace>
  <inkml:trace contextRef="#ctx0" brushRef="#br0" timeOffset="9918">14129 13705 24575,'-25'0'0,"-1"0"0,-1 0 0,-1 0 0,1 0 0,-1 0 0,2 0 0,1 0 0,-10 0 0,0 16 0,0 4 0,15-1 0,3 3 0,3 3 0,10 15 0,-3-13 0,-2 0 0,0 0 0,2-3 0,3 12 0,-11-1 0,15 0 0,0-15 0,15-5 0,5 1 0,15-12 0,-9 5 0,-1-2 0,14-23 0,-12 16 0,-3-4 0,-4-18 0,-4-3 0,3 2 0,-9-9 0,-4-3 0,-5 7 0,-2 1 0,1 0 0,0-1 0,0 1 0,0 3 0,0 5 0,0 34 0,0 9 0,0 8 0,0 2 0,0 6 0,0-5 0,0-4 0,0-27 0,0 12 0,16-16 0,-12 0 0,27 0 0,-11 0 0,15-16 0,-10 8 0,1-3 0,-6-6 0,-1-2 0,8 2 0,-3-1 0,-4-17 0,0 17 0,-1 1 0,-13-3 0,17 4 0,-7 1 0,-12 11 0,11-12 0</inkml:trace>
  <inkml:trace contextRef="#ctx0" brushRef="#br0" timeOffset="10651">14641 13776 24575,'0'0'0</inkml:trace>
  <inkml:trace contextRef="#ctx0" brushRef="#br0" timeOffset="14388">16034 13494 8191,'-20'0'0,"5"0"0</inkml:trace>
  <inkml:trace contextRef="#ctx0" brushRef="#br0" timeOffset="15249">14570 13247 24575,'0'0'0</inkml:trace>
  <inkml:trace contextRef="#ctx0" brushRef="#br0" timeOffset="16149">14570 13247 24575,'-27'17'0,"-1"1"0,2 7 0,1 1 0,7-7 0,1 1 0,-1 14 0,1-1 0,-2-13 0,2-1 0,-2 16 0,3 12 0,16-39 0,0 22 0,0 3 0,0-10 0,0 10 0,0 1 0,0 5 0,0-4 0,0-3 0,0-9 0,0 24 0,0-27 0,0 15 0,0-15 0,0-4 0,0-16 0,0 15 0,0-11 0,0 28 0,0-13 0,-23 1 0,1 11-820,-5-27 1,11 12 0,16-16 0</inkml:trace>
  <inkml:trace contextRef="#ctx0" brushRef="#br0" timeOffset="17567">14235 13705 24575,'-20'0'0,"-11"0"0,27 0 0,-12 0 0,16 0 0,0 0 0,32 0 0,-24 0 0,39 0 0,-20 0 0,-1 0 0,1 0 0,20 0 0,-20 0 0,-3 0 0,-4 0 0,-5 0 0,-15 0 0</inkml:trace>
  <inkml:trace contextRef="#ctx0" brushRef="#br0" timeOffset="19522">15364 13458 24575,'-45'-15'0,"15"6"0,1-2 0,9-6 0,1-1 0,-14-1 0,-1 3 0,7 6 0,-1 0 0,-6-7 0,-2 3 0,0 11 0,1 2 0,8-7 0,-1 0 0,-6 7 0,2 2 0,-8-1 0,15-1 0,-1 2 0,-9 15 0,16-12 0,-13 27 0,28-11 0,-11 15 0,19-10 0,7 1 0,6-6 0,2-1 0,-1 7 0,3-1 0,13-6 0,-2-3 0,-8 4 0,7-3 0,1-3 0,-9-10 0,2 10 0,1 4 0,9 1 0,1 1 0,-1 11 0,0-11 0,-15 15 0,-12-10 0,0 1 0,7 13 0,-13-13 0,0-1 0,14 10 0,-32 1 0,12-1 0,-27 0 0,-4-15 0,16-4 0,-2-1 0,-4-4 0,-1-2 0,-9 10 0,16-3 0,-13-16 0,28 0 0,-11 0 0</inkml:trace>
  <inkml:trace contextRef="#ctx0" brushRef="#br0" timeOffset="21002">15470 13882 24575,'0'35'0,"0"0"0,0 1 0,0-1 0,0-7 0,0-1 0,0 0 0,0-3 0,0-5 0,0 13 0,0-28 0,0 27 0,15-27 0,-11 27 0,28-27 0,-13 12 0,1-16 0,11 0 0,-27 0 0,12 0 0,-16 0 0,0 0 0</inkml:trace>
  <inkml:trace contextRef="#ctx0" brushRef="#br0" timeOffset="21483">15470 13776 24575,'0'0'0</inkml:trace>
  <inkml:trace contextRef="#ctx0" brushRef="#br0" timeOffset="22688">15928 13741 24575,'26'0'0,"-1"0"0,14 0 0,-3 0 0,-21 0 0,-30 15 0,-21 21 0,6-6 0,-6 6 0,0 0-459,4-4 0,0 0 0,-2 2 459,1-2 0,-3 3 0,1 0 0,2 0 0,2 4 0,2 0 0,-1-4 0,0-8 0,0-3 0,4 2 0,5 14 0,3-6 0,-14-14 0,32-4 0,0-16 0,16 0 0,19 0 0,6 0 0,5 0 0,0 0 0,2 0 247,-9-5 0,3-1 0,-2 1-247,-3 4 0,-1 1 0,-3-3 0,6-13 0,-4 1 0,-8 13 0,-3 0 0,8-14 0,-28 16 0,11 0 0,-15 0 0,0 0 0</inkml:trace>
  <inkml:trace contextRef="#ctx0" brushRef="#br0" timeOffset="24133">15858 14129 24575,'-36'0'0,"17"0"0,3 0 0,0 0 0,13 0 0,-29 0 0,13 0 0,-17 0 0,1-16 0,15 12 0,20-12 0,36 16 0,-3 0 0,4 0 0,0 1 0,1-2 0,-5-3 0,2-2 0,-1 1 0,3 3 0,0 0 0,-3-3 0,2-1 0,-4 1 0,-2 5 0,-1 0 0,13 0 0,-2 0 0,-1 0 0,-3 0 0,-21 0 0</inkml:trace>
  <inkml:trace contextRef="#ctx0" brushRef="#br0" timeOffset="25368">16546 13811 8191,'-20'0'0,"51"0"3276,-3 0-2383,-2 0 1,-1 0 1924,-10 0-2818,-15 0 1719,0 0-1719,-15-15 3276,-21 11 0,-3-12-3160,7 7 0,-2 2-116,2 4 0,1 2 0,3 0 0,-1 2 0,-9 6 0,2 6 0,15 3 0,2 3 0,-7 6 0,1 1 0,7 0 0,1 3 0,-2 13 0,3 2 0,5-6 0,2-1 0,0-1 0,3-2 0,5-7 0,2-3 0,-1 12 0,0-17 0,15-3 0,5-16 0,15 0 0,-10 0 0,1 0 0,8 0 0,3 0 0,4 0 0,0 0 0,-4 0 0,-1 0 0,-6 0 0,-2 0 0,8 0 0,-1-16 0,-16 12 0,-3-11 0</inkml:trace>
  <inkml:trace contextRef="#ctx0" brushRef="#br0" timeOffset="26102">17145 13635 8191,'-19'0'0,"66"0"3276,0 0-2681,-16 0 1,5 0 0,-1 0 813,5 0 0,-2 0-1409,-8 0 0,-3 0 429,16 0 1,-27 0 0,-16 0 0</inkml:trace>
  <inkml:trace contextRef="#ctx0" brushRef="#br0" timeOffset="26850">16969 13917 24575,'27'0'0,"1"0"0,5 0 0,0 0 0,-5 0 0,-1 0 0,1 0 0,-1 0 0,0 0 0,-3 0 0,-4 0 0,11 0 0,-27 0 0,12 0 0,-16 0 0</inkml:trace>
  <inkml:trace contextRef="#ctx0" brushRef="#br0" timeOffset="28403">18292 13247 24575,'-35'0'0,"9"0"0,1 0 0,-15 0 0,14 0 0,1 0 0,6 0 0,-12 0 0,27 0 0,-12 15 0,14 9 0,4 3 0,-2 1 0,0 3 0,0 6 0,0 3 0,0 1 0,0-5 0,-1-1 0,2 4 0,2 5 0,1 4 0,1 1 0,-1-2 0,-3-8 0,-1-1 0,1 0 0,1 0-124,1 1 1,2 2 0,-1-2 0,-1-2 123,-2 0 0,-1-3 0,-1-3 0,1 2 0,0-3 0,0-2 0,0-3 0,0 2 0,16-11 0,-12-16 0,11 0 493,-15-16-493,16-27 0,-1 16 0,5-3 0,11-1 0,6-1 0,-3 1 0,-1 0 0,1 4 0,0 8 0,2 1 0,-8 4 0,-8-2 0,-5 16 0,-15 0 0</inkml:trace>
  <inkml:trace contextRef="#ctx0" brushRef="#br0" timeOffset="29984">18768 13529 24575,'-19'-16'0,"19"-3"0,13-6 0,9-1 0,10 6 0,6 1 0,-6 0 0,3-3 0,1 0 0,-1 2 0,-1 2 0,-1 2 0,1-1 0,7-1 0,0-1 0,-5 3 0,-8 0 0,-5 9 0,-4 22 0,-3 9 0,4 17 0,-8 1 0,-1 9 0,-3-3 0,-4-13 0,-3-3 0,-2 3-360,0 5 0,0 4 0,-4 0 0,-4-3 360,-10 3 0,-6-3 0,-1-1 0,2-2 0,-2-1 0,-2-2-235,0-8 0,-2-1 1,-1-1-1,2-1 235,-2 1 0,1-2 0,1-1 0,-9 7 0,1-3 0,1-7 0,6-2 0,10-2 0,4-15 1368,16 0-1368,0 0 1011,32-15-1011,-9 11 0,2-5 0,1 2 0,0 14 0,-1 2 0,2-8 0,1 2 0,7 11 0,1 3 0,0-7 0,-2 0 0,5 9 0,-7-3 0</inkml:trace>
  <inkml:trace contextRef="#ctx0" brushRef="#br0" timeOffset="30802">19738 14093 24575,'0'36'0,"0"-1"0,0 0 0,0-15 0,0 11 0,0-27 0,0 35 0,0-17 0,0 5 0,0-11 0,0 0 0,0-28 0,0 8 0</inkml:trace>
  <inkml:trace contextRef="#ctx0" brushRef="#br0" timeOffset="32160">19844 13282 24575,'0'26'0,"0"-1"0,0 14 0,0-13 0,0-1 0,0 10 0,0 1 0,0-1 0,0-15 0,0 11 0,0-27 0,0 12 0,16-1 0,-12-11 0,27 12 0,-27-16 0,27 16 0,-27-13 0,12-3 0,-16-3 0,16-29 0,-12 13 0,11-1 0,-15 4 0,16 16 0,3-15 0,17 11 0,-17-12 0,13 16 0,-28 0 0,11 0 0</inkml:trace>
  <inkml:trace contextRef="#ctx0" brushRef="#br0" timeOffset="32878">20126 13053 24575,'0'47'0,"0"0"0,0-9 0,0 0 0,0 9 0,0 0 0,0-3 0,0-1 0,0 2 0,0 0 0,0 0 0,0 0 0,0-2 0,0 0 0,0 1 0,0-2 0,0-11 0,0-3 0,0 0 0,0-5 0,0-7 0,0-16 0,0 0 0</inkml:trace>
  <inkml:trace contextRef="#ctx0" brushRef="#br0" timeOffset="34166">20779 12876 24575,'0'26'0,"0"-1"0,0 15 0,0-7 0,0 0 0,0 6 0,0-6 0,0 1 0,0 13 0,0-20 0,0-1 0,0 17 0,0-23 0,0-5 0,0-15 0,0 0 0,0-15 0,0 11 0,16-12 0,19 16 0,-2 0 0,4 0 0,8-2 0,1 4-204,-12 6 1,2 4 0,-1-1 203,2-4 0,-1-1 0,-3 5 0,6 21 0,-3 3 0,0-17 0,-6 3 0,-17 11 0,-6 2 0,2-6 0,-2-1 0,-6 8 0,-2 1 0,1-1 0,0 0 0,1 8 0,-2 1 305,-4-7 0,-6 0-305,-6-2 0,-6 1 0,-4-5 0,-1-9 0,-4-3 0,-2-1-295,-6 5 0,-2 0 1,-1-3 294,2-5 0,0-4 0,1-1 0,-5 1 0,0-3 0,12-5 0,-2-2 0,1-5 0,1-4 0,0-4 0,1-3 0,0-6 0,2-3 0,0-1 0,2 0 0,1 0 0,4 0 0,3-3 0,4 1 0,1-4 0</inkml:trace>
  <inkml:trace contextRef="#ctx0" brushRef="#br0" timeOffset="35283">20850 12876 24575,'35'0'0,"0"0"0,0 0 0,1 0 0,-10-7 0,-1-1 0,-2 4 0,3-12 0,-5 0 0,-17 13 0,12-13 0,-1 0 0,-11 12 0,12-11 0</inkml:trace>
  <inkml:trace contextRef="#ctx0" brushRef="#br0" timeOffset="36902">21661 12559 24575,'45'0'0,"-2"0"0,-17 0 0,-1 0 0,14 0 0,-3 0 0,-21 0 0,1 0 0,-12 0 0,11 0 0,-15 16 0,0-13 0,0 29 0,0-13 0,0 12 0,0 5 0,0 0 0,0 3 0,0 3 0,0 6 0,0-1-484,1-4 1,-1-1-1,-1 2 484,-2-4 0,-1 2 0,-1 0 0,2-1 0,2 7 0,1 0 0,-3-1 0,-7-2 0,-2-1 0,3 0 0,6 2 0,4 1 0,-3-3-63,-8-6 0,-2-2 0,2 0 63,8 0 0,3 0 0,-4-2 0,-12 10 0,-1-2 0,13-6 0,2-1 0,-7 0 0,0 0 0,8-7 0,0-1 0,-7 6 0,-1 1 0,6 5 0,0 0 718,-6-9 0,0 1-718,-1 15 0,2-2 204,3-5-204,-11-4 0,15-19 0,0-32 0,-24-19 0,7 9 0,-3-3 0,-3-2 0,-1 0 0,-1 3 0,-1 3 0,1 1 0,-1 5 0,-13-1 0,12 11 0,3 2 0,4 7 0,5 0 0,15 0 0</inkml:trace>
  <inkml:trace contextRef="#ctx0" brushRef="#br0" timeOffset="38649">6491 15240 24575,'0'0'0</inkml:trace>
  <inkml:trace contextRef="#ctx0" brushRef="#br0" timeOffset="39352">6491 15240 24575,'0'29'0,"0"1"0,0 11 0,0-5 0,0 2 0,0-2 0,0-1 0,0 2 0,0 0 0,0 7 0,0-1 0,0-15 0,0-1 0,0-1 0,0-1 0,0 10 0,0 0 0,0-15 0,0 11 0,0-27 0,0 27 0,0-11 0,0 15 0,0-15 0,0-5 0,-15-15 0,-5 0 0,1 0 0,3 0 0</inkml:trace>
  <inkml:trace contextRef="#ctx0" brushRef="#br0" timeOffset="40385">6068 15240 24575,'28'0'0,"-1"0"0,7 0 0,-1 0 0,6 0 0,-7 0 0,2 0 0,-6 0 0,-1 0 0,1 0 0,-1 0 0,-1 0 0,-1 0 0,10 0 0,-15 0 0,11 0 0,-27 0 0,28 0 0,-28 0 0,27 0 0,-11 0 0,-1-16 0,-3 12 0,-16-27-820,0 11 1,0 1 0,0 3 0</inkml:trace>
  <inkml:trace contextRef="#ctx0" brushRef="#br0" timeOffset="44644">6668 15716 24575,'0'36'0,"0"-1"0,0-16 0,0-3 0,0 0 0,0-12 0,0 27 0,0-27 0,0-4 0,0-20 0,0 1 0,0-13 0,0 28 0,0-11 0,0-1 0,0-3 0,0-17 0,0 1 0,0 0 0,0 15 0,0 4 0,0 16 0,16 0 0,-13 0 0,13 0 0,-16 0 0,0 0 0,0 16 0,0-12 0,0 27 0,0-27 0,0 28 0,0-28 0,0 27 0,0-27 0,0 27 0,0-27 0,0 12 0,0-16 0,0 0 0,0 15 0,0-11 0,0 12 0,0-16 0,0 0 0,16 0 0,3 16 0,17 19 0,-1-11 0,-13 1 0,-1-3 0,1-18 0,1 11 0,-7-15 0,-12 0 0,17-12 0,5-7 0,-3-5 0,2 7 0,1-1 0,10-13 0,-17 11 0,12 0 0,-27 5 0,12-1 0,-16 12 0,0-27 0,0 11 0,0 1 0,0 3 0,0 16 0,0-16 0,0 12 0,0-11 0,-16 15 0,12 0 0,-11 0 0,-1 15 0,12-11 0,-11 28 0,15-28 0,0 27 0,0-11 0,0-1 0,0 12 0,0-11 0,-16 15 0,12-15 0,-12 11 0,16-27 0,0 12 0,0 0 0,0-12 0,16 27 0,-12-12 0,27 1 0,-27 11 0,27-27 0,-27 12 0,28-16 0,-28 0 0,43 0 0,-39 0 0,39 0 0,-28 0 0,1 0 0,-5-16 0,1-3 0,4-17 0,15 1 0,-10 10 0,1-1 0,-6 7 0,-1-1 0,0-6 0,-3 1 0,0 5 0,-16 5 0,0 15 0,0 0 0,0-16 0,0 12 0,0-11 0,0-1 0,0 12 0,0-12 0,0 16 0,0 0 0,-16 0 0,-3 0 0,-1 0 0,-11 16 0,27 4 0,-12-1 0,16 12 0,0-11 0,0 15 0,-7-10 0,-1 1 0,6 2 0,0-1 0,-14 1 0,0-1 0,14-1 0,0-1 0,-13 10 0,15-15 0,0-4 0,0-1 0,0 5 0,6 4 0,3 3 0,0 0 0,2 1 0,6 0 0,1-1 0,2 8 0,-3-13 0,-3-5 0,-10-11 0,28 17 0,-29-23 0,13 0 0,-16-23 0,0 1 0,16-21 0,-12 8 0,11 10 0,1-1 0,-12-13 0,4 12 0,0 3 0,-8 4 0,0 5 0</inkml:trace>
  <inkml:trace contextRef="#ctx0" brushRef="#br0" timeOffset="46769">8361 15399 24575,'0'27'0,"0"1"0,0 12 0,0 2 0,0-5 0,0 0 0,0 8 0,0 1 0,1-2 0,-2-2 0,-6-14 0,-2-1 0,1-1 0,-3-1 0,-24 10 0,-1 0 0,11-25 0,-1 0 0,7 6 0,-1-1 0,-5-12 0,-1-2 0,-9 15 0,15-16 0,5 0 0,15 0 0,-16-16 0,12-4 0,-4-4 0,0-2 0,8-14 0,0 15 0,0-1 0,0-9 0,0 31 0,32 24 0,-6 4 0,4 7 0,0 0 0,-3-4 0,-1-1 0,3-1 0,11 6 0,3-1 0,-8-4 0,-15-7 0,-1-3 0,28 0 0,-43-16 0,27 0 0,-27 0 0,12 0 0,-16 0 0,16-16 0,-12-19 0,18 8 0,3-1 0,-13-7 0,-1-1 0,14 1 0,1 0 0,-7-8 0,-3-1 0,3 8 0,-2-2-195,-9 1 1,-2-4 0,-1 1 194,4-7 0,-2 0 0,-6 10 0,-1-1 0,-1 0 0,2 2 0,-1 1 0,-1 2 0,-6-10 0,-2 3 0,1 4 0,-3 2 0,-12-2 0,-5 5 0,1 10 0,-1 3 0,-5-1 0,-5 3 0,1 8 0,-4 3 0,2 2-290,-10 2 0,0 2 290,4-2 0,-2-1 0,2 5 0,5 5 0,2 3 0,2 1 0,4 0 0,2 0 0,0 4 0,-4 5 0,1 3 0,6 1 282,6 2 1,2 1-283,-7 5 0,5 1 0,18-3 0,2 0 0,-7 6 0,1-1 0,6-4 0,2-1 0,-1-4 0,0-3 0,0-5 0,0-3 0</inkml:trace>
  <inkml:trace contextRef="#ctx0" brushRef="#br0" timeOffset="50650">8643 15963 24575,'36'0'0,"-1"-15"0,0 11 0,-15-28 0,11 13 0,3-5 0,-1-3 0,-18 6 0,1 2 0,31 1 0,-8 1 0,-33 2 0,18-1 0,-24 12 0,0-12 0,-24 1 0,18 11 0,-19-5 0,-4 2 0,5 7 0,-11 0 0,3 16 0,13 3 0,-5 9 0,-6 7 0,1 0 0,8-7 0,2-2 0,-3 3 0,-3 0 0,-3 2 0,1 0 0,5-1 0,1 14 0,3-2 0,-8-6 0,5-1 0,17-8 0,4 1 0,-9 6 0,2-2 0,7 8 0,6-11 0,4 0 0,9 9 0,17-11 0,-12-17 0,3-4 0,-1-5 0,2-2 0,15 1 0,1 0 0,-7 1 0,0-2 0,6-5 0,0-4 0,-2-1 0,-3-5 0,-9-9 0,-1-3 0,10-3 0,-2-1 0,-15 5 0,-3-1 0,8-5 0,-1-1 0,-6 6 0,-3 2 0,4-14 0,-4-7 0,-16 43 0,0-11 0,0 15 0,0 0 0,0 31 0,0 2 0,0 5 0,-4-4 0,-2 3 0,0 1-294,1-2 1,0 2-1,0 0 1,0-1 293,-1 11 0,0 0 0,-1-1 0,-1-9 0,-1-1 0,1 1 0,2-2 0,3 7 0,3-1 0,-1-1 0,-4-5 0,0-1 0,-1 0-158,0-1 1,1 0 0,0 0 157,3 11 0,0 0 0,-2-10 0,-1 1 0,-1-1 0,-3 3 0,2-2 0,6 0 0,-2-5 0,-13-12 0,16-19 0,0-35 0,0 2 0,0-5 0,0 6 0,0-3 0,0-3-259,0-6 1,-1-4 0,1-1 0,1 1 258,2 9 0,0 2 0,2-1 0,0-4 0,0 2 0,1-4 0,1-2 0,0-2 0,1 2 0,1 3 0,0 4 0,4-2 0,2 5 0,1 1 0,-1-4 0,-1-5 0,-1-4 0,1-1 0,0 4 0,1 8 223,11-3 1,-1 5-224,1-6 0,-1 0 0,2 4 0,1 3 0,0 12 0,-1 1 0,0-14 0,-3 7 0,-4 24 2232,11-11-2232,-27 15 0,27 15 0,-27 5 0,11 4 0,1 3 0,-6 0 0,0 1 0,8 7 0,-1 0 0,-7-6 0,0-3 0,7 1 0,-3-3 0,-10-4 0,-4-4 0,-35-1 0,-6-13 0,-4 0 0,6 14 0,-1 0 0,6-14 0,-3-3 0,6 3 0,-8 14 0,24-32 0,34 7 0,12-1 0,6-14 0,1-3 0,-9 9 0,1 0 0,1-1-179,4-3 0,0 0 1,-3-5 178,-5-5 0,-3-4 0,0 3 0,0 7 0,0 1 0,-2-3 0,-3-14 0,-3-5 0,0 3 0,2 12 0,0 2 0,-3-2 0,-6-8 0,-4-3 0,5 4 0,18-3 0,-2 2 0,-23 2 0,0 7 0,21 20 0,-24 54 0,0-8 0,0 6 0,0 0 0,0 3 0,0 1-456,0 1 1,0 1 0,0 1 455,0 0 0,0 0 0,0 1 0,0-2 0,0 1 0,0-2 68,0-4 0,0-2 1,0-1-69,1 8 0,-2-4 0,-11-5 0,0-5 0,6 2 0,-17-3 0,23-28 1380,0-4-1380,0-4 317,0-28-317,23 13 0,-12-5 0,0-3 0,9-1 0,3 1 0,2-1 0,1 1 0,1-1 0,1 5 0,11 3 0,-8 5 0</inkml:trace>
  <inkml:trace contextRef="#ctx0" brushRef="#br0" timeOffset="51718">9719 15787 8191,'-19'0'0,"34"0"3276,9 0-2383,1 0 1,1 0 1924,9 0-2818,0 0 859,-9 0 1,-1 0-860,15 0 1638,-14 0 0,-1 0 1638,-6 0-3218,20 0 0,-33 0 0,18 0 0</inkml:trace>
  <inkml:trace contextRef="#ctx0" brushRef="#br0" timeOffset="52903">10478 15681 24575,'35'0'0,"0"0"0,-7 0 0,-1 0 0,7 0 0,-1 0 0,6 0 0,-12 0 0,-3 0 0,-4 0 0,-5 0 0,-15 0 0</inkml:trace>
  <inkml:trace contextRef="#ctx0" brushRef="#br0" timeOffset="53734">10513 15998 24575,'20'0'0,"11"0"0,-11 0 0,-1 0 0,13 0 0,-28 0 0,11 0 0,-15 0 0,0 0 0</inkml:trace>
  <inkml:trace contextRef="#ctx0" brushRef="#br0" timeOffset="55535">11377 15540 24575,'-39'0'0,"8"16"0,47 3 0,-13 16 0,6-10 0,-2 1 0,-6 1 0,-2 1 0,1 14 0,0 2 0,0 1 0,0 1 0,0-11 0,0 1 0,0-2 0,0 13 0,0-3 0,-1-16 0,2-1 0,15 20 0,-12-28 0,11 16 0,-13-10 0,-4 1 0,2 13 0,0 1 0,0-2 0,0 0 0,0 10 0,0-2 0,0-17 0,0-3 0,-1 1 0,2-3 0,15-4 0,-12-5 0,12-15 0,-16 0 0,0-15 0,0 11 0,15-12 0,5 0 0,15 13 0,6-13 0,1 0 0,5 12 0,-4-4 0,-4 1 0,-19 7 0,-5 0 0,-15 0 0,0 0 0,0-32 0,0 24 0,0-23 0</inkml:trace>
  <inkml:trace contextRef="#ctx0" brushRef="#br0" timeOffset="65952">11695 16104 24575,'0'-33'0,"0"0"0,0 3 0,0 1 0,0-7 0,0 1 0,0 9 0,0 1 0,0-10 0,0 0 0,0 15 0,0 5 0,0-1 0,0 12 0,0-27 0,0 42 0,0-22 0,0 42 0,0-11 0,7 3 0,2 4 0,-8 0 0,2 1 0,12 14 0,1 3 0,-14 0 0,0 0 0,14 1 0,-1-2 0,-13-7 0,0-4 0,14 3 0,-16-5 0,0-27 0,0 12 0,0-16 0,0 15 0,0 5 0</inkml:trace>
  <inkml:trace contextRef="#ctx0" brushRef="#br0" timeOffset="67518">12048 15893 24575,'-20'0'0,"4"0"0,16 0 0,-15 15 0,-5 5 0,3 4 0,-1 3 0,0-8 0,1 1 0,-2 5 0,2 1 0,8 0 0,-1-1 0,-7-6 0,2 1 0,12 13 0,2 1 0,-7-6 0,1-1 0,6 0 0,2 1 0,-1 2 0,0-2 0,0 10 0,0-11 0,0-11 0,0-16 0,15 15 0,-11-11 0,28 12 0,-28-16 0,27 0 0,-11 0 0,-1 0 0,13-16 0,-29-3 0,13-2 0,0-1 0,-12-16 0,17 9 0,5 0 0,-3-11 0,3 6 0,-1 2 0,-5 8 0,-4-7 0,-16 15 0,0 12 0,0-27 0,0 11 0,-16-15 0,-4 0 0,-15-1 0,0 17 0,15 3 0,-11 16 0,11 0 0,1 0 0,3 0 0,16 0 0</inkml:trace>
  <inkml:trace contextRef="#ctx0" brushRef="#br0" timeOffset="69052">12312 16281 24575,'0'35'0,"0"0"0,0 8 0,0-5 0,0-11 0,-15 4 0,11-11 0,-28 0 0,28 11 0,-11-27 0,15 12 0,0-16 0,0 0 0,0 0 0</inkml:trace>
  <inkml:trace contextRef="#ctx0" brushRef="#br0" timeOffset="71017">12154 15716 24575,'29'0'0,"10"0"0,-19 0 0,15 0 0,0 0 0,1 0 0,-1 0 0,-16 0 0,-3 0 0,0 0 0,3 0 0,17 0 0,-1 16 0,0 4 0,-15-1 0,-4 12 0,-16-27 0,0 12 0,0 0 0,0 3 0,0 17 0,-14-11 0,-4 1 0,-5 13 0,6-12 0,-2-3 0,-12-5 0,27 13 0,-12-28 0,1 11 0,-5-15 0,-4 0 0,-3 0 0,-12 0 0,4 0 0,19 0 0,16 0 0,0 0 0,0-15 0,0-21 0,0 13 0,0-9 0,0 32 0,0 0 0,16 0 0,3 0 0,17 0 0,-1 0 0,-16 0 0,13 0 0,-28 0 0,11 0 0,-15 0 0,16 0 0,-12 16 0,43-12 0,-39 12 0,39-16 0,-43 0 0,12 0 0,-16 0 0</inkml:trace>
  <inkml:trace contextRef="#ctx0" brushRef="#br0" timeOffset="72550">12665 16034 24575,'35'-16'0,"-10"7"0,1-2 0,1-5 0,1-3 0,8-6 0,-1-1 0,-15 7 0,-1-1 0,7-5 0,-5-1 0,-17-9 0,12 0 0,-7-6 0,-3-1 0,-2-5 0,4 13 0,0 2 0,-8 0 0,0 28 0,-32-11 0,25 15 0,-23 0 0,-3 0 0,9 0 0,0 0 0,-3 0 0,2 0 0,-1 0 0,-13 0 0,13 5 0,1 5 0,-10 26 0,17-11 0,1 4 0,-1 15 0,1-1 0,-2-21 0,2-1 0,7 14 0,1-8 0,-7-23 0,16 12 0,0 0 0,16-12 0,3 11 0,17-15 0,-1 0 0,0 0 0,0 0 0,-15 0 0,-4 0 0,-16 0 0</inkml:trace>
  <inkml:trace contextRef="#ctx0" brushRef="#br0" timeOffset="74517">12559 15469 24575,'20'0'0,"-4"0"0,-1 0 0,-11-15 0,27 11 0,-11-12 0,0 16 0,-5 0 0,1 0 0,4-16 0,-1 12 0,11-4 0,3 1 0,10 7 0,-8-8 0,1 0 0,-10 7 0,-1-2 0,10-13 0,-16 16 0,-3 0 0,-16 16 0,0 4 0,0 15 0,0-15 0,0 11 0,0-11 0,0 15 0,0-10 0,0 1 0,0 1 0,0 1 0,0 6 0,0 2 0,0-1 0,0 1 0,-1 7 0,2 0 0,7-6 0,0 1 0,-7 5 0,2 0 0,13-7 0,-1-2 0,-13-5 0,0-3 0,14 9 0,-1-3 0,-26-28 0,-9 11 0,-12-20 0,-7-5 0,-5 8 0,-2 0 0,1-6 0,0 0 0,8 7 0,4 2 0,-3-1 0,21 0 0,15 0 0,0 0 0,0 0 0</inkml:trace>
  <inkml:trace contextRef="#ctx0" brushRef="#br0" timeOffset="79933">13247 14887 24575,'35'16'0,"-10"-15"0,1 2 0,1 12 0,1 1 0,14-13 0,2-2 0,-5 15 0,-3-1 0,-8-12 0,-1-2 0,20 15 0,-43 0 0,11-12 0,-15 11 0,0-15 0,0 0 0,16 0 0,-12 0 0,27 16 0,-27-12 0,12 12 0</inkml:trace>
  <inkml:trace contextRef="#ctx0" brushRef="#br0" timeOffset="81569">13318 15311 24575,'15'-36'0,"2"11"0,2-1 0,-1-1 0,3-1 0,12 2 0,0-2 0,-13-7 0,0 3 0,6 20 0,-1 0 0,-15-13 0,-1 3 0,23 18 0,-28-11 0,27 15 0,-27-16 0,27 12 0,-27-27 0,27 27 0,-27-12 0,12 16 0</inkml:trace>
  <inkml:trace contextRef="#ctx0" brushRef="#br0" timeOffset="83983">13053 14958 24575,'-34'0'0,"0"0"0,0 0 0,-6 0 0,-1 0 0,-3 0 0,2 0 0,-2 0 0,-1 0 0,-1 0-656,5 0 1,0 0-1,-2 1 1,0-1 0,0-1 122,-4-1 0,-1-1 1,0-1-1,-1 1 0,2-1 533,0 1 0,0 0 0,0 0 0,0-1 0,1-2-123,1-3 1,1 0 0,-1-2 0,2 0 0,1 0 122,-4-2 0,1 0 0,2-1 0,0-1 104,3-2 1,1 0-1,0-2 1,1 1-105,2 1 0,1-1 0,0 0 0,0 1 0,-3-1 0,0 1 0,1 0 0,1-2 0,3-2 0,1-1 0,1 0 0,-1 1 0,-12-3 0,-1 1 0,5-5 0,15 0 0,2-5 0,3 0 0,-2 2 0,-8-1 0,1 2 0,2-4 0,7-4 0,2-4 0,2 0 0,-1 3 0,-2 5 0,1 3 0,0-2-27,0-12 0,2-2 1,-1 6 26,-2 10 0,3 3 1332,6-7 1,0 3-1333,-5 13 2118,15 3-2118,0 16 1316,0 0-1316,0 16 115,0-12-115,-16 27 0,-4 4 0,4-1 0,-3 3 0,2-8 0,0 1 0,0 1 0,-3 14 0,1 0 0,1 0 0,1-4 0,-1-12 0,4-3 0,10 10 0,-11-5 0,15-27 0,0 12 0,0-16 0,-16 0 0,-4-16 0,1 12 0,-13-27 0,28 27 0,-11-28 0,15 13 0,0-6 0,0-1 0,0-13 0,7 13 0,1 1 0,-4-11 0,12 17 0,-16-13 0,0 28 0,16-11 0,-12-1 0,27 12 0,-27-27 0,27 27 0,-11-12 0,4 7 0,3 3 0,0 3 0,1 2 0,6-6 0,2-2 0,0-1 0,-1 4 0,0 11 0,0 2 0,8-6 0,1 2 0,1 13 0,0 3 0,-1-1 0,2 0 0,-11-7 0,0 0 0,-3 2 0,-2 5 0,-1-1 0,4-6 0,0-2 0,10 6 0,-21-15 0,1 0 0</inkml:trace>
  <inkml:trace contextRef="#ctx0" brushRef="#br0" timeOffset="85928">9296 12453 24575,'-35'0'0,"10"0"0,-1 0 0,-1 0 0,-1 0 0,-7 0 0,-1 0 0,4 0 0,2 0 0,-8 0 0,-1 0 0,35 0 0,-11 0 0,15 31 0,0-5 0,0 3 0,0 4 0,0 3 0,0 1-346,0 4 1,0 1 0,0 1 345,0 3 0,0 2 0,0-1 0,0-4 0,0-1 0,0-2 0,0 7 0,0-4 0,0-3 0,0-5 0,0 2 0,0-10 0,0-11 0,0 0 1036,0-12-1036,0 11 0,0 1 0,0-12 0,0 27 0,0-27 0,0 28 0,0-28 0,15 11 0,13-30 0,9 11 0,6-12 0,-8 0 0,1 12-656,-10-4 1,-1 1-1,-2 7 1,8 0 0</inkml:trace>
  <inkml:trace contextRef="#ctx0" brushRef="#br0" timeOffset="87090">9437 13018 24575,'8'-26'0,"0"1"0,0-10 0,3-1 0,5 6 0,3 0 0,-3 0 0,-3-9 0,-2 3 0,7 8 0,-5 5 0,-13 8 0,0 30 0,0 5 0,0 15 0,-6 4 0,-3 5 0,0-6 0,-2 2 0,0-1 0,-2 3 0,2-1 0,0 4 0,2 0 0,4-8 0,0 1 0,-1-4 0,-2-2 0,1-3 0,5 9 0,0-1 0,-6-11 0,0-1 0,8 14 0,0-13 0,0-1 0,0-6 0,0-3 0</inkml:trace>
  <inkml:trace contextRef="#ctx0" brushRef="#br0" timeOffset="88500">9966 12876 24575,'0'28'0,"0"-1"0,0-1 0,0-1 0,0 11 0,0-17 0,0 12 0,16-27 0,-12 12 0,12-16 0,-1 16 0,13-12 0,-7 11 0,18-15 0,-19 0 0,15 0 0,1 0 0,-12 1 0,3-2 0,0-5 0,0-3 0,1 0 0,-1-2 0,8-5 0,-3-3 0,-12 1 0,-1 1 0,7-2 0,-1 2 0,10-2 0,-15-13 0,-4 28 0,-16-27 0,0 11 0,0-3 0,0-5 0,0 1 0,0 0 0,0-1 0,0 1 0,0-7 0,0 1 0,0-6 0,0 12 0,0 3 0,0 4 0,0 5 0</inkml:trace>
  <inkml:trace contextRef="#ctx0" brushRef="#br0" timeOffset="89185">10407 12594 24575,'0'0'0</inkml:trace>
  <inkml:trace contextRef="#ctx0" brushRef="#br0" timeOffset="89976">10002 13053 24575,'0'0'0</inkml:trace>
  <inkml:trace contextRef="#ctx0" brushRef="#br0" timeOffset="90670">10002 13088 24575,'0'0'0</inkml:trace>
  <inkml:trace contextRef="#ctx0" brushRef="#br0" timeOffset="92250">10002 13088 24575,'0'-25'0,"0"-1"0,0-13 0,0-1 0,0-2 0,0 12 0,0 1 0,-2-14 0,4 0 0,5 6 0,1 3 0,-7 6 0,2 1 0,17 0 0,-1 3 0,-13 5 0,18-13 0,-24 28 0,0-11 0,0 15 0,0 0 0,15-16 0,5-4 0,15-15 0,-9 17 0,-1 1 0,-5-2 0,-1 3 0,17-4 0,-5 4 0,-27 16 0,12 0 0,-1 0 0,-11 0 0,28 0 0,-13 0 0,17 0 0,-1 0 0,0 0 0,-15 0 0,11 0 0,-27 32 0,11-14 0,1 3 0,-13 13 0,-2 2 0,15 0 0,0-1 0,-14-7 0,0-1 0,6 0 0,-1-3 0,-7-5 0,0-3 0,0-16 0,0 0 0</inkml:trace>
  <inkml:trace contextRef="#ctx0" brushRef="#br0" timeOffset="93268">10972 13123 24575,'0'36'0,"0"7"0,0-6 0,0 6 0,0-23 0,0 11 0,0-27 0,-16 27 0,-4-11 0,-15 15 0,0 0 0,0 1 0,15-17 0,4-3 0,16-16 0,0-16-820,0 12 1,0-11 0,0 15 0</inkml:trace>
  <inkml:trace contextRef="#ctx0" brushRef="#br0" timeOffset="95334">11272 12629 24575,'0'-27'0,"0"0"0,0-8 0,0 3 0,0 8 0,0-23 0,15 43 0,-11-11 0,12 15 0,0 0 0,3 0 0,1 0 0,11 0 0,-11 0 0,-1 0 0,-3 0 0,-16 0 0,0 15 0,0 21 0,0-10 0,0 3 0,0 14 0,0 0 0,0-14 0,0 1 0,0 13 0,0-4 0,0-16 0,-16 25 0,12-29 0,-27 16 0,27 1 0,-27-17 0,27 13 0,-28-13 0,13 1 0,-1 11 0,-11-11 0,11 15 0,-15 0 0,15-15 0,5-4 0,15-16 0,0 0 0,-16-32 0,12 24 0,-12-39 0,16 43 0,0-11 0,0-1 0,0 12 0,0-11 0,0-1 0,0 12 0,0-12 0,0 16 0,0 0 0,16 0 0,-12 0 0,12 0 0,-1 0 0,-11 0 0,28 0 0,-13 0 0,1 16 0,-4-12 0,-1 12 0,-11-16 0,12 0 0,-16 0 0,0 0 0,16 0 0,-13 0 0,13 0 0,0-16 0,-12 12-820,11-12 1,-15 16 0,0 0 0</inkml:trace>
  <inkml:trace contextRef="#ctx0" brushRef="#br0" timeOffset="97117">11589 12083 8191,'16'-20'0,"3"4"3276,1 16-1489,27 0 1031,-39 0-2818,23 0 1719,-31 0-1719,0 0 3276,0 16 0,0 19-3238,-3-5 1,-2 9 0,-1 7-1,-1 2 1,1-1 0,2-6-39,1 2 0,2-4 0,-1 1 0,0 5-307,-2-5 1,0 5 0,-2 2 0,1 1 0,0-1 0,0-3-1,3-6 307,0 14 0,3-6 0,0-2 0,-1-8 0,0-1 0,0-1 0,0 15 0,0-4 0,0-15 0,0-3 0,0 4 0,0-3 0,0 7 0,0-15 0,0 11 2144,0-27-2144,-16 12 0,-4-16 0,-12-7 0,-2-2-820,6 5 1,-19-11 0,47 15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55:22.9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FF00"/>
    </inkml:brush>
    <inkml:brush xml:id="br6">
      <inkml:brushProperty name="width" value="0.05292" units="cm"/>
      <inkml:brushProperty name="height" value="0.05292" units="cm"/>
      <inkml:brushProperty name="color" value="#A020F0"/>
    </inkml:brush>
    <inkml:brush xml:id="br7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10372 11377 24575,'0'41'0,"0"0"0,0 5 0,0 2 0,0-11 0,0 2 0,0 1 0,0 1-561,0 3 1,0 1 0,0 0-1,0-2 561,0 2 0,0-1 0,0 0 0,0 5 0,0 1 0,0-8 359,0-11 1,0-5-360,0 17 370,0-12-370,0-11 0,0 15 0,0 1 576,0-11 1,0 0-577,0 15 0,0-7 0,0 0 0,0 6 0,0-13 0,0-1 0,0 11 0,0-17 0,0-3 0,0-16 0,0-16 0,16 12 0,6-4 0,7 1 0,6 5 0,7 3 0,2 0-748,-2-1 1,2 0 0,2 0 0,2 0 747,-8 0 0,2 0 0,0 1 0,2-1 0,-1 0 0,1-1-547,3-1 1,0-1 0,0 0 0,1 0 0,0 0 0,-1 1 526,2 1 0,0 0 0,-1 1 0,1 0 0,1-1 0,-1 0 20,-3-1 0,-1 0 0,2-1 0,-1 1 0,0-1 0,0 1 0,0 0 0,-2 2 0,1-1 0,1 1 0,-2 1 0,0-1 0,-3 0 0,-1 0 0,9 0 0,-3 0 0,-2 0 0,1 0-84,1 0 0,0 0 0,-2 0 0,-8 0 84,-8 0 0,-1 0 0,13 0 0,8 0 0,1 0-492,-3 0 0,2 0 0,3 0 0,0 0 492,-10 0 0,1 0 0,0 0 0,2 0 0,0 0 0,2 0-109,1 0 0,3 0 0,0 0 0,1 0 1,0 0-1,-1 0 0,-2 0 109,-1 0 0,-1 0 0,-1 0 0,0-1 0,0 2 0,1-1 0,4 2 0,2 1 0,-1 0 0,0 0 0,-2 0 0,-4-1 399,3-1 0,-3 0 0,-2-1 0,0 2-399,0 2 0,0 0 0,-2 1 0,-4-2 154,3-3 1,-1 0-155,-4 0 0,3 1 0,-2-2 0,8-6 0,3-2-12,-5 2 1,6-2 0,2 0 0,2-1 11,-6 0 0,3 0 0,0-1 0,0-1 0,1 0 0,-8 1 0,0-1 0,1 0 0,-1 0 0,0 0 0,-1 0 0,5 0 0,-1 1 0,-1 0 0,-1 0 0,-1 1 643,3 1 1,0 0 0,-2 1 0,-4-1-644,0-2 0,-3-1 0,-1 4 650,11 6 1,-6 0-651,-4-14 0,-5 16 0,-27 0 2867,-4 0-2867,-35-31 0,13 8 0,-1-4 0,-3-2-275,1 3 0,-1-1 1,-1-2-1,-1 0 275,-2-7 0,-2-2 0,1-1 0,-1 3 0,1 3 0,-1 2 0,0 0 0,1 0 0,4 1 0,0-2 0,1 2 0,1 1-45,-5-3 1,1 2 0,1 2 44,-5-9 0,4 3 0,9 7 0,2 3 0,-5 5 0,23-13 0,0 28 1934,-16-11-1934,-6 6 0,-7 2 0,-14-2 0,-4-2-289,12 1 0,-2-2 0,-1-1 289,-7-3 0,-3-2 0,4 1 0,12 4 0,1 1 0,0-2-23,-3-3 1,-1 0 0,2 0 22,-3-1 0,2 1 0,-2 0 0,1-2 0,8-3 0,-1 1 0,-6 10 0,2 1 0,-8-14 505,14 23 0,1 2-505,6-1 71,3 0-71,-9 0 0,-5 0 0,-6-1 0,-4 2 0,6 3 0,-3 2 0,-2 1 0,0 0-426,-1-2 1,1 0 0,-2 1 0,0-1 425,-5 2 0,-2 1 0,0-1 0,-2-1-595,5-2 0,-2 0 0,-1-1 1,0 0-1,1-2 595,0 0 0,0 0 0,0-2 0,0 1 0,-2-1 0,2 1 0,0 0 0,-1 0 0,-1 0 0,1 0 0,1 0-510,2 0 0,1 0 0,0 0 0,0 0 0,-1 0 0,0 0 510,2 0 0,0 0 0,-1 0 0,0-1 0,0 1 0,0 1 0,0-1 0,-4 2 0,-1 0 0,1 1 0,0 0 0,1 0 0,-1 0 0,2 0 0,-1 0 0,0-1 0,1 1 0,1 1 0,2 1-186,-2 1 0,1 1 0,1 1 1,2-1-1,2 0 186,-11-1 0,2 0 0,5 2 535,-4 8 0,8-1-535,4-11 2425,3 12-2425,8-16 0,-3 0 1638,-5 7 0,-2 1-1438,-10-7 0,-1 2-200,6 12 0,0 1 0,-4-5 0,0-2 0,5 0 0,1 2 746,2 5 1,0-1-747,1-12 0,1-2 0,6 7 0,-1 0 0,-7-7 0,0-2 0,7 1 0,1 0 0,1 0 0,1 0 0,-10 0 0,-1 0 0,1 0 0,15 0 0,-11 0 0,27 0 0,-12 0 0,16 15 0,0-11 0,0 12 0</inkml:trace>
  <inkml:trace contextRef="#ctx0" brushRef="#br1" timeOffset="19550">10584 11659 24575,'0'34'0,"0"-1"0,0 10 0,0 4 0,0-7 0,0 2 0,0 2-906,0 4 1,0 3 0,0-2 905,0 0 0,0-1 0,0-1 0,0-7 0,0 0 0,0-3 431,0 9 1,0-6-432,0-4 447,0-5-447,0-27 0,0-4 0,0-20 703,0-10 0,0-6-703,0 0 0,0-3 0,0 3 0,0-4 0,0 3 0,0-10 0,0 1 0,0-1 0,0 0 0,0 11 0,0 2 0,0-2 0,0 1 0,0 7 0,0 1 0,0 1 0,0 1 0,0-10 0,0 0 0,0 0 0,0-1 0,0 17 0,0-13 0,0 28 0,0-11 0,15 15 0,-11 0 0,28 15 0,-28 5 0,27 15 0,-21-10 0,0 1 0,9 13 0,-3-3 0,-16-5 0,15-27 0,-11 12 0,12-1 0,-16-11 0,0 28 0,0-28 0,0 11 0,0-15 0,0 16 0,-16-12 0,-3 27 0,-1-27 0,-11 12 0,27-16 0,-12 0 0,1 0 0,11 0 0,-12 15 0,16-11 0,0 12 0,0-16 0,0 0 0</inkml:trace>
  <inkml:trace contextRef="#ctx0" brushRef="#br1" timeOffset="22214">10866 12206 24575,'-20'0'0,"-11"0"0,11 0 0,-15 0 0,0 0 0,0 0 0,-1 0 0,17 0 0,-13 0 0,28 16 0,-11-12 0,15 11 0,0-15 0,0 0 0,0 16 0,0-12 0,0 27 0,0-11 0,15 15 0,-11-15 0,12 11 0,0-27 0,-12 12 0,11-16 0,-15 0 0,16 0 0,-12 0 0,27 0 0,-27 0 0,27 0 0,-27 0 0,28 0 0,-13 0 0,1 0 0,-4 0 0,-16-16 0,0 12 0,0-27 0,0 11 0,0 16 0,0-7 0,0 42 0,0 4 0,0 4 0,0-3 0,0-21 0,0-15 0,15 0 0,-11 0 0,28 0 0,-29 0 0,29-15 0,-13 11 0,17-28 0,-17 28 0,-3-27 0,-16 27 0,16-27 0,-12 11 0,11-15 0,-14 10 0,-2-1 0,1-21 0,0 20 0,0 1 0,0-17 0,0 23 0,16 5 0,-12 15 0,12 0 0,7 0 0,-17 15 0,33-11 0,-35 12 0,27-16 0,-27 0 0,12 0 0,-16 16 0,0-12 0,0 11 0,0 9 0,0-3 0,0 7 0,0-13 0,0 1 0,-16-12 0,12 27 0,-11-27 0,15 28 0,0-13 0,0 17 0,0-1 0,0-16 0,0-3 0,0-16 0,15 0 0,-11 0 0,12 0 0,-16 0 0,0 0 0</inkml:trace>
  <inkml:trace contextRef="#ctx0" brushRef="#br1" timeOffset="23807">11342 12559 24575,'0'-35'0,"0"-1"0,0 17 0,0-13 0,0 28 0,0-11 0,0 30 0,0 16 0,0 5 0,0-5 0,0 1 0,0 1 0,0 3 0,0-3 0,0-5 0,0-1 0,0 6 0,0 0 0,0-4 0,0-3 0,0 13 0,0 8 0,0-43 0,0 12 0,0-16 0</inkml:trace>
  <inkml:trace contextRef="#ctx0" brushRef="#br2" timeOffset="31033">13088 11589 24575,'0'43'0,"0"0"0,0 1 0,0 2 0,0-6 0,0 1 0,0 0-299,0-4 0,0-1 0,0 0 299,0 3 0,0-1 0,0-1 0,0 9 0,0-4 147,0-9 0,0-3-147,0-3 0,0-3 149,0-4-149,0 11 0,0-27 0,0 12 454,0-1-454,0-11 0,0 27 0,0-42 0,0-12 0,0-5 0,0-12 0,0-6 0,0 10 0,0-4 0,0-1 0,0 3-269,0-4 0,0 3 0,0-2 269,0-5 0,0-2 0,0 5 0,0 4 0,0 3 0,0 2 0,0 2 0,0 6 0,0 1 0,0-14 0,8 12 0,0 3 0,-4 4 0,12-11 807,-1 27-807,-11-12 0,28 16 0,-5 0 0,-1 6 0,1 4 0,-2 6 0,-3 3 0,-4 1 0,-1-1 0,15 17 0,-28 11 0,11-24 0,-13 9 0,-4 3 0,2 4 0,-6-6 0,-3 1 0,1-7 0,-4 1 0,-9 1 0,-7 1 0,2-3 0,4-5 0,-1-1 0,-14 14 0,0-7 0,2-24 0,-1 11 0,10-14 0,1-2 0,2 1 0,-8 0 0</inkml:trace>
  <inkml:trace contextRef="#ctx0" brushRef="#br2" timeOffset="33622">13635 12347 24575,'0'-19'0,"-15"-28"0,-5 39 0,11-16 0,-2 1 0,-20 19 0,27-12 0,-27 16 0,11 0 0,-15 16 0,0 3 0,-1 17 0,1-17 0,0 13 0,15-13 0,-11 1 0,27-4 0,-12-1 0,16-11 0,0 27 0,16 5 0,3 3 0,1-4 0,27-19 0,-23-16 0,8 1 0,2-2 0,5-15 0,-13 8 0,-1-3 0,11-25 0,-1 1 0,-15 15 0,11 5 0,-27-1 0,11 12 0,-15-11 0,16 15 0,-12 0 0,12 0 0,-32 31 0,12 8 0,-4-12 0,0 1 0,8-1 0,0-3 0,0-5 0,0 13 0,0-28 0,16 11 0,4-30 0,-1 11 0,-3-18 0,0-3 0,3 1 0,-8-8 0,-2-2 0,7-6 0,-15 0 0,-2-2 0,1 13 0,0-1 0,0-16 0,0-2 0,0 11 0,0 2 0,0 2 0,0 3 0,0-5 0,0 3 0,0 44 0,15-24 0,-5 31 0,0 9 0,7 3 0,1 1 0,0-2 0,-1 1 0,2 15 0,-2-2 0,2-5 0,13-3 0,-28-21 0,11-15 0,-15-15 0,0 11 0,0-12 0,0 16 0,0 16 0,-7 7 0,-1 5 0,5 0 0,2 2 0,-4 3 0,-2 3 0,3-3 0,3-3 0,2-1 0,-1 5 0,0-1 0,0 2 0,0-15 0,0-5 0,0-15 0,16 0 0,3 0 0,1 0 0,-4 0 0</inkml:trace>
  <inkml:trace contextRef="#ctx0" brushRef="#br2" timeOffset="35201">14270 12277 24575,'45'-20'0,"-15"3"0,-1 3 0,10 10 0,-13-4 0,-1 0 0,11 8 0,-17 0 0,12 16 0,-11 19 0,0 4 0,-11-6 0,-3 1 0,-6 5 0,-13 2 0,-5 0 0,-6 3 0,0-9 0,-2-4 0,-10-11 0,1 11 0,0-27 0,-1 12 0,17-16 0,3-16 0,32-4 0,-12-15 0,27 0 0,-27 15 0,12 5 0,-1 15 0,-11 0 0,28 0 0,-13 0 0,17 0 0,-1 0 0,-10 14 0,1 3 0,1-6 0,1 1 0,-1 13 0,0 1 0,-1-6 0,-1-4 0,11 3 0,-17-3 0,-3-16 0</inkml:trace>
  <inkml:trace contextRef="#ctx0" brushRef="#br0" timeOffset="39898">12348 11307 24575,'0'25'0,"0"0"0,0 2 0,0 1 0,0 8 0,0-1 0,0-8 0,0 1 0,0 6 0,0-2 0,0 8 0,0-14 0,0-1 0,0-6 0,0 28 0,0-8 0,0-12 0,0 1 0,0-2 0,0-1 0,0 11 0,0-1 0,0 0 0,0 0 0,0 1 0,0-1 0,0 8 0,1-1 0,-2 0 0,-7-15 0,0 1 0,7 24 0,-2-6 0,-13-22 0,16 23 0,0-12 0,0 4 0,0-5 0,0-1 0,0 6 0,0-6 0,0 1 0,0-7 0,0 1 0,0 0 0,0-2 0,0 10 0,0-21 0</inkml:trace>
  <inkml:trace contextRef="#ctx0" brushRef="#br0" timeOffset="67524">15893 11836 24575,'33'0'0,"1"0"0,-2 0 0,3 0 0,3 0 0,2 0 0,2 0 0,1 0 0,1 0-820,1 0 1,0 0 0,1 0 0,0 0 591,4 0 0,1 1 0,0-1 0,-3-1 228,-6-2 0,-1-2 0,-1 0 0,-2 2 381,6 2 0,-2 0 0,-3-1-381,8-6 0,-7 0 716,-5 8-716,-4 0 0,-27 0 0,12 0 2200,-16 0-2200,0 0 130,-32 0-130,9 0 0,-9 2 0,-3-4 0,8-5 0,-1-1 0,-6 5 0,-2 2 0,-7-6 0,0-2 0,4 1 0,3 0 0,8 7 0,1-1 0,-20-14 0,43 16 0,-11-16 0,15-3 0,0-17 0,0 17 0,0 3 0,0 0 0,0 12 0,15-11 0,21 30 0,-1-8 0,8-1 0,-4 1 0,-3 3 0,-1 0 0,16-3 0,-4 1 0,-16 8 0,-27-12 0,12 12 0,-32-1 0,-4 21 0,4-10 0,-3 2 0,-6-1 0,-1 1 0,7 6 0,-1-1 0,-13-5 0,-1-1 0,14 0 0,1 1 0,-7-1 0,1-3 0,6-5 0,3 13 0,0-28 0,12 11 0,-11 9 0,15-18 0,0 17 0</inkml:trace>
  <inkml:trace contextRef="#ctx0" brushRef="#br0" timeOffset="69172">17322 12347 24575,'10'-32'0,"1"-1"0,-1 0 0,4-6 0,1 0 0,3-2 0,1 4 0,3 0 0,2-1 0,-1 1-820,2 0 1,0 0 0,0 0 0,-2-1 760,-3-4 0,-2-3 1,0 1-1,1 2 59,2 6 0,2 1 0,-2 0 0,-4 0 53,-6-7 1,-6 0 0,3 1-54,7-1 0,4 1 0,-6 2 391,-11 1 0,0 2-391,13-3 0,1 3 0,-12-1 0,12 10 1766,-16 11-1766,15 32 803,-11 27-803,12-17 0,-1 5 0,-11 3 0,-4 4 0,0-1 0,8 10 0,0 0-218,-7-7 1,-2 1 0,1 0 217,5-5 0,1-1 0,-1 0 0,-3 10 0,0 0 0,6 0 0,-1-4 0,-7-2 0,16 8 0,-12-43 0,12-4 0,-1-35 0,-4-5 0,-2-6 0,-3 6 0,0-2 0,2-2-259,2-3 1,1-1 0,-1-2 258,-4 11 0,-2-1 0,1 0 0,-1 3 0,2-5 0,0 3 0,2 2 0,9-9 0,-3 4 0,-12 10 0,0 5 0,14 7 0,-16 5 0,16 15 0,-12 15 1427,27 5-1427,-19 14 0,-4 6 0,2-3 0,-1 3 0,-2 1 0,-2 4 0,-1-2-183,-3-6 1,-2-1-1,1 1 183,0 4 0,0 0 0,0-2 0,-1 7 0,2-1 0,3-12 0,3 2 0,-2-1 0,-5 12 0,3-2 0,11-6 0,4-2 0,-1-1 0,1-3 0,1-5 0,1-3 0,16-1 0,-21 9 0</inkml:trace>
  <inkml:trace contextRef="#ctx0" brushRef="#br0" timeOffset="71405">19474 11906 24575,'-20'0'0,"-27"0"0,12-6 0,-1-3 0,6-1 0,-2 0 0,-18 0 0,2 0 0,19 2 0,3 1 0,-2 6 0,1 2 0,1-1 0,1 0 0,-10 0 0,0 0 0,-1 0 0,1 0 0,0 15 0,-1 5 0,1 0 0,0 11 0,15-11 0,-11-1 0,27 12 0,-12 5 0,16 3 0,0-4 0,16-3 0,4-28 0,15 11 0,0-15 0,0 0 0,-15 0 0,11 0 0,-27 0 0,12 0 0,0 0 0,-12 0 0,27 0 0,-11 0 0,15 0 0,0 0 0,0 0 0,1 0 0,-1 0 0,-16 0 0,13 0 0,-28 0 0,11 0 0,-15 0 0,0-15 0,16 11 0,-12-12 0,12 16 0,-16 0 0,0 0 0,15 0 0,-11-16 0,12 12 0,-16-27 0,16 11 0,-12-15 0,11 0 0,-15 15 0,0 5 0,0-1 0,0 12 0,0-12 0</inkml:trace>
  <inkml:trace contextRef="#ctx0" brushRef="#br0" timeOffset="75157">19668 11906 24575,'-40'0'0,"1"0"0,-5 0 0,0 0 0,11 0 0,-1 0 0,-8 0 0,2 0 0,1 0 0,4 0 0,3 16 0,28-12 0,-11 27 0,15-11 0,0 15 0,0 0 0,0 1 0,0-17 0,0-3 0,0-16 0,0 0 0,15 0 0,-11 16 0,12-12 0,0 11 0,-12-15 0,27 0 0,-27 0 0,27 0 0,-11-15 0,15 11 0,-13-17 0,0-10 0,1 4 0,2 12 0,1-1 0,-3-13 0,1-7 0,-3 3 0,3 5 0,-5 1 0,-8 0 0,-2-1 0,8-6 0,-3 1 0,-10-6 0,5 6 0,-2 0 0,-7-7 0,0 15 0,0-1 0,0 1 0,0 0 0,0-15 0,0 7 0,0 0 0,0-7 0,0 15 0,0 0 0,0-11 0,0 1 0,0 0 0,0 15 0,0 43 0,0 17 0,0-1 0,0 4 0,0-7 0,0 4 0,0 1 0,0-1-388,0 7 0,0 0 1,0 0 387,0-8 0,0 1 0,0-1 0,0 0 0,0 5 0,0-2 0,0 1 0,0 3 0,0 1 0,0-3 0,0 7 0,0-4 0,-1-9 0,2-3 0,7-4 0,0-3 0,-4 7 0,11-15 0,1-5 1163,-12-15-1163,27 0 0,-11 0 0,15 0 0,-10-6 0,1-3 0,2 0 0,-1-2 0,0-5 0,1-3 0,-2-4 0,2-3 0,0 0-322,9-4 1,1-1 321,-8 1 0,0-2 0,0 0 0,7-4 0,-4 2 0,-13 6 0,-4 1 0,-7 1 0,-3 1 0,-6-10 0,0-1 0,0 17 0,0-13 643,0 29-643,0-13 0,-15 16 0,11 0 0,-43 0 0,23 16 0,-1-9 0,-1 5 0,6 18 0,5 7 0,4-1 0,2 2 0,-2-4 0,0 2 0,2 0-177,6 2 1,3 0 0,-1 0 176,-4-2 0,-1 1 0,1-2 0,5 7 0,0-2 0,0-5 0,0-3 0,0 3 0,16-16 0,4-3 0,-1-16 529,28 0-529,-8-16 0,-11 8 0,-1-3 0,-1-5 0,-1-3 0,2-6 0,-3-1 0,-4-1 0,-1-1 0,3-1 0,2-3 0,-3-1-325,-6-2 0,-4-1 0,2-1 325,6-7 0,2-1 0,-2 1 0,-5 2 0,-3 0 0,1 0 0,3 1 0,0 1 0,-2 0-134,-5 4 0,-3 0 0,2 2 134,10-12 0,-3 2 0,-12 0 0,0 1 0,13 8 0,2 0 0,-7 0 0,-1-1 0,1 1 0,0 0 477,-1 3 0,-2 1-477,-6-4 0,-2 1 423,1-13-423,0 12 0,0 4 0,0 27 0,-16 19 0,2 10 0,-3 11 0,-1 5 0,0-1 0,1 1 0,-1 2 0,1 1 0,-1 2-398,0-3 1,-1 3 0,0 0 0,2-1 0,1-2 397,3 3 0,3-2 0,0-2 0,0-1 0,-1 1 0,-1-3 0,4 1-299,5 6 1,3 0 0,-1 0 298,-4-6 0,-1 0 0,1 1 0,4-3 0,1 1 0,1 1 0,-1-2 0,0 8 0,0-2 0,0-1 0,0-5 0,0-2 0,0 0 0,0-1 0,0 0 0,0-3 0,0-3 0,0-3 0,0 1 0,0-3 0,0-5 1890,0 13-1890,16-28 991,-12 11-991,12-15 0,-16 0 0,15 0 0,-11-15 0,21-9 0,5-3 0,-9-1 0,-1-3 0,0-2 0,1-3 0,1 3 0,13-4 0,-3-1 0,-20-5 0,-1 0 0,14 14 0,-3 3 0,-18-9 0,12 19 0,-16 16 0</inkml:trace>
  <inkml:trace contextRef="#ctx0" brushRef="#br0" timeOffset="76971">21308 11659 24575,'33'0'0,"1"0"0,-5 0 0,1 0 0,12 0 0,2 0 0,-9 1 0,0-2 0,5-6 0,-1-1 0,-10 6 0,-1 0 0,3-7 0,-4 2 0,-7 7 0,11 0 0,-11 0 0,0 0 0,11 0 0,-27 0 0,11 0 0,-46 0 0,-8-16 0,-6 15 0,-4-2 0,3-10 0,0-5 0,13 7 0,0-1 0,1 0 0,-13-7 0,4-1 0,4-6 0,3 1 0,6 6 0,1 2 0,0 8 0,3-1 0,5-22 0,3 28 0,32-11 0,19 15 0,4 0 0,-6-1 0,1 2 0,-7 6 0,1 1 0,7 1 0,0 2 0,-7 6 0,-1 1 0,3 0 0,-1 0 0,-10 0 0,-1-1 0,25 3 0,-8 11 0,-15-12 0,11 1 0,-27 11 0,28-11 0,-28 15 0,11 1 0,-15-1 0,-15 0 0,0-9 0,-6-1 0,-15 3 0,-6-1-213,12-9 0,-1 0 0,0 1 213,-2 3 0,0 2 0,1-4 0,-13 0 0,4 0 0,12 6 0,3-1 0,-1-14 0,3-3 0,4 8 0,4-16 0,16 16 0,0-12 0,0 11 0</inkml:trace>
  <inkml:trace contextRef="#ctx0" brushRef="#br0" timeOffset="78589">22737 11271 24575,'-5'34'0,"-1"0"0,1 0 0,4 6 0,1 2 0,-3 2 0,-3-2 0,-3 2 0,0 1 0,2 0-820,4 0 1,3-1 0,0 2 0,-1-1 681,-2-5 1,0 1 0,-1 0 0,1-1-1,0-2 138,2 13 0,2-3 0,-1 0 203,0 2 0,0-1 0,0-3-203,0 2 0,0-6 391,0-13 1,0-3-392,0 21 0,0-43 0,0 12 2034,0-47-2034,0-2 0,0-5 0,0-3 0,0-4 0,0-2-421,0 8 1,0-1 0,0-1-1,0-2 421,0 1 0,0-2 0,0-1 0,0 2 0,0 1 0,0 3 0,0 1 0,0 1 0,0-1-181,0-9 1,0-1 0,0 0 0,0 6 180,0-6 0,0 2-32,0 7 0,0-3 0,0 6 32,0 5 0,0 3 0,-1-6 0,2 1 0,6 7 0,2 1 2120,11-14-2120,1 10 0,1-1 804,-1-7-804,-1 14 0,-1 3 113,1 0-113,15 5 0,1 15 0,-1 0 0,0-16 0,0 12 0,1-12 0,-1 16 0,0 16 0,1 4 0,-17 13 0,-3 8 0,-5-4 0,-3 3 0,-1-4 0,-2 2 0,-1 1-270,-3 1 0,-1 1 0,-1 0 270,2 0 0,-1 1 0,-1 0 0,-2 1 0,-2-1 0,-3-1 0,-1-4 0,-3-2 0,-2-2 0,-3 5 0,-5-5 0,-10-5 0,-3-5 0,9-4 0,-3-3 0,-12 2 0,-4 0 0,4 0 0,0-1 0,-5-7 0,4-1 0,-5 7 0,15-16 0</inkml:trace>
  <inkml:trace contextRef="#ctx0" brushRef="#br0" timeOffset="81169">22931 12312 24575,'35'0'0,"0"0"0,-10 0 0,1 0 0,2 1 0,-1-2 0,1-7 0,-1 0 0,0 7 0,-3-2 0,11-28 0,-15 11 0,-3 0 0,-3-3 0,-10-14 0,12 10 0,-16 11 0,0 16 0,-16 0 0,-3 0 0,-17 0 0,11-1 0,-1 2 0,-13 15 0,13-16 0,1 4 0,6 15 0,3 1 0,-4-14 0,-5 18 0,3 6 0,15 10 0,-17-13 0,0 1 0,22-2 0,1-1 0,-31 10 0,29-10 0,2 1 0,-14 13 0,13-13 0,4-1 0,-2-6 0,0 13 0,31 3 0,-8 4 0,8-11 0,5-5 0,-8-12 0,-1-2 0,0 8 0,1-3 0,-2-11 0,-1-2 0,10 15 0,0-16 0,-9-7 0,-1-2 0,15-10 0,-7-3 0,0-7 0,-12-2 0,-3-4 0,-2-1-283,-2-1 0,-1-1 0,-1-1 283,5-7 0,-1-2 0,-2 1 0,-6 3 0,-2 0 0,0 3 0,4-7 0,-1 3 0,1 5 0,-4 2 0,-7 10 0,2 5 0,15 3 0,-12 5 0,11 15 0,-15 0 849,16 0-849,-12 0 0,27 0 0,-27 15 0,28 5 0,-28 0 0,11 11 0,-15-27 0,16 12 0,-12-16 0,12 0 0,-16-16 0,23-4 0,-17 16 0,17 24 0,-31 7 0,-7 9 0,12 2 0,4 4 0,-5-3 0,-16-1 0,1-1 0,17 16 0,0-8 0,-14-26 0,16 13 0,0-28 0,0 11 0,0 1 0,0-12 0,0 12 0,0-1 0,0-11 0,16 12 0,-12-16 0,35 0 0,-33 0 0,17 0 0,-7 0 0,-12 0 0,12-16 0,-1 12 0,-11-11 0,12 15 0</inkml:trace>
  <inkml:trace contextRef="#ctx0" brushRef="#br0" timeOffset="82755">24360 11730 24575,'-20'0'0,"-11"0"0,-5 0 0,-3 0 0,13 7 0,1 2 0,6-6 0,-13 29 0,13-13 0,-1 17 0,4-1 0,16-15 0,0 11 0,0-11 0,0 15 0,0 0 0,0-10 0,0 1 0,0 13 0,-1-2 0,2 1 0,6-9 0,2-1 0,1 3 0,0 0 0,-2 4 0,3-3 0,6-12 0,-2-1 0,-13 7 0,0-1 0,13 10 0,1 1 0,-14-11 0,0 1 0,14 13 0,-15-14 0,-2 1 0,1 9 0,0 0 0,0 1 0,0-1 0,0-16 0,-16 13 0,-4-13 0,-15 17 0,15-17 0,-11-3-820,11-16 1,1 0 0,3 0 0</inkml:trace>
  <inkml:trace contextRef="#ctx0" brushRef="#br0" timeOffset="84014">23901 12453 24575,'35'0'0,"1"0"0,-8 0 0,-2 0 0,2 0 0,-5 0 0,-3 0 0,11 0 0,-27 0 0,12 0 0,0 0 0,-12 0 0,27 0 0,-27 0 0,12 0 0,-1 0 0,-11 0 0,12 0 0,-16 0 0,0 0 0</inkml:trace>
  <inkml:trace contextRef="#ctx0" brushRef="#br0" timeOffset="166370">13882 11518 24575,'26'0'0,"-1"0"0,14-15 0,-5 14 0,-1-2 0,-13-12 0,-1-2 0,15 8 0,-1-1 0,-13-7 0,-1-2 0,6 2 0,1-1 0,-5 0 0,1 1 0,5 0 0,-1-1 0,-2-7 0,-1-1 0,3 0 0,-1-3 0,-8 0 0,-1-4 0,2 1-459,4-3 0,2-1 1,0-1 458,-2 1 0,0-1 0,1-2 0,1 2-542,1 0 1,1 2 0,1-1 0,0-1 541,-3 3 0,0 0 0,0-1 0,1 0 0,0 0 0,3 0 0,0 0 0,2 0 0,-2-1 0,-1 1 0,-3 0 0,-2 1 0,-1-1 0,2 0 0,1 2 0,3-1 0,3 2 0,0 0 0,-2 1 0,-2 1-155,1-10 1,-4 1-1,3 4 155,6 9 0,2 4 0,-6 0 0,-7-5 0,-2 3 0,5 7 0,-1-2 0,-13-25 0,-1-10-408,7 20 1,5-1-1,2-1 1,0-4 407,-6 5 0,-1-2 0,1-1 0,1-2 0,2-1 0,1 1-352,1 3 1,2 0 0,2-1 0,0-1 0,2 1 0,-1-1 0,1 0 0,-1 0 351,1-1 0,0-1 0,0 1 0,0-1 0,1 0 0,-1 1 0,1-1 0,0 2 0,0 1 0,0 0 0,1 0 0,0 1 0,-1 0 0,0 0 0,0 0 0,0 1-203,0-3 1,1-1 0,-1 0 0,0 1 0,-1 1-1,0 2 1,-2 1 202,4 0 0,0 1 0,-2 2 0,0 1 0,-2 1-99,6-11 0,-1 3 1,-4 3 98,-1-2 0,-1 7 1959,6 11-1959,-27 3 3276,27 16-1750,-42-47-1526,7 20 0,-13-2 0,-8-6 0,0 1 599,6 4 1,0 0 0,-2 0-600,-6-6 0,-3-1 0,1 0 0,4 1 0,2 0 0,0 2 271,-5-3 0,2 3-271,5 7 0,6 3 0,15 5 0,36 19 0,-3 0 0,4 4 0,-3 4 0,2 4 0,0-1 0,11-1 0,0 0 0,-12 1 0,0 1 0,-3 0 0,-3-3 0,-3 2 0,0 4 0,-1 1 1054,10 4-1054,-24 4 0,-2 3 0,6 12 0,-13-6 0,-4 0 0,2 7 0,0-5 0,0-4 0,0-11 0,-15 4 0,-10 6 0,3-2 0,6-5 0,0 1 0,-9 8 0,-6 4 0,5-6 0,7-10 0,3-1 0,-3 7 0,2-1 0,-2 11 0,3 7 0,16-6 0,0-10 0,0 5 0,0-28 0,0 11 0</inkml:trace>
  <inkml:trace contextRef="#ctx0" brushRef="#br0" timeOffset="182894">17692 17427 8191,'-19'0'0,"3"0"0</inkml:trace>
  <inkml:trace contextRef="#ctx0" brushRef="#br0" timeOffset="188128">11801 15610 24575,'-8'34'0,"0"-1"0,2 0 0,0 3 0,-2 1 0,-3 9 0,-2 2 0,2 3 0,6-11 0,1 2 0,0 1 0,1 0 0,0-3-577,-3 10 0,0-3 0,2 1 577,3-9 0,1 1 0,1-2 0,-1-4 0,0 0 0,0-6 560,0 8-560,0-5 0,31-27 0,1-2 0,13 1 0,7-1 0,6 1 0,-1 0 0,-3 0-469,-9-1 1,-2 0 0,1-1 0,0 1 0,2 1 0,3-1 0,4 1 258,-12 0 1,3 0 0,3 0 0,1 0 0,3 1 0,0 0 0,1-1 0,0 1 0,0 0 0,0 0 0,-1 0-1,-2 0 1,-2 0 0,-2 0 209,8 1 0,0-1 0,-3 1 0,0 0 0,-1-1 0,-1 1 0,-1 0 0,0 0 0,0 0 0,3 1 0,0 1 0,0 0 0,-1 0 0,-2 0 0,-1 0 0,-4-2 0,-3 0 0,7 1 0,-4-2 0,-5 0 0,-5-2 0,-7-1 0,1-2-214,7-5 0,7-3 0,4 0 1,-1 2 213,3 3 0,0 4 0,2-1 0,2-2-311,-7-3 1,2-3-1,1 0 1,0 0-1,0 0 1,-1 4 310,2 2 0,-2 2 0,0 1 0,1 1 0,2-2 0,0-1 0,3-1 0,0 0 0,0 0 0,-1 0 0,-3 1 0,-2 1 0,-2 1 0,-2 1 0,1-1 0,1 0 0,4 0 0,2 0 0,-1 0 0,-2 0 0,-5 0 1092,-1 0 0,-5 0 0,-4 0-158,-3 0 1,-5 0-935,-8 0 0,1 0 0,19 0 0,12 0 0,-8 0 0,3 0 0,4 0 0,4 0-159,-10 0 0,3-1 1,1 0-1,3 0 1,1 1-1,3 1 1,1 1 158,-8 1 0,2 0 0,3 2 0,1 0 0,1 1 0,1-1 0,1 2 0,-1-1 0,0 0 0,-2 0 0,-2 0 0,-1-1-165,3 0 1,-2 0 0,-1 0 0,-1-1 0,-1 1 0,1 0 0,0 0 0,0 1 0,1 1 164,1 0 0,2 1 0,2 1 0,0 0 0,0 0 0,-2 1 0,-1-1 0,-4 0 0,-4-1 0,-5 0-59,16 5 0,-8-1 0,-3-2 59,9 0 0,-2-4 0,-14-4 0,0-3 0,4 0 0,5-2 0,4-1 0,1-1 0,-2 1 0,2 3 0,-3 0 0,1-1 0,4-3 0,-1-1 0,-7 2 0,-14 5 0,-5-2 0,12-15 2607,1 12-2607,-17-11 3276,-3 15-1726,-16 0-1550,0-110 0,-4 69 0,-3-2 0,2-3-519,4 7 1,1-3-1,0-2 1,-1 0-1,-1 0 519,-2-3 0,-2 0 0,0 0 0,-2 0 0,1 4 0,-1-1 0,-1 2 0,0 1 0,0-1-190,0-6 1,0-1 0,-1 1-1,-1 5 190,-6 3 0,-2 4 0,4 2 0,4-4 0,2 5 0,-7 2 0,16 31 0,0 0 2749,-31 0-2749,1 1 0,-9 0 0,-5-1 0,0-2 0,3-2 0,-2-1 0,-1-2 0,-3 0 0,-3-1-328,11 2 0,-2 1 0,-2-1 1,-1 1-1,-2-2 0,-1 1 1,0-2-1,0 0 0,0-1 1,1-2 88,1 0 0,1-2 1,1-1-1,-1-2 0,0 1 1,0-1-1,-2-1 1,0 1-1,-2 0 0,-1 0 1,-2 2 55,10 3 1,-2 0 0,-1 0 0,-1 0 0,-1 1 0,-1-1 0,-1 1 0,0-1 0,-1 1 0,0 0 0,1 0 0,-1 0 0,0-1 0,1 1 0,1 0 0,0 0 0,1 0 0,1 0 98,-2-1 0,1 0 0,1 0 0,0-1 0,2 1 0,-1-1 0,1 1 0,-1 0 0,0 0 0,0 1 0,-2 0 0,0 0 0,-1 1 0,-2 0 0,-2 2-48,8 1 0,-1 0 0,-2 1 0,-2 0 0,0 0 0,-1 1 0,-2 0 0,0 0 1,0 0-1,-1 1 0,1 0 0,-1 0 0,0 1 0,1 0 0,1 0 0,0 0 0,1 0 1,1 1-1,2 0 0,0 0 0,3 0 0,1 0 0,2 1 132,-14 0 0,3 1 0,3 0 0,1 0 0,2 1 0,1 1 0,0 0 0,0 0 0,-1 0 0,-1 0 0,-1 1-99,0-1 1,-2 0 0,-2 1 0,0 0 0,-2 0 0,1 0 0,1 0 0,1 1 0,1-1 0,3 1-1,3 0 1,4 0 0,4-1 98,-17 5 0,7 1 0,5-1 0,5-1 1201,-5 1 0,5-3-1201,-3-7 0,6 2 3276,10 15-3118,-6-7 0,-3 2 1480,11 5 0,1 3-591,-5 0 1,-3-3 590,-6-5 0,-1-2-1143,6 0 0,-2-3-495,-13-4 0,-1-4 0,9 2 0,0 0 0,0 0 0,-1 0 0,2 2 0,-2-4 0,-2-10 0,-2-6 0,0 1 0,7 8 0,1 2 0,-1-4 0,-7-10 0,-1-5 0,1 6 0,-8 9 0,2 3 0,2-8 0,-1 0-228,-3 6 1,-2 1 227,15 2 0,-1 1 0,2-1 0,-5-2 0,3 3 0,0 3 0,5 6 0,12 12 0,9 8 0,4 5 0,4 14 0,4 6 0,3-5 0,1 3 0,-1-1 0,-4-7 0,0-1 0,1-1 0,6 14 0,-1-6 0,-4-17 0,-6-3 0,-10 3 0,-5-3 455,-5 0-455,-9 0 0,-3-1 0,-4-4 0,3 1 0,21-4 0,15-16 0,0 0 0,0 0 0</inkml:trace>
  <inkml:trace contextRef="#ctx0" brushRef="#br0" timeOffset="193602">15205 18256 24575,'0'0'0</inkml:trace>
  <inkml:trace contextRef="#ctx0" brushRef="#br0" timeOffset="199637">11836 17657 24575,'0'33'0,"0"0"0,0 10 0,0 4 0,0-6 0,0 1 0,0 1-281,0-1 0,0 0 1,0-1 280,0-4 0,0-2 0,0-1 0,0 11 0,0-4 138,0-12 0,0-3-138,0 0 0,0-1 140,0 10-140,0-15 0,0-4 0,0-16 426,0 0-426,0-16 0,0-19 0,-7 9 0,-2-3 0,8-13 0,-2-2 0,-12-1 0,-1-1 0,13 1 0,2 0 0,-7 9 0,0 2 0,8-2 0,0 5 0,0 8 0,0-9 0,0 17 0,0 11 0,0-28 0,16 28 0,4-27 0,-1 27 0,-3-27 0,0 27 0,-12-28 0,27 13 0,-27-16 0,27-1 0,-11 17 0,15 3 0,0 0 0,-12 14 0,5 0 0,8-1 0,9-2 0,2 1 0,-2 1 0,-5 2 0,-1 1 0,1 0 0,4 1-446,-1-1 1,4 0-1,3 0 1,-1 0 0,-1 0-1,-3 0 446,4 0 0,-2 0 0,-2 0 0,-2 0 0,7 0 0,-1 0 0,-7 0 0,-4 0 0,-9 0 0,-14 0 0,17 0 0,-2 0 0,7 0 0,6 0-656,-4 0 1,5 0-1,3 0 1,2 0 0,1 0 527,-5 0 1,2 0 0,1 0 0,2 0 0,2 0 0,0 0 0,3 0-160,-11 0 1,1 0 0,3 0 0,0 0-1,1 0 1,0 0 0,1 0 0,0 0-1,-1 0 1,0 0 0,-1 0 286,2 0 0,-1 0 0,0 0 0,-1 0 0,1 0 0,-1 0 0,1 0 0,1 0 0,-1 0 0,2 0 0,-5 0 0,2 0 0,0 0 0,2 0 0,-1 0 0,1 0 0,-1 0 0,-1 0 0,-1 0 0,-3 0 0,-1 0 0,-3 0 0,13 0 0,-5 0 0,-2 0 0,-1 0 0,-2 0 0,1 0 0,4 0 0,2 0 0,-2 0 0,-5 0 0,-9 0 0,-7 0 0,-3 0 0,14-1 0,10 2 0,-11 2 0,8 3 0,4 1 0,4 1 0,1 1 0,-3-2 0,-3 0-360,-3-2 1,-3-1-1,0-1 1,0 1-1,1 1 1,4 1 359,-3 1 0,3 1 0,3 1 0,0 1 0,1 0 0,0 0 0,-2 0 0,-3-1 0,-3 0 0,10 3 0,-3-2 0,-3 1 0,-2 0 0,-1 0 466,3 3 1,-2 0 0,-1 1 0,-1-3-467,7 2 0,-1-2 0,-3-2 1638,1-1 0,-4-3-750,-16-5 0,1-2-888,10 2 0,2-2 0,-4-6 0,2-1 0,-2 3 0,6 1 0,-1 0 0,-3-3 0,-2-4 0,-4-2 0,2 2 0,11 3 0,1 3 0,-7-2 0,0-9 0,-4 16 3276,-4 0-2604,-11 0 607,15 0-1279,-15 0 0,19 0 0,-33 0 0,17 0 0,-7 0 0,-12 0 0,12 16 0,-16-12 0,0 27 0,0 5 0,0 3 0,1-7 0,-2 2 0,-7 1 0,0 1 0,7 9 0,-2 0 0,-16 0 0,-1 0 0,17-10 0,4 0 0,-5-3 0,-16-2 0,1-1 0,16 5 0,2-1 0,-15 2 0,1-15 0,11 19 0,-12-33 0,0 33 0,12-35 0,-11 11 0,15 1 0,0-12 0,-16 12 0,12-16 0,-27 0 0,11 0 0,-15 0 0,10 0 0,-1 0 0,-1 0 0,-1 0 0,-14 0 0,-2 0 0,-1 0 0,0 0 0,0 0 0,-1 0 0,13 0 0,-2 1 0,2-2 0,-12-7 0,-1 0 0,7 6 0,-2 3 0,0-4-573,-2-6 0,-1-4 0,-2 4 573,4 6 0,-3 2 0,1 2 0,0-2 0,4-2 0,1-1 0,0 0 0,0-1 0,0-1 0,0 0 0,0-1 0,0 3-297,0 1 1,0 3-1,1-1 1,1-1 296,-7-5 0,2-2 0,-2 1 0,-2 2 0,-2 1 0,1 1 0,3 2 0,0 2 0,3-2-13,-6-7 1,2 2 12,-4 6 0,4 2 0,16-1 0,3 0 0,-1 0 0,3 0 1607,4 0-1607,-18-1 0,-14 1 0,1 1 0,15 3 0,1 2 0,-4 0-423,0-1 0,-4 0 1,-4 0-1,0 1 0,0 0 423,5 0 0,-2 0 0,0 1 0,0-1 0,0 1 0,-1-2-547,0 1 1,0-1 0,0-1 0,-1 1 0,-1-1 0,-1 0 481,1-1 1,-2 0 0,-1-1 0,0 1 0,0-1 0,0-1 0,1 0 64,2 0 0,0-1 0,0 0 0,1 0 0,0 0 0,-1 0 0,2-1 0,-6 1 0,0 0 0,0 0 0,1 0 0,1 0 0,1 0-245,-3 0 1,1 0 0,1 0 0,2 0 0,1 0 244,0 0 0,2 0 0,1 0 0,0 0-154,0 0 1,0-1 0,2 1 0,3 1 153,-13 6 0,4 2 765,10-3 0,1 0 0,3 2-765,5 1 0,5 1 3276,-8 6-2974,-5-14 1,-3-4-303,8 2 0,-2 0 0,-12 0 0,-6 0 0,5 0 0,7 0 0,0 0 0,1 0 0,-3 0 0,2 0 0,2 0 0,0 0 891,-6 0 1,0 0-892,7 0 0,1 0 519,8 0 0,-1 0-519,-7 0 0,4 0 0,7 0 0,-9 0 0,3 0 0,23 0 0,-40 0 0,27 0 0,-15 0 0,-8 0 0,5 0 0,-5 0 0,18 1 0,-1-2 0,-13-15 0,14 14 0,-1 0 0,0-6 0,1 1 0,-14 7 0,12 0 0,3 0 0,4 0 0,-11 0 0,27 0 0,-12 0 0,16 0 0,0 0 0,0-16 0,0-4 0,0-23 0,16 6 0,-12-6 0,12 8 0,-1-1 0,-11 17 0,12-28 0,-16 39 0,0-23 0,16 15 0,3 12 0,1-12 0,-4 16 0</inkml:trace>
  <inkml:trace contextRef="#ctx0" brushRef="#br0" timeOffset="202737">13917 15311 24575,'0'0'0</inkml:trace>
  <inkml:trace contextRef="#ctx0" brushRef="#br0" timeOffset="203937">13847 14923 24575,'0'25'0,"0"0"0,0 9 0,0 3 0,0 7 0,0 2 0,0-9 0,0 2 0,0-1 0,0-2 0,0-1 0,0 2 0,0 5 0,0 2 0,0-1-662,0-1 0,0-1 0,0 1 662,0 5 0,1 1 0,-2-1 0,-4-5 0,-1 0 0,1-1 0,4 0 0,2 1 0,-5-4 319,-12 9 1,1-3-320,13-1 0,0 0 0,-14 0 0,1 0 0,13-2 0,0 0 164,-14 4 0,0-1-164,14-13 0,0 0 0,-6 11 0,1-1 0,6-12 0,2 0 0,-1 4 0,0 3 0,0-3 509,0 5 1,0-1-510,0-1 0,0-2 0,0-6 0,0-5 0,0-3 0,0-4 0</inkml:trace>
  <inkml:trace contextRef="#ctx0" brushRef="#br0" timeOffset="205384">16069 15169 24575,'0'20'0,"0"27"0,0-23 0,0 12 0,0 2 0,0 3 0,0-4 0,0 1 0,0-11 0,0 1 0,0 6 0,0 2 0,0-1 0,0 1 0,0-1 0,0 0 0,0 1 0,0-1 0,0-8 0,0 1 0,0 5 0,0 0 0,1-6 0,-2 1 0,-6 15 0,-1 0 0,6-13 0,0-1 0,-7 15 0,2-5 0,7-16 0,0 24 0,-16-27 0,12 15 0,-4-7 0,1 3 0,7-3 0,0 1 0,-8 2 0,0 0 0,7-4 0,-2-3 0,-12 12 0,15-17 0,0-3 0,0 0 0,0 3 0,0 5 0,0 3 0,0 1 0,0-1 0,0 12 0,-16 8-820,12-43 1,-12 12 0,16-16 0</inkml:trace>
  <inkml:trace contextRef="#ctx0" brushRef="#br0" timeOffset="207019">13847 17692 24575,'0'35'0,"0"-15"0,0-5 0,0 1 0,0 4 0,0 3 0,0 5 0,0 7 0,0 0 0,0-6 0,0 1 0,0 11 0,0 0 0,0-13 0,0-1 0,0 7 0,0 3 0,0 5 0,0 2 0,0 0 0,0 2 0,0-8 0,0 1 0,0-2 0,0 2 0,0-2 0,0 2 0,0-3 0,0-1 0,0-15 0,0-5 0</inkml:trace>
  <inkml:trace contextRef="#ctx0" brushRef="#br0" timeOffset="208470">15893 17621 24575,'0'34'0,"0"-1"0,0 3 0,0 2 0,0 7 0,0 1 0,0-12 0,0 1 0,0-3 0,0-1 0,0-3 0,0 6 0,0-1 0,1-7 0,-2-1 0,-7 2 0,0 1 0,7 7 0,-2 0 0,-12-6 0,-1-3 0,12 9 0,-12-3 0,16-28 0,-15 11 0,11-15 0,-12 0 0</inkml:trace>
  <inkml:trace contextRef="#ctx0" brushRef="#br3" timeOffset="216276">12559 15822 24575,'-8'26'0,"1"-1"0,5 9 0,0 3 0,-14 6 0,0 4 0,13-12 0,4 1 0,-3-1 0,-6 10 0,1 0 0,6-1 0,2-2 0,-1-9 0,0-3 0,0 7 0,0 2 0,0-35 0,0 12 0,15-16 0,5-16 0,15 12 0,1-12 0,-1 16 0,0 0 0,-10-11 0,1-1 0,0 9 0,3 0 0,13-9 0,2 1 0,-6 9 0,-1 4 0,-1-2 0,-2 0 0,-7 0 0,-3 0 0,11 0 0,-15 0 0,-20-16 0,-4-4 0,-12-15 0,8 11 0,1-3 0,4-7 0,2-3 0,-7-6 0,0-4 0,7 13 0,1-2 0,1 0 0,-1 1 0,0-1 0,0 2 0,0-5 0,0 3 0,-2 0 0,4 6 0,14 10 0,-28 4 0,24 16 0,-44 0 0,13 16 0,-19-6 0,-6 0 0,13 0 0,-1-1 0,-1-2 0,-3-2 0,3-1 0,4-4 0,3 0 0,0 0 0,1 0 0,-10 0 0,15 0 0,5 0 0,15 15 0,0 5 0,0 15 0,1-8 0,-2-3 0,-15 0 0,15 9 0,-2-3 0,-13-23 0,16 40 0,0-27 0,0 0 0,0 11 0,0-27 0,0 12 0,0-16 0,0 0 0</inkml:trace>
  <inkml:trace contextRef="#ctx0" brushRef="#br1" timeOffset="222068">14923 15469 24575,'-8'26'0,"0"-1"0,7 9 0,-2 3 0,-10-8 0,-5 1 0,2 1 0,5 14 0,-1 0 0,-4-15 0,-2-1 0,1-2 0,-1 2 0,0-3 0,2 1 0,-3-3 0,-6-5 0,-1-3 0,7 2 0,-1 0 0,-6-1 0,1 1 0,-10 17 0,0-15 0,15-4 0,4-1 0,32-11 0,4 12 0,15-16 0,-10 0 0,1 0 0,13 0 0,-7 6 0,3 4 0,0-1 0,0 1 0,-5 0 0,-1 0 0,6-1 0,-3-3 0,-13-6 0,13 0 0,-13 0 0,16 0 0,-9 0 0,-1 0 0,15 0 0,-15-1 0,1 2 0,9 15 0,0-12 0,-15 12 0,-5-16 0,-15 0 0,0-32 0,1-1 0,-2-4 0,-5-1 0,-3-3 0,-1-1 0,-2-5 0,-2 3-199,2 12 1,-1 2-1,-1-2 199,-3-8 0,0-2 0,0 3 0,-1-7 0,1 1 0,-1 0 0,1 4 0,-3 2 0,3 12 0,3 7 0,10 16 0,-12-12 0,16 16 0</inkml:trace>
  <inkml:trace contextRef="#ctx0" brushRef="#br4" timeOffset="226518">17480 15822 24575,'-30'-8'0,"0"0"0,-1 7 0,-1-2 0,-3-12 0,-1-1 0,2 13 0,-2 2 0,-8-7 0,2 1 0,12 6 0,1 2 0,-6-3 0,3 4 0,-3 13 0,0 20 0,16-8 0,2 1 0,7-1 0,1 1 0,-8 6 0,2-1 0,12 6 0,-6-12 0,2-3 0,7-4 0,0 11 0,0 4 0,0 4 0,-1-13 0,2-1 0,15 11 0,3-1 0,16-15 0,-11-5 0,3 1 0,15-1 0,3-3 0,-7-1 0,2 0 0,-6-2 0,2 0 0,-4-4 0,-4-4 0,-1-2 0,7 1 0,-2 0 0,8 0 0,-11-9 0,0-5 0,9-8 0,-16-6 0,-1-2 0,-3 10 0,-1 0 0,-6-4 0,-2-3 0,0 2 0,-3-1 0,-6-13 0,0 14 0,0-1 0,0-9 0,0 15 0,-31-11 0,7 11 0,-4 11 0,-2-1 0,-8-21 0,-5 27 0,8-12 0,15 0 0,5 12 0,15-11 0,0 15 0</inkml:trace>
  <inkml:trace contextRef="#ctx0" brushRef="#br5" timeOffset="232430">12524 18503 24575,'8'-25'0,"0"-1"0,0-1 0,3-1 0,13-7 0,3 0 0,-7-1 0,-1 1 0,-1 7 0,0 1 0,-2 0 0,-1 3 0,5 5 0,-1-13 0,-3 29 0,-16-13 0,0 16 0,0 0 0,0-16 0,16 12 0,-13-11 0,13 15 0,-16 0 0,16 0 0,-12 0 0,11 15 0,1 5 0,4 15 0,-11-9 0,1-1 0,6-5 0,0-1 0,-7 7 0,1-1 0,26 11 0,-1-1 0,-16 0 0,13-15 0,-28 11 0,11-11 0,-15-1 0,0-3 0,16 0 0,-12-12 0,12 11 0,-16-15 0,-16 0 0,-19 0 0,-4 0 0,6 0 0,-1 0 0,7 0 0,-1 0 0,-15 0 0,0 0 0,13 0 0,1 0 0,-13 0 0,2 0 0,0 0 0,5 0 0,4 0 0,27 0 0,-12 0 0,16 0 0,0 0 0</inkml:trace>
  <inkml:trace contextRef="#ctx0" brushRef="#br6" timeOffset="239052">14235 18468 24575,'0'-35'0,"6"3"0,4-3 0,2-1 0,3-2 0,-4 4 0,1-3 0,2 2 0,5-2 0,3 1 0,-4 3 0,-6 2 0,0 3 0,5 3 0,-3 3 0,-14 6 0,16 12 0,-12-11 0,27-1 0,-27 12 0,12-12 0,-16 16 0,0 0 0,31 0 0,8 0 0,-12 0 0,1 0 0,5 0 0,1 0 0,1 0 0,0 0 0,2 0 0,1 0 0,-2 0 0,-2 0 0,-7 0 0,-3 0 0,11 0 0,-8 0 0,-3 0 0,0 0 0,23 0 0,-27 0 0,-1 0 0,-3 0 0,-16 0 0,-16 16 0,12-12 0,-17 17 0,-5 5 0,3-2 0,-10 0 0,-1 3 0,14-2 0,1 1 0,-16 1 0,3 0 0,19 1 0,3-1 0,-22 9 0,32-5 0,0-27 0,-15 27 0,11-27 0,-28 27 0,28-27 0,-11 12 0,15 0 0,0-12 0,0 11 0,0-15 0,-16 0 0,-4 0 0,-15 0 0,0 0 0,0 16 0,15-12 0,-11 12 0,27-16 0,-28 0 0,28 0 0,-27 0 0,27 0 0,-11 0 0,-1 0 0,-4 0 0,-3-1 0,-5 2 0,-3 6 0,0 1 0,1-6 0,3 0 0,-16 14 0,27-16 0,16 0 0,0 0 0</inkml:trace>
  <inkml:trace contextRef="#ctx0" brushRef="#br7" timeOffset="247320">16616 18397 24575,'0'-25'0,"0"-1"0,16-13 0,-16 13 0,4 1 0,18 7 0,3 1 0,-2-18 0,9 17 0,3 0 0,-15 1 0,-1-1 0,7 0 0,-1 1 0,10-3 0,-15 5 0,-4 15 0,-16 0 0,0 0 0,15 0 0,-11 15 0,12 5 0,-16 4 0,0 3 0,16 12 0,-15-6 0,2 1 0,12-7 0,1 1 0,-14 7 0,0 0 0,14-7 0,-1-1 0,-13 0 0,0-3 0,14-4 0,-16 19 0,0-33 0,-32-6 0,9-22 0,-9 9 0,-3-1 0,16-2 0,-1 0 0,-13 6 0,-1 1 0,-5-11 0,-2 4 0,0 1 0,-2-5 0,2 2 0,-1 1 0,14 7 0,2 0 0,-2-7 0,1 3 0,-4 12 0,3 0 0,6-14 0,-1 16 0,23-15 0,0 11 0,0-12 0,23 16 0,-1 0 0,12 0 0,6 0 0,-3 0 0,1 0 0,7 0 0,0 0 0,-1 0 0,-2 0 0,-13 0 0,-3 0 0,9 0 0,-3 0 0,-13 0 0,17 0 0,-17 0 0,-3 0 0,0 0 0,-12 16 0,27-12 0,-27 11 0,12-15 0,-16 16 0,0-12 0,0 12 0,0-16 0,0 0 0,15 15 0,-11-11 0,12 27 0,-1-27 0,-11 12 0,12-16 0,-16 16 0,0-12 0,-16 11 0,-3-15 0,-12 7 0,-5 2 0,7 0 0,-1 2 0,-2 0 0,-4 2 0,2-2 0,-3-2 0,0 2 0,-6 9 0,0-1 0,7-17 0,1 2 0,-1 15 0,2 1 0,6-18 0,1 0 0,-3 13 0,1 1 0,-8-12 0,9 27 0,-3-27 0,27 28 0,-12-28 0,16 11 0,0-15 0,0 0 0</inkml:trace>
  <inkml:trace contextRef="#ctx0" brushRef="#br0" timeOffset="255101">17763 17286 24575,'44'0'0,"1"0"0,-1 0 0,0 0 0,-1 0 0,3 0 0,-4 0 0,2 0 0,1 0 0,1 0-614,3 0 1,2 0-1,-1 0 1,-4 0 613,-5 0 0,-4 0 0,4 0 0,4 0 0,4 0 0,0 0 0,-4 0 0,-1 0 0,-2 0 0,2 0 0,-2 1 0,3-1 0,0 0 0,-1-1 0,-3-2 0,-1-1 0,0 0 0,0-1 0,-1 1 0,1-1 0,-1 0 0,0 0 0,6-1 0,-1 0 0,0-2 78,-2-2 1,-1-2 0,-1 3-79,10 6 0,-2 2 265,-4-6 1,-1-2-266,-8 1 0,0 1 0,8 5 0,0 0 0,1-13 0,2-2 0,-1 9 0,3 3 0,-3-1 0,5-4 0,-2 0 0,-14 4 0,1 0 0,-2 2 0,2 4 0,-4 0 1238,8 0-1238,-3 0 449,-21-15-449,-15 11 0,-15-43 0,-7 35 0,-7 0 0,-8-12 0,-6-7 0,1 4-403,9 11 0,0 3 0,-3-1 403,-4-2 0,-3-2 0,-1 1 0,7 1 0,-5-3 0,5 3 0,1 5 0,2 2 0,-13-6 0,58 15 0,-7 0 0,17-1 0,9 2 0,10 5 0,7 3 0,-8-1 0,5 1 0,1 0 0,-1 1 0,-4-1 0,-2 1 0,1 0 0,1 0 147,4-1 0,1-1 0,-1 1 1,-5 0-148,13 8 0,-10-3 0,-4-10 0,-15 28 0,-23-28 0,-15 10 0,-9 3 0,-3 1 0,-3-1 0,0-4 0,-4 0 0,0 0-182,-1 4 1,0 1 0,-1-2 181,1-3 0,-1-2 0,1 1 0,-11 6 0,2-1-656,7-7 1,4 0-1,-3 5 1,21-15 0</inkml:trace>
  <inkml:trace contextRef="#ctx0" brushRef="#br0" timeOffset="257720">13812 14164 24575,'0'20'0,"0"27"0,0 0 0,-1-5 0,2 4 0,6-5 0,1 0 0,-7-7 0,-1 1 0,3-2 0,13 5 0,0-1 0,-14 6 0,-1 0 0,8-15 0,-2-1 0,-7-1 0,0-1 0,16 10 0,-12 0 0,11-15 0,-15 11 0,0 4 0,0-11 0,0 23 0,0-43 0,0 12 0,0-1 0,0-11 0,0 28 0,0-29 0,0 29 0,0-28 0,0 27 0,0-11 0,0 15 0,0-6 0,0 1 0,0 11 0,1-6 0,-2 4 0,-3-6 0,-2 2 0,1-1 0,3 14 0,0 2-261,-7-5 0,-3 2 0,1-1 261,4-11 0,1 0 0,0 0 0,0 10 0,-1 1 0,0 1-582,-3 0 1,-1 1 0,1 2 581,4-6 0,2 2 0,0 2 0,-2-2 0,-2-2 0,-1 1 0,-1-1 0,2 1 0,3-5 0,2 0 0,0 1 0,-1-1 0,-1-1 0,-2 3 0,-2-1 0,0 0 0,3 0 0,4 1 0,2 2 0,0-1 0,-2 0-302,-4 1 0,-4-1 0,1 1 0,3-2 302,3 5 0,3-2 0,-1 4 0,-2-11 0,0 4 0,-1 0 0,0-1 0,2-2 0,1 9 0,2-3 0,-1 3 0,0-3 0,0 3 0,0 0 0,0-1-419,0-6 0,0-2 0,0 1 0,0 1 419,0 5 0,0 3 0,0-1 0,0 1 0,0-2 0,-1-1 0,1 1 0,1 1 0,1-7 0,2 1 0,0 0 0,-1 1 0,0-1 23,-2-3 1,-2 0 0,1 0 0,1 2 0,2 4 0,2-6 0,2 3 0,1 2 0,1 2 0,0-6-4</inkml:trace>
  <inkml:trace contextRef="#ctx0" brushRef="#br0" timeOffset="261068">19015 15928 24575,'39'0'0,"8"16"0,-27-12 0,-1 27 0,13 4 0,-13 4 0,-1-6 0,0 1 0,-7-7 0,-3 1 0,1 7 0,-2 0 0,2 0 0,-2 1 0,-5 3 0,0 0 0,6 5 0,-1 1 0,-6-4 0,-2 0 0,1 3 0,0-2 0,0-14 0,0-1 0,0 5 0,0 3 0,0 7 0,0 2 0,0 2 0,0 2-135,1-8 0,0 1 0,-3-1 135,-1-4 0,-2-2 0,-2 2 0,-4 3 0,-2 3 0,-1 0 0,1-4 0,-1-2 0,0-3 0,-1 2 0,-2 0 0,-1 3 0,0-1 0,4-6 0,4-2 0,0-3 0,-14 0 0,1-1 0,15 10 0,-23-9 0,0-1 0,23-1 0,-16-5 0,1-7 0,19-12 405,-12 0-405,1 16 0,-5-12 0,-15 27 0,-1-12 0,1 1 0,16 11 0,3-42 0,16 22 0,0-42 0,0 11 0,0-15 0,0 0 0,0 0 0,0-1 0,-16 17 0,12-13 0,-11 28 0,15-11 0,0 15 0,0 0 0,0 15 0,0-11 0,0 28 0,0-13 0,0 1 0,0 11 0,0-27 0,0 28 0,0-28 0,0 27 0,0-27 0,0 27 0,0-11 0,0 3 0,0 5 0,0 7 0,0 0 0,0-5 0,0-1 0,0 7 0,0-5 0,0-12 0,0-3 0,15-16 0,-11 0 0,12-16 0,-16 12 0,16-27 0,-13 27 0,29-12 0,-13 1 0,17 11 0,-1-12 0,-15 0 0,11 13 0,-27-13 0,12 16 0,-16 0 0</inkml:trace>
  <inkml:trace contextRef="#ctx0" brushRef="#br0" timeOffset="263170">18874 15998 24575,'0'20'0,"0"11"0,0-27 0,0 12 0,0 0 0,0-12 0,0 11 0,0 1 0,0 4 0,0 15 0,0-16 0,0 13 0,0-28 0,0 27 0,0-11 0,0 15 0,16 0 0,-12 8 0,27-5 0,-27-11 0,27 4 0,-27-42 0,12 7 0,-16-39 0,0 5 0,0 11 0,0-4 0,0 11 0,0-15 0,0 15 0,-16-11 0,12 27 0,-11-28 0,15 29 0,0-13 0,0 16 0,0-16 0,0 12 0,0-11 0,0 15 0,0-16 0,0 12 0,0-27 0,15 11 0,-11-15 0,27 15 0,-27-11 0,12 27 0,-16-12 0,16 16 0,19 0 0,-9 1 0,3-2 0,3-3 0,3-1 0,0-1-221,11-3 1,2-2 220,-8 0 0,2-1 0,-3 0 0,5-6 0,-5 0 0,-12 8 0,-1 1 0,13-7 0,-35 16 0,11 0 0</inkml:trace>
  <inkml:trace contextRef="#ctx0" brushRef="#br0" timeOffset="267187">21520 12524 24575,'0'0'0</inkml:trace>
  <inkml:trace contextRef="#ctx0" brushRef="#br0" timeOffset="270219">21925 15857 8191,'-19'0'0,"3"0"0</inkml:trace>
  <inkml:trace contextRef="#ctx0" brushRef="#br0" timeOffset="274237">21308 15646 24575,'0'35'0,"0"0"0,0 7 0,0 2 0,0-10 0,0 2 0,0 0-739,0 10 0,0 1 0,0 1 739,0 1 0,-1-1 0,2 0 0,4 3 0,1-1 0,-1-2 0,-4-10 0,-1-2 0,3-2 355,13 16 1,-1-6-356,-11-5 183,12-12 0,-1-6-183,-11-18 0,12 13 0,15-16 0,1 0 0,7 0 0,2 0 0,4 0 0,2 0-291,-8 0 0,1 0 0,1 0 1,2 0 290,-2 0 0,2 1 0,1-1 0,0 0 0,-1-1 0,0-1 0,0-1 0,0 0 0,0-1 0,1 0-615,4 1 1,1 1-1,1-1 1,0-2 0,0-1 614,-5-3 0,2-2 0,0-2 0,-1 1 0,-2 0 0,-3 2-153,2 3 0,-3 1 0,-2 1 0,0-4 153,3-6 0,2-4 0,-5 1 0,-7 7 0,4 7 0,-15-12 1837,-4 16-1837,-16 0 3276,31 0-3254,-6 0 1,5 0-23,2 3 0,6 1 0,3 1 0,1-1-498,-3 0 1,1-1 0,2 1-1,1 0 1,0 1 497,0 0 0,2 0 0,0 1 0,1 1 0,-1-1 0,0 0 0,-2 0 0,1 0 0,-1 1 0,0-1 0,0-1 0,0 0 0,6 0 0,2-2 0,-2 0 0,-1 1 0,-2 1-232,-3 2 1,-1 2 0,-2 0 0,-1-3 231,10-3 0,-2-4 0,-6 3 0,-3 6 0,-5 0 0,-6-7 0,-3-2 0,-4 1 0,-5 0 3136,-15 0-3136,0 0 1105,0-32-1105,0-3 0,0-8 0,0 7 0,0-3 0,0-3 0,0 0-412,1-1 0,-1-1 1,0-1-1,-1 1 412,-1 0 0,-1-1 0,-2 1 0,0 1 0,-3-1 0,0 1 0,-2 1 0,0 2 0,-1-4 0,-2 1 0,-2 1-174,0 6 1,-3 0-1,0 1 1,2 1 173,3-3 0,1 1 0,-2 3 0,-12-8 0,1 3 0,14 11 0,3 1 0,-8-17 0,16 24 1586,0 3-1586,0 16 755,0 0-755,-16 0 0,12 0 0,-27 0 0,-4 0 0,-5 14 0,-6 3 0,6-7 0,-2 0 0,-2 2-741,2 3 1,-1 3-1,-2 0 1,-1-1 740,4-3 0,-1-1 0,-2-1 0,1 0 0,-2 0 0,6-2 0,1-1 0,-2 0 0,0-1 0,-2 1 0,-2 1-410,1 0 0,-3 0 1,-2 1-1,0 0 1,-1 0-1,0 0 0,2-1 1,1-2 280,3 0 0,1-2 0,1-1 0,0 1 1,0-1-1,-2 1 0,-1 1 129,2 1 0,-3 1 0,-1 0 0,-1 1 0,0 0 0,2 0 0,0 0 0,4-1 0,3-1-199,-6 1 0,4-1 1,3-1-1,0 0 1,0 1 198,-11 1 0,0 0 0,2 0 0,8-1 0,1 0 0,5 0 0,-2 0 0,3-1 2087,-7-3-2087,4 12 3276,4-16-2653,6 0 0,-1 0 139,-7 0 1,-1 0-763,-2 0 0,-1 0 0,0 0 0,0 0 0,9 0 0,1 0 0,-8 0 0,0 0 0,0 0 0,-1 0 0,-2 0 0,-4 0 0,4 0 0,4 0 0,2 0 0,-13 0 0,7 0 0,23 0 0,-1 0 0,12 0 0,-12 0 0</inkml:trace>
  <inkml:trace contextRef="#ctx0" brushRef="#br0" timeOffset="275730">22419 15822 24575,'0'35'0,"0"1"0,0-4 0,0 2 0,0-5 0,0 1 0,-1 13 0,2 0 0,7-7 0,0-1 0,-6 1 0,0-2 0,6-5 0,0-3 0,-8 10 0,0-5 0,0-27 0,0 12 0,0 7 0,0-1 0,0 21 0,15-8 0,-11-15 0,12 11 0,-16-27 0,0 12 0,16-16 0,-12 0 0,11 0 0</inkml:trace>
  <inkml:trace contextRef="#ctx0" brushRef="#br0" timeOffset="277318">23425 15646 24575,'0'35'0,"0"0"0,0-10 0,0 1 0,0 0 0,0 3 0,0 3 0,0 4 0,0-2 0,0 5 0,0 0 0,0-4 0,0 1 0,0-5 0,0 9 0,0 7 0,0-44 0,0 29 0,0-28 0,0 11 0,0-15 0,0 16 0,0 7 0,0 5 0,0 4 0,0 3 0,0 8 0,0 2 0,0-5 0,0-2 0,0-9 0,0-3 0,0 9 0,0-3 0,0-44 0,0 24 0,0-28 0</inkml:trace>
  <inkml:trace contextRef="#ctx0" brushRef="#br3" timeOffset="283803">21520 16175 24575,'0'35'0,"0"0"0,0 1 0,0-1 0,0-15 0,0-5 0,0-15 0,0 0 0,0 16 0,0-12 0,15 12 0,-11 7 0,12-1 0,-16 5 0,16 4 0,-12-27 0,11 12 0,-15-16 0,0 0 0,16 0 0,-12 0 0,21 0 0,5 0 0,-5 0 0,4 1 0,1-2 0,-4-7 0,-1 0 0,14 4 0,-12-4 0,-3 1 0,-4 7 0,-5 0 0,-15 0 0,0-16 0,0-27 0,-15 2 0,13 3 0,0 1 0,-14-2 0,16 13 0,0 1 0,-15-10 0,11 15 0,-12-11 0,16 27 0,0 4 0,0 4 0,0 12 0,-16-1 0,12-11 0,-17 12 0,-5 0 0,3-13 0,-14 13 0,-1 0 0,13-12 0,-5 4 0,5-1 0,21-7 0,-12 0 0,1 0 0,11 0 0,-28 0 0,28 0 0,-11 0 0,15 0 0,0 0 0</inkml:trace>
  <inkml:trace contextRef="#ctx0" brushRef="#br6" timeOffset="307412">22596 16439 24575,'0'-45'0,"0"2"0,0 18 0,0-1 0,-1-1 0,2-1 0,6-7 0,1 0 0,-6 7 0,0 1 0,7 0 0,-2 3 0,-7 4 0,0 5 0,0-1 0,16 12 0,-12-12 0,27 16 0,12 0 0,-16 1 0,3-2 0,16-6 0,2-1 0,-10 6 0,-2 0 0,1-6 0,-3 0 0,-7 7 0,-3 2 0,11-1 0,-15 0 0,11-15 0,-27 11 0,12-12 0,0 16 0,-13 0 0,13 16 0,-16-12 0,-16 43 0,13-40 0,-13 40 0,16-27 0,0 15 0,0-9 0,0-1 0,0-1 0,0 23 0,0-43 0,0 11 0,0 1 0,0 4 0,0-1 0,0 13 0,0-13 0,0 1 0,-16-4 0,12-16 0,-27 0 0,11 0 0,-4-2 0,-3 4 0,0 8 0,-1 3 0,-6-3 0,-2 2 0,0 9 0,1 1 0,3-12 0,2-1 0,2 8 0,3-2 0,-3-11 0,13 11 0,-1-15 0,12 0 0,-12 0 0,1 16 0,11-12 0,-12 12 0,0-16 0,12 0 0,-11 0 0,-1 0 0,-19 0 0,8 7 0,-1 1 0,0-6 0,1 0 0,0 6 0,3 0 0,4-8 0,5 0 0,15 0 0</inkml:trace>
  <inkml:trace contextRef="#ctx0" brushRef="#br7" timeOffset="313818">23672 16351 24575,'0'-41'0,"0"0"0,0 10 0,0-2 0,0 3 0,0 14 0,0-3 0,7-5 0,1-3 0,-6-1 0,0 1 0,14-1 0,0 1 0,-12-8 0,11 19 0,-15 16 0,16-16 0,11-3 0,-8 1 0,0 0 0,8-1 0,4-13 0,-27 28 0,12-11 0,-16 15 0,0 0 0,0 15 0,16-11 0,-7 18 0,1 3 0,26-1 0,-18 8 0,-1 3 0,1-16 0,-1 1 0,-7 5 0,0 1 0,21 9 0,-27 0 0,27 1 0,-28-11 0,-2 1 0,15 13 0,-15-14 0,-2 1 0,1 9 0,16-15 0,-28-5 0,24-15 0,-44 0 0,-3 0 0,9 1 0,-3-2 0,-5-5 0,-2-3 0,-12 0 0,2-2 0,15-7 0,1 1 0,-9 7 0,3 0 0,1-21 0,0 27 0,-1-28 0,17 29 0,3-13 0,0 0 0,13 12 0,-29-11 0,13 15 0,-1 0 0,4-16 0,16 12 0,0-12 0,16 16 0,4 0 0,15 0 0,-10 1 0,1-2 0,1-6 0,1-1 0,10 5 0,2 2 0,4-6 0,0-2 0,-3 0 0,1 2 0,2 7 0,-2-4 0,-15-11 0,1-1 0,13 13 0,0 2 0,2-15 0,-17 15 0,-1 2 0,6-1 0,-27 0 0,28 0 0,-44 0 0,-8 0 0,-19 14 0,-8 4 0,8-7 0,0 1 0,9 4 0,1 3 0,2-3 0,0-6 0,3 0 0,-1 4 0,-1 3 0,-13 8 0,-1 1 0,10-5 0,-1 1 0,-9 13 0,6-3 0,14-12 0,-11 11 0,27-27 0,-12 15 0,1 1 0,11-14 0,-12 33 0,16-35 0,0 27 0,0-27 0,0 12 0,0-16 0</inkml:trace>
  <inkml:trace contextRef="#ctx0" brushRef="#br7" timeOffset="359684">15434 1429 24575,'-5'40'0,"0"1"0,0-1 0,-4-4 0,-3 0 0,0 2 0,2 3 0,2 2 0,1 4 0,1 2 0,0 1 0,-1 0 0,-1-3-547,-1-5 1,-1-3 0,0 1 0,-1-1 0,1 2 0,2 1 77,1 3 1,1 2 0,1 2 0,1 0 0,0 0 0,-1-3 0,0-1 373,-2 2 0,0-1 0,-1-2 0,1 0 0,1 0 268,2 1 1,0 1 0,1 0 0,0-3 0,-3-4-174,-4 6 0,-2-5 0,3-3 670,9 0 0,-4-7-670,-27-11 0,11-3 0,-15-16 1638,10 1 0,-1-2-1251,-13-15 191,13 8 1,1-3-579,-10-25 0,15 1 0,11 10 0,2-1 0,7-13 0,0 6 0,0-1 0,0-5 0,0 4 0,0 3 0,0 29 0,16-13 0,19 16 0,-9 0 0,3 0 0,13-1 0,2 2 0,-6 6 0,-1 2 0,6-1 0,0 3 0,-3 5 0,-2 3 0,-1 8 0,-1-3 0,-5-12 0,1 0 0,2 13 0,-2-3 0,8-18 0,-6 4 0,-2 0 0,-8-8 0,23 0 0,-28 0 0,17 0 0,-1-32 0,-9 8 0,-1-7 0,-10 0 0,-2-5 0,-2-3-491,-1 5 1,0-3 0,-2-2 0,-1 1 490,-1-6 0,-1-1 0,-2 0 0,-1 0 0,-1 2 0,0 0 0,-2 0 0,0 0 0,-2-4 0,-1-1 0,0 1 0,-1 1 0,1 4 0,0 2 0,-1 1 0,-1-1-322,-2-1 1,-1 1 0,0 0 0,-1 0 321,2 2 0,-1 0 0,0 1 0,0 1-187,-3-6 1,0 1 0,1 1 186,4 1 0,1 1 0,-1 1 0,-3 1 0,-1 0 0,1 2 0,2-4 0,-4 2 0,-11 0 0,-5 5 883,10 12 0,-3 3-883,-11-3 0,-2 3 0,-1 4 0,-1 4 0,-12-2 0,-2 4 273,14 8 0,0 4 0,0 2-273,-2 1 0,0 2 0,1 4-211,-5 10 1,1 5 0,2 1 210,5-1 0,3 1 0,2 3 0,3 4 0,2 4 0,3-1-254,3-3 1,1-1 0,5 2 253,8 1 0,5 2 0,-2-1 0,-4 0 0,-1-1 0,2-3 0,3 2 0,2-4 0,-1 12 0</inkml:trace>
  <inkml:trace contextRef="#ctx0" brushRef="#br7" timeOffset="361936">16387 1393 24575,'0'43'0,"0"-1"0,0 0 0,0 0 0,0 0 0,0 0 0,0 3 0,0 1 0,0 0 0,0 1 0,0-2 0,0 1 0,0-3 0,0 0 0,0-1 0,0 0 0,0 0 0,0 0 0,0 8 0,0-1 0,0 0 0,0-1 0,0-1 0,0 6 0,0-2 0,0-1 0,0-4 0,0 1 0,0-3 0,0-3 0,0 9 0,0-6 0,0 3 0,0-43 0,0 11 0,0-30 0,0-8 0,0-5 0,0-6 0,1-5 0,-2-2-472,-2 3 0,-1-3 0,0 0 0,-1-2 472,1-3 0,-1-1 0,1 0 0,-2-1 0,-2 0 0,-2-1 0,0 1 0,2 1 0,3 6 0,1 0 0,-1 2 0,0 0-288,-6-10 0,-1 2 1,3 1 287,7 5 0,2 0 0,-2 2-86,-6-11 0,1 2 86,6 13 0,1-1 0,1 3 0,-1-1 0,0 1 0,0-8 0,0 0 0,0 13 0,0 1 891,0-8 0,0 0-891,0-1 0,0 1 471,0 7 0,0 1-471,-2 0 0,4 3 199,13 5-199,5 3 0,15 16 0,1 0 0,0 0 0,2 0 0,7 0 0,-7 0 0,7 0 0,-6 0 0,8 0 0,4 0 0,-4 0 0,-24 0 0,24 0 0,-43 0 0,28 0 0,-29 0 0,13 16 0,-16-12 0,0 43 0,-16-8 0,0 1 0,-3 6 0,2-12 0,-1 1 0,-2 2-298,3-5 1,-1 2 0,0 0 0,1-1 297,-3 9 0,1 1 0,3 0 0,2 1 0,2 0 0,3-3 0,-1-2 0,4-4 0,6-8 0,0-3 0,-16 8 0,12-28 0,-27 27 0,27-27 1189,-12 27-1189,1-27 0,11 12 0,-12-16 0,16 0 0,0 0 0</inkml:trace>
  <inkml:trace contextRef="#ctx0" brushRef="#br7" timeOffset="362487">16475 2046 24575,'35'0'0,"-10"0"0,1 0 0,8 0 0,3 0 0,6 0 0,4 0-334,-7 0 0,1 0 1,0 0 333,6 0 0,0 0 0,-13 0 0,2 0 0,-4 0 164,-3 0 0,-4 0-164,11 0 0,-21 0 0,-15 0 0</inkml:trace>
  <inkml:trace contextRef="#ctx0" brushRef="#br7" timeOffset="364137">16387 3298 24575,'37'-8'0,"-1"-1"0,1 0 0,0 0 0,1 1 0,0-1 0,0 1 0,1-2 0,1-2 0,0-2 0,1 0 0,-2 3-436,10 3 0,-1 2 0,-3-4 436,-8-5 0,-1-4 0,-4 6 213,-3 11 1,-3 0-214,21-13 54,-43 15 0,12 0 0,-16 0 0</inkml:trace>
  <inkml:trace contextRef="#ctx0" brushRef="#br7" timeOffset="365889">17939 2946 24575,'0'-41'0,"0"-1"0,0 6 0,0-3 0,0-3 0,0 0 0,0-3 0,0-1 0,0 0-820,0 3 1,0 1 0,0-1 0,0-1 695,0 4 0,-1-2 0,1 0 0,0 1 0,1 2 124,3-12 0,2 3 0,0-2 0,-2 4 0,0-2 0,1 0 0,1 2 0,2 7 0,0 1 0,1 0 0,2 0-46,1-2 0,1 0 0,0 0 0,0 1 46,0-7 0,-1 2 0,2 1 310,3 6 0,1 2 0,-2 1-310,-6-3 0,-1 4 0,8 6 0,-2 3 0,-11-11 1929,11 15-1929,-15 4 1214,0 32-1214,13 13 0,6 9 0,-4-4 0,3 6 0,1 1 0,-1 0-556,1 0 0,0-1 0,1 2 0,1 0 556,0-2 0,2 3 0,0-1 0,0 0 0,-4-3 0,3 8 0,-4-3 0,-1-2-74,-2-5 0,0-2 0,-2-1 74,5 11 0,-4-4 0,-10-2 0,11 8 0,-15-43 0,0 12 2204,0 0-2204,0 19 250,0 4-250,0-6 0,0 1 0,0 5 0,0-4 0,0-3 0,0-29 0,16 13 0,4 0 0,-1-12 0,-3 11 0,-16-15 0,0 16 0,16-12 0,-13 12 0,13-16 0,-16 15 0,-47-11 0,13-15 0,-6-7 0,0 0 0,1 4 0,-1-1 0,0-3-253,4-1 0,-2-3 0,1-1 0,3 1 253,-2-1 0,2 0 0,2 2 0,-5 1 0,-1 1 0,-5 0 0,0 3 0,8 6 0,0 4-656,-2 5 1,3 2-1,-5-1 1,8 0 0</inkml:trace>
  <inkml:trace contextRef="#ctx0" brushRef="#br7" timeOffset="366885">17869 2187 24575,'37'-8'0,"0"1"0,6 5 0,-4 0 0,1-14 0,-15 16 0,0 0 0,11-16 0,-17 12 0,-3-11 0,0 15 0,-12 0 0,27 0 0,4 0 0,-8 0 0,1 0 0,0 0 0,-1 0 0,8 0 0,-3 0 0,-28 0 0,11 0 0,1 0 0,-12 0 0,35 0 0,-33 0 0,17 0 0</inkml:trace>
  <inkml:trace contextRef="#ctx0" brushRef="#br7" timeOffset="368702">19262 1570 24575,'0'49'0,"0"0"0,0 0 0,0 0 0,0 0 0,0 0 0,0 0 0,0 0 0,0 0 0,0 1 0,0-3 0,0-3 0,0 2 0,0 1 0,0 5-298,0-10 0,0 4 0,0 3 0,0 1 0,0 2 0,0 0 0,0-1 0,0-2 1,0-1-1,0-4 0,0-4-358,0 14 1,0-4-1,0-4 1,0-2 0,0-3 268,0 10 0,0-4 0,0-3 1476,0 2 1,0-6-1090,0-5 1225,0-19-1225,0-16 0,-16-79 0,14 41 0,2-3 0,-2-9-365,0 14 1,-1-6 0,-1-5 0,0-2 0,0-2 0,-1 1 0,2 1 0,-1 3 0,2 4 335,0-5 1,2 5 0,-1 2-1,1-2 1,-1-4 28,0 2 0,-1-6 0,-1-2 0,1-1 0,-1 1 0,1 3 0,0 7 0,1 8 1638,1-9 0,0 7-1603,0 3 1,0-3-1,0 3-35,0-3 0,0 2 0,0 6 0,0 1 0,0-6 0,0-1 0,0 7 0,0-1 1638,8-3 0,0 0-1113,-6-4 0,0 1-503,14-13-22,-8 21 0,-1 1 0,-3-10 0,28-1 0,-13 17 0,5 2 0,3 3 0,0 10 0,1 4 0,7-2 0,1 4 0,3 4 0,0 7 0,-2 11 0,-1 3 0,4 0 0,-2 1 0,-9-1 0,-3 1 0,0 2 0,-1-1 0,-6-11 0,-3 1 0,-5 10 0,-2 1 0,6 9 0,-14-14 0,-2 1 0,1 9 0,-31 0 0,5-17 0,-3 0 0,-6 8 0,-4-1 0,-8-13 0,0-1 0,9 13 0,3-1 0,11-12 0,1-2 0,-2-1 0,3 3 0,2 21 0,1-28 0,3 11 0</inkml:trace>
  <inkml:trace contextRef="#ctx0" brushRef="#br7" timeOffset="371020">18698 2434 24575,'0'20'0,"0"-5"0,0 1 0,0-12 0,0 27 0,0-11 0,0 15 0,15 8 0,-14-16 0,2-1 0,13-2 0,0-1 0,-15 4 0,1-3 0,30-4 0,-28 11 0,11-11 0,-15-1 0,0-3 0,0 0 0,16-12 0,-12 11 0,12 1 0,-16-12 0,0 12 0,0-16 0,0 15 0,15-11 0,-11 28 0,12-13 0,0 17 0,-12-17 0,11 12 0,-15-27 0,0 12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6:05:59.92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17692 11201 24575,'0'0'0</inkml:trace>
  <inkml:trace contextRef="#ctx0" brushRef="#br0" timeOffset="21994">15964 12312 24575,'0'33'0,"0"1"0,0-6 0,0 2 0,0 3 0,0 2 0,0-1 0,0 4 0,0-1 0,0-2 0,0 0 0,0 0 0,0-3 0,0 7 0,0-12 0,0-3 0,0-4 0,0 11 0,0-43 0,0-7 0,0-7 0,0-3 0,0-5 0,0-3 0,0-6 0,0 0 0,0 6 0,0 0 0,0-7 0,0 1 0,0 15 0,0 1 0,0 0 0,0 4 0,0 3 0,0-11 0,0 27 0,15-12 0,20 16 0,-8 13 0,1 5 0,8 7 0,-1 5 0,-15-2 0,-2 2 0,-1 2-147,1 3 1,-1 0 0,-1 1 146,-3 0 0,-1 0 0,-2-2 0,1 4 0,-2-2 0,0 0 0,-3-5 0,-6-11 0,0-5 0,0-15 0,0 16 0,0-12 0,0 12 0</inkml:trace>
  <inkml:trace contextRef="#ctx0" brushRef="#br0" timeOffset="23477">16969 12524 24575,'35'0'0,"1"0"0,1-8 0,3-5 0,0 2 0,-2 3 0,-1 1 0,2-1 0,-3 0 0,2 0 0,0-1 0,-1-2 0,5-5 0,-1-1 0,-1 3 0,12 11 0,-6-1 0,-17-13 0,-3 2 0,21 15 0,-43 0 0,27 0 0,-11 0 0,0 0 0,-5-15 0,-15 11 0,-31-12 0,7 16 0,-14 0 0,-6 0 0,7 0 0,0 0 0,-12 0 0,0 0 0,4 0 0,1 0 0,4 0 0,2 0 0,9 0 0,3 0 0,-9 0 0,19 0 0,32 0 0,12-1 0,13 1 0,3-1 0,-4 3 0,-7 2 0,-1 2 0,3 0-174,10-2 1,7-1 0,-1 2 0,-7 2 173,3 10 0,-8 2 0,0 0 0,8-3 0,-43-1 0,12-11 0,-16 28 0,-16-13 693,-3 17-693,-1-1 0,-5-17 0,3-1 0,14 3 0,-23-5 0,31-15 0</inkml:trace>
  <inkml:trace contextRef="#ctx0" brushRef="#br0" timeOffset="25758">18327 12312 24575,'0'-35'0,"0"-1"0,0 7 0,0 0 0,0-13 0,0 13 0,0 0 0,0-7 0,16 1 0,-12 0 0,27 15 0,4-11 0,5 27 0,-5-5 0,4 2 0,-3 12 0,1 6 0,2 4 0,4 5 0,-11-4 0,3 2 0,0 0 0,-4 1 0,-2 0 0,-3 1 0,1 0 0,12 5 0,2 1 0,-3-3 0,-1-3 0,-3-3 0,-7-3 0,0 0 0,16 3 0,-3-3 0,-13-10 0,5-3 0,-1-2 0,-11-3 0,-9-20 0,-3-7 0,8-10 0,-15 3 0,-2-2 0,1 4 0,0 1 0,0 8 0,0-1 0,2-7 0,-4 4 0,-14 7 0,12-23 0,-27 43 0,27-12 0,-12 16 0,1 0 0,-5 0 0,-12 19 0,-3 9 0,6 0 0,0 3 0,0-2 0,-1 1 0,2 1-197,8-2 0,3-1 1,-1 2 196,1 1 0,0 2 0,1-3 0,-3 0 0,2 0 0,0 8 0,-1-1 0,1-10 0,-1-3 0,0-4 0,0-1 0,2 7 0,-3-1 0,-6-6 0,-1-3 590,-13 4-590,6-3 0,-1-3 0,-13-10 0,13 12 0,0 0 0,-13-13 0,13 13 0,1 0 0,-6-12 0,4 11 0,19-15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6:09:55.07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19668 4727 24575,'-39'0'0,"1"0"0,-1 0 0,1-1 0,0 0 0,0 3 0,3 5 0,0 2 0,0-1 0,-1-6 0,0-1 0,2 2 0,-11 9 0,0-1 0,5-9 0,-1-3 0,4 0 0,5 1 0,1 0 0,-13 0 0,6 0 0,18 0 0,5 0 0,-1 0 0,12 0 0,-12 16 0,16 19 0,-6-2 0,-3 5 0,3-5 0,-1 2 0,0 2-497,-1 0 0,-1 2 0,0 1 0,0 1 497,-1 6 0,1 1 0,0 2 0,2 1-547,2-10 1,1 0 0,1 2 0,0 0 0,1 0 0,-1 1 519,0 2 1,0 1 0,0 0 0,0 1 0,1 0 0,0 0 26,1-4 0,1 0 0,0 1 0,0 0 0,1 0 0,-1-1 0,0-1 0,0 3 0,0 0 0,0-1 0,0 0 0,0-1 0,0 0 0,0-1 0,0-1 0,-1 0 0,1 0 0,0-1 0,1 0-325,2 6 0,0-1 0,1 0 0,-1-2 1,0-1 324,-2-1 0,0-2 0,-1-1 0,2 0-105,1 1 1,2-1 0,0-1 0,-2-2 104,-3 1 0,0-3 0,0-3 699,0-1 1,0-1-700,-2 13 0,4-2 3276,13-1-3265,-11-3 2131,12-5-2142,-16-27 635,0 12-635,0-16 0,0 0 0,0 15 0,0 21 0,0-4 0,0 6 0,-1-2 0,1 6 0,-1 1 0,3-3-368,2 1 1,3-1 0,-2 2 367,-4 2 0,-1 3 0,0-1 0,2-6 0,6-1 0,0-4 0,1 0 0,-2-3 0,-3 3 0,11 0 0,-15-15 0,0-4 0,0-16 1102,0 0-1102,16 0 0,19 0 0,-2 0 0,5 0 0,-4 0 0,2 0 0,0 0-171,0 0 1,0 0 0,1 0 170,4 0 0,0 0 0,-1 0 0,-3 0 0,-2 0 0,-1 0 0,4 0 0,-2 0 0,-1 0 0,-3 0 0,11 0 0,-21 0 0,17 0 0,-35 0 0,11 0 0,-15 0 0</inkml:trace>
  <inkml:trace contextRef="#ctx0" brushRef="#br1" timeOffset="7200">19915 4339 24575,'0'41'0,"0"-1"0,0 1 0,0-2 0,0 1 0,0 3 0,0-1 0,0 6 0,0 1 0,0 1 0,0 1-656,0-4 1,0 0-1,0 1 1,0 1 0,0-1 143,0 1 1,0 1 0,0-1 0,0 1 0,0-1 511,0 1 0,0-1 0,0 0 0,0 0 0,0 1-329,0-5 1,0 0-1,0 0 1,0 0-1,0 1 1,0-1 328,0-1 0,0 1 0,1-1 0,-1 1 0,-1 0 0,1 0 0,-2 3 0,0 0 0,-1 1 0,0-1 0,0 1 0,0-1 0,0 1 0,0-1 0,0 1 0,0 0 0,0-1 0,-2-1 0,0-1 0,-1-1 0,0-1 0,-1 1 0,1-1 0,1 1 0,1 0 0,1 0 0,0 1 0,0-1 0,0 0 0,-1-1 0,-1 7 0,-3-2 0,1 1 0,1-1 0,1-1-81,3-1 1,1-1-1,1 0 1,0 0-1,-1 1 81,-1 0 0,-2 0 0,0 0 0,1 0 0,1 0 0,1-4 0,0-1 0,2 1 0,-1-1 0,1 1 0,-1 4 0,0 1 0,0-1 0,0 1 0,0-2 0,0 4 0,0-1 0,0 0 0,0 2 0,0-9 0,0 2 0,0 1 0,0 1 0,0-2 0,0-2 0,0 0 0,0-1 0,0-1 0,0 1 0,0 1 0,0-1 0,0 1 0,0 1 0,0-1 0,0 0 0,0-1 0,0 9 0,0-1 0,0-1 0,0 1 0,0-1 0,0 0 0,0 0 0,0 0-267,0 2 1,0 1 0,0 0 0,0-3 266,0-9 0,0-2 0,0 0 0,0 1 449,0 3 1,0 1 0,0-1 0,0-5-450,0 4 0,0-5 1378,0-7 0,0-5-1378,0-8 2592,0 1-2592,0-12 1744,15 12-1744,20-16 0,-1 0 0,3 0 0,7 0 0,2 0-202,-7 0 1,2 1 0,1-2 201,0-4 0,0-1 0,-1 1 0,-4 3 0,0 2 0,-1-2-26,-1-2 0,-1-2 0,-1 0 26,10-2 0,0 1 0,5 5 0,2 0 0,-15-8 0,0-2 0,3 2-336,9 8 1,3 3 0,-2-3 335,-9-8 0,-2-2 0,1 2 0,3 7 0,1 4 0,-4-3 0,0-6 0,-5 1 0,2 7 465,-3-15 0,-1-2-465,-4 9 39,-1-16 0,-1 1-39,-9 19 1061,-16-11-1061,0 15 0,0 0 0,0-16 0,0 12 0,-16-12 0,12-7 0,-12 1 0,1-21 0,11 8 0,-12 0 0,16-1 0,0 17 0,0-13 0,0-3 0,0-4 0,0-8 0,0 9 0,0-4 0,0-3 0,0-3-547,0 5 1,0-3 0,0-2 0,0-2 0,0-1 0,0-1 291,0 8 1,0-2-1,0-1 1,0 0-1,0-1 1,0-1-1,0 1 1,0-1 254,0 3 0,0 0 0,0 0 0,0-1 0,0 0 0,0 0 0,0 0 0,0 0 0,0 1 0,0 0 0,0-1 0,0 1 0,0 0 0,0 0 0,0 0 0,0 1 0,0 0 0,0 0 0,0-1 0,0 1 0,0 0 0,0 0 0,0 1 0,0 0 0,0 1 0,0 0-450,0-7 1,0 0 0,0 1 0,0 0 0,0 1 0,0 0 449,0 5 0,0-1 0,0 2 0,0-1 0,0 0 0,0 0 0,0-4 0,0 0 0,0-1 0,0 1 0,0 0 0,0 1 0,0-4 0,0 1 0,0 1 0,0-1 0,0 0 0,0 2 0,0-1 0,0 0 0,0 0 0,0 0 0,0 0 0,0 3 0,0 1 0,0-1 0,0 1 0,0 0 0,0 0 0,0 1 0,0 1 0,0 0 0,0 0 0,0 0 0,0 0-341,0-7 0,0 0 0,0 0 1,0 1-1,0 0 341,0 2 0,0 0 0,0 0 0,0 2 0,0 3-161,0-10 0,0 3 1,0 2 160,0-2 0,0 1 0,0 4 1638,0 4 0,0 4-1475,0 0 1,0 3 2837,0-3-3001,0 15 2673,0 5-2673,-16-1 917,-3-27-917,-5 16 0,-3-3 0,8 0 0,1-3 0,0 2 0,-9-7 0,-1 2 0,6 7 0,-1-1 0,1 2 0,3 0 0,-1 1 0,-5 1 0,-1 1 0,-9-10 0,0 16 0,15 3 0,5 16 0,-17 0 0,9 0 0,-9 0 0,-3 0 0,4 0 0,-1 0 0,-11 0 0,-2 0 0,-4 0 0,0 0 0,11 0 0,2 0 0,1 0 0,3 0 0,-3 0 0,15 0 0,-11-16 0,11 12 0,1-11 0,-13 15 0,13 0 0,-1 0 0,-27 0 0,23 0 0,0 0 0,-3 0 0,-8 0 0,16 0 0,-13 0 0,28 0 0,-11 0 0</inkml:trace>
  <inkml:trace contextRef="#ctx0" brushRef="#br1" timeOffset="11540">18362 6138 24575,'-41'0'0,"0"0"0,7-3 0,-3-2 0,-2-2 0,-2-3 0,-4-2 0,0-1 0,0-3-656,8 0 1,1 0-1,0-3 1,0 0 0,1-1 370,-1-2 1,0-1 0,1-1 0,0-1-1,0 1 285,2-1 0,-1 0 0,1 0 0,1 0 0,0 1 2,-5-1 0,1 0 0,0 1 0,2 0-2,-6-6 0,1 1 0,0 2 287,-1 8 0,-2 2 0,6-2-287,6-7 0,2 1 0,-8 7 0,5 1 0,11-2 2317,-11-13-2317,27 28 1270,-12-11-1270,16 30 243,16 21-243,-7-11 0,2 4 0,4 3 0,3 3 0,0 0-228,-5-4 0,0 0 1,0 1 227,4 10 0,1 3 0,-2-2 0,-4-6 0,0-2 0,-1 1 0,1-3 0,-1 0 0,1-1 0,7 4 0,-2-2 0,-6-1 0,-3-15 0,-8-45 0,-15 0 0,-5-5 0,2-8 0,-1-7 0,1 1-307,4 10 1,1 0-1,0 0 1,-2 0 306,-2-1 0,-1 0 0,0-1 0,5 2 0,3-7 0,4 1 0,-2 1 0,-7 0 0,-2 1 0,2 0 200,7 3 0,2 1 1,0 3-201,-3-6 0,-1 3 0,-2-2 0,8 10 0,20 24 0,19 8 0,-8 18 0,1 7 633,-1-1 0,1-2-633,-2-6 0,-1 0 21,-7 4 0,-1-1-21,18-4 0,1 17 0,-1-1 0,0-16 0,0 13 0,-15-28 0,-4 11 0</inkml:trace>
  <inkml:trace contextRef="#ctx0" brushRef="#br1" timeOffset="15000">15787 4445 24575,'0'35'0,"-16"1"0,7-12 0,-1 3 0,-7-1 0,-1 2 0,1 2 0,-1 2 0,2 0-191,3-1 0,1 0 0,-3 0 191,-6 2 0,-3 0 0,3-1 0,1 5 0,1-4 71,-8-6 0,3-3-71,4 11 0,-11-15 0,27-4 0,-12-16 0,16 0 431,-16 15-431,12-11 0,-11 12 0,15-32 0,0 12 0,0-27 0,0 11 0,0-15 0,0 0 0,0 0 0,0-1 0,0 17 0,0 3 0,0 16 0,0 0 0,15 0 0,-11 0 0,12 0 0,-16 0 0,0 0 0,16 0 0,3 0 0,6 7 0,1 2 0,14-5 0,-7 11 0,0 1 0,6-12 0,-3 12 0,-5-16 0,-27 0 0,12 15 0,-16-11 0,15 12 0,5-16 0,4 7 0,3 1 0,0-6 0,1 0 0,-1 7 0,1-2 0,-1-6 0,-3-2 0,-5 1 0,-3 0 0,-1-31 0,-5 5 0,0-3 0,6-6 0,2-4 0,-1-1-258,-3 3 0,-1 0 1,-1-1 257,0-5 0,0-1 0,0 2 0,5-5 0,-3 4 0,-12 6 0,0 3 0,13-1 0,-15 4 0,-15 11 0,-20-15 0,9 17 0,-3 1 0,-5-2 0,-3 2 0,5 5 0,-3-1 0,0 3-6,-1 2 0,0 2 1,-2 0 5,-3 0 0,-2 1 0,2 1 0,4 3 0,2 1 0,1 1 0,-4-1 0,6 0 0,-4 0 0,5 15 0,27 21 0,-10-3 0,-3 4 0,2-2 0,0 2 0,2-3 0,0-1 0,0-3 0,-7 1 0,1 1 0</inkml:trace>
  <inkml:trace contextRef="#ctx0" brushRef="#br1" timeOffset="16017">16352 3616 24575,'0'20'0,"0"7"0,0 0 0,0-1 0,0 2 0,0 3 0,0-6 0,0 1 0,0 8 0,0 2 0,0 8 0,0 2 0,0-11 0,0 1 0,0-1 0,0 12 0,0-4 0,0-14 0,0-3 0,0 21 0,0-43 0,0 12 0</inkml:trace>
  <inkml:trace contextRef="#ctx0" brushRef="#br2" timeOffset="30406">19738 4339 24575,'0'-27'0,"0"-1"0,0 2 0,0 1 0,0-10 0,0 15 0,0-11 0,0 12 0,0-1 0,0-11 0,0 11 0,0 0 0,16-11 0,-12 27 0,12-12 0,-1 16 0,-11 0 0,27 0 0,-27 0 0,28 0 0,-28 0 0,27 0 0,-27 0 0,27 0 0,-11 0 0,15 0 0,0 0 0,-15 0 0,11 0 0,-27 0 0,12 0 0,0 0 0,-12 0 0,27 0 0,-27 0 0,12 0 0,-16 0 0,15 0 0,-11 0 0,12 0 0,0 0 0,3 0 0,16 0 0,1 0 0,-1 0 0,-15 0 0,11 0 0,-27 0 0,12 0 0,-16 0 0,0 16 0,0-12 0,0 12 0,0-1 0,-16-11 0,12 28 0,-12-28 0,16 27 0,-15-11 0,11 15 0,-12 0 0,16-15 0,0 11 0,0-11 0,0 15 0,0-16 0,0 13 0,0-13 0,0 17 0,0-17 0,0 13 0,0-28 0,0 11 0,0 1 0,0-12 0,0 12 0</inkml:trace>
  <inkml:trace contextRef="#ctx0" brushRef="#br2" timeOffset="33452">20197 3881 24575,'33'-8'0,"0"0"0,-3 6 0,-1 0 0,14-14 0,1 1 0,-9 12 0,0 2 0,0-7 0,1 0 0,2 6 0,2 4 0,4 6 0,0 0 0,-2-7 0,-1 2 0,2 11 0,0 3 0,-7-8 0,-2 2 0,-5 5 0,-3 3 0,1-2 0,-3 1 0,11 17 0,1-15 0,-17 11 0,13-11 0,-13 15 0,17 1 0,-10-27 0,-1 1 0,-2 21 0,24-27 0,-27 12 0,-1-16 0,-3 0 0,-16 0 0,-16-16 0,12-3 0,-27-16 0,21 9 0,0 1 0,-6 5 0,-3 0 0,2-5 0,-1-1 0,-17-9 0,-1 0 0,1 0 0,0 15 0,15 4 0,4 16 0,16 0 0,16 0 0,19 16 0,-8-7 0,1 2 0,7 5 0,1 3 0,0 7 0,-2-1 0,-6-14 0,-1 1 0,0 14 0,-3-5 0,-4-17 0,11 12 0,-27-16 0,12 0 0,-16 16 0,-16-12 0,-3 27 0,-6-22 0,-1 2 0,6 12 0,0 4 0,-12 0 0,-2 1 0,10-1 0,0 3 0,1 0 0,-6 7 0,-1 0 0,3-8 0,-2 1 0,3-3 0,6 2 0,1-3 0,-14 1 0,-1-3 0,14-5 0,1-3 0,-16 4 0,19-4 0,16-1 0,0-11 0,0 12 0</inkml:trace>
  <inkml:trace contextRef="#ctx0" brushRef="#br2" timeOffset="34950">21855 3581 24575,'25'15'0,"1"1"0,1 6 0,3 5 0,-1 2 0,3 6 0,-1 3 0,0 1-728,-5-6 0,1 0 1,-1 1-1,1-1 728,-1-2 0,0 0 0,0-1 0,-2 0 0,2 6 0,-2-1 0,0 0 0,5 1 0,0-1 0,0 0 0,-5-5 0,0 0 0,-2 0 0,-2 0 0,-2 0 0,-1-4 343,1-6 1,-1-1-344,1 8 0,-4-7 0,-10-16 0,11 12 0,-15-16 0,0 0 0</inkml:trace>
  <inkml:trace contextRef="#ctx0" brushRef="#br2" timeOffset="35925">21925 4551 24575,'28'-41'0,"-1"1"0,1-1 0,-6 3 0,0-1 0,1-1 0,4 1 0,1 5 0,3 1 0,2 1 0,0-1 0,-1 0-656,-3-2 1,0 0-1,-1-1 1,1 0 0,1 2 302,1-1 0,0 1 1,2 1-1,-2 0 1,-1 3 352,1 0 0,0 3 0,-2 0 0,-2-1 506,4-10 1,-2-2-1,-1 8-506,4 12 0,-5 1 409,-16-7 1,-2 5-410,6 17 0,-15-11 0,0 15 0,0 0 0</inkml:trace>
  <inkml:trace contextRef="#ctx0" brushRef="#br2" timeOffset="36986">23425 3052 24575,'-18'35'0,"1"0"0,-2-8 0,2 1 0,6 5 0,3 1 0,-1-7 0,2 0 0,-2 16 0,2 1 0,5-15 0,0 1 0,-6 11 0,1 0 0,6-13 0,2-1 0,-1 0 0,0 1 0,0 3 0,0-4 0,0-5 0,0 17 0,0-35 0,0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17:39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3846 12153 24575,'10'-35'0,"1"0"0,-1-1 0,1-9 0,1 0 0,3 11 0,3-1 0,0 2 0,8-4 0,-1 0 0,-4-7 0,-2 2 0,-2 13 0,1 3 0,-1 0 0,-3 1 0,-12-2 0,0 3 0,30 0 0,-29-7 0,13 31 0,-16 16 0,0 19 0,0-9 0,0 3 0,0 13 0,0 2 0,-1 1 0,2 0 0,7 1 0,0-2 0,-7-8 0,2-1 0,13 1 0,-1-6 0,-11-6 0,12 2 0,-1-5 0,-11-17 0,12 12 0,-16-16 0,16 0 0,3-16 0,17-4 0,-11-9 0,0-8 0,-2 4 0,1-4 0,0 1-358,1-1 1,0-1-1,-1-1 358,-5 5 0,0-2 0,-2 1 0,-1 3 0,3-7 0,-3 4 0,2-1 0,-4 5 0,-10 11 0,11 5 0,-15 15 0,0 0 0</inkml:trace>
  <inkml:trace contextRef="#ctx0" brushRef="#br0" timeOffset="1868">5027 12012 24575,'-19'0'0,"-28"0"0,23 0 0,-1 0 0,-1 0 0,-9 0 0,0 0 0,15 0 0,-7-1 0,-1 2 0,3 15 0,-18 3 0,11 1 0,13 11 0,-17-11 0,17 23 0,-13-21 0,29 17 0,-13-35 0,16 27 0,0-27 0,0 27 0,0-11 0,0 0 0,0-5 0,0 1 0,0-12 0,16 12 0,3-32 0,16 12 0,1-27 0,-1 27 0,0-28 0,8 28 0,-5-11 0,5-1 0,-24 12 0,13-12 0,-28 16 0,27 0 0,-27-15 0,12 11 0,-1-35 0,-11 33 0,12-33 0,-16 35 0,0-28 0,0 28 0,0-27 0,0 27 0,0-12 0,0 16 0,0 0 0,0 0 0</inkml:trace>
  <inkml:trace contextRef="#ctx0" brushRef="#br0" timeOffset="3367">5380 11659 24575,'0'20'0,"0"27"0,0-24 0,0 2 0,0 1 0,0 10 0,0-17 0,0-3 0,0-16 0,0 16 0,0-12 0,0 11 0,0-15 0,0-15 0,0 11 0,0-12 0</inkml:trace>
  <inkml:trace contextRef="#ctx0" brushRef="#br0" timeOffset="4500">5627 11624 24575,'0'20'0,"0"27"0,0-24 0,-7 11 0,-2-1 0,6-10 0,-6 9 0,2-1 0,7-7 0,-7 8 0,-2 2 0,5 5 0,-4-4 0,1-3 0,7-8 0,0 23 0,0-43 0,0 11 0,0-15 0,0 0 0</inkml:trace>
  <inkml:trace contextRef="#ctx0" brushRef="#br0" timeOffset="5575">5768 12383 24575,'30'0'0,"-1"0"0,6 0 0,3 0 0,-3 0 0,4 0 0,0 0 0,4 0 0,0 0 0,-3 0 0,1 0 0,-4 0 0,26 0 0,-63 0 0,0 0 0</inkml:trace>
  <inkml:trace contextRef="#ctx0" brushRef="#br0" timeOffset="6501">6033 12153 24575,'0'31'0,"0"-1"0,0 17 0,0-15 0,0 3 0,0 0 0,0 0 0,0 2 0,0 1 0,0 6 0,0-2 0,0-14 0,0-1 0,0 0 0,0-3 0,0-5 0,0-3 0,0-16 0,0 0 0</inkml:trace>
  <inkml:trace contextRef="#ctx0" brushRef="#br0" timeOffset="7637">6350 11659 24575,'0'45'0,"0"0"0,0-8 0,0-3 0,0-6 0,0-5 0,0-3 0,0 11 0,0-11 0,0-1 0,0-3 0</inkml:trace>
  <inkml:trace contextRef="#ctx0" brushRef="#br0" timeOffset="9021">6350 11659 24575,'0'26'0,"0"-1"0,0 14 0,0-5 0,0-1 0,0 6 0,0-5 0,0-1 0,0 6 0,0-7 0,0 3 0,0 12 0,0 0 0,0-15 0,0 1 0,0 13 0,0-2 0,0-9 0,0-15 0,0 11 0,0-27 0,-15 27 0,11-27 0,-12 12 0,16-16 0,0 0 0,0 0 0</inkml:trace>
  <inkml:trace contextRef="#ctx0" brushRef="#br0" timeOffset="53508">8608 6421 24575,'24'-26'0,"-1"1"0,7-2 0,6-2 0,4-2 0,-9 10 0,4-2 0,2 0 0,1 0 0,1-2 0,0-1-410,-4 3 0,0-2 1,0 0-1,1-1 1,0 0-1,1 0 0,0-1 1,1 1-1,2-1 0,0 1 1,1-1-1,1 0 1,-1 0-1,1 0 0,0-1 1,-1 0 86,-3 1 0,0-1 0,0 0 0,1-1 0,-1 1 0,0-1 0,0 1 0,-1 1 0,0 0 323,0 1 0,0 0 0,-1 1 0,0 0 0,0 1 0,-1-1 0,1 1 0,-1-1-78,4-3 1,1 0 0,-1 0 0,0 0 0,0 0 0,-2 2 0,0 0 77,0 1 0,-1 0 0,-1 2 0,0 0 0,-1 0 0,1 1 107,4-2 1,0 0 0,-1 2-1,0-1 1,0 2-108,5-2 0,-1 1 0,0 0 0,0 1-244,-2 1 0,-1-1 1,1 2-1,-1 1 244,-1 3 0,-1 1 0,0 1 0,0 0 745,-1 0 0,0-1 0,-1 2 0,0 0-745,7-1 0,0 2 0,-1 0 0,0-2 0,-1 1 0,0 1 0,1 4 0,0 2 0,-1-2 0,-3-4 0,-1-1 0,1 3 907,1 7 0,0 2 0,-1-2-907,9-5 0,-3-1 980,-11-1 1,-2 2-981,-2 6 0,-5-2 1719,-3-13-1719,-4 16 997,-16-15-997,-16 11 30,0-17 0,-3-5-30,-18 6 0,-5 1 0,13 1 0,-2 0 0,-1-1-306,-10-4 0,-2 0 0,1 2 306,6 7 0,0 2 0,1-1 0,0-4 0,1-1 0,0 2 0,-10-3 0,4 3 0,12 6 0,3 0 0,0-7 0,1 3 0,-10 10 0,15-12 0,20 16 0,51 0 0,-15 0 0,6-1 0,2 2-385,-5 2 1,1 1 0,2 0 0,1 1 384,-1-2 0,2 1 0,1-1 0,0 1 0,-1 1 0,-4 2 0,1 0 0,-2 1 0,0-1 0,0 0 0,4-2 0,1 0 0,-3 0 0,-1-1 0,4 2 0,-2 0 0,-6-2 0,-7-5 0,-3 2 0,21 15 0,-43 3 0,-4 17 0,0-12 0,-4 2 0,-16 3 0,-9 0 0,-1 0 356,5-3 1,0-1 0,-3 2-357,-4 2 0,-3 2 0,-2-1 0,0-2 0,4-7 0,-1-3 0,1-1 0,0 1 0,-9 6 0,0 0 0,2-1 0,6-4 0,1-2 0,2-2 0,-6-4 0,4-3 0,-3 8 0,21-16 0,15 0 0,0 0 0</inkml:trace>
  <inkml:trace contextRef="#ctx0" brushRef="#br0" timeOffset="55500">13353 3052 24575,'0'33'0,"0"0"0,0-4 0,0 1 0,0 6 0,0 5 0,0 0-465,0-5 0,0 0 1,0 1 464,0 4 0,0 1 0,0 1 0,0 1 0,0 0 0,0-3 0,0 6 0,0-2 226,0 5 1,0-6-227,0-5 231,0 9-231,0-45 0,-16 44 0,0-13 0,-3 3 0,4-2 0,0 2 0,-2 1-36,-5 3 0,-2 2 1,1-2 35,6-4 0,2-1 0,0-3 0,-3 5 0,1-5 0,1 2 0,16-35 0,0-35 0,0 8 0,0-1 0,0-7 0,0-1 408,0 1 1,0 0-409,0-1 0,0 1 0,-1 6 0,2 3 0,15-9 0,-12 19 0,12 16 0,-1 0 0,-11 0 0,28 0 0,-5 16 0,10-12 0,-15 12 0,-1-1 0,15-11 0,-1 27 0,-15-11 0,11 15 0,-21-10 0,0 1 0,9 13 0,-3-13 0,-1-1 0,5 11 0,0-1 0,11-15 0,-11 11 0,15-27 0,-10 4 0,1 0 0,13-8 0,-14-6 0,1-4 0,8-5 0,-1-5 0,-3-15 0,-2-1 0,1 14 0,-3 1 0,-10-3 0,0 1 0</inkml:trace>
  <inkml:trace contextRef="#ctx0" brushRef="#br0" timeOffset="61224">14852 4022 8191,'-11'-16'0,"-13"12"1638,-16-10 0,-6-3-745,9 6 1,-1 2-894,-5-1 0,0 1 1409,6-1 0,4 4-1409,-7 6 859,8 0 1,2 0-860,6 0 1638,-5-1 0,-1 2 1638,-7 15-3044,10-13-232,11 13 0,16 0 0,0-12 0,0 43 0,0-21 0,0 3 0,0 14 0,0 4 0,-1-12 0,1 1 0,1-1 0,5 11 0,4-2 0,2-7 0,3-4 0,3-5 0,1-5 0,9-3 0,3-4 0,-11-1 0,3-12 0,5-2 0,-2 7 0,3 0 0,13-7 0,2-2 0,-7 1 0,0 0 0,-1 0 0,-1 0 0,-8 1 0,-3-2 0,-5-15 0,-3-3 0,-7-12 0,-2-5 0,-6 0 0,2-3 0,6 6 0,3-2 0,-2-2-240,-7-8 1,-3-3 0,1 3 239,7-5 0,0 2 0,-8 3 0,0 4 0,0-6 0,0 43 0,-16-27 0,12 27 0,4-12 0,21 1 0,9-1 0,5-7 0,4-1-259,4 5 0,4 0 1,1 0 258,-3-1 0,1-1 0,0 3 0,2 4 0,0 3 0,-1 1-58,-8 3 1,-1 0-1,-1 1 58,8-5 0,-4 7 0,-12 16 0,-3 7 0,-6 2 0,-5 5 0,-7 5 0,-3 6 0,-2-1-236,-1-3 1,-2 1 0,-2 1 235,-7 10 0,-2 2 0,-1-2 0,5-8 0,0-2 0,-2 3 0,-5 3 0,-4 4 0,0-2 0,1-4 0,-4 5 0,3-1 0,5 0 0,1 4 0,2-8 1425,-6 0-1425,16-4 179,0-19-179,16-32 0,19-19 0,-9 10 0,5-5 0,-2-1-455,-3 1 1,-1-1 0,3-2 454,0 0 0,4-2 0,-1 0 0,-5 1 0,-4-4 0,-4 1 0,1 2 238,4 4 1,1 2 0,-4-1-239,-9-13 0,-3 3 0,8 1 0,-15 14 0,-2-1 0,1-9 0,-16 0 1416,-3-8-1416,-1 21 0,4-1 0,1 23 0,11 0 0,4 23 0,19-17 0,17 17 0,-1-23 0,-10-10 0,1-3 0,1 3 0,1-2 0,-1-8 0,1-3 0,-2 5 0,-2 1 0,12-3 0,-17 20 0,-3 20 0,-13 7 0,-6 5 0,-4-4 0,-2 1 0,0 9 0,-1 2 0,1-4 0,-2-1 0,-6-7 0,3-2 0,12 2 0,0-5 0,-14-3 0,1 11 0,11-11 0,-12 4 0,0 3 0,14 0 0,0 1 0,-13 7 0,-1 0 0,13-7 0,2-1 0,-7-1 0,0-1 0,8 10 0,0-15 0,0-4 0,16-16 0,-12 0 0,27 0 0,-27 0 0,28 0 0,-13 0 0,16-16 0,1 12 0,-18-23 0,-1-9 0,1 8 0,-1-2 0,-5-4 0,-1-2 0,2 0 0,9-10 0,-1 2 0,-11 7 0,1 3 0,10 6 0,-3 5 0,-14 4 0,12 3 0,-16 16 0,16-16 0,6 0 0,7-3 0,-2 2 0,4-2 0,1 0 0,7-5 0,3-2 0,2-2 0,-8 5 0,3-2 0,0 0 0,0 0 0,-4 3-291,7-4 0,-2 3 0,0-2 291,-2-1 0,2-2 0,-2 3 0,-5 6 0,-4 8 0,-3 2 0,1-8 0,-3 3 0,-5 10 0,-3-28 0,-16 13 0,0-17 0,-16 1 873,-3 16-873,-17 3 0,1 16 0,3-2 0,-2 4 0,-2 11 0,-3 5 0,7-3 0,-3 1 0,-1 3 0,2 2-518,0 3 1,2 3-1,0 2 1,1 1 517,2-2 0,0 1 0,0 2 0,1 0 0,1-1 0,-1 2 0,0-1 0,2 1 0,3 0-157,-4 11 0,3 1 0,4-2 157,0 4 0,5-2 0,7-10 0,2 1 0,4-2 0,8 5 0,4-1 0,-3 7 0,5-2 0,11-5 0,5-3 0,-2-5 0,3-4 1008,5-5 1,3-4-1009,-3 1 0,2-3 0,6-10 0,3-4 0,-11 1 0,1-1 0,1-1-191,5-3 1,1-1-1,1-6 191,-8-2 0,0-3 0,0-2 0,1-1-662,4-2 1,2 0 0,-1-2-1,1-2 662,-7-1 0,1-1 0,0-3 0,0 1 0,-1 0 0,0 0 0,0 0 0,-1 0 0,1 0 0,-2 0 0,0-1 0,0 0 0,-1 0 0,-2 0 0,-1 1-237,0-3 1,-2 1 0,-1 0 0,-2 1 236,2-3 0,-2 1 0,-3-1 0,-7-1 0,-3-2 0,-1 4 0,-1 2 0,-3 1 446,-5 3 1,-2 1-447,1-6 2637,-31 11-2637,8 1 578,-9 9 1,-3 4-579,7 4 0,1 4 0,0 5 0,-1 2 0,-6-1 0,2 3 0,3 13 0,3 3 0,-3-1 0,3 3 0,5 13 0,7 3 0,4-9 0,4 2 0,4 9 0,4 0 0,5-10 0,2-1 0,-2 3 0,5 0 0,13-3 0,1-1 0,-14-7 0,0-2 0,11 2 0,1-5 0,-5-3 0,1 11 0,-4-27 0,-32 28 0,12 3 0,-10-15 0,-3-1 0,-19 16 0,18-18 0,-3-2 0,-4-5 0,-1-1 0,0 0 0,1 2 0,6 5 0,-1-1 0,-7-5 0,3 0 0,4 9 0,5-3 0,-1 0 0,12-12 0,-12 11 0,16-15 0,16 0 0,15 8 0,5 0 0,-6-5 0,3-2 0,4 2 0,4-1 0,-2-7-621,-3-11 1,-2-8-1,2-3 621,-2 3 0,2-1 0,0-4 0,-1-2-491,-8 3 0,0-3 0,0-2 0,-1-1 0,1 0 0,0 2 491,0 0 0,0 0 0,1 1 0,-1-1 0,-1 0 0,-1-1 0,4-9 0,-1 0 0,-2-1 0,0 1 0,-1 1-307,3-3 0,-1 2 1,-2 0-1,-1 1 307,-7 5 0,-1 0 0,-1 1 0,-1 1 0,4-3 0,-1 1 0,-1 3 0,2-3 0,0 2 722,-1-2 0,1 5-722,1 8 1494,-3-1 0,0 1-1494,3 3 1603,1-15-1603,-5 8 0,1 3 0,4 0 0,0-7 0,-5 78 0,-20-12 0,-5 4 0,-1 5 0,-1 5 0,-1-1-376,4-11 1,-1-1 0,1 0 0,-2 1 375,-1 2 0,-1 1 0,-1 0 0,2-3 0,-1 1 0,1-2 0,2 0 0,2-1 0,2-1 0,0-1 0,-3 8 0,3-4 0,5-8 0,2-1 0,-1 2 0,0-1 0,0 6 0,0 1 1501,0-1-1501,0 0 0,0-15 0,15-5 0,5-15 0,10 0 0,6 0 0,1 1 0,1-2 0,-4-3 0,2-2 0,0 1 0,10 4 0,-2-2 0,-7-13 0,-4 0 0,-5 15 0,-5-1-820,-3-14 1,-4 16 0,-16 0 0</inkml:trace>
  <inkml:trace contextRef="#ctx0" brushRef="#br0" timeOffset="62091">18468 3440 24575,'46'0'0,"-1"0"0,1 0 0,0 0 0,0 0 0,1 1 0,0-1 0,1-1 0,1-3 0,1 0 0,-1-1 0,-1 2-316,-6 2 0,-1 2 0,-1-2 0,-3-2 316,1-7 0,-2-2 0,-4 3 206,5 7 0,-7 0-206,-11-14 0,-3 16 0,-16 0 0</inkml:trace>
  <inkml:trace contextRef="#ctx0" brushRef="#br0" timeOffset="63817">19738 2981 24575,'0'35'0,"0"-10"0,0 1 0,0 9 0,0 1 0,0 0 0,0 2 0,0 5 0,0 3 0,0-1-420,0 3 1,0 2 419,0-6 0,0 4 0,0-3 0,0 5 0,0-2 103,0-3 0,0-2-103,0-10 0,0-3 0,0 5 0,0-19 0,0-16 0,0 0 633,0-16-633,0 12 0,0-27 0,1 3 0,-2-3 0,-6-13 0,-1-4-361,6 5 0,1-3 0,0 1 361,-4 3 0,-2 1 0,3-1 0,3 1 0,1 0 0,1 1 0,-1-6 0,0 2 0,0 8 0,0 2 0,-1 7 0,2 3 0,15-11 0,-12 15 0,11 4 1083,1 16-1083,4 0 0,3 13 0,4 6 0,17-2 0,-1 5 0,-12 12 0,0 2 0,12-7 0,-3-3 0,-5 10 0,-15-5 0,-5-27 0,-15 11 0,0 1 0,-15-12 0,-5 27 0,-11-19 0,-5-4 0,-7 12 0,10-3 0,0-3 0,-3-10 0,17 12 0,-13-16 0,13 0 0,-1 0 0,5 0 0</inkml:trace>
  <inkml:trace contextRef="#ctx0" brushRef="#br0" timeOffset="67774">20514 3263 24575,'0'26'0,"0"-1"0,0 9 0,0 3 0,0 7 0,0 2 0,0-1 0,0 0 0,0 3 0,0-2 0,0-17 0,0-1 0,0 3 0,0-3 0,0-9 0,0 13 0,0-13 0,16 1 0,-12-4 0,12-16 0,17 14 0,4 3 0,-3-9 0,10 8 0,2-1 0,-11-15 0,0 0 0,-15 0 0,-4-16 0,-16-3 0,-1-5 0,2-3 0,5 1 0,3-3 0,-2-10 0,-1-6 0,1 4 0,2-2 0,1 1 0,1 5 0,1-1 0,-3 4 0,-7 6 0,0 5 0,13-13 0,-15 17 0,0 3 0,0 44 0,0 22 0,1-12 0,-1 3 0,-1 2-286,-2-3 1,-1 2 0,-1 1-1,2-1 286,1 9 0,2-1 0,-2-3 0,-3-10 0,-2-3 0,3-3 0,3 0 0,2-7 0,-1-4 0,16-24 0,8-22 0,6-17 0,-2-2 0,-6 5 0,-1-2 0,3-1-372,-3 9 0,4-1 0,0-2 0,0 1 0,-4-1 372,-1-4 0,-3-1 0,-1 0 0,2 3 0,5-4 0,2 2 0,-3-1 84,-2-4 1,-3-1-1,1 3-84,0 12 0,-1 1 0,-1 0 0,-2-3 0,-3-2 0,0 4 0,-1 3 0,-1 3 0,7-9 0,-16 4 1888,15 42-1888,-11 9 0,4 18 0,0 10 0,-6-12 0,-2 3 0,-1 2 0,0 0-317,1 4 0,0 0 0,0 2 1,0 0 316,0-4 0,0 2 0,0 0 0,0-1 0,0-1 0,0 3 0,0 0 0,0-2 0,0-2 0,0 5 0,0-2 0,0-4 0,0 5 0,0-5 0,0-13 0,0-5 0,0-4 0,0-3 0,0 0 0,0-12 2128,0 27-2128,0-11 0,0 4 0,0 2 0,0 14 0,-7-12 0,-2-5 0,5-19 0,-11-24 0,13-5 0,4-5 0,-2-1 0,0-4 0,0-1 0,0 0 0,0 0 0,0-2-371,-1-10 0,1-2 0,1-1 371,3 3 0,3 1 0,-3-1 0,-2 3 0,-3 1 0,4 0 0,7 2 0,2 1 0,-2 3 0,-9-1 0,2 3 0,13 1 0,-1 3 0,-11-3 0,12 16 0,23 3 0,2 16 0,1 0 0,9 0 0,-3 0 0,-4 0 0,-2 0 371,-6 0 0,0 0 0,-6 0-371,2 0 0,-32 16 0,0 19 0,0-9 0,0 3 0,-7 13 0,-2 2 0,1 1 0,-4 0 0,-2-6 0,-4 0 0,-1-3 0,0-5 0,-1-1 0,-5 8 0,-1-6 0,-9-12 0,15-1 0,-11-3 0,11-16 0,-15 0 0,-8-16 0,21 12 0,-17-11 0,35 15 0,-11 0 0,15 15 0,15-11 0,-11 12 0,35-16 0,-1 0 0,-7 16 0,16-12 0,-27 27 0,-1-11 0,13 15 0,-23-10 0,1 1 0,7-6 0,1-1 0,0 7 0,0-1 0,17 10 0,-15-15 0,-5-4 0,1-16 0,4 0 0,15-16 0,0-19 0,-13 10 0,1-4 0,-1-4-535,-1-8 0,-3-5 0,2 0 535,-3 10 0,1 0 0,0-1 0,-1-1 0,1-3 0,-1-1 0,0 0 0,-2 2 0,-1-3 0,-1 1 0,-1 2-14,0 3 1,-1 1-1,1 3 14,6-4 0,-4 4 0,-13 5 0,2 5 0,12 3 0,-15 4 0,0 16 1602,0 0-1602,0 32 0,0-7 0,0 5 0,4 2 0,3 4 0,-2 1-582,-3 3 0,-2 2 0,2 2 582,1 3 0,2 4 0,0 0 0,-3-4 0,-1-4 0,-1-3 0,-1 0 0,1 9 0,0 1 0,0-8 0,0-14 0,0-5 0,0 13 0,0-17 0,0-3 0,0 0 1790,0-12-1790,16 11 0,-12-15 0,12 0 0,-16 0 0,15 0 0,-11 0 0,28-15 0,-13-5 0,17-15 0,-17 15 0,-3 4 0</inkml:trace>
  <inkml:trace contextRef="#ctx0" brushRef="#br0" timeOffset="68373">22349 2840 24575,'0'0'0</inkml:trace>
  <inkml:trace contextRef="#ctx0" brushRef="#br0" timeOffset="69441">22825 2875 24575,'0'26'0,"0"-1"0,0 10 0,0 1 0,0 0 0,0 2 0,0-5 0,0 2 0,0-1 0,0 10 0,0 2 0,0-10 0,0 4 0,0 0 0,0-3 0,0-2 0,0-2 0,0 1 0,0 14 0,0 2 0,0-7 0,0-13 0,0-3 0,0 11 0,0-2 0,0 4 0,0-5 0,16-4 0,3-27 0,5 12 0,3 0 0,0-14 0,1-1 0,7 15 0,1 0 0,-1-14 0,0 0 0,-6 6 0,-3-1 0,9-7 0,-3-15 0,-28-5 0,11-15 0,-15 0 0,0-1 0,0 1 0,0 15 0,0 5 0</inkml:trace>
  <inkml:trace contextRef="#ctx0" brushRef="#br0" timeOffset="70220">22596 3440 24575,'35'0'0,"-10"0"0,1 0 0,21 0 0,-21 0 0,1 0 0,3 0 0,-1 0 0,10 0 0,-13 0 0,-1 0 0,-6 0 0,-3 0 0,-16 0 0,0 0 0</inkml:trace>
  <inkml:trace contextRef="#ctx0" brushRef="#br0" timeOffset="71786">23107 3475 24575,'0'35'0,"0"-3"0,0 6 0,0-2 0,0-2 0,0 1 0,0 5 0,0 4 0,0-3 0,0-4 0,0-3 0,0 2 0,0-2 0,0 5 0,16 8 0,19-58 0,-1-11 0,3-7 0,-7 1 0,1-3 0,-2-4 0,-5 1 0,-2-3 0,0-2 0,0 0 0,-1 1 0,1-1 0,0-2 0,-2 3 0,-3 3 0,-1 1 0,-2 4 0,-1-3 0,6-17 0,-1-2 0,-8 12 0,-10 17 0,0-2 0,0-1 0,0-9 0,0 15 0,0 4 0,0 63 0,0-3 0,0-5 0,0 8 0,0 0-640,0-5 0,0 0 0,0 3 640,0 2 0,0 3 0,0 1 0,0 1-569,0-7 0,0 1 0,0 0 0,0 0 0,0 0 569,0 0 0,0-1 0,0 1 0,0-1 0,0 1 0,0-1 0,0 1 0,0 0 0,0 0 0,0-2-356,0 7 1,0 0-1,0-1 1,0-2 355,0-6 0,0-1 0,0-1 0,0 0-210,0 10 0,0 0 0,0-1 210,1-8 0,-1 0 0,-1-2 0,-3-3 0,-3 0 0,2-2 706,4 12 1,-1-2-707,-7-7 0,2-3 1365,8-7 0,-2-3-1365,-15-5 1771,12-3-1771,-27-16 903,-4 0-903,1 1 0,-3-2 0,-8-11 0,0-7 0,14 2 0,1-2 0,1 0 0,-9-8 0,5-5 0,14 0 0,3-3 0,0 4 0,-2 9 0,1 1 0,3-19 0,8-3 0,11 16 0,6 0 0,10-8 0,9-3 0,5 1-656,-3 8 1,5 2-1,2-2 1,3 1 0,0-2 513,-8 6 1,1-1 0,0 0 0,2-1 0,1 0 0,0 0-1,1 0 1,-1 0 141,1 0 0,1 0 0,1-1 0,1 0 0,-1 1 0,0-1 0,-1 2 0,-1 1 0,-3 1 0,5-3 0,-3 3 0,0 0 0,-2 1 0,0 0 0,-2 0 0,1 0 0,-1 1 0,1-1 0,-1 0 0,1 0 0</inkml:trace>
  <inkml:trace contextRef="#ctx0" brushRef="#br1" timeOffset="78490">2470 14781 24575,'-35'0'0,"-1"0"0,1 0 0,15 0 0,5 0 0,15 0 0,-16 0 0,12 0 0,-27 16 0,11 4 0,1 15 0,1-9 0,4-1 0,10-2 0,-11 24 0,15-43 0,0 28 0,0-13 0,0 17 0,0-17 0,15 13 0,-11-13 0,12 16 0,0 1 0,-13-1 0,29 0 0,-13 8 0,1-5 0,11-11 0,-11-11 0,0-1 0,-5-11 0,1 12 0,4-16 0,3-6 0,4-4 0,0 1 0,1-1 0,12 1 0,-1-2 0,-10-8 0,-1-1 0,3 9 0,-4 0 0,-7-16 0,-4-4 0,-16-5 0,0-3 0,0-1 0,0-2 0,0 12 0,0 1 0,1-6 0,-2-1 0,-6 2 0,-2 2 0,-11-7 0,1 3 0,-8 18 0,-1 5 0,2 9 0,-9-4 0,-4 0 0,11 7 0,1 2 0,-8 7 0,0 0 0,-2-8 0,3 4-656,13 12 1,3-1-1,-14-11 1,32 12 0</inkml:trace>
  <inkml:trace contextRef="#ctx0" brushRef="#br1" timeOffset="80750">14094 14605 24575,'-35'0'0,"-1"0"0,1 0 0,0 0 0,9 0 0,1 0 0,-14 0 0,5 0 0,1 0 0,-6 0 0,13 8 0,1 0 0,-11-4 0,1 27 0,0-11 0,17 3 0,1 5 0,-2-1 0,2 0 0,6 0 0,3 1 0,0 13 0,0 1 0,0-13 0,0 0 0,7 15 0,-2-1 0,-5-16 0,1 0 0,6 7 0,2-1 0,-1 6 0,7-2 0,1 1 0,-6-9 0,0-1 0,13 4 0,2-2 0,2 6 0,17-5 0,-12-28 0,3-2 0,-1 7 0,2 0 0,7-6 0,1-4 0,0-4 0,-1-4 0,-8-5 0,0-5 0,6-12 0,2-7 0,-5 0 0,-5-3 0,-3 0 0,-1 11 0,2-3 0,-1 2 0,-5 3 0,-6 0 0,-3 3 0,8-9 0,-16 4 0,-19 12 0,-9 2 0,-6-2 0,-6-1 0,0 3 0,-5-1 0,-2 1 0,6 3 0,-5 1 0,2 2 0,7 1 0,1-1 0,-1 1 0</inkml:trace>
  <inkml:trace contextRef="#ctx0" brushRef="#br1" timeOffset="82925">2576 15434 24575,'7'35'0,"1"1"0,12-2 0,3 2 0,-5-3 0,0 2 0,3-1-897,9-2 0,3-3 1,-2 4 896,-7-1 0,-2 4 0,0 0 0,0-3 0,8 5 0,1-3 0,-1 2 0,-8-4 0,0 2 0,-1 1 0,0-3 0,3 4 0,0-2 0,-2 3 0,-3-3 0,-1 2 0,-1 1 0,0-3 0,2 3 0,-1-1 0,0 0 162,0 1 0,-1 1 0,-1-3-162,3 9 0,-3-3 264,-6-14 0,0-1-264,7 0 0,-3-3 0,-10-5 0,-4-3 1372,-20-16-1372,-4 1 0,-3-2 152,0-7 0,0 0-152,-1 7 0,1-2 0,0-13 0,3 1 0,-12 11 0,17-27 0,3 27 0,16-12 0,0 16 0,0 0 0,16 16 0,19 19 0,-8-17 0,1 3 0,-1 13 0,1-1 0,7-13 0,-4-1 0,-7 16 0,1-17 0,-3-4 0,-18-11 0,12 13 0,-16-32 0,15-3 0,-11-16 0,19 16 0,1 2 0,-16-2 0,23 3 0</inkml:trace>
  <inkml:trace contextRef="#ctx0" brushRef="#br1" timeOffset="83908">3987 17074 24575,'0'36'0,"0"-1"0,0 0 0,0 1 0,0-2 0,0 2 0,0 4 0,0 3 0,0 0 0,0 6 0,0 1 0,0-1 0,0 2 0,0-5 0,0-7 0,0-4 0,0 0 0,0-3 0,0 3 0,0-15 0,0-5 0</inkml:trace>
  <inkml:trace contextRef="#ctx0" brushRef="#br1" timeOffset="85841">4057 17427 24575,'26'0'0,"-1"0"0,-1 0 0,7-12 0,0-7 0,-11 1 0,0-3 0,7-10 0,3-5 0,-1 1 0,1-5 0,-1 1 0,-6 10 0,1 0 0,-5 1 0,-7 2 0,-4 1 0,8-10 0,-16 15 0,0 5 0,0 46 0,0-6 0,0 5 0,0 6 0,0 6 0,0 1-464,0-3 0,1 3 1,-1 0-1,-1 0 464,-2 1 0,-1 1 0,-1 0 0,1 3 0,1-6 0,0 4 0,0 0 0,0 0 0,-1-2 0,0-5 0,-2 7 0,-1-5 0,1 1 0,1 0 0,0 3 0,1-4 0,2-8 0,2 2 0,0-15 0,0-20 0,0-20 0,5-5 0,6-1 0,4 7 0,5-1 0,2-8 0,5-8 0,0 0 0,-1 7 0,7 1 0,1 1 0,-8-1 0,2-4 0,0 1 0,-5 8 0,15 3 1855,-11-11-1855,-11 43 0,-16 7 0,-8 6 0,0 5 0,6 13 0,0 1 0,-5-7 0,-2 0 0,-3 8 0,1-4 0,5-1 0,-7-14 0,3-5 0,10-18 0,0 13 0,0 0 0,0 3 0,0 1 0,0-4 0,0-16 0,23 0 0,-17-16 0,33-4 0,-19-15 0,15 0 0,0 0 0,-15 15 0,-4 4 0</inkml:trace>
  <inkml:trace contextRef="#ctx0" brushRef="#br1" timeOffset="86369">4922 17551 24575,'0'0'0</inkml:trace>
  <inkml:trace contextRef="#ctx0" brushRef="#br1" timeOffset="92040">5098 17868 24575,'0'-19'0,"0"3"0,-16 16 0,12 0 0,-27 0 0,27 0 0,-27 16 0,27-12 0,-28 27 0,29-27 0,-13 27 0,0-11 0,14 4 0,0 3 0,-13 0 0,-1 1 0,13-1 0,2 0 0,-7 0 0,0-3 0,8 12 0,0-17 0,0-3 0,16-16 0,4 0 0,4 1 0,3-2 0,12-15 0,-13 8 0,-1-3 0,10-25 0,0 1 0,-15 0 0,-4 0 0,-1-1 0,-11 1 0,12 15 0,-16 5 0,0 15 0,0 0 0,0 15 0,0 30 0,0 8 0,0-18 0,0 1-266,-1 11 1,0 6-1,3-4 266,6-1 0,-1-6 0,-5-12 0,0-1 0,7 4 0,-2-3 0,-7-3 0,0 10 0,0 6 0,-16-7 797,-3-17-797,-1 13 0,-11-28 0,11 11 0,1-15 0,-13 0 0,13 0 0,-1 0 0,4-15 0,16-21 0,6-1 0,4-4 0,6-4 0,3-2-511,-2 5 1,1-2-1,2 0 511,2 2 0,2 1 0,1-1 0,-5 7 0,2-1 0,0 0 0,0 2 0,-1 2 0,0 1 0,1 0 0,4-1 0,4 2 0,4-2 0,2 1 0,-1 1 0,-1 1 0,-1-1 0,-2 2 0,1 0 0,1 0 0,6-3 0,1 1 0,0-1 0,-4 1 0,-2-2 0,-2 0 0,-4 2 0,1 2 0,-3-1 0,2-7 0,-5-2 0,-12 10 0,-3 1 0,2 0 0,-4-1 0,-5 1 0,-2 3 0,1 5 1532,0 3-1532,0 16 0,0 16 0,-14 12 0,-12 12 0,-4 5 0,6-5 0,8-7 0,2-1 0,-3 3-237,-3 0 0,-5 5 0,-1 1 0,1-1 1,5-4 236,3-1 0,4-3 0,0 2 0,1 11 0,0 2 0,1-1 0,-1-7 0,-1 0 0,3 0 0,2 3 0,2 0 0,0-4 0,-3-2 0,2-6 0,7 6 0,0-17 0,0-3 0,0 0 1184,-15 3-1184,11 1 0,-12 11 0,16-27 0,0-20 0,0-23 0,5 4 0,6 0 0,5 7 0,3 1 0,-1-8 0,3 3 0,17 12 0,-1 1 0,-24-7 0,-1 1 0,27 5 0,-23 5 0,-12 30 0,12 5 0,-15 3 0,-2 5 0,8 15 0,1 0 0,-6-11 0,0-1 0,7 13 0,-2-6 0,-7-18 0,0-4 0,0-16 0,16 0 0,-12 0 0,27 0 0,4 0 0,-1-20 0,3-8 0,-8 11 0,2-2 0,-1-3-245,2-10 1,-2-5 0,-2 0 244,-3 2 0,-1-1 0,-2 1 0,-3 5 0,-2 1 0,-2-2 0,-7-3 0,-2-2 0,-1 4 0,4 1 0,-2 3 0,-6 2 0,-2 1 0,1-6 0,0 27 0,0-12 733,-16 16-733,-3 0 0,-17 0 0,17 0 0,-13 0 0,18 23 0,3 13 0,1-1 0,-2-1 0,1 3-198,-1-2 0,-2 4 0,1 2 1,5-3 197,5-1 0,3-2 0,-1-1 0,-8 4 0,2-2 0,6-1 0,2-3 0,-1 3 0,16 0 0,3 1 0,17-1 395,-12-24 1,2-3-396,1 1 0,1-2 0,6-4 0,3-6 0,-3-9 0,1-6 0,-2 1 0,-1 5 0,-1-3-223,-3-11 1,3-8 0,-1-2-1,-6 2 223,0-6 0,-5-2 0,-2 6 0,2-3 0,-2-2 0,-3 4 0,-4-11 0,0 2 0,3 11 0,2 0 0,-4 3 0,-8 3 0,0 3 0,9-1 0,-1 3 0,-11 5 0,0-13 0,0 28 890,-23 4-890,1 36 0,0-17 0,1 1 0,1 15 0,-11-4 0,27-27 0,-12 12 0,16 0 0,-15 3 0,-5 17 0,1-1 0,3-15 0,0 11 0,12-27 0,-11 11 0,15 1 0,0-12 0,15 27 0,5-11 0,4-3 0,3 1 0,0 1 0,1-2 0,3-6 0,0-3 0,-4 0 0,-1 0 0,17 8 0,-23-13 0,-4 13 0,-16 0 0,0 3 0,0 17 0,-8-11 0,0 1 0,4 13 0,-28-4 0,-6-4 0,8-7 0,-7 0 0,0-1 0,1-3 0,17-1 0,3-3 0,34-27 0,11-9 0,3-6 0,3-3 0,-7 5 0,4-2 0,0-2 0,-1 0-479,0-2 0,-1 0 0,-1-2 0,-1-2 479,0-3 0,-2-3 0,0 0 0,0 1 0,0 2 0,1 1 0,-1 0 0,-3 0 0,-7 0 0,-2 0 0,-1 0 0,2 2-115,8-2 1,0 1-1,-2 1 115,-7 1 0,-3 0 0,-1 5 0,10-14 0,-4 3 0,-15 59 0,-2 15 0,1 9 0,0 4 0,-4-5 0,-2 4 0,0 0 48,2-4 0,-1 0 0,1 1 0,-3-1-48,-3 6 0,-3-1 0,1 0 0,0 0 0,0 0 0,1-3 174,0 2 0,2-4-174,0-6 0,2-7 0,7-11 0,32 13 0,-9-28 0,11-3 0,-1-2 1720,-9-3-1720,23-12 0,-44 0 0,13 12 0,-16-27 0,0 27 0,0-11 0</inkml:trace>
  <inkml:trace contextRef="#ctx0" brushRef="#br1" timeOffset="92910">7215 17974 24575,'25'0'0,"1"0"0,0 0 0,2 0 0,15 0 0,1 0 0,-7 0 0,0 0 0,-1 0 0,-1 0 0,-8 0 0,-3 0 0,-5 0 0,-3 0 0,0 0 0,-12 0 0,27 0 0,-11 0-820,-1-16 1,-3 12 0,-16-11 0</inkml:trace>
  <inkml:trace contextRef="#ctx0" brushRef="#br1" timeOffset="97140">8396 17427 24575,'0'31'0,"0"-1"0,0 1 0,0 1 0,0 11 0,0 0 0,0-14 0,0 1 0,0 11 0,0 0 0,0-13 0,0-1 0,0 7 0,0 2 0,0 8 0,0-1 0,0-13 0,0-1 0,0 6 0,0-4 0,0-11 0,-15-20 0,11-20 0,-4-10 0,0-6 0,7 0 0,2-3 0,-1 6 0,0-4 0,0-3 0,0-3-532,0 3 0,0-5 1,0-1-1,0 0 0,0 0 1,0 3 531,0 0 0,0 2 0,0 1 0,0 0 0,0-2 0,0-7 0,0-4 0,0 1 0,0 4 0,0 7 0,0-7 0,0 10 0,0 2 0,16 21 0,-12 15 0,43 0 0,-8 0 1595,-4 0 0,1 0-1595,-8-1 0,-2 2 0,1 6 0,-3 1 0,12-4 0,-17 28 0,-3-13 0,0 16 0,-12 1 0,1-3 0,1 8 0,-2-2 0,-3 8 0,-2 0 0,1-1 0,0 3 0,0-4 0,0-3 0,0-6 0,0-1 0,-15-3 0,-8-29 0,-5-2 0,-8 14 0,-3 1 0,-6-14 0,0 0 0,0 14 0,4-1 0,12-12 0,3-2 0,-1 7 0,3 0 0,4-8 0,5-16 0,30 12 0,5-27 0,3 28 0,5 2 0,13-21 0,4-3 0,1 14 0,2-2-332,-15-2 0,2-4 0,1-2 0,-3 2 332,5 0 0,-3 1 0,2-2 0,-4 2 0,0-1 0,0-1 0,-3-1 0,3-7 0,-4-2 0,2 1-14,1 4 1,2 1 0,-6-1 13,-8-12 0,-1 3 0,7 15 0,-5 3 0,-17 0 0,11 16 0,-15 16 1325,-15 4-1325,3 7 0,0 9 0,1-1 0,-1 5 0,0 2 0,-4 0 0,-2 3 0,5-3 0,10 4 0,2-3 21,-6-11 1,-2-2-22,1-3 0,1-3 0,3 12 0,-12-17 0,16-3 0,16-16 0,-12 15 0,27-11 0,-27 12 0,27-16 0,-11 0 0,15-31 0,-13 6 0,1-5 0,-1-2-376,-2-1 0,-1-2 0,1-2 376,-3-1 0,1-2 0,0 0 0,-1 3 0,1 1 0,-1 3 0,-1 0 0,2-11 0,-1 2 0,1 5 0,0 7 0,1 7 0,-3-25 0,-16 60 0,0-8 564,-6 18 0,-4 7-564,0 5 0,1 3 0,-1 6 0,0 4 0,-1 0 0,-1 4 0,4-4 0,5-4 0,2-2 0,-4-3 0,-2 0 0,3-8 0,4-10 0,0-5 0,0 1 0,0-12 0,0 12 0,16-1 0,3-11 0,1 12 0,11-16 0,-27 0 0,28-32 0,-7 1 0,1-8 0,-7 3 0,0-5 0,1 0-352,1 7 0,2-2 0,0 0 1,-3-1 351,-5 0 0,-1-1 0,-2 0 0,2 2 0,3-2 0,0 2 0,-1 1 0,2-11 0,0 5 0,0 14 0,-1 3 0,3-11 0,-5 15 0,-15 5 0,0 30 1407,0-11-1407,16 12 0,4 0 0,8-14 0,2 0 0,12 13 0,-12-13 0,-2-4 0,-8 2 0,-4 0 0,-32 47 0,7-12 0,-2 5 0,1-1 0,-2 3 0,-1 2-286,2-7 0,0 1 0,-1-1 0,3 0 286,1 7 0,1-2 0,0 0 0,0-2 0,-1-1 0,0-5 0,-1-5 0,2-3 0,3 21 0,-11-12 0,15-11 0,0 23 0,0-59 1144,15 8-1144,6-24 0,1-10 0,6 2 0,1-3-257,-9 9 0,0-3 1,0-1-1,-1 2 257,0-1 0,-1 2 0,-1-1 0,1-6 0,-1 0 0,-1 4 0,3 5 0,-2 3 0,2-9 0,-3 19 0,-16 16 0,0 47 0,0-13 0,0 7 0,0-1 0,0 7 0,0 1 0,0-3 113,0 3 1,0-3 0,0 1-114,0 4 0,0 1 0,0-7 0,0-7 0,0-7 0,0 5 0,0-15 0,0-20 0,16-4 0,-12-27 0,11 27 686,-15-12-686,0 0 0,0 12 0,0-11 0</inkml:trace>
  <inkml:trace contextRef="#ctx0" brushRef="#br1" timeOffset="97691">10443 16828 24575,'0'0'0</inkml:trace>
  <inkml:trace contextRef="#ctx0" brushRef="#br1" timeOffset="98825">10901 17004 24575,'0'25'0,"0"1"0,0 0 0,0 3 0,0 13 0,0 2 0,0 1 0,0 0 0,1 4 0,-2 0 0,-3-14 0,-3 0 0,2-1 0,4 7 0,-1 0 0,-8-7 0,-2 1 0,2-2 0,8 5 0,0-1 0,-6 7 0,1-2 0,6-12 0,2-5 0,-1-6 0,0-7 0,25-29 0,12-13 0,-7 10 0,3 1 0,-2 6 0,3 1 0,-1-2 0,-3-8 0,-2-2 0,-2 7-820,21 9 1,-11-23 0,-21 31 0</inkml:trace>
  <inkml:trace contextRef="#ctx0" brushRef="#br1" timeOffset="99551">10795 17515 24575,'36'0'0,"-17"0"0,13 0 0,-29 0 0,13 0 0</inkml:trace>
  <inkml:trace contextRef="#ctx0" brushRef="#br1" timeOffset="101217">11342 17427 24575,'0'38'0,"0"0"0,0-1 0,0 1 0,0-2 0,0-2 0,0-2 0,0 13 0,0-8 0,0-17 0,16-4 0,19-1 0,-9-11 0,3-4 0,6 2 0,1-4 0,-1-5 0,0-5 0,1-11 0,-1-5 0,1-6 0,-2-3-177,-9 9 1,0-3-1,-4 0 177,-7-2 0,-2 0 0,1 1 0,13-5 0,-5 1 0,-19 5 0,0 4 0,14 7 0,-16 4 0,0 32 0,0 19 0,0 2 0,0 5 0,0-8 0,0 2 0,0 2-261,0 5 0,0 1 0,0 2 261,0-8 0,0 1 0,1 0 0,-2 2-461,-2 2 0,-2 1 0,0 0 0,2 1 461,2-1 0,0 0 0,1 1 0,-2 2 0,-2-5 0,-1 3 0,-2 1 0,1 0 0,0-2 0,3-4 0,1 12 0,2-5 0,-2 1 0,-5-7 0,-2 2 0,0-3 0,2-7 0,3 14 0,-27-43 0,-4 27 0,2-20 0,-5-2 0,-6 8 0,-2 1 0,12-6 0,-2 1 0,0-3 395,0-2 1,-1-2 0,4 0-396,4 2 0,0-1 985,-15-3 0,9-8-985,27-11 0,-23-21 0,33-3 0,12-8 0,3 7 0,6-2 0,3-1-611,-4 10 0,2-1 0,1 0 0,2-1 0,1 2 611,2 0 0,2 0 0,2 1 0,0 0 0,0 0 0,-2 3 0,0 1 0,1 0 0,-1 0 0,1 1 0,-3 2-295,8-5 0,-2 2 0,0 2 0,0 0 295,-2 3 0,1 0 0,0 2 0,-2 2 0,1 0 0,-1 1 0,-2 4 0,-1 3 0,-3 2 0,12-6 0</inkml:trace>
  <inkml:trace contextRef="#ctx0" brushRef="#br1" timeOffset="116851">13706 15716 24575,'-26'0'0,"1"0"0,-1 0 0,-3 0 0,-2 0 0,-4 0 0,-1 0-982,-7-1 0,-1 0 1,-2 3 981,6 3 0,0 3 0,-1 1 0,-1 1-449,3-1 1,-1 0-1,-1 2 1,1 1-1,0 1 449,0 3 0,1 1 0,0 2 0,0 0 0,0 1 0,-1 0 0,1 1 0,-1 1 0,1 0 0,1-2-14,-4 3 1,2-1 0,0 0 0,1 2 13,4 0 0,0 2 0,1 0 0,1 0 0,-6 2 0,1 1 0,2 4 0,10-4 0,1 4 0,1 1 0,-1 0 0,1-4 0,-11 6 0,0-3 0,3 2 0,6 8 0,4 2 0,0-7 0,-5-11 0,7-3 0,16 11 1230,-12-15-1230,16-20 2502,0-4-2502,0-12 1509,0 0-1509,0 12 0,0-27 0,0 11 0,0-11 0,0-4 0,0 6 0,0-1 0,0-5 0,0-3 0,0 1 0,0-2 0,0 2 0,0-3 0,0 1 0,0 10 0,0 7 0,0 18 0,0 24 0,-5 23 0,-6 8 0,1-19 0,-3-1 0,1 2 0,4 5 0,2 1 0,-3-2 0,-16 8 0,3-4 0,19-13 0,2-1 0,-6 0 0,-2-3 0,-7-4 0,12-5 0,4-15 0,4 0 0,29 1 0,13-2 0,-8-6 0,2-1 0,0 5 0,2 3 0,1-1 0,1-4 0,0-2 0,-2 3 0,5 3 0,-2 2 0,-4-1 0,-4 0 0,-9 0 0,-5 0 0,-3 0 0,-4 0 0,-16 0 0</inkml:trace>
  <inkml:trace contextRef="#ctx0" brushRef="#br0" timeOffset="124225">14993 6967 24575,'34'0'0,"0"0"0,0 0 0,14 0 0,2 0 0,1 0 0,-10 0 0,0 0 0,1 0 0,1 0-641,3 0 1,1 0 0,0 0 0,-3 0 640,5 0 0,-2 0 0,-2 0 0,-3 0 0,-2 0 0,0 0 218,-4 0 0,-1 0 1,0 0-219,11 0 0,-2 0 229,-8 0 1,-2 0-230,-7 0 0,-3 0 0,11 0 0,-15 0 0,-4 0 0</inkml:trace>
  <inkml:trace contextRef="#ctx0" brushRef="#br0" timeOffset="125707">15099 7073 24575,'26'0'0,"-1"0"0,2 0 0,1 0 0,11 0 0,0 0 0,-1 0 0,-3 0 0,12 0 0,-16 16 0,-31 3 0,-6 6 0,-3 1 0,-11 14 0,3-14 0,-3 3 0,-2-2 0,-5 2 0,-3 1-408,1 2 0,-3 3 1,-1 0 407,3-5 0,0 0 0,0 0 0,0 0 0,-1 1 0,2-2 0,-7 7 0,2-1 0,7-9 0,3-2 0,-12 12 0,1-1 0,17-9 0,1-1 0,-3-1 611,10 3 1,4 0-612,6-5 0,0 5 0,0-11 0,16-16 0,7 0 0,5 0 0,15 0 0,4 0 0,-7 0 0,3 0 0,0 0-328,3-1 0,2 1 0,-1 1 328,-2 4 0,1 1 0,-4-1 0,6-4 0,-4 2 0,-4 5 0,-5-1 0,0-7 0,-15 0 0,-5 0 0,-15 0 0</inkml:trace>
  <inkml:trace contextRef="#ctx0" brushRef="#br0" timeOffset="128435">14129 7355 24575,'17'-34'0,"0"0"0,0 1 0,3-8 0,-1 3 0,0 1 0,-2 4 0,-2 1 0,-15 32 0,0 32 0,-7-7 0,-1 4 0,2 4 0,0 3 0,-2 1-460,-7 4 1,-3 0 0,0 3 459,5-7 0,0 0 0,-1 3 0,-1 2 0,0-1 0,-2 4 0,-1 1 0,0 0 0,0-1 0,2-5 0,-1 1 0,2-3 0,0-1 0,-1 2 0,2 2 0,-1 5 0,1 0 0,1-6 0,3-9 0,-6 4 0,16-4 0,0-27 0,0 12 0</inkml:trace>
  <inkml:trace contextRef="#ctx0" brushRef="#br0" timeOffset="129575">14323 7638 24575,'35'0'0,"-9"0"0,-1 0 0,-1 0 0,23 0 0,-27 0 0,-1 0 0,12 0 0,-27 0 0,12 0 0</inkml:trace>
  <inkml:trace contextRef="#ctx0" brushRef="#br0" timeOffset="131485">16687 7250 24575,'0'25'0,"0"1"0,0 0 0,0 2 0,0 15 0,0 1 0,0-7 0,0 0 0,0-3 0,0 1 0,0-2 0,0 5 0,0-1 0,0 6 0,0 0 0,0-15 0,0-1 0,0 0 0,0-3 0,0-5 0,0 20 0,0-33 0,-6 33 0,-4 8 0,1-23 0,-2 0 0,0 12 0,0 6 0,-2-3 0,-5-1 0,1-1 0,7 6 0,0 0 0,-6-6 0,1-4 0,11 7 0,-12-9 0,16-47 0,0-3 0,0-5 0,0-3 0,0-7 0,0-3 0,0 4 0,0-3 0,0-1-384,0-3 1,0-2 0,0-1 383,0-6 0,0-1 0,0 0 0,0 10 0,-1 0 0,1 0 0,1 1 0,3-7 0,2 1 0,0-1 0,-2 8 0,0-2 0,1 2 0,2 1 0,3-1 0,2 2 0,1 0 0,-1 0 0,0 0 0,-1 3 0,-2-5 0,2 5 0,20-2 0,-27 3 0,12 28 0,-1-27 1150,5 11-1150,12 3 0,3-1 0,-14 1 0,1-1 0,11-1 0,0 3 0,3-4 0,-17 4 0,13 16 0,3 16 0,-9-7 0,3 2 0,7 12 0,-2 5 0,-13-10 0,-2 3 0,7 11 0,-5 2 0,-18-6 0,-3-1 0,9 0 0,-2 1 0,-3 6 0,-8-1 0,-16-5 0,-7-1 0,0 0 0,-5 1 0,0-5 0,-4 0 0,-1-3 0,1-5 0,0-3 0,2 0 0,-5 6 0,3 0 0,0-1 0,6-3 0,10-10 0,4 12 0,16-16 0</inkml:trace>
  <inkml:trace contextRef="#ctx0" brushRef="#br0" timeOffset="132626">17551 7497 24575,'0'19'0,"0"12"0,0-11 0,0 5 0,0 1 0,0-2 0,0 23 0,0-28 0,0 1 0,0-5 0,0 1 0,16-12 0,-12 12 0,11-16 0,-15 0 0,16 0 0,4 0 0,-1 0 0,-3-16 0,-16 12 0,0-27 0,0 27 0,0-12 0,0 16 0,0 0 0,0 0 0</inkml:trace>
  <inkml:trace contextRef="#ctx0" brushRef="#br0" timeOffset="133508">17428 7355 24575,'0'0'0</inkml:trace>
  <inkml:trace contextRef="#ctx0" brushRef="#br0" timeOffset="134757">18292 6967 24575,'35'0'0,"-10"0"0,1 0 0,1 0 0,1 0 0,10 0 0,2 0 0,4 0 0,1 0 0,3 0 0,2 0 0,-15 0 0,1 0 0,-2 0 0,5 0 0,-3 0 0,-1 0 0,-3 0 0,3 0 0,-16 0 0,-3 0-820,-16 0 1,0 0 0,0 0 0</inkml:trace>
  <inkml:trace contextRef="#ctx0" brushRef="#br0" timeOffset="135507">17974 7602 24575,'26'0'0,"-1"0"0,2 0 0,1 0 0,14 0 0,2 0 0,-7 0 0,1 0 0,-5 0 0,2 0 0,-1 0 0,3 0 0,0 0 0,11 0 0,-2 0 0,-16 0 0,-3 0 0,16 0 0,-11 0 0,-28 0 0,11 0 0</inkml:trace>
  <inkml:trace contextRef="#ctx0" brushRef="#br0" timeOffset="137350">17181 6668 24575,'15'-44'0,"1"1"0,-8 0 0,23-4 0,-31 47 0,16 0 0,3 0 0,1 0 0,11 0 0,-27 0 0,28 0 0,-13 16 0,1 3 0,0 5 0,-1 3 0,-7 0 0,-2 1 0,4 7 0,-1 1 0,-4-8 0,-2-1 0,-6 0 0,-2-3 0,1-5 0,-16 20 0,-27-17 0,23 0 0,-1-1 0,-9-10 0,1-2 0,-6 6 0,15-15 0,4 0 0,16 0 0,-15 0 0,11 0 0,-12-15 0,16 11 0,0-12 0,0 16 0,0-16 0,0 12 0,0-11 0,0-9 0,0 18 0,0-17 0,0 23 0,0 0 0,16 0 0,-12 39 0,27-13 0,-21 9 0,0 4 0,6-11 0,3-1 0,9 9 0,3-2 0,-3-5 0,1-3 0,2 2 0,0-5 0,-3-12 0,-5-2 0,-3 7 0,11-16 0,-27 0 0,12-16 0,-16-4 0,0 1 0,0 3 0,0 16 0</inkml:trace>
  <inkml:trace contextRef="#ctx0" brushRef="#br0" timeOffset="138708">19403 7391 24575,'8'-34'0,"0"1"0,7-10 0,5-4 0,0 7 0,2-2 0,-1-2-528,-7 8 1,0-3 0,0 1-1,1 3 528,5-5 0,1 3 0,-4 2 339,-6-7 0,-2 5-339,7 6 348,-16 62-348,0 16 0,0-12 0,0 3 0,0 8 0,0 2 0,0-4 0,0 2-465,-4-2 1,-2 2 0,0 1 464,0 1 0,-1 0 0,0 1 0,3-9 0,0 0 0,-1 1 0,-1-1 0,-3 0 0,-3 0 0,1 0 0,4-3 0,4 1 0,2-1 0,-1-2 503,-10 9 0,0-2-503,11-3 0,2-4 0,-1 7 0,0-12 0,0-2 0,0-8 0,0-4 0,0-16 0</inkml:trace>
  <inkml:trace contextRef="#ctx0" brushRef="#br0" timeOffset="139819">20444 7461 24575,'35'0'0,"0"0"0,-7 0 0,-1 0 0,11 0 0,-1 0 0,4 0 0,-11 0 0,-1 0 0,6 0 0,0 0 0,-9 1 0,-1-2 0,14-14 0,-12 13 0,-3 0 0,-4-14 0,11 16 0,-27 0 0,12 0 0</inkml:trace>
  <inkml:trace contextRef="#ctx0" brushRef="#br0" timeOffset="141484">21626 7073 24575,'0'34'0,"0"0"0,0 0 0,0 2 0,0 0 0,0 2 0,0-1 0,0 3 0,0 0 0,0 0-1093,0 8 1,0-1 0,0 3 1049,0-3 0,0 3 0,0 1 0,0-3 43,0-10 0,0 0 0,0-2 0,0 3 0,0 5 0,0 2 0,0-1 0,0 0 0,0-5 0,0 0 0,0-1 0,0-1 136,0 6 1,1-1 0,-2-1-137,-4 0 0,-1 0 0,1-4 357,3-1 1,0-4-358,-6-5 0,0-5 0,8-3 0,0-36 0,-5-15 0,-4-16 0,-1-5 0,3 2 0,4 5 0,2 0 0,0-1 0,-2-3-152,-3 5 0,-2-4 0,-2-1 1,1-1-1,1 1 0,2 3 152,3 2 0,3 1 0,0 1 0,0 1 0,-1 2 0,-2-2 0,-2 3 0,1 1 0,1 0 94,1-11 1,3 2 0,0 3-95,-1-3 0,0 1 0,-1 11 0,1-1 0,1 2 0,-1-4 0,0 0 0,0-6 0,0 0 0,-1 7 0,2 1 0,5-8 0,3 0 0,-1 1 0,4 2 0,12 3 0,3 1 0,-9-3 0,3 4 0,17 14 0,-2 2 2708,-10-16-2708,0 25 0,3 5 243,6 5-243,-1-1 0,3 2 0,-1 5 0,2 3 0,-4 1 0,2 2 0,-4 1 0,-2 5 0,-1 4 0,-1 2 0,2 3 0,-6-4 0,0 3 0,1 1 0,-3 0 0,-18-7 0,11 0 0,-30 11 0,-21 4 0,18-15 0,-3 0 0,-12 7 0,-1-4 0,-5-3 0,4-4 0,4-1 0,11-11 0,-15 12 0,-1 0 0,1-12 0,16 11 0,3 1 0,16-12 0,0 12 0</inkml:trace>
  <inkml:trace contextRef="#ctx0" brushRef="#br0" timeOffset="143416">22208 6421 24575,'19'0'0,"13"0"0,-13 0 0,6 7 0,1 1 0,13-4 0,-5 10 0,-1 4 0,6 1 0,-12 5 0,-3 3 0,-4 12 0,-11-7 0,-3 3 0,-4 7 0,-4 2 0,2 0 0,0-2 0,2-4 0,-4-3 0,-5-3 0,-1-9 0,4-19 0,-27 27 0,27-27 0,-28 12 0,13-16 0,-17 0 0,1 0 0,15 0 0,5 0 0,15-16 0,0 12 0,0-27 0,0 27 0,-16-28 0,12 5 0,-11 5 0,15-1 0,0 23 0,0-16 0,0 12 0,15-11 0,-11 15 0,27 0 0,-11 0 0,4 6 0,3 3 0,1 4 0,-1 2 0,0 3 0,1 1 0,7 3 0,-4-1 0,-7-1 0,-1-3 0,1-3 0,-4-10 0,-1 27 0,20-27 0,-33 12 0,33-16 0,-35 0 0,28 0 0,-13 0 0,17 0 0,-17 0 0,-3 0 0,-16 0 0</inkml:trace>
  <inkml:trace contextRef="#ctx0" brushRef="#br0" timeOffset="144587">23072 7602 24575,'35'0'0,"4"-13"0,5-5 0,-14 6 0,1-2 0,2 1-453,0 0 1,4 0 0,-1-1 0,-1-1 452,3-8 0,-2-1 0,0 4 0,9 8 0,-4 1 292,-13-7 0,-5 4-292,-4 14 0,-3 0 0,-16 0 0</inkml:trace>
  <inkml:trace contextRef="#ctx0" brushRef="#br0" timeOffset="146068">15928 9860 24575,'39'0'0,"1"0"0,-1 0 0,3-8 0,0-4 0,3 1 0,-7 6 0,2 1 0,2 0 0,-1 0 0,-2-3-800,0-4 0,-2-3 1,-1 0-1,3 2 800,8 2 0,3 2 0,-1 0 0,-3-1 0,-1-2 0,-3-1 0,0 0 67,6 0 0,0 1 0,-2-2-67,-10 1 0,-1 0 0,-1 1 353,11 1 0,-3 1-353,-14 0 0,-2 2 0,2 6 0,-5 2 0,-3-1 0,-4 0 0,-16 0 0</inkml:trace>
  <inkml:trace contextRef="#ctx0" brushRef="#br0" timeOffset="147100">17833 9049 24575,'0'25'0,"0"1"0,1 0 0,-2 3 0,-6 12 0,-1 4 0,6-11 0,1 2 0,0 0-500,-4 0 1,-1 0 0,1 1 499,4 8 0,1 2 0,1-1 0,-1-5 0,0 0 0,0 2-290,0-5 1,0 2 0,0 0 0,0-1 289,-1 7 0,1 0 0,1-1 0,3 2 0,1 0 0,2-2 88,-2-5 1,0-2 0,4-2-89,6-4 0,4-3 0,-2 0 0,2 8 0,1-3 0,6-7 0,-1-3 0,11 11 700,-17-16-700,-3-19 321,-16-19 1,0-1-1,0 5 1</inkml:trace>
  <inkml:trace contextRef="#ctx0" brushRef="#br0" timeOffset="149051">18433 10001 24575,'8'-25'0,"0"-1"0,4-10 0,3-5 0,1 1 0,-4 7 0,1 1 0,3-5-547,1-1 1,3-5 0,2-4 0,0 0 0,0 1 0,-4 4-121,0-1 0,-2 4 1,-1-1-1,3-2 667,0 3 0,2-3 0,2-1 0,-1 0 0,-1 1 0,-3 4 440,-1-5 0,-3 2 0,-1 2 0,2 3-440,3 0 0,2 2 0,-4 2 479,-5-13 0,-1 8-479,7 17 0,-16 36 0,0 7 1613,0 2 0,0 1-1613,0 9 0,0 8 0,0 5 0,0-10 0,0 4-403,0-6 0,0 5 1,0 2-1,0-2 403,0 7 0,0 0 0,0 1 0,0-6 0,0 1 0,0 1 0,0-1 0,0-3 0,1 0 0,-1-1 0,-1-1 0,-4 8 0,-1 0 0,1 0 0,4-6 0,1 1 0,-1-1 0,-1-4 0,-6 6 0,1-2 0,5-5 0,3 2 0,0-6 0,-1 3 0,0-31 0,0-8 0</inkml:trace>
  <inkml:trace contextRef="#ctx0" brushRef="#br0" timeOffset="149991">19191 9754 24575,'26'0'0,"-1"0"0,2 0 0,1 0 0,15 0 0,1 0 0,-14 0 0,-2 0 0,-1 0 0,-3 0 0,8 0 0,-28 0 0,35 0 0,-33 0 0,33 0 0,-35 0 0,11-15 0,1 11 0,-12-12 0,12 16 0,-16-16 0,0 12 0,0-27 0,0 27 0,0-12 0</inkml:trace>
  <inkml:trace contextRef="#ctx0" brushRef="#br0" timeOffset="151674">20056 9155 24575,'0'43'0,"0"0"0,0-7 0,0 2 0,0 0 0,0 3 0,0-2-506,0 8 1,0 0 505,0-7 0,0 1 0,0-1 0,0-4 0,0-1 0,0 0 0,0 5 0,0 1 0,0 0 0,0-2 0,0 0 0,0 0 0,0 7 0,0 2 0,0-2 0,0-6 0,0-1 0,0-1 0,0 8 0,0-2 165,1 0 1,-2-5-166,-15 0 84,14 9 0,0 2-84,-14-3 0,8-4 0,1-4 0,3-19 512,-12-5-512,16-30 0,0-7 0,0-7 0,1-11 0,-1-7 0,-1-3-656,-1 9 1,-1-3-1,-1-1 1,0-2 0,2 0 610,0 4 0,2-2 0,-1 0 0,1-1 0,0-1 0,-1 1 45,-1 3 0,-1-1 0,1-1 0,-1 0 0,1 1 0,-1 1 0,2 1 0,0-7 0,1 1 0,0 1 0,1 1 0,-1 1-249,0 2 1,0 0 0,0 1-1,0 1 1,0 2 248,0-11 0,0 3 0,0 3 0,0-7 0,0 4 0,0 2 0,0 6 0,0 7 0,0 1 3276,0 15-3265,0 12 1491,0-27-1502,0 27 0,0-12 0,16 1 0,-12-5 0,27 1 0,4 3 0,4 16 0,-7 0 0,3 0 0,0-1 0,1 2 0,0 5 0,2 4 0,-4-1 0,1 3 0,-2 2 0,6 11 0,-4 5 0,-10-6 0,-1 3 0,-2 0 0,5 8 0,-3 3 0,-8-7 0,-2 1 0,-1-1 0,-2-1 0,0-1 0,2 5 0,-3-2 0,-10 3 0,0 1 0,-17-18 0,-5-1 0,3 1 0,-3-1 0,-6-4 0,-5-2 0,0 1 0,-13 5 0,2 1 0,-2 0 0,1-1 0,8-7 0,4 0 0,-2 5 0,19-15 0,16-15 0,0 11 0,0-12 0</inkml:trace>
  <inkml:trace contextRef="#ctx0" brushRef="#br0" timeOffset="153067">20779 8326 24575,'0'25'0,"0"1"0,0 1 0,0 0 0,0 0 0,0 1 0,0 5 0,0 1 0,0 1 0,0 0 0,1 9 0,-2 3-439,-3-8 0,-2 2 0,0 0 439,0 4 0,-1 0 0,1-2 0,0-5 0,-1-1 0,0 0 107,-2 4 0,-1 1 0,-2 1-107,-6 2 0,-3 2 0,1-2 0,5-6 0,1 0 0,-2 0 0,-2-4 0,-2 1 0,1-1 0,1-3 0,0 5 0,1-4 0,-1-6 0,1-3 0,-3 11 0,5-15 0,15-4 996,0-1-996,0-11 0,-16 12 0,12 0 0,-27 3 0,11 16 0,0 1 0,-11-17 0,27-3 0,-12-16 0,16 0 0</inkml:trace>
  <inkml:trace contextRef="#ctx0" brushRef="#br0" timeOffset="155251">21026 8149 24575,'36'-31'0,"1"-1"0,0 1 0,-7 0 0,-1-1 0,-2 5 0,1 7 0,-5 3 0,-4-11 0,13 13 0,-28 30 0,27 13 0,-11 9 0,3-1 0,5 2 0,-1-9 0,1 1 0,-10-2 0,0 3 0,0-4 0,10 2 0,-5-3 0,-11 0 0,-4-1 0,8 11 0,-16-1 0,-16 0 0,7-9 0,-2-1 0,-5-5 0,-3-1 0,-5 7 0,-3-1 0,1-6 0,-3-2 0,-5 1 0,-2-1 0,0-6 0,1-3 0,8 1 0,-1-2 0,-5-6 0,0-2 0,4 1 0,3 0 0,-13 0 0,-9 0 0,45 0 0,-13 0 0,16 0 0,0 0 0,0-16 0,0 12 0,0-11 0,16 15 0,3 0 0,16 15 0,-10-13 0,1 0 0,2 13 0,-1 2 0,1-7 0,-1-1 0,0 1 0,-3 0 0,-4 6 0,11-1 0,-27-11 0,27 28 0,-11-29 0,0 29 0,11-28 0,-27 11 0,27 1 0,-11-12 0,-1 12 0,-3-16 0,-16 0 0,16 0 0,-12 0 0,11 0 0</inkml:trace>
  <inkml:trace contextRef="#ctx0" brushRef="#br0" timeOffset="156091">21996 9225 24575,'37'0'0,"-1"0"0,1 0 0,3 0 0,0 0 0,-3 0 0,1 0 0,-1 0 0,6 0 0,0 0 0,-7 0 0,-1 0 0,-8 0 0,1 0 0,5 0 0,0 0 0,-5 0 0,-1 0 0,0 0 0,1 0 0,3 0 0,-3 0 0,-7 0 0,3 0 0</inkml:trace>
  <inkml:trace contextRef="#ctx0" brushRef="#br0" timeOffset="156718">21890 10001 8191,'0'20'0,"16"-4"1638,13-14 0,9-4-1194,0 2 0,4 0 0,3 0-444,-6 0 0,1 0 0,2 0 0,2 0 0,-1 0 0,3 0 0,0 0 0,0 0 0,-4 0 0,9 0 0,-3 0 0,-2 0 0,-3 0 0,-1 0 0,-7 0 0,4 0 0,-39 0 0</inkml:trace>
  <inkml:trace contextRef="#ctx0" brushRef="#br0" timeOffset="157874">15787 12047 24575,'41'0'0,"-1"0"0,1 0 0,4 0 0,1 0 0,4 0 0,-10 0 0,4 0 0,1 0 0,0 0 0,-4 0-668,0 0 1,-2 0 0,0 0 0,1 0 667,8 0 0,3 0 0,-2 0 0,-5 0 0,-6 0 0,-3 0 0,-2 0 424,5 0 1,-2 0-425,-1 0 0,-3 0 109,3 0 1,-15 0 0,-4 0 0</inkml:trace>
  <inkml:trace contextRef="#ctx0" brushRef="#br0" timeOffset="158618">16140 12629 24575,'43'0'0,"0"0"0,-6 0 0,1 0 0,-3 0 0,3 0 0,-2 0 0,3 0 0,-1 0 0,-1 0 0,2 0 0,-5 0 0,9 0 0,4 0 0,-47 0 0,0 0 0</inkml:trace>
  <inkml:trace contextRef="#ctx0" brushRef="#br0" timeOffset="160818">17428 12312 24575,'0'-39'0,"0"0"0,0-6 0,0 1 0,0 10 0,0 2 0,0-4 0,0 5 0,0 11 0,0 5 0,0 39 0,0 15 0,0-13 0,0 2 0,0 14 0,0 6 0,0-2-275,-1-12 1,0-1 0,3 2 274,4 9 0,4 3 0,-3-1 0,-5-9 0,-1-1 0,2 0 0,4 6 0,3-1 0,-4-2 0,-5 0 0,-2-4 0,1 0 0,0-3 0,0-6 0,0-1 0,0 14 0,0-5 0,0-1 0,0 6 164,0-12 1,0-3-1,0-4 1,0-5 0</inkml:trace>
  <inkml:trace contextRef="#ctx0" brushRef="#br0" timeOffset="161858">17904 12488 24575,'35'0'0,"-10"0"0,1 0 0,1 0 0,1 0 0,8 0 0,-2 0 0,6 0 0,-9 0 0,-31 0 0,16 0 0,3-15 0,17 11 0,-1-12 0,-16 0 0,-3 12 0,-16-11 0</inkml:trace>
  <inkml:trace contextRef="#ctx0" brushRef="#br0" timeOffset="163385">18874 12083 24575,'0'37'0,"0"0"0,0-7 0,0 1 0,0 3 0,0 4 0,0 0-543,0-3 1,0 0 0,0 0 542,0 6 0,0 2 0,0-1 0,0-1 0,0 0 0,0 2 0,0-2 0,0 3 0,0-1 0,0-2 0,0 0 0,0-3 0,0 0 0,0 4 0,0 0 0,0-4 263,0-3 1,0-3-264,0 11 269,0-22-269,0 3 0,0-63 0,0 5 0,0-5 0,0-2 0,0-4 0,0-2-352,0 5 0,0-2 0,0-1 0,0-1 352,0-2 0,0-1 0,0-1 0,0 1 0,0 4 0,0-1 0,0 1 0,0 1-125,0 1 1,0 0-1,0 2 1,0 4 124,0-12 0,0 5 0,0 5 0,0 4 0,0 0 0,16 15 0,-12-11 2177,27 27-2177,-27-28 560,27 28-560,-11-27 0,3 28 0,5 2 0,-1-7 0,1 1 0,6 5 0,2 4 0,1-2 0,-3 0 0,5 0 0,8 15 0,-43-11 0,12 27 0,-16-11 0,0 15 0,-16 1 0,-4-1 0,4-13 0,-3-1 0,1-2 0,1-1 0,-3 10 0,-27-13 0,24 1 0,-10-15 0,-1 2 0,13 13 0,3-1 0,-18-11 0,5 12 0,27-16 0,-11 0 0</inkml:trace>
  <inkml:trace contextRef="#ctx0" brushRef="#br0" timeOffset="164991">19668 11553 24575,'35'-15'0,"0"11"0,-15-12 0,11 16 0,-27 0 0,27 0 0,-27 0 0,28 16 0,-28 3 0,11 17 0,-6-4 0,-2 2 0,-5-5 0,0 1 0,6 13 0,0 0 0,-8-15 0,0-1 0,0 7 0,0-1 0,0 6 0,-8-12 0,0-3 0,4-4 0,-27 11 0,27-27 0,-28 12 0,13-16 0,-5 0 0,-3 0 0,-1-1 0,1 2 0,0 6 0,-1 1 0,-2-6 0,1 0 0,-8 14 0,10-16 0,11-16 0,16-3 0,0-17 0,0 17 0,0 3 0,0 16 0,16 0 0,27 0 0,-16-1 0,3 2 0,17 5 0,0 4 0,-17-2 0,-2 3 0,8 6 0,-5 2 0,-11 0 0,11 13 0,-27-28 0,12 11 0,-1-15 0,5 0 0,0 0 0,-5 0 0,-15 0 0,0 0 0</inkml:trace>
  <inkml:trace contextRef="#ctx0" brushRef="#br0" timeOffset="165925">20232 12841 24575,'28'0'0,"-1"0"0,0 0 0,-3 0 0,-4 0 0,-5 0 0,-15 0 0</inkml:trace>
  <inkml:trace contextRef="#ctx0" brushRef="#br0" timeOffset="167268">20991 12524 24575,'7'-36'0,"1"1"0,1 0 0,2 0 0,6 0 0,1-1 0,-5 5 0,-1-1 0,-2 1 0,0-7 0,0-1 0,6-8 0,-1 0 0,-4 11 0,-2 2 0,0-2 0,2 1 0,5 7 0,-1 1 0,-11-8 0,12 4 0,-16 27 0,0 51 0,0-18 0,0 5 0,0 7 0,0 7 0,0 0-558,0 1 1,0 0 0,0 2 557,0-12 0,0 1 0,0 1 0,0 1 0,0 0 0,0 2 0,0 0 0,0 0 0,0-2 0,0 2 0,0-2 0,0 0 0,0-1 0,0 8 0,0-1 0,0-4 0,0 0 0,0-6 0,0-3 0,0-15 0,0 11 0,-16-27 0,12 12 0,-12-16 0,16 0 0</inkml:trace>
  <inkml:trace contextRef="#ctx0" brushRef="#br0" timeOffset="168942">21749 12453 24575,'35'0'0,"1"0"0,-1 0 0,-11 0 0,3 0 0,7 0 0,2 0 0,1 1 0,1-2 0,-5-3 0,2-3 0,-1 2 0,5 4 0,-4-2 0,-6-5 0,-3 1 0,21 7 0,-43 0 0,12-16 0,-16 12 0,0-11 0,0 15 0</inkml:trace>
  <inkml:trace contextRef="#ctx0" brushRef="#br0" timeOffset="171067">22631 12277 24575,'0'-20'0,"0"4"0,0 16 0,0 0 0</inkml:trace>
  <inkml:trace contextRef="#ctx0" brushRef="#br0" timeOffset="172425">21855 12241 24575,'0'36'0,"0"-1"0,0 0 0,0-9 0,0-1 0,0 14 0,0-4 0,0-3 0,0-8 0,0 7 0,0-31 0,0 0 0,0 16 0,0 19 0,-1-8 0,2 1 0,6-1 0,2 1 0,-8 7 0,2-4 0,12-7 0,-15 23 0,0-43 0,0 11 0</inkml:trace>
  <inkml:trace contextRef="#ctx0" brushRef="#br0" timeOffset="174939">22790 12383 24575,'0'-36'0,"0"4"0,0-2 0,0 1 0,0-1 0,0 1 0,0-3 0,0 1 0,-1-14 0,2 0 0,3 14 0,1 0 0,1-1 0,-1 0 0,1 1 0,3 0 0,5 4 0,3 1 0,3 1 0,6-1 0,4 1 0,0 2 0,1 1 0,0 2 0,1 3 0,14 0 0,-2 3 0,-8-2 0,-5 9 0,4 42 0,-9-13 0,-1 3 0,-3 20 0,-4 5 0,0-2 0,-1 2-292,-5-7 0,-1 2 1,-3 0 291,-5-4 0,-2 0 0,-1-1 0,1-1 0,-2 0 0,1 1 0,1 10 0,0 3 0,-7-3 0,-10-7 0,-8-2 0,1 3-587,6 3 0,1 3 0,-2 2 0,-5-5 587,-1-11 0,-3-3 0,-2-1 0,-2 0 0,1 0 0,-1 1 0,0 0 0,-1 0 0,-1-2 0,-1 0 0,-1-1 0,-2 0 0,-1-2 0,1-1 0,0 0 0,-5 1 0,1-1 0,1-1 0,0-1-56,5-2 1,1 0 0,1-2-1,2-2 56,-14 5 0,4-4 0,13-7 0,5-3 0,3-6 761,5 0-761,15 0 2421,0-15-2421,0-5 263,0 0-263,15 5 0,-11 15 0,12 0 0,-1 0 0,21 0 0,4 14 0,6 3 0,-11-10 0,2-1 0,1 5-173,-5 4 1,1 6 0,-1-1 0,0-2 172,4-3 0,-1-3 0,-1 2 0,-3 5 0,0 2 0,-2-2 0,5 0 0,0-3 0,1-5 0,-1-2 0,-7 0 0,-1-2 0,0-6 0,-3-2 0,-5 1 0,13 0 689,-13-16-689,2-10 0,4-8 0,-4 4 0,6-7 0,-3-7 0,0 1 0</inkml:trace>
  <inkml:trace contextRef="#ctx0" brushRef="#br0" timeOffset="176559">23707 12083 24575,'0'47'0,"0"0"0,0-9 0,0 0 0,0 9 0,0 0 0,0-11 0,0-1 0,0 7 0,0 2 0,0 1 0,0 0 0,0-10 0,0 0 0,0 1 0,0-1 0,0 1 0,0-1-287,0 0 0,0 0 1,0 1 286,0 4 0,0 1 0,0-1 0,0-1 0,0 0 0,0 1 0,0 1 0,0 0 0,0 0 0,0-2 0,0-1 0,0-1 0,0 9 0,0-2 105,0 1 1,0-4-106,0-12 0,0-3 0,0 9 0,0-3 0,0-28 0,0-4 649,0-36-649,0 10 0,0-2 0,0-7 0,0-1 0,0-5 0,0-4 0,0 4 0,0-3 0,0-1-577,0-2 1,0-2 0,0-2 576,0 7 0,0-3 0,0 0 0,0 1 0,0 1 0,-1 1 0,1 0 0,1 1 0,4-6 0,1 1 0,-1 0-256,-4 9 0,-2 1 1,2-1-1,2 2 256,5-6 0,4 3 0,-1-2 0,-4 5 0,0-1 0,0 0 0,-1 2 0,1-8 0,0 2 0,1 0 0,4-2 0,3 0 0,-3 3 0,-1-6 0,-2 4 0,-1 6 0,3 3 0,4 6 0,2 5 0,2 4 1635,17 3-1635,-1 0 1117,0 12-1117,-10 3 0,1 2 0,1 7 0,1 4 0,7 11 0,1 5 0,0-1 0,-2 1 0,-5-1 0,-3 1 0,-8-1 0,-1-3 0,15-5 0,-28 12 0,-4 5 0,-14-17 0,-8 1 0,-7 9 0,-7 4 0,-1-5-138,5-11 0,-1-4 0,0 2 138,-2 10 0,-1 3 0,1-6 0,-9-11 0,6-3 0,15 8 0,-9-16 0,32 0 0,0 0 0</inkml:trace>
  <inkml:trace contextRef="#ctx0" brushRef="#br0" timeOffset="177720">24536 12241 24575,'20'0'0,"-5"0"0,-15 0 0,16 0 0,7 0 0,5 0 0,1 0 0,1 0 0,5 0 0,0 0 0,-7 0 0,-5 0 0,-3 0 0,-4 0 0,-16 0 0,0 0 0,0 0 0</inkml:trace>
  <inkml:trace contextRef="#ctx0" brushRef="#br0" timeOffset="180767">15964 14746 24575,'33'0'0,"1"0"0,0 0 0,7 0 0,1 0 0,1 0 0,-6 0 0,2 0 0,0 0 0,-1 0-542,10 0 1,0 0 0,-1 0 541,-3 0 0,0 0 0,-3 0 0,7 0 0,-6 0 263,-12 0 0,-5 0-263,7 0 269,-17 0-269,-11 0 0,12 0 0,-16 0 0,0 0 0</inkml:trace>
  <inkml:trace contextRef="#ctx0" brushRef="#br0" timeOffset="182310">17251 14640 24575,'0'43'0,"0"1"0,0-8 0,0 2 0,0-5 0,0 2 0,0-1 0,0 11 0,0 0 0,0-10 0,0 0 0,0 1 0,0-1 0,0 1 0,0-1 0,0 15 0,0-2 0,0-10 0,0-4 0,0 9 0,0 4 0,0-7 0,0 2 0,0 2 0,0-14 0,0-1 0,0-2 0,0-3 0,0-9 0,0-46 0,0 7 0,1-15 0,-2-4 0,-6 14 0,-2-1 0,7-8 0,2-6 0,-1 1 0,-4 6 0,-1 1 0,1-3 0,3-7 0,2-5 0,1-1 0,0 5 0,-1 5 0,0 3 0,0-1-116,0-1 0,0-3 0,0 1 0,0 6 116,-1-2 0,2 4 0,7-2 0,0 3 0,-7 6 0,1 5 0,14 3 0,0-11 0,3 27 0,5-10 0,3-3 232,4-2 0,1 2-232,5 6 0,-1-1 0,-4-13 0,-2 3 0,-3 19 0,-3 2 0,12-15 0,-11 15 0,1 2 0,13-1 0,-13 0 0,-1 0 0,-6 0 0,-3 16 0,-16 4 0,-20-4 0,-7 3 0,7 7 0,-3-1 0,-18-12 0,-4-3 0,13 5 0,0 3 0,2-4 0,-1-3 0,1-2 0,-10 0 0,5 2 0,16 4-820,-13-15 1,28 0 0,-11 0 0</inkml:trace>
  <inkml:trace contextRef="#ctx0" brushRef="#br0" timeOffset="184067">17833 13847 24575,'20'0'0,"11"0"0,-27 0 0,12 0 0,-1 15 0,5 5 0,15 15 0,-8 5 0,-3 2 0,-11-19 0,-2 1 0,1 7 0,-1 4 0,-3-3 0,-7-4 0,-2-1 0,1 12 0,0 1 0,0-4 0,0 0 0,1-4 0,-2-1 0,-5-4 0,-3-3 0,-11 11 0,-15 0 0,-1-15 0,1 11 0,15-27 0,5 12 0,-1-16 0,-19 0 0,8 0 0,-1 0 0,-11 0 0,7 0 0,17-16 0,11-3 0,-12-17 0,29 11 0,5-1 0,6-13 0,11 4 0,-3 19 0,-28 16 0,27 0 0,-11 0 0,15 0 0,-10-1 0,1 2 0,13 15 0,-5-15 0,-1 2 0,-13 13 0,-1-1 0,6-13 0,1 0 0,9 30 0,-15-29 0,-5 13 0,1-16-820,-12 0 1,12 0 0,-16 0 0</inkml:trace>
  <inkml:trace contextRef="#ctx0" brushRef="#br0" timeOffset="184950">18733 14570 8191,'0'19'0,"47"-3"3276,-4-16-2383,-1 0 1,2 0 515,-8 0 0,-1 0-1409,-7 0 0,-1 0 859,0 0 1,-3 0-860,-5 0 3276,13 0-2621,-7 0 0,1 0 1,1 0-1,20 0 0</inkml:trace>
  <inkml:trace contextRef="#ctx0" brushRef="#br0" timeOffset="185853">18768 15134 24575,'35'0'0,"1"0"0,-1 0 0,0 0 0,8 0 0,0 0 0,-5 0 0,-1 0 0,6 0 0,0 0 0,-7 0 0,-1 0 0,-7 0 0,-1 0 0,-1 0 0,-1 0 0,10 0 0,-16 0 0,13 0 0,-28 0 0,11 0 0</inkml:trace>
  <inkml:trace contextRef="#ctx0" brushRef="#br0" timeOffset="192844">20162 14817 24575,'15'-36'0,"1"12"0,4-3 0,13-7 0,4-2-278,-13 11 0,1 0 1,1 0 277,2 1 0,1 1 0,0 0 0,0 0 0,0 0 0,-1 2 0,6 0 0,-1 3 137,2-1 0,-2 3-137,10 0 138,-7 0-138,-17 12 0,-3-11 0,-16 30 421,0-11-421,16 28 0,-12-13 0,11 1 0,-15 11 0,0-27 0,0 28 0,0-13 0,-6 5 0,-3 3 0,-1 0 0,0 1 0,-7 14 0,-1 2 0,1-6 0,-2-1 0,1-8 0,-3 0 0,2-1 0,-1 8 0,-2-1 0,0-12 0,-5 0 0,2 1-201,1 4 0,1 2 0,-1-2 201,0-2 0,-1-2 0,0 1 0,-11 11 0,1-2 0,9-8 0,1-1 0,7-3 0,1-1 0,-1-1 0,1-2 0,-3 9 0,5-11 0,15-16 603,0 0-603,0-16 0,15-11 0,-11 5 0,28-1 0,-29 7 0,13 12 0,0-12 0,19 1 0,4-5 0,-13 10 0,-1 0 0,11-5 0,-17 15 0,12 0 0,-11 0 0,15 15 0,1 5 0,-8-3 0,2 1 0,-1 5 0,-1-3 0,-4-8 0,-1-2 0,4 4 0,-7-5 0,-16-9 0,12 0 0</inkml:trace>
  <inkml:trace contextRef="#ctx0" brushRef="#br0" timeOffset="194801">21343 14499 24575,'0'35'0,"0"1"0,0 5 0,0 4 0,0-6 0,-1 2 0,2 0-1059,4 1 1,1 1 0,-1 2 1058,-3-1 0,-2 4 0,1 0 0,0 0-545,2-1 1,2-1-1,0 1 1,-2 1 544,-2-3 0,-1 0 0,0 2 0,-1-1 0,1 0 0,0-1 0,0 0 0,1 0 0,-1 0 0,-1-1 0,-1-1 0,-1 0 0,-1 0 0,1-1 0,-1-1 116,0 4 1,-1 1-1,0-3 1,-1-1-117,1 2 0,-2-3 0,0-1 0,-4-1 0,-1 0 0,3-7 0,6 9 0,-6-10 0,2-7 1370,7-20-1370,0 12 2608,0-32-2608,0-11 454,-8 2 1,0-3-455,6-2 0,0-3 0,-3-3 0,-1-4 0,2-2-634,2 5 1,1-3 0,1-1 0,3-1 633,1 1 0,2-1 0,1-1 0,0-2 0,0 0-469,-1 1 0,-1-1 1,1-1-1,0 0 0,1 0 1,2 3 468,3-3 0,2 1 0,1 2 0,0-1 0,0 0 0,-1-3 0,0-1 0,0 1 0,0 1 0,0 3-159,0 4 1,1 2 0,-1 3 0,-2-1 158,1-8 0,-2 2 0,0 3 0,7 2 0,-4 2 0,-13-1 0,2 3 1023,12 12 1,1 1-1024,-15-8 0,2 3 3075,28 4-3075,-27-11 856,35 27-856,-17-27 0,21 27 0,-23-12 0,11 16 0,4 0 0,5 16 0,-14-8 0,-2 3 0,-4 12 0,-4 5 0,2 7 0,-1 1 0,2-7 0,-3 1 0,-5 4 0,-2-2 0,7 4 0,-32-1 0,-6-17 0,-7-1 0,-2 5 0,-5 1 0,-3-1-434,3-7 1,-2-1-1,-1 0 1,-1 2 433,-4 4 0,-1 3 0,0 0 0,1-3 0,5-5 0,0-1 0,1-2 0,1 2 0,-6 4 0,1 0 0,6-3 0,6-5 0,5-1 0,-7 7 0</inkml:trace>
  <inkml:trace contextRef="#ctx0" brushRef="#br0" timeOffset="196217">22596 14270 24575,'-18'30'0,"0"1"0,9 0 0,-1 0 0,-7-3 0,3-1 0,11 7 0,2-1 0,-15 6 0,15-7 0,2 3 0,-1 0 0,0 0 0,0 2 0,0 1 0,-1 5 0,2 0 0,6-8 0,2 1 0,-4-3 0,0 3 0,4-4 0,16 0 0,1-1 0,-13 1 0,-3 4 0,6-6 0,16-9 0,6-5 0,-2 2 0,-8 7 0,-3 3 0,3-3 0,4-4 0,3-3 0,-4 0 0,-4 4 0,-4-1 0,9 11 0,-28-28 0,11 11 0</inkml:trace>
  <inkml:trace contextRef="#ctx0" brushRef="#br0" timeOffset="199041">23178 14676 24575,'0'33'0,"0"0"0,0 10 0,0 0 0,0-3 0,0-17 0,0 9 0,0-48 0,0-4 0,0 1 0,0-13 0,0 28 0,0-27 0,0 11 0,0-15 0,0 0 0,-1 10 0,2-1 0,6-1 0,2-1 0,0-6 0,1-3 0,8-6 0,-1 0 0,-7 14 0,0-1 0,7-16 0,-3 2 0,-10 3 0,12 18 0,0 3 0,-12 4 0,11 16 0,-15 0 0,0 16 0,0 4 0,0 6 0,0 6 0,0 11 0,0 3 0,0-9 0,0 3 0,0 0-415,0 7 1,0 0 0,0 0 414,0-4 0,0-2 0,0 1 0,0-1 0,0 1 0,0-4 0,0 1 0,0-3 0,0-1 0,0-4 0,0 5 0,0-12 0,0 3 0,0 0 0,0 0 0,0 1 0,0-1 621,0 0 1,0-3-622,0-4 0,0-4 0,0-16 0,0 0 0</inkml:trace>
  <inkml:trace contextRef="#ctx0" brushRef="#br0" timeOffset="199993">23830 14570 24575,'36'0'0,"-11"0"0,1 0 0,1 0 0,1 0 0,-1 0 0,0 0 0,1 0 0,-5 0 0,-3 0 0,-4 0 0</inkml:trace>
  <inkml:trace contextRef="#ctx0" brushRef="#br0" timeOffset="201658">24360 14393 24575,'0'34'0,"0"-1"0,0 10 0,0 4 0,0-2 0,0 3 0,0 0-869,0 0 0,0 0 0,0 1 869,0-10 0,0 0 0,0 1 0,0-1 0,0 0 0,0 0 0,0 0 0,0 1 0,0 1 0,0 1 0,0 1 0,0-1-330,0 3 1,0-1 0,0 1 0,0 0 329,0 1 0,0 1 0,0-1 0,0-1 0,0 5 0,0-2 0,0-1 239,0-5 1,0-1-1,0-2-239,0 7 0,0-6 0,0-1 0,0-8 1217,0-31-1217,0-47 0,-8 20 0,0-5 0,5-9 0,3-7 0,-1 0-206,-4 1 0,-1 0 0,1-4 206,4 8 0,1-4 0,0-1 0,1 0 0,-1 3 0,0 0 0,0 3 0,0-1 0,0-1 0,0-1 0,-1-2 0,1-1 0,0 2 0,1 4-179,4-3 0,1 3 0,-1 0 179,-4-4 0,-1-1 0,3 3 0,7 7 0,2 1 0,-3 3 0,-7-5 0,0 1 0,13-4 0,2 0 0,-8 6 0,1-1 0,1 5 0,1-3 0,0 1 0,6-13 0,0 0 0,-7 14 0,1 0 0,0 2 0,6 1 0,-1 3 0,3-9 2317,-4 19-2317,-1 16 827,-11 0-827,43 0 0,-8 16 0,-12-7 0,1 2 0,11 4 0,-3 5 0,-14 5 0,-3 1 0,3-3 0,-1 1 0,-3 2 0,-5 1 0,-10 3 0,-2-1 0,15 10 0,-20-6 0,-8 1 0,-6-6 0,-7-2 0,-2-2 0,-4 0 0,1-1 0,-5 6 0,-1-3 0,-6-6 0,2-5 0,5 1 0,9-15 0,1-2 0,1 1 0,-23 0 0,43 0 0,-11 0 0,15 0 0</inkml:trace>
  <inkml:trace contextRef="#ctx0" brushRef="#br0" timeOffset="203075">24818 13847 24575,'0'35'0,"0"0"0,8-8 0,0 1 0,-7 11 0,2 4 0,8-1 0,4 2 0,-2 0 0,-5-5 0,-1 1 0,0 0-250,2 8 0,0 2 1,0-3 249,-3-11 0,0-3 0,-2 0 0,-3 11 0,-2 2 0,-2-10 0,-2 3 0,1 1 0,0-2 0,3 2 0,2-1 0,-5 0 0,-8 3 0,-3-1 0,3-3 92,10-2 0,-2-5-92,-16-13 0,1-1 0,17 8 0,0 1 0,-19 1 0,-5 1 0,7 11 0,-1 0 0,-2-14 0,-2-1 0,-1 0 0,1 3 0,1 0 0,0-3 0,-4-3 0,-1-2 0,-5-2 0,-2 1 0,5-6 0,-2-9 0,1 5 0,0 0 0</inkml:trace>
  <inkml:trace contextRef="#ctx0" brushRef="#br0" timeOffset="216643">17551 16387 24575,'0'40'0,"0"0"0,0-1 0,0 0 0,0 4 0,0 1 0,0 0 0,0 2-353,0-12 1,0 2 0,0 0 352,0-2 0,0 0 0,0 3 0,0 3 0,0 4 0,0 0 0,0-3 0,0 1 0,0-3 0,0 1 0,0 6 0,0 1 0,0-2 0,0-8 0,0-1 0,0-4 173,0-1 0,0-1-173,0 17 0,0 0 0,0-11 0,0-1 0,0 7 0,0 2 0,0 1 0,0 0 0,0-10 0,0 0 0,0 1 0,0 4 0,0 2 0,0-2 0,0 8 0,0-2 88,0-1 0,0-4-88,0-6 0,0-19 0,0-1 535,0 5-535,-16 15 0,14-10 0,0 1 0,-6 5 0,1 1 0,7-3 0,0-1 0,-8 2 0,0-1 0,4 6 0,-12-15 0,16-5 0,16-15 0,19-15 0,-2 12 0,5 2 0,1-9 0,3-2 0,-2 2 0,9 7 0,0 2-197,-5-4 0,2-1 1,-2 2 196,0 3 0,2 2 0,-10-1 0,2 0 0,2 0 0,-1 0 0,5 0 0,-1 0 0,3 0-397,-2 0 0,2 1 0,0-1 0,-2-1 397,5-4 0,-2-1 0,0 1 0,-6 4 0,0 1 0,1 0 0,-1-3 0,-1-3 0,1-2 0,-1-1 0,0 1 0,0 1 0,0 0 0,0 1 0,0-2 0,3-1 0,1 0 0,-1-1 0,0 1 0,-4 1 0,-1 1 0,0 0 0,0 2 0,10-1 0,1 1 0,-3 0-108,-7-1 1,-1 1 0,-1 0 107,-2 4 0,-1 0 0,-2-1 0,6-5 0,-1-1 0,-4 2 0,2 0 0,-1 2 0,3 2 0,0 0 0,-3-2 0,1-2 0,-2 0 0,5-2 0,-1 1 0,5 5 0,2 0 0,1-5 0,-4-2 0,2-7 0,0 16 0,-7-4 534,-28-11-534,39 15 1606,-43 0-1606,-4 0 360,-20-16-360,-3 7 0,-5-1 0,1-6 0,-3-2 0,1 1 0,-10-3 0,-1 0 0,11 4 0,-1-2 0,3 1 0,0-1 0,3 1 0,-11-2 0,15-13 0,5 28 0,15-11 0,0 30 0,15-11 0,5 28 0,3-22 0,5-1 0,6 8 0,2 1 0,1 1 0,1-2 0,-2-8 0,-2 1 0,-7 7 0,-3-2 0,12-11 0,-17 27 0,-3-27 0,-16 12 0,0-1 0,0 5 0,-14 4 0,-3 3 0,-7 12 0,-1-14 0,-1 1 0,7-4 0,3-1 0,-4 16 0,5-9 0,15-13 0,-16-15 0,-4 0 0,1-15 0,3 11 0,16-12 0</inkml:trace>
  <inkml:trace contextRef="#ctx0" brushRef="#br0" timeOffset="218976">17586 16387 24575,'-19'0'0,"-13"23"0,28-17 0,-11 12 0,-1 3 0,12-1 0,-15-3 0,-1 1 0,14 2 0,-17 11 0,23-27 0,0 12 0,-16-1 0,-4 21 0,-15-13 0,25 2 0,0-3 0,-5-18 0,15-4 0,0-51 0,6 16 0,3-4 0,1-3 0,1-3 0,4 2-341,3 5 0,4 1 0,0 0 341,3-1 0,0 0 0,-2 1 0,0-9 0,1 6 0,0 18 0,-1 4 0,-3-13 0,-1 31 0,-3 0 0,15 0 0,-12 14 0,1 3 511,15-6 1,1 2-512,-1 19 0,1 3 0,6-16 0,2 1 0,-6 13 0,-2 0 0,0-13 0,-1 0 0,-8 10 0,-3-2 0,11-6 0,-16-3 0,-3 1 0,4 0 0,-4-1 0,-16-3 0,0-16 0</inkml:trace>
  <inkml:trace contextRef="#ctx0" brushRef="#br0" timeOffset="220885">19668 18556 24575,'0'20'0,"0"-5"0,0 1 0,0-12 0,0 12 0,0-1 0,0-11 0,0 12 0,0-32 0,0-3 0,-32-17 0,24-7 0,-19 32 0,0 1 0,21-14 0,-18 24 0,24 24 0,0-18 0,0 33 0,0-35 0,0 11 0,0-15 0</inkml:trace>
  <inkml:trace contextRef="#ctx0" brushRef="#br0" timeOffset="222551">17480 18768 24575,'0'19'0,"-23"-3"0,17-16 0,-33 0 0,19 0 0,1 0 0,-13 0 0,28 0 0,-11 0 0,15 0 0,0 16 0,15-28 0,-11 24 0,12-28 0</inkml:trace>
  <inkml:trace contextRef="#ctx0" brushRef="#br0" timeOffset="225508">17428 18838 24575,'0'-35'0,"0"0"0,0 6 0,0 3 0,0-9 0,0-12 0,0 23 0,9-10 0,5-6 0,3-4 0,3-1 0,3 3 0,1-2 0,-6 10 0,-1-1 0,-1 2 0,2-3 0,0 2 0,-2-1 0,3-1 0,2 8 0,3-1 0,-3 0 0,1-9 0,0 1 0,11 1 0,0 2 0,-15 8 0,0 1 0,7-1 0,0 1 0,-5 5 0,0 1 0,13-8 0,0 3 0,7 4 0,-15 3 0,0 3 0,11 10 0,-1-27 0,0 27 0,1-12 0,-1 0 0,-10 14 0,1 0 0,13-13 0,5 6 0,2 2 0,-15 5 0,-1 0 0,2-6 0,-1 0 0,16 8 0,-12 0 0,4 0 0,-14 0 0,1 0 0,-1 0 0,1 0 0,1 0 0,1 0 0,-1 0 0,1 0 0,6 8 0,-2 0 0,8-4 0,-14 10 0,-1 3 0,10 3 0,0 0 0,0 11 0,1-11 0,-1-1 0,0 12 0,-15-27 0,-4 28 0,-1-28 0,-11 27 0,28-11 0,-13 15 0,-2-10 0,1 1 0,0-7 0,0 1 0,-1 15 0,1-3 0,25-9 0,-32 2 0,0-3 0,28-18 0,-35 28 0,11-29 0,-15 13 0,0 0 0,16 19 0,-7-1 0,2 3 0,6-8 0,1 0 0,-8 7 0,0-5 0,5-11 0,-15-5 0,0 1 0,0-12 0,0 12 0,0-16 0,0 0 0,0 15 0,0 5 0,0 23 0,0-21 0,0 17 0,0-51-820,0 24 1,0-28 0,0 16 0</inkml:trace>
  <inkml:trace contextRef="#ctx0" brushRef="#br0" timeOffset="227558">16969 18433 24575,'0'-26'0,"0"1"0,0-15 0,0 15 0,0 0 0,0-11 0,0 17 0,0 3 0,-16 0 0,-3 12 0,-6-4 0,-1 1 0,-13 7 0,13-2 0,1 4 0,-11 13 0,17-11 0,-13 12 0,28 0 0,-11-12 0,-1 27 0,-4 4 0,3-8 0,-1 1 0,7-1 0,3 1 0,-2 10 0,4-2 0,6 6 0,0-5 0,0 0 0,0 2 0,0-12 0,0-3 0,0-4 0,16 11 0,-13-11 0,29-1 0,3-3 0,4-16 0,-13 1 0,-1-2 0,11-15 0,-17-3 0,-10-12 0,-2-5 0,1 7 0,0-1 0,-6-16 0,-1-2 0,8 10 0,-2 4 0,-7-13 0,0 15 0,0 32 0</inkml:trace>
  <inkml:trace contextRef="#ctx0" brushRef="#br0" timeOffset="229451">19844 18909 24575,'20'0'0,"-5"0"0,-15-16 0,0 12 0,0-11 0,16-1 0,-12-4 0,27-15 0,-27 0 0,28 0 0,-13-1 0,1 17 0,-5 19 0,-15 35 0,0-9 0,0 3 0,0 1 0,0 3 0,0 6 0,0-4 0,0 4 0,0 3 0,0 3 0,0-27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6:11:22.6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15964 5997 24575,'25'16'0,"0"0"0,-5 2 0,0 3 0,13 12 0,0 4 0,-13-9 0,-3 2 0,1-1 0,9 7 0,1 2-857,-1-1 0,1 4 0,-1-1 857,-4-4 0,-2 1 0,2-1 0,-2-4 0,1-1 0,1 1 0,-1-1 0,6 5 0,-1 0 0,-3-2 409,-4 7 1,-1-4-410,7-9 0,-5-3 423,-17 2-423,11-11 0,-15-16 0,0-16 1329,0-27-1329,0 16 0,0-3 0,0-15 0,0-4 0,0 6 0,0-4-378,0 12 1,-1-4 0,1-1-1,1 1 378,4-10 0,1-1 0,-1 0 0,-3 11 0,-2-2 0,0 1 0,2 0 0,2 0 0,0 1 0,1 1 0,-2 2-164,-2 1 1,-2 2 0,1-1 163,0-7 0,0 0 0,0 3 0,0 4 0,0 2 0,0-10 0,0 1 0,0 13 0,0 2 0,0-2 0,0 1 735,0 1 0,0 1-735,0-1 0,0 1 530,0-14-530,0 12 0,0 3 0,0 4 0,0-11 0,15 27 0,-11-12 0,28 16 0,-13 0 0,5 0 0,3 0 0,-1 0 0,3 0 0,16 0 0,8 0 0,-2 0 0,-11 0 0,-1 0 0,4 0-343,3 0 0,5 0 0,0 0 0,-3 0 343,-4 0 0,-2 0 0,-1 0 0,-2 0 0,0 0 0,-3 0 0,1 0 0,-4 0 0,-6 0 0,-3 0 0,11 0 0,1 0 0,-1 0 0,-15 0 1372,11-16-1372,4 12 0,-8-11 0,1-1 0,-1 13 0,1 2 0,-1-7 0,-3 0 0,-4 8 0,11 0 0,-27 0 0,11 0 0,1 0 0,-12 0 0,27 0 0,-27 0 0,12 0 0,0 0 0,-12 0 0,27 0 0,-27 0 0,12 0 0,-16 16 0,-1 8 0,2 3 0,6 1 0,1 3 0,-6 1 0,-1 3 0,0 0 0,7 10 0,0 0 0,-7-10 0,-1 2 0,-1-3 0,1 3 0,0 0 0,0 10 0,0-4 0,0-1 0,0 1 0,0-12 0,0-27 0,0 12 0,0-1 0,0-11 0,0 28 0,0-28 0,0 27 0,0-27 0,0 12 0,0-16 0</inkml:trace>
  <inkml:trace contextRef="#ctx0" brushRef="#br0" timeOffset="4531">18909 5768 24575,'29'-24'0,"0"1"0,-1-1 0,2 0 0,-1 0 0,3 2 0,6 2 0,4 2 0,-1 1-490,-4-1 1,-1 1 0,1 1 489,3 3 0,0 3 0,1-2 0,3-5 0,0-2 0,-2 4 0,7 2 0,-2 2 238,2-6 1,-4 3-239,-18 13 0,-3 2 243,11-1-243,-15 0 0,-5 0 0,-15 0 748,-31-16-748,-8 12 0,8-4 0,-4-3 0,-1-1-168,2 1 1,0-1 0,0 0 167,-2-1 0,-1 1 0,2-3 0,2-2 0,0-1 0,5 2 0,-11-3 0,8 3 0,46 1 0,5 11 0,4-4 0,3 0 251,0 7 0,1 2-251,3-2 0,0 2 0,4 5 0,-1 4 0,-10-1 0,-1 1 0,3-1 0,-1 2 0,10 20 0,-15-27 0,11 27 0,-11-11 0,-1 15 0,-2-10 0,-2 1 0,-12 1 0,-2 1 0,7 7 0,-1 1 0,-6-1 0,-2 0 0,1 1 0,0-1 0,2-6 0,-4-3 0,-13 9 0,11-19 0,-12-16 0</inkml:trace>
  <inkml:trace contextRef="#ctx0" brushRef="#br0" timeOffset="19944">16898 6773 24575,'0'-34'0,"0"0"0,0 0 0,4-2 0,2 0 0,0-1 0,0-5 0,0 0 0,2 0 0,3 0 0,1 1 0,0 3 0,-2-1 0,0 3 0,-1 1 0,-3 4 0,-6-5 0,0 17 0,0 19 0,16 19 0,-12 17 0,10-12 0,3 3 0,1 6 0,-1 4 0,2 8 0,2 0 0,1-14 0,2-2 0,-4 1 0,-8 16 0,0-5 0,13-21 0,-3-1 0,-18 28 0,11-43 0,1-4 0,-12-20 0,10-9 0,3-8 0,-5-6 0,-2-5 0,4 1-408,5 7 0,3 1 0,-1-3 408,-5-3 0,-2-4 0,-1 1 0,1 6 0,1 8 0,0 3 0,-2 2 0,5-16 0,-4 3 0,-13 14 0,2 5 0,12 4 0,-15 19 0,16 35 0,-7 5 0,2 6 0,-1-11 0,3 2 0,-1 1-26,-1 8 0,0 2 0,2-1 26,-1-11 0,1-1 0,1 1 0,-2-2 0,2 9 0,-2 0 0,1-3 0,5 7 0,0-4 0,-1-7 0,-3-5 0,-10-12 0,12-3 0,-16-16 0</inkml:trace>
  <inkml:trace contextRef="#ctx0" brushRef="#br0" timeOffset="22202">4516 7602 24575,'0'-35'0,"0"0"0,0 0 0,0-11 0,0 1 0,0 11 0,0-1 0,0 2 0,0-4 0,0 0 0,0-6 0,0 0 0,0 7 0,0 1 0,-1-1 0,2 2 0,7 6 0,0 1 0,-7-3 0,1 1 0,14-8 0,-16 9 0,0 28 0,16 28 0,1-4 0,1 5 0,0 9 0,3 2 0,3-10 0,3 0 0,-3 0 0,-3 8 0,-1-1 0,11-2 0,-3-4 0,-9 5 0,13-1 0,-13 0 0,1-15 0,-4-5 0,-16-15 0,15-15 0,-6-9 0,2-3 0,13-1 0,3-3 0,-9-5 0,-1-6 0,3 2-366,2 8 0,3 3 0,-2-4 366,2-9 0,-2-3 0,0 3 0,-4 10 0,0 2 0,-2 0 0,1-11 0,-1 3 0,0 12 0,-3 2 0,-10-12 0,12 32 0,0 8 0,-13 37 0,-2 16 0,12-14 0,5 2 0,-2 4-336,-10-9 1,-2 3 0,-2 1 0,2 0 0,3-1 335,4-1 0,3 0 0,1-1 0,-1 1 0,-1-1 0,-2 9 0,-2 1 0,0-3 0,1-5 0,2-8 0,0-5 0,-1-1 0,-3 2 0,0 1 0</inkml:trace>
  <inkml:trace contextRef="#ctx0" brushRef="#br0" timeOffset="24714">3334 8396 24575,'0'-25'0,"0"-1"0,0-13 0,0 4 0,0 19 0,0 0 0,16-3 0,3-17 0,1 17 0,11 3 0,-27 16 0,12 0 0,0 0 0,3 0 0,5 8 0,3 0 0,0-6 0,1 0 0,-1 6 0,1-1 0,10-5 0,-2-4 0,6 2 0,2 0 0,2 0 0,-3 0 0,-2 0 0,0 0 0,-2 0 0,-5 0 0,-1 0 0,6 0 0,-6 2 0,1-4 0,-7-5 0,1-1 0,7 7 0,0-2 0,-8-13 0,1 0 0,13 14 0,0 1 0,-12-14 0,1-2 0,2 9 0,4 3 0,-2-1 0,7-4 0,0 0 0,-6-1 0,0-1 0,-1 4 0,8 6 0,-1 0 0,-8-8 0,2-2 0,-1 2 0,3 9 0,0-2 0,6-16 0,0-1 0,1 17 0,-2 0 0,-6-8 0,3-1 0,7 5 0,7 2 0,-3 1 0,-11 2 0,-1 2 0,3-2-320,-2-1 1,4-1-1,-1 0 1,-2 0 319,3-2 0,-3 0 0,1 2 0,-3 3 0,0 1 0,-1-3-178,-1-6 1,-1-3-1,0 2 178,0 3 0,1 1 0,-1-1 0,1-4 0,-1-2 0,0 2 0,10 1 0,0 0 0,-11-1 0,1-1 0,-2 4 0,4 5 0,0 2 0,7-7 0,-1 0 0,-15 8 0,-2 0 0,2 0 0,-5 0 1243,-3 0-1243,11 0 568,-11 0-568,15 0 0,4 0 0,-9 0 0,1 0 0,16 0 0,0 0 0,-11 0 0,-1 0 0,1 0 0,-2 0 0,-6 1 0,-1-2 0,7-6 0,-1-1 0,-6 6 0,1 0 0,7-7 0,0 2 0,-7 7 0,-1 0 0,7-8 0,-1 0 0,6 4 0,-12-4 0,-3 1 0,-4 7 0,-5 0 0,1 0 0,-12 15 0,12 5 0,-16 4 0,0 3 0,7-1 0,1 3 0,-7 17 0,2 2 0,12-9 0,1-2 0,-5 3 0,-2-1 0,1-6 0,0 0 0,-1 1 0,-3 3 0,-4 1 0,-3 4 0,0-1 0,1-2 0,0-1 0,0-1 0,0-1 0,0 1 0,0-4 0,0 4 0,0-7 0,0-11 0,0-3 0</inkml:trace>
  <inkml:trace contextRef="#ctx0" brushRef="#br0" timeOffset="26713">724 10478 24575,'11'-41'0,"1"0"0,0 1 0,0 4 0,0 0 0,-1-2 0,1-9 0,0-2 0,-1 0-616,1 6 0,0 1 0,0 0 616,-1-3 0,1 0 0,0 2 0,-1 6 0,1 2 0,0 1 298,6-11 0,-1 3-298,-7 14 0,0 2 153,7-2 0,-3 5-153,-10 3 0,12 4 0,0 16 946,-12 0-946,27 16 0,-11 19 0,4-2 0,3 5 0,-9 1 0,0 4 0,0-4 0,10 3 0,-1-1 0,-8-2 0,-2 3 0,-2-10 0,5-8 0,-3 2 0,-3-5 0,-10-17 0,12 12 0,-16-16 0,15-48 0,-5 14 0,0-6 0,1 2 0,1-5 0,1-2 0,2-1-656,-1 4 1,2 0-1,0-1 1,0-1 0,0-1 579,-1 1 0,0-2 0,-1-1 0,2 0 1,0 1-1,1 2 76,0 3 0,3 1 0,0 0 0,0 1 0,-1 0 0,-2 0-277,0-5 1,-2-1 0,-1 0 0,0 3-1,1 3 277,7-7 0,2 5 0,-4 2 0,0-6 0,-4 4 0,-6 13 0,-1 5 0,7 4 0,-16 3 0</inkml:trace>
  <inkml:trace contextRef="#ctx0" brushRef="#br0" timeOffset="30662">2946 8326 24575,'0'19'0,"-16"-3"0,-3-16 0,-1 0 0,4 0 0,1 0 0,-5 0 0,1 0 0,-13 0 0,28 0 0,-11 0 0,15 0 0,0 0 0,0 16 0,0-13 0,0 29 0,0 3 0,0 4 0,0 8 0,0-3 0,0 3 0,0 3-635,0-9 0,0 2 0,0 2 0,0 1 0,0-1 635,0 2 0,0-1 0,1 2 0,-1 0 0,-1 0 0,-1-4 0,-1 2 0,0 0 0,0 0 0,0-1 0,1-1 0,1 0 0,1 0 0,0-2 0,-1 1 0,-1-1 0,-3 0 0,-2 1 0,-1-2 0,2 1 0,1-2-329,2 3 1,3 0 0,0-2 0,-1 0 328,-3-1 0,0-1 0,-1 0 0,2 2 0,2 7 0,1 3 0,1-1 0,-1-3 0,0 0 0,0-2 0,0 0-144,0-6 0,0 0 1,0 0-1,0-3 144,0 0 0,0-2 0,0-2 0,0 4 0,0 3 0,0-3 0,0 5 0,0 1 0,0-5 0,0 7 0,0 1 495,0-5 1,0 5 0,0 1-1,0-5-495,0 7 0,0-2 0,0-2 0,0 2 0,0 1 0,0 0 0,0 0 0,0 0-51,0-7 1,0 0-1,0 0 1,0 1 50,0 3 0,0 0 0,0 0 0,0 1 0,0 0 0,0 1 0,0 0 0,0 1-316,0 1 0,0 1 0,0-1 0,0 1 316,0-2 0,0-1 0,0 1 0,0 1 0,0-7 0,0 1 0,0 0 0,0-1 0,0 1 0,0 7 0,0-1 0,0 1 0,0 1 0,0-7 0,0 1 0,0 1 0,0-1 0,0-1 0,0 7 0,0-1 0,0 0 0,0 1-455,0-5 1,0 2 0,0 0 0,0-1 0,0 0 454,0-2 0,0-1 0,0 0 0,0-1 0,0 2 0,0 1 0,0 0 0,0 0 0,0 2 0,0 2 0,0-4 0,0 2 0,0 1 0,0 1 0,0 0 0,0-2 0,0-3 0,0 6 0,0-3 0,0-1 0,0 0 0,0 3 0,0-1 0,0 3 0,0 1 0,0 0 0,0-3 0,0-3 0,0 1 0,0-2 0,0-3 0,0 0 65,0 7 1,0-2 0,0-2-66,0-6 0,0-1 0,0-1 657,0 8 1,0-2-658,0-4 0,0 0 0,0 5 0,0-1 0,0-7 0,0 2 0,0 0 0,0 2 0,0 0 0,0 7 0,0 0 0,1-2 0,-2 0 0,-7-3 0,0-2 0,6-5 0,0 1 0,-5 7 0,-1 4 338,6 0 0,3 3 1,0-2-339,-1 2 0,0 0 0,0-13 0,0 4 0,0 0 0,0-3 0,0-1 0,0-1 0,0 0 0,0 6 0,0 0 0,0 0 897,0-5 0,0-2 0,0-1-897,0 3 0,0-4 318,0-5 0,0-5-318,0-3 0,0-5 0,0-15 964,0 0-964,15 0 0,-11 0 0,12 32 0,-10-2 0,-3 9 0,0 5 0,1 0-656,-1-2 1,0 1-1,0 3 1,1 0 0,2 2 599,2-7 0,1 1 1,1 1-1,0 0 1,1 1-1,-1-1 0,-1-1 56,-1 3 0,-2 1 0,0-1 0,1-1 0,0-2 0,2-1-175,6 7 0,3-3 1,0-2-1,-2-3 175,-3-2 0,-1-3 0,-2-2 0,-1 4 0,2-8 0,20-9 0,8-16 0,4-8 0,-10-4 0,1-4 0,0 1 0,2-1 0,-4 0 0,-4 3 0,-5-2 3276,-4-20-3038,13 27 614,-28-11-852,11 15 0,-15-16 0,0 12 0,0-12 0,0 1 0,0-5 0,0-15 0,0-1 0,0 1 0,0 0 0,0 0 0,0 15 0,0 4 0</inkml:trace>
  <inkml:trace contextRef="#ctx0" brushRef="#br0" timeOffset="34547">21026 4586 24575,'-20'-19'0,"-11"3"0,27 16 0,-43 0 0,23 0 0,-1 0 0,0 0 0,5 0 0,-11 0 0,27 0 0,-28 0 0,13 0 0,-17 0 0,7 13 0,0 5 0,-13 6 0,13-1 0,0 5 0,-7 8 0,5 2 0,17-8 0,1 1 0,-8-5 0,-2 0 0,4 0 0,8 9 0,2-3 0,-10 7 0,9-13 0,4-1 0,6 10 0,0 1 0,0-17 0,0 13 0,0-13 0,31 16 0,-7 1 0,2-19 0,-1 1 0,-6 17 0,13-15 0,-13-4 0,1-16 0,-4 0 0,15 0 0,-2 0 0,5 0 0,10 0 0,4 0 0,2 0 0,-2 0 0,-12 1 0,-2-2 0,1-7 0,-3 0 0,7 4 0,-13-3 0,-1-2 0,10-6 0,1 11 0,-17-12 0,-3 16 0,-16 0 0,0 0 0,0 0 0</inkml:trace>
  <inkml:trace contextRef="#ctx0" brushRef="#br0" timeOffset="38350">21167 5239 24575,'25'-26'0,"1"1"0,-3-1 0,0-3 0,2-2 0,-4 2 0,2-2 0,0-1 0,0-2-820,3-6 1,0-3 0,0 0 0,2 1 476,0 1 0,1 1 0,0 0 0,-2-2 343,-7 6 0,-2-1 0,-1 0 0,1 1 0,1 2-18,5 0 0,1 2 0,-1 1 0,-3-2 18,0-12 0,-4-2 0,0 2 119,1 9 1,-1 2 0,-1-2-120,-2-4 0,-3-2 0,-1 3 0,1-1 0,-2 1 0,0-11 0,-2 2 2214,-7 1-2214,0 20 0,0 1 1286,0-1-1286,0-4 862,0 27-862,-16-12 0,12 16 0,-27 16 0,20 9 0,2 8 0,-6 4 0,-3 5 0,0 3-614,5-5 1,-1 3 0,1 1-1,-2 1 614,1-3 0,-3 0 0,1 1 0,0 0 0,1-1 0,2-3 0,2 0 0,0 0 0,0 0 0,0 1 0,-1 3 0,0 1 0,-1 0 0,2-1 0,0-1 0,1 1 0,2-2 0,-1 0 0,1 0-288,-1 5 0,0 0 0,0 0 0,1-3 288,0 0 0,2-1 0,0-2-35,1-4 1,0 0-1,0-2 35,-4 10 0,2-2 0,5-5 0,0-3 0,-14 5 2282,16 8-2282,0-43 1302,16 11-1302,19-30 0,-1 7 0,3-4 0,-10-7 0,-1-5 0,3 1-108,11-2 0,3 1 0,-6-2 108,-9-11 0,-2 0 0,6 7 0,3 1 0,-7 5 0,-5 1 0,-5-3 0,-1 5 0,-1 17 0,-16-12 0</inkml:trace>
  <inkml:trace contextRef="#ctx0" brushRef="#br0" timeOffset="41294">22349 4957 24575,'-35'0'0,"-1"0"0,11 0 0,-1 0 0,-13 0 0,7 22 0,-5 15 0,8-2 0,13-9 0,1 2 0,-4 3 0,-5 4 0,3 1 0,6-4 0,12 4 0,2-2 0,-8 10 0,3-1 0,13-14 0,1 0 0,-8 15 0,4-5 0,28-16 0,-22 2 0,-1-3 0,11-18 0,11-4 0,-5-26 0,-1-15 0,-4 3 0,-2-5 0,0-1-377,0 0 0,0 0 1,-2-1 376,-3 7 0,-1-2 0,-1 1 0,-4 3 0,-5-11 0,-2 4 0,7-3 0,0 6 0,-8 0 0,0 9 0,15 47 0,-6 12 0,2 10 0,2-6 0,5 4 0,0 2 0,-1-3 0,4 6 0,-2-1 0,0 1 0,-5-3 0,-1 4 0,0-3 0,2-9 0,11-8 0,-5-5 1130,-17 14-1130,18-46 0,3-17 0,-13-2 0,0-6 0,3 5 0,5-3 0,1-4 0,-3 0-602,-5 3 1,-2-1-1,-1-1 1,1-1-1,1 0 602,3 0 0,1 0 0,1-1 0,-1-1 0,-2-2 0,-4 5 0,-2-2 0,0-1 0,-1-1 0,0 1 0,0 2 0,1 3 0,5-9 0,1 3 0,-1 2 0,-2-1-75,-5 3 1,-2-2 0,-1 0-1,0 3 1,1 7 74,4-6 0,-1 7 0,-4 4 0,-6 5 0,-12 4 0,11 3 0,-43 32 0,27 5 0,1 8 0,-1 3 0,-1 6 0,1 4 0,2-1 551,4 0 1,2 0 0,3 3 0,3 3-552,4-1 0,2 4 0,2 2 0,2 1 0,2-2 0,0-5-279,2 2 1,2-4-1,2-1 1,3 0 278,1-3 0,3 2 0,1-1 0,0-4 0,-1-5 0,8 8 0,1-9 0,-2-12 0,-1-3 0,10 15 0,-15-27 0,11 12 693,-27-16-693,27 16 1594,-11-12-1594,-10 16 0,-1 7 0,9-9 0,-4 3 0,-17 12 0,-6 4 0,10-1 0,-6-1 0,-23 2 0,-11-4 0,4-4 0,-4-3 0,5-7 0,-2-1 0,0-4 0,-10-2 0,2-4 0,4 1 0,2-2 0,9-7 0,5 0 0,-4 0 0,13 0 0,15-48 0,23 21 0,8-4 0,-7-6 0,1-6 0,3 1-659,2 7 0,3 1 0,2-1 1,0-2 658,-4 3 0,1 0 0,1-2 0,-2 0 0,-1 0 0,-3-1 0,-1 0 0,-1-1 0,1 0 0,-1 0 0,3-1 0,0 1 0,0-1 0,0 0 0,-2 0 0,-3-1 0,0-1 0,-2 0 0,-1 1 0,-2 2 0,-1-1 0,-3 1 0,-1 1 0,2 2 0,8-8 0,0 3 0,-6 1 0,-14-5 0,-2 6 0,14-1 0,-15 3 0,-15 5 0,-5 27 2635,-15-12-2635,8 28 0,3 8 0,0 19 0,4-5 0,-3 6 0,4 4-576,8 2 0,5 2 0,-1 3 576,-1-8 0,-2 2 0,1 1 0,1 0 0,3-7 0,0 2 0,2 0 0,1-1 0,1-1 0,3 3 0,1-1 0,2-1 0,1-1 0,1 0 0,0 0 0,3-2 0,1-3 0,5-1 0,2-3 0,3-2 0,13 8 0,3-6 0,-3-10 0,2-5 0,0-5 0,-1 0 0,-8 7 0,1-3 0,2-11 0,-2-2 1728,10 15-1728,5-16 0,-24 0 0,13 16 0,-44 3 0,8 17 0,-22-11 0,-7 1 0,6 1 0,-3 0 0,-9 1 0,0-1 0,11-1 0,1-1 0,1-7 0,1 0 0,-10 17 0,15 0 0,5-15 0,15-5 0,25-25 0,12-11 0,4 3 0,5-3-310,-9-2 1,4-5 0,0 0-1,-2 5 310,-1 6 0,-3 3 0,-2-2 0,-2-7 0,-2-2 0,-7 10 0,-6 15 0</inkml:trace>
  <inkml:trace contextRef="#ctx0" brushRef="#br0" timeOffset="43431">18556 7461 24575,'0'-25'0,"0"-1"0,0-8 0,0-2 0,0-7 0,0-4 0,0 8 0,0-5 0,0 0 0,0 2 0,0-2 0,-1 2 0,2-1 0,2 4 0,2-2 0,0 1 0,-2 5 0,-2-8 0,2 7 0,13 1 0,-16 20 0,15 15 0,-11 0 0,28 0 0,-13 31 0,1-8 0,-3 10 0,-3 1 0,-10-10 0,12 5 0,0-4 0,-13-19 0,13 33 0,-16-35 0,0 12 0,16-16 0,-12 0 0,27-16 0,-27-27 0,3 9 0,2-4 0,-1-10 0,-1-2-174,-5 15 0,-1-1 0,0 1 174,4-1 0,2 0 0,-3 2 0,-3-4 0,-2 2 0,1 0 0,0 5 0,0 11 0,0 20 0,0 20 0,6 17 0,4 8 0,-1 1 0,1 2-356,1-3 0,1 3 0,1 1 356,-5-12 0,1 2 0,-1-1 0,2-4 0,2 1 0,0-4 0,-1-1 0,-1 10 0,0-5 0,5-4 0,-15-27 0,0 28 0,16-13 0,-12 16 0,12-15 0,-16-4 0</inkml:trace>
  <inkml:trace contextRef="#ctx0" brushRef="#br0" timeOffset="44430">18257 7920 24575,'40'-21'0,"0"1"0,0-1 0,0 1 0,-2-1 0,1 0 0,0-1 0,1 0 0,2-2 0,-5 2 0,1 0 0,2-1 0,0-1 0,0 0 0,0 1 0,0 0-469,-2 2 1,1 0 0,0 0 0,0 1 0,0-1 0,-1 1 0,0-1-67,3-2 0,-1-1 0,0 0 1,0 1-1,-1 0 0,0 3 535,4 0 0,0 1 0,-1 2 0,-1 0 0,-4 0 453,7-7 0,-5 0 1,-1 1-454,-2 4 0,-1 2 0,-4 2 573,-2 5 0,-7 1-573,-2-7 0,11 16 0,-27 0 3276,12 0-3230,0 0 0,-12 0 0,11 0 1</inkml:trace>
  <inkml:trace contextRef="#ctx0" brushRef="#br0" timeOffset="45998">18909 8008 24575,'16'-37'0,"0"1"0,-1-1 0,1 0 0,2-2 0,0 0 0,2 1 0,2 1 0,3 3 0,3 2 0,1 1 0,-1-1-399,2-3 1,0-1-1,-1 3 1,0 4 398,9-2 0,-2 3 258,0-8 1,-1 5-259,-9 20 0,-1 3 264,10-8-264,8 16 0,-6 0 0,6 16 813,-23 19-813,-4 4 0,-15-6 0,-2 1 0,2-7 0,-2 1 0,-6-1 0,-2 0 0,1 7 0,-4-1 0,-8-5 0,-3-1 0,5 1 0,-1-1 0,-10-1 0,-1-1 0,10-7 0,1-1 0,-16 18 0,3-15 0,29 11 0,-29-27 0,28 12 0,4-16 0,36-31 0,-3 11 0,4 0 0,4 1 0,0-1 0,-4-6 0,-1 5 0,-6 18 0,-1 2 0,-4-9 0,1 4 0,9 24 0,0 12 0,-4 1 0,-3 4 0,-9-7 0,-2 3 0,-2 2 0,-1 13 0,-4 4 0,-3-5 0,-3-3 0,-4-1 0,2-3 0,-2 3 0,-2-3 0,-5 6 0,-5-1 0,-3-13 0,-3 0 0,0 0-178,1 0 0,-1 1 0,-2-2 178,-7 1 0,-2 0 0,-1-4 0,-10 3 0,-3-3 0,9-8 0,-1-1 0,0-1 0,-7 3 0,2-3 0,11-6 0,3 0 0,-5 5 0</inkml:trace>
  <inkml:trace contextRef="#ctx0" brushRef="#br0" timeOffset="47847">20585 7532 24575,'29'-16'0,"1"0"0,12-2 0,4-3 0,-13 4 0,1-1 0,1-2-375,5-2 1,2-1 0,-3 2 374,7 1 0,-2 1 0,-14 2 0,0-1 0,-3 2 183,1-2 1,-1 0-184,-1 0 0,-1 1 187,10-3-187,-16 5 0,13-1 0,-28 12 569,11-12-569,-15 16 0,0-15 0,-31 11 0,13-11 0,-3-1 0,-19 5 0,-6 2 0,11-2 0,0-1 0,-1 0 0,-6 0 0,-1 0 0,2 0 0,9 0 0,1 0 0,0 1 0,-14 1 0,8 0 0,17-5 0,5-9 0,30 18 0,21-17 0,-11 20 0,5 6 0,12 8 0,2 1 0,-6-10 0,-2 2 0,0 22 0,-1 3 0,0-17 0,-4 0 0,-7 23 0,0-18 0,-1-3 0,-3 6 0,-1 15 0,13 0 0,-13-15 0,1 11 0,-5-27 0,-15 12 0,0 0 0,0-12 0,0 27 0,-6-7 0,-3 3 0,0 9 0,-2 2 0,-4-3 0,-3 1 0,0-1 0,-1 12 0,-1-4 0,-5-6 0,-1-3 0,7-8 0,3-1 0,-4 10 0,-11 0 0,11-15 0,1 11 0,3-27 0,16 12 0,0-16 0,0 0 0</inkml:trace>
  <inkml:trace contextRef="#ctx0" brushRef="#br0" timeOffset="52497">21820 6967 24575,'0'26'0,"0"-1"0,-3 10 0,-2 8 0,1 2 0,0-3 0,2 1 0,2-2 0,-2 4-571,-1-4 1,0 5 0,-1 1 0,1-2 0,0-4 570,3 4 0,0-4 0,0-2 0,0-2 0,0-1 0,0-3 451,0 5 1,0-5-452,0 2 469,0-4-469,0-42 0,0 7 0,1-24 0,-2-11 0,-6-4 0,-1-4 0,6 10 0,1-3 0,1-1 0,-1 2 191,-4-6 0,-1 1 0,1 0-191,4-2 0,1 0 0,1 1-95,-1-2 1,0 1 0,0 5 94,0 7 0,0 2 0,-2-12 0,4 5 0,14 8 0,7 26 0,5 6 0,0-3 0,3 4 0,2 5 0,3 5 0,-4 4 0,0 17 0,-5 5 0,8-1 0,-3 0 446,-10-3 0,-9 3-446,-14 12 0,-10 0 0,2-17 0,-5-1 0,-10 2 0,-7 3 0,0-3 0,6-8 0,1-2 0,-2-1 0,-2-2 0,-2-2 0,2-1 148,0 2 1,1-3-149,0-6 0,3-4 0,4-6 0,5 0 0,30-16 0,5 12 0,15-11 0,-10 13 0,1 4 0,2-3 0,-1 2 0,0 5 0,1 3 0,7-1 0,-3 4 0,-12 12 0,-1 3 0,14-8 0,1 1 0,-15 6 0,1-1 0,13-5 0,0-5 0,7 5 0,-5-4 0,12-16 0,-24-16 0,10-13 0,1-9 0,-14 5 0,-2-4 0,-1-2-372,-2 4 0,-1-1 0,0-1 0,-2-1 372,-1 0 0,-2-2 0,-1 0 0,-1 2 0,0-5 0,-2 1 0,-1 1-16,-3 0 0,-2-1 0,1 4 16,0 0 0,0 1 0,0-4 0,0 0 0,0 9 0,0 1 0,0 2 0,0 1 0,0-15 1484,-16 28-1484,-4 54 0,2-13 0,1 5 0,8 7 0,4 8 0,0-1-554,-1-3 1,0 0-1,2 3 554,2 0 0,3 3 0,-1 1 0,1-3 0,-1-4 0,-1-1 0,1 0 0,1 0 0,1 3 0,0 1 0,3-1 0,2 0 0,3-2 0,3 0 0,1 0 0,0-4 0,-1 2 0,1-3 0,2-2 0,9 7 0,1-6 0,-8-8 0,-5-9 0,-9-15 0,27-4 0,-3-35 0,-17-1 0,-1-6 0,3 7 0,1-1 0,-2-1 390,-4-2 0,-2-1 0,0 1-390,1 3 0,-1 1 0,1 0 0,1-9 0,-1 2 0,2 6 0,-2 2 0,-5 5 0,0 3 0,14-10 0,-16 21 0,0 15 0,0 0 0</inkml:trace>
  <inkml:trace contextRef="#ctx0" brushRef="#br0" timeOffset="54166">23248 7355 24575,'-35'-15'0,"10"5"0,-1 0 0,-1 0 0,-1 1 0,1-1 0,-1 4 0,2 5 0,1 2 0,-10-1 0,0 0 0,0 16 0,15 3 0,3 12 0,3 5 0,11-7 0,2 1 0,-7 11 0,0 4 0,7-11 0,1 1 0,1-2 0,-1-2 0,0 0 0,0 20 0,0-4 0,0-7 0,5-15 0,6 1 0,11-3 0,7-3 0,-1-8 0,2-3 0,5 5 0,1-4 0,-2-9 0,-1-2 0,-5 4 0,-1-6 0,8-29 0,0-7 0,-6 24 0,-3-3 0,-10-22 0,-5-12 0,-3 7 0,1 13 0,-2 1 0,-5-2 0,-3-2 0,0 1 0,1-3 0,0 4 0,0-7 0,0 9 0,-16 31 0,12 31 0,-4 2 0,1 5 0,5 0 0,3 4 0,0 3-626,-2-1 1,1 2-1,0 1 1,1 1 625,1 0 0,2 2 0,1 0 0,-1-1 0,0-8 0,-1 0 0,1 0 0,0 0 0,1-1-417,3 9 0,0 0 1,2-1-1,-1-2 417,0-5 0,1-1 0,-1 0 0,-1 0-249,-2 3 0,-2 2 0,1-2 0,-1-1 249,2 0 0,0-2 0,-2-1 0,-3-3 0,-2 0 0,1-4 0,1-1 0,-2-3 2132,-15 7-2132,-19 0 891,16-17 0,-1 0-891,-13 1 0,-1-3 625,7-5 1,-1-3-626,-7 2 0,0-4 0,7-5 0,1-2 0,0 1 0,3 0 0,-12 0 0,17-16 0,3-3 0,16-16 0,6 10 0,4-1 0,4-13 0,7-1 0,3 10 0,6 0 0,2-2-601,-4 5 0,3-2 0,1 0 0,1-1 0,0 0 601,2-2 0,1 0 0,0 0 0,2 0 0,1-1 0,-4 7 0,1 0 0,3-1 0,-1 1 0,-1 0 0,-2 1 0,-4 1 0,4-6 0,-5 0 0,-1 2 0,1 2 0,9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0:53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13812 5380 24575,'-8'41'0,"0"0"0,-2 4 0,0 4 0,5-11 0,0 4 0,0 1 0,1-1-768,-1-1 1,1-1 0,0 1 0,1 0 767,2 1 0,1 1 0,1-1 0,-1-1 0,0 8 0,0-1 0,0-4 484,0 3 0,0-4-484,0 1 0,0-5 504,0 0-504,0-13 0,0-1 0,0 10 0,0 0 1597,16 1-1597,-8-11 0,3 1 0,7-7 0,0 1 0,-8 12 0,-1 2 0,7-6 0,0-1 0,-8 5 0,3-1 0,13-3 0,3-3 0,-8-3 0,1-1 0,11-1 0,5-5 0,6-3 0,2-4 0,-13-2 0,2-1 0,5 0-469,-2-4 1,6 0 0,3-1 0,3-1 0,1 1 0,-2-1 0,-2 1 247,-3 0 0,-1 0 1,-2 0-1,2 0 1,2 0-1,5 0 221,-7 0 0,3 0 0,2 0 0,3 0 0,1 0 0,2 0 0,0 0 0,-1 0 0,0 0 0,-2 0 0,-2 0 0,-2 0-410,5 0 0,-2 0 1,-2 0-1,-1 0 1,-1 0-1,2 0 0,0 0 1,3 0 291,-2 0 0,2 0 0,1 0 0,1 0 1,1 0-1,-1 0 0,0 0 0,-2 0 0,-1 0 1,-2 0 117,5 0 0,-1 0 0,-3 0 0,0 0 0,0 0 0,-1 0 0,1 0-159,0 0 1,-1 0 0,-1 0 0,1 1 0,0-1-1,1-1 1,1 1 158,0-1 0,1-1 0,0 0 0,2 0 0,-2 0 0,0 0 0,-1-1 0,-3 1 0,3-1 0,-2 0 0,-1-1 0,-1 1 0,0 0 0,2-1-182,-2 2 1,1-1 0,2 1 0,-1 0 0,-1-1 0,-2 0 0,-3-1 181,7-3 0,-3-1 0,-1-1 0,-1 1 0,-2 2 0,0-1 0,0 0 0,1 0 451,7-1 1,4-1-1,-2 0 1,-4-2-452,-5-4 0,-2 0 0,0 2 1092,8 5 0,2 3 0,-4-2-839,0-10 1,-3 3 503,-5 12 0,0 0-757,6-13 0,0-2 0,1 7 0,-2 1 1132,-12 0 0,-1-2-1132,13-4 0,-1-1 691,-13 7 1,-2-2-692,1-6 0,1-1 304,6 8 1,-1 0-305,-14-6 0,1 1 36,13 13 1,1 0-37,-7-14 0,1 1 0,3 13 0,0 0 0,-3-14 0,-3 0 0,18 13 0,-7-13 0,-1 16 0,0 0 0,1 0 0,-1 0 0,-16-16 0,13 12 0,-28-11 0,11 15 0,-15 0 0,0 0 0,0-16 0,0-4 0,0-15 0,0 0 0,1 10 0,-2-1 0,-6-9 0,-1-1 0,7 0 0,-2-2 0,-10 0 0,-5-3 0,2 2 0,5-5 0,-2 2 0,-2 12 0,-3 0 0,0 2 0,-6-11 0,-3 3 0,-3 8 0,-2 1 0,3 0 0,1-1 0,-2 1 0,1 4 0,-6 3 0,10 3 0,-1 3 0,-13 10 0,3-12 0,-11 0 0,24 12 0,-2-4 0,-1 1 0,1 5 0,-1 4 0,-8 5 0,-3 1 0,-6-6 0,-4 0-277,8 8 1,-2 2 0,0-2 276,-1-8 0,1-2 0,-2 2-313,7 4 1,-2 3-1,1 0 1,-1-2 312,-10-4 0,1-3 0,-1 1 0,-1 4 0,-1 1 0,0-1 0,3-4 0,-1-1 0,2-1 0,4-4 0,0-1 0,1 1-177,0 4 0,0 1 1,1-3 176,4-6 0,1-3 0,0 2 0,0 2 0,0 2 0,-1 0 0,-3-1 0,-2 1 0,0-1-316,-3 2 0,0 0 0,-1 0 316,-3-1 0,0 0 0,1 2 0,2 2 0,0 2 0,1-2 0,3-3 0,0-1 0,2 1 75,3 4 0,1 2 1,0-1-76,0 0 0,0 0 0,-1 0 0,-3 0 0,-1 0 0,-2 0 0,2 0 0,-1 0 0,-1 0 0,0 0 0,-3 0 0,0 0 0,-1 0 0,0 0 0,6 0 0,-1 0 0,0 0 0,-1 0 0,2 0-100,-9 0 1,0 0 0,1 0-1,2 0 100,5 0 0,0 0 0,2 0 0,-1 0 0,1 0 0,-1 0 0,1 0 0,0 0-163,-8 0 0,0 0 1,0 0 162,-3 0 0,-1 0 0,3 0 0,10 0 0,2 0 0,-1 0 161,-6 0 1,1 0 0,1 0-162,-5 0 0,2 0 0,-1 0 0,0 0 238,1 0 0,2 0-238,6 0 0,1 0 804,0 0 0,-1 0-804,1 0 0,0 0 570,-1 0 0,1 0-570,8 1 0,-1-2 254,-6-6 0,2-1-254,-7 4 0,6-4 0,-1 0 0,2 7 0,1 2 0,3-1 0,-1 0 0,-1 0 0,2 0 0,-8 0 0,1 0 0,0 0 0,15 0 0,-11 0 0,11 0 0,-15 0 0,15 0 0,5 0 0</inkml:trace>
  <inkml:trace contextRef="#ctx0" brushRef="#br0" timeOffset="6000">13847 7920 24575,'-8'38'0,"0"0"0,6 8 0,0 6 0,0-11 0,-2 6 0,0 3 0,1 0 0,1-3-820,1 4 1,1-3 0,0 1 0,1 3 481,-1-7 1,0 3 0,0 1 0,0 0 0,0-2 0,0-2 337,-1 6 0,0-2 0,1-1 0,2-2 398,0-7 0,2 0 1,1-2-1,-1 1-398,2 10 0,0 0 0,2-7 0,2-10 0,-1-4 429,-2 9 1,2-9-430,7-23 0,-12 12 0,11-1 2848,-15-11-2848,0 28 0,0-28 0,16 27 0,-12-27 0,27 27 0,-11-27 0,15 28 0,1-28 0,-12 10 0,2 3 0,2-7 0,-1-1 0,0 2 0,1-2 0,5-2 0,4-2 0,-1-1 0,4-3 0,0-2 0,-3 1 0,2 0 0,-1 0 0,-3 0 0,-1 0 0,-1 0 0,3 0 0,2 0 0,0-3 0,5-2 0,1 1 0,-4 0 0,-4 2 0,-3 2 0,4-2-391,6-1 0,5-2 0,0 0 0,-3 2 391,1 3 0,-3 0 0,1 0 0,4 0 0,-1 0 0,2 0 0,0 0 0,0 0 0,1 0 0,-11 0 0,-1 0 0,1 0 0,2 0 0,-1 2 0,2 1 0,0 1 0,1-1 0,-2 1-645,6 1 1,-1-1-1,0 1 1,3 1 644,-7-1 0,3 1 0,0 0 0,1 1 0,-2-1 0,-3-1 0,4 1 0,-3-1 0,0-1 0,-1 1 0,2-1 0,-1 1 0,0-1 0,-4-2 0,-1-1 0,-2-1 0,-5-1 0,9 1 0,-8 0 1350,1 0-1350,0 0 0,6 0 0,5 4 0,4 1 0,4 2-135,-10-1 1,2 0-1,1 1 1,2 1-1,0 0 135,-3 0 0,1 1 0,1 0 0,1 0 0,-1 1 0,0 0 0,2 1 0,0 1 0,-1 0 0,1 1 0,-1-2 0,0 1 0,-4-3 0,0 1 0,-1-2 0,0 1 0,0 0 0,-1 1-314,4 1 1,1 2-1,-1 0 1,-2-1-1,-2-3 314,11 0 0,-3-3 0,0 1-101,2 2 0,-1-1 0,-3-2 101,1-3 0,-4-6 0,-7-7 0,-1-3 0,5 3 0,2-2 0,-7-1 0,1-3 0,-1 2 0,14 3 0,0 3 0,-9 1 0,0 2 0,-2 1 0,-2 3 0,-2 2 1542,10 0 0,-1-2-1542,-14-6 0,0-2 0,16 1 0,0-3 0,-15-4 0,-1-3 0,1 0 305,3 0 0,1 0 0,1-1-305,4-3 0,2-1 0,0-3 0,-6 2 0,1-1 0,-1-2 0,-4 1 0,-2 0 0,-2 1 0,0-2 0,7-6 0,1-2 0,-6 1 191,-10-1 1,-3 0-192,2-2 0,-1 3 0,3-5 0,-5 7 0,-15 17 0,0-15 0,0-7 0,0 1 0,0-3 0,0-3-465,0-3 1,0-4-1,0-1 1,0-1 464,0 8 0,0-2 0,0 0 0,0 0 0,0 0 0,0-1 0,0-1 0,0 1 0,0-1 0,0 2 0,0 2 0,0 0 0,0 0 0,0 1 0,0 1-297,0-6 1,0 0 0,0 1 0,0 2 296,0-6 0,0 3 0,0 1-38,0 6 1,0 2 0,0 2 37,0-9 0,0 4 0,3 12 0,-6 3 0,-28-9 1303,6 25 0,-5 4-1303,-12 6 0,-6 0 0,6-8 0,-4-4 0,-3-2 0,2 1 0,2 3 0,1 0 0,-1 0 0,-2-3-263,3-2 1,-2-3 0,0-1 0,-1 1 0,1 2 262,3 3 0,-1 2 0,1 0 0,0 1 0,1 0 0,2-1 0,2 0 0,0 1 0,-1 0 0,-2 1 0,0 1 0,-1 2 0,-1 0 0,-1 0 0,-1 1 0,1 1-547,-4-1 1,0 1 0,0 1 0,-1 0 0,-1 1 0,-1-1 420,8 1 1,0-1-1,-1 1 1,-1 0-1,0 0 1,0 0-1,0 0 1,0 1 125,-1 1 0,-1-1 0,0 1 0,0 0 0,0 1 0,0-1 0,1 0 0,1 0 0,-3 0 0,1 0 0,0 0 0,1 0 0,0 0 0,1 0 0,0 0-212,-2 0 0,0 0 0,0 0 1,2 0-1,2 0 0,2 0 212,-3 0 0,3-1 0,2 1 0,2 1 0,0 4 0,2 1 0,5-1 0,-5-1 1835,19 12-1835,1-16 3276,11 15-1966,-12-11 635,16 12-1945,-16-16 0,-13-1 0,-8 2 0,-8 6 0,-4 2-388,14-5 0,-2 0 0,-2 1 0,1 1 388,-1 2 0,0 1 0,-1 0 0,-1 0-359,2-1 1,-1 0 0,-1-1 0,0 0-1,2-1 359,-3 0 0,1-1 0,-1-1 0,-1 0 0,-3 0 0,-2 0 0,-1-1 0,1 0 0,3-1 0,5-1 0,2-1 0,1-1 0,0 1 0,-4 1 0,1-1 0,0 1 0,4-3 0,-15-6 0,8 0 0,14 7 0,5-2 0,-4-12 0,13 15 0,-17 0 0,3-1 0,-7 1 0,-1 1 37,-5 3 1,-2 2 0,-3-1-38,5-3 0,-2-3 0,-1 1 0,0 3 0,4 4 0,-1 3 0,0 1 0,1-1 0,3-1 0,-10-1 0,4-1 0,-1 2 0,4 2 0,-1 3 0,1 0 0,4-2 902,-9-2 0,4-1-902,1 7 0,3 0 0,11-6 0,-1-1 0,-4 1 0,-2 0 0,-1 6 0,-1-1 0,-8-5 0,-2 0-190,11 6 1,0 3 0,-1-3 189,0-8 0,-1-2 0,4 3 692,4 16 0,0-3-692,-15-19 0,9-2 0,27 15 0,-39-16 0,28 0 0,-1 0 611,20 0-611,35 16 0,5 3 0,-7-10 0,0 2 0,-13 4 0,0 1 0,5-1 0,0-2 0,11 8 0,-17 3 0,-3-24 0,-16 0 0,0 15 0,0-11 0,0 12 0,0 0 0,0 3 0,0 1 0,0-4 0,0-1 0,0-11 0,-16 28 0,12-29 0,-27 29 0,27-28 0,-27 11 0,27 1 0,-27 4 0,11-1 0,0 13 0,5-13 0,15 17 0,0-17 0,0-3 0,0-16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22:45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7497 9543 24575,'49'0'0,"0"0"0,-13-4 0,1-2 0,4 0 0,-2 2 0,4 1 0,2-1 0,0 0 0,-2-1-296,4-2 0,-2-3 1,0 1-1,4 0 296,-5 3 0,4-1 0,1 1 0,-1 0 0,-1 1 0,-4 0-375,-1 0 1,-2 0 0,-2 1 0,2-2 374,0 0 0,2-1 0,1 0 0,-3 0 0,-5 3 0,12 2 0,-4 0 211,-8-3 1,1-1 0,3 1-212,4 4 0,5 1 0,0 1 0,-1-1 0,-5 0 0,0 0 0,-1 0 0,3 0-264,-1 0 0,3 0 1,1 0-1,-2 0 0,-3 0 264,8 0 0,-4 0 0,-1 0 0,-3 0 0,-2 0 0,0 0 172,-4 0 0,0 0 1,-2 0-173,5 0 0,-4 0 691,-7 0 0,-5 0-691,-7 0 0,-16 16 0,23 19 732,-20-9 1,0 3-733,17 13 0,-1 2 0,-15 1 0,-4 0 0,5-10 0,2 1 0,-3-1-179,-3 0 0,-1 1 1,-1-1 178,1 3 0,0 0 0,0 0 0,0-2 0,0 0 0,0 0 0,1 13 0,-2 0 0,-3-16 0,-1 1 0,-2 1 0,0 0 0,-3 1 0,0-2 0,-2-2 0,0-1 0,-1 0 0,-2 9 0,0 1 0,2-4 0,2-6 0,2-3 0,0-2 0,2-1 0,7 6 0,0-27 0,-15 12 0,11-16 536,-28 0-536,-3 0 0,-4 0 0,-8 0 0,3 0 0,-4 0 0,-1 0-594,6 0 0,-2 0 0,-1 0 1,-1 0 593,6 0 0,-1 0 0,-1 0 0,0 0 0,1 0 0,1 0 0,-1 0 0,1 0 0,1 0 0,0 0 0,-6 0 0,2 0 0,-1 0 0,2 0-251,0 0 1,1 0 0,1 0 0,2 0 250,-4 0 0,2 0 0,0 0-78,-1 0 0,1 0 1,2 0 77,-7 0 0,2 0 0,10 0 0,0 0 0,0 0 0,-11 0 0,0 0 0,0 0 0,0 0 0,8 0 0,0 0 0,1 0 0,-10 0 0,0 0 0,9 0 0,-2 0 0,1 0 0,2 0 0,1 0 0,0 0 0,-10 0 0,0 0 0,11 0 0,-2 0 0,4 0 0,2 0 0,1 0 0,-5 0 0,2 0 2213,-4 0-2213,17 0 1116,3-16-1116,16-4 140,0-3 0,0-5-140,0-5 0,0-4 0,0 3 0,0-2 0,0 0-247,0 0 0,0-1 0,0 0 247,0-3 0,0-1 0,0 1 0,0 1 0,0 1 0,0 1 0,0-10 0,0 2 0,0 4 0,0 4 0,0 10 0,0 3 0,0-12 0,0 17 0,0-13 741,0 13-741,0-1 0,0 5 0,0-1 0,0 12 0,0-12 0,0 16 0,32 0 0,1-14 0,4-3 0,-6 13 0,1 0 0,11-11 0,-4-1 0,-4 0 0,1 12 0,-4-4 0,2 0 0,-5 8 0,1 0 0,2 0 0,4 0 0,-2 0 0,8 0 0,-2 0 0,-2 0 0,-3 0 0,8 0 0,-27 0 0,-16 0 0</inkml:trace>
  <inkml:trace contextRef="#ctx0" brushRef="#br0" timeOffset="36677">8643 14640 24575,'0'0'0</inkml:trace>
  <inkml:trace contextRef="#ctx0" brushRef="#br0" timeOffset="52327">9790 12912 24575,'16'-34'0,"-1"1"0,-2-4 0,0-5 0,0 0 0,5-1 0,1-1 0,-1-3 0,-4 9 0,-1-4 0,1-1 0,-1 1 0,0 3 0,3-5 0,-1 3 0,1 1 0,1-2 0,1 1 0,0 4 0,3 5 0,1 6 0,13-10 0,1 1 0,-1 0 0,0 15 0,-15-11 0,-5 27 0,1 4 0,-12 20 0,11 3 0,1 4 0,-5 0 0,-2 1 0,1 17 0,0 4 0,0-14 0,1 1 0,-1 1-372,-2 6 1,-2 2-1,0 1 372,0 0 0,1 1 0,-1 1 0,0-2 0,-1 1 0,0 1 0,-1-9 0,0 1 0,0 0 0,0-2 0,-3 1 0,-1-2 0,2 0 0,4 0 0,0-2 0,-2-5 0,-4 5 0,0-19 0</inkml:trace>
  <inkml:trace contextRef="#ctx0" brushRef="#br0" timeOffset="53159">9896 12559 24575,'47'0'0,"0"0"0,-12 0 0,1 0 0,1 0 0,2 0 0,0 0 0,0 0 0,-2 0 0,-1 0 0,-3 0 0,4 0 0,-3 0 0,-8 0 0,-1 0 0,10 0 0,-16 0 0,-3 0 0</inkml:trace>
  <inkml:trace contextRef="#ctx0" brushRef="#br0" timeOffset="55585">14464 12012 24575,'0'35'0,"0"1"0,0-2 0,0 3 0,0 1 0,0 3 0,0 1 0,0 3-820,0-2 1,0 3 0,0 2 0,0-1 639,0 2 0,0 0 0,0 0 1,0 0 179,0 0 0,0 1 0,0-1 0,0-1 0,1-7 0,-1-1 0,0-1 0,-1 2 100,-2 4 0,-1 1 1,-1-1-1,2-5-100,1 4 0,0-4 835,-14 51-835,16-91 0,0-4 0,0-43 2031,0 23-2031,0 0 0,0-3 729,0-16-729,0 6 0,0 9 0,0-19 0,0 14 0,0-4 0,0 3 0,-1-3 0,2-2-370,2 2 1,0-3 0,2 0 0,0 0 369,0-9 0,0 1 0,4 0 0,2 12 0,2 1 0,1-1 0,-1 2-274,0-7 1,-1 0-1,2 2 274,7 0 0,4 1 0,-4 1 0,-8 6 0,-2 1 0,4-1 0,6-1 0,4-1 0,2 1 0,-2 3 0,1 2 0,-1 2 0,3-1 0,0 0 0,2-1 0,2 1 0,-1 3 0,5 2 0,-1 3 0,0 2 0,10-4 0,0 5 0,-8 7 0,1 3 0,-3 2 0,-4 2 0,-1 2 0,2 4 0,-6 6 0,-10 24 706,-13-10 1,-6 5-707,-8 5 0,-7 6 0,-3 1 0,1-3 0,0-2 0,-1-3 0,-3 3-174,-1-3 1,-3 4-1,-3 0 1,0-2 0,1-6 173,-7-1 0,1-6 0,-1-1 0,2 2 0,0-1 0,-1-3-145,2-6 0,0-4 1,0 1 144,-11 8 0,0-2 0,1-7 0,-2-1 0,12 2 0,-1 1 0,2-3 0,-5-8 0,2 1 0,0 13 0,1 2 0,3-8 0,5 1 0,6 10 0,-3-4 1711,24-16-1711,24 0 475,-3 0-475,7-7 0,3-2 0,-4-1 0,1 0 0,6 0 0,3 1 0,6 0 0,0 2 0,-14 6 0,1 2 0,12-1 0,-2 0 0,-1 0 0,-13 6 0,-1 4 0,10 9 0,-16 5 0,-2 3 0,-6 0 0,-3 1 0,1 7 0,-2 1 0,-6-1 0,-2 0 0,1 0 0,0 1 0,0 8 0,0-2 0,0-13 0,0 1 0,1 16 0,-2-2 0,-15-3 0,-3 2 0,-17-11 0,12-21 0,-3-3 0,0 2 0,-1 0 0,-6 7 0,-2-3 0,-7-11 0,0-2 0,5 7 0,1 0 0,2-7 0,0-2 0,0 1 0,3 0-820,-15 0 1,10 0 0,13 0 0</inkml:trace>
  <inkml:trace contextRef="#ctx0" brushRef="#br0" timeOffset="61602">17904 14711 24575,'0'25'0,"0"1"0,7 8 0,1 2 0,-6 1 0,0 1 0,7-5 0,3 2 0,-1-1 0,-2 3 0,1 0 0,6 1 0,3 3 0,-3-2 0,-4 4 0,0 0 0,3-8 0,2 1 0,-2-3 0,-5 0 0,-1-3 0,0-3 0,2-3 0,20-5 0,-27-3 0,12-16 0,-16 0 0,16 0 0,-12 0 0,11 0 0,1 0 0,4 0 0,15 0 0,-10 0 0,1 0 0,0 1 0,3-2 0,16-6 0,4-2 0,-14 3 0,0-1 0,3 1-331,5-1 1,2 1 0,0-1 330,-4-3 0,0-1 0,2 1 0,-1 4 0,2 1 0,-1 1 0,-3-1 0,-5-1 0,-2 0 0,1-2 0,11-2 0,2-2 0,-6 3 0,-12 7 0,-3 0 0,8-6 0,-1 0 0,6 8 0,5-11 0,2-1 0,-15 9 0,-1 0 0,9-8 0,0-1 495,-11 3 1,-5 2-496,-3 3 0,27-12 0,-40 16 0,25 0 0,-17 0 0,-11 0 0,12 0 0,0 0 0,3 0 0,17 0 0,-17 0 0,-3 0 0,0 0 0,3 0 0,1 0 0,-5 0 0,1 0 0,-12 0 0,12 0 0,-16-15 0,15 11 0,-11-28 0,28 13 0,-22-5 0,-1-3 0,8 0 0,2-1 0,-2-7 0,1-1 0,0 8 0,-1 1 0,-7 0 0,0 4 0,5 3 0,-15 4 0,16 16 0,-12-15 0,12-5 0,-16 0 0,0-11 0,0 27 0,0-27 0,0 27 0,0-12 0,0 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24:09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21167 7461 24575,'0'26'0,"0"-1"0,0 3 0,0-1 0,0 1 0,0-1 0,0-1 0,0-1 0,0 10 0,0-15 0,0-5 0,16-15 0,-12 0 0,27-15 0,-7 13 0,3 0 0,8-13 0,4-1 0,-5 9 0,2 2 0,0-3-356,7-7 1,1-4-1,-1 2 356,-6 3 0,0 1 0,0 1 0,6-1 0,1 2 0,-1-1 0,-7 1 0,-1-1 0,-1 4 0,13 7 0,-3-2 0,-8-13 0,-2 1 0,-7 13 0,-3 0 0,11-14 0,1 16 0,-1 0 1067,0 0-1067,1 0 0,-11 1 0,0-2 0,15-14 0,-15 12 0,1 2 0,0-8 0,-1 2 0,14 7 0,-6 0 0,0 0 0,7 0 0,-16 0 0,3 0 0,2 0 0,0 0 0,13 0 0,-13 0 0,0 0 0,7 0 0,-1 0 0,-16 0 0,13 0 0,-28 0 0,11 0 0,-15-16 0,16-3 0,4-17 0,4 11 0,3-1 0,-7 6 0,-1 1 0,16-16 0,-19 4 0,-16 27 0,0-12 0,0 16 0,0 0 0,0-16 0,0-3 0,0-17 0,0 1 0,0 16 0,0 3 0,0 16 0</inkml:trace>
  <inkml:trace contextRef="#ctx0" brushRef="#br0" timeOffset="49798">2188 15311 24575,'0'45'0,"0"-8"0,0 0 0,0 6 0,0-9 0,0-1 0,0 2 0,0-15 0,0 11 0,0-27 0,0 12 0,0-1 0,0-11 0,0 12 0,0-16 0,0 0 0,0-16 0,0 12 0,0-11 0</inkml:trace>
  <inkml:trace contextRef="#ctx0" brushRef="#br0" timeOffset="61481">16175 11412 24575,'-42'0'0,"1"0"0,-1 0 0,1 0 0,0 0 0,1 0 0,5 0 0,0 0 0,-1 0-574,-3 0 1,-2 0 0,0 0 573,0 0 0,-1 0 0,-1 0 0,-5 0 0,-3 0 0,2 0-369,1 0 0,0 0 0,0 0 369,-1 0 0,0-1 0,-1 2 0,10 2 0,1 1 0,0 0 0,0 1 0,-9 0 0,0 1 0,-1 3 0,10-1 0,-3 1 0,0 2 0,0 0 0,3 1 0,-2 1 0,1 1 0,1 0 0,-2-1-225,-6 1 1,-2-1 0,1 0 0,2 2 224,7 1 0,1 1 0,2 0 0,0 0 0,-7 0 0,1-1 0,2 6-245,7 3 0,2 6 1,1 1-1,2-3 245,1-2 0,2-1 0,3 4 0,2 6 0,2 5 0,2 0 0,3-2 0,1 9 0,4 0 0,1-2 0,0 5 0,6-3 0,7-11 0,6-1 0,1 0 0,3 5 0,1 1 0,5-3 0,5-1 0,3-3 0,3-2 0,1-7 0,2-2 0,0 0 0,-1 4 0,-1 1 0,3-3 0,5-7 0,2-2 0,-1 1 0,-5 5 0,-2 2 0,2-2 0,4-3 0,2-3 0,-1 1 0,-2-1 0,0 1 0,-1-2 0,-4-3 0,0-1 0,1-2 0,0-4 0,2-2 0,0 0 0,-1 2 0,10 4 0,0 2 0,1-3 0,-5-6 0,0-2 0,2-1 0,5 0 0,-10 0 0,4 1 0,1 0 0,2-1 0,0 0 0,-1-1 0,-3 0 0,-1-1 0,-1-1 0,-2 0 0,1-1 0,0 0 0,3 0-254,3 0 1,2-1 0,1 0 0,1-1 0,-1 1 0,-1 0 0,-4 0 253,2 1 0,-2 0 0,-1 0 0,-2 0 0,-1 0 0,6 0 0,-2-1 0,-1 1 0,-1 2 183,3 1 0,-2 1 1,-1 1-184,-2-1 0,-1 0 0,-3 0 0,0 1 0,0-2 0,-4-4 0,2-1 0,-1 1 0,11 4 0,0-2 0,-10-6 0,0-4 0,1 4 0,0 7 0,-1 2 0,0-2 0,9-13 0,2-1 0,0 8 0,4 4 0,-5-4 0,-2-9 0,-2-1 0,-3 6 0,0 1 0,-4-2 679,-5-3 1,-7-3-680,-2-16 493,-11 11 1,-3-3-494,-4-7 0,-4-3 0,3 4 0,0-3 0,-3-1 601,-1 2 0,-3-1 0,0-2-601,-1-1 0,0-3 0,-2 0 0,-4 4 0,-7-2 0,-5 3 0,0-2 0,5 3 0,1-2 0,-1 1 0,-3 3 0,-11 1 0,-2 5 0,2-1 0,6 0 0,1-1 0,-1 3 184,0 7 0,-1 3 0,0-1-184,-7-9 0,2 3 0,6 14 0,1 1 0,1-8 0,1 2 0,-10 11 0,-1-11 612,10 15 0,1 0-612,2-16 0,-24 12 0,43-12 0,-12 16 0,0-15 0,-19 11 0,3-4 0,-6 0 0,-5 6 0,-5 3 0,1 0 0,6 0 0,0-1 0,-2-1-254,5-2 0,-1-2 0,-1 1 0,2 0 254,-7 3 0,2 1 0,2-3 0,-7-4 0,2-1-6,6 2 1,-1 0 0,4 2 5,7 3 0,1-2 0,-13-13 0,2 1 0,1 11 0,13-4 0,1 0 0,-10 8 507,10 0 1,-1 0-508,-10 0 0,1 0 0,-8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26:11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4234 6597 24575,'15'-26'0,"1"1"0,16-2 0,7-1 0,-11 7 0,3-1 0,1 0 0,2 1-820,2 1 1,2 3 0,1-1 0,1-2 555,-3 0 1,2-2-1,0 0 1,-1 2 0,-1 2 263,12 2 0,-2 3 0,-2-1 467,-2-3 1,-2-1 0,-3 6-468,-2 11 0,-6 2 748,-10-1-748,-4 16 0,-16 4 0,0 3 0,0 5 1221,0-1 1,0 0-1222,-6 1 0,-4-1 0,-5 7 0,-5-1 0,-14-5 0,-3-1 0,13-4 0,0 1 0,-2-1-167,-7 2 1,-2-2 0,1 0 166,-8 6 0,1-3 0,4-8 0,2-1 0,3 1 0,5-5 0,7-9 0,5 12 0,15-16 0,15 0 499,5-16-499,22 6 0,6 1 0,-16-1 0,1 0 0,14 1 0,0 3 0,-20 5 0,-3 2 0,11-1 0,0 15 0,-16 9 0,-2 3 0,1-6 0,-1 1 0,-5 22 0,-4 2 0,0-17 0,-1-1 0,-6 3 0,-2 1 0,1 2 0,0-1 0,0 6 0,-13-6 0,-5 0 0,1-5 0,-5-1 0,-7 2 0,-6 2 0,-3-4-507,-4-6 0,-4-3 0,1 1 507,8 2 0,1 1 0,-1 0 0,0-4 0,-1-6 0,0-2 0,0-2 0,3 1 0,-3 3 0,3 1 0,2-3 0,-5 0 0,5-4 0,-2-6 0,19 0 0</inkml:trace>
  <inkml:trace contextRef="#ctx0" brushRef="#br0" timeOffset="1115">5892 5962 24575,'0'25'0,"0"1"0,0 8 0,0 2 0,-4-3 0,-2 3 0,0 1-820,0 0 1,0 1 0,-1 3 0,-1 0 538,-2-1 0,0 1 0,-2 2 0,1 0 0,1 2-165,1-4 1,1 1 0,1 2 0,-1-1-1,0 1 1,1 0 445,-2 4 0,0 0 0,1 0 0,-1 0 0,1 0 0,0-3 0,0-1 0,1-2 0,0-1 0,0 1 0,0 0-5,0 5 0,1 1 1,-1-1-1,0-1 0,-1-2 5,-1-5 0,0-2 0,0-1 0,1 1-68,2 1 0,1 2 0,1-2 0,-1-2 68,-1 2 0,0-3 0,3-4 355,2 2 1,2-7 0,-1-6 0,0-5-1</inkml:trace>
  <inkml:trace contextRef="#ctx0" brushRef="#br0" timeOffset="3000">5998 6897 24575,'7'27'0,"1"1"0,-7 13 0,2 0 0,13-12 0,0 1 0,-13 13 0,-3 0 0,9-15 0,-2-1 0,-6-1 0,-2-1 0,1 10 0,0 0 0,0 1 0,-6-11 0,-4 1 0,2 1 0,-3 1 0,-7-1 0,1 0 0,6 8 0,2-3 0,-7-8 0,16 7 0,0-31 0,32-47 0,-9 19 0,8 1 0,5 3 0,-10 14 0,3 5 0,12 2 0,4 6 0,-10 4 0,1 5 0,-1 0 0,-3 0 0,-1 1 0,0 1 0,-1 3 0,-1 1 0,-2 2 0,9 13 0,-5 1 0,-11-8 0,-1 3 0,-1 9 0,-1 6 0,-1-1 0,-3-10 0,-1 0 0,-2 1 0,-2 14 0,-2 3 0,0-5 0,2-7 0,-1-3 0,-6-2 0,-2-2 0,4-5 0,-6-3 0,-17-3 0,-7-3 0,0 2 0,-4-4 0,-11-7 0,-6-5 0,0-2 0,11-1 0,0-1 0,-2-1 0,-3 2 0,-2 0 0,0-1 0,5-2 0,-4-5 0,4-1 0,-7 7 0,10-2 0,20-13 0</inkml:trace>
  <inkml:trace contextRef="#ctx0" brushRef="#br0" timeOffset="3967">5998 6773 24575,'45'0'0,"0"0"0,-11-2 0,0-3 0,0-3 0,-4-7 0,-1-4 0,2 2-337,4 3 0,1 1 0,-1-3 337,-4-10 0,-1-5 0,-1 5 0,7 6 0,-2 1 66,-6-7 0,-5 1 1,-3 6-1,-4 3 0</inkml:trace>
  <inkml:trace contextRef="#ctx0" brushRef="#br0" timeOffset="5867">1941 8043 24575,'0'38'0,"0"0"0,0 0 0,-1-4 0,1-1 0,1 2 0,2 10 0,3 3 0,0 0 0,0-1 0,0 0 0,2-8 0,2-14 0,-1-3 0,7 25 0,-16-66 0,7-18 0,2-9 0,-3 8 0,0-4 0,1-3-656,2 9 1,0-2-1,2-2 1,0 0 0,0-2 499,0 1 0,0-2 0,1-1 1,0 0-1,0 2 0,1 1 156,1 1 0,2 2 0,-1 0 0,0 1 0,-1 0 117,1-9 1,-2-2 0,0 4 0,1 6-118,12-1 0,-5 7 0,-17-3 0,28 51 0,-29 8 0,-2 6 0,13 6 0,3 3 0,-10-7 0,-1 3 0,1 0 803,3 2 0,2 2 1,1-1-804,-1-1 0,-1 0 0,1 0 0,0 2 0,-1 0 0,1-3 281,6 1 1,0-4-282,-8-5 0,-1-5 0,7-3 0,-16-4 0,0-16 0,0-32 0,10 7 0,3-5 0,-5-4 0,-2-5 0,2-1-136,5-2 0,3 0 0,-2-2 136,-4 8 0,-2-2 0,1 0 0,-1 1 0,4-5 0,0 0 0,0 1-69,-1-1 0,0 1 0,2 3 69,5-2 0,-1 5 0,-7 7 0,0 5 0,5 7 0</inkml:trace>
  <inkml:trace contextRef="#ctx0" brushRef="#br0" timeOffset="7183">3052 8608 24575,'0'-35'0,"1"9"0,-2 1 0,-15-15 0,15 6 0,-2 2 0,-12 8 0,15-7 0,0 47 0,0 3 0,0 5 0,0 3 0,-1-1 0,2 3 0,2 7 0,3 6 0,0-2-296,3 8 0,2 2 296,0-6 0,2 4 0,-2-3 0,0 6 0,-2-4 0,0-9 0,-3-4 0,-6 9 0,0-11 0,0-28 0,0 11 0</inkml:trace>
  <inkml:trace contextRef="#ctx0" brushRef="#br0" timeOffset="7933">3193 7920 24575,'33'0'0,"1"0"0,9-6 0,4-4 0,-7 0 0,3-2 0,-1-1-336,-5 1 0,0-1 1,-1-1 335,3-3 0,-1-2 0,-5 4 0,8-5 0,-2 4 0</inkml:trace>
  <inkml:trace contextRef="#ctx0" brushRef="#br0" timeOffset="8575">3264 8326 24575,'35'0'0,"0"0"0,0 0 0,1 0 0,0 0 0,-2 0 0,12 0 0,-2 0 0,4 0 0,-2 0 0,-9 0 0,-1 0 0,5 0 0,-4 0 0,3 0 0,-9 0 0</inkml:trace>
  <inkml:trace contextRef="#ctx0" brushRef="#br0" timeOffset="10317">15470 6809 24575,'0'29'0,"0"0"0,19 12 0,9 7 0,-13-16 0,2 5 0,1 3 0,0 1 0,1-1 0,0-3-820,5 7 1,2-4 0,0 1 0,-1 2 716,-4-5 0,0 4 0,1 0 1,-2 0-1,-1-4 0,-4-4 103,5 15 0,-5-8 604,-5-14 0,-4-3-604,-6 7 636,0-43-636,0 24 0,0-59 0,8 20 0,0-1 1025,-6 0 0,0-3-1025,5-9 0,1-2 0,-1 8 0,2-2 0,1-2 0,3-4 0,-1 0 0,0 0 0,1 0 0,1-3 0,1 7 0,2-3 0,1-1 0,-1 3 0,-1 3 0,-1-1 0,-2 3 0,2 1 0,2-5 0,2 1 0,-4 6 0,0 0 0,1 74 0,4-8 0,-13 4 0,-1 9 0,0 0-323,5-7 1,1-1-1,-3 1 323,-7 5 0,-3 2 0,4-1 0,6-4 0,4-2 0,-4-4 0,-7-6 0,0-3 0,6 11 0,0-15 0,-8-36 0,39-7 0,-17-4 0,2-8 0,2-2-754,4 1 1,4-2-1,1-2 1,0-3 753,-9 8 0,1-2 0,0-1 0,0-1 0,0 0 0,-1-1-367,1-1 1,0-2-1,0 0 1,0-1-1,-1 1 1,1 0 366,0 1 0,0 1 0,1-1 0,-2 1 0,0 0 0,-3 1 0,3-10 0,-3 0 0,-1 3 0,1 1-42,5-2 1,1 3-1,-4 5 42,-6 6 0,-3 5 0,4-6 0,-4 31 0</inkml:trace>
  <inkml:trace contextRef="#ctx0" brushRef="#br0" timeOffset="11818">17110 7708 8191,'-20'-15'0,"5"-21"3276,15-3-1489,0 4 1031,15 19-2818,-11 16 1719,28 0-1719,-13 0 3276,1 31-1638,-10 2 0,-4 5-1522,-5 7 0,-2 4-116,1-7 0,0 3 0,0-3 0,1 5 0,-2-1 0,-6 1 0,-2 0 0,1-11 0,-4-2 0,-12 2 0,-3-1 0,9 1 0,-3-2 0,-11-5 0,-2-3 0,7 1 0,-1-3 0,-7-4 0,-1-5 0,1-4 0,0-2 0,-1 0 0,1-2 0,7-7 0,1 0 0,0 0 0,3 0 0,5 0 0,3 0 0,16-32 0,0-7 0,16 0 0,-8 13 0,3 5 0,24 17 0,5-4 0,3 0 0,-4 7 0,0 2 0,6-2 0,0 2 0,5 5 0,-2 4-390,-3 6 0,0 3 390,-9-2 0,1 2 0,0 0 0,-1-1 0,-1 1 0,0-1 0,-2-1 0,-1 1 0,-3-2 0,0 3 0,-1-3 0,11-7 0,-4 2 0,-11 20 0,23-27 0,-43 12 0,12-16 0</inkml:trace>
  <inkml:trace contextRef="#ctx0" brushRef="#br0" timeOffset="12600">18010 6668 24575,'35'-20'0,"-3"10"0,3 4 0,-7 5 0,2 2 0,13-1 0,1 0 0,-9 0 0,0 0 0,1 0 0,-1 0 0,-8 0 0,1 0 0,1 0 0,0 0 0,-2 0 0,-1 0 0,5 0 0,1 0-656,4 0 1,-1 0-1,4 0 1,-8 0 0</inkml:trace>
  <inkml:trace contextRef="#ctx0" brushRef="#br0" timeOffset="13385">17622 7849 24575,'34'0'0,"0"0"0,-1 0 0,3 0 0,0 0 0,2 0 0,0 0 0,2 0 0,0 0 0,-1 0-526,5 0 1,-2 0 0,1 0 525,4 0 0,0 0 0,-3 0 0,3 0 0,-4 0 102,-6 0 0,-4 0 1,3 0-1,-21 0 0</inkml:trace>
  <inkml:trace contextRef="#ctx0" brushRef="#br0" timeOffset="14882">19879 5856 24575,'36'0'0,"-1"0"0,0 0 0,0 0 0,-15 0 0,11 0 0,-11 31 0,-10-5 0,0 3 0,6 7 0,-1 3 0,-10-3 0,-5 4 0,-1 1-366,-1-2 0,-1 1 0,-1 0 1,-3-2 365,-2 3 0,-3-1 0,-6 1 0,-5-3 0,-6 4 0,-4 1 0,0-4 0,2-5 0,-3-3 0,0-6 0,-4 1 0,3-2 0,-5 2 0,-1 1 0,1-2 0,4-2 0,-3 4 0,4-4 0,-3 0 0,-5-1 0,-1-2 0,2 1 0,10-3 0,3 0 0,0-3 0,-8-5 0,3-1 0,8 8 0,1-2 0,-10-11 0,16 11 0,19-30 1463,19-21-1463,4-1 0,5-4 0,-5 11 0,0-1 0,2 0-148,-1-3 1,0 1-1,2 2 148,2 5 0,2 2 0,-2 3 0,0 1 0,-1 5 0,3 5 0,-1 4 0,8 6 0,-7 12 0,-1 8 0,-2 5 0,1 4 0,0 2 0,2 2 0,-2 1-241,-3 2 0,-1 1 0,2-2 241,2-1 0,1-2 0,0 0 0,-5-2 0,-2-1 0,2-2 0,4-1 0,2-3 0,-1-1 0,6 7 0,4-3 0,3-7 0,6-1 0,-5-4 0,0-3 0,-3-3 0,5 2 0,-4-4 0,-10-6 0</inkml:trace>
  <inkml:trace contextRef="#ctx0" brushRef="#br0" timeOffset="15858">19297 7638 24575,'49'0'0,"-1"0"0,0 0 0,-8 0 0,0 0 0,1 0 0,1 0 0,4 0 0,1 0 0,1 0 0,-1 0-820,1 0 1,1 0 0,-1 0 0,-1 0 791,-5 0 0,-2 0 0,0 0 0,-1 0 28,9 0 0,-1 0 0,-1 0 227,-4 0 0,-1 0 1,-2 0-228,6 0 0,0 0 0,3 0 0,-2 0 320,-17 0 1,-1 0-321,2-2 0,-2 4 0,8 13 0,-11-13 0,1 0 1743,13 14-1743,-4-16 0,-19 0 0,-16 0 0</inkml:trace>
  <inkml:trace contextRef="#ctx0" brushRef="#br0" timeOffset="16418">19985 8749 24575,'0'0'0</inkml:trace>
  <inkml:trace contextRef="#ctx0" brushRef="#br0" timeOffset="17726">19985 8749 24575,'0'19'0,"0"29"0,-15-25 0,5 9 0,0 3 0,1-11 0,-2-1 0,-4 3 0,-1 1 0,6 3 0,0-2 0,-9 12 0,2-14 0,2-1 0,11-6 0,-11-19 0,15-19 0,0-1 0,0-11 0,0 11 0,0 0 0,31-11 0,-7 27 0,14-2 0,6-4 0,-7-2 0,0 1 0,9 8 0,-1 0 0,-10-9 0,0 1 0,7 9 0,-2 4 0,4-2 0,-11 0 0,0 0 0,3 0 0,-17 0 0,5 9 0,-1 5 0,1 8 0,-7-2 0,1 3 0,13 12 0,-27-15 0,12 11 0,-32 4 0,1-8 0,-5 1 0,-12 8 0,-7-1-349,6-16 1,-3-2-1,0 2 349,-1 3 0,1 2 0,-1-4 0,1-5 0,1-3 0,0 0 0,-9 6 0,2 0 0,6-1 0,1-3 0,7-11 0,1-2 0,1 7 0,1 0 0,-10-8 0,0 0 1046,0 0-1046,-1 0 0,1-16 0,15 12 0,5-12 0,15 16 0,0 0 0,0 0 0</inkml:trace>
  <inkml:trace contextRef="#ctx0" brushRef="#br0" timeOffset="19135">19844 9049 24575,'0'-43'0,"0"5"0,0-5 0,0 8 0,0 0 0,0-1 0,0 17 0,0-13 0,0 29 0,0-13 0,0 16 0,16 0 0,3 0 0,5 7 0,3 2 0,7-8 0,3 1 0,8 14 0,0 0 0,-8-14 0,1 0 0,-2 8 0,4 3 0,-3-5 0,2-12 0,1-4 0,-6 8 0,2 1 0,-1-6 0,2-7 0,0-6 0,-1-3 0,1-1 0,-1-4 0,-1 4 0,9 0 0,-2 1 0,-12-1 0,-1-3 0,-5 9 0,-5 12 0,-3-11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29:42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4728 6209 24575,'0'33'0,"0"1"0,0 7 0,0 6 0,0 2 0,-3-6 0,-2 3 0,0 1 0,2 1-656,1-2 1,2 2-1,0 1 1,-1 0 0,0-2 284,-2-3 1,0 0 0,-1-1 0,1-1 0,0-1 370,2 3 0,1-1 0,1-2 0,-1-1 516,0 3 0,0-2 0,0-3-516,0-2 0,0-2 415,0 2 1,0-5-416,0-8 0,16 9 0,11-32 2749,11 0-2749,-9 1 0,0-2 0,11-15 0,2 8 0,-2-3 0,-13-25 0,7 26 0,-5 1 0,-25-7 0,12 16 0,-16 0 0,0 0 0</inkml:trace>
  <inkml:trace contextRef="#ctx0" brushRef="#br0" timeOffset="950">5345 6244 24575,'-8'41'0,"0"0"0,2 1 0,0 4 0,-1 8 0,1-14 0,0 6 0,-1 3 0,0 4 0,0 1 0,0-1 0,1-1 0,1-4-469,0-2 1,2-1 0,-1-2 0,1 0 0,0 0 0,0 2 0,0 2 103,0 0 1,-1 3 0,0 1 0,-1 2 0,1-1 0,1 0 0,-1-2 0,2-2 0,0-4-67,1 9 1,0-4-1,2-3 1,-1-1-1,1 1 588,-1-3 0,0 1 0,0-2 0,0-1 1,0-1-158,0 0 0,0-2 0,0 0 0,0-1 531,0 10 0,0 0 0,0-4-531,0-4 0,0-4 0,0-8 0,0-3 0,0 8 819,0-28 0,0 11 0,0-15 0</inkml:trace>
  <inkml:trace contextRef="#ctx0" brushRef="#br0" timeOffset="2307">6350 6068 8191,'-10'32'0,"-1"1"0,1 0 0,-5 0 0,-3 2 0,-1 1 0,0 5 293,4-1 0,0 3 0,0 4 0,-1 0 1,0 0-1,-1-1-293,1-6 0,-2-2 0,0 1 0,0 0 0,0 1 0,1 0 0,1 1 0,1 3 0,2 2 0,0 0 0,1 1 0,0 0 0,0-1 0,-1-1 0,-3 3 0,0 0 0,0-1 0,0 0 0,0-1 0,2 0 0,0-2 0,2-1 0,0 0 0,0 0 0,0 0 0,1 0 174,0 0 1,1 1-1,-1-1 1,1 1 0,0-1-1,-1 1-174,0-2 0,-1 1 0,0 0 0,0-1 0,1 0 0,3 0 0,1 6 0,3-1 0,1 0 0,-1 0 0,-2 0 191,-2-2 1,-2 1 0,-1-1-1,1 0 1,2 1-192,3 0 0,1 1 0,1 0 0,0-1 0,-1-1 0,-3-4 0,0-2 0,0 1 0,-1 0 0,1 2 0,1 3 0,0 4 0,0 0 0,0 0 0,0-2 0,1-4 0,0 0 0,0-3 0,0-2 0,0 2 819,1 7 0,-1 4 0,1-5 0,2-10-202,2 4 119,0 7 1,0-44 0,0 13 0</inkml:trace>
  <inkml:trace contextRef="#ctx0" brushRef="#br0" timeOffset="3550">6597 6844 24575,'-4'41'0,"0"-1"0,1 1 0,-1 0 0,-1 2 0,-1 3 0,-1 3 0,1 0 0,0 0 0,0-3 0,1 0 0,1-2 0,-1 0 0,1 0 0,-1 1-461,-1 0 1,0 3 0,0 0 0,0-1 0,2-3 0,0-5 460,3 4 0,2-6 0,-1-4 877,0 20-877,0-53 454,0-37-454,0-10 0,6 14 0,4-1 0,6 7 0,3-1 0,6-8 0,5 2 0,11 12 0,5 5 0,-15 3 0,1 2 0,3 6 0,1 11 0,4 6 0,0 4 0,-2 1 0,6 6 0,-3 2 0,0 5-50,-5 0 1,0 4 0,-2 2 0,-3 1 49,-6-1 0,-3 1 0,-1 0 0,-3 0 0,3 8 0,-4 0 0,0 1-196,-3-6 0,0 0 1,-1 0-1,-3-3 196,2 14 0,-4-2-20,-5-13 0,-1 0 0,-7-3 20,-16 4 0,-9-5 0,4-11 0,-4-2 0,-4-1 0,-2-5 0,-4 0 0,-3-2 0,2 0 0,5 1 0,2 1 0,4 1 0,-3-3 0,-11-5 0,0 0 0,-1 1 0</inkml:trace>
  <inkml:trace contextRef="#ctx0" brushRef="#br0" timeOffset="4751">6597 6809 24575,'41'-8'0,"1"0"0,-12-1 0,2-2 0,4 1 0,4-1 0,-6-3 0,-4-10 0,-3-3 0,11 1 0,-2-3 0,-16 2 0,-3-3 0,1 1 0,5 4 0,1 0 0,0 1 0,0-6 0,-1-1 0,0 5 0,6 5 0,-3 3 0,10-13 0,-21 31 0,-15 0 0</inkml:trace>
  <inkml:trace contextRef="#ctx0" brushRef="#br0" timeOffset="6352">12595 8855 24575,'0'-45'0,"0"0"0,-1 11 0,0 0 0,3 0 0,1-1 0,3 0 0,0-1-535,1-5 1,-1-1 0,1-1 534,-1 1 0,0 0 0,1 1 0,4 5 0,1 0 0,-3 2 260,-7-10 0,0 2-260,6 5 0,-1 3 265,-7-5-265,0 8 0,-15 31 0,11 15 409,-11 20 0,-2 13-409,10-9 0,3 5 0,0 2 0,0 1 0,0-7 0,0 2 0,0-1 0,0 1 0,0 1-318,0 2 1,1 2-1,-1 0 1,1-2 0,2-2 317,0-1 0,1-3 0,0 0 0,1-2 0,-1 8 0,0-2 0,0-2-37,-1 6 1,2-1 36,6 3 0,1-4 0,-4-6 0,12-8 0</inkml:trace>
  <inkml:trace contextRef="#ctx0" brushRef="#br0" timeOffset="7976">11942 9825 8191,'16'19'0,"12"-15"0,10-8 1092,1-4 0,5-4 0,6-3-964,-12 5 0,4-2 0,4-1 0,0 0 1,2 0-1,-3 0 0,-2 1-128,6-1 0,-3 1 0,0 0 0,0 0 0,2-2 191,-7 1 0,1-1 0,1-1 0,0-1 0,-1 1 1,-3 2-1,-3 1-191,4 1 0,-3 2 0,-3 0 0,1-1 604,7-7 0,0-2 0,-3 4-604,5 4 0,-2 2 1638,11 2 0,-8-1 741,-21-8-1483,23 12-896,-43-11 2175,11 15-2175,1 0 0,-12 0 0,12 0 0</inkml:trace>
  <inkml:trace contextRef="#ctx0" brushRef="#br0" timeOffset="9578">12418 10654 24575,'0'35'0,"0"3"0,0 6 0,1-9 0,-1 2 0,-1 1-591,-2-1 0,-1 1 1,-1 2-1,1-2 591,3 11 0,0-1 0,0-2 0,-5-6 0,0-2 0,2-2 378,3 2 0,2-6-378,-1 4 389,0-36-389,0-36 0,16-3 0,-10 0 0,7-4 0,15 9 0,8 2 0,-2 0 0,-12 5 0,-2 0 0,5 1 0,5 1 0,6-1 0,0 4 0,-5 4 0,-1 6 0,-1 5 609,19-5 0,2 8-609,-5 17 0,0 5 0,-9-6 0,1 1 0,0 2-234,1 4 1,1 2-1,-3 1 234,-5 1 0,-2 0 0,0 0 0,-2-2 0,-1 0 0,-1 0 0,4 6 0,-3 1 0,1 5 0,-3 0 0,-5 6 0,-9-14 0,-4 1 0,-3 0 0,-6-1 0,-17 3 0,-7-1 0,0 9 0,-5-1 0,-5-10 0,-8-2 0,-2-1 0,5-3 0,-3 0 0,0-2 0,2-1 64,-1-1 1,2-3 0,-1 0-65,-3 1 0,-1-2 0,7-4 0,12-6 0,5-2 0,-12 1 0,15 0 0,4 0 0</inkml:trace>
  <inkml:trace contextRef="#ctx0" brushRef="#br0" timeOffset="10668">12312 11077 24575,'17'-30'0,"0"0"0,0 0 0,2-13 0,1 0 0,6 9 0,3 0 0,-1 0-281,-8 2 0,-1 1 0,1 0 281,2 0 0,2 0 0,0 3 0,11-7 0,-3 3 138,-13 5 1,1 3-139,13 5 0,1-1 70,-15-6 0,1 1-70,13 6 0,0 3 0,-13-2 0,0 0 0,6 2 0,-1-3 213,-7-6 0,-1-1-213,1 7 0,-1-1 0,1-13 0,-1-1 0,2 10 0,-2 1 0,2-14 0,-3 14 0,-16 23 0</inkml:trace>
  <inkml:trace contextRef="#ctx0" brushRef="#br0" timeOffset="50027">15717 7814 24575,'0'35'0,"0"-6"0,0 1 0,0-2 0,0 1 0,-1 10 0,2 0 0,6-3 0,1-1 0,-6 0 0,0 0 0,6 1 0,0-1 0,-7 0 0,-2 1 0,0 7 0,2 0 0,7-13 0,0-1 0,-7 5 0,1-2 0,14 4 0,-16-17 0,16-3 0,-12-16 0,27 0 0,4 0 0,-9 0 0,3 0 0,12 0 0,4 0 0,-9 0 0,2 1 0,2-1 0,-1-1 0,1-2 0,-1-1 0,1-1 0,2 1-513,-2 0 1,2 0 0,0 0-1,1 0 1,0 1 512,0-1 0,0 0 0,1 1 0,-1-1 0,-1-1 0,-1-1 0,-2-1 0,1 0 0,0 0 0,0 3 0,5 1 0,0 2 0,1 2 0,0-1 0,0-1 0,0-2 0,1 0 0,1 0 0,-1-1 0,0 1-656,-1 0 1,-1-1-1,1 1 1,1 0 0,2 0 651,-6 2 0,2 0 0,1 1 1,0 0-1,1 0 0,-1-1 1,-1 0 3,3-1 0,0 0 0,-1-1 0,0 0 0,0 0 0,2 1 0,-5-1 0,2 1 0,0-1 0,0 1 0,-1 0 0,0 0 0,-2 0 0,1 1 0,-1 0 0,-2 1 0,1 0 0,0-1 0,1 0-355,5-1 1,1-1 0,1 0 0,0 0 0,-2 0 0,-3 1 354,6 2 0,-3 0 0,-1 0 0,3 0-183,-2 0 1,4 0 0,-1 0 0,-2 0 0,-6 0 182,-3 0 0,-4 0 0,0 0 551,6 0 1,1 0 0,-3 0-552,7 0 0,-4 0 1496,-5 0 0,-1 0-1496,4 0 0,0 0 1380,-5 0 0,-1 0-1380,1 0 0,2 0 0,-1 0 0,3 0 0,1 0 40,0 0 0,0 0 0,2 0-40,-6 0 0,2-1 0,-1 1 0,1 1 0,1 2 0,-1 2 0,1 0 0,0-2 0,1-2 0,1-1 0,0 0 0,-3 3 0,6 6 0,-3 3 0,1-2-229,3-3 1,1-2 0,-3 3 228,-8 2 0,-1 3 0,0-1 0,0 0 0,0 0 0,1 0 0,3-1 0,2 1 0,0 0 0,3 0 0,1-1 0,-1 1 0,-1 0 0,0 1 0,-1-3 0,-3-3 0,-1-1 0,-1 1 0,8 10 0,-4-3 0,-13-11 0,-1-2 0,-1 7 0,-1 0 0,10-8 1324,0 0-1324,-2 0 0,1 0 735,9 0-735,-2 1 0,0-2 0,-13-6 0,-1-2 0,7 0 0,3-1 0,5-7 0,2-2 0,0 1 0,2 1-293,-4 5 1,2 0 0,-1 1 292,-5-1 0,-1-1 0,0 3 0,1 3 0,0 2 0,0-3 0,1-7 0,1-2 0,-2 2 0,9 3 0,0 0 0,-3-3 0,3-4 0,0 2 0,-1 4 0,1 2 0,1 0-465,0-1 1,0-1-1,1 3 465,-9 4 0,2 2 0,0 0 0,-2-2 0,9-4 0,-1-2 0,-2 3 0,-6 7 0,-1 2 0,0-2-15,2-8 1,-1-2-1,-3 3 15,-7 6 0,-2 2 0,16-8 0,-5 2 0,-16 7 813,9 0-813,-32-16 1452,0 12-1452,0-11 50,0 15-50,0 0 0,0-16 0,-7-7 0,-2-5 0,0 0 0,-2-3 0,1 1 0,-2-3 0,-1 2 0,-4-6 0,-1 2 0,0 2 0,1 3 0,-2 4 0,2 1 0,-2-10 0,3-1 0,16 1 0,0 16 0,0-13 0,0 13 0,0-17 0,0 1 0,0 15 0,0 5 0,0 15-820,16-16 1,-12 12 0,11-11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1:2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17181 11307 24575,'-8'25'0,"0"0"0,7 10 0,-2 1 0,-13 0 0,1 3 0,11-6 0,5 2 0,-2-2 0,-7 5 0,0-1 0,7 6 0,2 0 0,-1-8 0,0 1 0,0 7 0,0 0 0,0-6 0,0 0 0,0 6 0,0 1 0,0-5 0,0 0 0,0-3 0,0 1 0,0 2 0,0 0 0,0-11 0,0-1 0,0 7 0,0-2 0,0 8 0,0-15 0,0 1 0,-1-1 0,2 1 0,7 1 0,0 0 0,-6 1 0,0-1 0,6 0 0,-1-3 0,-7 12 0,0-17 0,0-3 0,0-16 0,0 16 0,0-13 0,0 13 0,16-16 0,-12 16 0,27-12 0,-11 11 0,3-14 0,5-2 0,7 9 0,0 0 0,-2-6 0,1 0 0,8 6 0,0 0 0,-10-8 0,-1 0 0,-4 0 0,1 0 0,6 0 0,-1 0 0,6 0 0,-13 0 0,-1 0 0,-6 0 0,13 0 0,-28 0 0,11-16 0,1-4 0,-12-15 0,27 0 0,-28 3 0,-2-3 0,15-1 0,-1-2 0,-11 6 0,-5-3 0,2-4 0,3 2 0,2-5 0,0-3 0,0-1 0,0 1 0,-2 5 0,-2-1 0,-2 3 0,1 0 0,0-4-300,1 0 1,1-6-1,0-1 1,0 0-1,0 3 1,-2 6 299,0-6 0,-1 5 0,-1 3 0,1-9 0,0 3 0,0 9 0,0 4 0,0-5 0,0 17 0,0 3 0,0 16 0,0-15 1797,0-5-1797,0-15 0,-7 9 0,-1 1 0,4 1 0,-12-23 0,16 43 0,0-11 0,-16-1 0,12 12 0,-11-12 0,15 1 0,0-5 0,0 0 0,0 5 0,0 15 0,-16 0 0,12 0 0,-11 0 0,15 0 0,0 0 0,-16 0 0,12-16 0,-27 12 0,11-12 0,-15 1 0,10 12 0,-1 2 0,-2-7 0,1 0 0,-12 8 0,6 0 0,3 0 0,6 0 0,-5 0 0,0 0 0,7 0 0,-7 0 0,3 0 0,18 0 0,-39 0 0,43 0 0,-11 16 0,-1-12 0,12 11 0,-27 1 0,27-12 0,-28 12 0,29-1 0,-13-11 0,16 12 0,-16-16 0,12 16 0,-11-12 0,15 27 0,0-27 0,0 12 0,0-16 0,0 0 0,0 15 0,0-11 0,0 27 0,15-11 0,-11 15 0,12 1 0,0-1-820,3-15 1,1-5 0,-5-15 0</inkml:trace>
  <inkml:trace contextRef="#ctx0" brushRef="#br0" timeOffset="8695">16105 11201 24575,'-43'0'0,"-1"0"0,1 0 0,8 0 0,0 0 0,3 0 0,-2 0 0,2 0 0,4-1 0,1 2 0,-9 5 0,1 3 0,7 1 0,1 0 0,-8 10 0,19-5 0,16-15 0,0 16 0,0-12 0,0 27 0,0 4 0,0-1 0,0 3 0,0-1 0,0 3 0,0-7 0,0 2 0,0 1 0,0 10 0,0 2 0,0-1 0,0-7 0,0-1 0,0 2-280,1-2 0,0 1 0,-1 0 0,-2-2 280,-2 2 0,-2-1 0,1-1 0,3-2 0,1 1 0,0 1 0,-4 10 0,-1 2 0,1 0 0,5-6 0,1 0 0,-2 0 0,-3 4 0,-3 1 0,3-2 0,2-9 0,2-1 0,-2-3 0,-7 4 0,2-4 0,6-6 0,2-3 0,-1 12 1120,16-17-1120,3-3 0,16-16 0,1 0 0,-1 0 0,0 0 0,-15 0 0,11 0 0,-27 0 0,12 0 0,-16-16 0,0 12 0,0-27 0,0 27 0,0-12 0,0 1 0,0-5 0,0-15 0,6 4 0,4-5 0,0 2 0,2-2 0,1 0-329,0 4 1,0 1-1,0-4 329,0-3 0,0-4 0,0-1 0,-1 2-511,1-5 1,-2 1 0,0-1 510,-2 6 0,0-1 0,0 0 0,0 0-156,0-1 1,0-1-1,0 1 1,-1 4 155,2-11 0,-1 4 0,1 8 0,-4 8 0,-6 13 877,0 0-877,0-3 1552,0-17-1552,0 12 0,0-3 355,-1-8 0,2 0-355,7 6 0,0-1 0,-7-14 0,2 6 0,12 14 0,-15-23 0,0 43 0,0-11 0,0-1 0,0-4 0,0-3 0,0-5 0,0-10 0,0-2 0,0 9 0,0 1 0,0-2 0,0 5 0,0 12 0,0 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5:32:57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16140 6385 24575,'48'0'0,"1"0"0,-1 0 0,0 0 0,1 0 0,1 0 0,-5 0 0,2-1 0,0 1 0,-2 1-720,-4 2 1,-1 0 0,0 1 0,0 2 719,0 1 0,0 2 0,0 0 0,-3 1 0,2 2 0,-3 1 0,-2 1 303,-2 3 1,-3 2 0,-3-4-304,9 5 473,-19 11-473,-32-27 0,7 17 0,-2 5 0,-13-7 0,-3 2 0,9 4 0,0 5 0,0 1-30,-6 4 0,-1 3 0,3 2 30,6-3 0,2 2 0,1 2 0,1 1-596,3-3 0,1 0 1,1 2-1,1 1 1,1 1 595,0-1 0,2 0 0,-1 2 0,2 1 0,1 0 0,0 0-547,2 2 1,0 1 0,2 1 0,0 0 0,1 1 0,0 1 495,-1-9 1,1 1 0,0 0 0,0 1-1,1 1 1,0-1 0,0 1 0,0-1-360,1 3 0,1 0 1,-1 0-1,1 1 1,1-1-1,-1 1 0,0 0 1,0 1 354,-1-4 0,0 1 0,0 0 0,0 0 1,0 1-1,0-1 0,0 1 0,0-1 1,1 0 54,0 0 0,0 0 0,1-1 0,0 1 0,0 0 0,0-1 0,-1 0 0,0 1 0,-1-1-163,0 4 1,0 1 0,-2-1 0,0 0-1,1 0 1,-1-1 0,1 0 0,1-2 162,0 0 0,1-1 0,1-1 0,0-1 0,-1 0 0,1-1 0,-1-1 139,0 8 1,1 1 0,-1-3 0,0-1-1,-1-3-139,1 7 0,-1-4 0,0-1 656,0-5 1,0-1 0,-2-1-657,-2-3 0,-3-1 0,0 3 0,-1 6 0,-2 4 0,-1 1 0,0 2 268,2-4 1,-1 2 0,1 0 0,-2 2 0,1 1-269,0-5 0,-1 0 0,0 2 0,-1 1 0,1 0 0,0 0 0,0 0 0,-1-2 0,1 1 0,0 0 0,-1-1 0,1 1 0,1-1 0,-1 1 0,2-1 0,0 0 0,0 1 0,0-1 0,1-1 0,-1 0 0,1-2 328,-2 9 1,1-2-1,-1-1 1,1-2-1,1-1-328,1 2 0,1-2 0,1-1 0,-1-4 305,0 1 1,0-2 0,0-3-306,0 6 0,0-2 277,0-6 0,0-1-277,0-1 0,0 2 0,0 7 0,0 0 0,0 1 0,0 3 1025,0-6 1,0 4 0,0-2-1026,0-6 0,0 0 0,0 1 0,0 5 0,0 1 0,0-2 1008,0 5 0,0-4-1008,0-6 0,0-3 92,0-7 0,0-3-92,0-5 0,0 13 0,-26-29 0,-11-3 0,-6 15 0,-8 2-656,14-12 1,-5-1-1,-4-2 1,-2 1 0,-2 2 530,7 1 1,-3 2 0,-1-1-1,-2 2 1,-1 0 0,0 0-1,-2 1 1,1-1-174,8-1 0,-1-1 0,-1 2 0,0-1 0,0 0 0,-1 0 0,0 1 0,-1-1 1,1 1-1,-1-1 0,1 0 135,-2 1 0,-1-1 0,1 0 0,-2 1 0,1-1 0,0 1 1,0-1-1,0 1 0,1-1 0,-1 1 0,2 0 163,-2 1 0,-1 1 0,1 0 0,0 0 0,0 0 0,1 0 0,1 0 0,0-2 0,1 0 0,2-1-235,-8 0 1,0-2 0,2 0-1,1-1 1,1-1 0,2 1-1,2 0 235,-4 2 0,3 1 0,2-1 0,1-1 0,2-2 0,-13-3 0,3-1 0,8-1 0,13 1 0,7 0 0,7 0 0</inkml:trace>
  <inkml:trace contextRef="#ctx0" brushRef="#br0" timeOffset="9700">14923 12012 24575,'35'0'0,"-10"0"0,1 0 0,13 0 0,-7 0 0,3 0 0,0 0 0,0 0 0,-6 1 0,1-2 0,8-3 0,5-3 0,-2 2-588,6 4 0,2-2 588,-11-2 0,3-3 0,1-1 0,1 0-621,4 0 1,1 1 0,0-1 0,1 0 620,-7 1 0,1 1 0,0 0 0,0-1 0,2-1-547,-2-1 1,1-1 0,1-1 0,1 0 0,0 1 0,1 0 500,-4 2 0,2 1 0,0 1 1,0 0-1,1-1 0,-1 1 0,1-2 46,1 0 0,0-1 0,1-1 0,0 0 0,-1 1 0,1 0 0,0 1 0,1 0 0,1 0 0,0 1 0,0 0 0,-1 1 0,0-1 0,-1 2 0,-4 0 0,1 0 0,-2 1 0,1-1 0,-2 2 0,0-1 0,-2 1-257,7 0 0,-1 0 0,-2 1 0,0 1 0,-2 0 257,8 1 0,-1 1 0,-2 0 0,-4 1 197,-4-1 1,-4 0 0,0 0-198,0-1 0,0 0 0,-3 3 924,4 4 1,-1 3-925,1 1 0,-2 0 1638,-5-1 0,-3 2-1320,1 6 0,-3-3 1650,-4-10-1968,19 12 218,-57-16-218,20-16 0,-19-1 0,-9-1 0,2-9 0,-3-1 0,-7 0 0,-2 1 0,-1-8 0,-1 3 0,-4 12 0,-2 1 0,15 2 0,1-1 0,-1 2 0,-15-3 0,-2 3 0,11 3 0,-1 1 0,1 2 0,-11-1 0,2 2 0,8 0 0,1 2 0,0 6 0,3 2 0,9-1 0,-24 0 0,43 0 0,51 16 0,-10-13 0,4-2 0,-1 4 0,3 1 0,0-1-205,-2-4 1,0-2 0,-2 1 204,-3 0 0,0 0 0,-2 0 0,12 0 0,-2 0 0,-7 0 0,-3 0 0,-8 0 0,-1 0 0,10 0 0,0 0 0,1 15 0,-1 5 613,0 15-613,-27 4 0,-12 4 0,-10-4 0,-7 1-455,0 0 1,-3 2-1,-6-3 455,3-14 0,-5-3 0,0-1 0,2 1 0,-2 8 0,1-1 0,0-1-70,-4-4 1,0-1-1,3 0 70,4 5 0,1-1 0,-15 0 0,2-3 0,18-6 0,1-1 0,-22 0 0,3 2 0,17 16 0,-3-25 0,5 0 1349,17 5-1349,-12 9 56,16-18 0,0 17 0,0-23 0</inkml:trace>
  <inkml:trace contextRef="#ctx0" brushRef="#br0" timeOffset="12256">19121 10689 24575,'0'44'0,"0"0"0,0 0 0,0 0 0,0 0 0,0-4 0,0-1 0,0-1 0,0 3 0,0 3 0,0 0 0,0 3 0,0 3 0,0 0 0,0 0 0,0-1 0,0-2-547,0-3 1,0-2 0,0 0 0,0-1 0,0 0 0,0 0 172,0 5 0,0 1 0,0-1 0,0-1 0,0-2 374,0 1 0,0-1 0,0-2 0,0-1 424,0 9 1,0-2 0,0-3-425,0-1 0,0-4 446,0-12 1,0-3-447,0 7 0,0-43 0,0-17 0,0-8 0,0 4 0,0-2 0,0-3 380,0 0 1,1-2 0,-1-1-1,-1 1-380,-3-10 0,-2 0 0,0 1 0,0 2 0,-1 0 0,1 0 0,-1 0 0,0 0 0,1 0 0,0-1 0,0 1 0,2 1 0,3 8 0,2 2 0,-1 0 80,0 1 0,0 1 0,0 1-80,0-4 0,0 4 0,0-7 0,19 10 0,9 6 0,0 19 0,3 4 0,7-8 0,4-2 0,0 7-190,-5 13 1,-1 7 0,0-2 189,4-6 0,-1-3 0,-4 8 394,-7 13 0,-5 7 0,-1-2-394,4-2 0,-9 1 0,-24 4 0,-10 2 0,0 6 0,-7-1 0,-8-15 0,-8-3 0,2 2-225,6 5 0,2 1 0,-2-2 225,-3-3 0,-2-3 0,3-1 0,-3 4 0,4-1 291,5-8 1,5 1-292,3 17 0,5-15 0,30-20 0,21-4 0,-3-11 0,4-1 0,6 12 0,4 4-64,-7-5 1,1-1 0,0 1 63,-2 3 0,1 1 0,-2 4 0,-1 5 0,-1 3 0,-1 1-79,-1-1 0,-2 1 0,-4 5 79,-6 8 0,-5 5 0,-1 1 0,3-2 0,-1 1 0,-4 1 0,-5 6 0,-4 3 0,1-3 0,3 2 0,-3-2 0,-5 2 0,-2-3 0,1-1 0,-15 0 0,-23-20 0,-16-4 0,8-1 0,22 0 0,-1-1 0,-19-4 0,0 1 0,-1-1 0</inkml:trace>
  <inkml:trace contextRef="#ctx0" brushRef="#br0" timeOffset="15416">19915 12383 24575,'34'-17'0,"0"0"0,1 1 0,-1-1 0,2-5 0,-1-1 0,1-3 0,2-1 0,-2 1 0,4-3 0,0-1 0,1-1 0,-2 1 0,-4 1-796,4-3 0,-4 0 0,-1 0 0,1-1 796,-2 3 0,2-2 0,0 1 0,-5 1 0,-6 4 0,-2-3 0,-9 3 1002,-13-9-1002,-35 19 0,-2 15 0,-4 2 0,-4-1 0,-3 0 18,11 0 0,-1-1 1,0 2-19,1 2 0,1 2 0,3 3 0,-6 8 0,3 3 0,1-2 0,4 5 0,10 18 0,7 3 0,2-15 0,4 3 0,5 9 0,3 7 0,3-1 173,1-5 0,2-1 0,4 0-173,0-5 0,2 1 0,2 0 0,1 0 0,1 5 0,1 2 0,2-2 0,-1-5 0,1-6 0,1-4 0,0 0 0,2 4 0,1-1 0,-1-5 0,13 7 482,0-27-482,-11-2 0,3-4 0,7-14 0,4-9 0,0-1 0,-4 7 0,-1-1 0,0-3-157,-4-4 0,1-4 0,-2 0 0,-2 2 157,11-7 0,-7-2 0,-16 3 0,-3-3 0,-1 1 0,9-9 0,-2 0 0,-9 9 0,-2-2 0,-1 1 0,1 2 0,0 1 0,-2 0 545,-3-11 0,-2 2-545,4 7 0,-6 4 0,-17 4 0,-7 7 0,-1 7 0,-3 10 0,-8 14 0,4 13 0,13 7 0,6 7 0,3 5-520,4 2 1,5 4-1,2 2 1,1 0 519,0-9 0,1 0 0,0 0 0,1 1 0,-1 0 0,-1 5 0,0 1 0,0 0 0,2 0 0,1-3 0,3 4 0,2-3 0,2-1 0,1 0 0,2-3 0,1 0 0,1-1 0,2-2 27,1 0 1,1-2-1,1-1 1,2-6-28,14 1 0,0-2 0,-10 14 0,1-5 0,7-24 0,1-3 0,-12 8 0,-1 0 0,5-8 0,-1-5 2090,6-5-2090,-27 0 542,12 16-542,-32 4 0,-3 23 0,-12-24 0,-5-1 0,8 5 0,-3-3 0,-1-11 0,-4-5 0,2 3 0,-4 9 0,2-1 0,-1-13 0,3 0 0,-1 14 0,4-16 0,42-16 0,-9-11 0,0-5 0,19-4 0,9-4 0,-7 6 0,3-3 0,1-1 0,-1 2-364,-2 3 0,0 1 1,1 0-1,0-1 364,5-1 0,2-1 0,-1 0 0,-2-2 0,-6 0 0,-1-3 0,-2 1 0,1 2 0,3-1 0,0 2 0,-2-3 0,-6 2 0,-3-2 0,0-1 0,0 3 0,5-4 0,-1 3 0,-1-1-31,-3 3 0,-1 0 0,-1 0 31,-2-12 0,1 2 0,7 11 0,-3 0 0,-11-8 0,-2 0 0,14-2 0,2-1 0,-10 12 0,-1-1 0,0-1-279,1-4 1,0-1-1,-1 0 279,0-1 0,0 1 0,-2-1 0,-3 0 0,-2 0 0,1 0 0,0-2 0,0 0 0,0 3 0,0-7 0,0 4 0,0 2 0,0 5 1383,0 2-1383,0 19 0,0 63 0,-4-10 0,-2 7 0,0 5-547,3-11 1,-1 3 0,1 3 0,0 2 0,0 1 0,-1 1 328,0-2 0,0 1 1,-1 1-1,0 2 0,1 0 1,-1 1-1,1-1 1,0 0 217,1-4 0,0 1 0,1-1 0,0 1 0,0 0 0,0 0 0,0-1 0,0 0 0,0 0 0,0 3 0,0-1 0,0 1 0,-1 0 0,1-1 0,0-1 0,1-2 0,0 0-141,0 5 1,1-1 0,0-1-1,0-2 1,1-2 0,-1-3 140,0 3 0,0-2 0,0-4 0,0-1 0,0 0 0,0-3 0,0-3 0,-2 6 0,4-15 0,13-56 0,-4 10 0,-2-5 0,-2-10 0,-1-7 0,1-2 819,0 10 0,1-2 0,1 1 0,-2-1-755,-1-9 0,-1 1 0,4 0-64,3 12 0,3 1 0,2 0 0,-3 0 631,0-8 1,-1 1-1,2 6-631,7 4 0,-1 5 0,-6-20 0,-30 31 0,-28-3 0,15 2 0,-1-2 0,-1 0 0,-3-1 0,2 1 0,-7-2 0,1 0 749,1-9 1,2 2-750,6 18 0,5 0 0,3-21 0,-11 27 0,27-28 0,-12 28 0,16-11 0</inkml:trace>
  <inkml:trace contextRef="#ctx0" brushRef="#br0" timeOffset="16116">21308 11977 24575,'42'-13'0,"0"0"0,1 1 0,-1-1 0,-2 0 0,1-1 0,0-1 0,2 1 0,-1-1 0,5 1 0,0-1 0,1 0 0,0 0 0,0 0 0,-8 1 0,1-1 0,1-1 0,-2 1 0,-3 1 0,-2 2 0,6-3 0,-3 3 0,-4-1 0,45-18 0,-79 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" TargetMode="External"/><Relationship Id="rId2" Type="http://schemas.openxmlformats.org/officeDocument/2006/relationships/hyperlink" Target="http://scikit-learn.org/stable/modules/tre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ap.readthedocs.io/en/master/" TargetMode="External"/><Relationship Id="rId4" Type="http://schemas.openxmlformats.org/officeDocument/2006/relationships/hyperlink" Target="https://scikit-learn.org/stable/modules/ensemb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11. Decision Trees. Ensemble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95754"/>
            <a:ext cx="7328534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77495" indent="-274320">
              <a:lnSpc>
                <a:spcPct val="1233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20" dirty="0">
                <a:latin typeface="Times New Roman"/>
                <a:cs typeface="Times New Roman"/>
              </a:rPr>
              <a:t>Feature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TIXGeneral"/>
                <a:cs typeface="STIXGeneral"/>
              </a:rPr>
              <a:t>𝑋</a:t>
            </a:r>
            <a:r>
              <a:rPr sz="2625" spc="-97" baseline="-15873" dirty="0">
                <a:latin typeface="STIXGeneral"/>
                <a:cs typeface="STIXGeneral"/>
              </a:rPr>
              <a:t>𝑖</a:t>
            </a:r>
            <a:r>
              <a:rPr sz="2625" spc="547" baseline="-15873" dirty="0">
                <a:latin typeface="STIXGeneral"/>
                <a:cs typeface="STIXGeneral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“better”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than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feature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STIXGeneral"/>
                <a:cs typeface="STIXGeneral"/>
              </a:rPr>
              <a:t>𝑋</a:t>
            </a:r>
            <a:r>
              <a:rPr sz="2625" spc="-412" baseline="-15873" dirty="0">
                <a:latin typeface="STIXGeneral"/>
                <a:cs typeface="STIXGeneral"/>
              </a:rPr>
              <a:t>𝑗</a:t>
            </a:r>
            <a:r>
              <a:rPr sz="2625" spc="577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splitting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using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STIXGeneral"/>
                <a:cs typeface="STIXGeneral"/>
              </a:rPr>
              <a:t>𝑋</a:t>
            </a:r>
            <a:r>
              <a:rPr sz="2625" spc="-97" baseline="-15873" dirty="0">
                <a:latin typeface="STIXGeneral"/>
                <a:cs typeface="STIXGeneral"/>
              </a:rPr>
              <a:t>𝑖</a:t>
            </a:r>
            <a:r>
              <a:rPr sz="2625" spc="540" baseline="-15873" dirty="0">
                <a:latin typeface="STIXGeneral"/>
                <a:cs typeface="STIXGeneral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leads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“purer”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split</a:t>
            </a:r>
            <a:endParaRPr sz="24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75" dirty="0">
                <a:latin typeface="Times New Roman"/>
                <a:cs typeface="Times New Roman"/>
              </a:rPr>
              <a:t>For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example,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given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5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Yes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5</a:t>
            </a:r>
            <a:r>
              <a:rPr sz="2400" spc="75" dirty="0">
                <a:latin typeface="Times New Roman"/>
                <a:cs typeface="Times New Roman"/>
              </a:rPr>
              <a:t> No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80"/>
              </a:spcBef>
            </a:pPr>
            <a:r>
              <a:rPr sz="2400" spc="125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55" dirty="0">
                <a:latin typeface="STIXGeneral"/>
                <a:cs typeface="STIXGeneral"/>
              </a:rPr>
              <a:t>𝑋</a:t>
            </a:r>
            <a:r>
              <a:rPr sz="2250" spc="-82" baseline="-16666" dirty="0">
                <a:latin typeface="STIXGeneral"/>
                <a:cs typeface="STIXGeneral"/>
              </a:rPr>
              <a:t>1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&lt;2Y,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3N&gt;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&lt;3Y,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2N&gt;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2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&lt;1Y,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4N&gt;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&lt;4Y,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3</a:t>
            </a:r>
            <a:r>
              <a:rPr sz="2250" spc="442" baseline="-16666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splits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data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&lt;0Y,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5N&gt;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&lt;5Y,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0N&gt;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45" dirty="0">
                <a:latin typeface="Times New Roman"/>
                <a:cs typeface="Times New Roman"/>
              </a:rPr>
              <a:t>Then,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STIXGeneral"/>
                <a:cs typeface="STIXGeneral"/>
              </a:rPr>
              <a:t>𝑋</a:t>
            </a:r>
            <a:r>
              <a:rPr sz="2250" spc="-44" baseline="-16666" dirty="0">
                <a:latin typeface="STIXGeneral"/>
                <a:cs typeface="STIXGeneral"/>
              </a:rPr>
              <a:t>3</a:t>
            </a:r>
            <a:r>
              <a:rPr sz="2250" spc="322" baseline="-16666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≻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X</a:t>
            </a:r>
            <a:r>
              <a:rPr sz="2250" baseline="-16666" dirty="0">
                <a:latin typeface="STIXGeneral"/>
                <a:cs typeface="STIXGeneral"/>
              </a:rPr>
              <a:t>2</a:t>
            </a:r>
            <a:r>
              <a:rPr sz="2250" spc="337" baseline="-16666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≻</a:t>
            </a:r>
            <a:r>
              <a:rPr sz="2100" spc="-5" dirty="0">
                <a:latin typeface="STIXGeneral"/>
                <a:cs typeface="STIXGeneral"/>
              </a:rPr>
              <a:t> </a:t>
            </a:r>
            <a:r>
              <a:rPr sz="2100" spc="-25" dirty="0">
                <a:latin typeface="STIXGeneral"/>
                <a:cs typeface="STIXGeneral"/>
              </a:rPr>
              <a:t>X</a:t>
            </a:r>
            <a:r>
              <a:rPr sz="2250" spc="-37" baseline="-16666" dirty="0">
                <a:latin typeface="STIXGeneral"/>
                <a:cs typeface="STIXGeneral"/>
              </a:rPr>
              <a:t>1</a:t>
            </a:r>
            <a:endParaRPr sz="2250" baseline="-16666">
              <a:latin typeface="STIXGeneral"/>
              <a:cs typeface="STIXGeneral"/>
            </a:endParaRPr>
          </a:p>
          <a:p>
            <a:pPr marL="299085" marR="17780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understand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this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visually;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formulize </a:t>
            </a:r>
            <a:r>
              <a:rPr sz="2400" spc="-25" dirty="0">
                <a:latin typeface="Comic Sans MS"/>
                <a:cs typeface="Comic Sans MS"/>
              </a:rPr>
              <a:t>it?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Purity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/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99085" marR="17780" indent="-274320">
                  <a:lnSpc>
                    <a:spcPct val="120000"/>
                  </a:lnSpc>
                  <a:spcBef>
                    <a:spcPts val="182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5" dirty="0">
                    <a:latin typeface="Times New Roman"/>
                    <a:cs typeface="Times New Roman"/>
                  </a:rPr>
                  <a:t>node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is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4" dirty="0">
                    <a:latin typeface="Times New Roman"/>
                    <a:cs typeface="Times New Roman"/>
                  </a:rPr>
                  <a:t>pure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if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it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0" dirty="0">
                    <a:latin typeface="Times New Roman"/>
                    <a:cs typeface="Times New Roman"/>
                  </a:rPr>
                  <a:t>contains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belong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to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15" dirty="0">
                    <a:latin typeface="Times New Roman"/>
                    <a:cs typeface="Times New Roman"/>
                  </a:rPr>
                  <a:t>the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same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class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299085" indent="-273685">
                  <a:lnSpc>
                    <a:spcPct val="100000"/>
                  </a:lnSpc>
                  <a:spcBef>
                    <a:spcPts val="11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990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Some</a:t>
                </a:r>
                <a:r>
                  <a:rPr lang="en-US" sz="24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u="sng" spc="19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impurity</a:t>
                </a:r>
                <a:r>
                  <a:rPr lang="en-US" sz="2400" i="1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00" dirty="0">
                    <a:latin typeface="Times New Roman"/>
                    <a:cs typeface="Times New Roman"/>
                  </a:rPr>
                  <a:t>measures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65480" marR="755015" lvl="1" indent="-274320">
                  <a:lnSpc>
                    <a:spcPct val="120000"/>
                  </a:lnSpc>
                  <a:spcBef>
                    <a:spcPts val="5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65480" algn="l"/>
                  </a:tabLst>
                </a:pPr>
                <a:r>
                  <a:rPr lang="en-US" sz="2100" spc="150" dirty="0">
                    <a:latin typeface="Times New Roman"/>
                    <a:cs typeface="Times New Roman"/>
                  </a:rPr>
                  <a:t>Let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i="1" spc="145" dirty="0">
                    <a:latin typeface="Times New Roman"/>
                    <a:cs typeface="Times New Roman"/>
                  </a:rPr>
                  <a:t>p</a:t>
                </a:r>
                <a:r>
                  <a:rPr lang="en-US" sz="2100" i="1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70" dirty="0">
                    <a:latin typeface="Times New Roman"/>
                    <a:cs typeface="Times New Roman"/>
                  </a:rPr>
                  <a:t>represent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85" dirty="0">
                    <a:latin typeface="Times New Roman"/>
                    <a:cs typeface="Times New Roman"/>
                  </a:rPr>
                  <a:t>the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5" dirty="0">
                    <a:latin typeface="Times New Roman"/>
                    <a:cs typeface="Times New Roman"/>
                  </a:rPr>
                  <a:t>proportion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of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50" dirty="0">
                    <a:latin typeface="Times New Roman"/>
                    <a:cs typeface="Times New Roman"/>
                  </a:rPr>
                  <a:t>instances</a:t>
                </a:r>
                <a:r>
                  <a:rPr lang="en-US" sz="21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00" dirty="0">
                    <a:latin typeface="Times New Roman"/>
                    <a:cs typeface="Times New Roman"/>
                  </a:rPr>
                  <a:t>that 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belong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to</a:t>
                </a:r>
                <a:r>
                  <a:rPr lang="en-US" sz="21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one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00" dirty="0">
                    <a:latin typeface="Times New Roman"/>
                    <a:cs typeface="Times New Roman"/>
                  </a:rPr>
                  <a:t>class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en-US" sz="2500" dirty="0">
                  <a:latin typeface="Times New Roman"/>
                  <a:cs typeface="Times New Roman"/>
                </a:endParaRPr>
              </a:p>
              <a:p>
                <a:pPr marL="860425" algn="ctr">
                  <a:lnSpc>
                    <a:spcPct val="100000"/>
                  </a:lnSpc>
                  <a:spcBef>
                    <a:spcPts val="2070"/>
                  </a:spcBef>
                  <a:tabLst>
                    <a:tab pos="3735704" algn="l"/>
                  </a:tabLst>
                </a:pPr>
                <a:r>
                  <a:rPr lang="en-US" sz="3000" dirty="0">
                    <a:latin typeface="Times New Roman"/>
                    <a:cs typeface="Times New Roman"/>
                  </a:rPr>
                  <a:t>Entropy</a:t>
                </a:r>
                <a:r>
                  <a:rPr lang="en-US" sz="3000" spc="-10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=</a:t>
                </a:r>
                <a:r>
                  <a:rPr lang="en-US" sz="3000" spc="-33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7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36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2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spc="-30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	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i="1" spc="-175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34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540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spc="-130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30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3000" dirty="0">
                    <a:latin typeface="Times New Roman"/>
                    <a:cs typeface="Times New Roman"/>
                  </a:rPr>
                  <a:t>)</a:t>
                </a:r>
                <a:r>
                  <a:rPr lang="en-US" sz="3000" spc="-390" dirty="0">
                    <a:latin typeface="Times New Roman"/>
                    <a:cs typeface="Times New Roman"/>
                  </a:rPr>
                  <a:t> </a:t>
                </a:r>
                <a:r>
                  <a:rPr lang="en-US" sz="3000" dirty="0">
                    <a:latin typeface="Times New Roman"/>
                    <a:cs typeface="Times New Roman"/>
                  </a:rPr>
                  <a:t>log</a:t>
                </a:r>
                <a:r>
                  <a:rPr lang="en-US" sz="2625" baseline="-23809" dirty="0">
                    <a:latin typeface="Times New Roman"/>
                    <a:cs typeface="Times New Roman"/>
                  </a:rPr>
                  <a:t>2</a:t>
                </a:r>
                <a:r>
                  <a:rPr lang="en-US" sz="2625" spc="-179" baseline="-23809" dirty="0">
                    <a:latin typeface="Times New Roman"/>
                    <a:cs typeface="Times New Roman"/>
                  </a:rPr>
                  <a:t> </a:t>
                </a:r>
                <a:r>
                  <a:rPr lang="en-US" sz="3000" spc="-125" dirty="0">
                    <a:latin typeface="Times New Roman"/>
                    <a:cs typeface="Times New Roman"/>
                  </a:rPr>
                  <a:t>(1</a:t>
                </a:r>
                <a:r>
                  <a:rPr lang="en-US" sz="3000" spc="-125" dirty="0">
                    <a:latin typeface="Hiragino Maru Gothic ProN"/>
                    <a:cs typeface="Hiragino Maru Gothic ProN"/>
                  </a:rPr>
                  <a:t>−</a:t>
                </a:r>
                <a:r>
                  <a:rPr lang="en-US" sz="3000" spc="-85" dirty="0">
                    <a:latin typeface="Hiragino Maru Gothic ProN"/>
                    <a:cs typeface="Hiragino Maru Gothic ProN"/>
                  </a:rPr>
                  <a:t> </a:t>
                </a:r>
                <a:r>
                  <a:rPr lang="en-US" sz="3000" i="1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3000" spc="-25" dirty="0">
                    <a:latin typeface="Times New Roman"/>
                    <a:cs typeface="Times New Roman"/>
                  </a:rPr>
                  <a:t>)</a:t>
                </a:r>
                <a:endParaRPr lang="en-US" sz="3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3300" dirty="0">
                  <a:latin typeface="Times New Roman"/>
                  <a:cs typeface="Times New Roman"/>
                </a:endParaRPr>
              </a:p>
              <a:p>
                <a:pPr marR="58419" algn="ctr">
                  <a:lnSpc>
                    <a:spcPct val="100000"/>
                  </a:lnSpc>
                </a:pPr>
                <a:r>
                  <a:rPr lang="en-US" sz="3450" dirty="0">
                    <a:latin typeface="Times New Roman"/>
                    <a:cs typeface="Times New Roman"/>
                  </a:rPr>
                  <a:t>Gini</a:t>
                </a:r>
                <a:r>
                  <a:rPr lang="en-US" sz="3450" spc="-95" dirty="0">
                    <a:latin typeface="Times New Roman"/>
                    <a:cs typeface="Times New Roman"/>
                  </a:rPr>
                  <a:t> </a:t>
                </a:r>
                <a:r>
                  <a:rPr lang="en-US" sz="3450" dirty="0">
                    <a:latin typeface="Times New Roman"/>
                    <a:cs typeface="Times New Roman"/>
                  </a:rPr>
                  <a:t>Index</a:t>
                </a:r>
                <a:r>
                  <a:rPr lang="en-US" sz="34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3450" spc="-370" dirty="0">
                    <a:latin typeface="Hiragino Maru Gothic ProN"/>
                    <a:cs typeface="Hiragino Maru Gothic ProN"/>
                  </a:rPr>
                  <a:t>=</a:t>
                </a:r>
                <a14:m>
                  <m:oMath xmlns:m="http://schemas.openxmlformats.org/officeDocument/2006/math">
                    <m:r>
                      <a:rPr lang="en-US" sz="3450" b="0" i="0" spc="-370" smtClean="0">
                        <a:latin typeface="Cambria Math" panose="02040503050406030204" pitchFamily="18" charset="0"/>
                        <a:cs typeface="Hiragino Maru Gothic ProN"/>
                      </a:rPr>
                      <m:t>  </m:t>
                    </m:r>
                    <m:r>
                      <a:rPr lang="en-US" sz="3450" b="0" i="1" spc="-370" smtClean="0">
                        <a:latin typeface="Cambria Math" panose="02040503050406030204" pitchFamily="18" charset="0"/>
                        <a:cs typeface="Hiragino Maru Gothic ProN"/>
                      </a:rPr>
                      <m:t>1−</m:t>
                    </m:r>
                    <m:nary>
                      <m:naryPr>
                        <m:chr m:val="∑"/>
                        <m:supHide m:val="on"/>
                        <m:ctrlPr>
                          <a:rPr lang="en-US" sz="3450" b="0" i="1" spc="-37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450" b="0" i="1" spc="-37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450" i="1" spc="-37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450" b="0" i="1" spc="-37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sz="345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5DF38113-B84E-E0E2-C3FA-D472E98BA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95" y="1686861"/>
                <a:ext cx="7293609" cy="4570162"/>
              </a:xfrm>
              <a:prstGeom prst="rect">
                <a:avLst/>
              </a:prstGeom>
              <a:blipFill>
                <a:blip r:embed="rId2"/>
                <a:stretch>
                  <a:fillRect l="-1215" t="-831" r="-2257" b="-27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DAC3CB-37C1-4FA4-6B84-9ACE6D395E70}"/>
                  </a:ext>
                </a:extLst>
              </p14:cNvPr>
              <p14:cNvContentPartPr/>
              <p14:nvPr/>
            </p14:nvContentPartPr>
            <p14:xfrm>
              <a:off x="4622400" y="2273400"/>
              <a:ext cx="4210920" cy="238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DAC3CB-37C1-4FA4-6B84-9ACE6D395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040" y="2264040"/>
                <a:ext cx="4229640" cy="24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6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0" dirty="0"/>
              <a:t>Visualization</a:t>
            </a:r>
            <a:endParaRPr cap="small" spc="1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6302" y="246252"/>
            <a:ext cx="34925" cy="35560"/>
          </a:xfrm>
          <a:custGeom>
            <a:avLst/>
            <a:gdLst/>
            <a:ahLst/>
            <a:cxnLst/>
            <a:rect l="l" t="t" r="r" b="b"/>
            <a:pathLst>
              <a:path w="34925" h="35560">
                <a:moveTo>
                  <a:pt x="14732" y="0"/>
                </a:moveTo>
                <a:lnTo>
                  <a:pt x="9271" y="2413"/>
                </a:lnTo>
                <a:lnTo>
                  <a:pt x="3937" y="4952"/>
                </a:lnTo>
                <a:lnTo>
                  <a:pt x="381" y="10160"/>
                </a:lnTo>
                <a:lnTo>
                  <a:pt x="253" y="16128"/>
                </a:lnTo>
                <a:lnTo>
                  <a:pt x="0" y="21971"/>
                </a:lnTo>
                <a:lnTo>
                  <a:pt x="3048" y="27558"/>
                </a:lnTo>
                <a:lnTo>
                  <a:pt x="8255" y="30479"/>
                </a:lnTo>
                <a:lnTo>
                  <a:pt x="16510" y="35051"/>
                </a:lnTo>
                <a:lnTo>
                  <a:pt x="25526" y="32893"/>
                </a:lnTo>
                <a:lnTo>
                  <a:pt x="30099" y="26162"/>
                </a:lnTo>
                <a:lnTo>
                  <a:pt x="34544" y="19303"/>
                </a:lnTo>
                <a:lnTo>
                  <a:pt x="33147" y="10160"/>
                </a:lnTo>
                <a:lnTo>
                  <a:pt x="20955" y="635"/>
                </a:lnTo>
                <a:lnTo>
                  <a:pt x="1473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A0516C-B5D5-9772-1F4C-33D4ADFD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/>
          <a:stretch/>
        </p:blipFill>
        <p:spPr bwMode="auto">
          <a:xfrm>
            <a:off x="304800" y="2050248"/>
            <a:ext cx="4914900" cy="38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E097B1-D8E1-E237-5E55-6F03B6ECE3C8}"/>
              </a:ext>
            </a:extLst>
          </p:cNvPr>
          <p:cNvSpPr txBox="1"/>
          <p:nvPr/>
        </p:nvSpPr>
        <p:spPr>
          <a:xfrm>
            <a:off x="762000" y="5738646"/>
            <a:ext cx="4914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/v2/resize:fit:1068/</a:t>
            </a:r>
            <a:r>
              <a:rPr lang="en-US" sz="800" dirty="0" err="1"/>
              <a:t>format:webp</a:t>
            </a:r>
            <a:r>
              <a:rPr lang="en-US" sz="800" dirty="0"/>
              <a:t>/1*vbbZdjEhxylwLj-z-qcL7w.png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AFBB2-4B5D-6321-3B97-6EBECFF7A562}"/>
              </a:ext>
            </a:extLst>
          </p:cNvPr>
          <p:cNvSpPr txBox="1"/>
          <p:nvPr/>
        </p:nvSpPr>
        <p:spPr>
          <a:xfrm>
            <a:off x="2133600" y="1628111"/>
            <a:ext cx="1854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98847E-EFA8-B374-BBC3-E4060D2801A0}"/>
                  </a:ext>
                </a:extLst>
              </p14:cNvPr>
              <p14:cNvContentPartPr/>
              <p14:nvPr/>
            </p14:nvContentPartPr>
            <p14:xfrm>
              <a:off x="787680" y="1022400"/>
              <a:ext cx="8204400" cy="583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98847E-EFA8-B374-BBC3-E4060D2801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320" y="1013040"/>
                <a:ext cx="8223120" cy="58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13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5" dirty="0"/>
              <a:t>Data2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48D03-1364-4DC6-48A9-661568711C40}"/>
                  </a:ext>
                </a:extLst>
              </p14:cNvPr>
              <p14:cNvContentPartPr/>
              <p14:nvPr/>
            </p14:nvContentPartPr>
            <p14:xfrm>
              <a:off x="4838040" y="1936800"/>
              <a:ext cx="2459520" cy="169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48D03-1364-4DC6-48A9-661568711C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8680" y="1927440"/>
                <a:ext cx="2478240" cy="17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43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Locally</a:t>
            </a:r>
            <a:r>
              <a:rPr cap="small" spc="254" dirty="0"/>
              <a:t> </a:t>
            </a:r>
            <a:r>
              <a:rPr cap="small" spc="130" dirty="0"/>
              <a:t>Optimal</a:t>
            </a:r>
            <a:r>
              <a:rPr cap="small" spc="280" dirty="0"/>
              <a:t> </a:t>
            </a:r>
            <a:r>
              <a:rPr cap="small" spc="135" dirty="0"/>
              <a:t>Feature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391400" cy="27103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dirty="0"/>
              <a:t>A</a:t>
            </a:r>
            <a:r>
              <a:rPr spc="80" dirty="0"/>
              <a:t> </a:t>
            </a:r>
            <a:r>
              <a:rPr spc="175" dirty="0"/>
              <a:t>feature,</a:t>
            </a:r>
            <a:r>
              <a:rPr spc="65" dirty="0"/>
              <a:t> </a:t>
            </a:r>
            <a:r>
              <a:rPr i="1" spc="120" dirty="0">
                <a:latin typeface="Times New Roman"/>
                <a:cs typeface="Times New Roman"/>
              </a:rPr>
              <a:t>X</a:t>
            </a:r>
            <a:r>
              <a:rPr sz="2400" i="1" spc="179" baseline="-20833" dirty="0">
                <a:latin typeface="Times New Roman"/>
                <a:cs typeface="Times New Roman"/>
              </a:rPr>
              <a:t>i</a:t>
            </a:r>
            <a:r>
              <a:rPr sz="2400" spc="120" dirty="0"/>
              <a:t>,</a:t>
            </a:r>
            <a:r>
              <a:rPr sz="2400" spc="85" dirty="0"/>
              <a:t> </a:t>
            </a:r>
            <a:r>
              <a:rPr sz="2400" spc="125" dirty="0"/>
              <a:t>is</a:t>
            </a:r>
            <a:r>
              <a:rPr sz="2400" spc="65" dirty="0"/>
              <a:t> </a:t>
            </a:r>
            <a:r>
              <a:rPr sz="2400" spc="75" dirty="0"/>
              <a:t>locally</a:t>
            </a:r>
            <a:r>
              <a:rPr sz="2400" spc="60" dirty="0"/>
              <a:t> </a:t>
            </a:r>
            <a:r>
              <a:rPr sz="2400" spc="155" dirty="0"/>
              <a:t>optimal</a:t>
            </a:r>
            <a:r>
              <a:rPr sz="2400" spc="85" dirty="0"/>
              <a:t> </a:t>
            </a:r>
            <a:r>
              <a:rPr sz="2400" dirty="0"/>
              <a:t>if</a:t>
            </a:r>
            <a:r>
              <a:rPr sz="2400" spc="65" dirty="0"/>
              <a:t> </a:t>
            </a:r>
            <a:r>
              <a:rPr sz="2400" spc="215" dirty="0"/>
              <a:t>the</a:t>
            </a:r>
            <a:r>
              <a:rPr sz="2400" spc="80" dirty="0"/>
              <a:t> </a:t>
            </a:r>
            <a:r>
              <a:rPr sz="2400" i="1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impurity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spc="100" dirty="0"/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smallest</a:t>
            </a:r>
            <a:r>
              <a:rPr i="1" spc="30" dirty="0">
                <a:latin typeface="Times New Roman"/>
                <a:cs typeface="Times New Roman"/>
              </a:rPr>
              <a:t> </a:t>
            </a:r>
            <a:r>
              <a:rPr i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i="1" spc="65" dirty="0">
                <a:latin typeface="Times New Roman"/>
                <a:cs typeface="Times New Roman"/>
              </a:rPr>
              <a:t> </a:t>
            </a:r>
            <a:r>
              <a:rPr spc="125" dirty="0"/>
              <a:t>we</a:t>
            </a:r>
            <a:r>
              <a:rPr spc="80" dirty="0"/>
              <a:t> </a:t>
            </a:r>
            <a:r>
              <a:rPr spc="150" dirty="0"/>
              <a:t>split</a:t>
            </a:r>
            <a:r>
              <a:rPr spc="50" dirty="0"/>
              <a:t> </a:t>
            </a:r>
            <a:r>
              <a:rPr spc="170" dirty="0"/>
              <a:t>using</a:t>
            </a:r>
            <a:r>
              <a:rPr spc="60" dirty="0"/>
              <a:t> </a:t>
            </a:r>
            <a:r>
              <a:rPr i="1" spc="125" dirty="0">
                <a:latin typeface="Times New Roman"/>
                <a:cs typeface="Times New Roman"/>
              </a:rPr>
              <a:t>X</a:t>
            </a:r>
            <a:r>
              <a:rPr sz="2400" i="1" spc="187" baseline="-20833" dirty="0">
                <a:latin typeface="Times New Roman"/>
                <a:cs typeface="Times New Roman"/>
              </a:rPr>
              <a:t>i</a:t>
            </a:r>
            <a:endParaRPr sz="2400" baseline="-20833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80" dirty="0"/>
              <a:t>Example</a:t>
            </a:r>
            <a:r>
              <a:rPr spc="80" dirty="0"/>
              <a:t> </a:t>
            </a:r>
            <a:r>
              <a:rPr spc="125" dirty="0"/>
              <a:t>from</a:t>
            </a:r>
            <a:r>
              <a:rPr spc="70" dirty="0"/>
              <a:t> </a:t>
            </a:r>
            <a:r>
              <a:rPr spc="190" dirty="0"/>
              <a:t>Data2</a:t>
            </a: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90" dirty="0">
                <a:latin typeface="Times New Roman"/>
                <a:cs typeface="Times New Roman"/>
              </a:rPr>
              <a:t>Before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split: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3A,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2B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60" dirty="0">
                <a:latin typeface="Times New Roman"/>
                <a:cs typeface="Times New Roman"/>
              </a:rPr>
              <a:t>Entropy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=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26759E-663C-E96B-4AE6-2882E5D216C8}"/>
                  </a:ext>
                </a:extLst>
              </p:cNvPr>
              <p:cNvSpPr txBox="1"/>
              <p:nvPr/>
            </p:nvSpPr>
            <p:spPr>
              <a:xfrm>
                <a:off x="3352800" y="48006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26759E-663C-E96B-4AE6-2882E5D2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00600"/>
                <a:ext cx="3276600" cy="914400"/>
              </a:xfrm>
              <a:prstGeom prst="rect">
                <a:avLst/>
              </a:prstGeom>
              <a:blipFill>
                <a:blip r:embed="rId2"/>
                <a:stretch>
                  <a:fillRect l="-23166" t="-1370" r="-2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00AF2E-9580-B6F7-D763-E5403785C247}"/>
                  </a:ext>
                </a:extLst>
              </p14:cNvPr>
              <p14:cNvContentPartPr/>
              <p14:nvPr/>
            </p14:nvContentPartPr>
            <p14:xfrm>
              <a:off x="2622600" y="3371400"/>
              <a:ext cx="4686840" cy="2223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00AF2E-9580-B6F7-D763-E5403785C2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3240" y="3362040"/>
                <a:ext cx="4705560" cy="224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95464" y="1686306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03878" y="5897372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1828" y="3305936"/>
            <a:ext cx="24663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latin typeface="Times New Roman"/>
                <a:cs typeface="Times New Roman"/>
              </a:rPr>
              <a:t>Q2</a:t>
            </a:r>
            <a:r>
              <a:rPr sz="2000" spc="8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How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Times New Roman"/>
                <a:cs typeface="Times New Roman"/>
              </a:rPr>
              <a:t>compare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“before”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and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“after”?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4233" y="2058161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720846" y="5410961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09365" y="2871292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36801" y="4243832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7835" y="4243832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1140" y="2543682"/>
            <a:ext cx="303847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80" dirty="0">
                <a:latin typeface="Times New Roman"/>
                <a:cs typeface="Times New Roman"/>
              </a:rPr>
              <a:t>Q1</a:t>
            </a:r>
            <a:r>
              <a:rPr sz="2000" spc="80" dirty="0">
                <a:latin typeface="Times New Roman"/>
                <a:cs typeface="Times New Roman"/>
              </a:rPr>
              <a:t>: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How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we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combine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two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“after”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measures?</a:t>
            </a:r>
            <a:endParaRPr sz="2000">
              <a:latin typeface="Times New Roman"/>
              <a:cs typeface="Times New Roman"/>
            </a:endParaRPr>
          </a:p>
          <a:p>
            <a:pPr marR="139700" algn="r">
              <a:lnSpc>
                <a:spcPct val="100000"/>
              </a:lnSpc>
              <a:spcBef>
                <a:spcPts val="1675"/>
              </a:spcBef>
            </a:pPr>
            <a:r>
              <a:rPr sz="2400" spc="-1430" dirty="0">
                <a:latin typeface="Palatino"/>
                <a:cs typeface="Palatino"/>
              </a:rPr>
              <a:t>T</a:t>
            </a:r>
            <a:r>
              <a:rPr sz="3600" spc="67" baseline="-2314" dirty="0">
                <a:latin typeface="Times New Roman"/>
                <a:cs typeface="Times New Roman"/>
              </a:rPr>
              <a:t>T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4028" y="336689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29761" y="228218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4899088" y="2254186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88" y="2254186"/>
                <a:ext cx="3276600" cy="914400"/>
              </a:xfrm>
              <a:prstGeom prst="rect">
                <a:avLst/>
              </a:prstGeom>
              <a:blipFill>
                <a:blip r:embed="rId3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710275" y="4935389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5" y="4935389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426" t="-2740" r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042661" y="4870639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661" y="4870639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829954" y="2804548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823354" y="4188848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023754" y="4188848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394855" y="3263272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880436" y="2790952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4121420-A193-3B27-0FE1-A0C4F827C762}"/>
                  </a:ext>
                </a:extLst>
              </p14:cNvPr>
              <p14:cNvContentPartPr/>
              <p14:nvPr/>
            </p14:nvContentPartPr>
            <p14:xfrm>
              <a:off x="787680" y="2533680"/>
              <a:ext cx="7556760" cy="3111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4121420-A193-3B27-0FE1-A0C4F827C7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320" y="2524320"/>
                <a:ext cx="7575480" cy="313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748" y="249275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612703" y="6515098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0.951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7D3020-9214-8B18-43B7-B5F2A5D818DE}"/>
                  </a:ext>
                </a:extLst>
              </p14:cNvPr>
              <p14:cNvContentPartPr/>
              <p14:nvPr/>
            </p14:nvContentPartPr>
            <p14:xfrm>
              <a:off x="698400" y="2108160"/>
              <a:ext cx="6820560" cy="1327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7D3020-9214-8B18-43B7-B5F2A5D818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040" y="2098800"/>
                <a:ext cx="6839280" cy="13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46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Information</a:t>
            </a:r>
            <a:r>
              <a:rPr cap="small" spc="280" dirty="0"/>
              <a:t> </a:t>
            </a:r>
            <a:r>
              <a:rPr cap="small" spc="50" dirty="0"/>
              <a:t>Gain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01325" y="3187214"/>
            <a:ext cx="7931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InformationGain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X</a:t>
            </a:r>
            <a:r>
              <a:rPr sz="2100" i="1" spc="157" baseline="-23809" dirty="0">
                <a:latin typeface="Times New Roman"/>
                <a:cs typeface="Times New Roman"/>
              </a:rPr>
              <a:t>i</a:t>
            </a:r>
            <a:r>
              <a:rPr sz="2100" i="1" spc="-52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Hiragino Maru Gothic ProN"/>
                <a:cs typeface="Hiragino Maru Gothic ProN"/>
              </a:rPr>
              <a:t>=</a:t>
            </a:r>
            <a:r>
              <a:rPr sz="2400" spc="-254" dirty="0">
                <a:latin typeface="Hiragino Maru Gothic ProN"/>
                <a:cs typeface="Hiragino Maru Gothic Pro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Entropy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before</a:t>
            </a:r>
            <a:r>
              <a:rPr sz="2400" dirty="0">
                <a:latin typeface="Times New Roman"/>
                <a:cs typeface="Times New Roman"/>
              </a:rPr>
              <a:t>	-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entropy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3183A38-6159-0B5D-586C-BC200F33D563}"/>
              </a:ext>
            </a:extLst>
          </p:cNvPr>
          <p:cNvSpPr txBox="1"/>
          <p:nvPr/>
        </p:nvSpPr>
        <p:spPr>
          <a:xfrm>
            <a:off x="1066800" y="3975622"/>
            <a:ext cx="571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5375" algn="l"/>
              </a:tabLst>
            </a:pPr>
            <a:r>
              <a:rPr lang="en-US" sz="2400" i="1" spc="-10" dirty="0">
                <a:latin typeface="Times New Roman"/>
                <a:cs typeface="Times New Roman"/>
              </a:rPr>
              <a:t>- </a:t>
            </a:r>
            <a:r>
              <a:rPr lang="en-US" sz="2400" spc="-10" dirty="0">
                <a:latin typeface="Times New Roman"/>
                <a:cs typeface="Times New Roman"/>
              </a:rPr>
              <a:t>Also works as a feature importance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sz="3000" spc="240" baseline="-20833" dirty="0"/>
              <a:t>1</a:t>
            </a:r>
            <a:endParaRPr sz="3000" baseline="-2083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17748" y="249275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612703" y="6515098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0.951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0.951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0.02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69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lang="en-US" sz="3000" spc="240" baseline="-20833" dirty="0"/>
              <a:t>2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36937" y="24806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612703" y="6515098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lang="en-US" sz="2800" b="1" spc="-330" dirty="0">
                <a:latin typeface="Arial"/>
                <a:cs typeface="Arial"/>
              </a:rPr>
              <a:t>2</a:t>
            </a:r>
            <a:r>
              <a:rPr sz="2800" b="1" spc="-330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ts val="3290"/>
              </a:lnSpc>
            </a:pPr>
            <a:r>
              <a:rPr sz="2800" b="1" spc="-180" dirty="0">
                <a:latin typeface="Arial"/>
                <a:cs typeface="Arial"/>
              </a:rPr>
              <a:t>1A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lang="en-US" sz="2550" u="sng" baseline="35947" dirty="0">
                <a:latin typeface="Times New Roman"/>
                <a:cs typeface="Times New Roman"/>
              </a:rPr>
              <a:t>4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0.918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lang="en-US" sz="2550" u="sng" baseline="35947" dirty="0">
                <a:latin typeface="Times New Roman"/>
                <a:cs typeface="Times New Roman"/>
              </a:rPr>
              <a:t>1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0.</a:t>
            </a:r>
            <a:r>
              <a:rPr lang="en-US" sz="1700" spc="-10" dirty="0">
                <a:latin typeface="Times New Roman"/>
                <a:cs typeface="Times New Roman"/>
              </a:rPr>
              <a:t>8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171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BA087-E8B0-1E8B-A112-19CCC9F5268A}"/>
              </a:ext>
            </a:extLst>
          </p:cNvPr>
          <p:cNvSpPr txBox="1"/>
          <p:nvPr/>
        </p:nvSpPr>
        <p:spPr>
          <a:xfrm>
            <a:off x="3227294" y="264330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17C4E962-DC43-5ABA-6926-41860C100141}"/>
              </a:ext>
            </a:extLst>
          </p:cNvPr>
          <p:cNvSpPr txBox="1"/>
          <p:nvPr/>
        </p:nvSpPr>
        <p:spPr>
          <a:xfrm>
            <a:off x="3080074" y="24932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35" dirty="0">
                <a:latin typeface="Palatino"/>
                <a:cs typeface="Palatino"/>
              </a:rPr>
              <a:t>T</a:t>
            </a:r>
            <a:endParaRPr sz="3600" b="1" baseline="-231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BD7B7D-E678-9580-4F7B-127212F4AE7B}"/>
                  </a:ext>
                </a:extLst>
              </p14:cNvPr>
              <p14:cNvContentPartPr/>
              <p14:nvPr/>
            </p14:nvContentPartPr>
            <p14:xfrm>
              <a:off x="1688760" y="2184480"/>
              <a:ext cx="7081200" cy="2064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BD7B7D-E678-9580-4F7B-127212F4AE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400" y="2175120"/>
                <a:ext cx="7099920" cy="20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54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Date – October 17</a:t>
            </a:r>
          </a:p>
          <a:p>
            <a:r>
              <a:rPr lang="en-US" dirty="0"/>
              <a:t>Fully online, because we have multiple sections</a:t>
            </a:r>
          </a:p>
          <a:p>
            <a:r>
              <a:rPr lang="en-US" dirty="0"/>
              <a:t>No derivations and no programming, but questions requiring calculations are included (e.g., fit a linear regression model to the dataset)</a:t>
            </a:r>
          </a:p>
          <a:p>
            <a:r>
              <a:rPr lang="en-US" dirty="0"/>
              <a:t>Conceptual questions, multiple choice</a:t>
            </a:r>
          </a:p>
          <a:p>
            <a:r>
              <a:rPr lang="en-US" dirty="0"/>
              <a:t>What to review</a:t>
            </a:r>
          </a:p>
          <a:p>
            <a:pPr lvl="1"/>
            <a:r>
              <a:rPr lang="en-US" dirty="0"/>
              <a:t>Assignment 1</a:t>
            </a:r>
          </a:p>
          <a:p>
            <a:pPr lvl="1"/>
            <a:r>
              <a:rPr lang="en-US" dirty="0"/>
              <a:t>Probability basics</a:t>
            </a:r>
          </a:p>
          <a:p>
            <a:pPr lvl="1"/>
            <a:r>
              <a:rPr lang="en-US" dirty="0"/>
              <a:t>Assignment 2 (will be released tomorrow, due date Oct 5)</a:t>
            </a:r>
          </a:p>
          <a:p>
            <a:pPr lvl="1"/>
            <a:r>
              <a:rPr lang="en-US" dirty="0"/>
              <a:t>Lecture slides, visualizations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22253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S</a:t>
            </a:r>
            <a:r>
              <a:rPr sz="2400" spc="180" dirty="0"/>
              <a:t>PLIT</a:t>
            </a:r>
            <a:r>
              <a:rPr sz="2400" spc="240" dirty="0"/>
              <a:t> </a:t>
            </a:r>
            <a:r>
              <a:rPr sz="2400" spc="170" dirty="0"/>
              <a:t>ON</a:t>
            </a:r>
            <a:r>
              <a:rPr sz="2400" spc="229" dirty="0"/>
              <a:t> </a:t>
            </a:r>
            <a:r>
              <a:rPr i="1" spc="160" dirty="0">
                <a:latin typeface="Times New Roman"/>
                <a:cs typeface="Times New Roman"/>
              </a:rPr>
              <a:t>X</a:t>
            </a:r>
            <a:r>
              <a:rPr lang="en-US" sz="3000" spc="240" baseline="-20833" dirty="0"/>
              <a:t>3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9184" y="812167"/>
            <a:ext cx="79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imes New Roman"/>
                <a:cs typeface="Times New Roman"/>
              </a:rPr>
              <a:t>Before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17598" y="5023233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953" y="1184022"/>
            <a:ext cx="117983" cy="2286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3834566" y="4536822"/>
            <a:ext cx="3733165" cy="469900"/>
          </a:xfrm>
          <a:custGeom>
            <a:avLst/>
            <a:gdLst/>
            <a:ahLst/>
            <a:cxnLst/>
            <a:rect l="l" t="t" r="r" b="b"/>
            <a:pathLst>
              <a:path w="3733165" h="469900">
                <a:moveTo>
                  <a:pt x="3732911" y="76200"/>
                </a:moveTo>
                <a:lnTo>
                  <a:pt x="3710571" y="66675"/>
                </a:lnTo>
                <a:lnTo>
                  <a:pt x="3625215" y="30226"/>
                </a:lnTo>
                <a:lnTo>
                  <a:pt x="3617849" y="33274"/>
                </a:lnTo>
                <a:lnTo>
                  <a:pt x="3615055" y="39751"/>
                </a:lnTo>
                <a:lnTo>
                  <a:pt x="3612261" y="46101"/>
                </a:lnTo>
                <a:lnTo>
                  <a:pt x="3615309" y="53594"/>
                </a:lnTo>
                <a:lnTo>
                  <a:pt x="3659530" y="72555"/>
                </a:lnTo>
                <a:lnTo>
                  <a:pt x="695833" y="443928"/>
                </a:lnTo>
                <a:lnTo>
                  <a:pt x="67043" y="29108"/>
                </a:lnTo>
                <a:lnTo>
                  <a:pt x="115316" y="31750"/>
                </a:lnTo>
                <a:lnTo>
                  <a:pt x="121412" y="26416"/>
                </a:lnTo>
                <a:lnTo>
                  <a:pt x="122174" y="12446"/>
                </a:lnTo>
                <a:lnTo>
                  <a:pt x="116713" y="6477"/>
                </a:lnTo>
                <a:lnTo>
                  <a:pt x="59423" y="3302"/>
                </a:lnTo>
                <a:lnTo>
                  <a:pt x="0" y="0"/>
                </a:lnTo>
                <a:lnTo>
                  <a:pt x="48768" y="98552"/>
                </a:lnTo>
                <a:lnTo>
                  <a:pt x="51816" y="104775"/>
                </a:lnTo>
                <a:lnTo>
                  <a:pt x="59436" y="107442"/>
                </a:lnTo>
                <a:lnTo>
                  <a:pt x="65786" y="104267"/>
                </a:lnTo>
                <a:lnTo>
                  <a:pt x="72009" y="101219"/>
                </a:lnTo>
                <a:lnTo>
                  <a:pt x="74549" y="93599"/>
                </a:lnTo>
                <a:lnTo>
                  <a:pt x="71501" y="87249"/>
                </a:lnTo>
                <a:lnTo>
                  <a:pt x="53263" y="50444"/>
                </a:lnTo>
                <a:lnTo>
                  <a:pt x="685927" y="467804"/>
                </a:lnTo>
                <a:lnTo>
                  <a:pt x="692048" y="458508"/>
                </a:lnTo>
                <a:lnTo>
                  <a:pt x="693420" y="469798"/>
                </a:lnTo>
                <a:lnTo>
                  <a:pt x="3662756" y="97802"/>
                </a:lnTo>
                <a:lnTo>
                  <a:pt x="3624453" y="127127"/>
                </a:lnTo>
                <a:lnTo>
                  <a:pt x="3623437" y="135001"/>
                </a:lnTo>
                <a:lnTo>
                  <a:pt x="3627628" y="140589"/>
                </a:lnTo>
                <a:lnTo>
                  <a:pt x="3631946" y="146177"/>
                </a:lnTo>
                <a:lnTo>
                  <a:pt x="3639947" y="147193"/>
                </a:lnTo>
                <a:lnTo>
                  <a:pt x="3645535" y="143002"/>
                </a:lnTo>
                <a:lnTo>
                  <a:pt x="3732911" y="7620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923085" y="199715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50521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2A,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1555" y="3369693"/>
            <a:ext cx="97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latin typeface="Arial"/>
                <a:cs typeface="Arial"/>
              </a:rPr>
              <a:t>1A,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1B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36937" y="24806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35" dirty="0">
                <a:latin typeface="Palatino"/>
                <a:cs typeface="Palatino"/>
              </a:rPr>
              <a:t>F</a:t>
            </a:r>
            <a:r>
              <a:rPr sz="3600" spc="150" baseline="-2314" dirty="0">
                <a:latin typeface="Times New Roman"/>
                <a:cs typeface="Times New Roman"/>
              </a:rPr>
              <a:t>F</a:t>
            </a:r>
            <a:endParaRPr sz="3600" baseline="-2314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43481" y="1408050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3295"/>
              </a:lnSpc>
            </a:pPr>
            <a:r>
              <a:rPr sz="2800" b="1" spc="-195" dirty="0">
                <a:latin typeface="Arial"/>
                <a:cs typeface="Arial"/>
              </a:rPr>
              <a:t>3A,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330" dirty="0">
                <a:latin typeface="Arial"/>
                <a:cs typeface="Arial"/>
              </a:rPr>
              <a:t>2B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432981" y="4997629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xfrm>
            <a:off x="612703" y="6515098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/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1259BB-7F9E-3856-3E85-38C5BC9E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8" y="1380047"/>
                <a:ext cx="3276600" cy="914400"/>
              </a:xfrm>
              <a:prstGeom prst="rect">
                <a:avLst/>
              </a:prstGeom>
              <a:blipFill>
                <a:blip r:embed="rId4"/>
                <a:stretch>
                  <a:fillRect l="-5019" t="-2740" r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/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=0.918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F1C878-A2E6-49F4-0DB8-1539C301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95" y="4061250"/>
                <a:ext cx="3276600" cy="914400"/>
              </a:xfrm>
              <a:prstGeom prst="rect">
                <a:avLst/>
              </a:prstGeom>
              <a:blipFill>
                <a:blip r:embed="rId5"/>
                <a:stretch>
                  <a:fillRect l="-5000" t="-2740" r="-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/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5B382-685F-67D4-AD17-757BF48F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1" y="3996500"/>
                <a:ext cx="3276600" cy="914400"/>
              </a:xfrm>
              <a:prstGeom prst="rect">
                <a:avLst/>
              </a:prstGeom>
              <a:blipFill>
                <a:blip r:embed="rId6"/>
                <a:stretch>
                  <a:fillRect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object 46">
            <a:extLst>
              <a:ext uri="{FF2B5EF4-FFF2-40B4-BE49-F238E27FC236}">
                <a16:creationId xmlns:a16="http://schemas.microsoft.com/office/drawing/2014/main" id="{6D8A7853-7E08-4722-8D04-B38185ECAD82}"/>
              </a:ext>
            </a:extLst>
          </p:cNvPr>
          <p:cNvGrpSpPr/>
          <p:nvPr/>
        </p:nvGrpSpPr>
        <p:grpSpPr>
          <a:xfrm>
            <a:off x="3943674" y="1930409"/>
            <a:ext cx="482600" cy="482600"/>
            <a:chOff x="3759961" y="1832101"/>
            <a:chExt cx="482600" cy="482600"/>
          </a:xfrm>
        </p:grpSpPr>
        <p:sp>
          <p:nvSpPr>
            <p:cNvPr id="57" name="object 47">
              <a:extLst>
                <a:ext uri="{FF2B5EF4-FFF2-40B4-BE49-F238E27FC236}">
                  <a16:creationId xmlns:a16="http://schemas.microsoft.com/office/drawing/2014/main" id="{8FC7C56A-F84E-FA50-1B31-D48E358A382C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>
              <a:extLst>
                <a:ext uri="{FF2B5EF4-FFF2-40B4-BE49-F238E27FC236}">
                  <a16:creationId xmlns:a16="http://schemas.microsoft.com/office/drawing/2014/main" id="{0E36AB7A-9E7A-AAED-C1BE-0C6AD30F6911}"/>
                </a:ext>
              </a:extLst>
            </p:cNvPr>
            <p:cNvSpPr/>
            <p:nvPr/>
          </p:nvSpPr>
          <p:spPr>
            <a:xfrm>
              <a:off x="3772661" y="184480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0">
            <a:extLst>
              <a:ext uri="{FF2B5EF4-FFF2-40B4-BE49-F238E27FC236}">
                <a16:creationId xmlns:a16="http://schemas.microsoft.com/office/drawing/2014/main" id="{73C8C8D7-5785-45D3-E6D7-D8685BDE8616}"/>
              </a:ext>
            </a:extLst>
          </p:cNvPr>
          <p:cNvSpPr txBox="1"/>
          <p:nvPr/>
        </p:nvSpPr>
        <p:spPr>
          <a:xfrm>
            <a:off x="19370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885" algn="ctr">
              <a:lnSpc>
                <a:spcPts val="3290"/>
              </a:lnSpc>
            </a:pPr>
            <a:r>
              <a:rPr lang="en-US" sz="2800" b="1" spc="-180" dirty="0">
                <a:latin typeface="Arial"/>
                <a:cs typeface="Arial"/>
              </a:rPr>
              <a:t>3</a:t>
            </a:r>
            <a:r>
              <a:rPr sz="2800" b="1" spc="-180" dirty="0">
                <a:latin typeface="Arial"/>
                <a:cs typeface="Arial"/>
              </a:rPr>
              <a:t>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0" name="object 51">
            <a:extLst>
              <a:ext uri="{FF2B5EF4-FFF2-40B4-BE49-F238E27FC236}">
                <a16:creationId xmlns:a16="http://schemas.microsoft.com/office/drawing/2014/main" id="{B416A402-BAA1-34C6-B41F-EAA5A4F101F1}"/>
              </a:ext>
            </a:extLst>
          </p:cNvPr>
          <p:cNvSpPr txBox="1"/>
          <p:nvPr/>
        </p:nvSpPr>
        <p:spPr>
          <a:xfrm>
            <a:off x="5137474" y="3314709"/>
            <a:ext cx="1143000" cy="423193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520" algn="ctr">
              <a:lnSpc>
                <a:spcPts val="3290"/>
              </a:lnSpc>
            </a:pPr>
            <a:r>
              <a:rPr lang="en-US" sz="2800" b="1" spc="-180" dirty="0">
                <a:latin typeface="Arial"/>
                <a:cs typeface="Arial"/>
              </a:rPr>
              <a:t>2B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1" name="object 53">
            <a:extLst>
              <a:ext uri="{FF2B5EF4-FFF2-40B4-BE49-F238E27FC236}">
                <a16:creationId xmlns:a16="http://schemas.microsoft.com/office/drawing/2014/main" id="{E797756D-5A92-C26C-A178-9824FE07B60E}"/>
              </a:ext>
            </a:extLst>
          </p:cNvPr>
          <p:cNvSpPr/>
          <p:nvPr/>
        </p:nvSpPr>
        <p:spPr>
          <a:xfrm>
            <a:off x="2508575" y="2389133"/>
            <a:ext cx="3200400" cy="929005"/>
          </a:xfrm>
          <a:custGeom>
            <a:avLst/>
            <a:gdLst/>
            <a:ahLst/>
            <a:cxnLst/>
            <a:rect l="l" t="t" r="r" b="b"/>
            <a:pathLst>
              <a:path w="3200400" h="929005">
                <a:moveTo>
                  <a:pt x="3200400" y="925576"/>
                </a:moveTo>
                <a:lnTo>
                  <a:pt x="3199282" y="923544"/>
                </a:lnTo>
                <a:lnTo>
                  <a:pt x="3147441" y="829183"/>
                </a:lnTo>
                <a:lnTo>
                  <a:pt x="3144139" y="823087"/>
                </a:lnTo>
                <a:lnTo>
                  <a:pt x="3136392" y="820801"/>
                </a:lnTo>
                <a:lnTo>
                  <a:pt x="3130296" y="824230"/>
                </a:lnTo>
                <a:lnTo>
                  <a:pt x="3124073" y="827532"/>
                </a:lnTo>
                <a:lnTo>
                  <a:pt x="3121914" y="835279"/>
                </a:lnTo>
                <a:lnTo>
                  <a:pt x="3125216" y="841375"/>
                </a:lnTo>
                <a:lnTo>
                  <a:pt x="3145091" y="877519"/>
                </a:lnTo>
                <a:lnTo>
                  <a:pt x="1682877" y="254"/>
                </a:lnTo>
                <a:lnTo>
                  <a:pt x="1676400" y="11176"/>
                </a:lnTo>
                <a:lnTo>
                  <a:pt x="1670304" y="0"/>
                </a:lnTo>
                <a:lnTo>
                  <a:pt x="57264" y="879830"/>
                </a:lnTo>
                <a:lnTo>
                  <a:pt x="78613" y="844550"/>
                </a:lnTo>
                <a:lnTo>
                  <a:pt x="68199" y="823468"/>
                </a:lnTo>
                <a:lnTo>
                  <a:pt x="60452" y="825500"/>
                </a:lnTo>
                <a:lnTo>
                  <a:pt x="56769" y="831469"/>
                </a:lnTo>
                <a:lnTo>
                  <a:pt x="0" y="925576"/>
                </a:lnTo>
                <a:lnTo>
                  <a:pt x="116840" y="929005"/>
                </a:lnTo>
                <a:lnTo>
                  <a:pt x="121450" y="924687"/>
                </a:lnTo>
                <a:lnTo>
                  <a:pt x="122809" y="923417"/>
                </a:lnTo>
                <a:lnTo>
                  <a:pt x="122936" y="916432"/>
                </a:lnTo>
                <a:lnTo>
                  <a:pt x="123190" y="909447"/>
                </a:lnTo>
                <a:lnTo>
                  <a:pt x="117602" y="903605"/>
                </a:lnTo>
                <a:lnTo>
                  <a:pt x="69481" y="902169"/>
                </a:lnTo>
                <a:lnTo>
                  <a:pt x="1676120" y="25831"/>
                </a:lnTo>
                <a:lnTo>
                  <a:pt x="3132061" y="899388"/>
                </a:lnTo>
                <a:lnTo>
                  <a:pt x="3083814" y="898779"/>
                </a:lnTo>
                <a:lnTo>
                  <a:pt x="3077972" y="904367"/>
                </a:lnTo>
                <a:lnTo>
                  <a:pt x="3077845" y="918464"/>
                </a:lnTo>
                <a:lnTo>
                  <a:pt x="3083433" y="924179"/>
                </a:lnTo>
                <a:lnTo>
                  <a:pt x="320040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0BA8A3A7-AD2D-6692-D925-2C4334682057}"/>
              </a:ext>
            </a:extLst>
          </p:cNvPr>
          <p:cNvSpPr txBox="1"/>
          <p:nvPr/>
        </p:nvSpPr>
        <p:spPr>
          <a:xfrm>
            <a:off x="3994156" y="1916813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4" name="object 60">
            <a:extLst>
              <a:ext uri="{FF2B5EF4-FFF2-40B4-BE49-F238E27FC236}">
                <a16:creationId xmlns:a16="http://schemas.microsoft.com/office/drawing/2014/main" id="{2AB4A33D-0C13-AC0A-99E5-987226B9D253}"/>
              </a:ext>
            </a:extLst>
          </p:cNvPr>
          <p:cNvSpPr txBox="1"/>
          <p:nvPr/>
        </p:nvSpPr>
        <p:spPr>
          <a:xfrm>
            <a:off x="1553241" y="5333396"/>
            <a:ext cx="6452235" cy="1209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7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T</a:t>
            </a:r>
            <a:r>
              <a:rPr sz="1700" i="1" spc="-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3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Entropy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LeftTree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4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prob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spc="480" baseline="-2500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=</a:t>
            </a:r>
            <a:r>
              <a:rPr sz="1700" spc="-55" dirty="0">
                <a:latin typeface="Hiragino Maru Gothic ProN"/>
                <a:cs typeface="Hiragino Maru Gothic Pro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250" dirty="0">
                <a:latin typeface="Hiragino Maru Gothic ProN"/>
                <a:cs typeface="Hiragino Maru Gothic Pro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Entropy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RightTree</a:t>
            </a:r>
            <a:r>
              <a:rPr sz="1700" spc="-1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54610">
              <a:lnSpc>
                <a:spcPts val="1695"/>
              </a:lnSpc>
              <a:spcBef>
                <a:spcPts val="1639"/>
              </a:spcBef>
            </a:pPr>
            <a:r>
              <a:rPr lang="en-US" sz="2550" u="sng" baseline="35947" dirty="0">
                <a:latin typeface="Times New Roman"/>
                <a:cs typeface="Times New Roman"/>
              </a:rPr>
              <a:t>3</a:t>
            </a:r>
            <a:r>
              <a:rPr sz="2550" spc="-232" baseline="35947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×</a:t>
            </a:r>
            <a:r>
              <a:rPr sz="1700" spc="-345" dirty="0">
                <a:latin typeface="Hiragino Maru Gothic ProN"/>
                <a:cs typeface="Hiragino Maru Gothic Pro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lang="en-US" sz="1700" dirty="0">
                <a:latin typeface="Times New Roman"/>
                <a:cs typeface="Times New Roman"/>
              </a:rPr>
              <a:t>.0    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200" dirty="0">
                <a:latin typeface="Hiragino Maru Gothic ProN"/>
                <a:cs typeface="Hiragino Maru Gothic ProN"/>
              </a:rPr>
              <a:t>+</a:t>
            </a:r>
            <a:r>
              <a:rPr sz="1700" spc="-80" dirty="0">
                <a:latin typeface="Hiragino Maru Gothic ProN"/>
                <a:cs typeface="Hiragino Maru Gothic ProN"/>
              </a:rPr>
              <a:t> </a:t>
            </a:r>
            <a:r>
              <a:rPr lang="en-US" sz="2550" u="sng" baseline="35947" dirty="0">
                <a:latin typeface="Times New Roman"/>
                <a:cs typeface="Times New Roman"/>
              </a:rPr>
              <a:t>2</a:t>
            </a:r>
            <a:r>
              <a:rPr sz="2550" spc="-172" baseline="35947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Hiragino Maru Gothic ProN"/>
                <a:cs typeface="Hiragino Maru Gothic ProN"/>
              </a:rPr>
              <a:t>×</a:t>
            </a:r>
            <a:r>
              <a:rPr lang="en-US" sz="1700" spc="-25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  <a:p>
            <a:pPr marL="52705">
              <a:lnSpc>
                <a:spcPts val="1695"/>
              </a:lnSpc>
              <a:tabLst>
                <a:tab pos="1049020" algn="l"/>
              </a:tabLst>
            </a:pPr>
            <a:r>
              <a:rPr sz="1700" spc="-50" dirty="0">
                <a:latin typeface="Times New Roman"/>
                <a:cs typeface="Times New Roman"/>
              </a:rPr>
              <a:t>5</a:t>
            </a:r>
            <a:r>
              <a:rPr lang="en-US" sz="1700" dirty="0">
                <a:latin typeface="Times New Roman"/>
                <a:cs typeface="Times New Roman"/>
              </a:rPr>
              <a:t>	</a:t>
            </a:r>
            <a:r>
              <a:rPr lang="en-US" sz="1700" spc="-50" dirty="0">
                <a:latin typeface="Times New Roman"/>
                <a:cs typeface="Times New Roman"/>
              </a:rPr>
              <a:t>5</a:t>
            </a:r>
            <a:endParaRPr sz="17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700" spc="-10" dirty="0">
                <a:latin typeface="Times New Roman"/>
                <a:cs typeface="Times New Roman"/>
              </a:rPr>
              <a:t>0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61">
            <a:extLst>
              <a:ext uri="{FF2B5EF4-FFF2-40B4-BE49-F238E27FC236}">
                <a16:creationId xmlns:a16="http://schemas.microsoft.com/office/drawing/2014/main" id="{527CCB78-0E90-5296-EAFF-B430D5EF6AF9}"/>
              </a:ext>
            </a:extLst>
          </p:cNvPr>
          <p:cNvSpPr txBox="1"/>
          <p:nvPr/>
        </p:nvSpPr>
        <p:spPr>
          <a:xfrm>
            <a:off x="579585" y="4938955"/>
            <a:ext cx="2564130" cy="1603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85165" algn="l"/>
                <a:tab pos="1017905" algn="l"/>
              </a:tabLst>
            </a:pPr>
            <a:r>
              <a:rPr sz="1700" spc="-10" dirty="0">
                <a:latin typeface="Times New Roman"/>
                <a:cs typeface="Times New Roman"/>
              </a:rPr>
              <a:t>After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Hiragino Maru Gothic ProN"/>
                <a:cs typeface="Hiragino Maru Gothic ProN"/>
              </a:rPr>
              <a:t>=</a:t>
            </a:r>
            <a:r>
              <a:rPr sz="1700" dirty="0">
                <a:latin typeface="Hiragino Maru Gothic ProN"/>
                <a:cs typeface="Hiragino Maru Gothic Pro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weighted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average</a:t>
            </a:r>
            <a:endParaRPr sz="1700" dirty="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55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639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  <a:p>
            <a:pPr marL="685165">
              <a:lnSpc>
                <a:spcPct val="100000"/>
              </a:lnSpc>
              <a:spcBef>
                <a:spcPts val="1520"/>
              </a:spcBef>
            </a:pPr>
            <a:r>
              <a:rPr sz="1700" spc="-190" dirty="0">
                <a:latin typeface="Hiragino Maru Gothic ProN"/>
                <a:cs typeface="Hiragino Maru Gothic ProN"/>
              </a:rPr>
              <a:t>=</a:t>
            </a:r>
            <a:endParaRPr sz="1700" dirty="0">
              <a:latin typeface="Hiragino Maru Gothic ProN"/>
              <a:cs typeface="Hiragino Maru Gothic ProN"/>
            </a:endParaRPr>
          </a:p>
        </p:txBody>
      </p:sp>
      <p:sp>
        <p:nvSpPr>
          <p:cNvPr id="3" name="object 36">
            <a:extLst>
              <a:ext uri="{FF2B5EF4-FFF2-40B4-BE49-F238E27FC236}">
                <a16:creationId xmlns:a16="http://schemas.microsoft.com/office/drawing/2014/main" id="{D4E6D241-BC74-EB9B-8422-C9CE10DF52C0}"/>
              </a:ext>
            </a:extLst>
          </p:cNvPr>
          <p:cNvSpPr txBox="1"/>
          <p:nvPr/>
        </p:nvSpPr>
        <p:spPr>
          <a:xfrm>
            <a:off x="5718175" y="2493205"/>
            <a:ext cx="296862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solidFill>
                  <a:srgbClr val="FF0000"/>
                </a:solidFill>
                <a:latin typeface="Times New Roman"/>
                <a:cs typeface="Times New Roman"/>
              </a:rPr>
              <a:t>IG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650" spc="82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1650" spc="-217" baseline="-2525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0.971</a:t>
            </a:r>
            <a:r>
              <a:rPr sz="1900" spc="-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90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210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solidFill>
                  <a:srgbClr val="FF0000"/>
                </a:solidFill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r>
              <a:rPr lang="en-US" sz="1900" spc="-20" dirty="0">
                <a:solidFill>
                  <a:srgbClr val="FF0000"/>
                </a:solidFill>
                <a:latin typeface="Times New Roman"/>
                <a:cs typeface="Times New Roman"/>
              </a:rPr>
              <a:t>971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BA087-E8B0-1E8B-A112-19CCC9F5268A}"/>
              </a:ext>
            </a:extLst>
          </p:cNvPr>
          <p:cNvSpPr txBox="1"/>
          <p:nvPr/>
        </p:nvSpPr>
        <p:spPr>
          <a:xfrm>
            <a:off x="3227294" y="264330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10" name="object 48">
            <a:extLst>
              <a:ext uri="{FF2B5EF4-FFF2-40B4-BE49-F238E27FC236}">
                <a16:creationId xmlns:a16="http://schemas.microsoft.com/office/drawing/2014/main" id="{17C4E962-DC43-5ABA-6926-41860C100141}"/>
              </a:ext>
            </a:extLst>
          </p:cNvPr>
          <p:cNvSpPr txBox="1"/>
          <p:nvPr/>
        </p:nvSpPr>
        <p:spPr>
          <a:xfrm>
            <a:off x="3080074" y="249320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235" dirty="0">
                <a:latin typeface="Palatino"/>
                <a:cs typeface="Palatino"/>
              </a:rPr>
              <a:t>T</a:t>
            </a:r>
            <a:endParaRPr sz="3600" b="1" baseline="-2314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70560F-E609-01EC-4E19-95841FCFE73F}"/>
                  </a:ext>
                </a:extLst>
              </p14:cNvPr>
              <p14:cNvContentPartPr/>
              <p14:nvPr/>
            </p14:nvContentPartPr>
            <p14:xfrm>
              <a:off x="5581440" y="3962520"/>
              <a:ext cx="889920" cy="69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70560F-E609-01EC-4E19-95841FCFE7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2080" y="3953160"/>
                <a:ext cx="90864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4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Information</a:t>
            </a:r>
            <a:r>
              <a:rPr cap="small" spc="254" dirty="0"/>
              <a:t> </a:t>
            </a:r>
            <a:r>
              <a:rPr cap="small" spc="125" dirty="0"/>
              <a:t>Gain</a:t>
            </a:r>
            <a:r>
              <a:rPr cap="small" spc="275" dirty="0"/>
              <a:t> </a:t>
            </a:r>
            <a:r>
              <a:rPr cap="small" spc="170" dirty="0"/>
              <a:t>on</a:t>
            </a:r>
            <a:r>
              <a:rPr cap="small" spc="250" dirty="0"/>
              <a:t> </a:t>
            </a:r>
            <a:r>
              <a:rPr cap="small" spc="30" dirty="0"/>
              <a:t>Data2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826588" y="2425307"/>
            <a:ext cx="3019425" cy="2225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1900" i="1" spc="55" dirty="0">
                <a:latin typeface="Times New Roman"/>
                <a:cs typeface="Times New Roman"/>
              </a:rPr>
              <a:t>X</a:t>
            </a:r>
            <a:r>
              <a:rPr sz="1650" spc="82" baseline="-25252" dirty="0">
                <a:latin typeface="Times New Roman"/>
                <a:cs typeface="Times New Roman"/>
              </a:rPr>
              <a:t>1</a:t>
            </a:r>
            <a:r>
              <a:rPr sz="1650" spc="-21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0.951</a:t>
            </a:r>
            <a:r>
              <a:rPr sz="1900" spc="-18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0.02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2415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270" dirty="0">
                <a:latin typeface="Times New Roman"/>
                <a:cs typeface="Times New Roman"/>
              </a:rPr>
              <a:t> </a:t>
            </a:r>
            <a:r>
              <a:rPr sz="1650" baseline="-25252" dirty="0">
                <a:latin typeface="Times New Roman"/>
                <a:cs typeface="Times New Roman"/>
              </a:rPr>
              <a:t>2</a:t>
            </a:r>
            <a:r>
              <a:rPr sz="1650" spc="-67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85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25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0.8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0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0.171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814"/>
              </a:spcBef>
            </a:pPr>
            <a:r>
              <a:rPr sz="1900" i="1" dirty="0">
                <a:latin typeface="Times New Roman"/>
                <a:cs typeface="Times New Roman"/>
              </a:rPr>
              <a:t>IG</a:t>
            </a: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65" dirty="0">
                <a:latin typeface="Times New Roman"/>
                <a:cs typeface="Times New Roman"/>
              </a:rPr>
              <a:t> </a:t>
            </a:r>
            <a:r>
              <a:rPr sz="1900" i="1" spc="100" dirty="0">
                <a:latin typeface="Times New Roman"/>
                <a:cs typeface="Times New Roman"/>
              </a:rPr>
              <a:t>X</a:t>
            </a:r>
            <a:r>
              <a:rPr sz="1650" spc="150" baseline="-25252" dirty="0">
                <a:latin typeface="Times New Roman"/>
                <a:cs typeface="Times New Roman"/>
              </a:rPr>
              <a:t>3</a:t>
            </a:r>
            <a:r>
              <a:rPr sz="1650" spc="-14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0" dirty="0">
                <a:latin typeface="Hiragino Maru Gothic ProN"/>
                <a:cs typeface="Hiragino Maru Gothic Pro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0.971</a:t>
            </a:r>
            <a:r>
              <a:rPr sz="1900" spc="-10" dirty="0">
                <a:latin typeface="Hiragino Maru Gothic ProN"/>
                <a:cs typeface="Hiragino Maru Gothic ProN"/>
              </a:rPr>
              <a:t>−</a:t>
            </a:r>
            <a:r>
              <a:rPr sz="1900" spc="-330" dirty="0">
                <a:latin typeface="Hiragino Maru Gothic ProN"/>
                <a:cs typeface="Hiragino Maru Gothic Pro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10" dirty="0">
                <a:latin typeface="Hiragino Maru Gothic ProN"/>
                <a:cs typeface="Hiragino Maru Gothic ProN"/>
              </a:rPr>
              <a:t>=</a:t>
            </a:r>
            <a:r>
              <a:rPr sz="1900" spc="-195" dirty="0">
                <a:latin typeface="Hiragino Maru Gothic ProN"/>
                <a:cs typeface="Hiragino Maru Gothic Pro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0.971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1C643-BECA-4976-4232-600F4EA2C3F6}"/>
                  </a:ext>
                </a:extLst>
              </p14:cNvPr>
              <p14:cNvContentPartPr/>
              <p14:nvPr/>
            </p14:nvContentPartPr>
            <p14:xfrm>
              <a:off x="5061240" y="2298240"/>
              <a:ext cx="2984760" cy="278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1C643-BECA-4976-4232-600F4EA2C3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1880" y="2288880"/>
                <a:ext cx="3003480" cy="280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80" dirty="0"/>
              <a:t> </a:t>
            </a:r>
            <a:r>
              <a:rPr spc="160" dirty="0"/>
              <a:t>DT</a:t>
            </a:r>
            <a:r>
              <a:rPr spc="85" dirty="0"/>
              <a:t> </a:t>
            </a:r>
            <a:r>
              <a:rPr spc="130" dirty="0"/>
              <a:t>A</a:t>
            </a:r>
            <a:r>
              <a:rPr sz="2400" spc="130" dirty="0"/>
              <a:t>LGORITHM</a:t>
            </a:r>
            <a:r>
              <a:rPr sz="2400" spc="235" dirty="0"/>
              <a:t> </a:t>
            </a:r>
            <a:r>
              <a:rPr spc="95" dirty="0"/>
              <a:t>(ID3)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884034" cy="23425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45" dirty="0">
                <a:latin typeface="Times New Roman"/>
                <a:cs typeface="Times New Roman"/>
              </a:rPr>
              <a:t>Start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empty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each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iteration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Pick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locally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optimal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feature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split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  <a:p>
            <a:pPr marL="652780" marR="5080" lvl="1" indent="-274320">
              <a:lnSpc>
                <a:spcPct val="12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all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leaves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pure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(or </a:t>
            </a:r>
            <a:r>
              <a:rPr sz="2100" spc="114" dirty="0">
                <a:latin typeface="Times New Roman"/>
                <a:cs typeface="Times New Roman"/>
              </a:rPr>
              <a:t>no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more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features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left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split)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60" dirty="0"/>
              <a:t>Let’s</a:t>
            </a:r>
            <a:r>
              <a:rPr cap="small" spc="260" dirty="0"/>
              <a:t> </a:t>
            </a:r>
            <a:r>
              <a:rPr cap="small" spc="114" dirty="0"/>
              <a:t>Apply</a:t>
            </a:r>
            <a:r>
              <a:rPr cap="small" spc="245" dirty="0"/>
              <a:t> </a:t>
            </a:r>
            <a:r>
              <a:rPr cap="small" spc="90" dirty="0"/>
              <a:t>it:</a:t>
            </a:r>
            <a:r>
              <a:rPr cap="small" spc="105" dirty="0"/>
              <a:t> </a:t>
            </a:r>
            <a:r>
              <a:rPr cap="small" spc="60" dirty="0"/>
              <a:t>Data2-</a:t>
            </a:r>
            <a:r>
              <a:rPr cap="small" spc="175" dirty="0"/>
              <a:t>Tree3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2228" y="3069412"/>
            <a:ext cx="19970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265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114" dirty="0">
                <a:latin typeface="Times New Roman"/>
                <a:cs typeface="Times New Roman"/>
              </a:rPr>
              <a:t>Empirical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error?</a:t>
            </a:r>
            <a:endParaRPr sz="1800">
              <a:latin typeface="Times New Roman"/>
              <a:cs typeface="Times New Roman"/>
            </a:endParaRPr>
          </a:p>
          <a:p>
            <a:pPr marL="91440" indent="-88265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110" dirty="0">
                <a:latin typeface="Times New Roman"/>
                <a:cs typeface="Times New Roman"/>
              </a:rPr>
              <a:t>Prediction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power?</a:t>
            </a:r>
            <a:endParaRPr sz="1800">
              <a:latin typeface="Times New Roman"/>
              <a:cs typeface="Times New Roman"/>
            </a:endParaRPr>
          </a:p>
          <a:p>
            <a:pPr marL="91440" indent="-88265">
              <a:lnSpc>
                <a:spcPct val="100000"/>
              </a:lnSpc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spc="60" dirty="0">
                <a:latin typeface="Times New Roman"/>
                <a:cs typeface="Times New Roman"/>
              </a:rPr>
              <a:t>Size?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4561" y="2578861"/>
            <a:ext cx="482600" cy="482600"/>
            <a:chOff x="2464561" y="2578861"/>
            <a:chExt cx="482600" cy="482600"/>
          </a:xfrm>
        </p:grpSpPr>
        <p:sp>
          <p:nvSpPr>
            <p:cNvPr id="5" name="object 5"/>
            <p:cNvSpPr/>
            <p:nvPr/>
          </p:nvSpPr>
          <p:spPr>
            <a:xfrm>
              <a:off x="2477261" y="2591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7261" y="2591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3964" y="257081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3963161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8361" y="3963161"/>
            <a:ext cx="1143000" cy="457200"/>
          </a:xfrm>
          <a:prstGeom prst="rect">
            <a:avLst/>
          </a:prstGeom>
          <a:solidFill>
            <a:srgbClr val="A4C248"/>
          </a:solidFill>
          <a:ln w="25400">
            <a:solidFill>
              <a:srgbClr val="788E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411" y="3037585"/>
            <a:ext cx="3201035" cy="929005"/>
          </a:xfrm>
          <a:custGeom>
            <a:avLst/>
            <a:gdLst/>
            <a:ahLst/>
            <a:cxnLst/>
            <a:rect l="l" t="t" r="r" b="b"/>
            <a:pathLst>
              <a:path w="3201035" h="929004">
                <a:moveTo>
                  <a:pt x="3200450" y="925576"/>
                </a:moveTo>
                <a:lnTo>
                  <a:pt x="3199333" y="923544"/>
                </a:lnTo>
                <a:lnTo>
                  <a:pt x="3147491" y="829183"/>
                </a:lnTo>
                <a:lnTo>
                  <a:pt x="3144189" y="823087"/>
                </a:lnTo>
                <a:lnTo>
                  <a:pt x="3136442" y="820801"/>
                </a:lnTo>
                <a:lnTo>
                  <a:pt x="3130346" y="824230"/>
                </a:lnTo>
                <a:lnTo>
                  <a:pt x="3124123" y="827532"/>
                </a:lnTo>
                <a:lnTo>
                  <a:pt x="3121964" y="835279"/>
                </a:lnTo>
                <a:lnTo>
                  <a:pt x="3125266" y="841375"/>
                </a:lnTo>
                <a:lnTo>
                  <a:pt x="3145142" y="877519"/>
                </a:lnTo>
                <a:lnTo>
                  <a:pt x="1682927" y="254"/>
                </a:lnTo>
                <a:lnTo>
                  <a:pt x="1676450" y="11176"/>
                </a:lnTo>
                <a:lnTo>
                  <a:pt x="1670354" y="0"/>
                </a:lnTo>
                <a:lnTo>
                  <a:pt x="57315" y="879817"/>
                </a:lnTo>
                <a:lnTo>
                  <a:pt x="82232" y="838581"/>
                </a:lnTo>
                <a:lnTo>
                  <a:pt x="80302" y="830834"/>
                </a:lnTo>
                <a:lnTo>
                  <a:pt x="68300" y="823468"/>
                </a:lnTo>
                <a:lnTo>
                  <a:pt x="60490" y="825500"/>
                </a:lnTo>
                <a:lnTo>
                  <a:pt x="0" y="925576"/>
                </a:lnTo>
                <a:lnTo>
                  <a:pt x="116954" y="929005"/>
                </a:lnTo>
                <a:lnTo>
                  <a:pt x="121462" y="924687"/>
                </a:lnTo>
                <a:lnTo>
                  <a:pt x="122796" y="923417"/>
                </a:lnTo>
                <a:lnTo>
                  <a:pt x="123202" y="909447"/>
                </a:lnTo>
                <a:lnTo>
                  <a:pt x="117678" y="903605"/>
                </a:lnTo>
                <a:lnTo>
                  <a:pt x="69481" y="902169"/>
                </a:lnTo>
                <a:lnTo>
                  <a:pt x="1676171" y="25831"/>
                </a:lnTo>
                <a:lnTo>
                  <a:pt x="3132112" y="899388"/>
                </a:lnTo>
                <a:lnTo>
                  <a:pt x="3083864" y="898779"/>
                </a:lnTo>
                <a:lnTo>
                  <a:pt x="3078022" y="904367"/>
                </a:lnTo>
                <a:lnTo>
                  <a:pt x="3077895" y="918464"/>
                </a:lnTo>
                <a:lnTo>
                  <a:pt x="3083483" y="924179"/>
                </a:lnTo>
                <a:lnTo>
                  <a:pt x="3200450" y="92557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8375" y="306641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1526794" y="30620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Play</a:t>
            </a:r>
            <a:r>
              <a:rPr cap="small" spc="254" dirty="0"/>
              <a:t> </a:t>
            </a:r>
            <a:r>
              <a:rPr cap="small" spc="190" dirty="0"/>
              <a:t>Tennis</a:t>
            </a:r>
            <a:r>
              <a:rPr cap="small" spc="260" dirty="0"/>
              <a:t> </a:t>
            </a:r>
            <a:r>
              <a:rPr cap="small" spc="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1517650"/>
          <a:ext cx="6398893" cy="464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20"/>
                        </a:lnSpc>
                      </a:pP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Day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0165" algn="ctr">
                        <a:lnSpc>
                          <a:spcPts val="1620"/>
                        </a:lnSpc>
                      </a:pP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Outlook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ts val="1620"/>
                        </a:lnSpc>
                      </a:pP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Temperature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620"/>
                        </a:lnSpc>
                      </a:pP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Humidity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620"/>
                        </a:lnSpc>
                      </a:pP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Wind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1435" algn="ctr">
                        <a:lnSpc>
                          <a:spcPts val="1620"/>
                        </a:lnSpc>
                      </a:pPr>
                      <a:r>
                        <a:rPr sz="1400" b="1" spc="135" dirty="0">
                          <a:latin typeface="Times New Roman"/>
                          <a:cs typeface="Times New Roman"/>
                        </a:rPr>
                        <a:t>PlayTennis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20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D9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70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95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14"/>
                        </a:lnSpc>
                        <a:spcBef>
                          <a:spcPts val="5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50" dirty="0">
                          <a:latin typeface="Times New Roman"/>
                          <a:cs typeface="Times New Roman"/>
                        </a:rPr>
                        <a:t>D14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8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40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7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90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1610"/>
                        </a:lnSpc>
                        <a:spcBef>
                          <a:spcPts val="590"/>
                        </a:spcBef>
                      </a:pPr>
                      <a:r>
                        <a:rPr sz="1400" spc="3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BBF714-86C2-9E1D-C5AD-8A0F381B8E39}"/>
                  </a:ext>
                </a:extLst>
              </p14:cNvPr>
              <p14:cNvContentPartPr/>
              <p14:nvPr/>
            </p14:nvContentPartPr>
            <p14:xfrm>
              <a:off x="2158560" y="2983680"/>
              <a:ext cx="668160" cy="99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BBF714-86C2-9E1D-C5AD-8A0F381B8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9200" y="2974320"/>
                <a:ext cx="686880" cy="101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220275"/>
            <a:ext cx="8045196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80" dirty="0"/>
              <a:t>Features</a:t>
            </a:r>
            <a:r>
              <a:rPr cap="small" spc="270" dirty="0"/>
              <a:t> </a:t>
            </a:r>
            <a:r>
              <a:rPr cap="small" spc="155" dirty="0"/>
              <a:t>With</a:t>
            </a:r>
            <a:r>
              <a:rPr cap="small" spc="250" dirty="0"/>
              <a:t> </a:t>
            </a:r>
            <a:r>
              <a:rPr cap="small" spc="75" dirty="0"/>
              <a:t>Many</a:t>
            </a:r>
            <a:r>
              <a:rPr cap="small" spc="260" dirty="0"/>
              <a:t> </a:t>
            </a:r>
            <a:r>
              <a:rPr cap="small" spc="85" dirty="0"/>
              <a:t>Categorical </a:t>
            </a:r>
            <a:r>
              <a:rPr cap="small" spc="114" dirty="0"/>
              <a:t>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38070"/>
            <a:ext cx="7230745" cy="398185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30" dirty="0">
                <a:latin typeface="Times New Roman"/>
                <a:cs typeface="Times New Roman"/>
              </a:rPr>
              <a:t>Let</a:t>
            </a:r>
            <a:endParaRPr sz="22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node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lang="en-US" sz="1900" spc="140" dirty="0">
                <a:latin typeface="Times New Roman"/>
                <a:cs typeface="Times New Roman"/>
              </a:rPr>
              <a:t>has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225" dirty="0">
                <a:latin typeface="STIXGeneral"/>
                <a:cs typeface="STIXGeneral"/>
              </a:rPr>
              <a:t>𝑚</a:t>
            </a:r>
            <a:r>
              <a:rPr sz="1900" spc="75" dirty="0">
                <a:latin typeface="STIXGeneral"/>
                <a:cs typeface="STIXGeneral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data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points</a:t>
            </a:r>
            <a:endParaRPr sz="19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91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65480" algn="l"/>
              </a:tabLst>
            </a:pPr>
            <a:r>
              <a:rPr sz="1900" spc="170" dirty="0">
                <a:latin typeface="Times New Roman"/>
                <a:cs typeface="Times New Roman"/>
              </a:rPr>
              <a:t>Feature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TIXGeneral"/>
                <a:cs typeface="STIXGeneral"/>
              </a:rPr>
              <a:t>𝐹</a:t>
            </a:r>
            <a:r>
              <a:rPr sz="2025" baseline="-16460" dirty="0">
                <a:latin typeface="STIXGeneral"/>
                <a:cs typeface="STIXGeneral"/>
              </a:rPr>
              <a:t>𝑖</a:t>
            </a:r>
            <a:r>
              <a:rPr sz="2025" spc="434" baseline="-16460" dirty="0">
                <a:latin typeface="STIXGeneral"/>
                <a:cs typeface="STIXGeneral"/>
              </a:rPr>
              <a:t> </a:t>
            </a:r>
            <a:r>
              <a:rPr lang="en-US" sz="1900" spc="140" dirty="0">
                <a:latin typeface="Times New Roman"/>
                <a:cs typeface="Times New Roman"/>
              </a:rPr>
              <a:t>has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STIXGeneral"/>
                <a:cs typeface="STIXGeneral"/>
              </a:rPr>
              <a:t>𝑛</a:t>
            </a:r>
            <a:r>
              <a:rPr sz="1900" spc="60" dirty="0">
                <a:latin typeface="STIXGeneral"/>
                <a:cs typeface="STIXGeneral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possible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values</a:t>
            </a:r>
            <a:endParaRPr sz="19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70" dirty="0">
                <a:latin typeface="Times New Roman"/>
                <a:cs typeface="Times New Roman"/>
              </a:rPr>
              <a:t>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average,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split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each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value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TIXGeneral"/>
                <a:cs typeface="STIXGeneral"/>
              </a:rPr>
              <a:t>𝐹</a:t>
            </a:r>
            <a:r>
              <a:rPr sz="2400" baseline="-15625" dirty="0">
                <a:latin typeface="STIXGeneral"/>
                <a:cs typeface="STIXGeneral"/>
              </a:rPr>
              <a:t>𝑖</a:t>
            </a:r>
            <a:r>
              <a:rPr sz="2400" spc="517" baseline="-15625" dirty="0">
                <a:latin typeface="STIXGeneral"/>
                <a:cs typeface="STIXGeneral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will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have</a:t>
            </a:r>
            <a:endParaRPr sz="22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30"/>
              </a:spcBef>
            </a:pPr>
            <a:r>
              <a:rPr lang="en-US" sz="3300" i="1" baseline="2525" dirty="0">
                <a:latin typeface="STIXGeneral"/>
                <a:cs typeface="STIXGeneral"/>
              </a:rPr>
              <a:t>m/n</a:t>
            </a:r>
            <a:r>
              <a:rPr lang="en-US" sz="3300" baseline="2525" dirty="0">
                <a:latin typeface="STIXGeneral"/>
                <a:cs typeface="STIXGeneral"/>
              </a:rPr>
              <a:t> </a:t>
            </a:r>
            <a:r>
              <a:rPr sz="2200" spc="215" dirty="0">
                <a:latin typeface="Times New Roman"/>
                <a:cs typeface="Times New Roman"/>
              </a:rPr>
              <a:t>data</a:t>
            </a:r>
            <a:r>
              <a:rPr sz="2200" spc="130" dirty="0">
                <a:latin typeface="Times New Roman"/>
                <a:cs typeface="Times New Roman"/>
              </a:rPr>
              <a:t> points</a:t>
            </a:r>
            <a:endParaRPr sz="22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70" dirty="0">
                <a:latin typeface="Times New Roman"/>
                <a:cs typeface="Times New Roman"/>
              </a:rPr>
              <a:t>When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TIXGeneral"/>
                <a:cs typeface="STIXGeneral"/>
              </a:rPr>
              <a:t>𝑛</a:t>
            </a:r>
            <a:r>
              <a:rPr sz="2200" spc="114" dirty="0">
                <a:latin typeface="STIXGeneral"/>
                <a:cs typeface="STIXGeneral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large,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lang="en-US" sz="2200" i="1" spc="90" dirty="0">
                <a:latin typeface="Times New Roman"/>
                <a:cs typeface="Times New Roman"/>
              </a:rPr>
              <a:t>m/n</a:t>
            </a:r>
            <a:r>
              <a:rPr lang="en-US" sz="2200" spc="90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Times New Roman"/>
                <a:cs typeface="Times New Roman"/>
              </a:rPr>
              <a:t>data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points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expected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lang="en-US" sz="2200" spc="70" dirty="0">
                <a:latin typeface="Times New Roman"/>
                <a:cs typeface="Times New Roman"/>
              </a:rPr>
              <a:t>be </a:t>
            </a:r>
            <a:r>
              <a:rPr sz="2200" spc="125" dirty="0">
                <a:latin typeface="Times New Roman"/>
                <a:cs typeface="Times New Roman"/>
              </a:rPr>
              <a:t>more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likely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be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pure</a:t>
            </a:r>
            <a:endParaRPr sz="22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2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55" dirty="0">
                <a:latin typeface="Times New Roman"/>
                <a:cs typeface="Times New Roman"/>
              </a:rPr>
              <a:t>For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lang="en-US" sz="2200" spc="70" dirty="0">
                <a:latin typeface="Times New Roman"/>
                <a:cs typeface="Times New Roman"/>
              </a:rPr>
              <a:t>example</a:t>
            </a:r>
            <a:r>
              <a:rPr sz="2200" spc="70" dirty="0">
                <a:latin typeface="Times New Roman"/>
                <a:cs typeface="Times New Roman"/>
              </a:rPr>
              <a:t>,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take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extreme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case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where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265" dirty="0">
                <a:latin typeface="STIXGeneral"/>
                <a:cs typeface="STIXGeneral"/>
              </a:rPr>
              <a:t>𝑚</a:t>
            </a:r>
            <a:r>
              <a:rPr sz="2200" spc="125" dirty="0">
                <a:latin typeface="STIXGeneral"/>
                <a:cs typeface="STIXGeneral"/>
              </a:rPr>
              <a:t> </a:t>
            </a:r>
            <a:r>
              <a:rPr sz="2200" spc="135" dirty="0">
                <a:latin typeface="STIXGeneral"/>
                <a:cs typeface="STIXGeneral"/>
              </a:rPr>
              <a:t>≤</a:t>
            </a:r>
            <a:r>
              <a:rPr sz="2200" spc="75" dirty="0">
                <a:latin typeface="STIXGeneral"/>
                <a:cs typeface="STIXGeneral"/>
              </a:rPr>
              <a:t> </a:t>
            </a:r>
            <a:r>
              <a:rPr sz="2200" spc="110" dirty="0">
                <a:latin typeface="STIXGeneral"/>
                <a:cs typeface="STIXGeneral"/>
              </a:rPr>
              <a:t>𝑛</a:t>
            </a:r>
            <a:endParaRPr sz="2200" dirty="0">
              <a:latin typeface="STIXGeneral"/>
              <a:cs typeface="STIXGeneral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99085" algn="l"/>
              </a:tabLst>
            </a:pPr>
            <a:r>
              <a:rPr sz="2200" spc="120" dirty="0">
                <a:latin typeface="Times New Roman"/>
                <a:cs typeface="Times New Roman"/>
              </a:rPr>
              <a:t>Hence,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having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large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STIXGeneral"/>
                <a:cs typeface="STIXGeneral"/>
              </a:rPr>
              <a:t>𝑛</a:t>
            </a:r>
            <a:r>
              <a:rPr sz="2200" spc="105" dirty="0">
                <a:latin typeface="STIXGeneral"/>
                <a:cs typeface="STIXGeneral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by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itself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advantage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72A60D6-312C-DB0B-62E9-CD58EF17E62C}"/>
                  </a:ext>
                </a:extLst>
              </p14:cNvPr>
              <p14:cNvContentPartPr/>
              <p14:nvPr/>
            </p14:nvContentPartPr>
            <p14:xfrm>
              <a:off x="399600" y="1116000"/>
              <a:ext cx="8281440" cy="5615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2A60D6-312C-DB0B-62E9-CD58EF17E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" y="1106640"/>
                <a:ext cx="8300160" cy="563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240" y="712717"/>
            <a:ext cx="80451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80" dirty="0"/>
              <a:t>Gain Ratio</a:t>
            </a:r>
            <a:endParaRPr cap="small" spc="114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5523807"/>
            <a:ext cx="7217409" cy="447558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1C1CC3-EA90-E163-A957-A5864BAF79A4}"/>
              </a:ext>
            </a:extLst>
          </p:cNvPr>
          <p:cNvSpPr txBox="1"/>
          <p:nvPr/>
        </p:nvSpPr>
        <p:spPr>
          <a:xfrm>
            <a:off x="636344" y="2449142"/>
            <a:ext cx="7912787" cy="85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lang="en-US" sz="2200" spc="110" dirty="0">
                <a:latin typeface="Times New Roman"/>
                <a:cs typeface="Times New Roman"/>
              </a:rPr>
              <a:t>Solution: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70" dirty="0">
                <a:latin typeface="Times New Roman"/>
                <a:cs typeface="Times New Roman"/>
              </a:rPr>
              <a:t>instead</a:t>
            </a:r>
            <a:r>
              <a:rPr lang="en-US" sz="2200" spc="6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of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spc="145" dirty="0">
                <a:latin typeface="Times New Roman"/>
                <a:cs typeface="Times New Roman"/>
              </a:rPr>
              <a:t>Information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40" dirty="0">
                <a:latin typeface="Times New Roman"/>
                <a:cs typeface="Times New Roman"/>
              </a:rPr>
              <a:t>Gain,</a:t>
            </a:r>
            <a:r>
              <a:rPr lang="en-US" sz="2200" spc="90" dirty="0">
                <a:latin typeface="Times New Roman"/>
                <a:cs typeface="Times New Roman"/>
              </a:rPr>
              <a:t> </a:t>
            </a:r>
            <a:r>
              <a:rPr lang="en-US" sz="2200" spc="170" dirty="0">
                <a:latin typeface="Times New Roman"/>
                <a:cs typeface="Times New Roman"/>
              </a:rPr>
              <a:t>use</a:t>
            </a:r>
            <a:r>
              <a:rPr lang="en-US" sz="2200" spc="75" dirty="0">
                <a:latin typeface="Times New Roman"/>
                <a:cs typeface="Times New Roman"/>
              </a:rPr>
              <a:t> </a:t>
            </a:r>
            <a:r>
              <a:rPr lang="en-US" sz="2200" spc="160" dirty="0">
                <a:latin typeface="Times New Roman"/>
                <a:cs typeface="Times New Roman"/>
              </a:rPr>
              <a:t>Gain</a:t>
            </a:r>
            <a:r>
              <a:rPr lang="en-US" sz="2200" spc="70" dirty="0">
                <a:latin typeface="Times New Roman"/>
                <a:cs typeface="Times New Roman"/>
              </a:rPr>
              <a:t> </a:t>
            </a:r>
            <a:r>
              <a:rPr lang="en-US" sz="2200" spc="110" dirty="0">
                <a:latin typeface="Times New Roman"/>
                <a:cs typeface="Times New Roman"/>
              </a:rPr>
              <a:t>Ratio</a:t>
            </a:r>
            <a:endParaRPr lang="en-US"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lang="en-US" sz="1900" spc="145" dirty="0">
                <a:latin typeface="Times New Roman"/>
                <a:cs typeface="Times New Roman"/>
              </a:rPr>
              <a:t>Gain</a:t>
            </a:r>
            <a:r>
              <a:rPr lang="en-US" sz="1900" spc="60" dirty="0">
                <a:latin typeface="Times New Roman"/>
                <a:cs typeface="Times New Roman"/>
              </a:rPr>
              <a:t> </a:t>
            </a:r>
            <a:r>
              <a:rPr lang="en-US" sz="1900" spc="114" dirty="0">
                <a:latin typeface="Times New Roman"/>
                <a:cs typeface="Times New Roman"/>
              </a:rPr>
              <a:t>Ratio</a:t>
            </a:r>
            <a:r>
              <a:rPr lang="en-US" sz="1900" spc="75" dirty="0">
                <a:latin typeface="Times New Roman"/>
                <a:cs typeface="Times New Roman"/>
              </a:rPr>
              <a:t> =</a:t>
            </a:r>
            <a:r>
              <a:rPr lang="en-US" sz="1900" spc="45" dirty="0">
                <a:latin typeface="Times New Roman"/>
                <a:cs typeface="Times New Roman"/>
              </a:rPr>
              <a:t> </a:t>
            </a:r>
            <a:r>
              <a:rPr lang="en-US" sz="1900" spc="120" dirty="0">
                <a:latin typeface="Times New Roman"/>
                <a:cs typeface="Times New Roman"/>
              </a:rPr>
              <a:t>IG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/</a:t>
            </a:r>
            <a:r>
              <a:rPr lang="en-US" sz="1900" spc="55" dirty="0">
                <a:latin typeface="Times New Roman"/>
                <a:cs typeface="Times New Roman"/>
              </a:rPr>
              <a:t> </a:t>
            </a:r>
            <a:r>
              <a:rPr lang="en-US" sz="1900" spc="125" dirty="0">
                <a:latin typeface="Times New Roman"/>
                <a:cs typeface="Times New Roman"/>
              </a:rPr>
              <a:t>(Entropy</a:t>
            </a:r>
            <a:r>
              <a:rPr lang="en-US" sz="1900" spc="70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of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spc="170" dirty="0">
                <a:latin typeface="Times New Roman"/>
                <a:cs typeface="Times New Roman"/>
              </a:rPr>
              <a:t>the</a:t>
            </a:r>
            <a:r>
              <a:rPr lang="en-US" sz="1900" spc="60" dirty="0">
                <a:latin typeface="Times New Roman"/>
                <a:cs typeface="Times New Roman"/>
              </a:rPr>
              <a:t> </a:t>
            </a:r>
            <a:r>
              <a:rPr lang="en-US" sz="1900" spc="114" dirty="0">
                <a:latin typeface="Times New Roman"/>
                <a:cs typeface="Times New Roman"/>
              </a:rPr>
              <a:t>Split</a:t>
            </a:r>
            <a:r>
              <a:rPr lang="en-US" sz="1900" spc="55" dirty="0">
                <a:latin typeface="Times New Roman"/>
                <a:cs typeface="Times New Roman"/>
              </a:rPr>
              <a:t> </a:t>
            </a:r>
            <a:r>
              <a:rPr lang="en-US" sz="1900" spc="100" dirty="0">
                <a:latin typeface="Times New Roman"/>
                <a:cs typeface="Times New Roman"/>
              </a:rPr>
              <a:t>Proportions)</a:t>
            </a:r>
            <a:endParaRPr lang="en-US" sz="19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359B89-BB1A-6BED-D036-3FBD202BE3FC}"/>
                  </a:ext>
                </a:extLst>
              </p:cNvPr>
              <p:cNvSpPr txBox="1"/>
              <p:nvPr/>
            </p:nvSpPr>
            <p:spPr>
              <a:xfrm>
                <a:off x="3595152" y="3917002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359B89-BB1A-6BED-D036-3FBD202BE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52" y="391700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 l="-117808" t="-145205" r="-101370" b="-197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9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0" dirty="0"/>
              <a:t>Continuous</a:t>
            </a:r>
            <a:r>
              <a:rPr cap="small" spc="200" dirty="0"/>
              <a:t> </a:t>
            </a:r>
            <a:r>
              <a:rPr cap="small" spc="14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85087"/>
            <a:ext cx="6807834" cy="2798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972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Let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𝐹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509" baseline="-15873" dirty="0">
                <a:latin typeface="STIXGeneral"/>
                <a:cs typeface="STIXGeneral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continuous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feature,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such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as </a:t>
            </a:r>
            <a:r>
              <a:rPr sz="2400" spc="200" dirty="0">
                <a:latin typeface="Times New Roman"/>
                <a:cs typeface="Times New Roman"/>
              </a:rPr>
              <a:t>temperature,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age,</a:t>
            </a:r>
            <a:r>
              <a:rPr sz="2400" spc="95" dirty="0">
                <a:latin typeface="Times New Roman"/>
                <a:cs typeface="Times New Roman"/>
              </a:rPr>
              <a:t> etc.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65" dirty="0">
                <a:latin typeface="Times New Roman"/>
                <a:cs typeface="Times New Roman"/>
              </a:rPr>
              <a:t>Assume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you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would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like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create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binary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latin typeface="Times New Roman"/>
                <a:cs typeface="Times New Roman"/>
              </a:rPr>
              <a:t>split,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asking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𝐹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532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STIXGeneral"/>
                <a:cs typeface="STIXGeneral"/>
              </a:rPr>
              <a:t>&gt;?</a:t>
            </a:r>
            <a:r>
              <a:rPr sz="2400" spc="-210" dirty="0">
                <a:latin typeface="STIXGeneral"/>
                <a:cs typeface="STIXGeneral"/>
              </a:rPr>
              <a:t> </a:t>
            </a:r>
            <a:r>
              <a:rPr sz="2400" spc="125" dirty="0">
                <a:latin typeface="STIXGeneral"/>
                <a:cs typeface="STIXGeneral"/>
              </a:rPr>
              <a:t>𝛿</a:t>
            </a:r>
            <a:endParaRPr sz="2400" dirty="0">
              <a:latin typeface="STIXGeneral"/>
              <a:cs typeface="STIXGeneral"/>
            </a:endParaRPr>
          </a:p>
          <a:p>
            <a:pPr marL="299085" marR="495934" indent="-274320">
              <a:lnSpc>
                <a:spcPct val="12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many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possible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175" dirty="0">
                <a:latin typeface="STIXGeneral"/>
                <a:cs typeface="STIXGeneral"/>
              </a:rPr>
              <a:t>𝛿</a:t>
            </a:r>
            <a:r>
              <a:rPr sz="2400" spc="200" dirty="0">
                <a:latin typeface="STIXGeneral"/>
                <a:cs typeface="STIXGeneral"/>
              </a:rPr>
              <a:t> </a:t>
            </a:r>
            <a:r>
              <a:rPr sz="2400" dirty="0">
                <a:latin typeface="Comic Sans MS"/>
                <a:cs typeface="Comic Sans MS"/>
              </a:rPr>
              <a:t>values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you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need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to </a:t>
            </a:r>
            <a:r>
              <a:rPr sz="2400" spc="-10" dirty="0">
                <a:latin typeface="Comic Sans MS"/>
                <a:cs typeface="Comic Sans MS"/>
              </a:rPr>
              <a:t>consider?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22ED85-12BF-0477-7D25-346D0CB00E13}"/>
                  </a:ext>
                </a:extLst>
              </p14:cNvPr>
              <p14:cNvContentPartPr/>
              <p14:nvPr/>
            </p14:nvContentPartPr>
            <p14:xfrm>
              <a:off x="1162080" y="227880"/>
              <a:ext cx="7981920" cy="6357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22ED85-12BF-0477-7D25-346D0CB00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218520"/>
                <a:ext cx="8000640" cy="63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04968"/>
            <a:ext cx="7172325" cy="37471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hypothesis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21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h</a:t>
            </a:r>
            <a:r>
              <a:rPr sz="2100" spc="75" dirty="0">
                <a:latin typeface="Times New Roman"/>
                <a:cs typeface="Times New Roman"/>
              </a:rPr>
              <a:t>):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Error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8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train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set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distribution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h</a:t>
            </a:r>
            <a:r>
              <a:rPr sz="2100" spc="75" dirty="0">
                <a:latin typeface="Times New Roman"/>
                <a:cs typeface="Times New Roman"/>
              </a:rPr>
              <a:t>):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Error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h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entire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distribution</a:t>
            </a:r>
            <a:endParaRPr sz="2100">
              <a:latin typeface="Times New Roman"/>
              <a:cs typeface="Times New Roman"/>
            </a:endParaRPr>
          </a:p>
          <a:p>
            <a:pPr marL="66548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0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i="1" spc="240" dirty="0">
                <a:latin typeface="Times New Roman"/>
                <a:cs typeface="Times New Roman"/>
              </a:rPr>
              <a:t>h</a:t>
            </a:r>
            <a:r>
              <a:rPr sz="2500" i="1" spc="240" dirty="0">
                <a:latin typeface="Hack"/>
                <a:cs typeface="Hack"/>
              </a:rPr>
              <a:t>∈</a:t>
            </a:r>
            <a:r>
              <a:rPr sz="2400" i="1" spc="240" dirty="0">
                <a:latin typeface="Times New Roman"/>
                <a:cs typeface="Times New Roman"/>
              </a:rPr>
              <a:t>H</a:t>
            </a:r>
            <a:r>
              <a:rPr sz="2400" i="1" spc="65" dirty="0">
                <a:latin typeface="Times New Roman"/>
                <a:cs typeface="Times New Roman"/>
              </a:rPr>
              <a:t> </a:t>
            </a:r>
            <a:r>
              <a:rPr sz="2400" b="1" spc="229" dirty="0">
                <a:latin typeface="Times New Roman"/>
                <a:cs typeface="Times New Roman"/>
              </a:rPr>
              <a:t>overfits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train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there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80" dirty="0">
                <a:latin typeface="Times New Roman"/>
                <a:cs typeface="Times New Roman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’</a:t>
            </a:r>
            <a:r>
              <a:rPr sz="2500" i="1" spc="80" dirty="0">
                <a:latin typeface="Hack"/>
                <a:cs typeface="Hack"/>
              </a:rPr>
              <a:t>∈</a:t>
            </a:r>
            <a:r>
              <a:rPr sz="2400" i="1" spc="8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55"/>
              </a:spcBef>
            </a:pPr>
            <a:r>
              <a:rPr sz="2400" spc="170" dirty="0">
                <a:latin typeface="Times New Roman"/>
                <a:cs typeface="Times New Roman"/>
              </a:rPr>
              <a:t>such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that: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229" dirty="0">
                <a:latin typeface="Times New Roman"/>
                <a:cs typeface="Times New Roman"/>
              </a:rPr>
              <a:t>h</a:t>
            </a:r>
            <a:r>
              <a:rPr sz="2100" i="1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&lt;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75" dirty="0">
                <a:latin typeface="Times New Roman"/>
                <a:cs typeface="Times New Roman"/>
              </a:rPr>
              <a:t>error</a:t>
            </a:r>
            <a:r>
              <a:rPr sz="2100" i="1" spc="112" baseline="-19841" dirty="0">
                <a:latin typeface="Times New Roman"/>
                <a:cs typeface="Times New Roman"/>
              </a:rPr>
              <a:t>train</a:t>
            </a:r>
            <a:r>
              <a:rPr sz="2100" spc="75" dirty="0">
                <a:latin typeface="Times New Roman"/>
                <a:cs typeface="Times New Roman"/>
              </a:rPr>
              <a:t>(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h’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and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52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3150" i="1" spc="112" baseline="13227" dirty="0">
                <a:latin typeface="Times New Roman"/>
                <a:cs typeface="Times New Roman"/>
              </a:rPr>
              <a:t>error</a:t>
            </a:r>
            <a:r>
              <a:rPr sz="1400" i="1" spc="75" dirty="0">
                <a:latin typeface="Times New Roman"/>
                <a:cs typeface="Times New Roman"/>
              </a:rPr>
              <a:t>distribution</a:t>
            </a:r>
            <a:r>
              <a:rPr sz="3150" spc="112" baseline="13227" dirty="0">
                <a:latin typeface="Times New Roman"/>
                <a:cs typeface="Times New Roman"/>
              </a:rPr>
              <a:t>(</a:t>
            </a:r>
            <a:r>
              <a:rPr sz="3150" spc="67" baseline="13227" dirty="0">
                <a:latin typeface="Times New Roman"/>
                <a:cs typeface="Times New Roman"/>
              </a:rPr>
              <a:t> </a:t>
            </a:r>
            <a:r>
              <a:rPr sz="3150" i="1" spc="345" baseline="13227" dirty="0">
                <a:latin typeface="Times New Roman"/>
                <a:cs typeface="Times New Roman"/>
              </a:rPr>
              <a:t>h</a:t>
            </a:r>
            <a:r>
              <a:rPr sz="3150" i="1" spc="104" baseline="13227" dirty="0">
                <a:latin typeface="Times New Roman"/>
                <a:cs typeface="Times New Roman"/>
              </a:rPr>
              <a:t> </a:t>
            </a:r>
            <a:r>
              <a:rPr sz="3150" baseline="13227" dirty="0">
                <a:latin typeface="Times New Roman"/>
                <a:cs typeface="Times New Roman"/>
              </a:rPr>
              <a:t>)</a:t>
            </a:r>
            <a:r>
              <a:rPr sz="3150" spc="97" baseline="13227" dirty="0">
                <a:latin typeface="Times New Roman"/>
                <a:cs typeface="Times New Roman"/>
              </a:rPr>
              <a:t> </a:t>
            </a:r>
            <a:r>
              <a:rPr sz="3150" spc="120" baseline="13227" dirty="0">
                <a:latin typeface="Times New Roman"/>
                <a:cs typeface="Times New Roman"/>
              </a:rPr>
              <a:t>&gt;</a:t>
            </a:r>
            <a:r>
              <a:rPr sz="3150" spc="135" baseline="13227" dirty="0">
                <a:latin typeface="Times New Roman"/>
                <a:cs typeface="Times New Roman"/>
              </a:rPr>
              <a:t> </a:t>
            </a:r>
            <a:r>
              <a:rPr sz="3150" i="1" spc="112" baseline="13227" dirty="0">
                <a:latin typeface="Times New Roman"/>
                <a:cs typeface="Times New Roman"/>
              </a:rPr>
              <a:t>error</a:t>
            </a:r>
            <a:r>
              <a:rPr sz="1400" i="1" spc="75" dirty="0">
                <a:latin typeface="Times New Roman"/>
                <a:cs typeface="Times New Roman"/>
              </a:rPr>
              <a:t>distribution</a:t>
            </a:r>
            <a:r>
              <a:rPr sz="3150" spc="112" baseline="13227" dirty="0">
                <a:latin typeface="Times New Roman"/>
                <a:cs typeface="Times New Roman"/>
              </a:rPr>
              <a:t>(</a:t>
            </a:r>
            <a:r>
              <a:rPr sz="3150" spc="44" baseline="13227" dirty="0">
                <a:latin typeface="Times New Roman"/>
                <a:cs typeface="Times New Roman"/>
              </a:rPr>
              <a:t> </a:t>
            </a:r>
            <a:r>
              <a:rPr sz="3150" i="1" baseline="13227" dirty="0">
                <a:latin typeface="Times New Roman"/>
                <a:cs typeface="Times New Roman"/>
              </a:rPr>
              <a:t>h’</a:t>
            </a:r>
            <a:r>
              <a:rPr sz="3150" i="1" spc="112" baseline="13227" dirty="0">
                <a:latin typeface="Times New Roman"/>
                <a:cs typeface="Times New Roman"/>
              </a:rPr>
              <a:t> </a:t>
            </a:r>
            <a:r>
              <a:rPr sz="3150" spc="-75" baseline="13227" dirty="0">
                <a:latin typeface="Times New Roman"/>
                <a:cs typeface="Times New Roman"/>
              </a:rPr>
              <a:t>)</a:t>
            </a:r>
            <a:endParaRPr sz="3150" baseline="1322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A432E5-38A3-ECF3-978F-E288A92BF79B}"/>
                  </a:ext>
                </a:extLst>
              </p14:cNvPr>
              <p14:cNvContentPartPr/>
              <p14:nvPr/>
            </p14:nvContentPartPr>
            <p14:xfrm>
              <a:off x="2826000" y="2933640"/>
              <a:ext cx="5753160" cy="102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A432E5-38A3-ECF3-978F-E288A92BF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6640" y="2924280"/>
                <a:ext cx="5771880" cy="10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A1F606EC-B5CA-DBBA-66BD-8FDF2C65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89700" cy="48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3AFF6C-08F2-DEC5-16BE-7DD13F238E11}"/>
                  </a:ext>
                </a:extLst>
              </p14:cNvPr>
              <p14:cNvContentPartPr/>
              <p14:nvPr/>
            </p14:nvContentPartPr>
            <p14:xfrm>
              <a:off x="1886040" y="2222640"/>
              <a:ext cx="6947280" cy="353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3AFF6C-08F2-DEC5-16BE-7DD13F238E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6680" y="2213280"/>
                <a:ext cx="6966000" cy="35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599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0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04" dirty="0"/>
              <a:t>When</a:t>
            </a:r>
            <a:r>
              <a:rPr cap="small" spc="240" dirty="0"/>
              <a:t> </a:t>
            </a:r>
            <a:r>
              <a:rPr cap="small" spc="125" dirty="0"/>
              <a:t>to</a:t>
            </a:r>
            <a:r>
              <a:rPr cap="small" spc="235" dirty="0"/>
              <a:t> </a:t>
            </a:r>
            <a:r>
              <a:rPr cap="small" spc="175" dirty="0"/>
              <a:t>stop</a:t>
            </a:r>
            <a:r>
              <a:rPr cap="small" spc="245" dirty="0"/>
              <a:t> </a:t>
            </a:r>
            <a:r>
              <a:rPr cap="small" spc="130" dirty="0"/>
              <a:t>growing</a:t>
            </a:r>
            <a:r>
              <a:rPr cap="small" spc="210" dirty="0"/>
              <a:t> the</a:t>
            </a:r>
            <a:r>
              <a:rPr cap="small" spc="254" dirty="0"/>
              <a:t> </a:t>
            </a:r>
            <a:r>
              <a:rPr cap="small" spc="100" dirty="0"/>
              <a:t>tree?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5853"/>
            <a:ext cx="7050405" cy="47821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Technically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pure</a:t>
            </a:r>
            <a:endParaRPr sz="2100">
              <a:latin typeface="Times New Roman"/>
              <a:cs typeface="Times New Roman"/>
            </a:endParaRPr>
          </a:p>
          <a:p>
            <a:pPr marL="652780" marR="67945" lvl="1" indent="-274320">
              <a:lnSpc>
                <a:spcPct val="1101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0" dirty="0">
                <a:latin typeface="Times New Roman"/>
                <a:cs typeface="Times New Roman"/>
              </a:rPr>
              <a:t>Otherwise,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no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more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attributes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left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to </a:t>
            </a:r>
            <a:r>
              <a:rPr sz="2100" spc="155" dirty="0">
                <a:latin typeface="Times New Roman"/>
                <a:cs typeface="Times New Roman"/>
              </a:rPr>
              <a:t>test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If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errors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end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up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being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larger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it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needs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be</a:t>
            </a:r>
            <a:endParaRPr sz="2100">
              <a:latin typeface="Times New Roman"/>
              <a:cs typeface="Times New Roman"/>
            </a:endParaRPr>
          </a:p>
          <a:p>
            <a:pPr marL="286385" marR="503555" indent="-274320">
              <a:lnSpc>
                <a:spcPct val="110000"/>
              </a:lnSpc>
              <a:spcBef>
                <a:spcPts val="5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Remember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want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small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tree;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larger </a:t>
            </a:r>
            <a:r>
              <a:rPr sz="2400" spc="190" dirty="0">
                <a:latin typeface="Times New Roman"/>
                <a:cs typeface="Times New Roman"/>
              </a:rPr>
              <a:t>trees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tend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overfit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Two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solutions: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early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based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criteria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Post-</a:t>
            </a:r>
            <a:r>
              <a:rPr sz="2100" spc="190" dirty="0">
                <a:latin typeface="Times New Roman"/>
                <a:cs typeface="Times New Roman"/>
              </a:rPr>
              <a:t>prune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0" dirty="0"/>
              <a:t>Early</a:t>
            </a:r>
            <a:r>
              <a:rPr cap="small" spc="265" dirty="0"/>
              <a:t> </a:t>
            </a:r>
            <a:r>
              <a:rPr cap="small" spc="180" dirty="0"/>
              <a:t>Stopping</a:t>
            </a:r>
            <a:r>
              <a:rPr cap="small" spc="254" dirty="0"/>
              <a:t> </a:t>
            </a:r>
            <a:r>
              <a:rPr cap="small" spc="125" dirty="0"/>
              <a:t>(pre-</a:t>
            </a:r>
            <a:r>
              <a:rPr cap="small" spc="135" dirty="0"/>
              <a:t>Pruning)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74534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0993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Times New Roman"/>
                <a:cs typeface="Times New Roman"/>
              </a:rPr>
              <a:t>Stop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growing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branch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based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some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fixed </a:t>
            </a:r>
            <a:r>
              <a:rPr sz="2400" spc="155" dirty="0"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Example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criteria:</a:t>
            </a:r>
            <a:endParaRPr sz="2400">
              <a:latin typeface="Times New Roman"/>
              <a:cs typeface="Times New Roman"/>
            </a:endParaRPr>
          </a:p>
          <a:p>
            <a:pPr marL="652780" marR="416559" lvl="1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number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instances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gets </a:t>
            </a:r>
            <a:r>
              <a:rPr sz="2100" spc="75" dirty="0">
                <a:latin typeface="Times New Roman"/>
                <a:cs typeface="Times New Roman"/>
              </a:rPr>
              <a:t>below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information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gain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remaining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9"/>
              </a:spcBef>
            </a:pPr>
            <a:r>
              <a:rPr sz="2100" spc="175" dirty="0">
                <a:latin typeface="Times New Roman"/>
                <a:cs typeface="Times New Roman"/>
              </a:rPr>
              <a:t>attributes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gets</a:t>
            </a:r>
            <a:r>
              <a:rPr sz="2100" spc="75" dirty="0">
                <a:latin typeface="Times New Roman"/>
                <a:cs typeface="Times New Roman"/>
              </a:rPr>
              <a:t> below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entropy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leaf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below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Stop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depth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reaches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threshold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673344"/>
            <a:ext cx="164401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145" dirty="0">
                <a:latin typeface="Times New Roman"/>
                <a:cs typeface="Times New Roman"/>
              </a:rPr>
              <a:t>(and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so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on)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B754F4-65A0-9B63-5660-9A5982AD74DF}"/>
                  </a:ext>
                </a:extLst>
              </p14:cNvPr>
              <p14:cNvContentPartPr/>
              <p14:nvPr/>
            </p14:nvContentPartPr>
            <p14:xfrm>
              <a:off x="7143840" y="3911760"/>
              <a:ext cx="514800" cy="76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B754F4-65A0-9B63-5660-9A5982AD7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4480" y="3902400"/>
                <a:ext cx="533520" cy="78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46203"/>
            <a:ext cx="8455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Post-</a:t>
            </a:r>
            <a:r>
              <a:rPr cap="small" spc="190" dirty="0"/>
              <a:t>Pruning</a:t>
            </a:r>
            <a:r>
              <a:rPr cap="small" spc="245" dirty="0"/>
              <a:t> </a:t>
            </a:r>
            <a:r>
              <a:rPr cap="small" spc="175" dirty="0"/>
              <a:t>using</a:t>
            </a:r>
            <a:r>
              <a:rPr cap="small" spc="225" dirty="0"/>
              <a:t> </a:t>
            </a:r>
            <a:r>
              <a:rPr cap="small" spc="95" dirty="0"/>
              <a:t>validation</a:t>
            </a:r>
            <a:r>
              <a:rPr cap="small" spc="285" dirty="0"/>
              <a:t> </a:t>
            </a:r>
            <a:r>
              <a:rPr cap="small" spc="25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953250" cy="24491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Keep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separate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validation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5" dirty="0">
                <a:latin typeface="Times New Roman"/>
                <a:cs typeface="Times New Roman"/>
              </a:rPr>
              <a:t>First,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grow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full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tree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using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Then,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prune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node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(and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those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below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it)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long </a:t>
            </a:r>
            <a:r>
              <a:rPr sz="2400" spc="215" dirty="0">
                <a:latin typeface="Times New Roman"/>
                <a:cs typeface="Times New Roman"/>
              </a:rPr>
              <a:t>as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pruning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improves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performance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5" dirty="0"/>
              <a:t>Grid</a:t>
            </a:r>
            <a:r>
              <a:rPr cap="small" spc="245" dirty="0"/>
              <a:t> </a:t>
            </a:r>
            <a:r>
              <a:rPr cap="small" spc="95" dirty="0"/>
              <a:t>Search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15809" cy="34036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Typical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strategy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when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given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validation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286385" marR="920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Decide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parameters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60" dirty="0">
                <a:latin typeface="Times New Roman"/>
                <a:cs typeface="Times New Roman"/>
              </a:rPr>
              <a:t>early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stopping </a:t>
            </a:r>
            <a:r>
              <a:rPr sz="2400" spc="155" dirty="0"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95" dirty="0">
                <a:latin typeface="Times New Roman"/>
                <a:cs typeface="Times New Roman"/>
              </a:rPr>
              <a:t>Train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classifier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all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possible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combinations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195" dirty="0">
                <a:latin typeface="Times New Roman"/>
                <a:cs typeface="Times New Roman"/>
              </a:rPr>
              <a:t>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parameters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(grid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search)</a:t>
            </a:r>
            <a:endParaRPr sz="2400">
              <a:latin typeface="Times New Roman"/>
              <a:cs typeface="Times New Roman"/>
            </a:endParaRP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Choose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model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based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validation 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2F496C-73A0-A709-E520-65C322CE8B20}"/>
                  </a:ext>
                </a:extLst>
              </p14:cNvPr>
              <p14:cNvContentPartPr/>
              <p14:nvPr/>
            </p14:nvContentPartPr>
            <p14:xfrm>
              <a:off x="2184480" y="4336920"/>
              <a:ext cx="5709240" cy="191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2F496C-73A0-A709-E520-65C322CE8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5120" y="4327560"/>
                <a:ext cx="5727960" cy="193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Genetic Algorithm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8583" y="1316100"/>
            <a:ext cx="8379460" cy="509851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Also performed on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265" dirty="0">
                <a:latin typeface="Times New Roman"/>
                <a:cs typeface="Times New Roman"/>
              </a:rPr>
              <a:t>a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50" dirty="0">
                <a:latin typeface="Times New Roman"/>
                <a:cs typeface="Times New Roman"/>
              </a:rPr>
              <a:t>validation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155" dirty="0">
                <a:latin typeface="Times New Roman"/>
                <a:cs typeface="Times New Roman"/>
              </a:rPr>
              <a:t>set</a:t>
            </a:r>
            <a:endParaRPr sz="2400" dirty="0">
              <a:latin typeface="Times New Roman"/>
              <a:cs typeface="Times New Roman"/>
            </a:endParaRPr>
          </a:p>
          <a:p>
            <a:pPr marL="286385" marR="9207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05" dirty="0">
                <a:latin typeface="Times New Roman"/>
                <a:cs typeface="Times New Roman"/>
              </a:rPr>
              <a:t>Define a list of parameters and their acceptable range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Define fitness function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Randomly populate a pool of ‘individuals’ of size </a:t>
            </a:r>
            <a:r>
              <a:rPr lang="en-US" sz="2400" i="1" spc="195" dirty="0">
                <a:latin typeface="Times New Roman"/>
                <a:cs typeface="Times New Roman"/>
              </a:rPr>
              <a:t>N</a:t>
            </a: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Perform a set of ‘genetic’ operations over them:</a:t>
            </a:r>
          </a:p>
          <a:p>
            <a:pPr marL="469265" marR="5080" lvl="1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- Mutation</a:t>
            </a:r>
          </a:p>
          <a:p>
            <a:pPr marL="469265" marR="5080" lvl="1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spc="195" dirty="0">
                <a:latin typeface="Times New Roman"/>
                <a:cs typeface="Times New Roman"/>
              </a:rPr>
              <a:t>- Crossover</a:t>
            </a:r>
            <a:endParaRPr sz="2400" dirty="0">
              <a:latin typeface="Times New Roman"/>
              <a:cs typeface="Times New Roman"/>
            </a:endParaRP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0" dirty="0">
                <a:latin typeface="Times New Roman"/>
                <a:cs typeface="Times New Roman"/>
              </a:rPr>
              <a:t>Choose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lang="en-US" sz="2400" i="1" spc="215" dirty="0">
                <a:latin typeface="Times New Roman"/>
                <a:cs typeface="Times New Roman"/>
              </a:rPr>
              <a:t>m</a:t>
            </a:r>
            <a:r>
              <a:rPr lang="en-US" sz="2400" spc="215" dirty="0">
                <a:latin typeface="Times New Roman"/>
                <a:cs typeface="Times New Roman"/>
              </a:rPr>
              <a:t> best ‘individuals’, produce (</a:t>
            </a:r>
            <a:r>
              <a:rPr lang="en-US" sz="2400" i="1" spc="215" dirty="0">
                <a:latin typeface="Times New Roman"/>
                <a:cs typeface="Times New Roman"/>
              </a:rPr>
              <a:t>N</a:t>
            </a:r>
            <a:r>
              <a:rPr lang="en-US" sz="2400" spc="215" dirty="0">
                <a:latin typeface="Times New Roman"/>
                <a:cs typeface="Times New Roman"/>
              </a:rPr>
              <a:t>-</a:t>
            </a:r>
            <a:r>
              <a:rPr lang="en-US" sz="2400" i="1" spc="215" dirty="0">
                <a:latin typeface="Times New Roman"/>
                <a:cs typeface="Times New Roman"/>
              </a:rPr>
              <a:t>m</a:t>
            </a:r>
            <a:r>
              <a:rPr lang="en-US" sz="2400" spc="215" dirty="0">
                <a:latin typeface="Times New Roman"/>
                <a:cs typeface="Times New Roman"/>
              </a:rPr>
              <a:t>) random ones</a:t>
            </a:r>
          </a:p>
          <a:p>
            <a:pPr marL="286385" marR="855344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15" dirty="0">
                <a:latin typeface="Times New Roman"/>
                <a:cs typeface="Times New Roman"/>
              </a:rPr>
              <a:t>Repeat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522907-60AD-1400-C045-EFC8115EC1CE}"/>
                  </a:ext>
                </a:extLst>
              </p14:cNvPr>
              <p14:cNvContentPartPr/>
              <p14:nvPr/>
            </p14:nvContentPartPr>
            <p14:xfrm>
              <a:off x="3708360" y="387360"/>
              <a:ext cx="5226840" cy="647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522907-60AD-1400-C045-EFC8115EC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9000" y="378000"/>
                <a:ext cx="5245560" cy="64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472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7467600" cy="1676400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70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Can Multiple Learners Help? 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4083" y="5282874"/>
            <a:ext cx="8379460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Which part of the total error we should aim for?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26C54300-81F1-2E1A-64BE-C4D3D2A9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9391"/>
            <a:ext cx="5486400" cy="40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0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Variance Reduction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68862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400" b="0" i="1" spc="114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independent predictors of the same type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of the same type </a:t>
                </a:r>
                <a:r>
                  <a:rPr lang="en-US" sz="2400" b="1" spc="114" dirty="0">
                    <a:latin typeface="Times New Roman"/>
                    <a:cs typeface="Times New Roman"/>
                  </a:rPr>
                  <a:t>does not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increase bias 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688621"/>
              </a:xfrm>
              <a:prstGeom prst="rect">
                <a:avLst/>
              </a:prstGeom>
              <a:blipFill>
                <a:blip r:embed="rId2"/>
                <a:stretch>
                  <a:fillRect l="-1210" r="-1513" b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5655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Variance Reduction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2967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for </a:t>
                </a:r>
                <a14:m>
                  <m:oMath xmlns:m="http://schemas.openxmlformats.org/officeDocument/2006/math">
                    <m:r>
                      <a:rPr lang="en-US" sz="2400" b="0" i="1" spc="114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independent predictors of the same type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of the same type </a:t>
                </a:r>
                <a:r>
                  <a:rPr lang="en-US" sz="2400" b="1" spc="114" dirty="0">
                    <a:latin typeface="Times New Roman"/>
                    <a:cs typeface="Times New Roman"/>
                  </a:rPr>
                  <a:t>does not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increase bias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1" spc="114" dirty="0">
                    <a:latin typeface="Times New Roman"/>
                    <a:cs typeface="Times New Roman"/>
                  </a:rPr>
                  <a:t>Problem: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One training set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How to create multiple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independent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 models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296754"/>
              </a:xfrm>
              <a:prstGeom prst="rect">
                <a:avLst/>
              </a:prstGeom>
              <a:blipFill>
                <a:blip r:embed="rId2"/>
                <a:stretch>
                  <a:fillRect l="-1210" r="-1513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615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Bootstrap sampling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Draw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samples with replacements from the dataset of the size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N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Take repeated bootstrap samples from the training set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Each point has a 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of being selected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Sample is expected to contain </a:t>
                </a:r>
                <a14:m>
                  <m:oMath xmlns:m="http://schemas.openxmlformats.org/officeDocument/2006/math">
                    <m:r>
                      <a:rPr lang="en-US" sz="2400" b="0" i="0" spc="114" smtClean="0">
                        <a:latin typeface="Cambria Math" panose="02040503050406030204" pitchFamily="18" charset="0"/>
                        <a:cs typeface="Times New Roman"/>
                      </a:rPr>
                      <m:t>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 spc="114"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pc="114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≈1−</m:t>
                    </m:r>
                    <m:sSup>
                      <m:sSupPr>
                        <m:ctrlP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 spc="114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b="0" i="1" spc="11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 proportion of the original training set (</a:t>
                </a:r>
                <a14:m>
                  <m:oMath xmlns:m="http://schemas.openxmlformats.org/officeDocument/2006/math">
                    <m:r>
                      <a:rPr lang="en-US" sz="240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≈</m:t>
                    </m:r>
                    <m:r>
                      <a:rPr lang="en-US" sz="2400" b="0" i="1" spc="114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63.2%</m:t>
                    </m:r>
                  </m:oMath>
                </a14:m>
                <a:r>
                  <a:rPr lang="en-US" sz="2400" spc="114" dirty="0">
                    <a:latin typeface="Times New Roman"/>
                    <a:cs typeface="Times New Roman"/>
                  </a:rPr>
                  <a:t>)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4773614"/>
              </a:xfrm>
              <a:prstGeom prst="rect">
                <a:avLst/>
              </a:prstGeom>
              <a:blipFill>
                <a:blip r:embed="rId2"/>
                <a:stretch>
                  <a:fillRect l="-1210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3E8993-50A4-8CAF-C442-6CC5DFD7C232}"/>
                  </a:ext>
                </a:extLst>
              </p14:cNvPr>
              <p14:cNvContentPartPr/>
              <p14:nvPr/>
            </p14:nvContentPartPr>
            <p14:xfrm>
              <a:off x="5747040" y="4032360"/>
              <a:ext cx="1226520" cy="616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3E8993-50A4-8CAF-C442-6CC5DFD7C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7680" y="4023000"/>
                <a:ext cx="124524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70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45" dirty="0"/>
              <a:t>Data2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467600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80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X</a:t>
                      </a:r>
                      <a:r>
                        <a:rPr sz="1800" b="1" spc="120" baseline="-2083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Arial-BoldItalicMT"/>
                          <a:cs typeface="Arial-BoldItalicMT"/>
                        </a:rPr>
                        <a:t>Y</a:t>
                      </a:r>
                      <a:endParaRPr sz="1800">
                        <a:latin typeface="Arial-BoldItalicMT"/>
                        <a:cs typeface="Arial-BoldItalic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Bagging (Bootstrap Aggregation)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552228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Bagging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Create </a:t>
                </a:r>
                <a:r>
                  <a:rPr lang="en-US" sz="2400" i="1" spc="114" dirty="0">
                    <a:latin typeface="Times New Roman"/>
                    <a:cs typeface="Times New Roman"/>
                  </a:rPr>
                  <a:t>m </a:t>
                </a:r>
                <a:r>
                  <a:rPr lang="en-US" sz="2400" spc="114" dirty="0">
                    <a:latin typeface="Times New Roman"/>
                    <a:cs typeface="Times New Roman"/>
                  </a:rPr>
                  <a:t>bootstrap samples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Train a classifier on each of them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Aggregate the results using majority vote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i="1" spc="114" dirty="0">
                  <a:latin typeface="Times New Roman"/>
                  <a:cs typeface="Times New Roman"/>
                </a:endParaRP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Best case:</a:t>
                </a:r>
              </a:p>
              <a:p>
                <a:pPr marL="469900" lvl="1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𝐵𝑎𝑔𝑔𝑖𝑛𝑔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14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))</m:t>
                          </m:r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		In practice:</a:t>
                </a:r>
              </a:p>
              <a:p>
                <a:pPr marL="927100" lvl="2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- Models are correlated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5522281"/>
              </a:xfrm>
              <a:prstGeom prst="rect">
                <a:avLst/>
              </a:prstGeom>
              <a:blipFill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2555E-272A-7868-7228-A786364DB695}"/>
                  </a:ext>
                </a:extLst>
              </p14:cNvPr>
              <p14:cNvContentPartPr/>
              <p14:nvPr/>
            </p14:nvContentPartPr>
            <p14:xfrm>
              <a:off x="5511960" y="1098720"/>
              <a:ext cx="2921400" cy="263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2555E-272A-7868-7228-A786364DB6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2600" y="1089360"/>
                <a:ext cx="2940120" cy="26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2425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50749-832C-D3D9-7B3B-70EE3CCA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2362200"/>
            <a:ext cx="8230867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4" y="1333473"/>
            <a:ext cx="6934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Introduce another source of randomness - random projections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EB8216-6065-F209-AF68-0ABA0E33B452}"/>
                  </a:ext>
                </a:extLst>
              </p14:cNvPr>
              <p14:cNvContentPartPr/>
              <p14:nvPr/>
            </p14:nvContentPartPr>
            <p14:xfrm>
              <a:off x="260640" y="1301760"/>
              <a:ext cx="8394840" cy="533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EB8216-6065-F209-AF68-0ABA0E33B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280" y="1292400"/>
                <a:ext cx="8413560" cy="53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993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994F18-B009-EEE2-25A0-1C4B49E8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4"/>
          <a:stretch/>
        </p:blipFill>
        <p:spPr>
          <a:xfrm>
            <a:off x="1391980" y="2048980"/>
            <a:ext cx="6209031" cy="480902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Random Forest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7EF9F-A6EF-51B0-62B9-8FDC6D8EF054}"/>
              </a:ext>
            </a:extLst>
          </p:cNvPr>
          <p:cNvSpPr txBox="1"/>
          <p:nvPr/>
        </p:nvSpPr>
        <p:spPr>
          <a:xfrm>
            <a:off x="673733" y="1333473"/>
            <a:ext cx="7645527" cy="99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Complex decision boundaries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Feature importance – average over decision trees </a:t>
            </a:r>
          </a:p>
        </p:txBody>
      </p:sp>
    </p:spTree>
    <p:extLst>
      <p:ext uri="{BB962C8B-B14F-4D97-AF65-F5344CB8AC3E}">
        <p14:creationId xmlns:p14="http://schemas.microsoft.com/office/powerpoint/2010/main" val="3948568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2855333"/>
              </a:xfrm>
              <a:prstGeom prst="rect">
                <a:avLst/>
              </a:prstGeom>
              <a:blipFill>
                <a:blip r:embed="rId2"/>
                <a:stretch>
                  <a:fillRect l="-1210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70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Further Improvements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Averaging over models reduces variance: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400" b="0" i="1" spc="114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pc="114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 spc="114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pc="114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Decision trees often are the weak learners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Complex models are likely to be correlated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Can we also reduce bias at the same time?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spc="114" dirty="0">
                  <a:latin typeface="Times New Roman"/>
                  <a:cs typeface="Times New Roman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spc="114" dirty="0">
                    <a:latin typeface="Times New Roman"/>
                    <a:cs typeface="Times New Roman"/>
                  </a:rPr>
                  <a:t>Yes, using </a:t>
                </a:r>
                <a:r>
                  <a:rPr lang="en-US" sz="2400" spc="114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boosting</a:t>
                </a:r>
                <a:endParaRPr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27422"/>
              </a:xfrm>
              <a:prstGeom prst="rect">
                <a:avLst/>
              </a:prstGeom>
              <a:blipFill>
                <a:blip r:embed="rId2"/>
                <a:stretch>
                  <a:fillRect l="-1210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307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487767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Instead of increasing model complexity, make weak learners more relevant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Consider independent models as an expert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Each individual can have high bias, but the team of experts can be objective</a:t>
            </a:r>
          </a:p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spc="114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Identify domain expertise you are lacking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14" dirty="0">
                <a:latin typeface="Times New Roman"/>
                <a:cs typeface="Times New Roman"/>
              </a:rPr>
              <a:t>Hire the one that addresses the 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527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Main Idea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boosting model is a linear combination of the individual learners: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Questions</a:t>
                </a:r>
              </a:p>
              <a:p>
                <a:pPr marL="743585" lvl="1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Which models should we include in the ensemble?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447800"/>
                <a:ext cx="8379460" cy="3942554"/>
              </a:xfrm>
              <a:prstGeom prst="rect">
                <a:avLst/>
              </a:prstGeom>
              <a:blipFill>
                <a:blip r:embed="rId2"/>
                <a:stretch>
                  <a:fillRect l="-1210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263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5" dirty="0"/>
              <a:t>Gradient Boosting</a:t>
            </a:r>
            <a:endParaRPr cap="small" spc="9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79460" cy="411843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Selecting the best model seems optimal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But in practice, it is not feasible, so we settle for the simplified version – making the best use of what we have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D8DB2-CE5E-43A1-A0F3-180FE19C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31" y="2164477"/>
            <a:ext cx="7863869" cy="176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F122-C2FB-2F5C-DB94-73298F28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33" y="5209091"/>
            <a:ext cx="6265934" cy="9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3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25" dirty="0"/>
              <a:t>Useful Links</a:t>
            </a:r>
            <a:endParaRPr cap="small" spc="16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7138034" cy="401616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Trees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25" dirty="0">
                <a:solidFill>
                  <a:srgbClr val="46A0DC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https://scikit-learn.org/stable/modules/tree.html</a:t>
            </a:r>
            <a:endParaRPr lang="en-US" sz="2400" u="sng" spc="125" dirty="0">
              <a:solidFill>
                <a:srgbClr val="46A0DC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https://scikit-learn.org/stable/modules/ensemble.html</a:t>
            </a:r>
            <a:r>
              <a:rPr lang="en-US"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400" b="1" spc="125" dirty="0"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12065" marR="508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400" b="1" spc="125" dirty="0"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Genetic Algorithm Framework</a:t>
            </a:r>
            <a:endParaRPr lang="en-US" sz="2400" dirty="0">
              <a:latin typeface="Times New Roman"/>
              <a:cs typeface="Times New Roman"/>
              <a:hlinkClick r:id="rId5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  <a:hlinkClick r:id="rId5"/>
              </a:rPr>
              <a:t>https://deap.readthedocs.io/en/master/</a:t>
            </a:r>
            <a:endParaRPr lang="en-US" sz="2400" u="sng" spc="125" dirty="0">
              <a:solidFill>
                <a:srgbClr val="3A435B"/>
              </a:solidFill>
              <a:uFill>
                <a:solidFill>
                  <a:srgbClr val="3A435B"/>
                </a:solidFill>
              </a:uFill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D</a:t>
            </a:r>
            <a:r>
              <a:rPr sz="2400" spc="75" dirty="0"/>
              <a:t>ATA</a:t>
            </a:r>
            <a:r>
              <a:rPr spc="75" dirty="0"/>
              <a:t>2</a:t>
            </a:r>
            <a:r>
              <a:rPr spc="114" dirty="0"/>
              <a:t> </a:t>
            </a:r>
            <a:r>
              <a:rPr spc="165" dirty="0"/>
              <a:t>–</a:t>
            </a:r>
            <a:r>
              <a:rPr spc="80" dirty="0"/>
              <a:t> </a:t>
            </a:r>
            <a:r>
              <a:rPr spc="175" dirty="0"/>
              <a:t>T</a:t>
            </a:r>
            <a:r>
              <a:rPr sz="2400" spc="175" dirty="0"/>
              <a:t>REE</a:t>
            </a:r>
            <a:r>
              <a:rPr spc="175" dirty="0"/>
              <a:t>2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655061" y="2045461"/>
            <a:ext cx="482600" cy="482600"/>
            <a:chOff x="2655061" y="2045461"/>
            <a:chExt cx="482600" cy="482600"/>
          </a:xfrm>
        </p:grpSpPr>
        <p:sp>
          <p:nvSpPr>
            <p:cNvPr id="4" name="object 4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761" y="2058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4464" y="2037714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661" y="2959861"/>
            <a:ext cx="482600" cy="482600"/>
            <a:chOff x="1359661" y="2959861"/>
            <a:chExt cx="482600" cy="482600"/>
          </a:xfrm>
        </p:grpSpPr>
        <p:sp>
          <p:nvSpPr>
            <p:cNvPr id="8" name="object 8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23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08811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862" y="4179061"/>
            <a:ext cx="482600" cy="482600"/>
            <a:chOff x="673862" y="4179061"/>
            <a:chExt cx="482600" cy="482600"/>
          </a:xfrm>
        </p:grpSpPr>
        <p:sp>
          <p:nvSpPr>
            <p:cNvPr id="12" name="object 12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4" y="317575"/>
                  </a:lnTo>
                  <a:lnTo>
                    <a:pt x="39041" y="356406"/>
                  </a:lnTo>
                  <a:lnTo>
                    <a:pt x="66955" y="390239"/>
                  </a:lnTo>
                  <a:lnTo>
                    <a:pt x="100788" y="418154"/>
                  </a:lnTo>
                  <a:lnTo>
                    <a:pt x="139619" y="439233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3"/>
                  </a:lnTo>
                  <a:lnTo>
                    <a:pt x="356411" y="418154"/>
                  </a:lnTo>
                  <a:lnTo>
                    <a:pt x="390244" y="390239"/>
                  </a:lnTo>
                  <a:lnTo>
                    <a:pt x="418158" y="356406"/>
                  </a:lnTo>
                  <a:lnTo>
                    <a:pt x="439235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5" y="139624"/>
                  </a:lnTo>
                  <a:lnTo>
                    <a:pt x="418158" y="100793"/>
                  </a:lnTo>
                  <a:lnTo>
                    <a:pt x="390244" y="66960"/>
                  </a:lnTo>
                  <a:lnTo>
                    <a:pt x="356411" y="39045"/>
                  </a:lnTo>
                  <a:lnTo>
                    <a:pt x="317580" y="17966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62" y="41917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6"/>
                  </a:lnTo>
                  <a:lnTo>
                    <a:pt x="356411" y="39045"/>
                  </a:lnTo>
                  <a:lnTo>
                    <a:pt x="390244" y="66960"/>
                  </a:lnTo>
                  <a:lnTo>
                    <a:pt x="418158" y="100793"/>
                  </a:lnTo>
                  <a:lnTo>
                    <a:pt x="439235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5" y="317575"/>
                  </a:lnTo>
                  <a:lnTo>
                    <a:pt x="418158" y="356406"/>
                  </a:lnTo>
                  <a:lnTo>
                    <a:pt x="390244" y="390239"/>
                  </a:lnTo>
                  <a:lnTo>
                    <a:pt x="356411" y="418154"/>
                  </a:lnTo>
                  <a:lnTo>
                    <a:pt x="317580" y="439233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3"/>
                  </a:lnTo>
                  <a:lnTo>
                    <a:pt x="100788" y="418154"/>
                  </a:lnTo>
                  <a:lnTo>
                    <a:pt x="66955" y="390239"/>
                  </a:lnTo>
                  <a:lnTo>
                    <a:pt x="39041" y="356406"/>
                  </a:lnTo>
                  <a:lnTo>
                    <a:pt x="17964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985" y="417195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50461" y="2959861"/>
            <a:ext cx="482600" cy="482600"/>
            <a:chOff x="3950461" y="2959861"/>
            <a:chExt cx="482600" cy="482600"/>
          </a:xfrm>
        </p:grpSpPr>
        <p:sp>
          <p:nvSpPr>
            <p:cNvPr id="16" name="object 16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3161" y="2972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00246" y="2952368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2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775" spc="-442" baseline="-2102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75" baseline="-21021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2861" y="2503423"/>
            <a:ext cx="4584700" cy="3225165"/>
            <a:chOff x="292861" y="2503423"/>
            <a:chExt cx="4584700" cy="3225165"/>
          </a:xfrm>
        </p:grpSpPr>
        <p:sp>
          <p:nvSpPr>
            <p:cNvPr id="20" name="object 20"/>
            <p:cNvSpPr/>
            <p:nvPr/>
          </p:nvSpPr>
          <p:spPr>
            <a:xfrm>
              <a:off x="915123" y="2503423"/>
              <a:ext cx="3963035" cy="1764664"/>
            </a:xfrm>
            <a:custGeom>
              <a:avLst/>
              <a:gdLst/>
              <a:ahLst/>
              <a:cxnLst/>
              <a:rect l="l" t="t" r="r" b="b"/>
              <a:pathLst>
                <a:path w="3963035" h="1764664">
                  <a:moveTo>
                    <a:pt x="1371638" y="1764538"/>
                  </a:moveTo>
                  <a:lnTo>
                    <a:pt x="1369809" y="1753108"/>
                  </a:lnTo>
                  <a:lnTo>
                    <a:pt x="1354366" y="1655953"/>
                  </a:lnTo>
                  <a:lnTo>
                    <a:pt x="1353350" y="1648968"/>
                  </a:lnTo>
                  <a:lnTo>
                    <a:pt x="1346746" y="1644269"/>
                  </a:lnTo>
                  <a:lnTo>
                    <a:pt x="1332903" y="1646555"/>
                  </a:lnTo>
                  <a:lnTo>
                    <a:pt x="1328204" y="1653032"/>
                  </a:lnTo>
                  <a:lnTo>
                    <a:pt x="1329347" y="1659890"/>
                  </a:lnTo>
                  <a:lnTo>
                    <a:pt x="1335824" y="1700669"/>
                  </a:lnTo>
                  <a:lnTo>
                    <a:pt x="695617" y="918337"/>
                  </a:lnTo>
                  <a:lnTo>
                    <a:pt x="685838" y="926338"/>
                  </a:lnTo>
                  <a:lnTo>
                    <a:pt x="676440" y="917829"/>
                  </a:lnTo>
                  <a:lnTo>
                    <a:pt x="38836" y="1626247"/>
                  </a:lnTo>
                  <a:lnTo>
                    <a:pt x="48653" y="1578991"/>
                  </a:lnTo>
                  <a:lnTo>
                    <a:pt x="44246" y="1572260"/>
                  </a:lnTo>
                  <a:lnTo>
                    <a:pt x="30505" y="1569466"/>
                  </a:lnTo>
                  <a:lnTo>
                    <a:pt x="23787" y="1573784"/>
                  </a:lnTo>
                  <a:lnTo>
                    <a:pt x="0" y="1688338"/>
                  </a:lnTo>
                  <a:lnTo>
                    <a:pt x="31737" y="1678178"/>
                  </a:lnTo>
                  <a:lnTo>
                    <a:pt x="111429" y="1652651"/>
                  </a:lnTo>
                  <a:lnTo>
                    <a:pt x="115112" y="1645539"/>
                  </a:lnTo>
                  <a:lnTo>
                    <a:pt x="112966" y="1638808"/>
                  </a:lnTo>
                  <a:lnTo>
                    <a:pt x="110832" y="1632204"/>
                  </a:lnTo>
                  <a:lnTo>
                    <a:pt x="103682" y="1628521"/>
                  </a:lnTo>
                  <a:lnTo>
                    <a:pt x="57708" y="1643278"/>
                  </a:lnTo>
                  <a:lnTo>
                    <a:pt x="685406" y="945769"/>
                  </a:lnTo>
                  <a:lnTo>
                    <a:pt x="1316062" y="1716697"/>
                  </a:lnTo>
                  <a:lnTo>
                    <a:pt x="1270927" y="1699895"/>
                  </a:lnTo>
                  <a:lnTo>
                    <a:pt x="1263561" y="1703197"/>
                  </a:lnTo>
                  <a:lnTo>
                    <a:pt x="1258735" y="1716405"/>
                  </a:lnTo>
                  <a:lnTo>
                    <a:pt x="1262037" y="1723644"/>
                  </a:lnTo>
                  <a:lnTo>
                    <a:pt x="1268641" y="1726184"/>
                  </a:lnTo>
                  <a:lnTo>
                    <a:pt x="1371638" y="1764538"/>
                  </a:lnTo>
                  <a:close/>
                </a:path>
                <a:path w="3963035" h="1764664">
                  <a:moveTo>
                    <a:pt x="3276638" y="469138"/>
                  </a:moveTo>
                  <a:lnTo>
                    <a:pt x="3205518" y="385318"/>
                  </a:lnTo>
                  <a:lnTo>
                    <a:pt x="3201073" y="379984"/>
                  </a:lnTo>
                  <a:lnTo>
                    <a:pt x="3192945" y="379222"/>
                  </a:lnTo>
                  <a:lnTo>
                    <a:pt x="3182277" y="388366"/>
                  </a:lnTo>
                  <a:lnTo>
                    <a:pt x="3181642" y="396367"/>
                  </a:lnTo>
                  <a:lnTo>
                    <a:pt x="3186214" y="401701"/>
                  </a:lnTo>
                  <a:lnTo>
                    <a:pt x="3212871" y="433184"/>
                  </a:lnTo>
                  <a:lnTo>
                    <a:pt x="1985429" y="0"/>
                  </a:lnTo>
                  <a:lnTo>
                    <a:pt x="1981238" y="11938"/>
                  </a:lnTo>
                  <a:lnTo>
                    <a:pt x="1977047" y="0"/>
                  </a:lnTo>
                  <a:lnTo>
                    <a:pt x="749592" y="433184"/>
                  </a:lnTo>
                  <a:lnTo>
                    <a:pt x="776262" y="401701"/>
                  </a:lnTo>
                  <a:lnTo>
                    <a:pt x="780834" y="396367"/>
                  </a:lnTo>
                  <a:lnTo>
                    <a:pt x="780199" y="388366"/>
                  </a:lnTo>
                  <a:lnTo>
                    <a:pt x="769531" y="379222"/>
                  </a:lnTo>
                  <a:lnTo>
                    <a:pt x="761403" y="379984"/>
                  </a:lnTo>
                  <a:lnTo>
                    <a:pt x="756958" y="385318"/>
                  </a:lnTo>
                  <a:lnTo>
                    <a:pt x="685838" y="469138"/>
                  </a:lnTo>
                  <a:lnTo>
                    <a:pt x="800646" y="491109"/>
                  </a:lnTo>
                  <a:lnTo>
                    <a:pt x="807377" y="486537"/>
                  </a:lnTo>
                  <a:lnTo>
                    <a:pt x="808647" y="479679"/>
                  </a:lnTo>
                  <a:lnTo>
                    <a:pt x="810044" y="472821"/>
                  </a:lnTo>
                  <a:lnTo>
                    <a:pt x="809955" y="472694"/>
                  </a:lnTo>
                  <a:lnTo>
                    <a:pt x="805472" y="466217"/>
                  </a:lnTo>
                  <a:lnTo>
                    <a:pt x="798614" y="464820"/>
                  </a:lnTo>
                  <a:lnTo>
                    <a:pt x="757986" y="457098"/>
                  </a:lnTo>
                  <a:lnTo>
                    <a:pt x="1981225" y="25361"/>
                  </a:lnTo>
                  <a:lnTo>
                    <a:pt x="3204476" y="457098"/>
                  </a:lnTo>
                  <a:lnTo>
                    <a:pt x="3163862" y="464820"/>
                  </a:lnTo>
                  <a:lnTo>
                    <a:pt x="3157004" y="466217"/>
                  </a:lnTo>
                  <a:lnTo>
                    <a:pt x="3152432" y="472821"/>
                  </a:lnTo>
                  <a:lnTo>
                    <a:pt x="3153829" y="479679"/>
                  </a:lnTo>
                  <a:lnTo>
                    <a:pt x="3155099" y="486537"/>
                  </a:lnTo>
                  <a:lnTo>
                    <a:pt x="3161830" y="491109"/>
                  </a:lnTo>
                  <a:lnTo>
                    <a:pt x="3258083" y="472694"/>
                  </a:lnTo>
                  <a:lnTo>
                    <a:pt x="3276638" y="469138"/>
                  </a:lnTo>
                  <a:close/>
                </a:path>
                <a:path w="3963035" h="1764664">
                  <a:moveTo>
                    <a:pt x="3962438" y="1764538"/>
                  </a:moveTo>
                  <a:lnTo>
                    <a:pt x="3960609" y="1753108"/>
                  </a:lnTo>
                  <a:lnTo>
                    <a:pt x="3945166" y="1655953"/>
                  </a:lnTo>
                  <a:lnTo>
                    <a:pt x="3944150" y="1648968"/>
                  </a:lnTo>
                  <a:lnTo>
                    <a:pt x="3937546" y="1644269"/>
                  </a:lnTo>
                  <a:lnTo>
                    <a:pt x="3923703" y="1646555"/>
                  </a:lnTo>
                  <a:lnTo>
                    <a:pt x="3919004" y="1653032"/>
                  </a:lnTo>
                  <a:lnTo>
                    <a:pt x="3920147" y="1659890"/>
                  </a:lnTo>
                  <a:lnTo>
                    <a:pt x="3926624" y="1700669"/>
                  </a:lnTo>
                  <a:lnTo>
                    <a:pt x="3286417" y="918337"/>
                  </a:lnTo>
                  <a:lnTo>
                    <a:pt x="3276638" y="926338"/>
                  </a:lnTo>
                  <a:lnTo>
                    <a:pt x="3266859" y="918337"/>
                  </a:lnTo>
                  <a:lnTo>
                    <a:pt x="2626639" y="1700669"/>
                  </a:lnTo>
                  <a:lnTo>
                    <a:pt x="2633129" y="1659890"/>
                  </a:lnTo>
                  <a:lnTo>
                    <a:pt x="2634272" y="1653032"/>
                  </a:lnTo>
                  <a:lnTo>
                    <a:pt x="2629573" y="1646555"/>
                  </a:lnTo>
                  <a:lnTo>
                    <a:pt x="2615730" y="1644269"/>
                  </a:lnTo>
                  <a:lnTo>
                    <a:pt x="2609126" y="1648968"/>
                  </a:lnTo>
                  <a:lnTo>
                    <a:pt x="2608110" y="1655953"/>
                  </a:lnTo>
                  <a:lnTo>
                    <a:pt x="2590838" y="1764538"/>
                  </a:lnTo>
                  <a:lnTo>
                    <a:pt x="2621521" y="1753108"/>
                  </a:lnTo>
                  <a:lnTo>
                    <a:pt x="2693835" y="1726184"/>
                  </a:lnTo>
                  <a:lnTo>
                    <a:pt x="2700439" y="1723644"/>
                  </a:lnTo>
                  <a:lnTo>
                    <a:pt x="2703741" y="1716405"/>
                  </a:lnTo>
                  <a:lnTo>
                    <a:pt x="2698915" y="1703197"/>
                  </a:lnTo>
                  <a:lnTo>
                    <a:pt x="2691549" y="1699895"/>
                  </a:lnTo>
                  <a:lnTo>
                    <a:pt x="2646400" y="1716697"/>
                  </a:lnTo>
                  <a:lnTo>
                    <a:pt x="3276625" y="946302"/>
                  </a:lnTo>
                  <a:lnTo>
                    <a:pt x="3906863" y="1716697"/>
                  </a:lnTo>
                  <a:lnTo>
                    <a:pt x="3861727" y="1699895"/>
                  </a:lnTo>
                  <a:lnTo>
                    <a:pt x="3854361" y="1703197"/>
                  </a:lnTo>
                  <a:lnTo>
                    <a:pt x="3849535" y="1716405"/>
                  </a:lnTo>
                  <a:lnTo>
                    <a:pt x="3852837" y="1723644"/>
                  </a:lnTo>
                  <a:lnTo>
                    <a:pt x="3859441" y="1726184"/>
                  </a:lnTo>
                  <a:lnTo>
                    <a:pt x="3962438" y="1764538"/>
                  </a:lnTo>
                  <a:close/>
                </a:path>
              </a:pathLst>
            </a:custGeom>
            <a:solidFill>
              <a:srgbClr val="05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561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5561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7994" y="5245861"/>
            <a:ext cx="482600" cy="482600"/>
            <a:chOff x="967994" y="5245861"/>
            <a:chExt cx="482600" cy="482600"/>
          </a:xfrm>
        </p:grpSpPr>
        <p:sp>
          <p:nvSpPr>
            <p:cNvPr id="25" name="object 25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0694" y="5258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80694" y="52585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45461" y="4255261"/>
            <a:ext cx="482600" cy="482600"/>
            <a:chOff x="2045461" y="4255261"/>
            <a:chExt cx="482600" cy="482600"/>
          </a:xfrm>
        </p:grpSpPr>
        <p:sp>
          <p:nvSpPr>
            <p:cNvPr id="29" name="object 29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81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581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64661" y="4255261"/>
            <a:ext cx="482600" cy="482600"/>
            <a:chOff x="3264661" y="4255261"/>
            <a:chExt cx="482600" cy="482600"/>
          </a:xfrm>
        </p:grpSpPr>
        <p:sp>
          <p:nvSpPr>
            <p:cNvPr id="33" name="object 33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73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2773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3300"/>
              </a:lnSpc>
            </a:pPr>
            <a:r>
              <a:rPr sz="2800" b="1" spc="-33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36261" y="4255261"/>
            <a:ext cx="482600" cy="482600"/>
            <a:chOff x="4636261" y="4255261"/>
            <a:chExt cx="482600" cy="482600"/>
          </a:xfrm>
        </p:grpSpPr>
        <p:sp>
          <p:nvSpPr>
            <p:cNvPr id="37" name="object 37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8961" y="42679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788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8961" y="4267961"/>
            <a:ext cx="457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300"/>
              </a:lnSpc>
            </a:pPr>
            <a:r>
              <a:rPr sz="2800" b="1" spc="-45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4136" y="4642230"/>
            <a:ext cx="684530" cy="616585"/>
          </a:xfrm>
          <a:custGeom>
            <a:avLst/>
            <a:gdLst/>
            <a:ahLst/>
            <a:cxnLst/>
            <a:rect l="l" t="t" r="r" b="b"/>
            <a:pathLst>
              <a:path w="684530" h="616585">
                <a:moveTo>
                  <a:pt x="684174" y="499745"/>
                </a:moveTo>
                <a:lnTo>
                  <a:pt x="678954" y="493649"/>
                </a:lnTo>
                <a:lnTo>
                  <a:pt x="671969" y="493014"/>
                </a:lnTo>
                <a:lnTo>
                  <a:pt x="664972" y="492506"/>
                </a:lnTo>
                <a:lnTo>
                  <a:pt x="658850" y="497713"/>
                </a:lnTo>
                <a:lnTo>
                  <a:pt x="655053" y="545820"/>
                </a:lnTo>
                <a:lnTo>
                  <a:pt x="392468" y="1270"/>
                </a:lnTo>
                <a:lnTo>
                  <a:pt x="381025" y="6731"/>
                </a:lnTo>
                <a:lnTo>
                  <a:pt x="370255" y="0"/>
                </a:lnTo>
                <a:lnTo>
                  <a:pt x="27482" y="548424"/>
                </a:lnTo>
                <a:lnTo>
                  <a:pt x="28956" y="500253"/>
                </a:lnTo>
                <a:lnTo>
                  <a:pt x="23444" y="494411"/>
                </a:lnTo>
                <a:lnTo>
                  <a:pt x="9423" y="493903"/>
                </a:lnTo>
                <a:lnTo>
                  <a:pt x="3568" y="499491"/>
                </a:lnTo>
                <a:lnTo>
                  <a:pt x="0" y="616331"/>
                </a:lnTo>
                <a:lnTo>
                  <a:pt x="27774" y="601726"/>
                </a:lnTo>
                <a:lnTo>
                  <a:pt x="97345" y="565150"/>
                </a:lnTo>
                <a:lnTo>
                  <a:pt x="103555" y="561975"/>
                </a:lnTo>
                <a:lnTo>
                  <a:pt x="105943" y="554228"/>
                </a:lnTo>
                <a:lnTo>
                  <a:pt x="99402" y="541782"/>
                </a:lnTo>
                <a:lnTo>
                  <a:pt x="91732" y="539496"/>
                </a:lnTo>
                <a:lnTo>
                  <a:pt x="85521" y="542671"/>
                </a:lnTo>
                <a:lnTo>
                  <a:pt x="48996" y="561924"/>
                </a:lnTo>
                <a:lnTo>
                  <a:pt x="379590" y="32981"/>
                </a:lnTo>
                <a:lnTo>
                  <a:pt x="632167" y="556882"/>
                </a:lnTo>
                <a:lnTo>
                  <a:pt x="592175" y="529844"/>
                </a:lnTo>
                <a:lnTo>
                  <a:pt x="584276" y="531368"/>
                </a:lnTo>
                <a:lnTo>
                  <a:pt x="576440" y="543052"/>
                </a:lnTo>
                <a:lnTo>
                  <a:pt x="577964" y="550926"/>
                </a:lnTo>
                <a:lnTo>
                  <a:pt x="674966" y="616331"/>
                </a:lnTo>
                <a:lnTo>
                  <a:pt x="676313" y="599186"/>
                </a:lnTo>
                <a:lnTo>
                  <a:pt x="684174" y="499745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83994" y="2376042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2" name="object 42"/>
          <p:cNvSpPr txBox="1"/>
          <p:nvPr/>
        </p:nvSpPr>
        <p:spPr>
          <a:xfrm>
            <a:off x="993444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8375" y="3481196"/>
            <a:ext cx="21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T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2175" y="237604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91360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4662678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2400" spc="-50" dirty="0">
                <a:latin typeface="Palatino"/>
                <a:cs typeface="Palatino"/>
              </a:rPr>
              <a:t>T</a:t>
            </a:r>
            <a:r>
              <a:rPr sz="2400" dirty="0">
                <a:latin typeface="Palatino"/>
                <a:cs typeface="Palatino"/>
              </a:rPr>
              <a:t>	</a:t>
            </a:r>
            <a:r>
              <a:rPr sz="2400" spc="-5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23994" y="348119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atino"/>
                <a:cs typeface="Palatino"/>
              </a:rPr>
              <a:t>F</a:t>
            </a:r>
            <a:endParaRPr sz="2400">
              <a:latin typeface="Palatino"/>
              <a:cs typeface="Palatin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36" y="3150489"/>
            <a:ext cx="615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What</a:t>
            </a:r>
            <a:r>
              <a:rPr sz="2400" spc="-3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kind</a:t>
            </a:r>
            <a:r>
              <a:rPr sz="2400" spc="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tree</a:t>
            </a:r>
            <a:r>
              <a:rPr sz="2400" spc="-3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are</a:t>
            </a:r>
            <a:r>
              <a:rPr sz="2400" spc="-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we</a:t>
            </a:r>
            <a:r>
              <a:rPr sz="2400" spc="-2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even</a:t>
            </a:r>
            <a:r>
              <a:rPr sz="2400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0000"/>
                </a:solidFill>
                <a:latin typeface="Comic Sans MS"/>
                <a:cs typeface="Comic Sans MS"/>
              </a:rPr>
              <a:t>looking</a:t>
            </a:r>
            <a:r>
              <a:rPr sz="2400" spc="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omic Sans MS"/>
                <a:cs typeface="Comic Sans MS"/>
              </a:rPr>
              <a:t>for?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45293"/>
            <a:ext cx="822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5" dirty="0"/>
              <a:t>The</a:t>
            </a:r>
            <a:r>
              <a:rPr cap="small" spc="245" dirty="0"/>
              <a:t> </a:t>
            </a:r>
            <a:r>
              <a:rPr cap="small" spc="175" dirty="0"/>
              <a:t>Best</a:t>
            </a:r>
            <a:r>
              <a:rPr lang="en-US" cap="small" spc="175" dirty="0"/>
              <a:t> Possible</a:t>
            </a:r>
            <a:r>
              <a:rPr cap="small" spc="245" dirty="0"/>
              <a:t> </a:t>
            </a:r>
            <a:r>
              <a:rPr cap="small" spc="190" dirty="0"/>
              <a:t>Tree</a:t>
            </a:r>
            <a:r>
              <a:rPr cap="small" spc="275" dirty="0"/>
              <a:t> </a:t>
            </a:r>
            <a:r>
              <a:rPr cap="small" spc="170" dirty="0"/>
              <a:t>on</a:t>
            </a:r>
            <a:r>
              <a:rPr cap="small" spc="229" dirty="0"/>
              <a:t> </a:t>
            </a:r>
            <a:r>
              <a:rPr cap="small" spc="100" dirty="0"/>
              <a:t>Validation</a:t>
            </a:r>
            <a:r>
              <a:rPr cap="small" spc="254" dirty="0"/>
              <a:t> </a:t>
            </a:r>
            <a:r>
              <a:rPr cap="small" spc="85" dirty="0"/>
              <a:t>Set?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30" dirty="0"/>
              <a:t>An</a:t>
            </a:r>
            <a:r>
              <a:rPr spc="80" dirty="0"/>
              <a:t> </a:t>
            </a:r>
            <a:r>
              <a:rPr spc="150" dirty="0"/>
              <a:t>approach:</a:t>
            </a:r>
            <a:r>
              <a:rPr spc="60" dirty="0"/>
              <a:t> </a:t>
            </a:r>
            <a:r>
              <a:rPr spc="135" dirty="0"/>
              <a:t>consider</a:t>
            </a:r>
            <a:r>
              <a:rPr spc="55" dirty="0"/>
              <a:t> </a:t>
            </a:r>
            <a:r>
              <a:rPr spc="140" dirty="0"/>
              <a:t>all</a:t>
            </a:r>
            <a:r>
              <a:rPr spc="75" dirty="0"/>
              <a:t> </a:t>
            </a:r>
            <a:r>
              <a:rPr spc="190" dirty="0"/>
              <a:t>trees</a:t>
            </a:r>
            <a:r>
              <a:rPr spc="85" dirty="0"/>
              <a:t> </a:t>
            </a:r>
            <a:r>
              <a:rPr spc="254" dirty="0"/>
              <a:t>that</a:t>
            </a:r>
            <a:r>
              <a:rPr spc="70" dirty="0"/>
              <a:t> </a:t>
            </a:r>
            <a:r>
              <a:rPr spc="185" dirty="0"/>
              <a:t>are </a:t>
            </a:r>
            <a:r>
              <a:rPr spc="155" dirty="0"/>
              <a:t>consistent</a:t>
            </a:r>
            <a:r>
              <a:rPr spc="60" dirty="0"/>
              <a:t> </a:t>
            </a:r>
            <a:r>
              <a:rPr spc="180" dirty="0"/>
              <a:t>with</a:t>
            </a:r>
            <a:r>
              <a:rPr spc="65" dirty="0"/>
              <a:t> </a:t>
            </a:r>
            <a:r>
              <a:rPr spc="215" dirty="0"/>
              <a:t>the</a:t>
            </a:r>
            <a:r>
              <a:rPr spc="80" dirty="0"/>
              <a:t> </a:t>
            </a:r>
            <a:r>
              <a:rPr spc="190" dirty="0"/>
              <a:t>training</a:t>
            </a:r>
            <a:r>
              <a:rPr spc="65" dirty="0"/>
              <a:t> </a:t>
            </a:r>
            <a:r>
              <a:rPr spc="235" dirty="0"/>
              <a:t>data</a:t>
            </a:r>
            <a:r>
              <a:rPr spc="85" dirty="0"/>
              <a:t> </a:t>
            </a:r>
            <a:r>
              <a:rPr spc="225" dirty="0"/>
              <a:t>and</a:t>
            </a:r>
            <a:r>
              <a:rPr spc="85" dirty="0"/>
              <a:t> choose</a:t>
            </a:r>
            <a:r>
              <a:rPr spc="65" dirty="0"/>
              <a:t> </a:t>
            </a:r>
            <a:r>
              <a:rPr spc="190" dirty="0"/>
              <a:t>the </a:t>
            </a:r>
            <a:r>
              <a:rPr spc="125" dirty="0"/>
              <a:t>one</a:t>
            </a:r>
            <a:r>
              <a:rPr spc="75" dirty="0"/>
              <a:t> </a:t>
            </a:r>
            <a:r>
              <a:rPr spc="254" dirty="0"/>
              <a:t>that</a:t>
            </a:r>
            <a:r>
              <a:rPr spc="75" dirty="0"/>
              <a:t> </a:t>
            </a:r>
            <a:r>
              <a:rPr spc="229" dirty="0"/>
              <a:t>has</a:t>
            </a:r>
            <a:r>
              <a:rPr spc="75" dirty="0"/>
              <a:t> </a:t>
            </a:r>
            <a:r>
              <a:rPr spc="215" dirty="0"/>
              <a:t>the</a:t>
            </a:r>
            <a:r>
              <a:rPr spc="80" dirty="0"/>
              <a:t> </a:t>
            </a:r>
            <a:r>
              <a:rPr spc="170" dirty="0"/>
              <a:t>best</a:t>
            </a:r>
            <a:r>
              <a:rPr spc="75" dirty="0"/>
              <a:t> </a:t>
            </a:r>
            <a:r>
              <a:rPr spc="155" dirty="0"/>
              <a:t>performance</a:t>
            </a:r>
            <a:r>
              <a:rPr spc="45" dirty="0"/>
              <a:t> </a:t>
            </a:r>
            <a:r>
              <a:rPr spc="130" dirty="0"/>
              <a:t>on</a:t>
            </a:r>
            <a:r>
              <a:rPr spc="75" dirty="0"/>
              <a:t> </a:t>
            </a:r>
            <a:r>
              <a:rPr spc="190" dirty="0"/>
              <a:t>the </a:t>
            </a:r>
            <a:r>
              <a:rPr spc="150" dirty="0"/>
              <a:t>validation</a:t>
            </a:r>
            <a:r>
              <a:rPr spc="90" dirty="0"/>
              <a:t> </a:t>
            </a:r>
            <a:r>
              <a:rPr spc="165" dirty="0"/>
              <a:t>set</a:t>
            </a: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dirty="0">
                <a:latin typeface="Comic Sans MS"/>
                <a:cs typeface="Comic Sans MS"/>
              </a:rPr>
              <a:t>What’s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wrong with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this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approach?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An</a:t>
            </a:r>
            <a:r>
              <a:rPr cap="small" spc="229" dirty="0"/>
              <a:t> </a:t>
            </a:r>
            <a:r>
              <a:rPr cap="small" spc="155" dirty="0"/>
              <a:t>Inductive</a:t>
            </a:r>
            <a:r>
              <a:rPr cap="small" spc="280" dirty="0"/>
              <a:t> </a:t>
            </a:r>
            <a:r>
              <a:rPr cap="small" spc="30" dirty="0"/>
              <a:t>Bias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9282"/>
            <a:ext cx="7125334" cy="395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20" dirty="0">
                <a:latin typeface="Times New Roman"/>
                <a:cs typeface="Times New Roman"/>
              </a:rPr>
              <a:t>Given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two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trees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that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consistent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with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training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80" dirty="0">
                <a:latin typeface="Times New Roman"/>
                <a:cs typeface="Times New Roman"/>
              </a:rPr>
              <a:t>data,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prefer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“smaller”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one</a:t>
            </a:r>
            <a:endParaRPr sz="22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95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spc="-20" dirty="0">
                <a:latin typeface="Comic Sans MS"/>
                <a:cs typeface="Comic Sans MS"/>
              </a:rPr>
              <a:t>Why?</a:t>
            </a:r>
            <a:endParaRPr sz="1900" dirty="0">
              <a:latin typeface="Comic Sans MS"/>
              <a:cs typeface="Comic Sans MS"/>
            </a:endParaRPr>
          </a:p>
          <a:p>
            <a:pPr marL="286385" indent="-273685">
              <a:lnSpc>
                <a:spcPct val="100000"/>
              </a:lnSpc>
              <a:spcBef>
                <a:spcPts val="660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55" dirty="0">
                <a:latin typeface="Times New Roman"/>
                <a:cs typeface="Times New Roman"/>
              </a:rPr>
              <a:t>The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simplicity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principle;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simpler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solutions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that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work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95" dirty="0">
                <a:latin typeface="Times New Roman"/>
                <a:cs typeface="Times New Roman"/>
              </a:rPr>
              <a:t>are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preferred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over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more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complex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ones</a:t>
            </a:r>
            <a:endParaRPr sz="2200" dirty="0">
              <a:latin typeface="Times New Roman"/>
              <a:cs typeface="Times New Roman"/>
            </a:endParaRPr>
          </a:p>
          <a:p>
            <a:pPr marL="652780" marR="180340" lvl="1" indent="-274320">
              <a:lnSpc>
                <a:spcPct val="100000"/>
              </a:lnSpc>
              <a:spcBef>
                <a:spcPts val="470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Occam’s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razor;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law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parsimony;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“Entities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should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not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be </a:t>
            </a:r>
            <a:r>
              <a:rPr sz="1900" spc="120" dirty="0">
                <a:latin typeface="Times New Roman"/>
                <a:cs typeface="Times New Roman"/>
              </a:rPr>
              <a:t>multiplied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beyond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necessity”</a:t>
            </a:r>
            <a:endParaRPr sz="1900" dirty="0">
              <a:latin typeface="Times New Roman"/>
              <a:cs typeface="Times New Roman"/>
            </a:endParaRPr>
          </a:p>
          <a:p>
            <a:pPr marL="652780" marR="280670" lvl="1" indent="-274320">
              <a:lnSpc>
                <a:spcPct val="100000"/>
              </a:lnSpc>
              <a:spcBef>
                <a:spcPts val="459"/>
              </a:spcBef>
              <a:buClr>
                <a:srgbClr val="FD8537"/>
              </a:buClr>
              <a:buSzPct val="78947"/>
              <a:buFont typeface="Wingdings 2"/>
              <a:buChar char=""/>
              <a:tabLst>
                <a:tab pos="652780" algn="l"/>
              </a:tabLst>
            </a:pPr>
            <a:r>
              <a:rPr sz="1900" dirty="0">
                <a:latin typeface="Times New Roman"/>
                <a:cs typeface="Times New Roman"/>
              </a:rPr>
              <a:t>"We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are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admit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no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more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causes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natural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things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than </a:t>
            </a:r>
            <a:r>
              <a:rPr sz="1900" spc="130" dirty="0">
                <a:latin typeface="Times New Roman"/>
                <a:cs typeface="Times New Roman"/>
              </a:rPr>
              <a:t>such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as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are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both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75" dirty="0">
                <a:latin typeface="Times New Roman"/>
                <a:cs typeface="Times New Roman"/>
              </a:rPr>
              <a:t>true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80" dirty="0">
                <a:latin typeface="Times New Roman"/>
                <a:cs typeface="Times New Roman"/>
              </a:rPr>
              <a:t>and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sufficient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Times New Roman"/>
                <a:cs typeface="Times New Roman"/>
              </a:rPr>
              <a:t>explain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Times New Roman"/>
                <a:cs typeface="Times New Roman"/>
              </a:rPr>
              <a:t>their </a:t>
            </a:r>
            <a:r>
              <a:rPr sz="1900" spc="135" dirty="0">
                <a:latin typeface="Times New Roman"/>
                <a:cs typeface="Times New Roman"/>
              </a:rPr>
              <a:t>appearances.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Times New Roman"/>
                <a:cs typeface="Times New Roman"/>
              </a:rPr>
              <a:t>Therefore,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the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same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Times New Roman"/>
                <a:cs typeface="Times New Roman"/>
              </a:rPr>
              <a:t>natural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effects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we </a:t>
            </a:r>
            <a:r>
              <a:rPr sz="1900" spc="150" dirty="0">
                <a:latin typeface="Times New Roman"/>
                <a:cs typeface="Times New Roman"/>
              </a:rPr>
              <a:t>must,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Times New Roman"/>
                <a:cs typeface="Times New Roman"/>
              </a:rPr>
              <a:t>so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far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as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possible,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30" dirty="0">
                <a:latin typeface="Times New Roman"/>
                <a:cs typeface="Times New Roman"/>
              </a:rPr>
              <a:t>assign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Times New Roman"/>
                <a:cs typeface="Times New Roman"/>
              </a:rPr>
              <a:t>same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causes.“</a:t>
            </a:r>
            <a:endParaRPr sz="19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405"/>
              </a:spcBef>
              <a:buClr>
                <a:srgbClr val="DF752E"/>
              </a:buClr>
              <a:buSzPct val="58823"/>
              <a:buFont typeface="Wingdings"/>
              <a:buChar char=""/>
              <a:tabLst>
                <a:tab pos="926465" algn="l"/>
              </a:tabLst>
            </a:pPr>
            <a:r>
              <a:rPr sz="1700" spc="125" dirty="0">
                <a:latin typeface="Times New Roman"/>
                <a:cs typeface="Times New Roman"/>
              </a:rPr>
              <a:t>Isaac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Newton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635244"/>
            <a:ext cx="69570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6385" algn="l"/>
              </a:tabLst>
            </a:pPr>
            <a:r>
              <a:rPr sz="2200" spc="145" dirty="0">
                <a:latin typeface="Times New Roman"/>
                <a:cs typeface="Times New Roman"/>
              </a:rPr>
              <a:t>This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does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not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204" dirty="0">
                <a:latin typeface="Times New Roman"/>
                <a:cs typeface="Times New Roman"/>
              </a:rPr>
              <a:t>mean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simplicity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rule;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it’s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rather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120" dirty="0">
                <a:latin typeface="Times New Roman"/>
                <a:cs typeface="Times New Roman"/>
              </a:rPr>
              <a:t>preference;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an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inductive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bias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in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this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case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85" dirty="0"/>
              <a:t>Bad</a:t>
            </a:r>
            <a:r>
              <a:rPr cap="small" spc="235" dirty="0"/>
              <a:t> </a:t>
            </a:r>
            <a:r>
              <a:rPr cap="small" spc="105" dirty="0"/>
              <a:t>News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095490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Finding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smallest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tree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consistent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with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training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NP-</a:t>
            </a:r>
            <a:r>
              <a:rPr sz="2400" spc="114" dirty="0">
                <a:latin typeface="Times New Roman"/>
                <a:cs typeface="Times New Roman"/>
              </a:rPr>
              <a:t>complete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omic Sans MS"/>
                <a:cs typeface="Comic Sans MS"/>
              </a:rPr>
              <a:t>What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do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do?</a:t>
            </a:r>
            <a:endParaRPr sz="2400">
              <a:latin typeface="Comic Sans MS"/>
              <a:cs typeface="Comic Sans MS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Be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greedy!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210" dirty="0">
                <a:latin typeface="Times New Roman"/>
                <a:cs typeface="Times New Roman"/>
              </a:rPr>
              <a:t>Start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with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“best”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feature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20" dirty="0">
                <a:latin typeface="Times New Roman"/>
                <a:cs typeface="Times New Roman"/>
              </a:rPr>
              <a:t>at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top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then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the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5"/>
              </a:spcBef>
            </a:pPr>
            <a:r>
              <a:rPr sz="2100" spc="155" dirty="0">
                <a:latin typeface="Times New Roman"/>
                <a:cs typeface="Times New Roman"/>
              </a:rPr>
              <a:t>next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“best”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then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next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“best”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Comic Sans MS"/>
                <a:cs typeface="Comic Sans MS"/>
              </a:rPr>
              <a:t>Is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this</a:t>
            </a:r>
            <a:r>
              <a:rPr sz="2100" spc="-1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guaranteed</a:t>
            </a:r>
            <a:r>
              <a:rPr sz="2100" spc="-2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to</a:t>
            </a:r>
            <a:r>
              <a:rPr sz="2100" spc="-15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be</a:t>
            </a:r>
            <a:r>
              <a:rPr sz="2100" spc="-5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optimal?</a:t>
            </a:r>
            <a:endParaRPr sz="2100">
              <a:latin typeface="Comic Sans MS"/>
              <a:cs typeface="Comic Sans MS"/>
            </a:endParaRPr>
          </a:p>
          <a:p>
            <a:pPr marL="926465" lvl="2" indent="-182245">
              <a:lnSpc>
                <a:spcPct val="100000"/>
              </a:lnSpc>
              <a:spcBef>
                <a:spcPts val="910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course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not,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Times New Roman"/>
                <a:cs typeface="Times New Roman"/>
              </a:rPr>
              <a:t>but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it’s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faster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190" dirty="0">
                <a:latin typeface="Times New Roman"/>
                <a:cs typeface="Times New Roman"/>
              </a:rPr>
              <a:t>than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exponential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Wingdings"/>
                <a:cs typeface="Wingdings"/>
              </a:rPr>
              <a:t></a:t>
            </a:r>
            <a:endParaRPr sz="1800">
              <a:latin typeface="Wingdings"/>
              <a:cs typeface="Wingdings"/>
            </a:endParaRPr>
          </a:p>
          <a:p>
            <a:pPr marL="286385" indent="-273685">
              <a:lnSpc>
                <a:spcPct val="100000"/>
              </a:lnSpc>
              <a:spcBef>
                <a:spcPts val="10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Comic Sans MS"/>
                <a:cs typeface="Comic Sans MS"/>
              </a:rPr>
              <a:t>Then,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 do we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measure how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“good”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10" dirty="0">
                <a:latin typeface="Comic Sans MS"/>
                <a:cs typeface="Comic Sans MS"/>
              </a:rPr>
              <a:t>given</a:t>
            </a:r>
            <a:endParaRPr sz="2400">
              <a:latin typeface="Comic Sans MS"/>
              <a:cs typeface="Comic Sans MS"/>
            </a:endParaRPr>
          </a:p>
          <a:p>
            <a:pPr marL="2863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mic Sans MS"/>
                <a:cs typeface="Comic Sans MS"/>
              </a:rPr>
              <a:t>feature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is?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31877</TotalTime>
  <Words>2751</Words>
  <Application>Microsoft Macintosh PowerPoint</Application>
  <PresentationFormat>On-screen Show (4:3)</PresentationFormat>
  <Paragraphs>613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Hiragino Maru Gothic ProN</vt:lpstr>
      <vt:lpstr>Arial</vt:lpstr>
      <vt:lpstr>Arial-BoldItalicMT</vt:lpstr>
      <vt:lpstr>Calibri</vt:lpstr>
      <vt:lpstr>Cambria Math</vt:lpstr>
      <vt:lpstr>Century Schoolbook</vt:lpstr>
      <vt:lpstr>Comic Sans MS</vt:lpstr>
      <vt:lpstr>Courier New</vt:lpstr>
      <vt:lpstr>Hack</vt:lpstr>
      <vt:lpstr>Palatino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Midterm</vt:lpstr>
      <vt:lpstr>Decision Trees</vt:lpstr>
      <vt:lpstr>Data2</vt:lpstr>
      <vt:lpstr>DATA2 – TREE2</vt:lpstr>
      <vt:lpstr>What kind of tree are we even looking for?</vt:lpstr>
      <vt:lpstr>The Best Possible Tree on Validation Set?</vt:lpstr>
      <vt:lpstr>An Inductive Bias</vt:lpstr>
      <vt:lpstr>Bad News</vt:lpstr>
      <vt:lpstr>Purity</vt:lpstr>
      <vt:lpstr>Purity</vt:lpstr>
      <vt:lpstr>Visualization</vt:lpstr>
      <vt:lpstr>Data2</vt:lpstr>
      <vt:lpstr>Locally Optimal Feature</vt:lpstr>
      <vt:lpstr>SPLIT ON X1</vt:lpstr>
      <vt:lpstr>SPLIT ON X1</vt:lpstr>
      <vt:lpstr>Information Gain</vt:lpstr>
      <vt:lpstr>SPLIT ON X1</vt:lpstr>
      <vt:lpstr>SPLIT ON X2</vt:lpstr>
      <vt:lpstr>SPLIT ON X3</vt:lpstr>
      <vt:lpstr>Information Gain on Data2</vt:lpstr>
      <vt:lpstr>A DT ALGORITHM (ID3)</vt:lpstr>
      <vt:lpstr>Let’s Apply it: Data2-Tree3</vt:lpstr>
      <vt:lpstr>Play Tennis Example</vt:lpstr>
      <vt:lpstr>Features With Many Categorical Values</vt:lpstr>
      <vt:lpstr>Gain Ratio</vt:lpstr>
      <vt:lpstr>Continuous Features</vt:lpstr>
      <vt:lpstr>Overfitting</vt:lpstr>
      <vt:lpstr>Overfitting</vt:lpstr>
      <vt:lpstr>When to stop growing the tree?</vt:lpstr>
      <vt:lpstr>Early Stopping (pre-Pruning)</vt:lpstr>
      <vt:lpstr>Post-Pruning using validation data</vt:lpstr>
      <vt:lpstr>Grid Search</vt:lpstr>
      <vt:lpstr>Genetic Algorithm</vt:lpstr>
      <vt:lpstr>Ensemble Learning</vt:lpstr>
      <vt:lpstr>Can Multiple Learners Help? </vt:lpstr>
      <vt:lpstr>Variance Reduction</vt:lpstr>
      <vt:lpstr>Variance Reduction</vt:lpstr>
      <vt:lpstr>Bagging (Bootstrap Aggregation)</vt:lpstr>
      <vt:lpstr>Bagging (Bootstrap Aggregation)</vt:lpstr>
      <vt:lpstr>Random Forest</vt:lpstr>
      <vt:lpstr>Random Forest</vt:lpstr>
      <vt:lpstr>Further Improvements</vt:lpstr>
      <vt:lpstr>Further Improvements</vt:lpstr>
      <vt:lpstr>Main Idea</vt:lpstr>
      <vt:lpstr>Main Idea</vt:lpstr>
      <vt:lpstr>Gradient Boosting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1312</cp:revision>
  <dcterms:created xsi:type="dcterms:W3CDTF">2011-08-15T21:03:01Z</dcterms:created>
  <dcterms:modified xsi:type="dcterms:W3CDTF">2023-09-27T15:26:53Z</dcterms:modified>
</cp:coreProperties>
</file>