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3"/>
  </p:notesMasterIdLst>
  <p:handoutMasterIdLst>
    <p:handoutMasterId r:id="rId34"/>
  </p:handoutMasterIdLst>
  <p:sldIdLst>
    <p:sldId id="329" r:id="rId2"/>
    <p:sldId id="335" r:id="rId3"/>
    <p:sldId id="271" r:id="rId4"/>
    <p:sldId id="343" r:id="rId5"/>
    <p:sldId id="339" r:id="rId6"/>
    <p:sldId id="276" r:id="rId7"/>
    <p:sldId id="277" r:id="rId8"/>
    <p:sldId id="278" r:id="rId9"/>
    <p:sldId id="279" r:id="rId10"/>
    <p:sldId id="344" r:id="rId11"/>
    <p:sldId id="332" r:id="rId12"/>
    <p:sldId id="331" r:id="rId13"/>
    <p:sldId id="345" r:id="rId14"/>
    <p:sldId id="348" r:id="rId15"/>
    <p:sldId id="351" r:id="rId16"/>
    <p:sldId id="350" r:id="rId17"/>
    <p:sldId id="352" r:id="rId18"/>
    <p:sldId id="353" r:id="rId19"/>
    <p:sldId id="346" r:id="rId20"/>
    <p:sldId id="347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46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0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30:01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5804 12330 24575,'25'-18'0,"0"0"0,-2 4 0,2 1 0,5 1 0,5 1 0,-1 1 0,12-5 0,3 2-929,-3 5 0,4 2 0,1 1 929,-4-1 0,0 1 0,2 0-347,-5 0 1,2 1 0,0 0 0,0 1 346,-5 2 0,-1 0 0,1 1 0,2-2 0,-2 0 0,2-1 0,1 0 0,0-1 0,-3 1 0,2-1 0,-2 0 0,-1 0 0,3 0 0,-3 0 0,2 1 0,1-1 0,-2 0 0,-1-1 0,10-4 0,-2 0 0,1 0-66,-7 4 0,1 1 1,1 0-1,-3-1 66,5-2 0,-1-2 0,-1 2 0,3 0 0,1 2 0,-2-3 0,-1-3 0,-2-2 0,1 2 0,0 3 0,0 2 0,-1 0-23,-5 1 1,-2 0-1,0 0 23,8-4 0,0 2 0,2 5 0,-2 0 0,-10-5 0,-1-2 606,3 1 1,0 1-607,3 6 0,-3-2 882,-13-9 0,1 0-882,9 11 0,2 0 719,-3-9 1,-1-3-720,0 3 0,1 0 43,2-7 1,0-1-44,6 0 0,-1 1 0,-7-2 0,2 2 0,-1 9 0,1 3 0,-1-1 0,4-7 0,1 2-333,4 8 0,5 4 0,-1-1 333,-4-2 0,0-1 0,3 0-642,2 0 0,2-1 0,2 0 0,0 0 642,-5 0 0,0 0 0,1 0 0,2 0 0,1 0-469,-9 1 1,2 0 0,0 0 0,2 0 0,0 1 0,1-1 0,0 0 295,0 1 1,1 0-1,1-1 1,0 1-1,1 0 1,0 0-1,1 1 1,1 0-156,-5 0 0,1 1 0,1-1 1,0 1-1,1 1 0,-1-1 1,2 0-1,-1 0 0,0 1 1,-1-1 255,2 0 1,-1 0 0,0 0 0,0 0-1,1 0 1,-1 0 0,1 0-1,0 0 1,0 0 0,0 0-153,-2 0 1,1 0 0,0 0 0,0 0 0,0 0 0,0 0 0,0 0 0,0 0-1,0 0 1,-1 0 0,-1 0 223,1 0 0,0 0 0,-1 1 0,0-1 0,0 1 0,0-1 0,-1 0 0,1 0 0,0-1 0,0 0 0,1-1 0,0-1 0,1 0 0,-1 0 0,1 0 0,0-1 0,-1 0 0,-1 1 0,-1-1 0,0 1-94,3 0 0,-1 1 1,-1-1-1,0 0 0,-1 0 1,0 1-1,-1-2 1,1 1 93,5-2 0,0 1 0,-1-1 0,1-1 0,-2 1 0,-1 0 0,-1 0 140,-1-1 0,-2 0 0,-1 0 1,0 1-1,-1 0 0,1 1-140,5 2 0,-1 1 0,1 2 0,-1-2 0,0 0 0,-1-1 0,0-2 0,1 0 0,-1 1 0,0 1 0,1 0 0,1 2 0,0 0 0,-1 0 0,0 2 0,0-1 0,-1 2 0,0 0 0,0 0 0,-1 2 380,-5 1 0,0 0 0,-1 1 0,0 1 0,1 1-380,1 0 0,2 1 0,0 1 0,-2 1 0,-4 0 1045,6 6 0,-4 1 0,3-1-1045,-2-3 0,3-1 0,-1 0 0,-3 2 0,0 6 0,-3 2 0,1-1 0,4-4 0,2 0 0,-1 2 0,-10-2 0,0 3 0,0 0 0,-1-1 0,3 1 0,-1-2 0,0 1 1012,2-1 0,1 0 0,-1 2-1012,0 5 0,0 1 0,-1 2 0,-3-1 0,-1 0 0,-1 3 0,1 2 0,0 2 0,-2 1 0,-1 3 0,0 1 0,-3 0 0,-1 0 0,-3 1 0,0-2 0,-1-3 0,-2-1 0,0 1 0,-2 5 0,-1 2 0,0-2 0,-1-8 0,-1-1 0,-2 0 0,1 16 0,-2 0 1180,1-2 0,-4 0-1180,-11-3 0,-6 0 0,1-9 0,-2 0 0,-1 1 369,-2 0 0,0-1 0,-2 1-369,-5 4 0,-1 1 0,-1 0 0,1 2 0,-1 1 0,1 0-269,5-9 0,0 0 0,0 1 0,-1 1 269,0 0 0,-1 1 0,-1 2 0,0-2 0,0-1 0,-2 4 0,-1-1 0,1-1 0,1 0-106,1 1 0,0 0 0,1-1 0,0-1 106,-5 4 0,0-2 0,0-2 0,2-8 0,0 0 0,1 0 0,-1 4 0,2 1 0,-2 0 0,-2-5 0,-2 0 0,1 0 0,-3 4 0,1 2 0,0-2-3,-5 3 1,0 0 2,6-9 0,0 1 0,2-2 0,-2 5 0,1-1 403,5-3 0,-1-1-403,-6-4 0,-3-3 0,-3-1 0,-4-5 0,0-7 0,-3-5 0,-2 1 202,7 2 1,-2 0 0,0-1 0,-1-2-203,-1-4 0,0-1 0,-1-2 0,0-1 0,-4 1 0,-2 0 0,1-2 0,2-3 0,2-5 0,3-2 0,-1-2 0,0 1-235,-5 1 0,-1 0 0,0 1 0,1-1 235,0 1 0,1 0 0,0 0 0,-2 2-405,6 2 1,-2 2 0,0 0 0,-1 1-1,1 1 405,-1 1 0,1 1 0,-1 1 0,0 0 0,0 0 0,-1 1 0,0 0 0,0 0 0,0 0 0,-2 1 0,4 0 0,-1-1 0,0 2 0,-1-1 0,1 1 0,0 0 0,-6 1 0,1 1 0,-1 0 0,0 1 0,-1-1-468,8 0 0,0 0 0,-2 0 0,1 0 0,-2 0 0,1 0 0,0 0 468,-2 0 0,-1 0 0,1 0 0,-1 0 0,0 0 0,1 0 0,0 0 0,2 0 0,1 0 0,0 0 0,0 0 0,0 0 0,0 0 0,0 0-114,-1 0 1,0 0 0,-1 0-1,1 0 1,0 0 0,2 0 0,1 0 113,-4 0 0,1 0 0,1 0 0,2 0 0,0 0 113,-4 0 1,2-1 0,0 1 0,0 1-114,0 2 0,1 1 0,0 0 0,-2 1 0,-3-1 0,0 0 0,-2 1 0,-2 1-207,11 0 1,-1 0-1,-2 2 1,0-1-1,-1 1 1,-1 0 206,-2 1 0,-1 1 0,-1-1 0,-1 1 0,0 1 0,1-1 0,1 0 0,3 0 0,1-1 0,1 1 0,0-1 0,0 1 0,-1-1 0,0 1 65,-4-1 0,0 1 0,-2-1 0,1 1 0,1-2 0,1 1 0,2-2-65,-4 2 0,3-2 0,1 0 0,0-1 0,-3-1 0,5-3 0,-1-1 0,-1 0 0,-1-2 0,1 0 0,0 0 0,1 0 0,-2-1 0,2-1 0,1 0 0,-1 0 0,-2-1 0,-2 1-174,2 0 1,-2 0-1,-2-1 1,0 0 0,-2 1-1,1-1 1,1 1-1,2 0 174,-3-1 0,1 1 0,1 1 0,0-1 0,1 0 0,-1 1 0,0-1 0,-1 0 0,0 1 0,1-1 0,-1 1 0,1 0 0,0 0 0,1 0-121,3 2 1,0-1-1,0 1 1,1 1-1,1-1 1,1 0-1,2 0 121,-3 0 0,3 0 0,0 0 0,1 0 0,-1 0 308,-4 0 1,-1 0 0,0 0 0,2 0 0,3 0-309,-9 0 0,4 0 0,-1 0 0,7 0 0,-1 0 0,0 0 0,3 0 0,-1 0 0,2 0 0,2 0 1102,-11 0 1,4 0-1103,12 0 0,5 0 3276,-4 0-2456,13 0 2188,15-15-3008,-16-5 833,-1-4 0,-1-3-833,-4-4 0,-3-1 0,-2 9 0,-3-1 0,2-1 0,5-3 0,2-1 0,-1 0 0,-4-1 0,-1 0 0,1 1 0,2 5 0,1 0 0,2-2 0,3-6 0,4-3 0,-1 2 0,-11-4 0,1 0 0,9-1 0,2-3 0,0 0-649,2 1 1,0-1-1,-1-3 649,2 4 0,-1-2 0,-1-3 0,1 1 0,1 1 0,0-5 0,2 1 0,-1 0 0,1-1 0,2 4 0,-1-2 0,1 0 0,0 1 0,1 0 0,-1-4 0,0 2 0,2-1 0,0 2 0,4 5 0,2 1 0,-1-1 0,-1 1 0,-4-4 0,-2 0 0,0 0 0,2 1 0,3 5 0,2 0 0,-1 1 0,0-1 0,-2-1 0,-2-1 0,0 1 0,2 1-290,2-8 1,2 1 0,-1 0 289,1 0 0,0 1 0,-3 2-68,-5-4 1,-1 2 67,6 10 0,2 0 0,-2 2 0,-6-2 0,0 1 0,7-6 0,2 0 0,-1 3 0,0 3 1840,0-14-1840,0 17 0,0 1 238,0-8 0,0 10 0,0 11 0</inkml:trace>
  <inkml:trace contextRef="#ctx0" brushRef="#br0" timeOffset="1419">16316 8961 8191,'16'19'0,"15"-9"0,12-4 0,-10-4 0,5-1 0,4-2 0,3 0 0,2 0 0,1 1 0,-7 0 0,2 0 0,2 0 0,1 0 0,1 0 0,1 0 0,2 0 0,0 0 0,0 0 0,1 0 0,-6 0 0,2 0 0,0 0 0,1 0 0,1 0 0,0 0 0,0 0 0,1 0 0,0 0 0,0 0 0,1 0 0,-1 0 0,0 0 0,-2 0 0,1 0 0,0 0 0,0 0 0,0 0 0,1 0 0,-1 0 0,1 0 0,-1 0 0,1 0 0,-1 0 0,-1 0 0,1 0 0,-1 0 0,0 0 0,1 0 0,0 0 0,-1 0 0,1 0 0,-1 0 0,0 0 0,-1 0 0,0 0 0,-1 0 0,0 0 0,-2 0 0,0 0 0,8 0 0,0 0 0,-2 0 0,-1 0 0,0 0 0,-1 0 0,-1 0 0,-1 0 0,0 0 100,5 0 1,-1 0-1,-1 0 1,0 0-1,-2 0 1,-1 0-1,-1 0-100,7 0 0,-2-1 0,-2 1 0,1 0 0,1 1 0,-4 0 0,1 0 0,1 1 0,-1-1 0,1 1 0,0-1 0,1-1 0,-1 1 0,0-1 0,1 0 0,1 0 0,0 1 0,-7-1 0,2 1 0,1 1 0,1-1 0,-2 0 0,-1 0 0,-2 0 0,-3-1 0,12 1 0,-5-1 0,-2 0 0,-1-1 0,4 1 0,0 0 0,0 0 0</inkml:trace>
  <inkml:trace contextRef="#ctx0" brushRef="#br0" timeOffset="3436">16122 9772 8191,'16'20'0,"19"-5"1638,8-13 0,8-4-1492,-8 2 1,2 0-1,3 0-146,-3 0 0,4 0 0,1 0 0,0 0 224,-8 0 1,0 0 0,1 0 0,0 0-1,0 0-224,1 0 0,1 0 0,-1 0 0,1 0 0,-1 0 0,-2 0 0,1 0 0,-1 0 0,0 0 0,0 0 0,-1 0 0,0 0 0,-1 0 0,0 0 0,0 0 222,9 0 0,0 0 0,-1 0 0,0 0-222,-1 0 0,0 0 0,-1 0 0,0 0 0,-1 1 0,-2-1 0,1 0 0,1-1 0,4-1 0,1-2 0,0-1 0,-1 1 0,-7-1 0,-1 0 0,0 0 0,1 0 0,-2 1 0,1 1 0,1-1 0,0 0 0,-1-1 0,8-2 0,-2-2 0,1 0 0,2 3 508,-4 3 1,1 3 0,0 0-1,2 0 1,-1-1-509,-4-1 0,0-1 0,0-1 0,1 1 0,0 0 0,0 2 0,1 2 0,0 1 0,0 0 0,0 1 0,0 1 0,0 0 0,0 1 0,1 0 0,-1 0 0,0 1 0,-2 1 0,0 0 0,-1 2 0,-1 0 0,-1 0 0,0 1 0,-1 0 0,1 0 0,-1 0 0,0 1 0,-1-1 0,-3 2 219,12 8 0,-3 2 1,-2-5-220,-9-8 0,-1-3 0,0 3 653,-2 5 1,0 4-1,-3-3-653,-4-5 0,-1-1 894,3 1 0,1 0-894,16 6 3148,-24-16-3148,-3 0 561,-16-16-561,-31-19 0,9 1 0,-3-3 0,-2 5 0,-3-1 0,-2 0-373,-2 0 1,-2 0-1,1-1 373,1-3 0,1-2 0,0 3 0,0 7 0,0 2 0,3 1 0,-3-6 0,3 1 0,4 4 0,1 5 0,-10 11 0,15-5 0,4 16 0,16 0 1118,0 16-1118,16-5 0,16 18 0,11 7 0,-7-12 0,4 0 0,3 2-646,-10-3 0,2 2 0,1 0 0,1 1 1,0-1 645,4 1 0,0-1 0,1 0 0,-1 0 0,-4-1 0,-1 0 0,-4-1 0,0 0 0,2-1-60,3 2 0,3 1 0,-2-3 0,-6-2 60,-5-4 0,-3-1 0,3 1 0,-4 1 0,-7 7 0,-32-5 0,-15 7 0,-12-1 0,2-8 0,-5-2 0,-2 0 241,4 2 0,-2 0 0,0 1 1,0-1-242,-1 0 0,-1-1 0,1 0 0,2-2 0,-4 0 0,2-1 0,2-1 84,8 0 0,3 0 1,1-5-85,0-5 0,4-4 0,-7 2 0,21 0 0</inkml:trace>
  <inkml:trace contextRef="#ctx0" brushRef="#br0" timeOffset="4065">21308 9384 24575,'0'0'0</inkml:trace>
  <inkml:trace contextRef="#ctx0" brushRef="#br0" timeOffset="5687">21255 9049 24575,'-19'0'0,"-13"0"0,28-16 0,-27 12 0,27-12 0,-12 16 0,16 16 0,16-12 0,-12 12 0,12-16 0,-1 0 0,-11 0 0,12 0 0,-16 0 0,0-16 0,0 4 0,-16-21 0,-3-10 0,-6 13 0,-1-3 0,10-2 0,0-2 0,-4 5 0,-4 0 0,4 2 0,3-4 0,2 1 0,-2-4 0,-1 5 0,-13 5 0,27 27 0,-12 20 0,16 7 0,6 3 0,4 5 0,5 1 0,5 2-524,-1 1 0,2 3 1,2 1 523,-3-8 0,2 1 0,1-1 0,0 0 0,6 5 0,1 0 0,1-1-202,-5-6 1,1 0-1,-1-1 1,-1-2 201,-2-1 0,-1-1 0,0-3 0,9 3 0,-4-1 0,-9 12 0,-10-37 0,-8 6 1504,-24-8-1504,-6 7 0,-8 1 0,-7-5 0,-6-3 0,-2 1-445,7 3 1,-1 0-1,-2 1 1,-1-2 444,3-1 0,-1-2 0,-1 0 0,1 0 0,3-2 0,-3-1 0,3-1 0,0-1 0,0 1-31,-1 2 1,-2 0-1,3-1 1,6-1 0,1-5-1,5 0 1,2 5 0,0 0-1</inkml:trace>
  <inkml:trace contextRef="#ctx0" brushRef="#br0" timeOffset="7587">16316 11359 24575,'48'0'0,"-1"0"0,1 0 0,-1 0 0,0 0 0,1 0 0,-1 0 0,1 0 0,-1 0 0,1 0 0,-3 1 0,0-1 0,0 0 0,-1 0 0,1 1 0,1-1 0,0 0 0,1 0 0,1 0 0,1-1 0,2 0-205,-6 0 0,2 0 0,0 0 0,2-1 1,1 0-1,1 0 0,0 0 0,0 0 0,1 0 1,0 0-1,-1-1 0,0 1 0,0 0 0,-1-1 1,0 1-1,-2 0-30,2 0 1,0 0 0,0 0 0,-1 1 0,1-1 0,-1 0 0,-1 1 0,1-1 0,-1 0 0,-1-1 0,0 1 0,0-1 0,-1-1 0,0 1-64,6-2 0,-1-1 0,0 0 0,-1-1 0,0 0 0,-1 0 0,0 0 0,-1 0 1,-1 1-1,-1 0 0,0 1-86,6 0 1,0 1-1,-1 1 1,-1 0-1,-2-1 1,0 1-1,-2-1 1,-1-1 581,3-3 0,0 0 0,-2-2 0,-2 2 0,-2 0 1,-2 3-199,5 2 0,-2 3 0,-3 1 0,-5-3 0,4-6 0,-3 0 0,6 7 0,-4 2 3276,-7-1-2743,-5-1 1,-1 2 2742,11 15-1186,-17-12-89,5 11-2001,-7 1 0,26-12 0,-19 12 0,23-16 0,-43 0 0,12 0 0,-32-16 0,0-7 0,-3-5 0,-12-5 0,-1-1 0,4-3 0,-1 2 0,-1 12 0,1 3 0,-6-12 0,15 29 0,-11-13 0,19 16 0,-5 0 0,9 0 0,8 0 0,8 0 0,13 6 0,7 4 0,7-1 0,4 1 0,-4 1 0,1 1 0,1 0 0,-1 0 0,-1 0 0,0 0 0,10 1 0,-2 1 0,-10 3 0,-3-1 0,5-4 0,-19 20 0,-16-13 0,-32 16 0,11-16 0,-5-2 0,-5-7 0,-6-2 0,1 1-213,-11 8 1,0-1 212,13-6 0,-2-1 0,2 0 0,-7 1 0,4-1 0,-10 7 0,-2-16 0,37 0 0,-3 0 0</inkml:trace>
  <inkml:trace contextRef="#ctx0" brushRef="#br0" timeOffset="9770">16634 15769 24575,'45'0'0,"0"0"0,-4-8 0,3-4 0,4-4 0,1-3 0,-12 3 0,1-1 0,1-3 0,0-1 0,2-2 0,2-1 0,0-2-274,-7 6 1,0-1 0,1-2 0,2 0 0,0-1 0,0 0 0,1-2 0,1 0 0,-1-1 0,0-1 0,0 0 0,0-2 54,-4 3 1,0-2-1,0 0 1,0-2-1,0 0 1,1-1-1,-1 0 1,0-1-1,1 0 1,-1 0 0,1 0-1,0-1 1,0 1-1,0 0 1,0 0 13,-1 1 0,1 0 0,0 0 0,0-1 1,0 1-1,0-1 0,1 0 0,-1 0 0,0 0 1,1 0-1,-1 0 0,0 0 0,1-1 0,-1 1 1,0-1-1,0 0 12,-2 1 0,1 0 0,-1-1 1,1 0-1,0 0 0,0-1 0,0 0 1,0 1-1,-1-1 0,1 1 0,-1 0 1,0 0-1,-1 1 0,0 0 0,-1 0 1,0 2-1,-1 0 123,6-5 0,-1 0 0,0 1 0,-1 1 0,-1 0 0,0 0 0,0 1 0,-1 0 0,-1 1 0,0 1 0,0 0 0,-1 0 70,4-3 0,-1-1 0,0 1 0,0 1 0,-2 0 0,0 2 0,-2 1 0,-1 2 0,-2 2-25,12-12 0,-2 4 0,-4 4 0,-3 4 25,2 2 0,-7 5 3185,-7 3-3185,-3 16 3276,0-15-2532,-1-8 0,5-5-744,4 2 0,3-1 0,0-2 1092,1-8 0,-1-3 0,3 1-807,-3 9 1,2 2 0,0-1-1,-3 0-285,-2-4 0,-3 0 0,1 1 97,1 4 1,1 2-1,-4 2-97,-1-13 0,-3 13 0,-16 24 0,-16 0 0,-19 0 694,5 0 1,-3 0-695,-10 1 0,-2-2 0,0-6 0,0-2 0,11 8 0,-1 1 0,0-2 0,-5-8 0,-2-2 0,2 2 0,-8 8 0,0 0 0,13-3 0,0-1 0,4 2 0,2 3 0,5 2 0,-4-1 0,28 0 0,75-16 0,-41 6 0,4 0 0,-4 4 0,5-1 0,1 0 0,-2 0-421,3-4 1,-3-1 0,3 2 420,5 0 0,3 1 0,-3 0 0,-9 2 0,-1 1 0,-1-1 0,6-2 0,-4 3 0,-2 6 0,-3 0 0,-44 31 0,24 1 0,-32 6 0,-7 8 0,18-13 0,3 2 0,-3 3-443,-6 4 1,-5 3 0,0 2 0,1 1 442,4-8 0,0 1 0,1 1 0,0 1 0,-1 1 0,1-2 0,0 2 0,-1 1 0,0 0 0,-1-1 0,0-2 0,-4 2 0,-1-2 0,-1 0 0,1-1 0,1 0 0,2 0 0,2 1 0,0 0 0,0-3 0,0-5 0,-3-2 0,0-4 0,2-2 0,-15 37 0,32-63 0</inkml:trace>
  <inkml:trace contextRef="#ctx0" brushRef="#br0" timeOffset="12165">16810 16810 24575,'39'-23'0,"0"1"0,0 0 0,0-1 0,0 1 0,0-1 0,0 1 0,0-5 0,0-1 0,0 0 0,-1-2 0,2-1 0,0-2 0,3-2-253,-11 9 1,0-1 0,2-2 0,1-1 0,0 0 0,1-1 0,0-1 0,0-1 0,0 1 0,-1-2 0,0 1 0,0 0 0,-1 0-1,-1-1 1,0-1 0,0 0 0,0-1 0,-1 0 0,0 0 0,0 0 0,0-1 0,0 1 0,-1-1 0,1 1 0,0-1 0,0 1-1,0 0 1,1 0 0,0 0 0,-1 0 0,1 0 0,0 0 0,-1 0 0,1 0 0,-1 0 0,0-1 0,-1 2 0,0-1 0,0 0-22,-1-1 1,0 0 0,0 1 0,0-1 0,-1 0 0,0 0 0,0 1 0,-1-1 0,1 1 0,-2 1 0,1 0 0,-1 0 237,3-3 0,-1 1 0,0 0 0,-1 0 0,1 1 0,-2 0 0,1 1 1,-1 0-1,-1 2 0,0 0 36,4-4 0,-1 1 0,-1 1 0,0 1 0,-1 1 0,-1 0 0,0 0-132,4-8 0,-1-1 0,-1 2 0,-1 1 0,0 3 132,0 2 0,0 3 0,-2 0 0,0 2 1029,3-8 0,-2 2 0,-2 3-1029,0-1 0,-1 3 1638,2 2 0,-1 5-238,4 3 1876,7-3-2754,-10 15 0,1-2 435,-3-10 1,1-3-958,10 3 0,1 1 64,-12 1 1,1 1-65,4-1 0,2 4 0,4 9 0,1-1 0,-6-9 0,1-3 0,1 2 0,5 4 0,0 4 0,0-4 0,-5-4 0,-1-3 0,-1 3 0,7 6 0,-3 1 0,-11-8 0,-1 2 0,14 11 0,-15-27 0,11 27 0,-27-12 0,-4 16 0,-4 0 0,-27 0 0,11 0 0,0 16 0,-11-12 0,19 27 0,-21-27 0,6 28 0,2-30 0,-1 0 0,3 13 0,-1 1 0,-10-14 0,-1 0 0,3 14 0,1-1 0,1-13 0,-2 0 0,-11 13 0,1 1 0,17-9 0,-1-2 0,-12 3 0,2 2 0,-1 13 0,9-19 0,12 12 0,1-16 0,11 0 0,-12-16 0,32 5 0,-7-13 0,1-1 0,18-7 0,-4 6 0,1 1 0,6 6 0,-6 2 0,1 2 0,10 11 0,-9-11 0,22 15 0,-2 0 0,-2-8 0,4 0 0,-16 6 0,0 2 0,1-2 0,5-3 0,0-1 0,-1 1 0,4 5 0,-2 0 0,-5 0 0,-3 0 0,3 0 0,-16 16 0,-3-12 0,-16 27 0,-16-11 0,15 4 0,-1 3 0,-14-4 0,0 1 0,14 17 0,0 2 0,-12-6 0,-3 1 0,6 6 0,2 0 0,0-4 0,-1-2 0,1-9 0,2-3 0,7 9 0,0-11 0,0-22 0,0 37 0,0-31 0,16 39 0,-12-43 0,11 12 0,-15-16 0</inkml:trace>
  <inkml:trace contextRef="#ctx0" brushRef="#br0" timeOffset="38365">21837 10089 24575,'0'38'0,"0"-1"0,0-3 0,0 1 0,0 4 0,0-1 0,0 2 0,0 2 0,0-2-702,0-1 0,0 0 0,0-1 1,0 1 701,0 4 0,0 0 0,0 0 0,0-1 0,0 5 0,0-2 0,0-2 101,0-6 0,0-1 0,0 1-101,0 3 0,0 0 0,0-5 297,0-9 1,0-1-298,0 20 0,0 0 0,0-16 0,0-1 0,0 7 0,0 1 710,0-2 1,0 0-711,0-2 0,0-1 244,0-2 0,0-3-244,0 9 0,0-19 0,16 0 0,-12-5 0,12 23 0,-16-7 0,0 9 0,0-17 0,0-3 0</inkml:trace>
  <inkml:trace contextRef="#ctx0" brushRef="#br0" timeOffset="39569">21449 10319 24575,'36'0'0,"1"0"0,1-5 0,4-1 0,3 1 0,0 3 0,2 3 0,2-2 0,0-1-656,-7-3 1,1-1-1,1-2 1,-1 1 0,-1 2 408,7 1 1,0 1 0,-1 1 0,0-1 246,-3-1 0,-1-1 0,0 0 0,-3 1 86,6 1 0,-3 0 1,1 2-87,1 0 0,0 1 0,-1 1 0,-6-1 0,-1 0 0,0 0 0,1 0 0,1 0 0,-3 0 460,10 0 0,-4 0-460,-7 0 0,-3 0 0,10 0 0,-23 0 2153,-5 0-2153,-15-16 0,0 12 0,0-12 0</inkml:trace>
  <inkml:trace contextRef="#ctx0" brushRef="#br0" timeOffset="41595">22261 11095 24575,'0'-28'0,"0"11"0,0 9 0,7 8 0,11 8 0,10 7 0,3 3 0,-7-2 0,3-1 0,9 3 0,6 0 0,-5-3 0,-9-4 0,-1-2 0,17 1 0,-5-4 0,-20-6 0,-3 0 0,-16 0 0,0 0 0,-16 0 0,12 15 0,-11-3 0,15 6 0,-16 5 0,12-3 0,-27 15 0,27 0 0,-12-13 0,0 0 0,13 15 0,-13 6 0,0-8 0,15-10 0,-2 1 0,-12 4 0,-1 3 0,10 10 0,0 2 0,-11 0 0,1 0 0,9 0 0,2-2 0,-4-10 0,2-3 0,7-3 0,0-3 0,0 4 0,0-11 0,0-9 0,0-8 0,0-8 0,0 6 0,24-21 0,-3-13 0,23 13 0,-19-1 0,1 1 0,13 3 0,-4 1 0,-19-5 0,-16 22 0,0-6 0,0 8 0</inkml:trace>
  <inkml:trace contextRef="#ctx0" brushRef="#br0" timeOffset="43602">23090 11448 24575,'-10'35'0,"2"-15"0,-8 11 0,-3-12 0,-17 17 0,1-1 0,0-8 0,7 7 0,-5-7 0,21-7 0,-3 11 0,15-27 0,0 12 0,0-16 0,0 15 0,0-11 0,0 28 0,0-21 0,0 38 0,0-17 0,0-7 0,0 1 0,0 9 0,0-15 0,0-5 0,0-15 0,15 0 0,-3 0 0,21 0 0,-5 8 0,7-6 0,0 6 0,-15-8 0,11-24 0,-27 3 0,6-7 0,4-3 0,2 0 0,1-1 0,5-12 0,3 0 0,2 10 0,1 2 0,-5 0 0,-3 5 0,-2 9 0,-10-5 0,-8 19 0,0-12 0,0 16 0,0 0 0,0-16 0,-8-3 0,-10-17 0,-9 1 0,-9 0 0,17 15 0,-12 5 0,11 15 0,0 0 0,-3 0 0,21 0 0,-22 0 0,20 0 0,-11 0 0,-1 15 0,12-11 0,-12 12 0,16-16 0,0 16 0,0-12 0,0 27 0,0-27 0,0 11 0</inkml:trace>
  <inkml:trace contextRef="#ctx0" brushRef="#br0" timeOffset="45283">23319 11518 24575,'0'35'0,"0"1"0,0-1 0,0-8 0,0 22 0,0-17 0,0 1 0,0 0 0,0-1 0,0-1 0,0 2 0,0 15 0,0-17 0,0 0 0,0-4 0,0-1 0,0 3 0,0 1 0,0 1 0,0 1 0,0 5 0,0-2 0,0 12 0,0 0 0,0-43 0,0 12 0,0-32 0,0 12 0,0-43 0,0 32 0,0-34 0,0 21 0,0 9 0,16-13 0,-12 28 0,11-11 0,-15 15 0,0-16 0,0 12 0,0-12 0,0 16 0,0 0 0,0 0 0</inkml:trace>
  <inkml:trace contextRef="#ctx0" brushRef="#br0" timeOffset="46932">23742 11553 24575,'0'26'0,"0"-1"0,0 6 0,0 1 0,0 11 0,0 2 0,0 0 0,0 0 0,0 0 0,0-1 0,0-8 0,0-2 0,0 1 0,0-1 0,0 13 0,0-20 0,0-3 0,0-5 0,0-3 0,16-16 0,-12 0 0,27 0 0,-27-16 0,28-3 0,-29-16 0,29-1 0,-28 9 0,11-6 0,-15 5 0,0-7 0,0 0 0,0 15 0,0 4 0,0 16 0,0 0 0</inkml:trace>
  <inkml:trace contextRef="#ctx0" brushRef="#br0" timeOffset="47553">23654 11165 24575,'0'0'0</inkml:trace>
  <inkml:trace contextRef="#ctx0" brushRef="#br0" timeOffset="49603">24324 11430 24575,'0'30'0,"0"1"0,0 0 0,0 0 0,0 1 0,0-1 0,0 3 0,0 1 0,0-3 0,0-1 0,0-4 0,0 0 0,0 4 0,0-3 0,0-6 0,0 1 0,0-7 0,0-12 0,0 12 0,0-16 0,0-32 0,-7 3 0,-1-5 0,6-7 0,0-2 0,-10-5 0,0 0 0,11 8 0,0 2 0,-3 1 0,0 3 0,4-5 0,0 11 0,0 1 0,0 6 0,0-7 0,8-3 0,-6 27 0,6-12 0,8 16 0,-12 0 0,11 0 0,1 16 0,-12-12 0,27 27 0,5-11 0,3 7 0,-10-9 0,1-3 0,7-3 0,-10 20 0,-11-13 0,-16 16 0,0 1 0,0-1 0,0-8 0,0-9 0,-16 6 0,12 11 0,-11-9 0,-1 3 0,13 1 0,2 2 0,-7 10 0,0 1 0,8-7 0,0 2 0,0-4 0,0 2 0,0-2 0,0 4 0,0-1 0,0-1 0,0-4 0,0-4 0,0-13 0,0-15 0,0 0 0,16 0 0,-12-23 0,10-9 0,3-5 0,-7-1 0,0-2 0,5 1 0,4-3 0,-2 3 0,-2 1 0,1 2 0,10-7 0,-3 1 0,-11-5 0,4 12 0,-16 20 0,0 15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54:30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13106 7338 24575,'26'0'0,"-1"0"0,5 7 0,3 1 0,14-3 0,2 2-306,-16 7 1,0 5 0,1-3 305,-1-5 0,1-2 0,-3 3 150,2 12 1,-4 3-151,-1-10 0,-7 1 152,-9 17-152,4-15 0,-16-5 0,0-15 463,0 8-463,16-6 0,-13 6 0,13-8 0,-16 16 0,0 3 0,31 17 0,-16-10 0,2-1 0,10-10 0,-1 1 0,-12 10 0,-1-3 0,19-11 0,-29 3 0,13 1 0,-16-12 0,0 12 0,0-16 0,0 0 0,0-16 0,0-4 0,0-23 0,1 17 0,-2-1 0,-5-4 0,-4 0 0,2 7 0,-3 1 0,-10-12 0,-1 5 0,0 14 0,1-7 0,3-1 0,14 5 0,-27-1 0,27 4 0,-12 16 0,0 0 0,13 0 0,-13 0 0,16 0 0,16 16 0,3 4 0,5 3 0,3 4 0,3 4 0,3 1 0,-3-4 0,2 2 0,2 0-299,-6-4 0,1 1 0,1 0 0,-2-1 299,7 6 0,-1-1 0,-1-2 0,0-4 0,-1-1 0,-3-2 0,0 4 0,-5-3 0,4 4 0,-13-7 0,-15-4 0,-15-16 0,-5 0 598,-7-8 0,-5 0-598,-3 6 0,-2 0 0,-8-14 0,0 1 0,8 12 0,1 2 0,-4-8 0,6 2 0,10 7 0,-23 0 0,43 0 0,-11 0 0,15 0 0,0-8 0,0 6 0,15-6 0,-11 8 0,12 0 0</inkml:trace>
  <inkml:trace contextRef="#ctx0" brushRef="#br0" timeOffset="2535">13300 7303 24575,'0'19'0,"0"12"0,0-19 0,0 6 0,31-10 0,-7-8 0,11-24 0,-11 18 0,-22-33 0,6 20 0,-8-17 0,-8 17 0,6 3 0,-22 16 0,20 16 0,-11 3 0,-1 17 0,12 7 0,-4-17 0,0 1 0,8 20 0,0-21 0,0-1 0,0-6 0,0-19 0,0-19 0,0-17 0,0 1 0,0 15 0,0 5 0,0 15 0,16 0 0,11 0 0,9 10 0,8 8 0,0 1-583,-7-1 1,-1 2-1,3 1 583,2-2 0,3 0 0,1 2 0,-3 2 0,-7 1 0,-2 3 0,-1-1 0,-1-3-77,3-4 0,0-4 1,-2 2 76,1 2 0,-1 2 0,-3-2 0,0-1 0,-3-3 0,10-3 0,-21 3 0,-7-15 1726,-6 16-1726,6 4 126,-11 4 0,-2 3-126,3 4 0,-9-6 0,-1-1 0,8 3 0,-12-7 0,0 11 0,12-27 0,-27 12 0,11-16 0,-4 1 0,-3-2 0,-20-15 0,14 0 0,-2-3 0,3 4 0,1-1 0,0-9 0,-1 1 0,-3 9 0,2 2 0,1-6 0,6 2 0,5 2 0,18 11 0,-13-11 0,16 15 0</inkml:trace>
  <inkml:trace contextRef="#ctx0" brushRef="#br0" timeOffset="14316">3087 7144 24575,'-35'15'0,"9"-10"0,1 2 0,-6 27 0,-3-7 0,11-7 0,19 11 0,-28-11 0,13 15 0,-16-16 0,-1 5 0,1-6 0,8-7 0,-7 21 0,-9-13 0,13-2 0,-3 2 0,-2-1 0,-2-1 0,6-5 0,-2 0 0,3-1 0,4-1 0,1 0 0,-10 3 0,5-3 0,18-8 0,-3 6 0,15-8 0,0 0 0,0-8 0,0 6 0,0-21 0,0 3 0,15-15 0,-3 0 0,5 9 0,0 1 0,-6-7 0,21-1 0,-28 9 0,27 20 0,-27-11 0,12 30 0,-16-3 0,0 22 0,0-7 0,-8-3 0,0 3 0,6 4 0,0 1 0,-14 4 0,1 0 0,12-4 0,2-1 0,-8-4 0,2-3 0,7-5 0,0 13 0,0-28 0,0 11 0,0-15 0,0 0 0,0 8 0,0-6 0,0 6 0,31-8 0,9 0 0,-3 0 0,4 0 0,4 0 0,-2 0 0,-13 0 0,-1 0 0,6 0 0,-5 0 0,-19 0 0,5 0 0</inkml:trace>
  <inkml:trace contextRef="#ctx0" brushRef="#br0" timeOffset="17333">3122 5644 24575,'0'36'0,"0"-1"0,0-15 0,0-5 0,0-15 0,0 8 0,0-6 0,0 22 0,8-5 0,-6 16 0,6-15 0,8 11 0,-12-27 0,11 12 0,-15-32 0,0 12 0,16-11 0,19-1 0,-5 15 0,3-2 0,0-10 0,2-6 0,1 4-347,-1 9 0,2 2 0,1-2 347,-3-4 0,3-3 0,-1-1 0,0 2 0,3 2 0,0 2 0,-1-1 0,2-2 0,0-1 0,-1 0-83,-4 0 1,-2-1 0,0 2 82,3 1 0,0 1 0,-4 2 0,2 2 0,-3 1 0,2 3 0,-1 2 0,-1-1 0,-2 0 0,19 0 1027,-6 0-1027,-16 0 0,1 0 0,11 0 0,1 0 130,-4 0 1,0 0-131,-4 0 0,-1 0 0,-4 0 0,-3 0 0,3 0 0,22 0 0,-2 0 0,-9 0 0,3 0 0,3 0 0,0 0 0,-10 0 0,-1 0 0,-3 0 0,-2 0 0,6 0 0,-7 0 0,8 0 0,-10 0 0,1 0 0,21 0 0,-20 0 0,-1 0 0,17 0 0,-23 0 0,11 0 0,-3 0 0,-3 0 0,3 0 0,19 0 0,-21 0 0,-1 0 0,10 0 0,-15 0 0,-5 0 0,-15 0 0,0 0 0,0-16 0,0 5 0,0-23 0,0 23 0,0-21 0,0 28 0,0-11 0,0-1 0,0 12 0,0-12 0,0 16 0,0 0 0,0-15 0,0 11 0,0-12 0,0 0 0,0-11 0,0 2 0,0-3 0,0-3 0,0-1 0,0 1 0,0 0 0,0 3 0,0 3 0,0-3 0,0 28 0,0 4 0,0 12 0,0-16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58:4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12718 24575,'19'-16'0,"-3"-27"0,-14 5 0,-4-5 0,2 7 0,0-3 0,0-1-757,0-1 1,-1-1 0,2-1 756,4-3 0,1-1 0,-1 1 0,-4 9 0,-1 1 0,3 0 242,6-6 0,3 1 1,-2 4-243,-4 6 0,0 3 187,2-7 0,1 5-187,-1 19 0,-8-5 0,16 16 1168,-12 16-1168,27 11 0,-13 6 0,0 3 0,1-8 0,1 3 0,-1 5 0,2 5 0,-2-3 0,0 2 0,-1-1 0,-4-5 0,0 2 0,1-3 0,3 0 0,-1-3 0,-7-3 0,0-3 0,21 11 0,-27-15 0,12-4 0,-16-16 0,0 0 0,0 8 0,0-7 0,0 7 0</inkml:trace>
  <inkml:trace contextRef="#ctx0" brushRef="#br0" timeOffset="1498">6139 12488 24575,'8'-9'0,"-7"-15"0,23 4 0,-20 1 0,27-13 0,-27 29 0,28-13 0,-29 16 0,13 0 0,-16 0 0,0-16 0,16 12 0,-12-11 0,27-1 0,-27 12 0,12-12 0,-16 16 0,8 0-820,9 0 1,-5 0 0,4 0 0</inkml:trace>
  <inkml:trace contextRef="#ctx0" brushRef="#br0" timeOffset="4135">6950 12206 24575,'-25'-8'0,"-1"0"0,-5 0 0,-1-3 0,-4-7 0,0 1 0,5 6 0,-1 2 0,-2 0 0,2 2 0,-8 7 0,-3 0 0,26 0 0,-7 0 0,4 16 0,-15 19 0,9-16 0,1 1 0,13 11 0,1-3 0,-29-6 0,39 17 0,-7-35 0,8 27 0,0-27 0,0 12 0,8 0 0,9-13 0,26 13 0,-4-16 0,-13 1 0,-1-2 0,19-15 0,-18-8 0,0-2 0,-1 9 0,-2-2 0,-5-13 0,-1 0 0,14 4 0,-27 9 0,12 3 0,-16 16 0,15 0 0,-11 0 0,20-16 0,-22 12 0,6-11 0,-8 15 0,0 0 0,0 31 0,-4-2 0,0 5 0,3 10 0,0 4-247,-2-9 1,0 2 0,1 0 246,1 2 0,2 1 0,-1 1 0,0 2 0,0 1 0,0 0 0,0-3 0,-1 0 0,2 0 0,1 1 0,0 0 0,2-1 0,0-3 0,2 0 0,2-2 0,4 7 0,3 0 0,-3-13 0,0 1 0,-1-4 0,-1-6 0,0-3 0,6 13 0,-16-4 0,0-27 0,-16 12 739,-19-16-739,3-16 0,0 8 0,0-3 0,0-25 0,6 18 0,1 1 0,6-10 0,9 3 0,4-1 0,6-22 0,13 9 0,5-3 0,0-3 0,3 0-302,3 13 1,4 2 0,-1-1 301,-3 0 0,0 1 0,0 0 0,5-4 0,1 1 0,-2 3 0,0 3 0,0 1 0,-3-3 0,1-2 0,-2 7 0,15 8 0,-17-9 0,-1 0 0,13 5 0,-7-16 0,-3 21 0,3 0 0,4-9 0,1-3 0,4 2 0,0 1 452,-4 4 0,-1-1-452,-3-4 0,-5 1 0,-4 3 0,-3 1 0,-16 3 0,0 8 0,-31 6 0,5-1 0,-3-2 0,-11-3 0,-2 1 0,7 5 0,-1 2 0,3-2 0,3-6 0,1 0 0,-14 7 0,6 2 0,21-1 0,-31 0 0,43 16 0,-12 25 0,1 8 0,12-12 0,2 2 0,-4 8 0,-2 4 0,3-6 0,3-9 0,2-5 0,-1 0 0,0-3 0,0 5 0,0-21 0,16 4 0,-12-16 0,43 0 0,0-16 0,-12 11 0,2-2 0,6-8 0,0-3 0,-6 4 0,-1 0 0,-3 4 0,-3 1 0,5-7 0,-19 16 0</inkml:trace>
  <inkml:trace contextRef="#ctx0" brushRef="#br0" timeOffset="6932">6491 14252 24575,'22'-17'0,"0"-1"0,-1-2 0,8 3 0,-3 3 0,-18 10 0,39-12 0,-43 16 0,27 0 0,-11 0 0,7 0 0,7 0 0,9 16 0,-20 4 0,3-4 0,-5 3 0,-17 16 0,27-7 0,-27 21 0,-6-18 0,-3 4 0,-3 1 0,-7-1 0,-4 0 0,-2 2-349,2-1 0,-1 2 0,-2-1 0,1-1 349,-1-4 0,0-1 0,0-1 0,-1-1 0,-3 2 0,0-1 0,0 1-74,-1 6 1,0 2 0,3-5 73,3-8 0,0-1 0,-10 10 0,7-6 0,21-17 0,-13 4 0,0-16 1380,12 0-1380,-11 0 236,15-16-236,0 4 0,0-37 0,0 18 0,0-4 0,0 3 0,0 28 0,0-11 0,15 15 0,-11 0 0,28-16 0,3 12 0,-13-11 0,3-1 0,9 13 0,0 2 0,14-15 0,-22 16 0,-2 0 0,-4-8 0,11 6 0,-19 2 0,22 2 0,-23 6 0,21 8 0,-13-12 0,1 12 0,11-16 0,-3 0 0,-4-1 0,5 2 0,10-1 0,0 0 0,4 0 0,4 0 0</inkml:trace>
  <inkml:trace contextRef="#ctx0" brushRef="#br0" timeOffset="8366">7426 14252 24575,'0'38'0,"0"1"0,0 4 0,0 4 0,0-5 0,0 3 0,0-1-399,0-4 1,0 0 0,0 0 398,0 1 0,0 0 0,0-2 0,0 7 0,0-4 195,-1-10 0,2-1-195,6 4 0,2-3 199,11 7-199,-4-17 0,3-1 0,1-3 0,3-3 0,3-1 0,1 0 303,4 4 0,1-1-303,0-6 0,-2-2 0,8 6 0,-10-12 0,-2-6 0,-2-12 0,1 6 0,1-2 0,-7-9 0,-3-3 0,-1-3 0,-2-1 0,-4-3 0,-1-3 0,5-5 0,-2-2 0,-9-4 0,0 0 0,7 3 0,-3-1 0,-12-5 0,-3 0 0,4 10 0,-2 2 0,-8-1 0,-3 1 0,-3 0 0,-1 2 0,-6 1 0,1 1 0,4 3 0,-1 1 0,-9 5 0,1 1 0,1-12 0,-2 18 0,-1 2 0,10 4 0,1-1 0,-11-7 0,-1 2 0,-12 11 0,21-4 0,1 1 0,-10 7 0,8 0 0,-7 0 0,23 0 0,-5 0 0</inkml:trace>
  <inkml:trace contextRef="#ctx0" brushRef="#br0" timeOffset="10724">9472 11712 24575,'16'26'0,"0"-1"0,-2 5 0,3 3 0,8 0 0,6 3 0,-3-1-476,-4-4 1,-2-1-1,-1 3 476,1 6 0,-2 3 0,1-4 0,5 0 0,-3-1 232,-9 5 0,-1 0-232,4-9 0,1-3 118,1-2 1,-2-1-119,2 16 0,13-10 0,-28-21 726,11 19-726,-15-27 0,8 12 0,-6-16 0,6-31 0,0 2 0,0-5 0,-7 3 0,-1-3 0,3-1-366,3 0 1,3-2 0,0-1 0,-2 1 365,-4-7 0,-3 1 0,1 1 0,4-3 0,1 1 0,-1 1 0,-5-6 0,0 2 0,0 7 0,0 2 0,0 9 0,0 3 0,0-17 0,0 25 0,0-5 1461,0 19-1461,0-12 0,15 16 0,5 24 0,1 7 0,1 6 0,-9-7 0,-2 1 0,2 2-299,6 9 1,2 3 0,-2 0 298,-5-1 0,-1 1 0,-1-3 0,0-9 0,0-2 0,-1-1 0,7 14 0,-4-4 0,-10 3 0,11-39 0,-15-16 0,0-31 0,0-13 0,0 19 0,0 0 0,0-3-480,0-6 1,0-5 0,0-1 0,0 3 479,0 6 0,0 2 0,0 0 0,0-1 0,0-5 0,0-2 0,0 1 0,0 2 79,0-1 0,0 2 1,0 2-80,0 6 0,0 1 0,0 3 0,-1-4 0,2 6 0,15 3 0,-12 12 0,12 16 0</inkml:trace>
  <inkml:trace contextRef="#ctx0" brushRef="#br0" timeOffset="12436">10795 11853 24575,'43'0'0,"1"0"0,-3 0 0,0 0 0,4 0 0,-2 0 0,-10 2 0,-3-4 0,5-13 0,-11-21 0,-22-3 0,2 10 0,-1-1 0,-3-7 0,-8 6 0,-7 3 0,-22 5 0,6 5 0,-1 4 0,-15 14 0,22 6 0,1 4 0,-7 9 0,3 5 0,14 3 0,1 3 0,-8 0 0,-4 2 0,8 0 0,13 9 0,4 0 0,-5-6 0,-1 1 0,1-3 0,5-3 0,0-1 0,0 13 0,0-3 0,0-8 0,6 2 0,4 1 0,10-3 0,3-6 0,5-1 0,-5-10 0,1-1 0,2 5 0,1 0 0,16 1 0,-18-9 0,1-4 0,21-22 0,-6 1 0,2-5 0,-9-9 0,-1-5-255,-7 6 0,0-2 1,0 0 254,-2 1 0,0-1 0,-3-1 0,-5-4 0,-1 0 0,1 1 0,9-4 0,1 1 0,-7 2 0,-3 2 0,3-10 0,-3 23 0,-8 5 0,-6 15 764,6 0-764,-8 15 0,0 28 0,0-8 0,0 3 0,0 6 0,0 2 0,0-12 0,0 2 0,0-2 0,-1 8 0,2-2 0,5-7 0,3-3 0,1-4 0,0-3 0,10 4 0,11-7 0,-11-20 0,-1-4 0,-3-12 0</inkml:trace>
  <inkml:trace contextRef="#ctx0" brushRef="#br0" timeOffset="13164">11413 11553 24575,'0'0'0</inkml:trace>
  <inkml:trace contextRef="#ctx0" brushRef="#br0" timeOffset="16291">12259 11977 24575,'-40'0'0,"0"0"0,-8 0 0,2 0 0,12 0 0,1 0 0,-10 0 0,2 0 0,-6 0 0,21 7 0,1 1 0,-2-4 0,8 13 0,4 6 0,8 1 0,3 5 0,-5 14 0,2 4 0,6-2 0,2 2-192,-2-8 1,0 1 0,3-2 191,7 9 0,5-2 0,1-8 0,3-1 0,2-3 0,11 6 0,5-5 0,-7-11 0,3-2 0,1-6 0,11-9 0,0-8 0,2-7 0,-2-10 0,-12-5 0,-2-6 0,-3-4-454,-4-5 1,-2-3-1,-3-3 454,-3 9 0,-1-2 0,-2-1 0,-2 2 0,-1-9 0,-4 0 0,1 2-44,0 8 0,0 0 0,-3 3 44,-2-12 0,-2 5 0,1-7 0,0 12 530,-15 35-530,11 35 0,-5-4 0,-4 7 0,4 3-267,5-1 1,4 4 0,0 2 0,0 2 266,-3-4 0,0 3 0,-1 2 0,0 1 0,2 0 0,2 0 0,2-5 0,1-1 0,1 0 0,2 1 0,-1 1 0,1 0 0,-1 2 0,0-4 0,-1 3 0,1 1 0,0 0 0,-1 1 0,2-2 0,-1-1 0,2-2 0,-1-4 0,5 10 0,0-5 0,2-2 0,-2-1 0,0 2 0,-1 4 0,-1 2 0,-1 0 0,1-6 0,-2-11 128,9 10-128,-16-23 0,-23-8 0,-9-8 0,3-23 0,-3-9 0,-6 7 0,-4 0 0,1-4-268,12-1 0,2-4 1,1 0-1,0 0 268,-7-3 0,0 1 0,1-3 0,3 0 0,0-4 0,1 0 0,4 3 0,0-6 0,3 0 775,1 6 1,-1-2 0,7 2-776,10-2 0,8 2 0,9 0 0,6-1 0,-2 4 0,4-3 0,3 0-557,2 3 0,2 1 1,2-1-1,2-1 557,-2 3 0,1 0 0,1 0 0,1-1 0,0-2-547,-4 4 1,0-2 0,0-1 0,1 0 0,0 0 0,1 0 543,3-2 1,1 0 0,1 0 0,0-1 0,-1 0 0,-1 0 2,-3 0 0,0 1 0,0-1 0,-1 0 0,-1 0 0,1 1-116,-1 2 0,0 0 0,0 1 0,-1-1 0,-1 2 0,-2-1 116,2-7 0,-1 1 0,-3 1 0,-1 0-32,3-5 0,-2 1 0,-5 3 32,-6 1 0,-4 1 846,1-3 1,-2 4-847,-7 11 1638,-13-2 0,-6 5-1408,-4 17 858,-2-4 1,-1 1-1089,-10 7 151,9 0-151,-6 0 0,5 31 0,3-14 0,-1 5 0,10 13 0,5 10 0,-1 1-612,1-10 1,-1 2 0,1 1 0,2 2 611,3 1 0,2 2 0,1 2 0,1-1 0,-1 0 0,1-3 0,0-1 0,1 1 0,-1-1 0,2 1 0,-1 1 0,0 2 0,1-1 0,1-1 0,0-3-234,0 9 0,2-3 0,0-2 234,3 1 0,0-1 0,0-5 0,-2-5 0,4-6 0,23 8 0,-27-5 0,27-27 2350,-27 12-2350,12-16 797,-16-16-797,0-4 0,0-4 0,0-3 0,0-20 0,0 14 0,0-2 0,0 3 0,0 1 0,0 3 0,0 1 0,-2 0 0,4 3 0,14 5 0,3-5 0,9 22 0,21-6 0,-18 16 0,10 14 0,0 5 0,-5 9 0,-14-10 0,2 5 0,-6-6 0,-6-2 0,4 17 0,-16-39 0,15 7 0,-11-16 0,4-20 0,0-8 0,0 6 0,0-3 0,-3 0 0,0-6 0,-1-1 0,1 1-379,1-4 0,1 1 0,0-2 379,1 3 0,1-1 0,-1 0 0,-2 0 0,-3-6 0,-3 0 0,1 1 0,4 2 0,1 1 0,-1 2 0,-5 5 0,0 1 0,0 3 0,4-5 0,0 4 0,-4 2 0,2 5 0,6 7 0,-8 4 0,0 36 0,0 15 0,0 0 0,0 4 0,0 3-404,0 3 1,0 5 0,0 1 0,0 1 403,0-7 0,0 2 0,0 1 0,0-1 0,0-1 0,0-2 0,0-1 0,0 0 0,0 0 0,0-2-179,0 5 1,0-1-1,0-2 1,0-3 178,0 13 0,0-6 0,0-6 0,0-7 0,0-15 0,0-3 0,15-32 2638,-11-3-2638,12-2 0,-1-2 826,-11-14-826,12-6 0,-16 24 0,0 3 0</inkml:trace>
  <inkml:trace contextRef="#ctx0" brushRef="#br0" timeOffset="17297">13212 12100 24575,'25'-15'0,"9"9"0,7 0 0,-4-8 0,2-5 0,2 3-605,-3 7 1,1 2-1,1 0 1,-2-2 604,-1-2 0,-1-2 0,0-1 0,-2 2 0,6-1 0,-2 1 0,-4 1 386,0 1 0,-5 1-386,6-7 0,-19 16 0,-16 0 0</inkml:trace>
  <inkml:trace contextRef="#ctx0" brushRef="#br0" timeOffset="19412">10901 14217 24575,'32'-26'0,"-1"1"0,-5 9 0,1 1 0,3-4 0,-1 4 0,10 7 0,-2 0 0,0 1 0,4 3 0,-12 3 0,1 2 0,-3 2 0,-3 6 0,-8 13 0,0 5 0,9-5 0,-1 3 0,-17 5 0,-3 2 0,5 2 0,-2 1 0,-5 8 0,-4 0 0,-4-5 0,-4 1 0,-1-7 0,-4 1 0,-2-4 0,-9 1 0,-5-5 0,-7-2 0,-2-3 0,9-2 0,-1-3 0,-3-9 0,2 0 0,9 10 0,1-1 0,-4-12 0,3-2 0,-4 15 0,11-16 0,17 0 0,49 0 0,-21-8 0,2 0 0,3 6 0,3 2 0,-1-2 0,7-6 0,-1 0 0,-5 8 0,-2 0 0,9 0 0,-9 0 0,-23 0 0,5 0 0,-16 16 0,0 4 0,0 4 0,0 3 0,0 20 0,1-21 0,-2 1 0,-6 3 0,-2-2 0,-2 12 0,-12-14 0,-3-1 0,-6 2 0,0-9 0,-2-3 0,-13-3 0,12-3 0,1-2 0,-13-7 0,13 0 0,1 0 0,2 0 0,-18 0 0,21 0 0,-7 0 0,16 0 0,3 0 0,16 0 0,0 0 0</inkml:trace>
  <inkml:trace contextRef="#ctx0" brushRef="#br0" timeOffset="20952">11995 14305 24575,'-5'49'0,"0"0"0,2-10 0,0 2 0,1-1 0,2-3 0,0-1 0,0 0 0,0 1 0,0-1 0,0-1 0,0 0 0,0 0 0,0-3 0,0 6 0,0-3 0,0-4 0,0 0 0,2 4 0,4-3 0,12-1 0,-6-4 0,3-5 0,20-10 0,-10 4 0,1-1 0,21-11 0,-20 5 0,-1-2 0,17-7 0,-7 0 0,-17 0 0,13-16 0,-13-11 0,-4-5 0,-2-5 0,-4-3 0,-1-2 0,5 1 0,-2 0 0,-8 7 0,-2-1 0,-1 4 0,0 5 0,0 1 0,0-12 0,-4-1 0,-15 3 0,-1 2 0,9 3 0,0 1 0,-9-6 0,-3 1 0,5 12 0,1 1 0,-19-14 0,1 15 0,15 5 0,-3 15 0,5 0 0,-9 0 0,-8 0 0,-1 0 0,-7 15 0,6-11 0,15 11 0,1 2 0,-14 2 0,-1 1 0,1-4 0,15-16 0,-3 7 0,21-5 0,-6 6 0,8-8 0,0 0 0,0 0 0</inkml:trace>
  <inkml:trace contextRef="#ctx0" brushRef="#br0" timeOffset="22854">13265 14111 24575,'15'-31'0,"1"1"0,0-1 0,-1 0 0,1 0 0,4-1 0,3 1 0,4 0 0,1-1 0,-2 2 0,-3-1 0,-2 1 0,1 1 0,4 1 0,2 0 0,-7 0 0,-10-4 0,-1 1 0,11 7 0,-2 1 0,-16-10 0,13 9 0,-32 21 0,13-13 0,-29 0 0,20 12 0,-21-11 0,6 15 0,7 0 0,-11 0 0,27 0 0,-12 0 0,16 0 0,-16 0 0,-3 15 0,-9 13 0,3 3 0,1 6 0,8-1 0,1 3 0,-1-6 0,-2 3 0,1-1-321,-5 9 1,1 2 320,7-7 0,2 2 0,1-2 0,-3 5 0,0-1 0,-3 5 0,3-2 0,12-19 0,0-1 0,-6 4 0,0-2 0,8 12 0,0 3 0,0-10 641,0 10-641,0-19 0,0 8 0,0-2 0,0-14 0,0 15 0,0 3 0,0-3 0,0 2 0,0 1 0,0 13 0,8-21 0,0 1 0,-7 3 0,2-2 0,13-8 0,-1 0 0,-11 23 0,20-26 0,-22 7 0,21-20 0,-3 27 0,15-27 0,-10 4 0,1 0 0,21-8 0,-21-7 0,1-2 0,3 1 0,-1-3 0,-6-10 0,1-2 0,10 6 0,0-3 0,-9-9 0,-3-1 0,4 10 0,-1 1 0,-6-2 0,-2-1 0,-3-3 0,-1 1 0,5-7 0,-10-5 0,-8 21 0</inkml:trace>
  <inkml:trace contextRef="#ctx0" brushRef="#br0" timeOffset="24634">13812 13670 24575,'0'46'0,"0"0"0,0-6 0,0 2 0,0 2 0,-1-4 0,1 1 0,0 3 0,1 1 0,0 3 0,1 2 0,1 2 0,1-1 0,1-3-820,3 2 1,1-2 0,1-1 0,-1 0 763,-3 2 1,-1 2-1,0-3 1,2-6 55,10 9 0,-3-8 547,-12-11 0,-4-5-547,2-5 573,0 17-573,16-19 0,-12-1 0,12 12 1832,-16-27-1832,0 12 0,0-16 0,15 0 0,-11 0 0,12 0 0,-16 0 0,0-31 0,0-16 0,0 12 0,0-3 0,1 5 0,-1-2 0,-1 1 0,-7-13 0,0 2 0,5 10 0,2 3 0,9-15 0,29 47 0,-6 0 0,1 0 0,-4-1 0,-1 2 0,0 7 0,-3 0 0,-4-4 0,3 27 0,-21-27 0,6 28 0,-8-13 0,16 24 0,-15-16 0,2-1 0,12-2 0,1-1 0,-13 7 0,-2-1 0,14 8 0,-15-9 0,0 3 0,-31-27 0,0 27 0,-3-28 0,-1-2 0,11 15 0,1 0 0,-4-14 0,3 0 0,5 13 0,-13-15 0,28 0 0,-11 0 0,15 0 0</inkml:trace>
  <inkml:trace contextRef="#ctx0" brushRef="#br0" timeOffset="34297">11325 15910 24575,'31'-35'0,"-9"16"0,3 3 0,10 5 0,2 2 0,-1-8 0,-1 3 0,-8 11 0,-1 2 0,17-15 0,-8 16 0,1 0 0,-17 0 0,13 0 0,-29 0 0,21 0 0,-22 0 0,6 32 0,-8-9 0,0 5 0,0 3 0,0-5 0,0 1 0,-2 4 0,-4 0 0,-9 1 0,-3-1 0,-4 5 0,-3-3 0,-5-8 0,-3-3 0,-3-4 0,3-1 0,2 14 0,-16-27 0,43 12 0,-27 0 0,27-12 0,-28 11 0,28-15 0,-11 0 0,30 0 0,21 0 0,3 0 0,-10 0 0,1 0 0,7 0 0,-8 0 0,1 0 0,9 0 0,-13-1 0,-1 2 0,-6 7 0,5 10 0,-6 9 0,-12-3 0,-1 3 0,5 3 0,-4 3 0,-12 10 0,-4 2 0,7-4 0,-5 0 0,-15-4 0,-7 1 0,2-3 0,6 5 0,-3-3 0,-5-11 0,-6-2 0,2-4 0,2 0 0,2-7 0,2-7 0,1-4 0,-16-2 0,-6 0 0,33 0 0,-31 0 0,43 0 0,-12 0 0,16 0 0</inkml:trace>
  <inkml:trace contextRef="#ctx0" brushRef="#br0" timeOffset="35013">11783 16263 24575,'0'0'0</inkml:trace>
  <inkml:trace contextRef="#ctx0" brushRef="#br0" timeOffset="36498">12101 16263 24575,'0'41'0,"0"0"0,0 1 0,0-4 0,0 1 0,0-1 0,0 3 0,0 0 0,0-1 0,-1 6 0,2 0 0,2-9 0,3 1 0,0-3 0,3-1 0,2-2 0,2 3 0,1-1 0,3-4 0,0-1 0,10 10 0,-7 4 0,11-25 0,-27-11 0,27-7 0,-11-7 0,15-27 0,-19 0 0,-2-8 0,-1 1 0,0 9 0,0 1 0,-1-2-135,-4-5 1,-2-5-1,-1 2 1,3 4 134,9-6 0,-3 4 0,-11-9 0,-2 1 0,7 11 0,0 0 0,-7-4 0,-2 2 0,2 6 0,-2 1 0,-7-3 0,0-1 0,8 3 0,-4 2 0,-10 5 0,-3 2 269,8-3 0,-2 3-269,-16 12 0,-6-21 0,5 13 0,-7-1 0,0 4 0,-1 16 0,-7 16 0,25 0 0,-1 3 0,-11 3 0,1 3 0,9 10 0,1-1 0,-7-10 0,1-1 0,11 3 0,1-1 0,-5-3 0,2-1 0,5 16 0,-21-9 0,13 3 0,-1-27 0,4 12 0</inkml:trace>
  <inkml:trace contextRef="#ctx0" brushRef="#br0" timeOffset="46413">6756 16157 24575,'26'-15'0,"1"2"0,4-2 0,9-10 0,3-3-661,-6 7 1,2 0 0,0 0 660,0 0 0,0 0 0,-1 1 0,-2 2 0,0 0 0,-2 1 319,3-6 0,-2 3-319,-4 9 0,-3 2 327,7-7-327,-15 16 0,-4 0 0,-1 0 1016,-11 16-1016,12-12 0,-16 27 0,0-11 0,0 23 0,0-17 0,0 1 0,2 4 0,-4 1 0,-12-1 0,-3 0 0,7 4 0,-4-1 0,-22-1 0,-2-3 0,17-6 0,0-1 0,-8 2 0,0-1 0,-7 3 0,1-7 0,8 11 0,9-27 0,-6 12 0,5-1 0,-1-11 0,-11 12 0,27-16 0,-12 0 0,16 0 0,0 0 0,16 0 0,19 0 0,12 0 0,-13 0 0,1 0 0,-3 0 0,-1 0 0,16 0 0,2 0 0,-22 16 0,8-12 0,1 19 0,-17-21 0,-3 22 0,0-20 0,-13 43 0,13-8 0,-15-9 0,-2 3 0,1 9 0,0 0 0,1-9 0,-2 0 0,-4 7 0,-6-1 0,-4-4 0,-5-2 0,-8 4 0,-7-3-155,8-14 0,-3-2 1,-1 1 154,2 1 0,-1 1 0,-1-3 0,-3-5 0,-1-2 0,0 0 0,-10 7 0,0-1 0,-1-6 0,4-2 0,-5 6 0,16-15 0</inkml:trace>
  <inkml:trace contextRef="#ctx0" brushRef="#br0" timeOffset="49345">13406 16351 24575,'0'-27'0,"0"-22"0,2 18 0,4-1 0,8-1 0,5-1 0,3-8 0,3 0 0,6 9 0,1 3 0,-4 7 0,-3-1 0,-11 0 0,-1-1 0,4 4 0,-2-1 0,-12-17 0,7 13 0,-4 1 0,-22-10 0,-3 7 0,-24 11 0,17 13 0,-1 0 0,-5-4 0,1 0 0,-16 4 0,20-4 0,5 1 0,10 7 0,-19 0 0,27 0 0,-12 15 0,1-3 0,11 37 0,-4-11 0,0 3 0,7-7 0,2 2 0,-1 15 0,0-2 0,0-2 0,0-18 0,0 1 0,0-3 0,0-1 0,0 21 0,0-13 0,0-2 0,0 0 0,0 17 0,0-6 0,0-4 0,0-13 0,0-1 0,0 3 0,0-11 0,0 7 0,0-20 0,0 11 0,0 1 0,16-12 0,-12 12 0,11-16 0,1 0 0,-12 0 0,12 0 0,-16 31 0,15-8 0,-11 13 0,12-5 0,-16-27 0,8 12 0,-6-32 0,37 12 0,-20-17 0,1-5 0,10 7 0,3-1 0,1-11 0,0-1 0,-2 5 0,-1 1 0,-3 3 0,-1 3 0,16 0 0,-25-11 0,-10 27 0,-8-11 0,0 15 0</inkml:trace>
  <inkml:trace contextRef="#ctx0" brushRef="#br0" timeOffset="51357">13882 15681 24575,'10'46'0,"0"0"0,5-15 0,2-1 0,-2 3 0,-8 9 0,-5 3 0,4-1-537,9 1 0,3-1 0,-2-1 537,-5-6 0,-2-1 0,-1 1 0,-1-1 0,-1 0 0,0-5 523,10 16-523,-16 0 266,0-43-266,0 12 0,0-16 0,0-16 822,0-3-822,0-16 0,0-9 0,0 7 0,0-6 0,0 8 0,0 15 0,16-11 0,19 27 0,4-12 0,-9 15 0,-1 2 0,8-1 0,6 16 0,-7-12 0,-25 18 0,-3 3 0,8-2 0,-16 20 0,0 6 0,0-17 0,0-7 0,0 1 0,0 9 0,0-15 0,-16 3 0,-19-5 0,-4-6 0,-6 4 0,0-1 0,0-11 0,7 4 0,1 0 0,2-8 0,15 0 0,5 0 0,15 0 0,0 0 0</inkml:trace>
  <inkml:trace contextRef="#ctx0" brushRef="#br0" timeOffset="75729">17234 12136 24575,'0'37'0,"0"0"0,0 3 0,0 4 0,0 3 0,0-1 0,0 3 0,0 2 0,0 1-547,-1-9 1,1 2 0,0 1 0,0 0 0,0 1 0,1-1-1,-1-1 1,1 0 0,0 0 0,1 1 0,-1-1 0,1-1 504,1 0 0,0 0 1,0 0-1,0-1 0,0-1 1,0-2 305,0 9 1,0-1 0,-1-2-1,2-3-264,1 1 0,1-2 0,-2-6 632,-3-8 0,-2-3-632,1 14 0,0-35 0,0 11 3276,0-15-2972,-15-39-304,10 5 0,-2-4 0,-8-2 0,-4-3 0,4 0-171,8 4 0,4 0 0,-3-2 171,-4 2 0,-3-2 0,0 0 0,2 3 0,3-1 0,2 3 0,1-3-273,-1-9 1,0-2 0,-2 1 272,-2 9 0,-2 2 0,3 1 0,6 1 0,3 0 0,-1 2 0,-7-11 0,0 2 0,7 3 0,2 1 0,-1 8 0,0-1 0,0-2 0,0 0 1355,0-13-1355,0 13 0,0 1 877,0-6-877,0-4 0,16 10 0,-12 5 0,11 9 0,1-13 0,19 13 0,-5 8 0,3 2 0,9 0 0,4 2-460,-7 6 1,1 2-1,3-1 460,-3 0 0,4 0 0,-2 0 0,-2 0 0,-1 0 0,-3 0 0,1 0-7,13 0 0,3 0 0,-11 0 7,-1 0 0,2 16 0,-11-12 0,-28 27 0,11-11 1377,-15 23-1377,0-17 0,0 1 11,0 4 1,0 1-12,1 2 0,-2 2 0,-4 4 0,-5-1 0,-6-3 0,-4 0 0,2-7 0,-3 0 0,-2-1-293,-5 3 1,-1-2-1,-3-1 293,-1-2 0,-2-1 0,-2-1 0,5-2 0,0 0 0,-1 0 0,-2-4-385,-3-3 1,-2-4 0,0-1 0,0 1 384,1 2 0,0 1 0,1 0 0,-1-4 0,0-3 0,-1-2 0,0-1 0,2 0-165,-7 2 0,1 0 0,2-2 165,-10-4 0,4 0 0,6 0 0,5 0 0,2 0 0,19 0 0</inkml:trace>
  <inkml:trace contextRef="#ctx0" brushRef="#br0" timeOffset="77275">18556 11818 24575,'-14'46'0,"-1"-1"0,0 1 0,1-1 0,3-5 0,2 2 0,-1 1 0,1 1 0,0 2 0,0 0-410,1-5 0,0 2 1,-1 0-1,1 1 1,0 1-1,1 1 0,-1-1 1,1 1 44,1-2 1,-1 0 0,1 2 0,0-1 0,0 1 0,0 0 0,1-1 0,0-1 0,1 0-53,0 5 0,1 0 0,0-1 1,0-1-1,1 0 0,0 0 1,0-1 370,-1 3 1,0 0 0,0-1 0,0 0 0,1-1-1,0 0 46,1 5 0,1-1 0,0 0 0,1-2 0,-1-3 288,-1-4 0,1-1 1,0-3-1,1 1-288,1 1 0,2 0 0,0-1 0,2-5 0,2 8 0,3-5 0,5-3 0,3 0 0,2 2 0,2-1 0,2 1 0,2 0 0,-6-9 0,0-1 0,0 0 0,11 6 0,-1-2 1638,-4-2 0,-1-3-1113,-4-1 1,-1-5 2554,14 1-3080,-15-4 0,-5-16 0,-15 0 0</inkml:trace>
  <inkml:trace contextRef="#ctx0" brushRef="#br0" timeOffset="78932">18909 13829 24575,'0'-37'0,"0"1"0,0-1 0,0 2 0,0-2 0,0-2 0,0-1 0,0 0 0,0-2 0,0-1 0,0-1 0,0 0-656,0-4 1,0 1-1,-1-2 1,1 1 0,1-1 191,1 5 1,0 0 0,1 0 0,0-1 0,0 2-1,0 0 464,0-4 0,1 2 0,-1 0 0,1 0 0,2 2 6,-1 1 0,2 1 0,1 0 0,-1 1 0,1 2-6,0-4 0,1 2 0,0 2 0,0 1 355,0-3 0,0 1 0,0 2-355,3 4 0,0 0 0,-2 3 0,-4-2 0,0 1 0,2 4 0,-1 4 2974,-7 3-2974,0 4 1663,16 16-1663,-12 0 325,27 16-325,-20 10 0,-2 7 0,4-5 0,3 3 0,-2 2-759,-1 10 1,-1 5-1,0 2 759,-1-10 0,1 3 0,1 1 0,-1 0 0,-1-1 0,-1 1 0,0-1 0,-1 0 0,1 1 0,3 4 0,0 1 0,0-1 0,-1-3-105,-2 1 1,-1-4 0,0-2 104,0-2 0,-1-2 0,-4 7 0,0-2 0,12 6 0,-15-20 0,2-3 0,12-4 2236,-15-4-2236,0-16 353,0 15-353,0-11 0,0 12 0,0-16 0</inkml:trace>
  <inkml:trace contextRef="#ctx0" brushRef="#br0" timeOffset="80375">18909 13018 24575,'36'0'0,"-8"1"0,2-2 0,6-14 0,1-2 0,7 5 0,2 1 0,-11 0 0,1-1 0,-3-1 0,2-4 0,-4 3 0,-4 12 0,-3 0 0,8-14 0,-28 16 0,11 0 0</inkml:trace>
  <inkml:trace contextRef="#ctx0" brushRef="#br0" timeOffset="81347">19791 13247 24575,'0'27'0,"-1"4"0,2 3 0,7-6 0,0 3 0,-6 6 0,-3 5 0,4-2 0,12 7 0,1 0 0,-13-8 0,-4 2 0,3-1-294,5-4 0,3-1 0,-3 0 294,-5 1 0,-3 0 0,2 0 0,1-1 0,1 1 0,-1-2 0,-1 12 0,-2-3 144,1-11 1,0-2-145,0-2 0,0-5 147,0-3-147,0-4 0,-7-16 0,5 0 0,-6 0 0</inkml:trace>
  <inkml:trace contextRef="#ctx0" brushRef="#br0" timeOffset="83641">20461 11783 24575,'8'29'0,"0"1"0,10 4 0,6 3 0,1 3 0,-5-2 0,1 3 0,1 1 0,1 0-656,0-4 1,2 1-1,1 1 1,-1 0 0,-1 1 250,-1 0 0,-1 2 0,-1-1 0,-1 1 0,0-2 405,3 4 0,0-1 0,-1 0 0,-2 1-67,0 1 1,-2 0 0,-1 0-1,-1-2 67,-2-6 0,-1-2 0,0-1 0,0 1 0,2 1 0,0 1 0,0-1 0,-1-2 284,-1 5 1,-1-1 0,2-2-285,3-3 0,2-1 0,-4-2 0,-5 2 0,0-3 0,3-3 0,-3-5 2548,-8-11-2548,6 5 1687,-8-55-1687,0-5 0,0-8 0,0 14 0,0-2 0,0-2 0,0-1-458,-2-5 0,0-1 1,0-1-1,0-1 458,1 10 0,1-1 0,0 0 0,0 0 0,-1-1 0,0-2 0,-1-1 0,0 0 0,0 1 0,1 2 0,1-1 0,0 1 0,0 1 0,0 1-170,0-1 1,0 0-1,0 1 1,0 3 169,0-1 0,0 2 0,0 3 0,0 0 0,0 2 0,0-4 0,0 3 0,0-10 0,0 8 2224,0 15-2224,8 36 0,0 11 0,2 8 0,-1-2 0,2 3 0,1 3 0,-1 0-459,-1 2 0,-1 0 0,0 1 0,2 1 459,0-2 0,2 1 0,0 1 0,-1-1 0,-2 0 0,-3 3 0,-3 1 0,0-2 0,2-1-119,4-4 1,1 0-1,0-2 1,-3-1 118,-6 4 0,-2-1 0,1-4 0,8-6 0,-2-4 0,-7 15 0,0-38 0,16-18 0,-12-11 0,-4-12 0,0-3 0,2 6 0,2-3 0,0-2 0,-1-3 0,-1-2-410,-1 6 0,-1-2 1,0-2-1,-1-2 1,0 0-1,1-1 0,0-1 1,1 1 320,1 0 1,1-1-1,0 0 1,1-1-1,0-1 1,0 1-1,0-1 1,0 1 0,0 0 88,-1 4 0,1 0 0,-1 0 0,1-1 0,-1 1 0,1 0 0,0 0 0,0 0 0,1 1 0,0 0-286,1-2 0,0-1 0,0 1 1,1 0-1,0 1 0,0 0 1,1 1-1,0 1 0,0 1 286,2-10 0,2 1 0,0 2 0,0 1 0,-1 1 0,0 2 0,-1 1 0,0 1 0,-1 2 0,0 2 0,0 4 0,4-1 0,-1 3 0,-1 4 0,4-18 0</inkml:trace>
  <inkml:trace contextRef="#ctx0" brushRef="#br0" timeOffset="84991">22278 11042 24575,'28'34'0,"-1"0"0,1-1 0,-1 1 0,-2-1 0,0 2 0,1 0 0,-1 2 0,1 2 0,-3-6 0,0 3 0,1 0 0,-1 2 0,1-1 0,-2 1 0,0 0-469,-1 0 1,0 1 0,-1-1 0,-1 1 0,0 0 0,-1 0 0,-1 0-65,2 4 0,-2 0 0,-1 0 0,0 0 0,-1-1 0,-2 0 533,2 4 0,-2-1 0,-1-1 0,-2 1 0,-1 1-201,-2 2 0,-3 0 0,-1 1 0,0 0 0,0-2 201,1-5 0,0-1 0,0 0 0,-1-1 0,-3 2-25,-2 3 0,-4 0 1,-1 1-1,-1-1 1,0-1 24,-1 5 0,-2 0 0,-1-2 0,-3-2 0,-4-3 0,-3-1 0,-2-1 0,1 0-313,1 0 1,0 0 0,-1 0-1,0-1 313,-2-1 0,-1-1 0,-1 0 0,1-2 552,-5 2 1,1-1 0,1 0-553,-1 5 0,0 1 0,1-5 944,-2-3 0,0-1-944,5-4 0,0 2 0,3-1 0,3-2 0,-1 1 0,-4-2 0,-2 2 0,5 1 0,9 7 0,2-2 994,-14-3 1,3-1-995,20-4 0,0-3 461,-13-4 0,15-5 0,0-15 0</inkml:trace>
  <inkml:trace contextRef="#ctx0" brushRef="#br0" timeOffset="129841">17357 4180 24575,'22'-12'0,"-1"-1"0,-3-8 0,1-1 0,11 3 0,-1-1 0,-9-7 0,-1 3 0,6 12 0,1 4 0,17-8 0,-5 16 0,5 0 0,-17 5 0,-1 6 0,-8 11 0,-3 7 0,4 11 0,-1 7 0,-3 3 0,-8-8 0,-3 2 0,-1 1 0,-1 1-371,0-6 0,-1 2 1,0 0-1,0-1 1,-1-1 370,0 4 0,0-1 0,-2-2 0,-4-2 0,-7 4 0,-4-3 0,1-2-286,3 8 0,-3-3 286,-3-11 0,-4 0 0,1-2 0,0 4 0,-1-2 0,-2-3 0,-4-1 0,2 0 0,-1 4 0,-1-2 0,2-10 0,-1-2 0,2-1 0,3 6 0,1-3 0,-10-2 0,-1-2 0,10-3 0,1 1 898,-4 4 1,1-1-899,-1 3 628,-20-4-628,39-32 0,-16 0 0,1-3 0,19-28 0,-4 5 0,0-1 0,7 14 0,2 0 0,-1-6 0,0 1 0,0-9 0,0 23 0,0-11 0,0 27 0,16-12 0,19 16 0,-6 0 0,5 0 0,-1 0 0,2 0 0,1 0 0,9-2 0,4 4 0,-8 9 0,6 4 0,-1 2 0,-6-5 0,2-6 0,-3 2 0,-3 14 0,2 7 0,-7-9 0,1-17 0,-28 13 0,27-16 0,-27 0 0,12 0 0,-16 0 0</inkml:trace>
  <inkml:trace contextRef="#ctx0" brushRef="#br0" timeOffset="132357">18098 3545 24575,'0'29'0,"0"-1"0,0 5 0,0 3 0,0 1 0,0 8 0,0 1 0,0 2-525,0-7 1,0 2 0,0-1 0,0-1 524,0 3 0,0-2 0,0-3 0,0 7 0,0-4 337,0-9 0,0-7-337,0-6 346,0-4-346,0-16 0,0 0 0,0-32 1077,0-7-1077,0 9 0,0-3 0,0-2 0,0 2 0,0-14 0,0 21 0,0 1 0,0-18 0,16 5 0,-13 11 0,13-4 0,0 11 0,-12-15 0,27-1 0,-17 15 0,0-1 0,7-15 0,18 10 0,-19 11 0,15 16 0,0 0 0,-15 0 0,-4 0 0,-16 16 0,0 3 0,0 24 0,0-5 0,0-9 0,0 0 0,0 11 0,0-5 0,0-12 0,0-5 0,0 25 0,0-4 0,0-13 0,0-1 0,0 11 0,0-17 0,0 5 0,0-22 0,0 5 0,0-7 0,0 16 0,15-12 0,-11 12 0,20-1 0,-22-11 0,6 12 0,7-16 0,-11 0 0,12-16 0,0 12 0,3-27 0,1 19 0,11-21 0,-11 21 0,7-19 0,6 27 0,-21-12 0,4 16 0,-16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3:3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6615 13829 24575,'25'0'0,"1"0"0,12 0 0,2 0 0,5 0 0,2 0 0,-12 0 0,1 0 0,-1 0 0,11 0 0,-4 0 0,-8 0 0,-5 0 0,6 0 0,-19 0 0,-8 0 0,-6 0 0,6 0 0,7 0 0,5 0 0,0 0 0,-5 0 0,-15 0 0</inkml:trace>
  <inkml:trace contextRef="#ctx0" brushRef="#br0" timeOffset="1473">6491 14340 24575,'44'0'0,"-18"0"0,0 0 0,22 0 0,-12-7 0,2-1 0,-1 6 0,-1 0 0,-3-10 0,0 0 0,3 11 0,-5 0 0,-12-6 0,5 7 0,-22 0 0,21 0 0,-3 0 0,4 1 0,3-2 0,20-15 0,-13 14 0,1 0 0,12-14 0,-12 16 0,-19 0 0,-16 0 0</inkml:trace>
  <inkml:trace contextRef="#ctx0" brushRef="#br0" timeOffset="6204">8238 13441 24575,'25'0'0,"1"0"0,4 0 0,2 0 0,4 0 0,1 0 0,6 0 0,0 0 0,-6 0 0,-1 0 0,-5 0 0,0 0 0,4 0 0,-3 0 0,-1 0 0,3 0 0,-3 0 0,-15 0 0,31 0 0,-43-16 0,11 12 0,-15-11 0</inkml:trace>
  <inkml:trace contextRef="#ctx0" brushRef="#br0" timeOffset="7789">8167 13564 24575,'35'0'0,"-10"0"0,1 0 0,21 0 0,-20 0 0,-1 0 0,17 0 0,-7 16 0,-1 4 0,0 15 0,-15 8 0,-3-17 0,-3 1 0,-11 4 0,-2 1 0,15 15 0,-13-14 0,-6-2 0,-13 1 0,7-7 0,-1 1 0,-26 9 0,11-18 0,-1 1 0,4 5 0,-3-3 0,-9-9 0,0 0 0,10 10 0,1-3 0,-3-16 0,1 0 0,-11 29 0,17-27 0,-5 12 0,22 0 0,-5-12 0,14 11 0,42-15 0,-14 0 0,5 0 0,3 0 0,5-1 0,0 2-385,0 4 1,0 1 0,1-1 384,-11-4 0,1-1 0,-1 0 0,-2 3 0,4 4 0,-1 2 0,-2-2 0,9-5 0,-6-2 0,-3 8 0,-13-8 0,-24 0 0,0 0 0</inkml:trace>
  <inkml:trace contextRef="#ctx0" brushRef="#br0" timeOffset="11583">8344 14764 24575,'0'49'0,"0"0"0,0-12 0,0-2 0,0 3 0,0-1 0,0 10 0,0-10 0,0 2 0,0-35 0,0 12 0,0-32 0,0 4 0,-16-21 0,12-10 0,-4 16 0,0-1 0,7 0 0,2 1 0,-1-16 0,0 25 0,0-5 0,0 19 0,0-27 0,0-5 0,0-3 0,0-4 0,0 25 0,0 11 0,24 14 0,-3-5 0,8 10 0,1 0 0,9-8 0,-12 12 0,-3-1 0,-4-11 0,11 27 0,-27-27 0,12 12 0,-16-16 0,0 16 0,0-12 0,0 11 0,0 1 0,0-12 0,0 19 0,0-21 0,0 22 0,0-20 0,-16 27 0,12-27 0,-11 12 0,15-16 0,0 0 0,-16 0 0,43 0 0,-35 0 0,48 0 0,-23 0 0,11 0 0,7 0 0,0 0 0,-15 0 0,-4 0 0,-16 0 0,0 0 0,0 15 0,0-11 0,0 28 0,0-28 0,0 27 0,0-27 0,0 12 0,0-1 0,-16-11 0,12 12 0,-27-16 0,27 0 0,-12 0 0,0 8 0,12-6 0,-11 6 0,-1-8 0,4 15 0,-21-11 0,6 27 0,-9-27 0,17 12 0,3-16 0,16 0 0</inkml:trace>
  <inkml:trace contextRef="#ctx0" brushRef="#br0" timeOffset="12554">9173 13370 24575,'25'0'0,"1"0"0,11 0 0,4 0 0,-6 0 0,2 0 0,-1 0 0,11 0 0,0 0 0,6 0 0,-6 0 0,-16 0-820,0-15 1,-31 11 0,0-12 0</inkml:trace>
  <inkml:trace contextRef="#ctx0" brushRef="#br0" timeOffset="14271">9084 13441 24575,'36'0'0,"-9"0"0,6 0 0,-5 0 0,-9 0 0,-3 16 0,0-13 0,-12 21 0,11-6 0,-15 25 0,0-17 0,0 3 0,0 9 0,0 2 0,2 4 0,-4 0 0,-12 1 0,-3 0 0,6 0 0,-1-1 0,-8-4 0,-4-2 0,0-6 0,-1-1 0,10-4 0,-1-1 0,-10-4 0,1-1 0,5 14 0,-11-15 0,27-5 0,4-15 0,20 0 0,3 0 0,5 0 0,10 0 0,2 0 0,5 0 0,2 0-197,-7 0 0,1 0 0,0 0 197,-4 0 0,-1 0 0,-1 0 0,10-1 0,0 2 0,-2 7 0,-2 0 0,-8-6 0,-3 0 0,17 14 0,2-16 0,-37 0 0,3 0 147,-15 0 1,0 0 0,0 0 0</inkml:trace>
  <inkml:trace contextRef="#ctx0" brushRef="#br0" timeOffset="17238">10319 13335 24575,'0'35'0,"0"1"0,0 3 0,0 0 0,0-10 0,0-1 0,0 3 0,0-3 0,0-9 0,0 13 0,0-29 0,0 21 0,0 9 0,0-17 0,0 31 0,0-43 0,0 12 0,0-1 0,0 13 0,1-4 0,-2 5 0,-3 7 0,-3 6 0,2-3 0,3 3 0,0 1 0,-3-1 0,-1 3 0,2-7 0,4 9 0,0-22 0,0-19 0,0-45 0,0 0 0,-8 8 0,0-1 0,6 6 0,0-1 0,-6-2 0,1 0 0,6-6 0,2-1 0,-9 3 0,0-1 0,6 2 0,2-3 0,-2 2 0,-6-3 0,0-2 0,7-3 0,1-3 0,1 2 0,-1-3 0,0 1 0,0-5 0,0 4 0,0 10 0,0 19 0,0 16 0,16 0 0,7-17 0,5-5 0,4 10 0,3-1 0,-6-5 0,1-4 0,-1 3 0,3 0 0,-2 3 0,-3 5 0,-3 2 0,4-7 0,21 16 0,-19 14 0,3 4 0,7-4 0,2 3 0,-12 3 0,-1 5 0,0-1 0,1-3 0,-1-1 0,-2 1 0,2 7 0,-1-1 0,4-5 0,-5-1 0,-7 13 0,-5-7 0,-15 8 0,0-10 0,0 1 0,0 21 0,1-13 0,-2 1 0,-5-3 0,-3-1 0,-7 0 0,-4 0 0,-1 5 0,-5-3 0,-7-8 0,-2-3 0,0 5 0,-1-3 0,0-12 0,0-4 0,-4 1 0,1-3 0,11-4 0,1-4 0,-16-13 0,26 11 0,9-28 0,-8 13 0,12-1 0,-12 4 0</inkml:trace>
  <inkml:trace contextRef="#ctx0" brushRef="#br0" timeOffset="18955">11360 13176 24575,'0'36'0,"0"7"0,0-10 0,0 2 0,0 2 0,0 1 0,0-5 0,0 2 0,0 1-313,0-1 1,0 0-1,0 0 313,0 1 0,0-1 0,0 2 0,-1 8 0,0 2 0,3-2 0,2-7 0,2-1 0,-1 0 0,-1 4 0,-2 1 0,4-3 0,10 6 0,2-2 154,-5-7 0,1-2-154,3-7 0,1-1 77,-1 5 1,2-3-78,16-4 0,-25 1 0,-1-3 0,15-18 475,-22 11-475,6-15-820,-8-15 1,0 11 0,0-12 0</inkml:trace>
  <inkml:trace contextRef="#ctx0" brushRef="#br0" timeOffset="23537">9508 14693 24575,'0'26'0,"0"-1"0,0 14 0,0-3 0,-16-21 0,-4 1 0,-15-12 0,0 12 0,7-16 0,11 0 0,-7 0 0,20 0 0,-27-16 0,11-4 0,-15 1 0,16-13 0,-13 28 0,28-11 0,-11 15 0,15 0 0,0-16 0,0 12 0,0-12 0,15 16 0,-11 0 0,12 0 0,0 0 0,3 0 0,16 16 0,9 4 0,-11 5 0,2 1 0,-2-10 0,1-1 0,2 9 0,-2 1 0,-4-3 0,-1-1 0,-1-2 0,-3 1 0,-9 7 0,-1-3 0,11-14 0,-5 0 0,-17 21 0,28-27 0,-28 12 0,11-16 0,-15 0 0,0-31 0,0 7 0,0-8 0,0-3 0,0-4 0,0 3 0,0-2 0,0 9 0,0 1 0,0-7 0,0-1 0,4 1 0,0 2 0,-2-14 0,2 21 0,0 1 0,-4-11 0,16 17 0,-12 3 0,11 8 0,-15 6 0,0-5 0,0 7 0,-15-16 0,11 12 0,-20-12 0,22 16 0,-21 0 0,3 0 0,-15 16 0,15-12 0,-11 12 0,27-16 0,-12 7 0,0-5 0,13 6 0,-13 8 0,8-12 0,6 27 0,-21-27 0,19 27 0,-28-27 0,13 28 0,-1-28 0,4 11 0,16-15 0,0 0 0,-31 0 0,8 0 0,-21 16 0,11-12 0,21 12 0,-3-16 0,15 0 0,0 0 0,0 7 0,0-5 0,0 6 0,0-8 0</inkml:trace>
  <inkml:trace contextRef="#ctx0" brushRef="#br0" timeOffset="26899">11642 14288 8191,'0'9'0,"0"-24"1638,0-16 0,0-7-794,0-7 1,0-4-845,0 2 0,0-4 0,0 2 0,0 8 0,0 1 0,0 1 0,0 3 0,0 1 0,0 1 0,0-12 0,0 7 2830,0 8-2830,0 0 1731,0 15-1731,0 12 3276,16-27 0,-12 27-2970,11 4-306,1 19 0,-7 8 0,2 5 0,5 3 0,3 3 0,3 5 0,-1 4-274,-9-8 0,-1 2 1,3-2 273,5-7 0,2-2 0,-2 2 0,-5 8 0,-2 1 0,1-2 0,10 3 0,-3-2 0,-9 1 0,-4-3 0,1-1 0,-8 2 0,0-19 0,0-1 821,0-3-821,0-16 0,0 0 0,0 0 0</inkml:trace>
  <inkml:trace contextRef="#ctx0" brushRef="#br0" timeOffset="28474">11607 14182 24575,'19'0'0,"13"0"0,-13 0 0,1 0 0,-4 0 0,-16 0 0,0 0 0,15-16 0,-11 12 0,28-12 0,-29 16 0,21 0 0,-22 0 0,6 0 0,-8 0 0</inkml:trace>
  <inkml:trace contextRef="#ctx0" brushRef="#br0" timeOffset="29504">12136 14217 24575,'0'43'0,"0"-6"0,0-8 0,0 1 0,0-2 0,0-1 0,0 20 0,1-7 0,-2 0 0,-7-14 0,0-1 0,7 15 0,-2-1 0,-11-12 0,-3-1 0,-3 17 0,1-8 0,3-15 0,16-5 0,-16-15 0,12 0 0,-11 0 0</inkml:trace>
  <inkml:trace contextRef="#ctx0" brushRef="#br0" timeOffset="31757">12453 13406 24575,'0'29'0,"0"0"0,0 14 0,0 3 0,0-11 0,0 2 0,0 0-469,0 7 0,0 0 0,0 0 469,0-5 0,0-1 0,0 0 0,0-2 0,0-1 0,0 0 0,0 0 0,0 0 0,0-1 229,0 8 0,0-2-229,0-7 0,0-3 233,0 19-233,0-37 0,0-12 0,0-12 716,0-37-716,0 19 0,0-3 0,1-13 0,-2-6 0,-3 10 0,-2-2 0,1-1-285,1 0 0,0-1 0,0 2 285,-2 1 0,0 0 0,0 3 0,1-5 0,2 2 0,3 3 0,0 6 0,0 10 0,0-7 0,0 31 0,0-8 0,0 6 855,0-6-855,8 8 0,10 0 0,25 0 0,-4 0 0,-9 3 0,-1 2 0,8 13 0,-15-6 0,-1 3 0,15 20 0,-17-15 0,-3 11 0,-16-11 0,0-1 0,0 5 0,-16 9 0,-3-1 0,10-6 0,-2-1 0,-20-6 0,27 13 0,-12-29 0,16 13 0,0-16 0,-8 0 0,6 0 0,-5 0 0,7 0 0,0-16 0,0 13 0,0-13 0,23 0 0,14 12 0,10-11 0,-17 14 0,-1 2 0,8-1 0,-9 0 0,-13 0 0,-15 0 0,0 0 0,0 15 0,0 5 0,0 7 0,0 22 0,0-2 0,0-11 0,0-1 0,0 4 0,0 0 0,-15-5 0,-5-12 0,-3 3 0,-5 6 0,-1 0 0,-6-3 0,-1-3 0,9-2 0,1-3 0,-17 0 0,24-4 0,-13-16 0,28 0 0,-11 0 0,15-16 0,0 12 0,0-12 0</inkml:trace>
  <inkml:trace contextRef="#ctx0" brushRef="#br0" timeOffset="32704">13212 14093 24575,'0'29'0,"0"-1"0,0 15 0,0 4 0,0-8 0,0 1 0,0 1-526,1 8 1,-1 1 0,-1-2 525,-3-10 0,-1-2 0,-2 0 0,-3 0 0,-3-1 0,1-2 256,1 0 0,-2-4-256,-12-1 0,3-5 260,18-3-260,-11-4 0,15-16 0,0 0 0</inkml:trace>
  <inkml:trace contextRef="#ctx0" brushRef="#br0" timeOffset="34237">14006 13370 24575,'-10'0'0,"-14"0"0,5 0 0,-17 16 0,17-12 0,-13 27 0,13-11 0,-9 7 0,13-2 0,-3-1 0,-3-8 0,-1 0 0,2 16 0,1 2 0,-7-10 0,1-1 0,10 3 0,2 1 0,-4 2 0,1 1 0,1 8 0,3 2 0,1-1 0,2-1 0,0 2 0,2-2 0,7-10 0,0-5 0,0-3 0,14 7 0,4 1 0,-3-3 0,16 6 0,3-3 0,-3-8 0,-5-11 0,-1-3 0,11-6 0,-9-15 0,6 11 0,-21-28 0,20 13 0,-13-24 0,16 21 0,-15-17 0,-4 19 0,-16 1 0,0 3 0,0 0 0,0 12 0,0-11 0</inkml:trace>
  <inkml:trace contextRef="#ctx0" brushRef="#br0" timeOffset="35354">14500 13988 24575,'0'19'0,"0"13"0,0-13 0,0 9 0,0 2 0,0 4 0,0-5 0,0 1 0,0 3 0,1 3 0,-2-1 0,-7 7 0,0-2 0,6-7 0,0-3 0,-6-4 0,0-3 0,8 4 0,-15 9 0,11-17 0,-12 13 0,16-28 0,-8 11 0,6-30 0,-6 11 0,8-12 0</inkml:trace>
  <inkml:trace contextRef="#ctx0" brushRef="#br0" timeOffset="37742">14923 13335 24575,'0'33'0,"0"1"0,0 5 0,0 4 0,0 4 0,0 4 0,0-2 0,0-12 0,0-1 0,0-1 0,0 0 0,0 1 0,0-5 0,0 18 0,0-38 0,0 5 0,-16 0 0,12 3 0,-27 17 0,27-17 0,-27 13 0,27-28 0,-12 27 0,8-43 0,6 24 0,-7-31 0,-5-9 0,-22 4 0,17-1 0,-1-1 0,-5 7 0,-1 3 0,-1-4 0,9-3 0,10 21 0,8-6 0,0 8 0,0-16 0,0 13 0,0-29 0,0 28 0,0-11 0,0 15 0,0-16 0,0 12 0,8-12 0,-6 16 0,6 0 0,8 16 0,-12-12 0,27 27 0,4-11 0,-12-7 0,1 1 0,10 3 0,1 0 0,-3-4 0,-1 1 0,-3 4 0,-2-1 0,18 3 0,-11 11 0,-21-27 0,3 12 0,-15-16 0,0 0 0,0-16 0,0-3 0,16-17 0,4-7 0,4 17 0,3-1 0,-8-4 0,1 0 0,9 0 0,1-1 0,-11-10 0,-1 0 0,3 8 0,1 1 0,-3-6 0,-3 0 0,-5 4 0,-2 1 0,0-1 0,-3-1 0,-4 0 0,-4 0 0,-4-5 0,-3 4 0,-11-3 0,-9 15 0,-10-1 0,1 7 0,5 13 0,-2 2 0,-3-8 0,-3-4 0,2 5 0,-5 8 0,4 6 0,14 0 0,1 2 0,-21 3 0,2 1 0,3 3 0,11 1 0,-3 5 0,5-2 0,1 8-656,-3-7 1,5 1-1,23-2 1,-6-16 0</inkml:trace>
  <inkml:trace contextRef="#ctx0" brushRef="#br0" timeOffset="38924">15434 12788 24575,'18'30'0,"0"-1"0,-8-2 0,-1 3 0,2 2 0,0 3 0,-1 0 0,0 11 0,-1 0 0,-2-12 0,-1 1 0,1 2-634,4 7 1,0 2 0,-2-1 633,-6-7 0,-3-1 0,1 2 0,4 10 0,1 2 0,-1-4 154,-5-5 0,0 0-154,1-4 0,0 2 0,-3-4 0,-5-6 0,-2 0 0,3 6 0,1 3 0,-4-4 0,-7-1 0,-3-1 193,2 10 0,-1-2-193,0-17 0,1-1 0,2 3 0,2-1 0,-4 10 961,-7-15-961,20 3 245,-12-21-245,16-2 0,0-2 0,0-5 0</inkml:trace>
  <inkml:trace contextRef="#ctx0" brushRef="#br0" timeOffset="48288">10672 16387 24575,'0'47'0,"0"0"0,0-12 0,0 1 0,0 0 0,0 6 0,0 0 0,0 0 0,0-3 0,0 0 0,0-2 0,0 13 0,0-4 0,0-5 0,0-3 0,0-9 0,0-3 0,0 9 0,0-19 0,0-32 0,0-19 0,0-4 0,-8 10 0,0-1 0,6 3 0,0 1 0,-5-5 0,-1-1 0,-1 1 0,2-1 0,5-9 0,0-2 0,-6-1 0,0-2 0,7 11 0,2-1 0,-1-1 0,0-8 0,0-2 0,0 2 0,0-5 0,0 4 0,0 5 0,0 4 0,0-10 0,16 43 0,4-12 0,3 14 0,5 4 0,2-2 0,2 0 0,4 0 0,1 0 0,7 0 0,-2 0 0,-1 0 0,-12 0 0,-3 0 0,-6 0 0,-1 16 0,-3 3 0,-16 1 0,0 11 0,0-11 0,0-1 0,0 13 0,0-28 0,0 19 0,-16-5 0,3 2 0,-1 3 0,-3-3 0,-3-1 0,-9 0 0,-1-3 0,2 1 0,1-2 0,-20-3 0,14-3 0,1-1 0,1 0 0,5-7 0,1-2 0,5 1 0,5 0 0,15 0 0</inkml:trace>
  <inkml:trace contextRef="#ctx0" brushRef="#br0" timeOffset="49899">11483 15998 24575,'0'32'0,"0"-1"0,0 11 0,0 0 0,0-5 0,0 1 0,0-4 0,0 1 0,0 0 0,0 6 0,0 0 0,0 6 0,0 0 0,-1-3 0,2 0 0,5 1 0,4 1-338,0-12 0,2 1 0,1-1 338,1-3 0,2-1 0,1 0 0,5 5 0,2 0 0,-1-2 0,1 6 0,-1-3 166,3-1 0,-1-1-166,-12-11 0,1-3 169,20-1-169,-23-3 0,5-16 0,-16 0 0,0 0 0</inkml:trace>
  <inkml:trace contextRef="#ctx0" brushRef="#br0" timeOffset="51144">11871 16775 24575,'0'-28'0,"0"-3"0,0-3 0,0 10 0,0-2 0,6-21 0,4-1 0,0 20 0,0 0 0,-2-11 0,3 3 0,6 16 0,-2 1 0,-12-24 0,9 18 0,0 1 0,-10-8 0,9 7 0,1 0 0,-8-11 0,12 9 0,-16 9 0,0 10 0,0 8 0,0 8 0,12 28 0,7 16 0,-7-15 0,0 6 0,0 3 0,2 0 0,-1 0 0,2 1 0,0 0 0,1 0 0,0 1 0,-1-2 0,-2-2 0,0 1 0,0-1 0,-1-2 0,-1-3 0,3 8 0,-2-3 0,-6-18 0,-6-22 0,0 12 0</inkml:trace>
  <inkml:trace contextRef="#ctx0" brushRef="#br0" timeOffset="52407">11907 16722 24575,'19'0'0,"13"0"0,-21 0 0,7 0 0,5 0 0,-19 0 0,12 0 0,0-16 0,-12 12 0,11-12 0,-15 16 0</inkml:trace>
  <inkml:trace contextRef="#ctx0" brushRef="#br0" timeOffset="53473">12489 17004 24575,'0'35'0,"0"8"0,0-17 0,0 1 0,0 3 0,0 3 0,0 14 0,0 0 0,0-16 0,0-1 0,0 8 0,0-2 0,0 0 0,0-17 0,0-3 0,0-16 0</inkml:trace>
  <inkml:trace contextRef="#ctx0" brushRef="#br0" timeOffset="55873">12841 16122 24575,'0'25'0,"0"1"0,0 11 0,0 4 0,0-4 0,0 1 0,0 3-559,0-5 0,0 2 1,0 1-1,0-1 559,0 11 0,0-1 0,0 0 0,0-1 0,0 0 0,0-2 239,0-8 0,0-1 0,0-3-239,0 4 0,0-2 184,0-4 0,0-3-184,0 7 0,0-31 0,0-23 0,-7-9 0,-1-7 0,3-2 0,2-4 0,-1-1 149,-1 5 1,-1-1-1,-1 0-149,-1-8 0,-1-2 0,3 3 0,5 8 0,1 1 0,-3 3 0,-13-6 0,1 5 0,11-9 0,-12 12 0,16 27 0,0-12 0,0 1 702,0 11-702,0-12 0,16 8 0,3-10 0,-6-2 0,2-3 0,9 3 0,1 1 0,6-16 0,2 24 0,1 6 0,-3 5 0,0-2 0,3 4 0,-2 11 0,-2 6 0,0-2 0,-1 5 0,-3 1 0,0 4 0,-3 1 0,-3 8 0,-3 1 0,-2-1 0,-3-2 0,-2-7 0,-4-1 0,-5 4 0,-2-1 0,1 10 0,1-13 0,-2-1 0,-15 10 0,12-15 0,-11-4 0,-1-16 0,12 0 0,-11 0 0,15 0 0,0 0 0,0-16 0,0 12 0,0-12 0,15 1 0,5 11 0,4-4 0,3 0 0,12 8 0,4 0 0,-17 8 0,-3 0 0,-7-4 0,9 11 0,-3 1 0,-18-12 0,11 20 0,-15-7 0,8 11 0,0 3 0,-4 12 0,4-5 0,0-1 0,-8 0 0,0 6 0,-16-8 0,2-13 0,-7-1 0,-18 3 0,-9 0 0,1-3 0,3-2 0,-2-3 0,10-4 0,-3 1 0,0-1 0,4-2 0,-2 0 0,4-4 0,-14-2 0,13-4 0,27-20 0,7-15 0,0 15 0,0 5 0</inkml:trace>
  <inkml:trace contextRef="#ctx0" brushRef="#br0" timeOffset="57771">13882 16916 24575,'0'41'0,"0"-11"0,0 3 0,0 6 0,0 4 0,0-9 0,0 1 0,0 0 0,0 10 0,0 0 0,0-1 0,0 0 0,2-3 0,-4-3 0,-14 9 0,13-14 0,-13-25 0,16-8 0,0 0 0,0 0 0</inkml:trace>
  <inkml:trace contextRef="#ctx0" brushRef="#br0" timeOffset="59221">14270 16069 24575,'-43'0'0,"17"0"0,-1 0 0,-4 0 0,-1 0 0,4 0 0,2 0 0,-10 0 0,13 0 0,21 0 0,-22 0 0,20 16 0,-11-5 0,6 19 0,2 5 0,-2-10 0,-2 1 0,0 3 0,-1 4 0,0-1 0,-6 12 0,1 0 0,9-9 0,2 1 0,0-1 0,-3 12 0,3-2 0,5-1 0,2-1 0,-1-8 0,0-2 0,0-1 0,0-1 0,-1-4 0,2 1 0,5 2 0,3-1 0,11 8 0,-1-10 0,-3 5 0,-16-29 0,16 13 0,3-16 0,25-16 0,-7 13 0,-15-12 0,-1-2 0,14-2 0,0-9 0,-15-5 0,-4 5 0,-16-7 0,15 0 0,-11 15 0,12 5 0</inkml:trace>
  <inkml:trace contextRef="#ctx0" brushRef="#br0" timeOffset="60537">14235 15998 24575,'8'26'0,"0"-1"0,1 6 0,1 1 0,7 11 0,1 2 0,-5-10 0,-2 0 0,1 1-553,0 2 0,0 1 0,-1 0 553,-2 0 0,0 0 0,0-2 0,3-3 0,0-1 0,-2-2 268,-4 10 1,0-3-269,2-11 0,-1-1 275,-7 17-275,0-15 0,0 3 0,0 4 0,0 2 0,0 5 0,0-2 423,0-7 1,0-3-424,0 19 0,0-21 0,-7-3 0,-1 1 0,-4 13 0,-4-9 0,-2-1 0,-9 8 0,7 6 0,-11-8 0,27-15 0,-12-4 0</inkml:trace>
  <inkml:trace contextRef="#ctx0" brushRef="#br0" timeOffset="61416">15152 16351 24575,'37'0'0,"-1"0"0,1 0 0,7-7 0,0-1 0,-7 6 0,2 2 0,-3-2 0,4-7 0,-2 2 0,-6 6 0,-1 2 0,-4-1 0,-1 0 0,17 0 0,-23 0 0,-5 0 0,-15 0 0,0 0 0</inkml:trace>
  <inkml:trace contextRef="#ctx0" brushRef="#br0" timeOffset="62266">15311 16739 24575,'35'0'0,"8"0"0,-17 0 0,1 0 0,11 0 0,3 0 0,7 0 0,2 0 0,-4 0 0,0 0 0,-2 0 0,-2 0 0,-6 0 0,-3 0 0,14 0 0,-21 0 0,-1 0 0,10 0 0,-16 0 0,-3 0 0,-16 0 0,0 0 0</inkml:trace>
  <inkml:trace contextRef="#ctx0" brushRef="#br0" timeOffset="64392">16246 15875 24575,'0'27'0,"0"22"0,0-18 0,0 1 0,0 0 0,0 3 0,0 2 0,0 3 0,0-2 0,0 2 0,0-1 0,0-1 0,0 3 0,0-1-225,0-4 0,0-1 0,0 0 225,0 1 0,0 0 0,0 0 0,0-1 0,0 0 0,0 1 0,0 1 0,0 1 0,0-1 0,0 13 0,0-1 83,0 2 1,0-4-84,0-18 0,0-3 0,0 14 0,0-46 0,0-19 0,0-7 0,-3-4 0,-2-7 0,1 0 0,-1-8 0,1-1 0,-1 4 0,1 6 0,0 3 0,1-3-173,-2-1 0,1-3 1,-1 0-1,3 7 173,1-5 0,2 5 0,-1 0 0,0 0 0,0 4 0,0 1 0,0 3 0,0 0 0,0-1 0,0 1 0,0-4 0,0 1 0,0 2 0,0 1 1199,0-16-1199,0 14 0,0 2 0,0-1 0,0-3 0,0 4 0,0 27 0,0-12 0,0 16 0,16 0 0,11-16 0,16 13 0,6 3 0,-6-8 0,2 0-174,-5 6 0,1 2 1,0 2 173,-6 2 0,0 3 0,-1-2 0,8-5 0,-2 3 0,-7 12 0,-3 2 0,-4-8 0,-3 1 0,4 26 0,-7-17 0,-5 13 0,1-21 521,-12 38-521,27-17 0,-28 1 0,-2 0 0,15-9 0,-16 15 0,0-21 0,-16 9 0,-6-2 0,-7 1 0,-2-2 0,-4-1 0,2-5 0,-3 0 0,1-1 0,-10 6 0,0-3 0,0-10 0,1 0 0,9 6 0,0-1 0,0-12 0,1-2 0,3 7 0,0 0 0,3-7 0,1-2 0,-16 1 0,25 0 0,10 0 0,8 0 0,0-16 0,0 12 0,0-11 0,0 15 0,0 0 0</inkml:trace>
  <inkml:trace contextRef="#ctx0" brushRef="#br0" timeOffset="65922">17392 15734 24575,'0'35'0,"-6"-10"0,-3 1 0,-9 5 0,0 1 0,7 3 0,-1 2 0,-6-9 0,-3 1 0,5 1 0,12 3 0,5 3 0,-4-2 0,-8-2 0,-4-2 0,2 3 0,5 5 0,2 3 0,0-1-377,0-5 1,-1 0 0,1 1 376,-1 7 0,2 1 0,1 0 0,3 1 0,1 0 0,1 0 0,-1 2 0,0 1 0,0-1 0,-1-3 0,1 0 0,1-1 0,4-4 0,1 0 0,-1-1 116,-5 12 0,4-2-116,11-8 0,1-2 0,-11-3 0,2-1 0,16-2 0,3-2 0,-11-1 0,1-3 0,9-2 0,1-5 851,9-1-851,-15-10 11,-4-8 1,-16 0-1,0 0 1</inkml:trace>
  <inkml:trace contextRef="#ctx0" brushRef="#br0" timeOffset="66720">17622 17039 24575,'7'-36'0,"1"-1"0,0 0 0,-2-12 0,6 14 0,0 0 0</inkml:trace>
  <inkml:trace contextRef="#ctx0" brushRef="#br0" timeOffset="67216">17780 16492 24575,'0'0'0</inkml:trace>
  <inkml:trace contextRef="#ctx0" brushRef="#br0" timeOffset="68939">17675 16933 24575,'0'-41'0,"0"1"0,0-6 0,-1 6 0,2-3 0,-1-1-733,-1-4 0,2-1 1,-1 1 732,-1-2 0,0 1 0,3 1 0,1 3 0,3 1 0,0 1 0,-1 6 0,1 1 0,3-1-64,6-3 1,4 0-1,-2 1 64,-2-7 0,1 2 0,1 9 0,1-1 0,-4 3 285,-8-2 0,0 3-285,10 2 0,-1 1 0,-11-20 0,12 26 0,-1-1 545,-12-2 0,-2-2-545,8-4 0,-2 5 729,-7 5-729,0-17 0,0 35 0,0-12 0,0 16 0,0 16 0,0 4 0,0 23 0,0-4 0,0 6 0,0-5 0,0 2 0,0 1-401,0-5 1,-1 0 0,1 2 0,1-1 400,2 4 0,2 1 0,-1 0 0,0 0 0,-3-4 0,0 0 0,-1-1 0,2 1 0,1-3 0,1 1 0,0 0 0,0-1 0,1 3 0,-1 0 0,0-1 0,-1-1-122,-1 3 0,-2-1 0,2-1 122,3-1 0,1 0 0,-1-3 0,-5 6 0,0-3 0,0-6 0,0-1 0,0-4 0,0-2 0,0 19 0,0-25 1570,0 13-1570,0-29 99,0-18 0,0 7 0,0-23 1</inkml:trace>
  <inkml:trace contextRef="#ctx0" brushRef="#br0" timeOffset="70170">17622 16651 24575,'25'0'0,"-13"0"0,19-16 0,4 13 0,5-13 0,-5 0 0,-19 12 0,-9-11 0,-5 15 0,6 0 0,-8 0 0,0 0 0,0 0 0</inkml:trace>
  <inkml:trace contextRef="#ctx0" brushRef="#br0" timeOffset="71371">18257 17004 24575,'0'31'0,"0"1"0,0-6 0,0 1 0,0 2 0,0 0 0,0 11 0,0-14 0,0-2 0,-8 4 0,6 5 0,-6-5 0,8-9 0,0-3 0,0-16 0,0 0 0,0 0 0</inkml:trace>
  <inkml:trace contextRef="#ctx0" brushRef="#br0" timeOffset="73674">18627 15998 24575,'0'30'0,"0"-1"0,0 7 0,0 1 0,0 6 0,0 4-356,0-3 1,0 4 0,0-5 355,0-1 0,0-2 0,0-1 0,0 3 0,0-7 349,0 12-349,0-20 0,0-3 177,0-4-177,0 11 0,0-27 0,0 12 0,1-39 0,-2-17 0,-3 9 0,-2-3 0,0-3-353,1-2 1,0-4 0,1-2-1,-1 2 353,0-2 0,1 0 0,-1 1 0,-1-1 0,-2 1 0,-1-1 0,1 2 0,2 1-112,3-5 0,3 1 0,-1 4 112,-7-10 0,0 6 0,7 9 0,2 7 0,-1 10 0,0 5 0,0 15 1915,16 0-1915,19 0 371,-4 0-371,18 0 0,-37 15 0,4 5 0,-16 15 0,0 0 0,0 1 0,0-1 0,0-15 0,0 3 0,0 10 0,0 14 0,-8-15 0,0-1 0,7-4 0,-2-1 0,-12 17 0,7-7 0,6-17 0,-6-3 0,8-16 0,0 0 0,8-16 0,9 12 0,11-11 0,-4 13 0,3 4 0,0-2 0,1 0 0,19 0 0,2 0 0,-22 0 0,-7 15 0,11-11 0,-11 27 0,-1-3 0,2 5 0,-2 2 0,-16-9 0,-1-1 0,11 2 0,-2-3 0,-11 8 0,0-20 0,-9 10 0,-6 5 0,-1 4 0,-5 0 0,-12 3 0,-4-1 0,1 3 0,-1-4 0,-2-9 0,0-2 0,10-3 0,3-1 0,-9 2 0,19-3 0,16-16 0,-16 0 0,12-16 0,-11 13 0,15-29 0,0 13 0,0-9 0,0-21 0,0 33 0,0-15 0</inkml:trace>
  <inkml:trace contextRef="#ctx0" brushRef="#br0" timeOffset="74520">19333 16739 24575,'0'45'0,"0"0"0,0-5 0,0-1 0,0 5 0,0-4 0,0-5 0,0 2 0,0-3 0,0-12 0,0 7 0,0 0 0,0-5 0,0 7 0,0-31 0,0 0 0,0 0 0</inkml:trace>
  <inkml:trace contextRef="#ctx0" brushRef="#br0" timeOffset="76121">20215 15452 24575,'-26'-8'0,"1"0"0,-22 4 0,12-12 0,1 1 0,-13 11 0,21-4 0,1 0 0,-10 8 0,15 0 0,4 0 0,16 0 0,-7 31 0,-11 1 0,-3 8 0,-1 4 0,3-7 0,-1 1 0,3-9 0,-1 0 0,2 1 0,-4 9 0,4 0 0,6-3 0,1-1 0,-4-4 0,2 0 0,9 3 0,2 1 0,-4 0 0,0 1 0,4 0 0,0 0 0,0 4 0,0-1 0,0-8 0,0 0 0,4 4 0,0-1 0,-2 13 0,10-21 0,0-1 0,-8 10 0,27-15 0,-11 3 0,15-21 0,0 6 0,0-8 0,-15 0 0,4-8 0,-7-9 0,11-11 0,7-7 0,-10 16 0,1 3 0,-3 6 0,1 0 0,2-7 0,1 3 0,16 10 0,-23-12 0,-5 16 0</inkml:trace>
  <inkml:trace contextRef="#ctx0" brushRef="#br0" timeOffset="77354">20303 16457 24575,'0'28'0,"0"5"0,0-6 0,0-2 0,0 1 0,0 13 0,0-10 0,0 1 0,0-3 0,0-1 0,0 21 0,1-20 0,-2-3 0,-15-4 0,12-5 0,-12 1 0,16-12 0,-7 20 0,5-7 0,-22-5 0,20 19 0,-11-27 0,15 12 0,-16 0 0,12-13 0,-27 29 0,11-13 0,-15 9 0,15 5 0,-3-21 0,21-12 0,-6-12 0,8-5 0,0 9 0</inkml:trace>
  <inkml:trace contextRef="#ctx0" brushRef="#br0" timeOffset="79789">20955 15258 24575,'0'43'0,"0"-10"0,0 2 0,0-6 0,0 1 0,0 20 0,0 0 0,0-16 0,0-1 0,0 14 0,0 0 0,0-11 0,0 0 0,1 7 0,-2 1 0,-5 0 0,-3 0 0,0-3 0,-2 0 0,-1 0 0,-3-4 0,-1-8 0,-2-5 0,-9 4 0,7 3 0,5-27 0,15 12 0,0-16 0,-16 0 0,12 0 0,-27 0 0,11 0 0,-23 0 0,6 0 0,-6-16 0,23 12 0,-11-27 0,27 11 0,-12-7 0,16-7 0,0 7 0,0-8 0,16-1 0,-12 1 0,11 16 0,-15 3 0,16 16 0,-12 0 0,12 0 0,-1 0 0,-3 16 0,21-12 0,-12 17 0,1 5 0,5-15 0,1 1 0,0 13 0,-1 1 0,-5-12 0,-1-1 0,13 21 0,-13-21 0,1 1 0,5 11 0,1 1 0,3-2 0,0-1 0,-4 4 0,-1-1 0,5-4 0,-3-1 0,-4 15 0,1-26 0,-3-1 0,-18 7 0,19-16 0,-5-16 0,9-19 0,-2 6 0,1-5 0,-2-9 0,-1-2 0,5 8 0,-3-1 0,-14 6 0,-3-3 0,0 3 0,9-6 0,-2 1 0,-12 4 0,-4-2 0,3-1-363,7-3 0,4-2 0,-4 0 363,-5-3 0,-4-1 0,0-2 0,1 8 0,0-1 0,-1 0 0,-2 1 0,-2-8 0,-2 2 0,-4 1 0,-1 3 0,-3 0 0,-4 2 0,-2 2 0,-4 2 0,0 3-122,-9-2 0,-1 1 122,9 4 0,-1 0 0,-1 5 0,-16 11 0,1 3 0,13-11 0,0 2 0,-13 17 0,-1 2 0,5-11 0,-2-1 0,-8 9 0,-2 2 0,14-4 0,-1-1 0,2 1 0,-3 5 0,2 0 0,-8 0 0,7 0 1075,22 0-1075,-17 0 258,17 16-258,11-4 0,-28 21 0,13 10 0,-9-4 0,11-3 0,9-5 0,8-27 0,0 12 0,0-16 0,0 0 0</inkml:trace>
  <inkml:trace contextRef="#ctx0" brushRef="#br0" timeOffset="80904">21696 15610 24575,'26'0'0,"-1"0"0,2 0 0,1 0 0,3 0 0,1 0 0,3 0 0,-2 0 0,14 0 0,-11 0 0,-5 0 0,-27 0 0,12 0 0,-16-15 0,0 11 0,0-12 0</inkml:trace>
  <inkml:trace contextRef="#ctx0" brushRef="#br0" timeOffset="81953">21802 16104 8191,'-4'8'0,"8"-6"1638,21 2 0,9 0-745,2-3 1,0-2 515,2 1 0,-1 0-1409,-2 0 0,-2 0 429,11 0 1,-25 0 0,-3 0 0</inkml:trace>
  <inkml:trace contextRef="#ctx0" brushRef="#br0" timeOffset="83349">22508 15099 24575,'0'40'0,"0"-1"0,0 1 0,0 0 0,0 0 0,0 3 0,0 1 0,0 0 0,0-2 0,0 7 0,0 0 0,0-1 0,0 2-656,0-4 1,0 2-1,0 0 1,0 0 0,0-3 379,0 4 0,0-2 0,0-1 1,0-1 275,0 4 0,0-1 0,0-2 448,0-7 0,0-1 0,0-4-448,0-1 0,0-3 357,0-3 0,0-3-357,0 4 0,0-11 0,0-9 0</inkml:trace>
  <inkml:trace contextRef="#ctx0" brushRef="#br0" timeOffset="84438">21961 15152 24575,'25'0'0,"1"0"0,21 0 0,-6 0 0,2 0 0,-6 1 0,0-2 0,-2-4 0,0-1 0,-1 1 0,4 4 0,-1-2 0,5-9 0,0 1 0,-10 10 0,-1 0 0,5-11 0,-2 0 0,13 8 0,-20-4 0,-5 1 0,-10 7 0,4 0 0</inkml:trace>
  <inkml:trace contextRef="#ctx0" brushRef="#br0" timeOffset="85666">22966 14376 24575,'8'25'0,"0"1"0,9 12 0,1 2 0,-6-2 0,0 0 0,1-4 0,1 0 0,-2 0 0,-3 10 0,-1 1-609,1-11 0,1 1 0,-1 1 609,-1 5 0,-2 2 0,0 5 0,-3-10 0,1 4 0,-1 2 0,0 2 0,-1 0 0,-2-2 0,0 1 0,-2-1 0,0 1 0,-1 0 0,-1 2 0,0 2-365,-1-8 1,0 2 0,0 1 0,-1 1 0,-1 1 0,0-1 0,-1 1 0,0-1 0,0 0 17,-1-2 0,-1 1 1,0-1-1,-1 0 1,0 0-1,0 0 1,-2 0-1,1 0 0,-1 0 347,-1 0 0,-1 1 0,0 0 0,0 0 0,-2 0 0,1 0 0,-1-1 0,0 0 0,0 0 0,-1-2 0,0 1 0,-1-1 0,-1 1 0,1-2 0,0 1 0,0-1 0,1-1 0,1-1 0,-3 11 0,1-2 0,1 0 0,0-1 0,0-2 0,-3 0 53,0-5 0,-2 0 1,-1-2-1,0 0 1,3-2-1,3-1-53,-1 14 0,4-3 0,-2-3 0,-5-7 0,-3-3 0,6-1 0,7 5 0,4-5 601,-8-4-601,8-9 819,6-10 0,-5-8 0,7 0 0</inkml:trace>
  <inkml:trace contextRef="#ctx0" brushRef="#br0" timeOffset="86720">23354 15646 24575,'36'0'0,"7"0"0,-6 0 0,-8 0 0,1 0 0,-3 0 0,1 0 0,2 0 0,2 0 0,3 0 0,-1 0 0,-2 0 0,-1 0 0,-3 0 0,-2 0 0,10 0 0,-13 0 0,-21 0 0,6 0 0</inkml:trace>
  <inkml:trace contextRef="#ctx0" brushRef="#br0" timeOffset="87737">23619 15487 24575,'0'41'0,"0"-10"0,0 1 0,0 1 0,0 0 0,0 10 0,0-1 0,0-10 0,0-2 0,0-1 0,0-3 0,0 17 0,0-25 0,0-10 0,0 8 0,0 3 0,0 16 0,0 1 0,0-1 0,0-8 0,-16 7 0,12-22 0,-11 3 0</inkml:trace>
  <inkml:trace contextRef="#ctx0" brushRef="#br0" timeOffset="90200">16281 17974 24575,'0'35'0,"0"-7"0,0 3 0,0 12 0,0 2 0,0 1 0,0 2-273,0-8 0,0 1 0,0-2 273,0 7 0,0-2 0,0 1 0,0-2 134,0-2 1,0-3-135,0-10 0,0-1 136,0 8-136,0-12 0,0-21 0,0-2 414,0-33-414,-7 0 0,-2-5 0,7 5 0,2-4 0,-2 0-325,-2-4 0,-2-1 1,1-1 324,1-3 0,2-1 0,0 1 0,1 4 0,1 1 0,-1-1-162,-2-8 0,0-1 0,1 5 162,2 0 0,0 3 0,-1-4 0,2 4 0,7 8 0,-6 8 0,6 9 949,7-6-949,5 5 255,4 1 1,3 1-256,-4 7 0,1 0 0,3-7 0,-1 3 0,17 10 0,-8-12 0,-15 16 0,11 0 0,-27 16 0,35 3 0,-33 1 0,14-5 0,-1 1 0,-15 4 0,28 7 0,-13-9 0,1 5 0,11-19 0,-27 28 0,12-28 0,-16 27 0,0-27 0,0 12 0,0-1 0,0-11 0,0 28 0,0-21 0,-16 23 0,12-23 0,-11 21 0,-1-28 0,12 27 0,-27-11 0,10-3 0,-1 1 0,-6-3 0,-1-3 0,-4-3 0,3 0 0,-5 14 0,3-19 0,28-4 0,-11-4 0,15-19 0,0 5 0,0 7 0,0-5 0</inkml:trace>
  <inkml:trace contextRef="#ctx0" brushRef="#br0" timeOffset="91586">17040 17851 24575,'0'43'0,"0"-17"0,0 1 0,0 4 0,0 0 0,0-3 0,0-1 0,0 2 0,0 1 0,0 5 0,0-1 0,0-9 0,0 1 0,0 11 0,0 0 0,0-10 0,0-1 0,0 21 0,3-21 0,1-1 0,-2 10 0,22-7 0,-20-11 0,11-9 0,-15-8 0,16 16 0,-12-12 0,27 27 0,-11-11 0,-2 5 0,-1 1 0,3-3 0,3 9 0,-21-32 0,6 0 0</inkml:trace>
  <inkml:trace contextRef="#ctx0" brushRef="#br0" timeOffset="93106">17392 18733 24575,'0'-26'0,"0"1"0,-1-20 0,2-5 0,3 12 0,3-1 0,-2-3-691,-2 2 1,-1-2 0,0-1 0,3 1 690,4-7 0,3 0 0,0 2 0,-3 4 0,-1 2 0,2 2 438,7-6 0,2 4-438,-1 5 0,-1 3 227,-7 8 0,0 3-227,21-13 0,-27 19 0,12 0 1431,-16 12-1431,0-11 0,0 30 0,0-11 0,0 43 0,7-23 0,-6 4 0,0 3 0,10-5 0,2 1 0,-4 3 0,2 2 0,3-1 0,5 2 0,-2-3 0,4 1 0,-2-1 0,-1 16 0,-1-2 0,-5-19 0,-1-3 0,-1 4 0,-2 1 0,-3 11 0,2-1 0,9-15 0,-1-1 0,-13 10 0,0-3 0,14-11 0,-16 7 0,0-36 0,0 16 0,0-22 0,0 10 0</inkml:trace>
  <inkml:trace contextRef="#ctx0" brushRef="#br0" timeOffset="94166">17480 18503 24575,'36'0'0,"-1"0"0,-15 0 0,-5 0 0,1 0 0,-12 0 0,19 0 0,-21-15 0,6 11 0,-8-12 0,0 16 0</inkml:trace>
  <inkml:trace contextRef="#ctx0" brushRef="#br0" timeOffset="95299">18204 18433 24575,'0'35'0,"0"0"0,0-7 0,0-11 0,-16 22 0,12 1 0,-10-9 0,-3 0 0,7-4 0,0-1 0,-9 17 0,-13-23 0,28-4 0,-11-16 0,15 0 0,0-16-820,0-4 1,0 1 0,0 3 0</inkml:trace>
  <inkml:trace contextRef="#ctx0" brushRef="#br0" timeOffset="98212">18398 18009 24575,'0'26'0,"0"-1"0,0 22 0,0-12 0,0-1 0,0-3 0,0 1 0,0-17 0,0 5 0,0 15 0,0-15 0,0-5 0,0-7 0,0-6 0,0 6 0,0-16 0,0-25 0,-7-4 0,-2-4 0,3 8 0,-1-1 0,0-1-270,1-8 0,-1-1 1,1-1 269,0 1 0,1 0 0,0 1 0,0 6 0,-1 0 0,1 1 0,4 0 0,1 1 0,-2 2 0,-7 0 0,2 4 0,7-7 0,0 21 0,16 15 0,3 0 809,16 0-809,1 0 0,7 0 0,-6 0 0,6 15 0,-23-11 0,-5 28 0,-15-13 0,0 17 0,0-1 0,0-8 0,0-9 0,0 5 0,0-19 0,0 28 0,0-28 0,0 11 0,0 1 0,0-12 0,-15 12 0,11-1 0,-12-11 0,16 12 0,0-16 0,-16 16 0,-3-13 0,-1 21 0,-3-6 0,21-7 0,-6 5 0,8-16 0,0 0 0,8 0 0,-6 0 0,21 0 0,-3-16 0,4 14 0,3 0 0,20-13 0,-21 14 0,1 2 0,16-1 0,-8 0 0,-15 15 0,11 5 0,-21 4 0,0 3 0,10-3 0,3-1 0,-5 4 0,1-1 0,3-4 0,-1-1 0,15 14 0,-17 1 0,-3-17 0,-16-3 0,0-16 0,-16 16 0,-19 11 0,3-5 0,0 7 0,0-4 0,0-17 0,15 16 0,-1-1 0,-13-19 0,11 12 0,-15-16 0,-8 16 0,6-12 0,-7 11 0,9-15 0,16 0 0,3 0 0,16 0 0,0-31 0,0 7-656,0-5 1,0 0-1,0 7 1,0-2 0</inkml:trace>
  <inkml:trace contextRef="#ctx0" brushRef="#br0" timeOffset="99188">19297 18344 24575,'0'41'0,"0"-1"0,0 3 0,0 0 0,0-7 0,0 1 0,0 5 0,0 2 0,1 0 0,-2 0 0,-6 1 0,-1 0 0,5-10 0,1 0 0,-5-1 0,-11-1 0,-5-1 0,0 0 0</inkml:trace>
  <inkml:trace contextRef="#ctx0" brushRef="#br0" timeOffset="101038">20109 17427 8191,'-20'0'0,"4"0"3276,9 0-1489,5 0 1031,-22 0-2818,4 16 1719,-15 4-1719,0 15 1638,13-21 0,1-1 1638,-16 21-3044,9-7-232,-3 8 0,29-10 0,0 1 0,-13-3 0,-2 1 0,8 10 0,-1 1 0,-8 0 0,1 0 0,6 1 0,2 1 0,0 2 0,2 0 0,7-7 0,0-1 0,0 3 0,0 1 0,0-4 0,0 0 0,0-3 0,0-1 0,-1-1 0,2-1 0,15 18 0,0-23 0,3-2 0,20 9 0,-9-9 0,-1-5 0,9-9 0,5 12 0,-8-16 0,0 0 0,-15 0 0,11-31 0,-27 7 0,8-3 0,0-5 0,-12-2 0,2 0 0,9 8 0,1 1 0,-11-10 0,2 3 0,28 5 0,-27 9 0,12 10 0,-16 8 0</inkml:trace>
  <inkml:trace contextRef="#ctx0" brushRef="#br0" timeOffset="101633">20144 18168 24575,'0'0'0</inkml:trace>
  <inkml:trace contextRef="#ctx0" brushRef="#br0" timeOffset="102971">20267 18309 24575,'0'48'0,"0"0"0,0-11 0,0 1 0,0 12 0,0 0 0,1-17 0,-2 0 0,0 2 0,-2 4 0,0-3 0,-4 7 0,-4-2 0,-1-7 0,-2-1 0,-3-4-547,-10-3 1,-1-5 0,8-2 0,1-6 0,-13-13 0</inkml:trace>
  <inkml:trace contextRef="#ctx0" brushRef="#br0" timeOffset="105805">21061 17498 24575,'0'37'0,"0"0"0,0 5 0,0 1 0,0-2 0,0 2 0,0-7 0,0 1 0,0-4 0,0-7 0,0-1 0,0 10 0,0-2 0,0-5 0,0 3 0,-16-27 0,13 27 0,-29-27 0,28 12 0,-27 0 0,11-5 0,3 12 0,-1 3 0,-9 6 0,9 3 0,-6-4 0,21-27 0,-13 12 0,16 0 0,-16-13 0,12 29 0,-27-20 0,11 21 0,1-21 0,3-12 0,0-28 0,14 3 0,0-3 0,-5-2 0,-1-2 0,0-7 0,0-1 0,2 4 0,0 0 0,-2-8 0,-1 1 0,-4 7 0,2 0 0,9 4 0,0 1 0,-6 5 0,1 1 0,7-10 0,0 15 0,0 20 0,15 20 0,-11 0 0,20 11 0,-7-11 0,11 15 0,7-8 0,0 7 0,1-7 0,-1 8 0,-14-10 0,1 1 0,5-2 0,-1-1 0,5 15 0,-5-16 0,-5-5 0,-17-13 0,12 11 0,0 1 0,-5-12 0,7 12 0,5-16 0,-19 0 0,12 0 0,-16 0 0,0 0 0,16-32 0,-7 10 0,1-3 0,5-2 0,3-3 0,0-1-294,2-4 0,1 0 1,1-1 293,1 0 0,2-1 0,0 2 0,-2 4 0,1 1 0,-1 1 0,5-7 0,-3 4 0,-10 8 0,-3 5 0,4-1 0,-16-11 0,0 3 0,0-9 440,-7 8 1,-2-1-441,5 2 0,-3 1 0,-9-1 0,-2 1 0,6 5 0,-3 1 0,-20-6 0,-5 5 0,-5 7 0,12 3 0,-5 0 0,4 4 0,7 7 0,3 2 0,-10-1 0,-1 0 0,5 0 0,1 0 0,1 0 0,1 0 0,-20 0 0,14 16 0,9-12 0,21 27 0,-13-27 0,16 20 0,-16-7 0,7 10 0,-1 5 0,-7-3 0,-2 1 0,0 8 0,3 2 0,7-3 0,-2-5 0,-20-1 0,27 16 0,-12-43 0,16 12 0</inkml:trace>
  <inkml:trace contextRef="#ctx0" brushRef="#br0" timeOffset="106821">21767 17657 24575,'27'0'0,"1"0"0,15 0 0,-10 0 0,-6 0 0,9 0 0,-17 0 0,-3 0 0,-16 0 0,0 0 0</inkml:trace>
  <inkml:trace contextRef="#ctx0" brushRef="#br0" timeOffset="107621">21802 18133 8191,'16'19'0,"3"-3"3276,24-16-1489,-5 0-378,-9 0 0,0 0-1409,18 0 1719,-9 0-1719,-15 0 0,-23 0 0,0 0 0</inkml:trace>
  <inkml:trace contextRef="#ctx0" brushRef="#br0" timeOffset="109286">22349 17692 24575,'0'43'0,"0"-17"0,0 1 0,0 7 0,0 2 0,0 0 0,0 1 0,0 2 0,0 0 0,0-7 0,0-1 0,0-4 0,0-1 0,0 17 0,0-8 0,0-15 0,0 11 0,0-42 0,0 7 0,1-18 0,-2-7 0,-15-18 0,7 6 0,-1-3 0,-4 8 0,0-2-235,3 0 1,0-4-1,0 2 235,-3-7 0,0 0 0,3 13 0,-1-2 0,0 2 0,-5-10 0,-1 2-68,0 6 0,1 0 68,2-11 0,2 0 0,3 13 0,2 1 0,3-2 0,3 1 0,2-9 0,-16 8 699,12 15-699,-12 5 141,32-1-141,-12 12 0,35-12 0,-17 16 0,6 0 0,2 0 0,10 0 0,3 0 0,-10 0 0,-21 0 0,4 0 0,-1 0 0,5 0 0,15 0 0,-15 0 0,11 0 0,-27 0 0,12 0 0,-16 0 0,0 0 0</inkml:trace>
  <inkml:trace contextRef="#ctx0" brushRef="#br0" timeOffset="110171">22349 17692 24575,'0'0'0</inkml:trace>
  <inkml:trace contextRef="#ctx0" brushRef="#br0" timeOffset="110737">22278 17657 24575,'0'0'0</inkml:trace>
  <inkml:trace contextRef="#ctx0" brushRef="#br0" timeOffset="111871">22261 17692 24575,'9'0'0,"15"0"0,-4 0 0,15 0 0,-16 0 0,13 0 0,-28-16 0,11 12 0,-15-11 0,0 15 0,0 0 0,0 0 0</inkml:trace>
  <inkml:trace contextRef="#ctx0" brushRef="#br0" timeOffset="113718">22508 17039 24575,'35'16'0,"-9"-8"0,-1 3 0,-5 9 0,-1 4 0,11 2 0,-1 0 0,-10-2 0,-1 0 0,4 5 0,-1 0 0,-3-2 0,-1-1 0,2 5 0,-2 1 0,-7 3 0,-1 1 0,3 2 0,0 2 0,-3 3 0,-1 2 0,-3-10 0,-2 1 0,1-1 0,2-2 0,0 0 0,-2 1 0,-3 4 0,-1 0 0,-1-2 0,1-2 0,0-2 0,0 3 0,0-3 0,0-5 0,-16 7 0,12 9 0,-14-24 0,-3 1 0,11 14 0,-1-1 0,-33-10 0,26-3 0,1-1 0,-2-1 0,-13-6 0,28 3 0,-11-15 0,15 16 0,-8-12 0,-10 27 0,-9-11 0,7 0 0,-11 11 0,27-27 0,-12 11 0,16-15 0,0-31 0,0 23 0,0-23 0</inkml:trace>
  <inkml:trace contextRef="#ctx0" brushRef="#br0" timeOffset="150712">5486 12524 24575,'42'0'0,"1"0"0,-1 0 0,1 0 0,0 0 0,1 0 0,-7 0 0,1 0 0,0 0 0,0 0 0,7 0 0,-1 0 0,-2 0 0,5 0 0,-4 0 0,-8 0 0,-1 0 0,-4 0 0,-1 0 0,10 0 0,4 0 0,-10 0 0,-21 0 0,4 0 0,-16 0 0</inkml:trace>
  <inkml:trace contextRef="#ctx0" brushRef="#br0" timeOffset="151720">5768 13141 24575,'41'0'0,"1"0"0,0 0 0,2 0 0,1 0 0,2 0 0,3 0 0,-2 0 0,-11 0 0,-2 0 0,3 0 0,-1 0 0,-2 0 0,-2 0 0,-1 0 0,-5 0 0,-3 0 0,7 0 0,-15 0 0,-12 0 0,11 0 0</inkml:trace>
  <inkml:trace contextRef="#ctx0" brushRef="#br0" timeOffset="153140">6844 12171 24575,'26'0'0,"-1"0"0,5 0 0,3 0 0,14 0 0,2 0 0,1 0 0,0 0 0,-7 0 0,-4 0 0,-11 0 0,-5 0 0,-7 0 0,0 0 0,-13 0 0,13 0 0,-16 0 0,0 0 0</inkml:trace>
  <inkml:trace contextRef="#ctx0" brushRef="#br0" timeOffset="154887">6756 12294 24575,'38'0'0,"0"0"0,-1 0 0,1 0 0,-4 0 0,1 0 0,0 0 0,10 0 0,0 0 0,0-1 0,-2 2 0,-10 7 0,-3 0 0,-3-7 0,-3 2 0,-5 13 0,-3-16 0,-16 15 0,0-11 0,0 28 0,0-29 0,-16 29 0,-3-13 0,-16 9 0,6-5 0,-1 3 0,1-3 0,1 1 0,-4 3 0,1 1 0,5-6 0,1-1 0,-10 12 0,8-5 0,-7 7 0,7-15 0,7 11 0,-11-27 0,27 11 0,-12-15 0,32 0 0,4 0 0,15 0 0,-8 0 0,5 0 0,2 5 0,5 1 0,-1-1 0,1-1 0,-1 0 0,1 0 0,0 2 0,1 0 0,-3 0 0,3-2 0,-6-1 0,1-3 0,-15 0 0,-4-7 0,-16 5 0,0-6 0</inkml:trace>
  <inkml:trace contextRef="#ctx0" brushRef="#br0" timeOffset="160920">7038 13176 24575,'0'32'0,"0"-1"0,0 4 0,0-1 0,0 13 0,0-21 0,0-1 0,0-6 0,0 13 0,0-29 0,0 13 0,0-16 0,0 8 0,0-6 0,0 6 0,0 7 0,0-11 0,0 28 0,0-28 0,0-4 0,0-28 0,0-9 0,0 8 0,0-1 0,0-9 0,0 13 0,0 1 0,0-2 0,0-7 0,0 22 0,0-19 0,0 27 0,0-11 0,0-1 0,0 12 0,0-12 0,0 1 0,0 11 0,0-12 0,0 16 0,0 0 0,16 0 0,-12 0 0,12 0 0,-1 0 0,5 16 0,-1 3 0,5 17 0,-22-1 0,6-8 0,-8-9 0,0 5 0,0-19 0,0 28 0,0-28 0,0 27 0,0-27 0,-8 12 0,6-1 0,-6-11 0,8 12 0,0-16 0,0 0 0,-16 0 0,12 0 0,-11 16 0,15-13 0,0 13 0,0-16 0,0 0 0,15-16 0,-11 13 0,20-29 0,-22 28 0,6-11 0,-8 15 0,0 0 0,15 0 0,-11 0 0,12 0 0,-16 0 0,0 15 0,0-11 0,0 12 0,0-16 0,0 16 0,0-13 0,0 13 0,0-16 0,0 8 0,0-6 0,0 21 0,0-19 0,0 12 0,0-16 0,0 16 0,0-12 0,0 11 0,0 1 0,0-12 0,0 12 0,0-16 0,0 0 0,-16 15 0,12-11 0,-11 12 0,7 0 0,6-13 0,-6 13 0,-8-16 0,12 0 0,-11 0 0,15 0 0,-16 0 0,12 0 0,-11 8 0,15-6 0,0 6 0,-16-8 0,12-24 0,-12 18 0,16-17 0</inkml:trace>
  <inkml:trace contextRef="#ctx0" brushRef="#br0" timeOffset="162533">7850 12047 24575,'25'0'0,"1"0"0,5 0 0,3 0 0,-3 0 0,-16 0 0,17 0 0,-32 0 0,0 0 0,0 0 0</inkml:trace>
  <inkml:trace contextRef="#ctx0" brushRef="#br0" timeOffset="164237">7761 12136 24575,'42'15'0,"-19"-6"0,1 2 0,6 9 0,2 3 0,3-5 0,-1 1 0,-9 3 0,-3-1 0,13-1 0,-3 11 0,-28-27 0,11 12 0,-15-16 0,0 0 0,0 16 0,0-13 0,0 44 0,-15-31 0,5 15 0,0 3 0,-10-3 0,5-4 0,-1-3 0,-4-4 0,1 11 0,3-27 0,8 12 0,-9-8 0,-11 9 0,9 11 0,-13-9 0,28 13 0,-11-28 0,30-4 0,-11-4 0,28-12 0,-13 16 0,24 0 0,-17 0 0,1 0 0,15 0 0,2 0 0,-6 0 0,1 0 0,9 1 0,-2-2 0,1-15 0,2 12 0,-22-11 0,-7 15 0,-4-16 0,-16 12 0,0-35 0,0 33 0,0-18 0</inkml:trace>
  <inkml:trace contextRef="#ctx0" brushRef="#br0" timeOffset="166104">8167 13106 24575,'-25'0'0,"-3"0"0,-7 0 0,0 0 0,-1 15 0,9-11 0,9 12 0,-5 0 0,3-12 0,1 11 0,3 1 0,0-12 0,12 12 0,-27-1 0,27 5 0,-12-1 0,16-3 0,0-8 0,0-6 0,0 37 0,0-15 0,0 8 0,0 2 0,0-2 0,0 17 0,0-22 0,0 8 0,0-15 0,16 11 0,-12-27 0,27 28 0,-11-29 0,15 21 0,-15-6 0,3-7 0,-21 5 0,22-16 0,-20 0 0,11 0 0,1-16 0,-12 5 0,12-7 0,-16-6 0,0 21 0,15-13 0,-11 16 0,28-16 0,-5 12 0,10-11 0,6 15 0,-23-16 0,-4 12 0,-16-12 0,0 16 0</inkml:trace>
  <inkml:trace contextRef="#ctx0" brushRef="#br0" timeOffset="167473">8361 12047 24575,'34'0'0,"0"0"0,0 0 0,9 0 0,0 0 0,-4 0 0,3 0 0,-3 0 0,7 0 0,-2 0 0,-6 0 0,-3 0 0,8 0 0,-28 0 0,-15 0 0,0 0 0</inkml:trace>
  <inkml:trace contextRef="#ctx0" brushRef="#br0" timeOffset="169137">8308 12100 24575,'28'0'0,"21"0"0,-2 16 0,-13-7 0,2 2 0,5 5 0,-3 3 0,-17-1 0,-1-1 0,19 3 0,-39 3 0,0-5 0,-16 9 0,7-2 0,-1 1 0,-3 2 0,-2-1 0,-10 4 0,1 1 0,16-4 0,1-3 0,-25 2 0,32-11 0,-15-16 0,11 16 0,-28 3 0,28 1 0,-27 11 0,27-19 0,-12 12 0,1 1 0,11-9 0,-12 15 0,16-31 0,16 16 0,3-12 0,11 4 0,7-1 0,10-6 0,4-2-331,-13 1 0,2 0 1,2 0 330,-5 0 0,2 0 0,0 0 0,0 0 0,1 0 0,1 0 0,-1 0 0,-2 0 0,5 0 0,-2 0 0,-1 0 0,10 2 0,-6-4 0,3-13 0,-43-5 0,11-15 0,-21 5 0,-3 1 0,5 3 0,-12-13 0</inkml:trace>
  <inkml:trace contextRef="#ctx0" brushRef="#br0" timeOffset="171803">8767 13053 24575,'0'10'0,"0"13"0,0-19 0,0 12 0,-16-16 0,-3 15 0,-17-11 0,17 28 0,-13-28 0,28 11 0,-11-15 0,-1 0 0,4 0 0,-21 16 0,21-12 0,-3 12 0,-1-16 0,12 0 0,-12 0 0,1 0 0,-5 0 0,-15 0 0,15-16 0,-11-4 0,27 1 0,-12-13 0,16 28 0,0-27 0,0 27 0,0-19 0,0 21 0,16-22 0,-12 20 0,27-11 0,-27 15 0,27 0 0,-27 0 0,12 0 0,0 0 0,-12 15 0,11-11 0,1 20 0,-12-22 0,15 14 0,1 7 0,-14 0 0,12-5 0,3 0 0,-1 13 0,-1-27 0,13 12 0,3-1 0,-12-5 0,1 0 0,3 3 0,-1 1 0,1 4 0,5-10 0,-28-8 0,11 0 0,-15 0 0,16-8 0,-12-10 0,12-9 0,-16-8 0,0 9 0,0 1 0,0-15 0,0 5 0,0 12 0,0 21 0,0-6 0,0 8 0,0-16 0,0 12 0,0-27 0,0 27 0,0-12 0,0 16 0,-16 0 0,12 0 0,-27 0 0,-5-15 0,5 11 0,6-5 0,1 2 0,-3 7 0,7 0 0,-11-16 0,11 12 0,-15-11 0,15 15 0,-3 15 0,5-11 0,6 28 0,-3-13 0,15 1 0,0 11 0,0-27 0,0 12 0</inkml:trace>
  <inkml:trace contextRef="#ctx0" brushRef="#br0" timeOffset="173670">9596 12065 24575,'0'33'0,"0"1"0,0-2 0,0 2 0,0 4 0,0 5 0,0-4 0,0 0 0,0 0 0,0 13 0,0-4 0,0-1 0,0-12 0,0-19 0,0 16 0,0-17 0,0 34 0,0-37 0,0 4 0,0-32 0,-8-27 0,7 5 0,0-5 0,-6 2 0,-2-3 0,2-2-354,5-2 0,2-1 0,-2 1 354,-8 2 0,-2 2 0,2-1 0,8 1 0,2 0 0,-2 5 0,-6 4 0,1 3 0,6-4 0,2 5 0,-1 12 0,0-5 0,0 22 0,0-6 1062,0-7-1062,15-5 0,13-15 0,9 15 0,-8 3 0,1 3 0,-3 11 0,1 2 0,3-9 0,0 4 0,4 18 0,-1 8 0,2-3 0,-1 5 0,-6 7 0,-2 4 0,4 1 0,-3 1 0,-8-3 0,-4-1 0,-6-7 0,-1-1 0,0 2 0,-2-1 0,-7 3 0,0 9 0,-6-12 0,-4 3 0,-9 4 0,-5 0 0,2-6 0,-2-1 0,-3 0 0,-2-2 0,-2-2 0,1 0 0,-7 8 0,2-5 0,4-8 0,3-2 0,-7 4 0,15-9 0,4-16-820,16-9 1,0 5 0,0-4 0</inkml:trace>
  <inkml:trace contextRef="#ctx0" brushRef="#br0" timeOffset="174804">10513 11659 24575,'0'41'0,"0"-11"0,0 3 0,0 8 0,0 0 0,0-4 0,0-1 0,0 5 0,0 0 0,0-5 0,0 1 0,0 7 0,0 2 0,0-12 0,-1 1 0,2 0 0,6 14 0,2 0 0,0 0 0,1 0 0,4-4 0,0-2 0,-6-10 0,1-3 0,15 13 0,-4-25 0,-1-11 0,-3-7 0,-16-7 0,0 5 0,0-6 0</inkml:trace>
  <inkml:trace contextRef="#ctx0" brushRef="#br0" timeOffset="175994">10866 12330 24575,'0'-30'0,"0"1"0,0-14 0,0-2 0,0 9 0,0-1 0,0 0-320,-1-2 1,1 1-1,1-1 320,3 1 0,3 1 0,-2 0 0,-5-8 0,3 0 157,12 0 1,2 2-158,-7 11 0,-1 1 79,1 4 1,0 3-80,6 5 0,-16-12 0,0 27 485,0 4-485,0 19 0,0 12 0,0 5 0,-1 3 0,2 4 0,3-3 0,2 6 0,1 1 0,-1-2 0,-1-5 0,0-2 0,0 0 0,2 1 0,3 9 0,1 2 0,1-1 0,-2-6 0,-3-6 0,-1-4 0,1-3 0,1 2 0,-1-5 0,-7 5 0,0-44 0,0 24-820,0-59 1,0 39 0,0-24 0</inkml:trace>
  <inkml:trace contextRef="#ctx0" brushRef="#br0" timeOffset="176923">10866 12241 24575,'31'0'0,"1"0"0,-5 0 0,-1 0 0,17 0 0,-24 0 0,-3 0 0,-16 0 0</inkml:trace>
  <inkml:trace contextRef="#ctx0" brushRef="#br0" timeOffset="177790">11183 12241 24575,'0'31'0,"0"-1"0,0 9 0,0 1 0,0 0 0,0 2 0,0-8 0,0 2 0,0-2 0,0 4 0,0-2 0,0 0 0,0-3 0,0 10 0,0-8 0,0-31 0,0 8 0,0-28 0</inkml:trace>
  <inkml:trace contextRef="#ctx0" brushRef="#br0" timeOffset="180533">11607 11659 24575,'0'41'0,"0"7"0,0-17 0,0 0 0,0-4 0,0-1 0,0 3 0,0 1 0,0-3 0,0 1 0,0 4 0,0-1 0,0 6 0,0 2 0,0-19 0,0 15 0,0-16 0,0 13 0,0-20 0,0-3 0,0-50 0,-3 0 0,-2-8 0,1 5 0,0-6 0,-1-2 0,0 0 0,1 10 0,-2-2 0,1 1 0,-1 0 0,0 1-149,-3-4 1,0 1 0,0 2 0,1 1 148,1-6 0,1 3 0,-1 9 0,-9 0 0,16 17 0,16 3 0,-12 16 0,12 0 0,-1 0 593,-11 0-593,27 16 0,-19 3 0,22 17 0,-7-9 0,-7 6 0,-5-5 0,-15-8 0,0 11 0,0-12 0,0 17 0,0-1 0,-15 8 0,5-9 0,0 1 0,-3-5 0,-1-1 0,-4-2 0,2-2 0,4 15 0,-3-36 0,15 11 0,0-30 0,0 11 0,0-20 0,0 22 0,0-6 0,0-7 0,15 11 0,-11-12 0,20 0 0,9 12 0,14-11 0,-9 13 0,3 4 0,-5-3 0,0 2 0,7 5 0,0 3 0,-5 4 0,-3 2 0,-2 2 0,-3 3 0,-3 9 0,-3 1 0,-5-11 0,-3 1 0,-5 6 0,-3-1 0,8 3 0,-16-11 0,0 7 0,0-20 0,-16 27 0,-3-11 0,-5-3 0,-3 1 0,-3 0 0,-3-1 0,-2-2 0,-2-2 0,-3-3 0,1-3 0,-8 1 0,-2-8 0,22 0 0,7 0 0,5 0 0,15-8-820,0-9 1,0 5 0,0-4 0</inkml:trace>
  <inkml:trace contextRef="#ctx0" brushRef="#br0" timeOffset="181516">12559 12206 24575,'0'28'0,"0"18"0,0 4 0,1-25 0,-2 1 0,-2 5 0,-3 5 0,0-4 0,-3 0 0,-2-5 0,-6-7 0,-1-1 0,0 8 0,0-3 0,-9 4 0,-6 5 0,21-21 0,-4 4 0</inkml:trace>
  <inkml:trace contextRef="#ctx0" brushRef="#br0" timeOffset="183135">13335 11165 24575,'-35'0'0,"0"0"0,-8 0 0,5 0 0,11 0 0,-4 0 0,11 0 0,-15 0 0,-8 16 0,16-15 0,1 2 0,2 12 0,1 1 0,-3-10 0,1 0 0,-11 27 0,22-12 0,1 2 0,-4 3 0,1 2 0,1 2 0,2 3 0,2 4 0,-1 3 0,0-1 0,-6 1 0,1 2-169,8 4 1,4 5 0,-1-5 168,-3-3 0,2-2 0,6 7 0,2-1 0,-1-15 0,0-2 0,7 5 0,2-1 0,0-10 0,2-1 0,5 3 0,3-1 0,16 10 0,-13-21 0,-1 0 505,17 19-505,-2-18 0,2-3 0,-13-1 0,1-2 0,10-2 0,6-2 0,-4-1 0,-7-3 0,0-2 0,2-3 0,3-1 0,-5-2 0,-6-1 0,-3-4 0,5-8 0,-3-3 0,-5 5 0,-2-1 0,2-24 0,-3 8 0,-16 15 0,0 4 0</inkml:trace>
  <inkml:trace contextRef="#ctx0" brushRef="#br0" timeOffset="183939">13812 12100 8191,'0'20'0,"0"11"3276,0 12-2383,0-16 1,0 3 515,0 17 0,0 0-1409,-4-13 0,0-1 859,3 2 1,0-2-860,-7 11 3276,-8-25 0,12-3-3044,-11-16-232,15-16 0,0-3 0,0-1 0,0 4 0</inkml:trace>
  <inkml:trace contextRef="#ctx0" brushRef="#br0" timeOffset="186120">14341 11289 24575,'0'27'0,"0"1"0,0 17 0,0 0 0,0-15 0,0 1 0,0 0 0,0 3 0,0 3 0,0 10 0,0 2 0,0-2 0,0 1 0,0 0 0,0 0 0,0 2 0,0-7 0,0 4 0,0 2 0,0-37 0,0 19 0,0-27 0,0 12 0,-16-16 0,-19 0 0,3 0 0,8-7 0,-1-2 0,-2-11 0,7-7 0,-11-6 0,27 5 0,-10-5 0,-3-1 0,-3-1 0,10 2 0,1 1 0,-7 5 0,16-8 0,0 15 0,16-11 0,-13 27 0,13 4 0,0 20 0,3 15 0,5-17 0,3-1 0,-4-3 0,1-1 0,10 4 0,1 0 0,-3-4 0,-1 1 0,-7 3 0,-1 2 0,2-2 0,-1 1 0,3 17 0,-7-15 0,-4-5 0,-16-7 0,31-6 0,0 22 0,3-7 0,1 1 0,-11 1 0,-1 1 0,3 7 0,-1-3 0,10-4 0,-7-5 0,-11-15 0,-9 0 0,-8-31 0,-1 2 0,2-5 0,3 1 0,3-3 0,-2-2-390,-3 0 0,-2-1 0,0-1 0,2 0 390,1 1 0,2 0 0,-1 1 0,-1-1 0,-2-1 0,-1 0 0,0 0 0,-1 1-166,1-6 0,0 1 0,0 2 166,1 4 0,0 2 0,-3 4 0,-5 3 0,-1 1 0,7-9 0,-2 4 0,-21 9 0,8 0 0,-1-3 759,3 4 1,-4 3-760,-17 8 0,-4 2 0,11-9 0,-1-1 0,-16 9 0,-4 3 0,8-2 0,0 0 0,7 4 0,-1 0 0,0 2 0,-10 4 0,0 0 0,10 0 0,0 0 0,1 0 0,-4 0 0,1 0 269,1 0 1,4 0-270,4 0 0,13 0 0,-1 0 0,12 16 0,-12 4 0,16-1 0,-15 5 0,-5-7 0,1 11 0,3-9 0,0 13 0,12-28 0,-11 11 0</inkml:trace>
  <inkml:trace contextRef="#ctx0" brushRef="#br0" timeOffset="187705">14923 10971 24575,'0'30'0,"0"-1"0,0 6 0,0 3 0,0 6 0,0 2 0,0-12 0,0 1 0,0 0-322,-1 0 1,1 0-1,1 1 322,3-1 0,2 1 0,0 0 0,0 4 0,1 0 0,-1 2-378,1 6 0,-1 2 1,1-1 377,1-7 0,1-2 0,-3 1 0,-4 6 0,-2 1 0,0-5 251,4-6 1,0-2-252,-3 4 0,-2-3 0,1-5 0,0 18 461,0-22-461,-4-2 0,0 1 567,4 2 0,-2-1-567,-8-2 0,-3-3 0,-7 11 0,1-9 0,3-20 0,16-4 0,0-12 0,16-21 0,-13 21 0,13-4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7:21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10319 24575,'0'31'0,"0"0"0,0 11 0,0 1 0,0-6 0,0 0 0,0 7 0,0 0 0,0-4 0,0-1 0,0-2 0,0-4 0,0 7 0,0-1 0,0-37 0,0 6 0,0 7 0,16-11 0,-12 12 0,11 0 0,-15-13 0,16 29 0,-12-28 0,12 11 0,-16-15 0,0 0 0,15 0 0,13 0 0,14 0 0,8 0 0,-12 0 0,1 0 0,4 0-521,3 0 0,5 0 1,1 0-1,-2 0 521,-3 0 0,-1 0 0,0 0 0,0 0 0,0 0 0,0 0 0,0 0 0,0 0 0,-1 1 0,0 0 0,0-1 0,-2-2 0,7-2 0,-2-2 0,1 1-312,-6 3 1,1 3-1,0-1 1,0-3 311,-4-4 0,-1-2 0,1 0 0,-1 2 0,3 5 0,0 2 0,0 0 0,-1-1 0,8-4 0,-1 0 0,0-1 0,-1 0 0,0 1 0,-2 0-90,-8 4 1,-3 0 0,1-1 89,0-3 0,1-1 0,-3 2 0,4 3 0,0 2 0,-3-4 0,0 0 0,-2 1 0,-2 1 0,-1 0 0,3-5 0,3-3 0,-2 0 0,8 0 0,0-1 0,-8-1 0,0-1 0,-1-1 0,14-5 0,-3 1 955,-11 8 1,-2-2-956,-7-5 0,-3 1 1366,14 11-1366,-23-11 320,5 15-320,0 0 0,19 0 0,9 0 0,6 0 0,-6 0 0,0 0 0,-7-5 0,2-1 0,-3 1 0,5 3 0,-4 0 0,-8-6 0,-3 0 0,17 8 0,-25 0 0,6 0 0,-5 0 0,12 0 0,5 0 0,-3 0 0,0 0 0,11 0 0,1 0 0,-4 0 0,-4 0 0,2 0 0,0 0 0,-37 0 0,6 0 0,-8-8 0,0 6 0,0-21 0,0-12 0,-1-2 0,-2-8 0,-1 1 0,-4-3 0,-1-2-123,6 11 0,2-5 0,-2 2 0,-2 4 123,-10-1 0,-1 2 0,6-8 0,0 4 0,-10 8 0,5 1 0,15 31 0,0 16 0,0-12 123,0 27 0,0-27 0,0 12 0</inkml:trace>
  <inkml:trace contextRef="#ctx0" brushRef="#br0" timeOffset="5611">15187 5644 24575,'0'40'0,"0"-1"0,1-6 0,0 1 0,-3 3 0,-6 9 0,-4 2 0,1-1-368,3-5 0,1-2 0,-1 1 368,-4 3 0,-1 0 0,2-4 180,2-7 1,3-4-181,6 7 183,0-5-183,0-19 0,0 21 0,0-21 560,0 19-560,0-11 0,0 15 0,0-15 0,0 11 0,0-27 0,0 12 0,0-16 0,15 0 0,-11 0 0,43 0 0,-23 0 0,3-8 0,5 0 0,1 6 0,2 0 0,1-6 0,3 0 0,-6 7 0,2 2 0,0-1 0,0 0 0,-1 0 0,3 0 0,2 0 0,3 0 0,0 0 0,-2 0 0,3 0 0,-1 0 0,0 0 0,5 0 0,-1 0 0,-1 0 0,7 0 0,-4 0 0,-19 0 0,0 0 0,14 0 0,-1 0 0,5 0 0,-21 0 0,-1 0 0,10 0 0,-16 0 0,-3 0 0,-16 0 0,0-15 0,8 11 0,-6-12 0,6 0 0,7-3 0,5-16 0,-4 13 0,3 0 0,7 4 0,-1-1 0,-8-10 0,-2-1 0,2 10 0,-1 1 0,7-24 0,-19 10 0,12 21 0,-16-19 0,0-5 0,0-11 0,0 14 0,0-2 0,1 3 0,-2 1 0,-7 3 0,0 1 0,7 0 0,-2 3 0,-12-3 0,15 17 0,0 4 0,0 30 0,-8-20 0,6 11 0,-6-15 0</inkml:trace>
  <inkml:trace contextRef="#ctx0" brushRef="#br0" timeOffset="19261">8150 9807 24575,'-20'0'0,"4"0"0,1 0 0,-5 0 0,-15 0 0,-1 8 0,8-1 0,-2 4 0,-6 9 0,-1 3 0,0-4 0,0 1 0,1 5 0,3 1 0,10-8 0,3-1 0,0 3 0,5 3 0,15-5 0,0-6 0,0 19 0,0-11 0,-7 6 0,-2 7 0,-1 9 0,0 4 0,0 0 0,1 2 0,3-13 0,0 0 0,2-1 0,3 7 0,2-4 0,-1 10 0,0 2 0,0-21 0,16 7 0,19-16 0,-9-3 0,3 0 0,1-6 0,3-1 0,9 1 0,0 0 0,-13-1 0,1-2 0,12-5 0,0-4 0,5-14 0,-21 8 0,-1-4 0,-2-11 0,-3-5 0,-2-2 0,1-2 0,5-1 0,3-2 0,-3-1-339,-6 0 1,-2 0 0,1-2 338,5-5 0,3-1 0,-4 0 0,-5 5 0,-2 0 0,-1 1 0,0 2 0,-1 1 0,-1 0 0,-1-10 0,-1 2 0,0 10 0,-2 3-3277,-7-5 106,0 19 3171,-31 1 0,-16 11 339,19-4 1,-1 0-340,-1 7 0,1 2 0,-6-1 0,15 0 3276,-11 0 0,27 0-3044,-20 0-232,22 0 0,-5 0 0,7 0 0</inkml:trace>
  <inkml:trace contextRef="#ctx0" brushRef="#br0" timeOffset="21859">8538 10777 24575,'0'-35'0,"0"0"0,0 15 0,0 5 0,0 46 0,0-8 0,0 13 0,0-21 0,0-15 0,0 0 0</inkml:trace>
  <inkml:trace contextRef="#ctx0" brushRef="#br0" timeOffset="23597">9014 10231 24575,'0'-20'0,"0"-11"0,15-5 0,2 17 0,2-1 0,0-2 0,1 1 0,1 3 0,1 3 0,11 3 0,-5-4 0,-9 16 0,13 0 0,-28 0 0,27 0 0,-27 24 0,15 0 0,1 5 0,-16 14 0,-2 4 0,10-12 0,4 1 0,-5 1 0,-7-2 0,-5 0 0,2 0 0,4 0 0,1-1 0,-1 1-239,-4 5 0,-1 1 0,-1 0 239,2-4 0,0-1 0,-3 3 0,-5 2 0,-3 3 0,-2 0 0,2-5 0,-2 9 0,-2-4 0,-3-6 0,-4 0 0,0-6 0,3-9 0,1-3 0,-2 15 0,-13-15 0,28-4 0,-19-16 0,5 0 717,-25-16-717,15 7 0,1-2 0,3-5 0,1-3 0,-2 1 0,1 1 0,-3-11 0,7 11 0,4 9 0,16-8 0,0 12 0,16-27 0,4 11 0,-1 2 0,5 1 0,1 6 0,3 3 0,2-2 0,2 4 0,7 5 0,1 2 0,4-2 0,0 2 0,0 4 0,2 6-416,-4 3 0,1 4 0,-1 0 416,-6-2 0,-3 1 0,2 1 0,-1 3 0,1 2 0,0 0 0,-1-5 0,2-6 0,1-3 0,-3 1 0,-2 6 0,-3 2 0,1-5 0,5-9 0,-2-4 0,10 0 0,-23-4 0,-4-12 0</inkml:trace>
  <inkml:trace contextRef="#ctx0" brushRef="#br0" timeOffset="38276">1500 7108 24575,'25'-15'0,"3"-5"0,3-3 0,2-4 0,1-3 0,-6 5 0,2-2 0,0 0-347,2 1 1,0 0 0,-2 0 346,2-9 0,2-2 0,1 8 0,6-1 0,1-1 0,-5 3 0,-4 1 0,-3 1 0,3-1-292,-2 4 1,4-2-1,1 1 1,-1 0 0,-3 2 291,3-4 0,-2 2 0,-1 1 0,1 2 0,0 0 0,-3 1 297,3-7 0,-3 3-297,-4 5 0,-1 3 0,10-4 0,-8 4 489,-9 8-489,-10 6 1413,-8-5-1413,0-9 0,6-8 0,3-3 0,1 2 0,0-1 0,6-16 0,3 0 0,7 9 0,-1 3 0,-13 2 0,0 1 0,15 0 0,-7 3 0,-32 5 0,8 3 0,-24 13 0,-11 6 0,8-3 0,-4 0 0,-10-2 0,-6-1 0,4 0 0,0 2 0,2 0 0,7-1 0,0-2 0,4 2 0,6 2 0,5 0 0,3 0 0,5 0 0,46 0 0,-6 0 0,5 0 0,6 2 0,7 0 0,3 0 0,-3 0 0,5-1 0,-2-1 0,2 1-205,-4 0 0,3 1 0,0 0 0,-5 1 205,-5 2 0,-2 1 0,-3-1 0,5-4 0,-4 2 0,5 12 0,1-15 0,-20 16 0,17-12 0,-17 11 820,13-15-820,-29 16 0,13-12 0,-16 12 0,0-16 0,0 15 0,0-11 0,-16 43 0,-3-31 0,2 14 0,-1 5 0,-3-4 0,-2 0 0,-2 2 0,-2 1 0,6-2 0,0 3 0,0-2 0,-10 5 0,-1-1 0,9-8 0,-1 1 0,3-1 0,-4 4 0,3-4 0,-14 7 0,21-5 0,15-27 0,0-20 0,0 8 0,0-23 0</inkml:trace>
  <inkml:trace contextRef="#ctx0" brushRef="#br0" timeOffset="40991">1429 7990 24575,'43'0'0,"-2"0"0,2 0 0,-4 0 0,1 0 0,3 0 0,4 0 0,-2 0-445,-8 0 0,-1 0 0,1 0 445,4 0 0,1 0 0,-2 0 0,-4 0 0,-1 0 0,0 0 0,0 0 0,0 0 0,-1 0 0,11 3 0,0 2 0,-8 0 0,1 1 0,-1 1 0,-3 2 0,-1 0 0,0 0 217,17 1 1,-2 0-218,-7 7 0,-4-3 110,-9-12 1,-3 0-111,3 14 0,-13-16 0,1 0 679,-12 0-679,12-16 0,-16 12 0,0-27 0,0 27 0,0-12 0,0 1 0,0 11 0,0-35 0,-16 1 0,7 8 0,-2-2 0,-8-8 0,-5 1 0,-2 3 0,-1 0 0,4-1 0,-1 3 0,-1 14 0,-1 3 0,8-5 0,1 5 0,-3 13 0,-3-12 0,21 16 0,-6 0 0,8 16 0,0-12 0,8 11 0,25-7 0,-3 0 0,3 2 0,7 3 0,2 1 0,-7-3 0,1 0 0,-3 3 0,5 11 0,-1 1 0,-2-10 0,-2-1 0,-9 3 0,-5-3 0,1-7 0,-4 8 0,-16-12 0,15 11 0,-11 1 0,28-12 0,-13 27 0,1-11 0,3-1 0,-21 13 0,6-28 0,-8 19 0,0-5 0,-39-6 0,13 11 0,-5 1 0,-6-14 0,-5-5 0,0 3-407,2 8 0,1 3 0,-2-3 407,3-7 0,-1-3 0,-1 0 0,2 1 0,-3 4 0,2 1 0,0-2 0,-3-6 0,1-1 0,2 2 0,-6 11 0,2-1 0,2-14 0,3 2 0,10 13 0,2-1 0,-10-11 0,21 12 0</inkml:trace>
  <inkml:trace contextRef="#ctx0" brushRef="#br0" timeOffset="53143">15152 8149 24575,'0'28'0,"0"21"0,0-18 0,0-6 0,0 1 0,0 9 0,0-15 0,0-5 0,0-15 0,16 0 0,-12-15 0,27-5 0,-19 1 0,17 2 0,7 2 0,-12 5 0,2 1 0,4-3 0,3 0 0,-1 0 0,4-2 0,0 1 0,-1 4 0,1 0 0,-2-3 0,0 1 0,-2 9 0,-1 0 0,-3-6 0,-1 0 0,16 8 0,6 0 0,-18 0 0,-4 0 0,-3 0 0,-4 0 0,-4 0 0,-1 0 0,5 0 0,23 0 0,-6 0 0,-1 0 0,3 0 0,-7 1 0,2-2 0,2-2 0,3-3 0,-2-1 0,6-2 0,-2-1 0,-1 0 0,-1 0 0,-4 1 0,-4 3 0,-7 6 0,15 0 0,-37-16 0,6 12 0,-8-27 0,0 19 0,0-37 0,0 18 0,0 4 0,0 3 0,0 4 0,0-11 0,0 27 0,0-12 0</inkml:trace>
  <inkml:trace contextRef="#ctx0" brushRef="#br0" timeOffset="92775">21026 6809 24575,'0'-10'0,"0"2"0,0 8 0,0 0 0</inkml:trace>
  <inkml:trace contextRef="#ctx0" brushRef="#br0" timeOffset="94362">21026 6756 24575,'0'19'0,"0"-3"0,0-16 0,16 8 0,-5-6 0,13 8 0,1 3 0,7 7 0,4-11 0,2 1 0,-10 6 0,1 0 0,10-6 0,0-1 0,-7 9 0,-1 0 0,3-8 0,1-1 0,-4 3 0,0 0 0,5-3 0,-1-1 0,-3-2 0,-1 0 0,4 9 0,-2 2 0,-9-7 0,-1-1 0,7 0 0,-1 2 0,8 20 0,-8-20 0,1-2 0,-2 0 0,-1 1 0,4 2 0,1 0 0,3-3 0,-2 0 0,14 2 0,-11 21 0,-5-28 0,-27-4 0,12-4 0,-16-12 0</inkml:trace>
  <inkml:trace contextRef="#ctx0" brushRef="#br0" timeOffset="96309">20991 6950 24575,'0'27'0,"15"6"0,-11-5 0,11-3 0,2 1 0,-6 21 0,5-21 0,2 1 0,-4 4 0,-1-3 0,7-5 0,-5 9 0,-15-32 0,0 0 0,0-16 0,0-4 0,0-23 0,-6 10 0,-3-2 0,0-2 0,-2-1 0,-2 4 0,-2-1 0,0 0 0,-3-10 0,-1 0 0,-3 0 0,1 2 0,3 2 0,0 3 0,0 10 0,1 2 0,7-2 0,0 5 0,-5 3 0,15-4 0,0 23 0,0-7 0,0 8 0,15-16 0,5-4 0,11 4 0,5-3 0,-4-6 0,2-1-411,1 10 1,4 2-1,-1-3 411,0-5 0,1-1 0,0 0 0,2 1 0,1 1 0,0 1 0,-1-1 0,0-1 0,1 2 0,-2 2 0,1 0 0,-1 1 0,-2 1 0,0 1 0,2 3 0,3 4 0,2 3 0,-2-2-102,-5-3 1,-2-2-1,0 3 102,-1 7 0,1 2 0,-3-2 0,0-6 0,-4 1 0,7 7 0,-21 0 0</inkml:trace>
  <inkml:trace contextRef="#ctx0" brushRef="#br0" timeOffset="99998">22314 8008 24575,'-20'26'0,"0"-1"0,1-5 0,-3-1 0,-16 8 0,-2-3 0,16-10 0,1 0 0,-10 1 0,1 3 0,8 3 0,1 1 0,-8-3 0,-1 1 0,-2 14 0,0-1 0,2-18 0,1 1 0,3 17 0,1-1 0,-3-17 0,1 1 0,9 17 0,3 1 0,-10-3 0,-5 3 0,28-11 0,-11-19 0,15 12 0,0-16 0,-16 0 0,12 15 0,-18-6 0,-3 2 0,9 24 0,-14-16 0,-4-2 0,2 10 0,-3-9 0,19-11 0,16-7 0,0 0 0,0-23 0,0 1 0,0-21 0,0 8 0,16 0 0,4-8 0,-3 24 0,1 0 0,-4-2 0,-1-1 0,21-13 0,-23 0 0,21 15 0,-28 4 0,11 16 0,-15 32 0,0-9 0,0 2 0,0 1 0,0 17 0,0-17 0,0 1 0,0 12 0,0 1 0,1-8 0,-2 2 0,-2-1 0,-3 1 0,0-1 0,-3 5 0,-2-1 0,-3 7 0,1 0 0,3-12 0,2-1 0,2-4 0,4-3 0,10-5 0,25-19 0,7-14 0,7-7 0,-5 4 0,3-2 0,3 0-323,-7 4 0,2-1 1,0 0-1,0 0 323,2 0 0,0-2 0,-1 1 0,-1 0 0,4-5 0,-3 1 0,0 1 0,-4 6 0,-1 3 0,-6-3 0,-8-8 0,-3 5 0,25 15 0,-43-22 0,11 20 0,-15-11 0,0 15 0</inkml:trace>
  <inkml:trace contextRef="#ctx0" brushRef="#br0" timeOffset="107491">8961 11712 24575,'0'-19'0,"0"-5"0,0 22 0,-16-21 0,-3 19 0,-17-28 0,1 13 0,-8-1 0,17 11 0,-1 2 0,-4 6 0,-1 2 0,1-1 0,0 0 0,4 0 0,1 0 0,-17 0 0,7 0 0,1 0 0,0 0 0,14 14 0,-1 4 0,-5-4 0,1 3 0,-6 16 0,1 3 0,3-12 0,1-1 0,4 2 0,3 1 0,2 9 0,11 8 0,7-6 0,0 7 0,0-18 0,0-2 0,0 8 0,7 17 0,27-22 0,-3-7 0,1-10 0,3-4 0,12-6 0,-13 1 0,0-2 0,13-15 0,-12 4 0,-3-4 0,-1-21 0,2 16 0,-1-1 0,-16-3 0,-1-1 0,12 7 0,-3-1 0,-13-9 0,-2-1 0,22-7 0,-27-6 0,12 8 0,-16 15 0,0-11 0,0 27 0,0-20 0,0 22 0,0-6 0</inkml:trace>
  <inkml:trace contextRef="#ctx0" brushRef="#br0" timeOffset="109659">9084 11977 24575,'0'19'0,"0"13"0,0-28 0,0 19 0,0-21 0,0 6 0,0 8 0,0-12 0,0 11 0,0 1 0,0 4 0,0 15 0,0 0 0,0-7 0,0 5 0,0-6 0,0-23 0,0-8 0,0-23 0,0-22 0,0 18 0,0 4 0,0 3 0,0 4 0,0 4 0,0 16 0,0 16 0,0-12 0,0 27 0,0-27 0,0 12 0,0-16 0,0 16 0,0-13 0,0 13 0,0-16 0,0 16 0,0-12 0,0 11 0,0-15 0,-15 0 0,11 0 0,-28 0 0,28 0 0,-27 0 0,27 0 0,-11 0 0,15 8 0,15-6 0,-11 6 0,12-8 0,-16 0 0,0 0 0,0 16 0,0-12 0,0 27 0,0-27 0,0 27 0,0-27 0,0 12 0,0-16 0,0 0 0</inkml:trace>
  <inkml:trace contextRef="#ctx0" brushRef="#br0" timeOffset="111796">9278 12136 24575,'20'-36'0,"11"9"0,-27-6 0,20 5 0,-22-7 0,6 0 0,7-1 0,-11 9 0,12 9 0,-32-5 0,4 19 0,-5-12 0,-7 16 0,20 0 0,-27 0 0,27 0 0,-27 0 0,27 0 0,-28 0 0,29 0 0,-13 0 0,0 0 0,4 16 0,-21-12 0,21 19 0,-3-21 0,15 22 0,0-20 0,0 27 0,0-27 0,0 27 0,0-11 0,0-1 0,15 13 0,-3-28 0,11 8 0,3-1 0,5-9 0,5 22 0,-5-5 0,-11 1 0,-1-4 0,-3-16 0,-8 15 0,-6-11 0,6 28 0,-8-29 0,15 13 0,-11-16 0,12 16 0,-16-4 0,7 11 0,2 3 0,-6 5 0,6 2 0,-2 1 0,-7 5 0,0 4 0,0-26 0,0 7 0,0-20 0,-16 12 0,-11-16 0,1 0 0,-1 0 0,-20 0 0,13 0 0,1 0 0,2 0 0,-2 0 0,25 0 0,-8 0 0,12-16 0,-11 12 0,15-12 0,0 8 0,0 7 0,0-23 0,0 4 0,0 1 0,0-13 0,0 13 0,0-1 0,0-11 0,0 27 0,0-12 0,0 16 0,0 0 0,0 0 0</inkml:trace>
  <inkml:trace contextRef="#ctx0" brushRef="#br0" timeOffset="121243">10178 13018 24575,'0'-20'0,"0"-11"0,-8 27 0,-10-12 0,-9 16 0,2 0 0,-1 0 0,-13 0 0,-4 0 0,9 0 0,23 0 0,-21 16 0,13 19 0,-6-13 0,-1 3 0,11 9 0,-2 1 0,-16-12 0,2 1 0,23 10 0,0-2 0,-16-16 0,1 0 0,19 33 0,-12-22 0,16 8 0,0 1 0,0-1 0,0-8 0,0 7 0,16-7 0,4-7 0,-1 11 0,13-27 0,-28 27 0,19-27 0,-5 12 0,25-16 0,-4 0 0,-8 0 0,-3 0 0,-7 0 0,19 0 0,-36-16 0,11-3 0,1-17 0,-12-7 0,11 18 0,1-3 0,-5-10 0,-2-2 0,0 7 0,1-1 0,7-10 0,-2 4 0,-11 9 0,11-16 0,-15 43 0,0-12 0</inkml:trace>
  <inkml:trace contextRef="#ctx0" brushRef="#br0" timeOffset="121744">10319 13370 24575,'0'0'0</inkml:trace>
  <inkml:trace contextRef="#ctx0" brushRef="#br0" timeOffset="123017">10319 13476 24575,'0'10'0,"0"13"0,0-19 0,0 12 0,0-16 0,0 0 0,16 0 0,-12-16 0,11 12 0,-15-11 0,0 15 0,0 15 0,0 5 0,0 15 0,0-15 0,0-4 0,0-16 0,0 0 0</inkml:trace>
  <inkml:trace contextRef="#ctx0" brushRef="#br0" timeOffset="124311">10707 13406 24575,'8'-26'0,"0"1"0,1 1 0,1 1 0,12-12 0,0 1 0,-11 9 0,-1 3 0,14-13 0,-9 19 0,-11 16 0,12-16 0,-16-3 0,0-1 0,0-3 0,0 21 0,0 2 0,0 2 0,0 37 0,-2-3 0,-2 9 0,-1 6 0,0-3 0,0-1 0,0 0 0,0 1 0,1 2-345,0-9 0,1 3 0,0 0 1,-1 0-1,1-1 0,0-2 345,-1 7 0,-1-2 0,1-2 0,1-4 0,3 13 0,0-8 0,0-16 0,0-3 0,0 13 0,0-45 0,0 12 0,0-14 0</inkml:trace>
  <inkml:trace contextRef="#ctx0" brushRef="#br0" timeOffset="126001">11183 13212 24575,'0'43'0,"0"-17"0,0 1 0,0 20 0,0-18 0,0-7 0,0-19 0,0-6 0,0-33 0,0 1 0,0 8 0,0 9 0,16 10 0,19 8 0,-1 0 0,3 0 0,3 0 0,2 0 0,-7 0 0,0-1 0,-1 2 0,4 2 0,-1 2 0,-2 2 0,-2 4 0,-1 1 0,-5 3 0,-4 20 0,2-17 0,-2 0 0,-12 17 0,7-8 0,-10 7 0,-8-7 0,0 8 0,0 1 0,-30-7 0,-11 0 0,7 1 0,-4-3-261,-3-9 1,-5-4 0,1 1 260,9 2 0,0 1 0,3-6 0,-5-9 0,3-2 0,4 7 0,3 0 0,-7-8 0,-8-16 0,24 0 0,1-3 0,-3 0 0,-2-1 0,-2-2 0,0 1 390,5 3 1,0 2-391,-15-11 0,19 7 0,16 5 0</inkml:trace>
  <inkml:trace contextRef="#ctx0" brushRef="#br0" timeOffset="127244">11025 13282 24575,'0'-35'0,"0"0"0,0-1 0,0 17 0,0-13 0,0 28 0,0-11 0,31 15 0,8 0 0,8 0 0,-7 0 0,1 0 0,-16 0 0,1 0 0,13 0 0,0 0 0,-2 0 0,2 0 0,-35 0 0,12 0 0</inkml:trace>
  <inkml:trace contextRef="#ctx0" brushRef="#br0" timeOffset="128098">12259 13441 24575,'26'0'0,"-1"0"0,22 0 0,-12 0 0,-1 0 0,13 0 0,-12 0 0,-3 0 0,-28 0 0,11 0 0</inkml:trace>
  <inkml:trace contextRef="#ctx0" brushRef="#br0" timeOffset="128762">12524 13335 8191,'-20'0'0,"5"0"0</inkml:trace>
  <inkml:trace contextRef="#ctx0" brushRef="#br0" timeOffset="129761">12489 13335 24575,'0'25'0,"0"1"0,0 5 0,0 1 0,0-3 0,0-1 0,0 15 0,0-12 0,0 4 0,-16 12 0,14-12 0,0-1 0,-14 13 0,15-21 0,2-1 0,-1 2 0,0-9 0,0-10 0,0-8 0</inkml:trace>
  <inkml:trace contextRef="#ctx0" brushRef="#br0" timeOffset="131262">13371 13282 24575,'0'-35'0,"0"0"0,0-1 0,0 1 0,1 4 0,-2-1 0,-6-3 0,-2 2 0,0 9 0,-2 1 0,-5-8 0,-3 3 0,1 8 0,1 3 0,-11-11 0,-5 12 0,6 1 0,7 11 0,-11-12 0,27 16 0,-28 0 0,28 16 0,-16-7 0,-7 1 0,4 10 0,-1 4 0,-3 2 0,-4 4 0,1-2-220,-7 3 1,0 1 219,7 0 0,1 3 0,3-2 0,1-2 0,3 0 0,3 8 0,3 1 0,7-12 0,2 0 0,6 10 0,2-1 0,-1 2 0,0 4 0,32-9 439,-24-23-439,14 6 0,3-2 0,-6-11 0,1 27 0,3-27 0,-21 12 0,22-32 0,-5-4 0,17-15 0,-8 7 0,3-3 0,-8 8 0,1-1 0,1-1 0,9-10 0,3-1 0,-2 1 0,-9 8 0,-1 1 0,0 2 0,15-8 0,-5 6 0,-16 10 0,-3 16 0,-16 0 0</inkml:trace>
  <inkml:trace contextRef="#ctx0" brushRef="#br0" timeOffset="132726">13600 13282 8191,'0'-14'0,"0"1"3276,0-30-1489,0 7 1031,-16 17-2818,12 3 1719,-11 16-1719,15 16 3276,0-12 0,0 27-3044,0-27-232,0 27 0,0-27 0,0 12 0,0-16 0,0 0 0,0 15 0,0-11 0,0 12 0,0-16 0,0-16 0,0 12 0,0-11 0,0 15 0,0 0 0,0 0 0</inkml:trace>
  <inkml:trace contextRef="#ctx0" brushRef="#br0" timeOffset="134578">14147 13018 24575,'15'-36'0,"-6"11"0,2-1 0,9 2 0,3 1 0,4-3 0,-1-1 0,-2-3 0,-1 2 0,-5 8 0,-1 0 0,1-1 0,-4-1 0,-10-11 0,19 21 0,-21-4 0,6 16 0,-8-15 0,0 11 0,0-12 0,0 32 0,-8-12 0,6 27 0,-6-27 0,8 12 0,-15 7 0,11 14 0,-11-4 0,-2 5 0,9-1 0,2 4 0,1 1-380,-2 0 1,1 1 0,-1 1 379,-1-7 0,-1 1 0,1 0 0,2 0 0,3 12 0,3 0 0,-1-3 0,-6 1 0,-2-2 0,3-12 0,1 0 0,1-2 0,2 0 0,0-1 0,-7 1 0,2-2 0,7 8 0,0 1 0,0-20 1138,0 1-1138,0-20-820,0-20 1,0 1 0,0 3 0</inkml:trace>
  <inkml:trace contextRef="#ctx0" brushRef="#br0" timeOffset="144626">10319 14834 24575,'0'-25'0,"0"-1"0,0-21 0,1 21 0,-2-1 0,-6-3 0,-2 2 0,5-12 0,-10 13 0,-3 3 0,-2 5 0,-25 3 0,7 16 0,-6 0 0,8 0 0,15 0 0,5 0 0,-1 0 0,12 0 0,-12 16 0,16-12 0,-15 43 0,3-8 0,-4-1 0,-2 2 0,5-3 0,-1-1 0,-3 0 0,-1-2 0,0-6 0,0-3 0,0-3 0,1 0 0,6 3 0,3 0 0,-8 15 0,15-11 0,2 0 0,-1 9 0,0-11 0,0 4 0,0-11 0,0 0 0,16 11 0,3-27 0,16 12 0,1-16 0,-17 0 0,13 0 0,-21 0 0,23 0 0,-7 0 0,-7 0 0,11 0 0,-27 0 0,12 0 0,-1-16 0,5-19 0,-7 12 0,1-1 0,4-9 0,-2-3 0,-2-3 0,-1 0 0,-3 5 0,0 1 0,7-1 0,-3-1 0,-11 5 0,-2 2 0,15-12 0,-16 5 0,0 4 0,0 27 0,0-12 0,0 16 0</inkml:trace>
  <inkml:trace contextRef="#ctx0" brushRef="#br0" timeOffset="145827">10637 14993 24575,'0'20'0,"0"27"0,0-32 0,0 34 0,0-37 0,0-12 0,0-12 0,0-21 0,0 21 0,0-3 0,0 15 0,0 0 0,0 15 0,0-11 0,0 12 0,0-16 0,0 0 0</inkml:trace>
  <inkml:trace contextRef="#ctx0" brushRef="#br0" timeOffset="147396">11060 14482 24575,'0'-26'0,"0"1"0,0-15 0,0 14 0,0 1 0,0 6 0,16 3 0,3 32 0,16 3 0,-7 17 0,5-17 0,-21 13 0,19-28 0,-27 11 0,28-15 0,-28 0 0,27-15 0,-11-5 0,-3-5 0,1-1 0,9-5 0,-17 6 0,-2 1 0,0-4 0,-8 9 0,0 19 0,0 27 0,0-2 0,0 3 0,-3 13 0,-2 4 0,-4-5 0,-4 2 0,2 0-588,0 0 1,1 0 0,-1 3 587,2-8 0,-2 3 0,1 1 0,-1-1 0,1-4 0,-2 5 0,-1-3 0,3 3-136,4-2 0,1 3 1,1-1-1,-1-5 136,-3 8 0,1-5 0,6-7 0,2-2 0,-1 19 0,0-21 0,0-9 1711,0-3-1711,0 0 148,0-12 1,0 11-1,0-15 1</inkml:trace>
  <inkml:trace contextRef="#ctx0" brushRef="#br0" timeOffset="148377">11166 15187 24575,'10'0'0,"13"0"0,-3 0 0,-1 0 0,-3 0 0,0 0 0,19 0 0,-12 0 0,9 0 0</inkml:trace>
  <inkml:trace contextRef="#ctx0" brushRef="#br0" timeOffset="149299">12171 14870 24575,'29'0'0,"-1"0"0,5 0 0,1 0 0,6 0 0,2 0 0,9 0 0,-2 0 0,-23 0 0,-1 0 0,6 0 0,-3 0 0,-11 0 0,-9 0 0,-8 0 0,0 0 0</inkml:trace>
  <inkml:trace contextRef="#ctx0" brushRef="#br0" timeOffset="150580">12330 14605 24575,'0'35'0,"0"-7"0,0 3 0,0 8 0,0 2-541,0-4 1,0 2-1,0 1 541,0 2 0,0 0 0,0-1 0,-1-3 0,0-2 0,3-2 263,6 7 0,0-3-263,-7-10 0,2-5 67,12-4 0,-15-3 0,0-16 0</inkml:trace>
  <inkml:trace contextRef="#ctx0" brushRef="#br0" timeOffset="152128">13494 14499 24575,'0'-10'0,"0"-13"0,0 19 0,-16-27 0,12 27 0,-27-12 0,19 16 0,-5 0 0,9 16 0,-8-12 0,12 27 0,-27-19 0,13 10 0,1 5 0,-3-5 0,0 3 0,-2 13 0,1 2 0,3-12 0,3 1 0,8 8 0,2 0 0,-10 10 0,14-21 0,2 1 0,-1 3 0,0-1 0,0-1 0,0-1 0,-1 5 0,2-1 0,5-3 0,3-3 0,3 2 0,21 4 0,-5-11 0,7 0 0,0-5 0,-15-30 0,11-5 0,-27-23 0,7 10 0,2-3 0,-4-4 0,-1-2 0,1 10 0,0-1 0,1 0 0,2-2 0,0 0 0,-1 1 0,-1-11 0,0 0 0,6 0 0,-1 2 0,-13 6 0,0 3 0,14-3 0,-16-2 0,0 35 0,0-12 0,0 16 0,0 0 0,-16 0 0,12 0 0,-12 0 0</inkml:trace>
  <inkml:trace contextRef="#ctx0" brushRef="#br0" timeOffset="152697">14147 15028 24575,'0'0'0</inkml:trace>
  <inkml:trace contextRef="#ctx0" brushRef="#br0" timeOffset="154396">14694 14570 24575,'-20'15'0,"-11"5"0,17 0 0,0 3 0,-4 4 0,-1-1 0,-3-3 0,1 1 0,3 11 0,1-3 0,-19-9 0,17 16 0,3-21 0,8 25 0,6-4 0,0-5 0,-4-1 0,-9-2 0,11 18 0,-12-21 0,16 7 0,6-9 0,4-1 0,17 6 0,-9-4 0,1-5 0,25-10 0,-9 20 0,0-29 0,-15 13 0,3-16 0,-21-16 0,6-3 0,8-24 0,-8 17 0,3-1 0,14-7 0,1-3 0,-6-6 0,-1-2 0,3 4 0,0 0 0,-4-6 0,-3 0 0,-9 10 0,0 1 0,2 4 0,-1 1 0,-6 1 0,-2 2 0,1-10 0,-15-5 0,-13 8 0,11 16 0,-3 3 0,-9 5 0,-1 2 0,-17-7 0,21 8 0,-1 1 0,-16 3 0,8-12 0,15 16 0,5 0 0,15 0 0</inkml:trace>
  <inkml:trace contextRef="#ctx0" brushRef="#br0" timeOffset="156011">14923 14340 24575,'0'36'0,"0"-1"0,0 0 0,0-7 0,0 5 0,0-21 0,0 3 0,0-15 0,0 16 0,0-12 0,-16 43 0,12-23 0,-11 11 0,-1-12 0,12-5 0,-12-22 0,16 8 0,0-53 0,16 18 0,-7 5 0,2 1 0,24-11 0,0 9 0,-7 9 0,21 11 0,-2 7 0,-13 0 0,2 0 0,-4-1 0,-1 2 0,-4 1 0,-1 3 0,4 10 0,-1 4 0,-5 3 0,-1 3 0,4 4 0,-1 4 0,-4 9 0,-1 1 0,-3-10 0,-1 0 0,2 6 0,-3 1 0,-5-5 0,-2-2 0,6 14 0,-13-13 0,-4-1 0,2-2 0,0 18 0,-15-21 0,-18-16 0,-9-5 0,3 2 0,-2-2 0,2-4 0,-2-3 0,-1-3-212,2-5 1,0-3 0,1-1 211,-10-2 0,4-4 0,6-8 0,5-1 0,-5 0 0,39 11 0</inkml:trace>
  <inkml:trace contextRef="#ctx0" brushRef="#br0" timeOffset="157677">14888 14305 24575,'35'0'0,"8"0"0,-17 0 0,1 0 0,20 0 0,-21 0 0,-1 0 0,10 0 0,-15 0 0,11 0 0,-27 0 0,12 0 0,-16 0 0</inkml:trace>
  <inkml:trace contextRef="#ctx0" brushRef="#br0" timeOffset="164016">1306 10037 24575,'-26'0'0,"1"0"0,-3 0 0,1 0 0,-20 0 0,-2 7 0,21 11 0,3-13 0,-1 2 0,7 8 0,-1 1 0,-9-6 0,-1 0 0,11 6 0,1 3 0,-3 0 0,-1-3 0,-13 4 0,15 3 0,4-21 0,16 6 0,-15-8 0,11 16 0,-28 19 0,29-9 0,3 3 0,-12 9 0,0 2 0,10 4 0,2 1 0,-2-11 0,-1 1 0,0 1-243,3 7 0,0 1 1,0 1 242,0 0 0,0 0 0,0 0 0,0 3 0,0-1 0,0-1 0,0-9 0,0-1 0,0-1 0,0 1 0,0-1 0,0-4 0,0 10 0,0-10 0,0-7 0,0-20 0,8 27 0,-6-11 0,6 7 364,0-3 0,0 1-364,-5 7 0,6-7 0,-2 0 0,-7 11 0,0-1 0,16-8 0,-12-9 0,11 6 0,-15-20 0,16 27 0,-12-27 0,25 4 0,13 0 0,2-7 0,4-2-701,-3 1 0,4 0 1,2 0 700,-7 0 0,3 0 0,-1 0 0,-1 0 0,5 0 0,-2 0 0,1 0 0,-10 0 0,1 0 0,-1 0 0,-2 0 0,16 0 0,-6 0 0,-14 0 0,-3 0 0,17 0 0,-44 0 0,13 0 0</inkml:trace>
  <inkml:trace contextRef="#ctx0" brushRef="#br0" timeOffset="166495">1429 12665 24575,'-47'0'0,"0"0"0,10 0 0,-2 0 0,-1 0 0,-4 0 0,-1 0 0,-1 0-579,-1 0 0,-1 0 0,2 0 579,4 0 0,0 0 0,3 0 0,-8-1 0,3 2 281,8 3 0,4 0-281,4-2 287,13 5-287,-1 9 0,-19-12 0,3 27 444,6-21 0,3 0-444,12 10 0,-5-5 0,16-15 0,0 0 0,0 16 0,16 11 0,-3 13 0,1 5 0,4-7 0,1 2-291,-4-2 1,0 3 0,-2 0 290,0-6 0,-2 0 0,1 0 0,0 6 0,0 0 0,-1 1 0,-1-1 0,-2 1 0,1 0 0,3 2 0,0-1 0,-2 2 0,-5 1 0,-2 0 0,0 1 0,3-2 0,0-1 0,-2 2 0,-3-7 0,-1 1 0,0 0 0,-1-2 0,1 0 0,-1-2 0,2 1 0,4 8 0,1 1 0,-1-3 0,-3 3 0,0 0 0,2-11 0,2 1 0,-1-1 0,4 10 0,-2-2 0,-5-7 0,0-2 0,6-6 0,0-3 0,-8 18 0,0-23 0,0-4 871,0-16-871,0 0 0,0 15 0,0-11 0,15 28 0,-11-13 0,12 24 0,0-5 0,-12 5 0,11-24 0,-15-3 0,8-16 0,10 0 0,25 16 0,-17-14 0,3 0 0,9 6 0,2-1 0,4-6 0,0-2 0,-6 1 0,-1 0 0,5 0 0,0 0 0,-9 0 0,-3 0 0,9 0 0,8-15 0,-43 11 0,12-12 0,-16 16 0,0-16 0,0-3 0,0-16 0,0 15 0,0 4 0</inkml:trace>
  <inkml:trace contextRef="#ctx0" brushRef="#br0" timeOffset="168794">194 9772 24575,'36'-35'0,"-1"-1"0,-14 15 0,1-1 0,-3 4 0,-1-1 0,4-2 0,-1-1 0,-3-4 0,0 1 0,0 6 0,-1-1 0,-3-10 0,-1 1 0,21-8 0,-23-6 0,5 23 0,-16 4 0,0 32 0,0-12 0,-16 27 0,13-3 0,-8 4 0,-2 4 0,3 0 0,2 3 0,4-1 0,2 4 0,-3-3 0,-12 9 0,2-2 0,13-11 0,2 1 0,-2-3 0,-6 0 0,1-3 0,6-3 0,2-3 0,-1-4 0,0-5 0</inkml:trace>
  <inkml:trace contextRef="#ctx0" brushRef="#br0" timeOffset="170827">882 15840 24575,'0'-36'0,"0"1"0,3 4 0,2-1 0,4-3 0,0 2 0,3-14 0,-4 20 0,-1 3 0,-7 4 0,0 5 0,0 7 0,16 6 0,-12-22 0,27 5 0,-27-1 0,12 4 0,-16 16 0,0 0 0,0 32 0,0-4 0,0 6 0,0 11 0,0 5 0,0 2-658,0-11 1,0 0 0,0 1-1,0 1 658,-1-2 0,1 1 0,-1 1 0,2 0 0,0-2 0,2 5 0,1-1 0,1 0 0,-2-3-66,-1 5 0,-2-2 0,2-2 66,3-6 0,2-3 0,-3-3 0,-3-3 0,-2-3 0,1 18 0,0-23 0,0-4 0,0-16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33:17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20020 5062 24575,'12'30'0,"0"-1"0,7 10 0,5 4 0,2 3 0,-5-7 0,2 2 0,1 1 0,2 2-547,-4-7 1,2 1 0,1 1 0,0 0 0,1 0 0,-1-2-3,2 4 1,0-1-1,-1 0 1,1-1 0,1-1 548,0 0 0,0 0 0,0-2 0,0 0 0,1-1 50,4 2 0,1-1 1,-1-2-1,-2 0-50,4 3 0,-3-1 0,1-1 383,0-5 0,-1-1 1,-3-2-384,0 1 0,-3-3 0,-3-11 0,-3-1 0,-2 19 3005,-10-29-3005,-8 13 1498,0-16-1498,15 0 0,-11 0 0,12 0 0</inkml:trace>
  <inkml:trace contextRef="#ctx0" brushRef="#br0" timeOffset="1222">20215 6526 24575,'21'-39'0,"1"0"0,-1 10 0,3-1 0,-1 1 0,-3-1 0,-2-1 0,3 2-411,6-1 1,3 1-1,-3-1 411,-5-1 0,-1-1 0,-1 1 0,1 4 0,0 0 0,0-1 0,1-6 0,1-1 0,0 0 0,3 0 0,1 0 0,-1-1 0,-4-2 0,0-1 0,0 1 0,6-1 0,1 1 0,-1-1 0,-6-2 0,-2 0 0,0 2 0,1 7 0,1 2 0,-2-1 0,-2 0 0,0-2 0,-1 3 201,6-3 0,-3 4-201,0-9 51,-5 15 0,-15 23 0,0 0 1</inkml:trace>
  <inkml:trace contextRef="#ctx0" brushRef="#br0" timeOffset="3305">21467 4710 24575,'16'-36'0,"3"1"0,16 0 0,-15 7 0,11-5 0,-11 21 0,15-3 0,-7-1 0,5 12 0,-4-4 0,1 0 0,-5 7 0,1 2 0,16-1 0,0 0 0,5 0 0,-21 0 0,-1 0 0,10 0 0,-7 0 0,-11 0 0,-9 0 0,-16 16 0,-25 11 0,11-2 0,-3 3 0,0-2 0,-2 1 0,1-1 0,-11 7 0,1 0 0,5 3 0,-1-3 0,1-11 0,4-1 0,5 14 0,1-16 0,3-2 0,14 2 0,-12 5 0,1-22 0,26 6 0,-7-16 0,39-10 0,-16 12 0,-1 0 0,21-9 0,-17 13 0,-1 4 0,8-2 0,6 0 0,-16 0 0,-3 0 0,0 0 0,23 15 0,-43-11 0,12 35 0,-16-17 0,1 6 0,-2 3 0,-12-3 0,-6-1 0,-6 4 0,-5 0 0,5-7 0,-3 0 0,-1-3 0,-15 3 0,0-1 0,7 4 0,3-3 0,-3-4 0,14-5 0</inkml:trace>
  <inkml:trace contextRef="#ctx0" brushRef="#br0" timeOffset="5557">19685 5909 24575,'-19'0'0,"-5"-16"0,7-3 0,-3 1 0,-4 0 0,-3 0 0,0 1 0,3 3 0,1 1 0,-2 4 0,1 0 0,-20-14 0,5 19 0,10-4 0,-1 0 0,4 7 0,0 2 0,-22-1 0,21-2 0,4 4 0,3 14 0,-11-12 0,27 19 0,-20-5 0,22 25 0,-6-4 0,8-14 0,0 1 0,0 17 0,8-21 0,-6 17 0,22-19 0,-5 15 0,17-16 0,-1 13 0,8-28 0,-6 11 0,6-15 0,-7 0 0,-1 0 0,0-31 0,-14 12 0,1-1 0,5-10 0,-1-3 0,-3-2 0,1 1 0,6 10 0,-1 1 0,-9 6 0,-3-1 0,11-13 0,3 27 0,-27 4 0,-4 19 0,-20 17 0,7-11 0,-1 1 0,-4-3 0,3 1 0,8 2 0,2 1 0,-11 16 0,15-17 0,2-1 0,-1 6 0,0 18 0,0-37 0,15 4 0,9-1 0,10-4 0,5-2 0,-5 2 0,4 2 0,0-2-142,2-4 0,2-1 1,-1 1 141,-4 3 0,-2 2 0,-1-3 0,4-7 0,-4 0 0,10 14 0,-29-16 0,-15 0 0</inkml:trace>
  <inkml:trace contextRef="#ctx0" brushRef="#br0" timeOffset="6938">22031 5909 24575,'30'-8'0,"-1"0"0,6-2 0,3-2 0,1-1 0,-2 0 0,1 0 0,2 0-488,0 2 0,2 0 0,0 0 0,-3 1 488,-1-2 0,-2 0 0,0 2 0,0 6 0,-1 2 0,-2-3 314,0-12 1,-4 2-315,-2 13 0,-3 0 322,12-13-322,-17-1 0,5 12 0,-22-12 1001,21 16-1001,-3 0 0,15 0 0,0 0 0,-15 0 0,11 0 0,-27 0 0,12 0 0,-16 0 0</inkml:trace>
  <inkml:trace contextRef="#ctx0" brushRef="#br0" timeOffset="8117">22419 5521 24575,'0'43'0,"0"-3"0,0 4 0,0 2 0,0 2-366,0-7 0,0 1 0,0-1 366,0-5 0,-1-1 0,2 0 0,3-1 0,2 1 0,0 0 0,2 5 0,2 2 0,-1-3 0,2 2 0,0-2 119,2-5 1,3 1 0,-6-6-120,-6 9 91,12-16 0,0-1-91,-13-2 0,13 13 0,-16-28 0,0 11 0</inkml:trace>
  <inkml:trace contextRef="#ctx0" brushRef="#br0" timeOffset="9822">19985 8079 24575,'43'0'0,"-5"0"0,5 0 0,-8 0 0,0 0 0,-15 0 0,11 0 0,-19 0 0,21 0 0,-21 0 0,19 0 0,-27 0 0,12 0 0,-16 0 0,16 0 0,-12 0 0,11 0 0,-15 0 0,16 0 0,-12 0 0,27 0 0,-19 0 0,6 0 0,5 0 0,-19 0 0,12 0 0,-1 0 0,-11 0 0,12 0 0</inkml:trace>
  <inkml:trace contextRef="#ctx0" brushRef="#br0" timeOffset="11355">20179 7885 24575,'0'31'0,"0"0"0,0-4 0,0-1 0,0 4 0,0-1 0,0 10 0,0-12 0,0-3 0,0-4 0,0-5 0,0-7 0,0-6 0,0 22 0,0-20 0,0 27 0,0-11 0,0-1 0,0 13 0,0-28 0,0 27 0,0-27 0,0 27 0,0-27 0,0 20 0,0-22 0,0 5 0,0-7 0,0 0 0</inkml:trace>
  <inkml:trace contextRef="#ctx0" brushRef="#br0" timeOffset="18272">20867 7567 24575,'0'37'0,"0"1"0,0-1 0,0 4 0,0 1 0,0 0 0,0 3 0,0 0 0,0 0-519,0-6 1,0 0 0,0 1 0,0-3 518,0 4 0,0-2 0,0 1 0,0 1 0,0 1 0,0-4 333,0 0 0,0-3-333,0 4 0,0-4 343,0 5-343,0-11 0,0 0 0,0 9 0,0 5 1064,0-8-1064,0 0 0,0 1 0,0 7 0,0-6 0,0 6 0,0-23 0,0-5 0,0-15 0</inkml:trace>
  <inkml:trace contextRef="#ctx0" brushRef="#br0" timeOffset="19900">20832 8308 24575,'27'0'0,"7"0"0,-7 0 0,8 0 0,1 0 0,-1 0 0,-8 0 0,7 16 0,-7-12 0,8 27 0,-15-12 0,11 9 0,-11 5 0,0-21 0,-5 4 0,-15-1 0,0-11 0,0 43 0,0-23 0,1 11 0,-2 4 0,-6-10 0,-1-1 0,-1 4 0,-2-1 0,-6-1 0,-1-1 0,-2 8 0,5-14 0,-1-3 0,-4 0 0,0 11 0,-3-11 0,5 7 0,-9-9 0,-8 5 0,15-19 0,-11 27 0,11-27 0,0 12 0,5-16 0,15 0 0</inkml:trace>
  <inkml:trace contextRef="#ctx0" brushRef="#br0" timeOffset="21036">21537 8343 24575,'34'8'0,"-1"0"0,7 4 0,2 3 0,-5 1 0,2 2 0,1 1-646,-6 0 0,2 1 0,-1 0 0,-1 0 646,7 2 0,-2 0 0,1 0 0,-1 1 0,0 1 0,-4-2 411,-1 0 1,-5-1-412,4 14 425,-25-15-425,-8-4 0,0-1 0,0-11 0,0 12 0,0-16 0</inkml:trace>
  <inkml:trace contextRef="#ctx0" brushRef="#br0" timeOffset="22217">21537 9049 24575,'16'-28'0,"10"-9"0,7-6 0,-5 12 0,3 0 0,2-1-820,-3 3 1,2 0 0,0-1 0,-1-2 754,1-3 1,-1-3-1,0 1 1,-1 4 64,1 5 0,0 4 0,-3-2 368,-3-3 0,-3 0 1,0 3-369,1 2 0,-3 4 144,-1 1 1,-3 3 0,-16 16 0</inkml:trace>
  <inkml:trace contextRef="#ctx0" brushRef="#br0" timeOffset="24778">22543 7655 24575,'19'0'0,"-3"0"0,0 0 0,-12 0 0,27 0 0,-11 0 0,-1 16 0,5-12 0,-22 27 0,6-27 0,-8 28 0,15-13 0,-11 9 0,12-11 0,-16 7 0,0-20 0,0 27 0,0-27 0,0 27 0,0-11 0,-16 23 0,4-6 0,-2-7 0,-5-1 0,-2-9 0,-1-1 0,3 7 0,-1-1 0,-5-9 0,-1-4 0,-9 5 0,15 7 0,-4-20 0,22 27 0,-5-27 0,7 12 0,-16-16 0,12 0 0,-12 0 0,16 0 0,0 0 0,0-16 0,0 12 0,0-27 0,0 19 0,0-21 0,16 21 0,-12-4 0,12 0 0,-16 13 0,0-13 0,7 16 0,-5 0 0,22-16 0,-20 12 0,27-11 0,-27 15 0,28-16 0,-29 12 0,29-12 0,-28 16 0,11 0 0,1 0 0,-12 0 0,12 0 0,-1 0 0,-11 16 0,20-12 0,-22 12 0,6-16 0,-8 0 0,15 0 0,-11 0 0,28 0 0,-13 0 0,16 0 0,9 0 0,-7 15 0,6-11 0,-24 12 0,-3-16 0,-16 0 0</inkml:trace>
  <inkml:trace contextRef="#ctx0" brushRef="#br0" timeOffset="25755">23125 8696 24575,'37'0'0,"0"0"0,-1 0 0,3 1 0,2-2 0,-4-2 0,2-2 0,0 1 0,1 0-593,0 3 1,1 1-1,-1 0 1,0-3 592,-2-3 0,-1-3 0,0-1 0,-2 4 0,0 4 0,-2 2 0,-1-2 379,8-6 0,-2 0-379,-10 8 0,-5 0 97,-4 0 1,-3 0 0,-16 0-1</inkml:trace>
  <inkml:trace contextRef="#ctx0" brushRef="#br0" timeOffset="26689">23513 8502 24575,'0'48'0,"0"1"0,0-1 0,0-10 0,0 0 0,0 1 0,0 1 0,0 4 0,0 0 0,0 1 0,0 0-624,0-1 1,0 1-1,0-1 1,0-2 623,0 5 0,0-2 0,0-2 0,0 4 0,0-4 397,0-7 1,0-7-398,0-18 0,0 5 0,0-16 0</inkml:trace>
  <inkml:trace contextRef="#ctx0" brushRef="#br0" timeOffset="27704">20267 11007 24575,'37'0'0,"0"0"0,-1 0 0,0 0 0,2 0 0,0 0 0,1 0 0,2 0 0,0 0 0,1 0 0,1 0-773,6 0 0,2 0 0,-1 0 0,-2 0 773,2 0 0,-2 0 0,-1 0 0,-4 0 0,-1 0 0,-4 0 487,0 0 1,-5 0-488,0 0 508,-25 0-508,-8 0 0,0 0 0,0 0 0</inkml:trace>
  <inkml:trace contextRef="#ctx0" brushRef="#br0" timeOffset="29016">20920 10813 24575,'-10'29'0,"0"0"0,-2 10 0,1 3 0,5-5 0,0 2 0,0 0-544,-2 3 1,-1 0 0,-1 0 543,-2 0 0,0 0 0,1-3 0,0 7 0,2-2 264,0 0 1,2-3-265,8-9 0,-2-2 134,-6-1 1,-1-3-135,4 17 0,-12-25 0,16 6 832,0-20-832,0 27 0,0-27 0,0 12 0</inkml:trace>
  <inkml:trace contextRef="#ctx0" brushRef="#br0" timeOffset="30117">21696 10619 24575,'26'4'0,"-1"-1"0,13 11 0,3 6 0,-7-2 0,2 4 0,1 0-577,-6-2 0,1 0 1,0 1-1,-1 1 577,8 7 0,-1 0 0,0 1 0,0-1 0,0 0 0,-2-1 0,-5-3 0,-2-1 0,1 0 0,5 2 0,0 1 0,-1-2 228,-5-3 1,-2-1-1,-1-1-228,12 7 0,-5-1 196,-14-4 1,-3-1-197,8-2 0,-22 13 0,6-28 0,-8 11 0,0-15 0</inkml:trace>
  <inkml:trace contextRef="#ctx0" brushRef="#br0" timeOffset="31784">21731 11430 24575,'26'-33'0,"-1"-1"0,6 2 0,1-2 0,-3-4 0,1-5 0,-1 4-366,-4 12 0,0 2 0,0-1 366,4-9 0,1-1 0,-5 7 359,6-3-359,-4 6 0,-7 5 182,-16 18-182,12-13 0,-16 16 0,16 0 557,-12-16-557,27 12 0,-19-19 0,21 5 0,-5-9 0,7 7 0,-16-11 0,13 27 0,-28-12 0,11 0 0,1 12 0,-12-27 0,19 12 0,-21-1 0,22-4 0,-20 22 0,12-5 0,-16 7 0,0-16 0,0 12 0,0-12 0,0 16 0</inkml:trace>
  <inkml:trace contextRef="#ctx0" brushRef="#br0" timeOffset="33472">22878 11007 24575,'46'0'0,"0"0"0,-7 0 0,0 0 0,-5 0 0,2 0 0,-2 0 0,10 0 0,-1 0 0,-6 0 0,-2 0 0,-3 0 0,-1 0 0,-4-2 0,-3 4 0,3 13 0,-9-11 0,-10 12 0,-8-16 0,0 0 0</inkml:trace>
  <inkml:trace contextRef="#ctx0" brushRef="#br0" timeOffset="34455">23195 10636 24575,'0'26'0,"0"-1"0,0 9 0,0 3 0,0 10 0,0 4 0,0-9 0,0 3 0,0-1-446,0-1 1,0-1-1,0 0 446,0 3 0,0-1 0,0-1 0,0 8 0,0-4 218,0-15 0,0-2-218,0 19 221,0-37-221,0 20 0,0-28 0,0 11 0</inkml:trace>
  <inkml:trace contextRef="#ctx0" brushRef="#br0" timeOffset="36099">21679 10672 24575,'-26'0'0,"1"0"0,-13 0 0,-3 0 0,-4 0 0,-2 0-437,8 0 1,-3 0 0,2 0 436,3-1 0,1 0 0,1 3 0,-11 4 0,2 3 213,-2-1 0,7 4-213,8 23 108,5-18 1,5 1-109,17 25 0,-27-5 0,28-9 0,2 1 666,-15 9-666,15-15 0,2 3 0,-1 2 0,0 0 0,0 13 0,6-13 0,4 0 0,9 15 0,6-19 0,1 2 0,-11 5 0,2-1 0,14-2 0,2-3 0,-9-4 0,-1-1 0,4-2 0,1-5 0,2-7 0,-1-2 0,8 11 0,-8-15 0,1-2 0,9 1 0,-9 0 0,-1 0 0,8 0 0,6 0 0,-7 0 0,-1 0 0,-15 0 0,11-16 0,-27 12 0,12-11 0</inkml:trace>
  <inkml:trace contextRef="#ctx0" brushRef="#br0" timeOffset="39588">24042 10936 8191,'-43'-16'0,"20"13"1638,-18-6 0,-3 2 149,1 7 1031,8 0-2818,0 0 1719,-1 0-1719,9 0 3276,-6 16 0,21 3-3044,-20 16-232,28 1 0,-11-15 0,-1 1 0,12 15 0,-4-8 0,1 1 0,7 9 0,0 4 0,0-10 0,0-5 0,0-9 0,0 13 0,15-13 0,5 17 0,15-17 0,-7 5 0,5-22 0,-6 6 0,9-8 0,-11-10 0,1-4 0,-2-2 0,-1-5 0,4-11 0,-2-7 0,-8 2 0,-4-5 0,1 2-210,-2 7 0,1 2 0,-3-3 210,-2-13 0,-2-2 0,-1 2 0,1 12 0,0 2 0,-2 1 0,-3-18 0,-2 2 0,1 11 0,0 3 0,0-9 0,0 10 0,0 5 0,0-7 0,-16 15 630,-3-11-630,-1 27 0,-11-11 0,27-1 0,-12 12 0,16-12 0,0 8 0,0-9 0,0-11 0,0-7 0,0 15 0,0-11 0,0 27 0,0-12 0,0 48 0,0 7 0,0-2 0,0 4 0,-1 4 0,2-1 0,6-7 0,2 0 0,0 6 0,2-2 0,-2-9 0,1-1 0,7 0 0,-2 1 0,-13 2 0,-1 0 0,15 6 0,0-1 0,-14-14 0,0 1 0,8 14 0,3 0 0,-3-16 0,-2-1 0,-2 5 0,0-1 0,9 16 0,-15-25 0,0-10 0,0-8 0,0 0 0,0 15 0,0-11 0,0 12 0,0 0 0,0-13 0,0 29 0,16-28 0,-12 27 0,12-11 0,-16-1 0,0-3 0,15-16 0,-11 0 0,28 0 0,-29 0 0,13 0 0,-16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34:52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14111 24575,'0'35'0,"0"1"0,0-5 0,0 0 0,0 4 0,0-1 0,0-2 0,0-1 0,-1-3 0,2-1 0,15 16 0,-13-10 0,13-6 0,0 9 0,-14-11 0,0 1 0,13 5 0,-14 8 0,-2 2 0,5-15 0,0-1 0,-3 14 0,0 1 0,3-5 0,0-2 0,-4 14 0,16-11 0,-12-5 0,11-27 0,-15 12 0</inkml:trace>
  <inkml:trace contextRef="#ctx0" brushRef="#br0" timeOffset="1304">3899 13670 24575,'0'26'0,"0"1"0,0 4 0,0 16 0,0 4-846,0-7 1,0 1 0,0 2 845,0-10 0,0 1 0,0 0 0,0 0 0,0 10 0,0-1 0,0-1 269,0-8 1,0-2 0,0-3-270,0 1 0,0-5 104,0 10 0,0-37 1,0 6-1</inkml:trace>
  <inkml:trace contextRef="#ctx0" brushRef="#br0" timeOffset="2788">4763 14640 24575,'0'-35'0,"0"0"0,0-4 0,0-1 0,0-7 0,0-2 0,0 0 0,0-2 0,0 11 0,0-2 0,0 3 0,0 0 0,0 1 0,0-9 0,0 4 0,0 4 0,0 4 0,0 3 0,0 28 0,0-11 0,0 15 0,0 0 0,0 0 0</inkml:trace>
  <inkml:trace contextRef="#ctx0" brushRef="#br0" timeOffset="4100">5804 13952 24575,'0'-43'0,"0"17"0,0-1 0,0-20 0,0 13 0,0 2 0,0 8 0,0-7 0,0 31 0</inkml:trace>
  <inkml:trace contextRef="#ctx0" brushRef="#br0" timeOffset="5221">6809 13952 24575,'0'-43'0,"0"10"0,0-2 0,0-2 0,0-1 0,0-6 0,0 0 0,0 4 0,0 2 0,0 5 0,0 3 0,0-7 0,0 13 0</inkml:trace>
  <inkml:trace contextRef="#ctx0" brushRef="#br0" timeOffset="7133">7620 13917 24575,'0'-29'0,"0"-1"0,0 3 0,0-3 0,0-12 0,0-2 0,0 7 0,0 2 0,0 3 0,0 1 0,0 0 0,0 3 0,0 7 0,0-19 0,0 37 0,0-29 0,0 13 0,0-17 0,0 1 0,0 8 0,0-22 0,0 17 0,0 7 0,0-1 0,0-9 0,0 0 0,0 7 0,0 11 0,0-7 0,0 20 0,0-27 0,0 27 0,0-27 0,-15 11 0,11-15 0,-12-8 0,11 16 0,2 1 0,1-6 0,-9 8 0,-1 1 0,8 4 0,-12-1 0,16 4 0,0 16 0,0 0 0</inkml:trace>
  <inkml:trace contextRef="#ctx0" brushRef="#br0" timeOffset="8802">8661 13494 24575,'0'-41'0,"0"-6"0,0 1 0,0-3 0,0 4 0,0-2 0,0 13 0,0-2 0,0 1 0,0 0 0,0 0 0,0 1 0,0-12 0,0 2 0,0 7 0,0 1 0,0-3 0,0 4 0,0-5 0,0-3 0,0 10 0,0 5 0,0-7 0,0 0 0,0 0 0,0 7 0,0 11 0,0 9 0,0 8 0,0 0 0,0-16 0,0-4 0,0 1 0,0-13 0,0 29 0,0-13 0,0 16 0</inkml:trace>
  <inkml:trace contextRef="#ctx0" brushRef="#br0" timeOffset="9821">9578 11906 24575,'0'-27'0,"0"9"0,0-5 0,0 3 0,0 0 0,0-11 0,0 27 0,0-11 0,0 15 0,0 0 0</inkml:trace>
  <inkml:trace contextRef="#ctx0" brushRef="#br0" timeOffset="11304">10513 10866 24575,'0'19'0,"0"13"0,0-13 0,0 1 0,0-5 0,0-15 0,0 0 0,0 16 0,0 4 0,0 7 0,0 22 0,0-18 0,0-4 0,0-3 0,0-4 0,0 11 0,0-27 0,0 12 0</inkml:trace>
  <inkml:trace contextRef="#ctx0" brushRef="#br0" timeOffset="14000">11448 9013 24575,'0'36'0,"0"-11"0,0 1 0,0 0 0,0 3 0,0 9 0,0 2 0,0-4 0,0 0 0,0 0 0,0-1 0,0 0 0,0-1 0,0-3 0,0 0 0,0 1 0,0-1 0,0-4 0,0-1 0,0 4 0,0-1 0,0 10 0,0-3 0,0 2 0,-1-9 0,2-1 0,6 12 0,2-1 0,-8-11 0,2-1 0,5 3 0,-1-2 0,-7 10 0,0 5 0,0-24 0,0-3 0,0 0 0,0-12 0,0 11 0,0 1 0,0-4 0,0 21 0,0-6 0,0-2 0,0 1 0,0 14 0,0-5 0,0-12 0,0-21 0,0 6 0,0 8 0,0 4 0,0 4 0,0 2 0,0 21 0,0-20 0,0-1 0,0 18 0,0-25 0,0-3 0,0-16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35:56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14340 24575,'0'0'0</inkml:trace>
  <inkml:trace contextRef="#ctx0" brushRef="#br0" timeOffset="123982">15964 14217 24575,'-36'-20'0,"17"5"0,-13 15 0,28 0 0,-11 0 0,15 0 0,0 15 0,0-11 0,0 28 0,0-28 0,0 11 0,0-30 0,0-5 0,0-15 0,0-1 0,-16 17 0,4-5 0,-5 22 0,9-6 0,8 32 0,0-2 0,0 21 0,0-24 0,0-3 0,8-63 0,-6 27 0,2-26 0,-1-4 0,-3 15 0,0 1 0,0 1 0,0 14 0,0 3 0,0 16 0,0 0 0,0 16 0,0 3 0,0 17 0,0-1 0,0-15 0,0 11 0,0-27 0,-7-4 0,-11-4 0,6-12 0,-19 16 0,27 0 0,-12 0 0</inkml:trace>
  <inkml:trace contextRef="#ctx0" brushRef="#br0" timeOffset="126498">17251 13917 24575,'0'20'0,"0"11"0,0-27 0,16 27 0,3-11 0,17 15 0,-11-20 0,1-2 0,5 4 0,18-9 0,-22-8 0,-7 0 0,-4 0 0,-16 0 0,0-8 0,0-9 0,0-11 0,-16-7 0,-4 15 0,1 5 0,-5 15 0,22 0 0,-5 0 0,7 0 0,-16 15 0,12-11 0,-12 28 0,16-13 0,0 1 0,-15-5 0,-9-13 0,-3-4 0,-9 2 0,4 0 0,0 0 0,4 0 0,9 0 0,3 0 0,0-15 0,12 11 0,-11-12 0,15 1 0,0 11 0,0-12 0</inkml:trace>
  <inkml:trace contextRef="#ctx0" brushRef="#br0" timeOffset="131094">23390 9737 24575,'-16'19'0,"12"13"0,-12-21 0,16 23 0,0-7 0,0-7 0,16-5 0,-12-15 0,27 0 0,-27 0 0,12 0 0,-16 0 0,0 0 0,-16-15 0,-3 11 0,-1-12 0,4 16 0,16 0 0,0 0 0,0 16 0,0-12 0,0 27 0,0-27 0,0 12 0,0-16 0,0 0 0,16 0 0,-12-16 0,12-4 0,-16-15 0,0 16 0,0-5 0,-16 22 0,12-6 0,-27 8 0,27 0 0,-12 8 0,16-6 0,0 22 0,0-5 0,0 1 0,0-5 0,0-15 0,0 0 0,0-15 0,-16-5 0,12 1 0,-11-5 0,15 22 0,-8-6 0,6 8 0,-6 0 0,8 0 0,-16 0 0,12 0 0,-11 0 0,15 0 0,0 0 0,0 8 0,0-6 0,0 6 0,15-8 0,-11 0 0,12 0 0,-16 0 0,8 0 0,-6-8 0,6 6 0,-8-21 0,0 3 0,0 0 0,0 5 0,0-1 0,0 12 0,-8-12 0,6 16 0,-6 0 0,-8 0 0,12 0 0,-27 16 0,27 4 0,-12-1 0,16 13 0,0-28 0,0 11 0,0-30 0,0 11 0,0-12 0,0 16 0,0 0 0,0 16 0,0-12 0,0 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39:07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14729 4286 24575,'5'37'0,"0"1"0,0-1 0,2 4 0,-1 0 0,1 2 0,-1-6 0,1 1 0,0 1 0,1-2-823,2 11 1,1 0 0,1-1 822,-2-9 0,1 0 0,0-1 0,0-3 0,2 2 0,0-3 0,0 0 262,-1 5 1,-1 0-1,1-4-262,6-5 0,-4-1 203,-12 10 1,0-2-204,21-4 0,-13-8 0,-2 1 0,4 18 1273,19-20-1273,-27 24 0,12-43 0,-1 12 0,-11-16 0,12-16 0,-15-9 0,-2-9 0,9-5 0,4-6 0,-1-2-820,-4 8 1,-1 0 0,1-3 0,5-4 568,-1 10 0,3-2 0,3-3 0,1-2 0,1-1 0,1 0 0,-1 0 0,0 1 0,-2 1 251,1-1 0,-1 1 0,-1 0 0,1 1 0,0-1 0,0 0 0,1 0 0,2-1 0,-1 1 0,2-1 0,1-1 0,0 0 0,1 1 0,-1-1 0,0 2 0,0 0 0,-1 2-234,1-3 0,0-1 1,0 2-1,-1 1 0,0 1 1,-2 3-1,1 4 234,2-4 0,-1 5 0,-1 2 0,-1 1 0,9-13 0,-5 8 0,-7 10 0,-1 24 0,-11 0 3276,12 8-1622,-16-6-1094,0 6 1,0-8-1,0 0 1</inkml:trace>
  <inkml:trace contextRef="#ctx0" brushRef="#br0" timeOffset="3643">15893 5292 24575,'0'-36'0,"0"-7"0,0 17 0,0-1 0,0-20 0,2 20 0,-4 3 0,-14 5 0,-3 3 0,-9 16 0,-21 0 0,18 16 0,5-8 0,1 3 0,-10 25 0,7-1 0,-5-8 0,21 7 0,-4-23 0,16 21 0,0-13 0,0 9 0,0 3 0,0-3 0,0 1 0,0 18 0,0 0 0,0-13 0,0-1 0,0 2 0,0-2 0,0 10 0,0-23 0,0-20 0,0-20 0,6-7 0,4-4 0,2 2 0,4 1 0,4 0 0,5-1 0,-2 0-200,-3-1 1,-2 1-1,3-1 200,6 0 0,2-1 0,-1 2 0,5-8 0,-3 2 0,-10 3 0,-1 5 0,13 7 0,-32 5 0,0 30 0,0 13 0,0 9 299,0-9 1,0 3-300,0 7 0,0 2 0,0-2 0,0 1 0,0-6 0,0 2 0,0-1 0,0 2 0,0 0 0,0 4 0,0-2 0,0-9 0,0-3 0,0 10 0,15-21 0,-11-15 0,12 0 0,-16-15 0,15-5 0,-11-15 0,12-1 0,8-7 0,-1 3 0,7-4-690,-8 18 0,4-1 0,2 0 0,1-3 690,2-3 0,2-3 0,1-1 0,1-1 0,-1 0-464,-4 6 0,0-1 0,0 0 0,0 0 1,1 0-1,0-1 464,-1 2 0,0 0 0,0-1 0,1 0 0,-1 0 0,0-1 0,-1 2 0,2-4 0,-1 0 0,0 1 0,0-1 0,-1 1 0,-1-1 0,0 1 0,-1-1 0,-1 1 0,1-1 0,-2 2 0,1 0 0,1 0 0,1 2 0,-2 0 0,0 0 0,-2 0-245,3-7 1,-3-1 0,0 1 0,-1 2 244,5-3 0,-2 2 0,-1 0 0,-6 5 0,-1-1 0,-2 3 0,-1-2 0,-3 4 2175,4-5-2175,-16 34 3006,-16 18-3006,12 9 1339,-27 9-1339,19-1 0,-21 0 0,12-21 0,-1 0 0,-5 10 0,-1 1 0,-3-10 0,-1 1 0,4 5 0,-1 3 0,2-2 0,1-2 0,1-1 0,-15 2 0,5 1 0,14 11 0,-18-5 0,36-4 0,2 3 0,-21 2 0,-3 4 0,11 1 0,2 5 0,-2 0-553,-6 5 1,-2 1-1,2 1 553,5-7 0,2 1 0,0 1 0,1 0 0,0 1 0,1 0 0,1 0 0,0-1 0,-3 7 0,1-1 0,1 1 0,4 1 0,2 1 0,-2-2-359,-4-6 1,-1-1 0,3 1 358,7 2 0,2 0 0,-2-1-118,-5-3 0,-2-2 0,2 0 118,5-2 0,2-1 0,0 0 0,-4 10 0,0-2 0,4-11 0,0-1 0,0-5 0,0-1 1532,0 10-1532,0-15 1146,8-20-1146,25-20 0,0-3 0,5-5 0,1 3 0,4-1 0,-2-1-56,-7 2 0,-2-1 0,0 0 56,3-2 0,0-2 0,-5 2 0,-7 0 0,-3 3 0,16-2 0,-17-5 0,-3 28 0,-16-43 0,31 16 0,-15-10 0,0-2 288,2 17 1,1 1-289,1-10 0,-1 3 0,1 5 0,-1 9 0,-3 10 0,-16 8 0,0 8 0,0 10 0,0-7 0,0 21 0,0-13 0,0 17 0,0-1 0,0-8 0,-6 5 0,-4 1 0,1-8 0,-1 1 0,-2 4 0,0 2 0,0 0 0,2 5 0,1-1 0,-4 0 0,2-2 0,10-7 0,0-1 0,-6 17 0,7-23 0,0 11 0,0 4 0,0-11 0,0 23 0,0-43 0,0 19 0,0-44 0,0 7 0,0-13 0,0-5 0,0 5 0,0-1 0,0-19 0,0 14 0,7 10 0,-5 19 0,6-12 0,-8 16 0,0 0 0,0-16 0,16-3 0,3-1 0,17-11 0,-1 11 0,0 1 0,-15 3 0,-4 16 0,-16 0 0,0 0 0</inkml:trace>
  <inkml:trace contextRef="#ctx0" brushRef="#br0" timeOffset="4234">17322 4745 24575,'0'0'0</inkml:trace>
  <inkml:trace contextRef="#ctx0" brushRef="#br0" timeOffset="6262">17745 5521 8191,'20'0'0,"-5"-16"3276,-15 12-1489,0-27 1031,-15 27-2818,11-12 1719,-28 32-1719,28-12 3276,-27 27 0,12-3-3160,-8-3 0,-5 3-116,-4 3 0,-1 0 0,0-3 0,0-1 0,1 5 0,3-5 0,-10-5 0,23 17 0,5-35 0,15 27 0,0-27 0,0 12 0,0-16 0,0 0 0,0 15 0,15-11 0,21 12 0,-5-16 0,1 0 0,1 0 0,-2 0 0,4 0 0,-3-16 0,-13-19 0,-6 13 0,2-3 0,0-9 0,1-7 0,2 0-720,-2 9 0,2-1 0,0-2 0,0-2 720,0-3 0,0-4 0,0-1 0,1-1 0,0 2 0,0 6 0,0 1 0,1-1 0,0 1 0,-1-1 0,-2 0 0,1-8 0,-1 0 0,-1-1 0,0 1 0,-1 2 0,3-2 0,0 1 0,0 1 0,-3 1-183,-3 1 1,-1-1 0,-1 2 0,0 4 182,2 3 0,1 4 0,-3 0 0,0-15 0,0 6 0,6 11 0,-16 13 0,0 30 2760,0-3-2760,0 21 424,0-5 1,0 3-425,-7 9 0,-2 2 0,3-5 0,1 2 0,-4 1-461,-1-3 1,-4 2 0,0 0 0,1 1 460,1 2 0,1 0 0,-1 1 0,0 0-407,2-4 1,0-1 0,-1 2 0,0 0 0,0-1 406,0 3 0,-2 1 0,1-1 0,0 0 0,2-1 0,-1 4 0,1-2 0,1 0 0,-1-1-119,1-4 0,0 0 1,0-1-1,1-2 119,2 2 0,2-2 0,-1-3 0,-4 2 0,2-5 0,3 6 1593,-12-3-1593,16-28 2169,16-4-2169,-12-4 585,27-28-585,-11 28 0,-1-27 0,13 11 0,-28 1 0,27-12 0,-27 27 0,27-20 0,-27 22 0,12-6 0</inkml:trace>
  <inkml:trace contextRef="#ctx0" brushRef="#br0" timeOffset="8492">18645 5715 24575,'0'-20'0,"0"-11"0,0 11 0,0 1 0,-24-13 0,-13 21 0,14-6 0,-1 0 0,-6 11 0,1 1 0,-8-11 0,9 16 0,-3 16 0,27 11 0,-17 5 0,-5 5 0,10-4 0,2 3 0,-3 1-478,-5 2 1,-3 0-1,0 2 478,3-5 0,-1 2 0,2-1 0,0-1 0,1 2 0,2-1 0,-1-2 0,-1-4 0,-1-1 0,4-3 0,-3 16 0,4-27 0,32-16 0,4 0 0,23 0 716,-17 1 1,1-2-717,3-12 0,2-6 0,-1 6 0,1-2 0,-1-4-496,3-9 1,-2-5 0,2-2 495,-2 4 0,2-2 0,0 0 0,-2-1-439,-4 2 0,0 1 0,-2-2 0,1 0 439,-2 1 0,0-1 0,0 0 0,-2 0 0,-1 1 0,5-9 0,-3 1 0,0 1-141,0 3 1,0 1 0,-4 1 140,-6-12 0,0 7 0,17 8 0,-27-16 1315,12 59-1315,-16-8 924,0 20 0,0 10-924,-1 2 0,2 1 0,-1 6 0,0 4-205,0-6 0,0 3 1,0-1 204,0-8 0,0-2 0,0 2 0,-1 9 0,1 0 0,1-2 0,-1 1 0,0-4 0,0-2 0,0-5 0,0-5 0,0-11 0,0-16 0,0-16 1114,15-11-1114,1-12 0,3-7 0,0 7 0,2-2 0,2-4-656,-3 7 1,2-3-1,0-2 1,2-1 0,0 0 553,-2 4 0,2-1 0,0 0 0,0-1 0,1-1 0,-1-1-367,-1 3 1,-1-1 0,1-1 0,0-1 0,1 1 0,-1-1 0,2 2 411,-3 4 0,1-1 1,1 1-1,-1 0 1,1 1-1,-1-1 1,-1 1-1,-1 0 57,2-8 0,0 1 0,-2 0 0,0 1 0,-1 0 0,1 1-272,0 3 1,-1 0 0,1 1-1,-1 1 1,0 0 0,-2 2 271,3-9 0,0 1 0,-2 2 0,-2 2-2,0 0 0,-1 3 0,-2 1 2,5-10 0,-4 6 2632,-8 12-2632,-7 42 0,0 32 0,-1-10 0,-1 7 0,-2 3 343,-3-5 1,-1 1-1,-1 3 1,-1 1-344,2-2 0,-1 2 0,0 2 0,-1 0 0,-1 2-185,1-8 0,-1 2 0,0 0 0,-1 1 0,0 0 0,0-1 1,2-1 184,0 2 0,0-1 0,1 0 0,0-1 0,0 0 0,-1 0 0,0-2 0,-1 1 0,0-1 0,1-1 0,1-1 0,1-3 2,0 17 0,3-4 0,-1-7-2,-3-4 0,2-7 0,7 1 0,0-25 2422,0-8-2422,0-8 3276,0-10-2439,16-9-837,3-8 0,16-1 0,-7 1 0,5 16 0,-5-5 0,-9 22 0,-3-6 0</inkml:trace>
  <inkml:trace contextRef="#ctx0" brushRef="#br0" timeOffset="9365">19456 4516 24575,'35'0'0,"1"0"0,-5 0 0,0 0 0,4 0 0,-1 0 0,13 0 0,-14 0 0,1 0 0,13 0 0,-13 0 0,0 0 0,13 0 0,-20 0 0,-3 0 0,-4 0 0,-5 0 0,-15 0 0</inkml:trace>
  <inkml:trace contextRef="#ctx0" brushRef="#br0" timeOffset="10732">20056 5450 24575,'25'-26'0,"1"0"0,-1 0 0,4-5 0,1-2 0,1 1 0,5-1 0,1 0 0,-2-1-302,-3 1 1,-1 0 0,-4 1 301,1-9 0,-3 4 148,-3 17 1,-5 2-149,-13-21 150,12 35-150,-16-11 0,0 15 0,0 15 457,0 13-457,-7 4 0,-2 4 0,0 7 0,-1 4-489,1-12 1,-1 2-1,-2 1 1,0-1 488,-4 4 0,-2-1 0,0 1 0,1 0 0,2 3 0,1 1 0,0 0 0,-2-1 0,-4 0 0,-2-2 0,0 0 0,2-3-32,3 2 0,1-1 0,2-3 32,-5 5 0,3-6 0,0-3 0,16-9 0,0-20 0,16 12 1944,19-16-1944,12-16 53,-13 14 0,1 0-53,-3-9 0,-2-2 0,-6 4 0,-1 1 0,4 4 0,-5-4 0,-10-39 0,4 39 0,-16-23 0</inkml:trace>
  <inkml:trace contextRef="#ctx0" brushRef="#br0" timeOffset="11243">20603 4286 24575,'0'0'0</inkml:trace>
  <inkml:trace contextRef="#ctx0" brushRef="#br0" timeOffset="13209">21149 5221 24575,'-35'-19'0,"15"3"0,-3 16 0,21 0 0,-22 0 0,5 0 0,-16 16 0,-1-13 0,1 29 0,-8-13 0,24-2 0,1 2 0,-4-1 0,1-1 0,-15 10 0,1 7 0,15-23 0,5 21 0,15-28 0,-16 27 0,4-11 0,-5 0 0,1 3 0,10 3 0,0 1 0,-10-4 0,1 1 0,12 2 0,2-1 0,-15 10 0,16-8 0,0 7 0,0-7 0,0 8 0,16 1 0,4-1 0,23-15 0,-6-5 0,-8-6 0,1-2 0,9-3 0,-13 4 0,-1 0 0,-6-8 0,-3 0 0,-8 0 0,10-16 0,9-19 0,-9 9 0,-1-3 0,1-9 0,0-3 0,3-3 0,1 0 0,-4 6 0,1 2 0,3 0 0,-1 3 0,-1-10 0,-5 23 0,-15 5 0,0-1 0,0 12 0,0-12 0,-15 1 0,11 11 0,-28-28 0,28 29 0,-11-13 0,15 8 0,0 6 0,0-6 0</inkml:trace>
  <inkml:trace contextRef="#ctx0" brushRef="#br0" timeOffset="15033">21502 5256 24575,'0'42'0,"0"-1"0,0 2 0,0-2 0,0-9 0,0-1 0,0 16 0,0-14 0,0-9 0,0-5 0,0 6 0,0 1 0,0 13 0,0 4 0,0-9 0,0-22 0,0 3 0,0-15 0,0-15 0,0 3 0,0-6 0,0 10 0,0-7 0,0-5 0,0-15 0,0-1 0,0 1 0,0-4 0,0-1 0,0-4-494,0-2 0,-1-5 0,2 1 494,3 1 0,1 0 0,2 2 0,-1 8 0,1 2 0,-1 1 0,2-17 0,4 8 0,19 8 0,-11 9 0,0 13 0,-5 15 0,1 0 1482,27 15-1482,-5-2 0,4 2 0,-9 1 0,1 3 0,-1-1 0,1-3 0,0-1 0,-4 4 0,3 15 0,-3 0 0,-3-17 0,-5 0 0,-14 7 0,-4 3 0,12 17 0,-16-4 0,7-10 0,1 1 0,-4 7 0,12 6 0,-16-23 0,0 11 0,15-27 0,-11 27 0,12-27 0,-16 12 0,0-32 0,16-3 0,3-17 0,3 6 0,-1 2 0,1 2 0,2-13 0</inkml:trace>
  <inkml:trace contextRef="#ctx0" brushRef="#br0" timeOffset="16610">20832 7108 24575,'-8'-25'0,"0"0"0,4-7 0,-9 7 0,-5 1 0,-17-3 0,12 16 0,-1 2 0,-2 0 0,-1 2 0,-3 6 0,1 2 0,-10-1 0,9-1 0,1 2 0,-8 15 0,-6 4 0,7 7 0,1 6 0,0-5 0,7 7 0,11-10 0,1 1 0,1 5 0,3 1 0,2 3 0,0 2 0,-7 6 0,3 1 0,11-8 0,2 0 0,-9 4 0,4-1 0,12-11 0,4-2 0,-3 5 0,5-3 0,15-8 0,5-3 0,-4 5 0,1 0 0,12-4 0,4-1 0,-1 1 0,0-1 0,1-3 0,0 0 0,-10-4 0,0 2 0,-1-1 0,8 2 0,-1 1 0,-10-2 0,1 1 0,-1-2 0,6-2 0,-2 1 0,-3 7 0,-1-2 0,-4-14 0,-3 1 0,-5 30 0,-3-28 0,-16 11 0,0-7 0,-5 14 0,-6 5 0,-17 8 0,-10 5-798,8-7 0,-2 4 0,-3 2 1,-1-1 797,2-6 0,-2 1 0,-1 0 0,-1 0 0,0-2 0,5-4 0,-2-1 0,0 0 0,1 0 0,0-1 0,1 0 0,1 2 0,1 1 0,1-1 0,0-1 0,1-4 0,-14 2 0,1-4 0,7-2 0,10 1 0,3-4 0,-9-8 0,31-14 0,0-27 0,0 19 0,0-17 0</inkml:trace>
  <inkml:trace contextRef="#ctx0" brushRef="#br0" timeOffset="18743">21149 8467 24575,'32'0'0,"-1"0"0,3-8 0,1 0 0,-3 7 0,-2-2 0,-1-8 0,-3-1 0,17-6 0,-25-10 0,-5 4 0,-2-2 0,-8-14 0,13 11 0,0 0 0,-12-9 0,4 9 0,-1-1 0,-7-9 0,0 4 0,0 4 0,-15 27 0,-13-12 0,3 15 0,-3 2 0,-3-1 0,0 0 0,3 0 0,1 0 0,-16 0 0,25 16 0,10-12 0,-7 11 0,11 17 0,-12 7 0,8-2 0,0 4 0,2-7 0,0 1 0,-1 0-280,-4 1 1,-2 0 0,1 2 279,0 5 0,0 2 0,1-2 0,4-3 0,0-1 0,1-2-1,-2 8 1,1 0 0,6 7 0,2-4 0,-2-22 0,2-1 0,4 10 0,5-3 0,26-5 0,-7-10 0,4-1 0,10-1 0,3-2 0,-1-3 0,0-1 0,-1 0 0,0-2 419,-4-4 0,-2-6-419,-2-10 0,-1-5 0,-4 1 0,1-4 0,-1-4-733,-5-6 0,-1-5 1,-1-4-1,1 0 733,1 2 0,0-2 0,1-1 0,0-2 0,-2-1-547,-2 2 1,-2-2 0,0 0 0,0-2 0,-1 1 0,0 0 399,-1 1 0,-1 1 1,1-1-1,-1 0 1,-1 1-1,0 0 147,-2 2 0,1-1 0,-2 1 0,1 0 0,-2 0 0,0 2-8,-1-1 0,-2 0 0,0 2 0,0 0 0,1 0 8,4-7 0,1-1 0,-1 3 0,-3 3 0,-3 2 0,-2 3 0,1 4 0,9-8 0,-3 19 0,-14 47 0,-6 6 0,-3 7 0,-2 2 0,-1 5 0,-1 1 239,2-10 0,0 0 0,-1 1 0,-1 1-239,1 4 0,-1 1 0,-1 0 0,0-1 0,0-3 0,-3-2 0,2 1 0,3-1 0,2 11 0,4 0 0,-2-3 1092,-3-12 0,-1-1 0,4-1-586,6 15 0,4-2-479,-2-10 1,0-3-28,0 14 0,0-21 0,0-1 0,0-6 1662,0-3-1662,15-8 168,29 9-168,-10-10 0,4-2 0,7 4 0,0-2 0,0-6 0,-2-2 0,-10 1 0,-3 0 0,-3 0 0,-3 0 0,-4 0 0,-5 0 0,-15 0 0</inkml:trace>
  <inkml:trace contextRef="#ctx0" brushRef="#br0" timeOffset="19877">21731 8008 24575,'34'0'0,"-1"0"0,7 0 0,2 0 0,-5 0 0,2 0 0,1 0-502,4 0 1,0 0-1,-1 0 502,-6 0 0,-1 0 0,1 0 0,11 0 0,1 0 0,-3 0 0,-1 1 0,-2-2 244,5-3 1,-2 0-245,-9 4 0,-7-2 249,-6-6-249,7 8 0,-31 0 0,0 0 0</inkml:trace>
  <inkml:trace contextRef="#ctx0" brushRef="#br0" timeOffset="52109">6721 7108 24575,'0'0'0</inkml:trace>
  <inkml:trace contextRef="#ctx0" brushRef="#br0" timeOffset="81460">21502 11853 24575,'0'41'0,"0"-8"0,0 5 0,0 2 0,0 5 0,0 1-820,0-3 1,1 1 0,-1 1 0,-1 2 530,-1-6 0,-2 2 1,1 0-1,-1 0 1,1 0 288,2 0 0,1 0 0,-1 0 0,1-1 0,-1 1 0,-2-1 0,-1 0 0,1 0 0,-1 0 0,2 0 0,1 0 0,1 0 0,0 1 0,1-2 0,-1 0 0,0 6 0,0-2 0,0 0 0,0 1-151,0 3 1,0 1 0,0 0-1,0-1 151,0-8 0,0-1 0,0 0 0,0-1 33,0-1 0,0 0 1,0 0-1,0-1-33,0 13 0,0 0 0,0-3-17,0-9 0,0-1 0,0-2 17,0 11 0,0-4 1066,0-11 0,0-3-1066,0 7 1726,0-15-1726,-8-4 0,6-16 0,-6 0 0</inkml:trace>
  <inkml:trace contextRef="#ctx0" brushRef="#br0" timeOffset="83142">21449 11589 24575,'-19'43'0,"3"-18"0,0 3 0,6 13 0,1 4 0,-8 1 0,-2 0-341,7-11 1,0 0-1,1 1 341,1-1 0,1 1 0,1-3 167,-2 2 1,2-4-168,3-3 0,2-5 170,3-7-170,0-16 0,0-16 0,0-6 0,0-7 0,3-9 0,2-6 0,0 3 0,1-4 0,1 0-193,1 2 1,1 1 0,1-1 192,1-1 0,0 0 0,2 1 0,4 2 0,1 0 0,-2 2 0,-5 2 0,-1 1 0,1 1-11,4-1 0,3 0 0,-2 2 11,-2-3 0,-1 1 0,-4 3 0,2 8 0,4 21 0,1-8 0,4 51 0,4-14 0,3 3 0,-11 0 0,-1 2 0,1 2 185,2 3 0,0 2 1,-1-1-186,-2 0 0,-1-1 0,0 0 0,4 10 0,-1-2 16,-7-11 1,0-1-17,-1-4 0,-3-3 0,-6-5 0,0-3 0</inkml:trace>
  <inkml:trace contextRef="#ctx0" brushRef="#br0" timeOffset="84933">21449 14305 8191,'0'20'0,"28"-10"0,15-5 612,-6-2 1,6-4-1,4 0 1,0 0-613,-2 1 0,2 0 0,1 0 0,3 0 0,1 0 0,-8 0 0,2 0 0,3 0 0,0 0 0,1 0 0,-1 0 0,-2 0 0,-3 0 0,4 0 0,-3 0 0,-1 0 0,-1 0 0,0 0 0,1 0 0,1 0 0,1 0 0,0 0 0,-1 0 0,-2 0 0,-3 0 618,2 0 1,-3 0 0,-2 0 0,-1 0-619,4 0 0,-1 0 0,-2 0 681,-1 0 1,0 0 0,-2 0-682,11 0 0,-2 0 0,1 0 0,-2 0 1638,-5 1 0,-1-2-536,3-6 1,0-1-1103,0 6 0,1 0 0,-7-3 0,1-1 0,3 1 403,7 4 1,4 1 0,1 1-404,-8-1 0,2-1 0,0 1 0,0 1 0,2 2 0,0 2 0,0-1 0,-2 0 66,-3-3 1,-1-2-1,-2 2 1,-2 2-67,3 6 0,-3 4 0,-2-4 6,4-7 0,-5 0-6,-5 14 0,-11-16 0,-16-16 1844,-16-11-1844,5 1 0,-5-1 0,-15-6 0,-7 3 0,-1 1 0,-4 3 0,11 10 0,-1 2 0,0 1 0,-1 0 0,-1 2 0,0 2 0,0 3 0,-1 3 0,1 0 0,-11-6 0,0 2 300,2 6 0,2 2-300,14-1 0,3 0 0,-18 0 0,23 0 0,5 0 0,15 0 0,47 16 0,-17-10 0,6 0 0,0 1 0,4 2 0,4 0 0,-1-1-545,2-1 1,0 0 0,1-1 0,0 1 544,-7 0 0,1 0 0,0 0 0,0 0 0,-1 1 0,7 0 0,-1 0 0,-1 1 0,-4 1-39,-4 1 1,-4 1-1,-1 0 39,11 2 0,-9 0 0,-13 3 0,-20 7 0,-36 11 0,9-17 0,-5-1 0,-3 3 0,0 2 0,-2 2 0,-2 1 0,-1-2 21,-1-2 0,0 0 0,-1-1 0,0 2-21,6 0 0,1 1 0,0 1 0,0-1 0,1-3 0,-12 4 0,1-4 0,5 3 39,10-1 0,3 2 0,2-4-39,-3-5 0,5-2 0,7 4 0,16-9 0,0-8 0</inkml:trace>
  <inkml:trace contextRef="#ctx0" brushRef="#br0" timeOffset="86444">21502 12047 24575,'0'0'0</inkml:trace>
  <inkml:trace contextRef="#ctx0" brushRef="#br0" timeOffset="88733">21731 12012 24575,'0'28'0,"0"5"0,0 10 0,0-16 0,0 1 0,0 3 0,0 1 0,0 1 0,0 2 0,-1 4 0,2 1 0,7-7 0,0 0 0,-7 9 0,2 0 0,13-6 0,-1-1 0,-12 0 0,-2 3 0,8-5 0,3 2 0,-1-2 0,-1 6 0,-1-1 0,1 10 0,0-2 0,2-14 0,-1-1 0,-3 3 0,2 0 0,10 6 0,3-1 0,-4-6 0,1 0 0,-1 0 0,1 2 0,0-3 0,6 2 0,1-1 0,-7-6 0,1 1 0,1-5 0,5-3 0,1-2 0,2 10 0,-2-2 0,10-2 0,-17 2 0,1-1 0,13-6 0,-15 5 0,11-22 0,-19 6 0,21 7 0,-21-11 0,19 12 0,-11 0 0,4-15 0,3 2 0,-4 11 0,1 3 0,9-6 0,2-2 0,-3 0 0,-1 1 0,8 6 0,1 0 0,-4-10 0,0-1 0,4 4 0,-2 0 0,-5-4 0,-3-2 0,-3-4 0,-1 2 0,17 14 0,-17-13 0,-1 0 0,7 14 0,17-16 0,-22 0 0,-7 0 0,27 16 0,-24-12 0,20 11 0,-25-15 0,21 16 0,0-12 0,0 12 0,8-16 0,-19 0 0,9 0 0,6 0 0,-7 0 0,-1 0 0,-16 0 0,13 0 0,-20 15 0,17-13 0,6 0 0,-10 14 0,1 0 0,20-14 0,2 0 0,-11 13 0,-1 1 0,-4-14 0,-2 0 0,6 13 0,-21-15 0,-15 0 0</inkml:trace>
  <inkml:trace contextRef="#ctx0" brushRef="#br0" timeOffset="90309">21414 15258 24575,'0'27'0,"0"12"0,0 2 0,0-1 0,0 0 0,0 9 0,0-1-650,0-13 1,0-1-1,0 1 650,0 8 0,0 3 0,0 0 0,0 0 0,0 1 0,0-3 0,0 7 0,0-2 56,0-12 0,0 1 0,0-1-56,0 9 0,0-2 215,0 2 0,0-4-215,0 5 0,0 0 0,0-27 245,0-1 0,0-3 0,0-16 1</inkml:trace>
  <inkml:trace contextRef="#ctx0" brushRef="#br0" timeOffset="91153">20867 15416 24575,'39'0'0,"0"0"0,-1 0 0,1 0 0,8 0 0,1 0 0,2 0 0,-1 0 0,-9 0 0,1 0 0,-1 0 0,1 0 0,-1 0-659,9 0 1,1 0 0,-2 0-1,-1 0 659,5 0 0,-3 0 0,-3 0 0,2 0 0,-6 0 419,-13 2 0,-5-4-419,-1-13 0,-23 11 0,0-12 0</inkml:trace>
  <inkml:trace contextRef="#ctx0" brushRef="#br0" timeOffset="92999">21890 16739 24575,'0'-38'0,"0"0"0,0 1 0,0-1 0,0-6 0,0 0 0,0 4 0,0 2 0,0 9 0,0 3 0,0-9 0,0 35 0,0 35 0,12 3 0,8 2 0,6-2 0,2 1 0,-11-8 0,-1 3 0,2-5 0,17 0 0,-5-3 0,-18 9 0,19-19 0,-27-16 0,12-16 0,-16 12 0,0-12 0,0 16 0,0 0 0,-16 0 0,12 0 0,-27 16 0,19-4 0,4 11 0,-2 3 0,-13 5 0,21 2 0,0 1 0,-13-11 0,-1 1 0,6 10 0,0 0 0,-8-9 0,1-3 0,6 5 0,2-3 0,-7 4 0,16 5 0,0-21 0,0 4 0,0-1 0,16-11 0,8 3 0,3 2 0,-3-1 0,3 0 0,4-6 0,5-2 0,-3 2 0,5 6 0,-2-1 0,9-6 0,-1-2 0,-11 1 0,-4 0 0,7 0 0,-5-15 0,-27-5 0,12-15 0,-16 15 0,0 4 0</inkml:trace>
  <inkml:trace contextRef="#ctx0" brushRef="#br0" timeOffset="95466">22737 17039 24575,'0'-35'0,"0"15"0,0 5 0,-16 46 0,4-8 0,-10 2 0,-5 1 0,5-4 0,-3 0 0,-10 3 0,0 2 0,10 5 0,3-1 0,-3-6 0,1-3 0,-4 12 0,9-11 0,3-19 0,16 27 0,0-27 0,16 12 0,3 15 0,1-23 0,-8 14 0,-1 3 0,7-5 0,10-1 0,-9-3 0,-3-16 0,-16 0 0,0 0 0,0-16 0,16-3 0,-6-5 0,-1-3 0,0 0 0,2-1 0,4-3 0,1-1 0,-6 5 0,0 1 0,9-17 0,-3 24 0,-16 3 0,0 16 0,0 16 0,0 19 0,0 12 0,-4-16 0,-1 4 0,-2-1 0,-2 5 0,-1 0 0,3 0 0,0 3 0,1-3 0,-3-1 0,2-2 0,6 0 0,2-3 0,-1 10 0,0-23 0,16-5 0,4-15 0,7-14 0,4-3 0,6 10 0,-1-2 0,1-20 0,0-6-275,-3 14 1,1 2-1,-4-4 275,-9-7 0,-5-4 0,3 0 0,12-2 0,4 0 0,-4 0 0,-8 1 0,-3-1 0,1 1 0,-1 4 0,0 2 0,0 1 0,6-4 0,-5 1 0,-11-12 0,5 26 0,-16 17 0,-16 2 0,12 37 824,-19 0-824,14-2 0,0 4 0,-4 3 0,-1 1-223,2-11 0,0 2 0,0-1 223,0 1 0,0 0 0,1 0 0,4 1 0,1-1 0,0-3 0,-3-3 0,2-3 0,6 4 0,2-7 0,-1-20 0,0 11 0,16-15 0,-12-15 669,27-5-669,-12-7 0,17 9 0,-9-6 0,-9 20 0,-10-11 0</inkml:trace>
  <inkml:trace contextRef="#ctx0" brushRef="#br0" timeOffset="96066">23125 16686 24575,'0'0'0</inkml:trace>
  <inkml:trace contextRef="#ctx0" brushRef="#br0" timeOffset="98259">23390 17815 24575,'0'-29'0,"0"-1"0,0-13 0,0-2 0,-1 7 0,2-2 0,3 2 0,2-3 0,-1 4 0,-4 2 0,2 4 0,12-1 0,1 1 0,-9-2 0,-2 1 0,3 8 0,2 1 0,1-4 0,1-1 0,8-15 0,15 10 0,-15 5 0,-4 9 0,-16 19 0,0 27 0,-1 13 0,2 5 0,6-7 0,1 2-292,-6 3 0,-3 4 1,4-2 291,6-8 0,3-1 0,-2 1 0,-2 3 0,-2 2 0,0-1 0,0 1 0,1-1 0,0-2 0,6 9 0,-3-4 0,-8-6 0,-2-5 0,8 0 0,-8-10 0,0-19 0,0-4 875,0-11-875,0-23 0,0 7 0,0 2 0,0-1 0,0-21 0,-1 6 0,2-2 0,6 6 0,2-1 0,-4 0 0,1-4 0,2 3 0,3 6 0,1 2 0,1 0 0,5-14 0,-1 2 0,-8 11 0,1 5 0,22 8 0,-28-12 0,19 27 0,-5-12 0,9 0 0,9 12 0,-1-11 0,0 15 0,-15 0 0,-5 31 0,-15 8 0,0 7 0,0 2 0,0-18 0,0 1 0,0 9 0,0 6 0,0-3-283,0 1 1,0 1 282,0-3 0,0 4 0,0-3 0,0 7 0,0-2 0,0 0 0,0-2 0,0-9 0,0-2 0,0-2 0,0-3 0,0 13 0,0-9 0,0-23 0,0 5 565,0-16-565,8-16 0,-6 5 0,6-23 0,8-9 0,3 4 0,-1 13 0,0 1 0,1-2 0,13 9 0,-29 10 0,13 8 0,-16 0 0</inkml:trace>
  <inkml:trace contextRef="#ctx0" brushRef="#br0" timeOffset="100966">18204 11042 24575,'39'25'0,"-6"-4"0,6 2 0,0-4 0,3 2 0,3 1-820,-5-1 1,2 1 0,0 1 0,0-1 606,-1 1 1,0-1 0,0 1 0,-1 0 212,-1-1 0,1 0 0,-3 0 0,-2 0 204,-3-1 1,-4 0 0,2 0-205,8 0 0,1 1 0,-4 1 0,-4 8 0,1 1 0,0-8 0,5 0 0,-3 0 0,-6-3 0,-2 0 0,-1 0 0,6 10 0,1-3 408,2-9 1,0-1-409,-2 3 0,-1 1 0,-7-4 0,-1 0 0,2 0 0,-1-1 2117,3 2-2117,9 13 578,-17-28-578,13 11 0,-13-7 0,16 10 0,-13-6 0,0 3 0,3 10 0,2 1 0,7-6 0,3-1 0,-9 1 0,1 1 0,2-3-234,3-4 1,2-3 0,0 1 233,5 7 0,0 2 0,1-2 0,-6-4 0,0-3 0,1 0 0,4 0 0,0 0 0,-3 0 0,0 5 0,-2-3 0,1-12 0,-5 0 0,-5 14 0,-11-16 0,-16 0 0,-31-16 0,9-14 0,-3-7 0,-5 10 0,-3-1 0,0-3-79,7 2 0,1-3 0,1 0 1,-1 2 78,-8-7 0,0 1 0,1 3 0,4 7 0,2 3 0,1-1 0,-3-7 0,3 4 0,-2 7 0,-4 4 0,27 16 0,-12 0 0,16 16 1015,16 4-1015,19 15 0,1-13 0,6-1 0,-5-8 0,2-2 0,1 2-384,-6 1 1,2 1-1,0 0 1,1 0 383,4-1 0,2 0 0,-1-1 0,-1 1 0,3 2 0,-2-1 0,1 1-54,4 0 1,0 1 0,-6-1 53,-9-3 0,-5 1 0,1 4 0,-7 0 0,-13 1 0,-8-3 0,0 0 1521,0-13-1521,-8 29 0,-20-18 0,-9-1 0,3 8 0,-3 3 0,-1 0-375,5-7 0,-2-1 0,0 1 0,-2-1 375,-5 4 0,-2 0 0,1 0 0,2-1 0,0 0 0,2 0 0,-1-4-230,-5-4 0,-2-2 0,2-2 230,8 0 0,2-2 0,-1-1-6,0-3 1,0-2 0,3 1 5,-6 0 0,5 0 0,-9 0 0,27 0 402,16-16 1,0 12-1,0-11 1</inkml:trace>
  <inkml:trace contextRef="#ctx0" brushRef="#br0" timeOffset="150426">6968 6809 24575,'0'0'0</inkml:trace>
  <inkml:trace contextRef="#ctx0" brushRef="#br0" timeOffset="153975">7197 6579 24575,'35'0'0,"0"-1"0,5 2 0,-6 6 0,1 4 0,4 3-820,0 0 1,4 3 0,0 1 0,0 3 494,-6 0 0,1 1 0,-1 2 0,1 1 0,0 1-109,-2-3 1,0 1-1,1 1 1,0 0-1,-1 1 1,0 2 433,0 2 0,0 1 0,0 2 0,-1-1 0,0 1 0,0-2 0,-1-3 0,-1 0 0,0 0 0,0-1 0,0 1 0,-1-1 38,6 7 0,1 0 1,-2 0-1,-1-1 0,-3-1-38,-3 0 0,-3-1 0,0-1 0,-2-1-6,5 1 0,-1 0 1,-3-2 5,-2 4 0,-5-2 1928,0 6-1928,13-13 3276,-28-21-3114,11 6 1774,-15-8-1936,-15-8 27,-21-25-27,14 11 0,-3-3 0,-2 0 0,-2-2 0,1 0 0,-2-9 0,1 0 0,7 9 0,-1 0 0,0 3 0,-8-5 0,3 3 0,8 3 0,1 3 0,-7 3 0,1 0 0,6-4 0,2-1 0,-10-17 0,9 12 0,3 3 0,3 4 0,-4 5 0,16 15 0,0 15 0,21 16 0,13 5 0,-4-9 0,3 1 0,4 3-656,-5-1 1,2 3-1,2 1 1,2 0 0,0-2 597,-1-6 0,1-2 0,2-1 0,-1 1 1,0 0-1,-2 2 58,2 6 0,-2 1 0,0 1 0,-1 0 0,1-1-335,1 0 1,0-1 0,1 0 0,-2-1-1,-3-2 335,-2-2 0,-2-1 0,-2-1 0,-2 1 0,3 12 0,-3 1 0,1-8 0,9-14 0,-5-3 0,-12 18 0,-3-17 3265,-32-11-3265,-3 12 1015,-5-20 1,-3-8-1016,-4-7 0,-1-5 0,0 2 0,-4-3 0,0 0-784,6 3 0,-2 0 1,1-1-1,-1-1 784,-2-1 0,1-2 0,-1 1 0,-1 1 0,1 2 0,-2 1 0,1 0 0,1-2-149,4-1 0,0-2 0,2 0 0,1 3 149,-2 0 0,1 3 0,2-1 0,-10-13 0,6 3 0,10 5 0,-3-6 0,21-11 1514,-10 18 0,0-2-1514,10-3 0,0-1 351,-13-11 1,-1 2-352,13 15 0,2 1 0,-7-11 0,0 5 0,8 11 0,0 5 0,0 15 0,0 0 0,0 15 0,0-11 0,0 28 0,0-28 0,0 27 0,0-27 0,0 12 0,0-1 0,0-11 0,16 12 0,11-1 0,12-9 0,7 0 0,-16 7 0,1 5 0,2 0-497,1 0 1,4 2 0,0 0 0,-1 1 496,-3-1 0,0 0 0,0 2 0,-1 2 0,3 6 0,0 2 0,-1 2 0,-1-3 0,-4-5 0,-1-1 0,-1-1 0,1 1 0,0 2 0,0 0 0,-1 0 0,-3-2-32,10 13 0,-3-3 32,4-4 0,-5-4 0,-12-7 0,-3 11 0,-16-27 0,0 12 1978,0-16-1978,0 16 71,0-13-71,0 13 0,0-16 0,-16 0 0,-19 16 0,-1-13 0,-6-2 0,1 4 0,-3 2 0,-3-4-696,2-3 1,-3-3 0,-2-2 0,-1-2 695,6-1 0,-2-2 0,0-1 0,-1 0 0,2 0 0,2 1 0,0 1 0,0 0 0,1-2 0,1-1 0,-1-4 0,-1-2 0,2 0 0,1 0 0,5 4-216,-1 2 1,3 3 0,1-2 215,-8-5 0,0-3 0,9 7 0,7 8 0,-5-4 0,5 1 0,21 7 0,-12-16-820,16-4 1,0 1 0,0 3 0</inkml:trace>
  <inkml:trace contextRef="#ctx0" brushRef="#br0" timeOffset="154966">9737 8008 24575,'0'-25'0,"0"13"0,0-20 0,0 29 0,0-13 0,0 16 0,0 0 0,0-16 0,0 12 0,0-11 0</inkml:trace>
  <inkml:trace contextRef="#ctx0" brushRef="#br0" timeOffset="156132">9402 7849 24575,'0'0'0</inkml:trace>
  <inkml:trace contextRef="#ctx0" brushRef="#br0" timeOffset="157150">9402 7620 24575,'0'-10'0,"0"-13"0,-16 3 0,14-4 0,0-3 0,-13-12 0,9 2 0,4-1 0,0-3 0,-2 12 0,0 0 0,4-7 0,0 1 0,-16 15 0,12-3 0,-11 5 0,-1 6 0,12-3 0,-12 15 0,1 0 0,11 15 0,-12 13 0,15-3 0,2 3 0,-1 3 0,0 1 0,-1-2 0,2 2 0,7 10 0,0 0 0,-7-7 0,2-3 0,12 0 0,1-1 0,-15 3 0,2-3 0,28 0 0,-28-6 0,-2 1 0,23 17 0,-7-6 0,-3 0 0,0 1 0,5 5 0,-2-13 0,-2-1 0,-11 4 0,27-21 0,-27 3 0,12-15 0,-16 0 0</inkml:trace>
  <inkml:trace contextRef="#ctx0" brushRef="#br0" timeOffset="159284">12912 11589 24575,'43'0'0,"-2"-5"0,2-6 0,-4-13 0,1-3-827,3 11 1,6 2-1,-6-7 827,-10-14 0,-4-7 0,3 4 0,0 16 0,4 4 0,-1 1 0,-3-5 0,-6-6 0,-5-3 0,1-1 0,3 4 0,8 3 0,4 4 0,1 0 0,-3-3-377,-2-2 1,-2-3 0,0 0-1,2 2 377,3 1 0,3 2 0,-1-1 0,0 0 0,-2-3 0,-1-1 0,0 0 0,0 1 0,0 3 0,1 0 0,-1 1 0,-2 0 148,5-6 1,-1 0 0,-2 2-149,-4 5 0,-1 2 0,-3 2 0,-4 0 0,-3 3 0,11 0 1129,-27 16-1129,-4-8 1856,-35 6-1856,-2-9 0,-4-1 0,-4 9 0,-2 2 0,12-4 0,-1-1 0,1 1 0,-1 4 0,1 2 0,2-1 277,-2 0 1,3 0-278,5 0 0,3 0 0,9 0 0,15 0 0,0-15 0,15 11 0,21-12 0,-3 7 0,4 2 0,-4 6 0,1-2 0,-2-6 0,3-4 0,-2 4 0,5 7 0,-2 0 0,1-6 0,-1 0 0,-6 8 0,-1 0 0,6 0 0,-16 0 0,-19 32 0,-19 7 0,-5-1 0,-3 2 0,4-3 0,-1-1 0,-3 0 0,1-2 0,3-6 0,3-3 0,0 19 0,4-25 0,16-3 0</inkml:trace>
  <inkml:trace contextRef="#ctx0" brushRef="#br0" timeOffset="165483">11871 12330 24575,'-8'25'0,"1"1"0,3 21 0,-12-13 0,0 0 0,12 13 0,-11-12 0,15-19 0,0 0 0,0-12 0,0 11 0,0-15 0,0 16 0,0-4 0,0 6 0,0-11 0,15 9 0,5-12 0,0 27 0,11-27 0,-11 12 0,-1-16 0,13 0 0,-29 0 0,21 0 0,-22 0 0,6 0 0,7 0 0,5 0 0,15 0 0,-15 0 0,-4 0 0,-1 0 0,5 0 0,7 0 0,7 0 0,-7 0 0,-7 0 0,-5 0 0,1 0 0,19 0 0,-5 0 0,3 0 0,3 0 0,1 0 0,-5 0 0,-2 0 0,-3 0 0,-3 0 0,4 0 0,-11 0 0,-9 0 0,8 0 0,19 0 0,4 0 0,-8 0 0,-3 0 0,-6 0 0,17 0 0,-35 0 0,11 0 0,-15-16 0,0 12 0,0-11 0,0 15 0,0-16 0,0 12 0,0-12 0,0 9 0,0 5 0,0-22 0,0 20 0,0-12 0,0 16 0,16 0 0,-12 0 0,12 0 0,-1 0 0,5 0 0,15 0 0,-7 0 0,-11 0 0,7-15 0,-20 11 0,11-12 0,-15 16 0,0 0 0,-15-16 0,11 13 0,-12-13 0,16 16 0,-8 0 0,6 0 0,-21 0 0,19 0 0,-27 16 0,11 3 0,-15 16 0,-1-7 0,9 5 0,-6-21 0,5 19 0,-7-27 0,15 28 0,-11-28 0,11 11 0,1 1 0,-5-12 0,22 11 0,-5 1 0,7-12 0,0 12 0,0-8 0,7-6 0,-5 21 0,22-3 0,-5-1 0,17-3 0,-8-7 0,2-2 0,6-5 0,1 0 0,5 6 0,-2-1 0,-11-7 0,-3 0 0,13 16 0,-21-12 0,25 12 0,-4-16 0,-12 0 0,-3 0 0,-4 0 0,-4 0 0,-1 0 0,-11 0 0,12 0 0,-16-16 0,0 12 0,0-27 0,0 27 0,0-12 0,0 0 0,0-3 0,0-1 0,0-3 0,0 5 0,0-10 0,0 9 0,0 3 0,0 1 0,0-5 0,0 0 0,0 5 0,0 15 0,0-16 0,0 12 0,0-19 0,0 5 0,4-9 0,0-5 0,-4-7 0,2-4 0,4 1 0,4-3 0,-3 0-214,-5 5 1,-1 1 0,0-1 213,4-2 0,1 1 0,-1 2 0,-5 1 0,0 4 0,0-9 0,0 27 0,0 16 0,0 16 0,0-12 0,0 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44:1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 6103 24575,'0'47'0,"0"2"0,0-21 0,0-9 0,0 12 0,0-11 0,0 15 0,0-15 0,0 3 0,15-5 0,-11 10 0,20-9 0,-7 13 0,-5-13 0,20 1 0,-13 11 0,16-27 0,-15 20 0,11-23 0,-27 7 0,12-8 0,-16 16 0,8-12 0,-6 12 0,21-16 0,-3 0 0,0 0 0,-5 0 0,1 0 0,4 0 0,-1 0 0,-3 0 0,-1 0 0,-11 0 0,20 0 0,-22 0 0,21 0 0,-19 0 0,28 0 0,-13 0 0,17-16 0,-1 12 0,-8-12 0,7 16 0,-23 0 0,5 0 0,-16 0 0,0-8 0,0 7 0,16-7 0,-12 8 0,11 0 0,-15-16 0,0 12 0,0-12 0,0 1 0,16-5 0,-14-4 0,0-3 0,13-3 0,1-3 0,-13-10 0,-2-2 0,7 8 0,0 0 0,-7-7 0,-2 3 0,1-6 0,0 12 0,0 4 0,0 27 0,0-20 0,0 22 0,0-5 0,0 7 0,0-16 0,0 12 0,0-27 0,0 27 0,0-12 0</inkml:trace>
  <inkml:trace contextRef="#ctx0" brushRef="#br0" timeOffset="2366">2046 6756 24575,'-31'30'0,"0"1"0,-1 0 0,9 1 0,0 2 0,1 3 0,-2 1 0,0-1 0,-1 2 0,0 1 0,0 1 0,3 0-656,1 1 1,2 0-1,1 2 1,1-1 0,0 1 218,-1 3 0,0 1 1,1 0-1,0-1 0,0-3 437,-1-2 0,0-2 0,0-2 0,4 0 485,2 10 1,3 0-1,-2-6-485,-6-5 0,3-6 921,14-3-921,0-13 0,0-15 0,0 0 2918,0-15-2918,0-13 0,-7 4 0,-2-5 0,0-12 0,-1-4 0,0 0 0,0-2-247,0 7 1,-2-1 0,3 0 246,4 5 0,2 0 0,-1 1 0,-5-11 0,0 1 0,6 2 0,-1 2 0,-12-6 0,14 21 0,0 1 0,-14-10 0,16 15 0,0 5 905,0 15-905,0 31 0,0-2 0,0 5 0,5-1 0,1 4 0,-1 1-329,-3 2 1,-2 2 0,2 1 328,4 3 0,3 2 0,-1-3 0,-2-7 0,0-2 0,0 0 0,2 0 0,1-1 0,2-2 0,6 5 0,1-6 0,1 6 0,-3 1 0,-16-35 0,0 11 985,0-15-985,0 0 0,16 0 0,3-15 0,1 2 0,3-2 0,11-9 0,1-5 0,-11 7 0,0-3 0,3 2-266,6-1 0,3 0 0,-2-1 266,-5-1 0,-2-1 0,0 2 0,-1 3 0,1 2 0,-2-1 0,2-7 0,-1 3 0,-3 11 0,-3 1 0,0-19 0,-5 28 0,-15-11 0,0 15 0</inkml:trace>
  <inkml:trace contextRef="#ctx0" brushRef="#br0" timeOffset="5783">582 8608 24575,'0'50'0,"0"0"0,0-10 0,0 2 0,0 3 0,0-1 0,0 3 0,0 1 0,0-1-820,0 2 1,-1 0 0,1 1 0,1-2 655,2 0 0,1-1 1,0-1-1,1-1 164,0-3 0,-1-2 0,1 0 0,1-3 406,-1 4 0,1-2 1,2-3-407,9 6 0,-2-6 160,-11 7 1,11-25 0,-15-10-1</inkml:trace>
  <inkml:trace contextRef="#ctx0" brushRef="#br0" timeOffset="7242">159 8502 24575,'34'0'0,"0"0"0,0 0 0,12 0 0,2 0 0,-3 0 0,0 0 0,-2 0 0,-5 0 0,1 0 0,-2 0 0,4-1 0,-4 2 0,-1 7 0,-3 0 0,14-4 0,-21 4 0,-1-1 0,2-7 0,7 0 0,-22 0 0,19 0 0,-27 0 0,11 0 0,-15 0 0,16 0 0,-12 0 0,12 0 0,-1 0 0,-11 0 0,28 0 0,-28 0 0,11 0 0,-15 0 0</inkml:trace>
  <inkml:trace contextRef="#ctx0" brushRef="#br0" timeOffset="9108">2011 8573 24575,'0'43'0,"0"1"0,0 0 0,0 2 0,0 2 0,0 3 0,0 2 0,0-10 0,-1 3 0,0 1 0,1 1 0,1 0 0,0 0-469,2-3 1,1 0 0,1 1 0,0 1 0,0-1 0,0-1 0,0-1-79,-2 1 1,0-1 0,0 0 0,0 0 0,2-2 0,1-1 513,4 3 1,2-1 0,1 0 0,0-3 0,-2 0 335,-1 1 0,-1-1 1,0-2-1,0-2-303,0-1 0,0-3 0,1 1 609,7 15 1,-3-2-610,-12-17 0,0-3 0,13 9 0,-15-19 3276,0-16-2993,16-16 441,-28-4-724,18-13 0,0-8 0,-19-4 0,-5-2-385,6 7 0,0-3 0,1 0 385,0-3 0,2-1 0,-3 1 0,-4 4 0,-1 1 0,1-1 0,6-2 0,2 0 0,-1 0 0,-3 1 0,0-1 0,0 0 0,1-3 0,-1-1 0,0 2 0,0 6 0,0 0 0,1 0 0,3-3 0,2 0 0,0 2 0,-3-1 0,3 2 0,5-1 0,2 3 0,-1 11 0,0 1 0,-8-17 0,7 17 0,0 1 0,-7-6 0,8-18 1155,0 22-1155,0 7 0,0-11 0,0 27 0,0-28 0,0 28 0,0-11 0,0 15 0,8-16 0,9 12 0,10-7 0,5-1 0,0 3 0,3 0 0,-2 0 0,3-1 0,-1 2 0,11-2 0,-2 0 0,-7-7 0,-2 3 0,-4 12 0,-3 0 0,8-30 0,-17 28 0,-3-11 0,-16 15 0</inkml:trace>
  <inkml:trace contextRef="#ctx0" brushRef="#br0" timeOffset="10275">2135 9384 24575,'35'0'0,"0"0"0,4 0 0,1 0 0,-4 1 0,0-2 0,5-7 0,-3 0 0,1 4 0,-16-11 0,-7-1 0,-14 12 0,21-12 0,-3 16 0,0-15 0,-5 11 0,1-12 0,4 0 0,-1 12 0,20-11 0,-33 15 0,18 0 0</inkml:trace>
  <inkml:trace contextRef="#ctx0" brushRef="#br0" timeOffset="18349">15628 16651 24575,'0'-35'0,"16"0"0,-12-9 0,18 26 0,3-1 0,-1-24 0,1 25 0,1 1 0,1-18 0,6-1 0,-5 9 0,7-7 0,-15 23 0,11-21 0,-11 28 0,15-11 0,-8 15 0,7-16 0,-7 12 0,-2 9 0,1 6 0,-5 2 0,-3 5 0,2 22 0,-5 4 0,-5-10 0,-4-1 0,-5 6 0,-2 1 0,1-6 0,0 0 0,0-2 0,0-1 0,0 0 0,0 1 0,2 3 0,-4-2 0,-12-9 0,-3-1 0,-1 14 0,-3 1 0,-9-9 0,-3-2 0,5-1 0,-1 1 0,2-1 0,-7 6 0,1-1 0,8-8 0,-2 0 0,1-1 0,-3-1 0,0 0 0,2 0 0,2 7 0,-1-1 0,-11-5 0,0-1 0,0 12 0,15-12 0,0 1 0,5-2 0,-1 0 0,-7 5 0,-1 1 0,-5 9 0,-2-8 0,9-9 0,20 5 0,-12-34 0,16 22 0,16-34 0,-4-10 0,10 2 0,5-1 0,-4-1 0,1-1 0,6-2 0,3 4 0,1 9 0,0 2 0,-10 4 0,-1-1 0,11 1 0,-1-1 0,-10-1 0,1 3 0,10 5 0,1 2 0,12-7 0,-22 15 0,1 2 0,9-1 0,-8 0 0,7 0 0,-7 16 0,8-12 0,-10 10 0,1 3 0,-2-7 0,-1 0 0,-4 7 0,0 1 0,20 2 0,-35-5 0,27-15 0,-11 0 0,-1 0 0,13 0-820,-29-15 1,13 11 0,-16-12 0</inkml:trace>
  <inkml:trace contextRef="#ctx0" brushRef="#br0" timeOffset="20529">16422 16034 24575,'0'29'0,"0"1"0,0 11 0,0-3 0,0-2 0,0-12 0,0 7 0,0-15 0,0-12 0,0 11 0,0-30 0,0-5 0,0-15 0,0 9 0,0 1 0,0-7 0,0-17 0,8 22 0,-6-8 0,21 15 0,-19-11 0,28 11 0,-13-7 0,1 9 0,-4 10 0,-16 8 0,0 0 0,15 0 0,-11 0 0,12 0 0,0 0 0,-13 24 0,21-3 0,-22 7 0,-2 3 0,12-7 0,-1-1 0,-8 5 0,-2-3 0,15 3 0,-16 3 0,0-27 0,0 12 0,0-1 0,0-11 0,0 27 0,0-11 0,0 0 0,0 3 0,0-21 0,0 6 0,16-8 0,19 0 0,4-8 0,4 6 0,-9-6 0,-23 8 0,5 0 0,-16 0 0</inkml:trace>
  <inkml:trace contextRef="#ctx0" brushRef="#br0" timeOffset="114425">10742 12400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48:4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19209 6332 24575,'-25'0'0,"-1"0"0,-21 0 0,20 0 0,1 0 0,-17 0 0,8 24 0,0-3 0,15 6 0,4 5 0,6 0 0,1-1 0,-4-3 0,2 1 0,9 7 0,2 2 0,-4-2 0,0-1 0,4-2 0,0 0 0,0 10 0,0-1 0,0-11 0,0 0 0,0 8 0,0 1 0,4-4 0,0 0 0,-4 8 0,2-1 0,9-7 0,2 0 0,-3 4 0,-1-1 0,0-7 0,2-2 0,5-3 0,-1-1 0,-13 4 0,0-1 0,14-10 0,-1 1 0,-12 25 0,-2 0 0,15-22 0,0-1 0,-14 23 0,0 1 0,10-23 0,-1 1 0,-10 10 0,0 0 0,10-10 0,2-1 0,-4 6 0,1 1 0,8 4 0,0 1 0,-8-2 0,-1 0 0,7 6 0,-1 1 0,-5-6 0,0 0 0,4-3 0,0 1 0,-5 7 0,-1 0 0,4-3 0,0 1 0,-4 6 0,3 0 0,4-13 0,3-1 0,0 0 0,-2 2 0,-1-1 0,1-1 0,11 8 0,-1-1 0,-4 9 0,-1 0 0,5-11 0,-1-1 0,-2 11 0,1 0 0,-2-16 0,1-2 0,1-2 0,7 5 0,1-3 0,3 5 0,0-3 0,-4-9 0,1-1 0,3 4 0,-2-1 0,-9-3 0,0 0 0,2 0 0,-2-1 0,-4 2 0,4-3 0,-22-16 0,5 0 0,25 0 0,7 0 0,-2 4 0,4 0 0,3-3 0,1 0 0,-11 1 0,1 2 0,1-2-200,3-1 0,-1-1 0,1-1 200,0-1 0,-1 0 0,1-2 0,-1-1 0,0-1 0,-1-1 0,-3-1 0,-1-1 0,-2-1 0,7-7 0,-3-1 0,-4 1 0,-3-2 0,7-16 0,-16 8 0,-5 3 0,-4-1 0,-8-22 300,10 19 0,-1 1-300,-9 0 0,0 3 0,14-4 0,0-5 0,-12 6 0,11 7 0,-15-11 0,0 27 0,0-12 0,0-15 0,-6-5 0,-3-7 0,4 10 0,1-5 0,-1-1 0,-1-2-588,-1 2 0,-1-2 0,-1 0 0,-1-2 1,1 2 587,-1-2 0,0 0 0,-1-1 0,0 1 0,0 0 0,-1-1 0,0 0 0,-1 0 0,0 1 0,0 0-403,-2-5 0,0 1 1,-1 1-1,0 1 403,-1 4 0,0 1 0,-1 0 0,1 1 0,1 1 0,0 0 0,1 2 0,-1 1-209,-2-5 1,0 1-1,-1 2 209,-1 1 0,0 1 0,2 0 0,5 0 0,2 0 0,-3 1-76,-4 6 1,-3 2-1,2-2 76,5-4 0,2-1 0,-2 4 1263,-7 0 1,-1 1-1264,-3-10 0,1 1 890,9 14 0,-1-1-890,-10-9 0,1-2 0,6 4 0,3-1 0,3 1 0,-2-1 0,-8-2 0,-3 0 0,4 2 0,-3 1 0,1 5 0,-3 0 0,0 0 0,3 1 0,0 1 0,-1 0 0,-1 3 0,-1 0 0,2 0 0,-6-9 0,-1 2 396,-2 8 0,0 2-396,2-3 0,1-1 152,3 5 0,1-1-152,5 1 0,1-1 0,-12-17 0,5 7 0,-7 10 0,0-5 0,-1 19 0,9-12 0,-6 1 0,5 11 0,9-12 0,-13 16 0,13 0 0,-17 0 0,17 16 0,-5-12 0,7 11 0,-11 1 0,3-11 0,-1 2 0,3 8 0,-1 3 0,-3-5 0,1 2 0,4 9 0,1 2 0,3-5 0,1-2 0,-18 16 0,-1-12 0,17-21 0,3 22 0,16-20 0,-8 27 0,-25 4 0,17 5 0,-7-18 0,-1-1 0,4 12 0,1-5 0,3-9 0,16 13 0,0-29 0,0 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50:44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17322 12171 24575,'25'-26'0,"1"1"0,-3 9 0,1 1 0,9-10 0,2 1 0,-3 10 0,-1 0 0,-6-4 0,-3 1 0,11-3 0,-9 5 0,-20 15 0,27 0 0,-11 0 0,15 15 0,-15 5 0,11 15 0,-27-15 0,12 3 0,-16-21 0,0 6 0,0 8 0,0 3 0,-16 17 0,1-10 0,-5-1 0,-7-9 0,-1-1 0,-4 10 0,1-1 0,5-10 0,-1-1 0,-3 4 0,1 2 0,9-1 0,1-1 0,-24 2 0,10-3 0,5 0 0,-7-12 0,15 11 0,5-15 0,30 0 0,5 0 0,23-15 0,-6 11 0,-8-12 0,1 0 0,-3 14 0,1 1 0,3-7 0,1 0 0,9 7 0,2 2 0,-6-1 0,0 0 0,7 0 0,1 0 0,-11 0 0,1 0 0,-2 0 0,-2 0 0,-2 0 0,2 0 0,-3 0 0,4 0 0,-29 0 0,29 16 0,-28-13 0,11 13 0,-15 0 0,-15 3 0,-5 9 0,-6-4 0,-7 1 0,-9-1 0,-4-1-295,11-5 0,-2 1 0,-1-1 295,-4-3 0,-3-1 0,1 0 0,0 3 0,-1 1 0,3-4 0,-6-6 0,2 0-51,7 2 0,-1 3 0,3-5 51,3-7 0,1-2 0,1 1 0,2 0 0,-19 0 0,37 0 0,-4 0 0,16 0 0,0 0 0</inkml:trace>
  <inkml:trace contextRef="#ctx0" brushRef="#br0" timeOffset="2132">16475 13070 24575,'37'-2'0,"-1"-1"0,1 1 0,6-4 0,3 0 0,0 0 0,-6 3 0,1 0 0,1 0 0,-2 0-438,6-2 1,-1-1 0,-1 2 437,-1 3 0,-1 2 0,-2-1 0,9-8 0,0 0 0,-7 6 0,2 2 0,2-2-711,-8-4 0,0-2 1,2-1-1,2 1 711,1 0 0,2 1 0,1 0 0,0 0 0,0 0 0,-2 1 0,0 0 0,0 0 0,0 0 0,1-1 0,4-2 0,2-2 0,-1 0 0,-1 1 0,-3 2 0,-2 4 0,-3 2 0,-1 0 0,-2-2 317,7-6 1,-1-2-1,-6 3-317,-4 7 0,-5 0 0,6-14 0,-19 16 582,-8 0-582,9 0 2621,27 0-2621,-18 0 0,2 0 0,18 0 0,3 0 0,-4 0 0,2 0 0,-12 0 0,1 0 0,-2 0 0,12 0 0,-3 0 0,-7 0 0,-2 0 0,-6 0 0,-3 0 0,3 0 0,-13 0 0</inkml:trace>
  <inkml:trace contextRef="#ctx0" brushRef="#br0" timeOffset="4633">17163 13494 24575,'31'-26'0,"1"-1"0,-7 8 0,3 3 0,2 5 0,-2 2 0,-4-7 0,3 15 0,1 2 0,-7-1 0,22 0 0,-7 0 0,-1 0 0,0 0 0,-15 16 0,3-12 0,-21 27 0,6-11 0,-8 7 0,0-9 0,0 5 0,0 13 0,-23 3 0,13-9 0,-2-1 0,-9-10 0,-1-1 0,3 4 0,3-1 0,-4-1 0,-11 11 0,27-27 0,-20 27 0,22-27 0,-5 12 0,-9-16 0,12 0 0,12 0 0,15-7 0,7-2 0,-5 7 0,1 0 0,13-4 0,-4-3 0,-13-7 0,17 12 0,-35-12 0,12 16 0,-1 0 0,5 0 0,15 16 0,-15-12 0,11 27 0,-27-27 0,12 28 0,-16-29 0,0 21 0,0-22 0,0 21 0,-16-3 0,0 5 0,-3 1 0,0-6 0,-2-1 0,-6 8 0,-4-3 0,-3-9 0,-1-2 0,2 4 0,-1-1 0,2-10 0,2 0 0,4 10 0,3-1 0,-5-11 0,9 12 0,-13-16 0,28 15 0,-11-11 0,15 12 0,0-16 0</inkml:trace>
  <inkml:trace contextRef="#ctx0" brushRef="#br0" timeOffset="6765">18327 13406 24575,'-35'0'0,"7"0"0,-21 0 0,18 0 0,-2 0 0,-1 0 0,3 0 0,-2 0 0,9 15 0,5-11 0,-17 28 0,17-21 0,3 12 0,0 3 0,-3 6 0,8-1 0,2 4 0,0-3 0,3-1 0,5-3 0,2 1 0,-1 1 0,0-1 0,0 6 0,0-8 0,0 7 0,0-7 0,15 8 0,-11-15 0,27 11 0,-27-27 0,28 28 0,-28-28 0,27 27 0,-11-27 0,7 11 0,6-7 0,-5-6 0,-9 6 0,13-8 0,-13 0 0,17 0 0,-9 0 0,6 0 0,-21 0 0,20 0 0,-29-8 0,13 6 0,-32-6 0,-3-7 0,-9 11 0,-5-27 0,21 27 0,-35-12 0,24 16 0,-2 0 0,-1 0 0,-2 0 0,-5 0 0,6 0 0,-9 0 0,17 0 0,-13 16 0,28-12 0,-27 11 0,27-15 0,-11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5:51:31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6985 8191,'0'10'0,"0"-2"0</inkml:trace>
  <inkml:trace contextRef="#ctx0" brushRef="#br0" timeOffset="19475">10407 6385 24575,'-10'0'0,"-13"-8"0,3 6 0,-3-9 0,-5-1 0,1 10 0,0 0 0,-4-14 0,-1 1 0,-2 12 0,-1 2 0,3-7 0,2 0 0,-18 8 0,-1 0 0,38 0 0,-21 0 0,13 0 0,-17 16 0,1 3 0,8 1 0,9-1 0,2 1 0,5 2 0,-6-2 0,2 3 0,14 3 0,-2-1 0,-28 6 0,27 18 0,-12-21 0,16 7 0,0 0 0,0 0 0,0 1 0,16-9 0,-12-9 0,27 5 0,-27-3 0,28-1 0,-21 13 0,38-28 0,-17 27 0,-7-29 0,1 0 0,9 29 0,8-27 0,-6 12 0,-7-15 0,-1-2 0,10 1 0,-9 0 0,-1 0 0,8 0 0,7 0 0,-25 0 0,12 0 0,-27-16 0,28-3 0,-28-1 0,11-11 0,1 11 0,-12 1 0,12-13 0,-9 20 0,-5-21 0,6 6 0,-7 2 0,-2-1 0,1-13 0,0 13 0,0 1 0,0-3 0,0-5 0,0 5 0,-8 9 0,6 3 0,-5 16 0,7 0 0,0 39 0,0 2 0,2 5 0,3 3 0,4-16 0,0 0 0,-4 10 0,2-2 0,8-8 0,1-3 0,-6-2 0,0-1 0,9 16 0,-11-17 0,0-3 0,8-7 0,-12 31 0,27-12 0,-27-3 0,3-8 0,2 1 0,-1 2 0,-7-7 0,23 11 0,-20-27 0,12 12 0,-1-16 0,-11 0 0,28-16 0,-29 12 0,29-27 0,-28 27 0,11-12 0,1 16 0,-12-16 0,12 12 0,-16-11 0,0 15 0,8-8 0,-7 6 0,7-6 0</inkml:trace>
  <inkml:trace contextRef="#ctx0" brushRef="#br0" timeOffset="23183">11395 5944 24575,'12'38'0,"0"-1"0,-2 4 0,1 2 0,2-6 0,3 2 0,-2 1-723,-2 5 1,-1 1 0,2 0 722,1-6 0,1-1 0,-1 1 0,-5-4 0,0 2 0,0-1 0,1-1 0,4 7 0,1-1 0,-1-1 0,-1-4 0,-1-1 0,-2-1 348,0 10 0,0-4-348,7-13 0,-3-3 357,-10 2-357,12-11 0,-16-16 0,0-24 0,0-13 0,0-10 0,0 7 0,1-3 0,-2-3-264,-2 2 0,-2-3 0,1-1 0,0 1 264,3-2 0,1 1 0,0-1 0,-3 1 0,-3-2 0,-2 1 0,-1 0 0,1 3 0,1-5 0,1 3 0,-1 0-70,1-2 1,0 0-1,-1 6 70,-2 9 0,2 4 0,8 3 0,-2 5 0,-15 7 0,12 16 0,-11 0 0,15 0 0</inkml:trace>
  <inkml:trace contextRef="#ctx0" brushRef="#br0" timeOffset="24959">12224 6262 24575,'26'0'0,"-1"0"0,20 0 0,4 0 0,-15 0 0,-1 0 0,4 0-705,1 0 1,4 0 0,0 0 0,-1 0 704,8 0 0,-2 0 0,2 0 0,-12 0 0,1 0 0,0 0 0,0 0 0,12 0 0,-1 0 0,-1 0 74,-11 0 0,-1 0 0,0 0-74,5 0 0,1 0 0,-5 0 308,-7 0 0,-1 0-308,6 0 0,-6 0 0,-17 0 0,4 0 1421,-16 0-1421,0 31 558,-16 1-558,10 7 0,0 6 0,-3-8 0,1 0 0,4-3 0,1 1 0,2 0 0,0 1 0,2-1 0,-1 0 0,0 11 0,0 0 0,0 3 0,0-4 0,0-16 0,0-3 0,0 9 0,0-11 0,0-22 0,0 6 0,0-8 0,0 0 0</inkml:trace>
  <inkml:trace contextRef="#ctx0" brushRef="#br0" timeOffset="27543">14041 6526 24575,'-28'-19'0,"-5"-13"0,6 29 0,7-13 0,-11 16 0,27 0 0,-28 0 0,13 16 0,-9-13 0,-5 29 0,21-13 0,-19 9 0,11-11 0,-15 7 0,16-20 0,3 27 0,0-11 0,12-1 0,-11 13 0,15 3 0,0-4 0,0 18 0,0-21 0,0 7 0,15-15 0,5 11 0,15-27 0,-9 4 0,-1 0 0,6-8 0,2 0 0,-1 0 0,-1 0 0,5 0 0,-5 0 0,-11 0 0,-1-16 0,5-4 0,-22 1 0,21-13 0,-19 29 0,12-13 0,-16 16 0,0 0 0,0 16 0,16 3 0,-13 16 0,13-12 0,0-2 0,-12 0 0,11 1 0,1-5 0,-12-13 0,12 28 0,-1-28 0,-11 11 0,36-15 0,-19 0 0,22 0 0,-8-15 0,1-5 0,-1-8 0,-15-5 0,3 21 0,-21-19 0,22 11 0,-20 1 0,11 3 0,1 0 0,-12 13 0,12-13 0,-16 16 0,0 0 0</inkml:trace>
  <inkml:trace contextRef="#ctx0" brushRef="#br0" timeOffset="35823">8361 6033 24575,'0'37'0,"0"0"0,0-3 0,0 2 0,0 2 0,0-1 0,-1 2 0,1 2 0,1 2-547,1-3 1,1 4 0,0 1 0,0 0 0,0-2 0,-1-3 102,-1 3 1,-1-3 0,1 0 0,1 2 443,2 3 0,2 4 0,1 0 0,0-3 0,0-6 655,3 10 0,0-6-655,-4-9 0,1 0 0,-1-1 433,3 6 0,-2-1-433,-6-7 0,-2-2 0,1 7 0,7-8 0,2-3 2677,-5-2-2677,3 1 0,1 1 197,8 9-197,-12-7 0,12-11 0,-16-9 0,0-16 0,0-41 0,-8 25 0,0-3 0,6-18 0,0-4 0,-7 15 0,-4-1 0,4 0-240,6-1 0,4 0 0,-3-1 240,-8-7 0,-2 0 0,2 0 0,8 5 0,2 0 0,-2 2 0,-3 1 0,-1 1 0,2 0 0,3 0 0,1 0 0,1 1 0,-1-12 0,0 2 0,0-1 0,0 2 0,0 2 0,0 3 0,0 6 0,0 1 0,0-3 0,0 0 0,0 2 0,0 1 360,0-1 0,0 1-360,0-6 0,0-2 0,0 35 0,0-27 0,15 27 0,5-28 0,4 29 0,3 2 0,4-14 0,2 6 0,-1 2 0,-1 3 0,-6-5 0,1 3 0,17 21 0,-16 8 0,-1 5 0,-1-4 0,-3 3 0,-3 5 0,-1 4 0,-4-4 0,-3-6 0,-2-1 0,0 5 0,-2-1-3277,-7 4 0,0-21 3047,0 4 230,0-16 0,0 15 0,-16-11 0,-8 18 0,-3 3 0,3-12 0,-3-2 1092,-5 2 0,-4 2 0,4 0 546,6 2 0,1-1-1522,-13-3 0,2 2-116,16 2 0,2 1 0,-3-1 0,-1 1 0,-13 17 0,0-15 0,15 11 0,4-19 0,16 6 0,0-10 0</inkml:trace>
  <inkml:trace contextRef="#ctx0" brushRef="#br0" timeOffset="37391">9367 5944 24575,'-10'16'0,"-14"11"0,6 12 0,1 7-846,4-12 0,0 3 0,0 1 846,0-2 0,-1 2 0,0 1 0,4-1 0,3 2 0,2-1 0,1 1 0,0 0 0,0 0 0,-1 0 0,1-1 0,2 1 0,0-2 0,2 0 0,0 0 0,2-1 0,2 11 0,2-1 0,-1-1 38,-4-4 1,-1-1 0,3-1-39,5-4 0,4-1 0,0 0 0,-2 0 0,2 0 0,1-1 0,1-3 0,1-2 0,3 1 0,8 9 0,3 2 0,0-1-244,-2-4 0,0 0 1,1 2 243,-4-6 0,0 2 0,1 0 0,0-3 0,11 4 0,0-3 0,-4 1 0,-11-1 0,-3 1 0,2-4 0,15-4 0,-5-3 0,-18 11 0,3-25 0</inkml:trace>
  <inkml:trace contextRef="#ctx0" brushRef="#br0" timeOffset="39092">14147 5574 24575,'15'35'0,"1"-8"0,4 5 0,3-1 0,8 5 0,3 0 0,1 4-656,-9-8 1,1 3-1,0 1 1,1 1 0,-1-1 227,2 1 1,0 1-1,0-1 1,-1 1 0,-2-1 427,4 3 0,-2 1 0,-2-1 0,-2 1 46,-3 2 1,-4 1 0,0-1 0,-1-2-47,2 0 0,0-1 0,-5-2 321,-7-2 0,-3-1 1,0 0-322,2-1 0,1 0 0,-2-2 0,-2 5 0,-4 1 0,-2-5 0,-2 3 0,1-2 0,0 13 0,-2-3 0,-9-7 0,-1-2 0,2-4 0,2-3 2691,-7 7-2691,5-15 1320,15-4-1320,0-1 252,0 5-252,0 7 0,0 22 0,15-17 0,-14 2 0,2-2 0,29-8 0,-28 23 0,11-43 0,-15 11 0,0-7 0,0-6 0,8 22 0,-6-20 0,6 11 0</inkml:trace>
  <inkml:trace contextRef="#ctx0" brushRef="#br0" timeOffset="40359">15117 6068 24575,'35'0'0,"-7"0"0,3 0 0,4 0 0,2 0 0,8 0 0,1 0 0,-11 0 0,0 0 0,-2 0 0,2 0 0,-3 0 0,-5 0 0,-3 0 0,0 0 0,-22 0 0,21 0 0,-19 0 0,12 0 0</inkml:trace>
  <inkml:trace contextRef="#ctx0" brushRef="#br0" timeOffset="41444">14993 7038 24575,'37'0'0,"-1"0"0,9 0 0,4 0 0,-14 0 0,3 0 0,1 0 0,0 0-668,0 0 0,1 0 0,0 0 0,0 0 668,-2 0 0,1 1 0,-1-1 0,-2-1 0,0-4 0,-3-1 0,-1 1 425,8 4 0,-5-2-425,-2-12 439,-21 15-439,4 0 0,-1 0 0,-11 0 0,12 0 0</inkml:trace>
  <inkml:trace contextRef="#ctx0" brushRef="#br0" timeOffset="42991">16052 6491 24575,'8'-25'0,"-1"-1"0,9-5 0,4-1 0,7-3 0,1-2 0,-5-6 0,1 0 0,1 6 0,-1 1 0,-9-3 0,-3 0 0,-2 7 0,0 1 0,-1-4 0,-3 1 0,-6-13 0,0 12 0,0 19 0,0 1 0,0 11 0,0-27 0,0 19 0,0-6 0,16-5 0,-12 19 0,12-12 0,-16 32 0,0 11 0,0 3 0,0 8 0,0 2-809,0 6 1,0 3-1,0 3 809,0-9 0,0 2 0,0 2 0,0 1 0,0-2 0,0-2 0,0-1 0,0 1 0,0-1 0,0 1 0,0 1 0,0 1 0,0 0 0,0-1 0,0-2 0,0 3 0,0-1 0,0-1 0,0-1 0,0 2 0,0-1 0,0 0 0,0-2-277,0 5 0,0-3 0,0 0 277,0-2 0,0-1 0,0-2-10,0 6 0,0-2 10,0-3 0,0-2 0,0-10 0,0-1 0,0 0 0,0-3 577,0-4 1,0-5 0,0-15 0</inkml:trace>
  <inkml:trace contextRef="#ctx0" brushRef="#br0" timeOffset="76533">17480 10195 24575,'-27'0'0,"-6"0"0,5 0 0,-7 0 0,0 0 0,15 0 0,-11 0 0,27 0 0,-12 0 0,8 24 0,6 13 0,-2 4 0,1 4 0,5 0 0,3 2 0,0-7 0,1 2 0,1-2 0,5 7 0,3-2 0,2-4 0,2-4 0,-1-9 0,-1-5 0,3-3 0,11-4 0,-19-16 0,21-32 0,-21-7 0,11 9 0,1-3 0,-13-1 0,1 0 0,14 2 0,-1 1 0,-14 3 0,-2 1 0,7-8 0,-16 19 0,0 32 0,8 7 0,7 5 0,9 4 0,5 2 0,-6 0 0,1 2 0,3-2-282,7-2 0,2-3 0,-2 1 282,-5-1 0,-3 2 0,2-3 0,-2-6 0,1-2 0,-2 0 0,3 8 0,-3-5 0,2-3 0,-11-4 0,-16-16 0</inkml:trace>
  <inkml:trace contextRef="#ctx0" brushRef="#br0" timeOffset="78318">20761 9931 24575,'0'29'0,"0"0"0,0 3 0,0 3 0,0 2 0,0 10 0,0 2 0,0 0-622,0-10 1,0-1 0,0 1 0,0 0 621,0 0 0,0 1 0,0-1 0,0-2 0,0 3 0,0-2 0,0 0 396,0 13 1,0-4-397,0-15 0,0-2 409,0 19-409,0-37 0,0 4 0,0-32 1283,0-11-1283,0-11 0,0 9 0,0 0 0,0-11 0,0 14 0,0 2 0,0-4 0,0-5 0,0 5 0,16 9 0,4-13 0,13 14 0,8 1 0,-4 2 0,2-1 0,-4-1 0,2-1 0,-3 4 0,3 7 0,-1 2 0,4-4 0,-6 2 0,-10 7 0,15 0 0,-37 0 0,6 16 0,-8-4 0,0 5 0,0 7 0,0-4 0,0 15 0,0 0 0,-8 8 0,-7-17 0,-3 1 0,-4 5 0,-3-1 0,-6-3 0,-1-1 0,-2 0 0,-1-3 0,4-9 0,0-3 0,3-2 0,1-2 0,-3-3 0,1-2 0,2-3 0,1 0 0,-21 0 0,21 0 0,1 0 0,-10 0 0,15 0 0,4 0 0,16 0 0</inkml:trace>
  <inkml:trace contextRef="#ctx0" brushRef="#br0" timeOffset="112907">18821 6526 24575,'27'0'0,"22"0"0,-17 0 0,3 0 0,-19 16 0,-16-12 0,0 20 0,0 9 0,0 14 0,1-9 0,-2 2 0,-5 4 0,-4 0-248,0-9 1,-2 1-1,-1-1 248,-1 1 0,-2 1 0,-1-2 0,-5 1 0,-2-1 0,1 0 0,-1 11 0,1-4 0,-4-10 0,3-1 0,14-4 0,1-3 0,-23-5 0,28-19 0,4-19 0,21-6 0,9-1 0,2 3 0,3-1 0,3-3 0,3-2 0,-1 1-46,-8 5 0,-1 1 1,1 0 45,7-4 0,3-1 0,-4 1 0,1-2 0,-3 4 0,-9 8 0,-2 4 0,15-4 0,-36 16 0,11 0 0,-15 0 0,0 16 880,-23 27-880,6-9 0,-3 5 0,-5 0 0,-4 2 0,-4 0-157,5-11 1,-2-1 0,-2 0 0,-1 3 156,5-3 0,-2 3 0,-1 1 0,0 0 0,2-2 0,1-3 0,-8 6 0,2-3 0,1 0 0,-7 7 0,0 1 0,18-10 0,22-13 0,0-32 0,31-4 0,-5 0 0,3-3 0,10-3 0,4-1-301,-5 6 1,3 1 0,0-1 300,-5 0 0,0 0 0,1 0 0,7-3 0,0 1 0,0 1 0,-5 6 0,1 2 0,-4-3 0,-4-5 0,-3-2 0,1 4 298,13 4 1,-2 0-299,-9-10 0,-1 3 0,-4 16 0,0 2 0,17-10 0,-27-1 0,-9 12 929,-8-12-929,0 16 0,0 16 0,0-12 0,0 12 0,0-1 0,0-3 0,-2 18 0,-4 5 0,-9-7 0,-3 3 0,4 6 0,-1 5 0,-3-2-581,-6-8 0,-4-2 0,1 2 581,8 1 0,2 3 0,-1 0 0,0-5 0,-14 5 0,1-2 0,4 5 0,3-3 0,-3-3 0,9-6 0,0-10 0,-3 2 0,2 6 0,-1 1 0,-11-3 0,-1 1 871,5 10 1,1 0-872,-5-10 0,3-1 0,16 4 0,1-3 0,-20-4 0,15-5 0,12-15 0,4 0 0,20-15 0,2-1 0,6-4 0,1 0 0,4-4 0,2-1 0,2 0-656,-4 5 1,1 0-1,1-1 1,2 1 0,0-2 648,1-2 1,2-1 0,1-1 0,1 0 0,-1 2 0,-2 2 6,2 1 0,-1 2 0,0 1 0,-1 0 0,-1-1-161,-1-1 1,1-1 0,-1 0 0,-2 1 0,-4 3 160,3-1 0,-3 3 0,-1 0 0,14-4 0,-4 3 0,3 1 0,-23 15 0,-20 0 0,-20 31 0,-8-12 0,-10 1 0,-2 4-209,10-2 0,-1 3 0,0 2 0,-3 2 0,-3-1 209,2-2 0,-4 1 0,-1 0 0,-1 1 0,-1 0 0,-1 1 0,1 0-410,3-1 0,-1 0 1,-1 1-1,1 1 1,-1-1-1,0 1 0,0 0 1,1-1 383,3-2 0,0 0 0,0 0 0,0 0 0,0 0 0,0 0 0,1 0 0,0-1 0,1 0 26,-6 4 0,0 1 0,1-1 0,1-1 0,0 0 0,1-1 0,1-1-179,0 0 1,0-1-1,1-1 1,1 0-1,2-1 1,1-2 178,-10 10 0,3-3 0,3-2 0,-6 5 0,9-5 0,16-7 2946,17-5-2946,20-18 0,9-9 0,12-9 0,8-2 524,-9 10 0,6-1 0,2 1 0,0-3-524,-4-2 0,1-1 0,0-1 0,1 0 0,0 3 0,-1 2 0,1 1 0,1 2 0,-2-1 0,-1 0 74,4-4 1,-1 0 0,-2-1 0,-1 1-75,-6 2 0,-1-1 0,-2 1 0,-2 3 0,11-1 0,-3 2 0,0-5 0,-4 1 0,-2-1 0,-19 12 2896,15-12-2896,16 9 0,-15 2 0,4-1 0,0-1 0,1-2 0,-1-1 0,1 1 501,0 3 1,0 1 0,-3-3-502,3-9 0,-4 3 0,16 10 0,-37-12 0,4 16 0,-40 31 0,3-7 0,-7 4 0,-3 3 0,0-5 0,-1 1 0,3-4 0,-1 1 0,1-1 0,-5 6 0,1-1 0,-1 2 0,2-1 0,-4 6 0,17-15 0,3-5 0,16 1 0,0-12 0,0 12 0,0-16 0,0 0 0,-8 15 0,6-3 0,-14 3 0,-7 3 0,-3 11 0,-3 1 0,-3-5 0,-2 1 0,0 1 0,-1 3 0,4-3 0,4-2 0,3-3 0,-8 5 0,5-3 0,9-4 0,10-4 0,8-32 0,0 12 0,0-12 0,0 1 0,0 11 0,0-28 0,0 13 0,8-9 0,10-5 0,9 6 0,9-9 0,-17 17 0,-3 3 0,-16 16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by B,C,D</a:t>
            </a:r>
          </a:p>
          <a:p>
            <a:r>
              <a:rPr lang="en-US" dirty="0"/>
              <a:t>Sum by B,D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+ 0.05</a:t>
            </a:r>
          </a:p>
          <a:p>
            <a:r>
              <a:rPr lang="en-US" dirty="0"/>
              <a:t>0.70 + 0.10</a:t>
            </a:r>
          </a:p>
          <a:p>
            <a:r>
              <a:rPr lang="en-US" dirty="0"/>
              <a:t>0.15 + 0.10</a:t>
            </a:r>
          </a:p>
          <a:p>
            <a:r>
              <a:rPr lang="en-US" dirty="0"/>
              <a:t>0.70 + 0.05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3. Model Evaluation. 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Cross-</a:t>
            </a:r>
            <a:r>
              <a:rPr cap="small" spc="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74205" cy="14947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k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disjoint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sets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time,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rest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is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1520067" y="42485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C828E-25C2-57CE-7024-D6D27A112E9C}"/>
              </a:ext>
            </a:extLst>
          </p:cNvPr>
          <p:cNvSpPr/>
          <p:nvPr/>
        </p:nvSpPr>
        <p:spPr bwMode="auto">
          <a:xfrm>
            <a:off x="83244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4AFCD-2FCE-E1F9-77D1-0A8647567E5F}"/>
              </a:ext>
            </a:extLst>
          </p:cNvPr>
          <p:cNvSpPr/>
          <p:nvPr/>
        </p:nvSpPr>
        <p:spPr bwMode="auto">
          <a:xfrm>
            <a:off x="156716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7AC35-D578-47DD-5765-24040064E7A4}"/>
              </a:ext>
            </a:extLst>
          </p:cNvPr>
          <p:cNvSpPr/>
          <p:nvPr/>
        </p:nvSpPr>
        <p:spPr bwMode="auto">
          <a:xfrm>
            <a:off x="2279892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5DB612-E6D4-2A08-E249-66D743AE2BFC}"/>
              </a:ext>
            </a:extLst>
          </p:cNvPr>
          <p:cNvSpPr/>
          <p:nvPr/>
        </p:nvSpPr>
        <p:spPr bwMode="auto">
          <a:xfrm>
            <a:off x="3014617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100177-72D7-8826-B008-E595527B3509}"/>
              </a:ext>
            </a:extLst>
          </p:cNvPr>
          <p:cNvSpPr/>
          <p:nvPr/>
        </p:nvSpPr>
        <p:spPr bwMode="auto">
          <a:xfrm>
            <a:off x="375239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AA6A6-B4A2-0057-7482-538F4C29A85F}"/>
              </a:ext>
            </a:extLst>
          </p:cNvPr>
          <p:cNvSpPr/>
          <p:nvPr/>
        </p:nvSpPr>
        <p:spPr bwMode="auto">
          <a:xfrm>
            <a:off x="448711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0F2E8F-1A25-37D3-A29D-1E128868B0C0}"/>
              </a:ext>
            </a:extLst>
          </p:cNvPr>
          <p:cNvSpPr/>
          <p:nvPr/>
        </p:nvSpPr>
        <p:spPr bwMode="auto">
          <a:xfrm>
            <a:off x="520887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5C1EC-2DAF-BCC5-B2D3-3BB4D78503E4}"/>
              </a:ext>
            </a:extLst>
          </p:cNvPr>
          <p:cNvSpPr/>
          <p:nvPr/>
        </p:nvSpPr>
        <p:spPr bwMode="auto">
          <a:xfrm>
            <a:off x="594360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47D39A-60E1-33FD-AAE2-0978FC153894}"/>
              </a:ext>
            </a:extLst>
          </p:cNvPr>
          <p:cNvSpPr/>
          <p:nvPr/>
        </p:nvSpPr>
        <p:spPr bwMode="auto">
          <a:xfrm>
            <a:off x="6665360" y="4465068"/>
            <a:ext cx="734725" cy="523933"/>
          </a:xfrm>
          <a:prstGeom prst="rect">
            <a:avLst/>
          </a:prstGeom>
          <a:solidFill>
            <a:srgbClr val="FFC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8F97C-4250-7730-CD71-6BDEE748DFEE}"/>
              </a:ext>
            </a:extLst>
          </p:cNvPr>
          <p:cNvSpPr/>
          <p:nvPr/>
        </p:nvSpPr>
        <p:spPr bwMode="auto">
          <a:xfrm>
            <a:off x="7400085" y="4465068"/>
            <a:ext cx="734725" cy="523933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D6113CD8-5ED1-8A6D-F9FA-E4DFD6E1851A}"/>
              </a:ext>
            </a:extLst>
          </p:cNvPr>
          <p:cNvSpPr/>
          <p:nvPr/>
        </p:nvSpPr>
        <p:spPr>
          <a:xfrm rot="5400000">
            <a:off x="3861619" y="926602"/>
            <a:ext cx="533400" cy="654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B323529-D9A3-947D-756B-0BE465B669CE}"/>
              </a:ext>
            </a:extLst>
          </p:cNvPr>
          <p:cNvSpPr/>
          <p:nvPr/>
        </p:nvSpPr>
        <p:spPr>
          <a:xfrm rot="16200000">
            <a:off x="7592772" y="4807074"/>
            <a:ext cx="350646" cy="733434"/>
          </a:xfrm>
          <a:prstGeom prst="leftBrace">
            <a:avLst>
              <a:gd name="adj1" fmla="val 8333"/>
              <a:gd name="adj2" fmla="val 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77C56C-C6BE-A852-0FBE-653FF53424B4}"/>
              </a:ext>
            </a:extLst>
          </p:cNvPr>
          <p:cNvSpPr txBox="1"/>
          <p:nvPr/>
        </p:nvSpPr>
        <p:spPr>
          <a:xfrm>
            <a:off x="3749342" y="3505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ECC7CB-0F7E-661B-3080-2CEB30F9DE11}"/>
              </a:ext>
            </a:extLst>
          </p:cNvPr>
          <p:cNvSpPr txBox="1"/>
          <p:nvPr/>
        </p:nvSpPr>
        <p:spPr>
          <a:xfrm>
            <a:off x="7310247" y="5349113"/>
            <a:ext cx="914400" cy="3506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9B053-CFD5-953A-58E2-7E006D22E69E}"/>
              </a:ext>
            </a:extLst>
          </p:cNvPr>
          <p:cNvSpPr txBox="1"/>
          <p:nvPr/>
        </p:nvSpPr>
        <p:spPr>
          <a:xfrm>
            <a:off x="5576237" y="552240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Validation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130ECE-4CB9-DF18-E82A-D9CBE4A0AB4D}"/>
              </a:ext>
            </a:extLst>
          </p:cNvPr>
          <p:cNvCxnSpPr/>
          <p:nvPr/>
        </p:nvCxnSpPr>
        <p:spPr>
          <a:xfrm flipV="1">
            <a:off x="6490637" y="4727034"/>
            <a:ext cx="542085" cy="6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3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95" dirty="0"/>
              <a:t>Imbalanced Dataset</a:t>
            </a:r>
            <a:endParaRPr cap="small" spc="95"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28055-0ACE-F7AC-3BF7-506E9EDBB672}"/>
              </a:ext>
            </a:extLst>
          </p:cNvPr>
          <p:cNvSpPr txBox="1"/>
          <p:nvPr/>
        </p:nvSpPr>
        <p:spPr>
          <a:xfrm>
            <a:off x="1886263" y="3065232"/>
            <a:ext cx="158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999C21-6640-E5E6-C4DE-1CC60407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4" y="3504100"/>
            <a:ext cx="4821212" cy="21933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FE6E63-73D4-7523-BAD3-495C1B40C73B}"/>
              </a:ext>
            </a:extLst>
          </p:cNvPr>
          <p:cNvSpPr txBox="1"/>
          <p:nvPr/>
        </p:nvSpPr>
        <p:spPr>
          <a:xfrm>
            <a:off x="1810978" y="4737038"/>
            <a:ext cx="158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16C43-566D-78C7-6FBF-8EBCEDA1A681}"/>
              </a:ext>
            </a:extLst>
          </p:cNvPr>
          <p:cNvSpPr txBox="1"/>
          <p:nvPr/>
        </p:nvSpPr>
        <p:spPr>
          <a:xfrm>
            <a:off x="5681887" y="2641874"/>
            <a:ext cx="33678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Follows class distribution in the dataset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importance of the drugs with smaller number of 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4B4F2E-E13B-91C8-4537-EC13A7F6E55A}"/>
              </a:ext>
            </a:extLst>
          </p:cNvPr>
          <p:cNvSpPr txBox="1"/>
          <p:nvPr/>
        </p:nvSpPr>
        <p:spPr>
          <a:xfrm>
            <a:off x="1141024" y="4006019"/>
            <a:ext cx="121043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E74B8-7195-5757-8BF1-825D2940A87F}"/>
              </a:ext>
            </a:extLst>
          </p:cNvPr>
          <p:cNvSpPr txBox="1"/>
          <p:nvPr/>
        </p:nvSpPr>
        <p:spPr>
          <a:xfrm>
            <a:off x="3552516" y="4006019"/>
            <a:ext cx="10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EEF5A-EB3A-FE0D-8257-C305CF13BC08}"/>
              </a:ext>
            </a:extLst>
          </p:cNvPr>
          <p:cNvSpPr txBox="1"/>
          <p:nvPr/>
        </p:nvSpPr>
        <p:spPr>
          <a:xfrm>
            <a:off x="4638260" y="3989704"/>
            <a:ext cx="10182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6E4E2-88D0-2EB2-B501-2802172B6D05}"/>
              </a:ext>
            </a:extLst>
          </p:cNvPr>
          <p:cNvSpPr txBox="1"/>
          <p:nvPr/>
        </p:nvSpPr>
        <p:spPr>
          <a:xfrm>
            <a:off x="566760" y="5727575"/>
            <a:ext cx="11485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59B2D-49DE-D606-F0E0-12B95CE33675}"/>
              </a:ext>
            </a:extLst>
          </p:cNvPr>
          <p:cNvSpPr txBox="1"/>
          <p:nvPr/>
        </p:nvSpPr>
        <p:spPr>
          <a:xfrm>
            <a:off x="2318412" y="5727575"/>
            <a:ext cx="102369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F7156-DF7F-B259-5558-F0CF6D11E5BF}"/>
              </a:ext>
            </a:extLst>
          </p:cNvPr>
          <p:cNvSpPr txBox="1"/>
          <p:nvPr/>
        </p:nvSpPr>
        <p:spPr>
          <a:xfrm>
            <a:off x="3751039" y="5727575"/>
            <a:ext cx="101822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465AA26-0388-E0DF-E1AD-EEA9B2CB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49"/>
          <a:stretch/>
        </p:blipFill>
        <p:spPr>
          <a:xfrm>
            <a:off x="304800" y="1518830"/>
            <a:ext cx="8229600" cy="5779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60A57B-D8DC-5898-73A8-CB2D3885FB7E}"/>
              </a:ext>
            </a:extLst>
          </p:cNvPr>
          <p:cNvSpPr txBox="1"/>
          <p:nvPr/>
        </p:nvSpPr>
        <p:spPr>
          <a:xfrm>
            <a:off x="3976203" y="2030571"/>
            <a:ext cx="158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3843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Grouped </a:t>
            </a:r>
            <a:r>
              <a:rPr cap="small" spc="125" dirty="0"/>
              <a:t>Cross-</a:t>
            </a:r>
            <a:r>
              <a:rPr cap="small" spc="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024" y="1227282"/>
            <a:ext cx="6974205" cy="182684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k</a:t>
            </a:r>
            <a:r>
              <a:rPr lang="en-US" sz="2400" spc="215" dirty="0">
                <a:latin typeface="Times New Roman"/>
                <a:cs typeface="Times New Roman"/>
              </a:rPr>
              <a:t> folds based on 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group information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0" dirty="0">
                <a:latin typeface="Times New Roman"/>
                <a:cs typeface="Times New Roman"/>
              </a:rPr>
              <a:t>No samples from the same group is present both in test and train sets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2070100" y="33782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FE462-B342-3729-9A0F-74D61B294B99}"/>
              </a:ext>
            </a:extLst>
          </p:cNvPr>
          <p:cNvSpPr/>
          <p:nvPr/>
        </p:nvSpPr>
        <p:spPr bwMode="auto">
          <a:xfrm>
            <a:off x="3810000" y="3124200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F7296-D97B-73CA-607E-29EDC6CEC72A}"/>
              </a:ext>
            </a:extLst>
          </p:cNvPr>
          <p:cNvSpPr/>
          <p:nvPr/>
        </p:nvSpPr>
        <p:spPr bwMode="auto">
          <a:xfrm>
            <a:off x="3810000" y="3498723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55B30-1605-5E9A-AE6C-240A75672635}"/>
              </a:ext>
            </a:extLst>
          </p:cNvPr>
          <p:cNvSpPr/>
          <p:nvPr/>
        </p:nvSpPr>
        <p:spPr bwMode="auto">
          <a:xfrm>
            <a:off x="3810000" y="3927189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928A9-59A7-C5DC-E255-B095092BA2A5}"/>
              </a:ext>
            </a:extLst>
          </p:cNvPr>
          <p:cNvSpPr/>
          <p:nvPr/>
        </p:nvSpPr>
        <p:spPr bwMode="auto">
          <a:xfrm>
            <a:off x="3550919" y="4301712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E0BA-E540-9BC4-16E5-5FE6CC697904}"/>
              </a:ext>
            </a:extLst>
          </p:cNvPr>
          <p:cNvSpPr/>
          <p:nvPr/>
        </p:nvSpPr>
        <p:spPr bwMode="auto">
          <a:xfrm>
            <a:off x="3550919" y="4737953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83D98-A098-D62D-DFFE-AA01CFA29468}"/>
              </a:ext>
            </a:extLst>
          </p:cNvPr>
          <p:cNvSpPr/>
          <p:nvPr/>
        </p:nvSpPr>
        <p:spPr bwMode="auto">
          <a:xfrm>
            <a:off x="3550919" y="5112476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4677F-8E34-BA19-16AC-6E561BF8B31E}"/>
              </a:ext>
            </a:extLst>
          </p:cNvPr>
          <p:cNvSpPr/>
          <p:nvPr/>
        </p:nvSpPr>
        <p:spPr bwMode="auto">
          <a:xfrm>
            <a:off x="3810000" y="5540942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92AB0-30FA-5C56-56D5-77474A83C914}"/>
              </a:ext>
            </a:extLst>
          </p:cNvPr>
          <p:cNvSpPr/>
          <p:nvPr/>
        </p:nvSpPr>
        <p:spPr bwMode="auto">
          <a:xfrm>
            <a:off x="3810000" y="5915465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A6B98-BB37-AE4D-CCAE-C83611F21BB7}"/>
              </a:ext>
            </a:extLst>
          </p:cNvPr>
          <p:cNvSpPr/>
          <p:nvPr/>
        </p:nvSpPr>
        <p:spPr bwMode="auto">
          <a:xfrm>
            <a:off x="2743200" y="3124200"/>
            <a:ext cx="914400" cy="1107789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365C6-4714-AC78-42D5-CAC8749C16C1}"/>
              </a:ext>
            </a:extLst>
          </p:cNvPr>
          <p:cNvSpPr/>
          <p:nvPr/>
        </p:nvSpPr>
        <p:spPr bwMode="auto">
          <a:xfrm>
            <a:off x="2484119" y="4302060"/>
            <a:ext cx="914400" cy="740693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89BF8-A8C1-3E00-C2BB-32AA22296857}"/>
              </a:ext>
            </a:extLst>
          </p:cNvPr>
          <p:cNvSpPr/>
          <p:nvPr/>
        </p:nvSpPr>
        <p:spPr bwMode="auto">
          <a:xfrm>
            <a:off x="2484119" y="5119568"/>
            <a:ext cx="914400" cy="304801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C566F-4480-3AC6-F59D-1253422F2FC6}"/>
              </a:ext>
            </a:extLst>
          </p:cNvPr>
          <p:cNvSpPr/>
          <p:nvPr/>
        </p:nvSpPr>
        <p:spPr bwMode="auto">
          <a:xfrm>
            <a:off x="2743200" y="5501184"/>
            <a:ext cx="914400" cy="719081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92ADF44-BCB0-37E9-B7A7-C104AC48F73C}"/>
              </a:ext>
            </a:extLst>
          </p:cNvPr>
          <p:cNvSpPr/>
          <p:nvPr/>
        </p:nvSpPr>
        <p:spPr>
          <a:xfrm>
            <a:off x="2133600" y="4301712"/>
            <a:ext cx="274319" cy="1115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A6E67-66A7-420C-2A4E-EC0EA81326A5}"/>
              </a:ext>
            </a:extLst>
          </p:cNvPr>
          <p:cNvSpPr txBox="1"/>
          <p:nvPr/>
        </p:nvSpPr>
        <p:spPr>
          <a:xfrm>
            <a:off x="2804160" y="3498723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5F4A5-A394-958A-F485-6F0EA5F3CA60}"/>
              </a:ext>
            </a:extLst>
          </p:cNvPr>
          <p:cNvSpPr txBox="1"/>
          <p:nvPr/>
        </p:nvSpPr>
        <p:spPr>
          <a:xfrm>
            <a:off x="2545079" y="4522801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ED85F-85EA-A7DC-8BD7-FAAF2A94FC28}"/>
              </a:ext>
            </a:extLst>
          </p:cNvPr>
          <p:cNvSpPr txBox="1"/>
          <p:nvPr/>
        </p:nvSpPr>
        <p:spPr>
          <a:xfrm>
            <a:off x="2560319" y="5085687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A186B-93FD-DF6B-B5E9-EA857F6FB382}"/>
              </a:ext>
            </a:extLst>
          </p:cNvPr>
          <p:cNvSpPr txBox="1"/>
          <p:nvPr/>
        </p:nvSpPr>
        <p:spPr>
          <a:xfrm>
            <a:off x="2804160" y="5693342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5FE1A-601D-F156-DE8F-CFC50D40CEDA}"/>
              </a:ext>
            </a:extLst>
          </p:cNvPr>
          <p:cNvSpPr txBox="1"/>
          <p:nvPr/>
        </p:nvSpPr>
        <p:spPr>
          <a:xfrm>
            <a:off x="4328160" y="3105382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839CE-A56B-3EFD-C2CA-4E9BB838B94D}"/>
              </a:ext>
            </a:extLst>
          </p:cNvPr>
          <p:cNvSpPr txBox="1"/>
          <p:nvPr/>
        </p:nvSpPr>
        <p:spPr>
          <a:xfrm>
            <a:off x="4328160" y="3468698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AF30E-409C-CD97-5D44-A158D358D6EA}"/>
              </a:ext>
            </a:extLst>
          </p:cNvPr>
          <p:cNvSpPr txBox="1"/>
          <p:nvPr/>
        </p:nvSpPr>
        <p:spPr>
          <a:xfrm>
            <a:off x="4328159" y="3891970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706ED-723C-61D7-89D6-E90B594DFBBA}"/>
              </a:ext>
            </a:extLst>
          </p:cNvPr>
          <p:cNvSpPr txBox="1"/>
          <p:nvPr/>
        </p:nvSpPr>
        <p:spPr>
          <a:xfrm>
            <a:off x="4055126" y="4282930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8E8C1-4151-E8E4-E82F-536B65945747}"/>
              </a:ext>
            </a:extLst>
          </p:cNvPr>
          <p:cNvSpPr txBox="1"/>
          <p:nvPr/>
        </p:nvSpPr>
        <p:spPr>
          <a:xfrm>
            <a:off x="4050046" y="4724067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A00CE-2E5F-6A7D-BA87-F26828C132A8}"/>
              </a:ext>
            </a:extLst>
          </p:cNvPr>
          <p:cNvSpPr txBox="1"/>
          <p:nvPr/>
        </p:nvSpPr>
        <p:spPr>
          <a:xfrm>
            <a:off x="4050045" y="5085687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05BD5-A7AA-4737-39C1-E5F3A76E728D}"/>
              </a:ext>
            </a:extLst>
          </p:cNvPr>
          <p:cNvSpPr txBox="1"/>
          <p:nvPr/>
        </p:nvSpPr>
        <p:spPr>
          <a:xfrm>
            <a:off x="4272279" y="5530513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33E460-E238-8F18-3295-6C5B8E1DD679}"/>
              </a:ext>
            </a:extLst>
          </p:cNvPr>
          <p:cNvSpPr txBox="1"/>
          <p:nvPr/>
        </p:nvSpPr>
        <p:spPr>
          <a:xfrm>
            <a:off x="4272278" y="5880573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E98C6-3188-CB66-FA0E-8DAEE0ADA598}"/>
              </a:ext>
            </a:extLst>
          </p:cNvPr>
          <p:cNvSpPr txBox="1"/>
          <p:nvPr/>
        </p:nvSpPr>
        <p:spPr>
          <a:xfrm>
            <a:off x="1219200" y="4665368"/>
            <a:ext cx="914400" cy="3506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Test 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310239-D45B-5C06-6973-25DACA76CE5E}"/>
                  </a:ext>
                </a:extLst>
              </p14:cNvPr>
              <p14:cNvContentPartPr/>
              <p14:nvPr/>
            </p14:nvContentPartPr>
            <p14:xfrm>
              <a:off x="2089440" y="3079080"/>
              <a:ext cx="6820200" cy="2972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310239-D45B-5C06-6973-25DACA76C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080" y="3069720"/>
                <a:ext cx="6838920" cy="29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86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Error and </a:t>
            </a:r>
            <a:br>
              <a:rPr lang="en-US" dirty="0"/>
            </a:br>
            <a:r>
              <a:rPr lang="en-US" dirty="0"/>
              <a:t>Model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1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46F89-D1D1-DF90-7782-D496CB60BB40}"/>
              </a:ext>
            </a:extLst>
          </p:cNvPr>
          <p:cNvSpPr txBox="1"/>
          <p:nvPr/>
        </p:nvSpPr>
        <p:spPr>
          <a:xfrm>
            <a:off x="5105400" y="622026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towardsdatascience.com</a:t>
            </a:r>
            <a:r>
              <a:rPr lang="en-US" sz="800" dirty="0"/>
              <a:t>/techniques-for-handling-underfitting-and-overfitting-in-machine-learning-348daa2380b9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3E254-2FAB-1E41-D2C2-16004204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795683"/>
            <a:ext cx="504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46F89-D1D1-DF90-7782-D496CB60BB40}"/>
              </a:ext>
            </a:extLst>
          </p:cNvPr>
          <p:cNvSpPr txBox="1"/>
          <p:nvPr/>
        </p:nvSpPr>
        <p:spPr>
          <a:xfrm>
            <a:off x="5105400" y="622026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towardsdatascience.com</a:t>
            </a:r>
            <a:r>
              <a:rPr lang="en-US" sz="800" dirty="0"/>
              <a:t>/techniques-for-handling-underfitting-and-overfitting-in-machine-learning-348daa2380b9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3E254-2FAB-1E41-D2C2-16004204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795683"/>
            <a:ext cx="5041900" cy="3771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B7503-BE78-719F-670D-39E5CF7CA986}"/>
              </a:ext>
            </a:extLst>
          </p:cNvPr>
          <p:cNvSpPr txBox="1"/>
          <p:nvPr/>
        </p:nvSpPr>
        <p:spPr>
          <a:xfrm>
            <a:off x="3352800" y="5651684"/>
            <a:ext cx="2769235" cy="367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Without assumptions you cannot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82294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D5172-454A-FF6A-D459-4C1E125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79406"/>
            <a:ext cx="50419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B3A92-76AC-3A97-194A-ADD6E0F418B3}"/>
              </a:ext>
            </a:extLst>
          </p:cNvPr>
          <p:cNvSpPr txBox="1"/>
          <p:nvPr/>
        </p:nvSpPr>
        <p:spPr>
          <a:xfrm>
            <a:off x="3048000" y="1611961"/>
            <a:ext cx="2769235" cy="367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This model is just right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762A8F-DD6D-FDDE-AE16-ED7033C8AC43}"/>
                  </a:ext>
                </a:extLst>
              </p14:cNvPr>
              <p14:cNvContentPartPr/>
              <p14:nvPr/>
            </p14:nvContentPartPr>
            <p14:xfrm>
              <a:off x="6858000" y="1612440"/>
              <a:ext cx="1867320" cy="261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762A8F-DD6D-FDDE-AE16-ED7033C8AC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8640" y="1603080"/>
                <a:ext cx="1886040" cy="26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65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2F254-91F4-0B2C-FA3B-F4F8E396C47D}"/>
              </a:ext>
            </a:extLst>
          </p:cNvPr>
          <p:cNvSpPr txBox="1"/>
          <p:nvPr/>
        </p:nvSpPr>
        <p:spPr>
          <a:xfrm>
            <a:off x="1295399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5356E-29EE-7E1F-FB2D-92362F3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9" y="2994934"/>
            <a:ext cx="3808718" cy="279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DA505-70C0-B958-73E5-AB473D94EBE9}"/>
              </a:ext>
            </a:extLst>
          </p:cNvPr>
          <p:cNvSpPr txBox="1"/>
          <p:nvPr/>
        </p:nvSpPr>
        <p:spPr>
          <a:xfrm>
            <a:off x="990600" y="1942718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strong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Underfitting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4EB120-8E6C-3098-9F2F-888903F986A6}"/>
                  </a:ext>
                </a:extLst>
              </p14:cNvPr>
              <p14:cNvContentPartPr/>
              <p14:nvPr/>
            </p14:nvContentPartPr>
            <p14:xfrm>
              <a:off x="1028520" y="3244680"/>
              <a:ext cx="3105720" cy="217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4EB120-8E6C-3098-9F2F-888903F98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3235320"/>
                <a:ext cx="3124440" cy="21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6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2F254-91F4-0B2C-FA3B-F4F8E396C47D}"/>
              </a:ext>
            </a:extLst>
          </p:cNvPr>
          <p:cNvSpPr txBox="1"/>
          <p:nvPr/>
        </p:nvSpPr>
        <p:spPr>
          <a:xfrm>
            <a:off x="1295399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5356E-29EE-7E1F-FB2D-92362F3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9" y="2994934"/>
            <a:ext cx="3808718" cy="279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DA505-70C0-B958-73E5-AB473D94EBE9}"/>
              </a:ext>
            </a:extLst>
          </p:cNvPr>
          <p:cNvSpPr txBox="1"/>
          <p:nvPr/>
        </p:nvSpPr>
        <p:spPr>
          <a:xfrm>
            <a:off x="990600" y="1942718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strong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5DE6-524B-B9A6-22A6-D052E62B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17" y="2954093"/>
            <a:ext cx="3733486" cy="2793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3CE85-7312-B2D8-BD73-73CA62DDE2C8}"/>
              </a:ext>
            </a:extLst>
          </p:cNvPr>
          <p:cNvSpPr txBox="1"/>
          <p:nvPr/>
        </p:nvSpPr>
        <p:spPr>
          <a:xfrm>
            <a:off x="5586242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B6CD9-9DBE-5091-14CA-EF480E8D9100}"/>
              </a:ext>
            </a:extLst>
          </p:cNvPr>
          <p:cNvSpPr txBox="1"/>
          <p:nvPr/>
        </p:nvSpPr>
        <p:spPr>
          <a:xfrm>
            <a:off x="5715000" y="1828800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Allowing model to infer lots</a:t>
            </a:r>
          </a:p>
          <a:p>
            <a:r>
              <a:rPr lang="en-US" sz="1600" dirty="0"/>
              <a:t>of interdependencies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complex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Overfitting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A6CFB2-FF0B-E158-F098-6924BF6352DA}"/>
                  </a:ext>
                </a:extLst>
              </p14:cNvPr>
              <p14:cNvContentPartPr/>
              <p14:nvPr/>
            </p14:nvContentPartPr>
            <p14:xfrm>
              <a:off x="5626080" y="3492360"/>
              <a:ext cx="2807280" cy="1670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A6CFB2-FF0B-E158-F098-6924BF635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6720" y="3483000"/>
                <a:ext cx="282600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7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02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E2ADEAC3-CD11-9BC4-C9FA-D6F58A70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89700" cy="48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586D67-E82E-5293-F2AE-A22D5C971C9D}"/>
                  </a:ext>
                </a:extLst>
              </p14:cNvPr>
              <p14:cNvContentPartPr/>
              <p14:nvPr/>
            </p14:nvContentPartPr>
            <p14:xfrm>
              <a:off x="2419560" y="1276200"/>
              <a:ext cx="6509880" cy="526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586D67-E82E-5293-F2AE-A22D5C971C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0200" y="1266840"/>
                <a:ext cx="6528600" cy="52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8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cap="small" spc="150" dirty="0"/>
              <a:t>Review. Multiclass Confusion Matrix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960423-A814-8700-31CD-359145DA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34166"/>
              </p:ext>
            </p:extLst>
          </p:nvPr>
        </p:nvGraphicFramePr>
        <p:xfrm>
          <a:off x="2133600" y="1752600"/>
          <a:ext cx="4648200" cy="381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6993092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0602885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374752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7871412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3128661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20657309"/>
                    </a:ext>
                  </a:extLst>
                </a:gridCol>
              </a:tblGrid>
              <a:tr h="636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33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19655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437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>
                    <a:solidFill>
                      <a:srgbClr val="9AE2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4030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4774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9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Revisiting</a:t>
            </a:r>
            <a:br>
              <a:rPr lang="en-US" dirty="0"/>
            </a:br>
            <a:r>
              <a:rPr lang="en-US" dirty="0"/>
              <a:t>Probability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75" dirty="0"/>
              <a:t>Motivation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2356"/>
            <a:ext cx="7062470" cy="2601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5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35" dirty="0">
                <a:latin typeface="Times New Roman"/>
                <a:cs typeface="Times New Roman"/>
              </a:rPr>
              <a:t>Statistics,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expectations,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85" dirty="0">
                <a:latin typeface="Times New Roman"/>
                <a:cs typeface="Times New Roman"/>
              </a:rPr>
              <a:t>E.g.,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decision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trees,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naïve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Bayes,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logistic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regression,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0" dirty="0">
                <a:latin typeface="Times New Roman"/>
                <a:cs typeface="Times New Roman"/>
              </a:rPr>
              <a:t>Evaluation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35" dirty="0">
                <a:latin typeface="Times New Roman"/>
                <a:cs typeface="Times New Roman"/>
              </a:rPr>
              <a:t>Statistics,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expectations,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variance,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85" dirty="0">
                <a:latin typeface="Times New Roman"/>
                <a:cs typeface="Times New Roman"/>
              </a:rPr>
              <a:t>E.g.,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expected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error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40" dirty="0"/>
              <a:t> </a:t>
            </a:r>
            <a:r>
              <a:rPr cap="small" spc="135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597278"/>
            <a:ext cx="7392034" cy="36226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2585" indent="-273685">
              <a:lnSpc>
                <a:spcPct val="100000"/>
              </a:lnSpc>
              <a:spcBef>
                <a:spcPts val="53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62585" algn="l"/>
              </a:tabLst>
            </a:pPr>
            <a:r>
              <a:rPr sz="1800" spc="105" dirty="0">
                <a:latin typeface="Times New Roman"/>
                <a:cs typeface="Times New Roman"/>
              </a:rPr>
              <a:t>Given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domain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with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variables,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STIXGeneral"/>
                <a:cs typeface="STIXGeneral"/>
              </a:rPr>
              <a:t>𝑋</a:t>
            </a:r>
            <a:r>
              <a:rPr sz="1950" spc="-157" baseline="-14957" dirty="0">
                <a:latin typeface="STIXGeneral"/>
                <a:cs typeface="STIXGeneral"/>
              </a:rPr>
              <a:t>1</a:t>
            </a:r>
            <a:r>
              <a:rPr sz="1800" spc="-105" dirty="0">
                <a:latin typeface="STIXGeneral"/>
                <a:cs typeface="STIXGeneral"/>
              </a:rPr>
              <a:t>,</a:t>
            </a:r>
            <a:r>
              <a:rPr sz="1800" spc="-140" dirty="0">
                <a:latin typeface="STIXGeneral"/>
                <a:cs typeface="STIXGeneral"/>
              </a:rPr>
              <a:t> </a:t>
            </a:r>
            <a:r>
              <a:rPr sz="1800" spc="-90" dirty="0">
                <a:latin typeface="STIXGeneral"/>
                <a:cs typeface="STIXGeneral"/>
              </a:rPr>
              <a:t>𝑋</a:t>
            </a:r>
            <a:r>
              <a:rPr sz="1950" spc="-135" baseline="-14957" dirty="0">
                <a:latin typeface="STIXGeneral"/>
                <a:cs typeface="STIXGeneral"/>
              </a:rPr>
              <a:t>2</a:t>
            </a:r>
            <a:r>
              <a:rPr sz="1800" spc="-90" dirty="0">
                <a:latin typeface="STIXGeneral"/>
                <a:cs typeface="STIXGeneral"/>
              </a:rPr>
              <a:t>,</a:t>
            </a:r>
            <a:r>
              <a:rPr sz="1800" spc="-145" dirty="0">
                <a:latin typeface="STIXGeneral"/>
                <a:cs typeface="STIXGeneral"/>
              </a:rPr>
              <a:t> </a:t>
            </a:r>
            <a:r>
              <a:rPr sz="1800" spc="-450" dirty="0">
                <a:latin typeface="STIXGeneral"/>
                <a:cs typeface="STIXGeneral"/>
              </a:rPr>
              <a:t>…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spc="-90" dirty="0">
                <a:latin typeface="STIXGeneral"/>
                <a:cs typeface="STIXGeneral"/>
              </a:rPr>
              <a:t>,</a:t>
            </a:r>
            <a:r>
              <a:rPr sz="1800" spc="-135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𝑋</a:t>
            </a:r>
            <a:r>
              <a:rPr sz="1950" baseline="-14957" dirty="0">
                <a:latin typeface="STIXGeneral"/>
                <a:cs typeface="STIXGeneral"/>
              </a:rPr>
              <a:t>𝑛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each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which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50" dirty="0">
                <a:latin typeface="Times New Roman"/>
                <a:cs typeface="Times New Roman"/>
              </a:rPr>
              <a:t>has</a:t>
            </a:r>
            <a:endParaRPr sz="180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STIXGeneral"/>
                <a:cs typeface="STIXGeneral"/>
              </a:rPr>
              <a:t>𝑣</a:t>
            </a:r>
            <a:r>
              <a:rPr sz="1950" baseline="-14957" dirty="0">
                <a:latin typeface="STIXGeneral"/>
                <a:cs typeface="STIXGeneral"/>
              </a:rPr>
              <a:t>1</a:t>
            </a:r>
            <a:r>
              <a:rPr sz="1800" dirty="0">
                <a:latin typeface="STIXGeneral"/>
                <a:cs typeface="STIXGeneral"/>
              </a:rPr>
              <a:t>,</a:t>
            </a:r>
            <a:r>
              <a:rPr sz="1800" spc="-155" dirty="0">
                <a:latin typeface="STIXGeneral"/>
                <a:cs typeface="STIXGeneral"/>
              </a:rPr>
              <a:t> </a:t>
            </a:r>
            <a:r>
              <a:rPr sz="1800" spc="50" dirty="0">
                <a:latin typeface="STIXGeneral"/>
                <a:cs typeface="STIXGeneral"/>
              </a:rPr>
              <a:t>𝑣</a:t>
            </a:r>
            <a:r>
              <a:rPr sz="1950" spc="75" baseline="-14957" dirty="0">
                <a:latin typeface="STIXGeneral"/>
                <a:cs typeface="STIXGeneral"/>
              </a:rPr>
              <a:t>2</a:t>
            </a:r>
            <a:r>
              <a:rPr sz="1800" spc="50" dirty="0">
                <a:latin typeface="STIXGeneral"/>
                <a:cs typeface="STIXGeneral"/>
              </a:rPr>
              <a:t>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spc="-450" dirty="0">
                <a:latin typeface="STIXGeneral"/>
                <a:cs typeface="STIXGeneral"/>
              </a:rPr>
              <a:t>…</a:t>
            </a:r>
            <a:r>
              <a:rPr sz="1800" spc="-135" dirty="0">
                <a:latin typeface="STIXGeneral"/>
                <a:cs typeface="STIXGeneral"/>
              </a:rPr>
              <a:t> </a:t>
            </a:r>
            <a:r>
              <a:rPr sz="1800" spc="-90" dirty="0">
                <a:latin typeface="STIXGeneral"/>
                <a:cs typeface="STIXGeneral"/>
              </a:rPr>
              <a:t>,</a:t>
            </a:r>
            <a:r>
              <a:rPr sz="1800" spc="-140" dirty="0">
                <a:latin typeface="STIXGeneral"/>
                <a:cs typeface="STIXGeneral"/>
              </a:rPr>
              <a:t> </a:t>
            </a:r>
            <a:r>
              <a:rPr sz="1800" spc="80" dirty="0">
                <a:latin typeface="STIXGeneral"/>
                <a:cs typeface="STIXGeneral"/>
              </a:rPr>
              <a:t>𝑣</a:t>
            </a:r>
            <a:r>
              <a:rPr sz="1950" spc="120" baseline="-14957" dirty="0">
                <a:latin typeface="STIXGeneral"/>
                <a:cs typeface="STIXGeneral"/>
              </a:rPr>
              <a:t>𝑛</a:t>
            </a:r>
            <a:r>
              <a:rPr sz="1950" spc="412" baseline="-14957" dirty="0">
                <a:latin typeface="STIXGeneral"/>
                <a:cs typeface="STIXGeneral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possible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values,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what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size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instance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space?</a:t>
            </a:r>
            <a:endParaRPr sz="1800" dirty="0">
              <a:latin typeface="Times New Roman"/>
              <a:cs typeface="Times New Roman"/>
            </a:endParaRPr>
          </a:p>
          <a:p>
            <a:pPr marL="362585" indent="-273685">
              <a:lnSpc>
                <a:spcPct val="100000"/>
              </a:lnSpc>
              <a:spcBef>
                <a:spcPts val="103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62585" algn="l"/>
              </a:tabLst>
            </a:pPr>
            <a:r>
              <a:rPr sz="1800" spc="105" dirty="0">
                <a:latin typeface="Times New Roman"/>
                <a:cs typeface="Times New Roman"/>
              </a:rPr>
              <a:t>Given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sample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dataset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hypothesis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i="1" spc="120" dirty="0">
                <a:latin typeface="Times New Roman"/>
                <a:cs typeface="Times New Roman"/>
              </a:rPr>
              <a:t>h</a:t>
            </a:r>
            <a:r>
              <a:rPr sz="1800" spc="120" dirty="0">
                <a:latin typeface="Times New Roman"/>
                <a:cs typeface="Times New Roman"/>
              </a:rPr>
              <a:t>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calculate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mean,</a:t>
            </a:r>
            <a:endParaRPr sz="180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430"/>
              </a:spcBef>
            </a:pPr>
            <a:r>
              <a:rPr sz="1800" spc="114" dirty="0">
                <a:latin typeface="Times New Roman"/>
                <a:cs typeface="Times New Roman"/>
              </a:rPr>
              <a:t>variance,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95%</a:t>
            </a:r>
            <a:r>
              <a:rPr sz="1800" spc="75" dirty="0">
                <a:latin typeface="Times New Roman"/>
                <a:cs typeface="Times New Roman"/>
              </a:rPr>
              <a:t> confidence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interval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for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error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Times New Roman"/>
                <a:cs typeface="Times New Roman"/>
              </a:rPr>
              <a:t>rate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i="1" spc="145" dirty="0">
                <a:latin typeface="Times New Roman"/>
                <a:cs typeface="Times New Roman"/>
              </a:rPr>
              <a:t>h</a:t>
            </a:r>
            <a:endParaRPr sz="1800" dirty="0">
              <a:latin typeface="Times New Roman"/>
              <a:cs typeface="Times New Roman"/>
            </a:endParaRPr>
          </a:p>
          <a:p>
            <a:pPr marL="362585" marR="135890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62585" algn="l"/>
              </a:tabLst>
            </a:pPr>
            <a:r>
              <a:rPr sz="1800" spc="95" dirty="0">
                <a:latin typeface="Times New Roman"/>
                <a:cs typeface="Times New Roman"/>
              </a:rPr>
              <a:t>Type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I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error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Times New Roman"/>
                <a:cs typeface="Times New Roman"/>
              </a:rPr>
              <a:t>has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cost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TIXGeneral"/>
                <a:cs typeface="STIXGeneral"/>
              </a:rPr>
              <a:t>𝑐</a:t>
            </a:r>
            <a:r>
              <a:rPr sz="1950" spc="75" baseline="-14957" dirty="0">
                <a:latin typeface="STIXGeneral"/>
                <a:cs typeface="STIXGeneral"/>
              </a:rPr>
              <a:t>1</a:t>
            </a:r>
            <a:r>
              <a:rPr sz="1950" spc="375" baseline="-14957" dirty="0">
                <a:latin typeface="STIXGeneral"/>
                <a:cs typeface="STIXGeneral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type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II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error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Times New Roman"/>
                <a:cs typeface="Times New Roman"/>
              </a:rPr>
              <a:t>has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cost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STIXGeneral"/>
                <a:cs typeface="STIXGeneral"/>
              </a:rPr>
              <a:t>𝑐</a:t>
            </a:r>
            <a:r>
              <a:rPr sz="1950" spc="127" baseline="-14957" dirty="0">
                <a:latin typeface="STIXGeneral"/>
                <a:cs typeface="STIXGeneral"/>
              </a:rPr>
              <a:t>2</a:t>
            </a:r>
            <a:r>
              <a:rPr sz="1800" spc="85" dirty="0">
                <a:latin typeface="Times New Roman"/>
                <a:cs typeface="Times New Roman"/>
              </a:rPr>
              <a:t>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Correct </a:t>
            </a:r>
            <a:r>
              <a:rPr sz="1800" spc="85" dirty="0">
                <a:latin typeface="Times New Roman"/>
                <a:cs typeface="Times New Roman"/>
              </a:rPr>
              <a:t>decisions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have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no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cost.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probability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object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belonging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to </a:t>
            </a:r>
            <a:r>
              <a:rPr sz="1800" spc="95" dirty="0">
                <a:latin typeface="Times New Roman"/>
                <a:cs typeface="Times New Roman"/>
              </a:rPr>
              <a:t>Positive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class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Times New Roman"/>
                <a:cs typeface="Times New Roman"/>
              </a:rPr>
              <a:t>p</a:t>
            </a:r>
            <a:r>
              <a:rPr sz="1800" spc="85" dirty="0">
                <a:latin typeface="Times New Roman"/>
                <a:cs typeface="Times New Roman"/>
              </a:rPr>
              <a:t>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Should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it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be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classified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Positive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Negative?</a:t>
            </a:r>
            <a:endParaRPr sz="1800" dirty="0">
              <a:latin typeface="Times New Roman"/>
              <a:cs typeface="Times New Roman"/>
            </a:endParaRPr>
          </a:p>
          <a:p>
            <a:pPr marL="362585" marR="57213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62585" algn="l"/>
              </a:tabLst>
            </a:pPr>
            <a:r>
              <a:rPr sz="1800" spc="105" dirty="0">
                <a:latin typeface="Times New Roman"/>
                <a:cs typeface="Times New Roman"/>
              </a:rPr>
              <a:t>Given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P(Symptoms|Diseases)</a:t>
            </a:r>
            <a:r>
              <a:rPr sz="1800" spc="125" dirty="0">
                <a:latin typeface="Times New Roman"/>
                <a:cs typeface="Times New Roman"/>
              </a:rPr>
              <a:t>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i="1" spc="60" dirty="0">
                <a:latin typeface="Times New Roman"/>
                <a:cs typeface="Times New Roman"/>
              </a:rPr>
              <a:t>P(Diseases)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Times New Roman"/>
                <a:cs typeface="Times New Roman"/>
              </a:rPr>
              <a:t>P(Symptoms)</a:t>
            </a:r>
            <a:r>
              <a:rPr sz="1800" spc="105" dirty="0">
                <a:latin typeface="Times New Roman"/>
                <a:cs typeface="Times New Roman"/>
              </a:rPr>
              <a:t>, </a:t>
            </a:r>
            <a:r>
              <a:rPr sz="1800" spc="110" dirty="0">
                <a:latin typeface="Times New Roman"/>
                <a:cs typeface="Times New Roman"/>
              </a:rPr>
              <a:t>calculate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spc="114" dirty="0">
                <a:latin typeface="Times New Roman"/>
                <a:cs typeface="Times New Roman"/>
              </a:rPr>
              <a:t>P(Diseases|Symptoms)</a:t>
            </a:r>
            <a:endParaRPr sz="1800" dirty="0">
              <a:latin typeface="Times New Roman"/>
              <a:cs typeface="Times New Roman"/>
            </a:endParaRPr>
          </a:p>
          <a:p>
            <a:pPr marL="3625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62585" algn="l"/>
              </a:tabLst>
            </a:pPr>
            <a:r>
              <a:rPr sz="1800" spc="105" dirty="0">
                <a:latin typeface="Times New Roman"/>
                <a:cs typeface="Times New Roman"/>
              </a:rPr>
              <a:t>Given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probability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distribution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𝑝</a:t>
            </a:r>
            <a:r>
              <a:rPr sz="1950" baseline="-14957" dirty="0">
                <a:latin typeface="STIXGeneral"/>
                <a:cs typeface="STIXGeneral"/>
              </a:rPr>
              <a:t>1</a:t>
            </a:r>
            <a:r>
              <a:rPr sz="1800" dirty="0">
                <a:latin typeface="STIXGeneral"/>
                <a:cs typeface="STIXGeneral"/>
              </a:rPr>
              <a:t>,</a:t>
            </a:r>
            <a:r>
              <a:rPr sz="1800" spc="-130" dirty="0">
                <a:latin typeface="STIXGeneral"/>
                <a:cs typeface="STIXGeneral"/>
              </a:rPr>
              <a:t> </a:t>
            </a:r>
            <a:r>
              <a:rPr sz="1800" spc="55" dirty="0">
                <a:latin typeface="STIXGeneral"/>
                <a:cs typeface="STIXGeneral"/>
              </a:rPr>
              <a:t>𝑝</a:t>
            </a:r>
            <a:r>
              <a:rPr sz="1950" spc="82" baseline="-14957" dirty="0">
                <a:latin typeface="STIXGeneral"/>
                <a:cs typeface="STIXGeneral"/>
              </a:rPr>
              <a:t>2</a:t>
            </a:r>
            <a:r>
              <a:rPr sz="1800" spc="55" dirty="0">
                <a:latin typeface="STIXGeneral"/>
                <a:cs typeface="STIXGeneral"/>
              </a:rPr>
              <a:t>,</a:t>
            </a:r>
            <a:r>
              <a:rPr sz="1800" spc="-145" dirty="0">
                <a:latin typeface="STIXGeneral"/>
                <a:cs typeface="STIXGeneral"/>
              </a:rPr>
              <a:t> </a:t>
            </a:r>
            <a:r>
              <a:rPr sz="1800" spc="-450" dirty="0">
                <a:latin typeface="STIXGeneral"/>
                <a:cs typeface="STIXGeneral"/>
              </a:rPr>
              <a:t>…</a:t>
            </a:r>
            <a:r>
              <a:rPr sz="1800" spc="-130" dirty="0">
                <a:latin typeface="STIXGeneral"/>
                <a:cs typeface="STIXGeneral"/>
              </a:rPr>
              <a:t> </a:t>
            </a:r>
            <a:r>
              <a:rPr sz="1800" spc="-90" dirty="0">
                <a:latin typeface="STIXGeneral"/>
                <a:cs typeface="STIXGeneral"/>
              </a:rPr>
              <a:t>,</a:t>
            </a:r>
            <a:r>
              <a:rPr sz="1800" spc="-135" dirty="0">
                <a:latin typeface="STIXGeneral"/>
                <a:cs typeface="STIXGeneral"/>
              </a:rPr>
              <a:t> </a:t>
            </a:r>
            <a:r>
              <a:rPr sz="1800" spc="100" dirty="0">
                <a:latin typeface="STIXGeneral"/>
                <a:cs typeface="STIXGeneral"/>
              </a:rPr>
              <a:t>𝑝</a:t>
            </a:r>
            <a:r>
              <a:rPr sz="1950" spc="150" baseline="-14957" dirty="0">
                <a:latin typeface="STIXGeneral"/>
                <a:cs typeface="STIXGeneral"/>
              </a:rPr>
              <a:t>𝑘</a:t>
            </a:r>
            <a:r>
              <a:rPr sz="1800" spc="100" dirty="0">
                <a:latin typeface="Times New Roman"/>
                <a:cs typeface="Times New Roman"/>
              </a:rPr>
              <a:t>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calculate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its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entropy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B3DFC7-F399-6DBB-61FD-58A14591335D}"/>
                  </a:ext>
                </a:extLst>
              </p14:cNvPr>
              <p14:cNvContentPartPr/>
              <p14:nvPr/>
            </p14:nvContentPartPr>
            <p14:xfrm>
              <a:off x="57240" y="2127240"/>
              <a:ext cx="6013800" cy="419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B3DFC7-F399-6DBB-61FD-58A1459133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2117880"/>
                <a:ext cx="6032520" cy="421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Random</a:t>
            </a:r>
            <a:r>
              <a:rPr cap="small" spc="225" dirty="0"/>
              <a:t> </a:t>
            </a:r>
            <a:r>
              <a:rPr cap="small" spc="65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5853"/>
            <a:ext cx="5960110" cy="473014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Pick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interest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05" dirty="0">
                <a:latin typeface="Times New Roman"/>
                <a:cs typeface="Times New Roman"/>
              </a:rPr>
              <a:t>Medical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diagnosis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69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0" dirty="0">
                <a:latin typeface="Times New Roman"/>
                <a:cs typeface="Times New Roman"/>
              </a:rPr>
              <a:t>Age,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gender,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weight,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temperature,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…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0" dirty="0">
                <a:latin typeface="Times New Roman"/>
                <a:cs typeface="Times New Roman"/>
              </a:rPr>
              <a:t>Loan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application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70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90" dirty="0">
                <a:latin typeface="Times New Roman"/>
                <a:cs typeface="Times New Roman"/>
              </a:rPr>
              <a:t>Income,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wealth,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payment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history,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…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Every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domain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Binary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(True/False)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0" dirty="0">
                <a:latin typeface="Times New Roman"/>
                <a:cs typeface="Times New Roman"/>
              </a:rPr>
              <a:t>Categorical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05" dirty="0">
                <a:latin typeface="Times New Roman"/>
                <a:cs typeface="Times New Roman"/>
              </a:rPr>
              <a:t>Real-</a:t>
            </a:r>
            <a:r>
              <a:rPr sz="2100" spc="130" dirty="0">
                <a:latin typeface="Times New Roman"/>
                <a:cs typeface="Times New Roman"/>
              </a:rPr>
              <a:t>valued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0" dirty="0">
                <a:latin typeface="Times New Roman"/>
                <a:cs typeface="Times New Roman"/>
              </a:rPr>
              <a:t>Possible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world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An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assignment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all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variables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interest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D31F3F-6828-D47A-7F84-87DDA5740BBD}"/>
                  </a:ext>
                </a:extLst>
              </p14:cNvPr>
              <p14:cNvContentPartPr/>
              <p14:nvPr/>
            </p14:nvContentPartPr>
            <p14:xfrm>
              <a:off x="6737400" y="2127240"/>
              <a:ext cx="876600" cy="127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D31F3F-6828-D47A-7F84-87DDA5740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040" y="2117880"/>
                <a:ext cx="895320" cy="128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Probability</a:t>
            </a:r>
            <a:r>
              <a:rPr cap="small" spc="250" dirty="0"/>
              <a:t> </a:t>
            </a:r>
            <a:r>
              <a:rPr cap="small" spc="85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98193"/>
            <a:ext cx="7205345" cy="406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042669" indent="-274320">
              <a:lnSpc>
                <a:spcPct val="11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b="1" spc="200" dirty="0">
                <a:latin typeface="Times New Roman"/>
                <a:cs typeface="Times New Roman"/>
              </a:rPr>
              <a:t>probability</a:t>
            </a:r>
            <a:r>
              <a:rPr sz="2200" b="1" spc="110" dirty="0">
                <a:latin typeface="Times New Roman"/>
                <a:cs typeface="Times New Roman"/>
              </a:rPr>
              <a:t> </a:t>
            </a:r>
            <a:r>
              <a:rPr sz="2200" b="1" spc="235" dirty="0">
                <a:latin typeface="Times New Roman"/>
                <a:cs typeface="Times New Roman"/>
              </a:rPr>
              <a:t>model</a:t>
            </a:r>
            <a:r>
              <a:rPr sz="2200" b="1" spc="9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associates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numerical </a:t>
            </a:r>
            <a:r>
              <a:rPr sz="2200" spc="125" dirty="0">
                <a:latin typeface="Times New Roman"/>
                <a:cs typeface="Times New Roman"/>
              </a:rPr>
              <a:t>probability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P(</a:t>
            </a:r>
            <a:r>
              <a:rPr sz="2200" i="1" spc="110" dirty="0">
                <a:latin typeface="Times New Roman"/>
                <a:cs typeface="Times New Roman"/>
              </a:rPr>
              <a:t>w</a:t>
            </a:r>
            <a:r>
              <a:rPr sz="2200" spc="110" dirty="0">
                <a:latin typeface="Times New Roman"/>
                <a:cs typeface="Times New Roman"/>
              </a:rPr>
              <a:t>)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with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possible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world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i="1" spc="180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2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95" dirty="0">
                <a:latin typeface="Times New Roman"/>
                <a:cs typeface="Times New Roman"/>
              </a:rPr>
              <a:t>P(</a:t>
            </a:r>
            <a:r>
              <a:rPr sz="1900" i="1" spc="95" dirty="0">
                <a:latin typeface="Times New Roman"/>
                <a:cs typeface="Times New Roman"/>
              </a:rPr>
              <a:t>w</a:t>
            </a:r>
            <a:r>
              <a:rPr sz="1900" spc="95" dirty="0">
                <a:latin typeface="Times New Roman"/>
                <a:cs typeface="Times New Roman"/>
              </a:rPr>
              <a:t>)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sums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1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over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all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possible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worlds</a:t>
            </a:r>
            <a:endParaRPr sz="1900">
              <a:latin typeface="Times New Roman"/>
              <a:cs typeface="Times New Roman"/>
            </a:endParaRPr>
          </a:p>
          <a:p>
            <a:pPr marL="286385" marR="184150" indent="-274320">
              <a:lnSpc>
                <a:spcPct val="110000"/>
              </a:lnSpc>
              <a:spcBef>
                <a:spcPts val="56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05" dirty="0">
                <a:latin typeface="Times New Roman"/>
                <a:cs typeface="Times New Roman"/>
              </a:rPr>
              <a:t>An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b="1" spc="250" dirty="0">
                <a:latin typeface="Times New Roman"/>
                <a:cs typeface="Times New Roman"/>
              </a:rPr>
              <a:t>event</a:t>
            </a:r>
            <a:r>
              <a:rPr sz="2200" b="1" spc="9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set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possible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worlds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where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given </a:t>
            </a:r>
            <a:r>
              <a:rPr sz="2200" spc="145" dirty="0">
                <a:latin typeface="Times New Roman"/>
                <a:cs typeface="Times New Roman"/>
              </a:rPr>
              <a:t>predicate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2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55" dirty="0">
                <a:latin typeface="Times New Roman"/>
                <a:cs typeface="Times New Roman"/>
              </a:rPr>
              <a:t>Roll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two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dice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63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20" dirty="0">
                <a:latin typeface="Times New Roman"/>
                <a:cs typeface="Times New Roman"/>
              </a:rPr>
              <a:t>The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possible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worlds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are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(1,1),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(1,2),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…,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(6,6);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36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possible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worlds</a:t>
            </a:r>
            <a:endParaRPr sz="17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61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25" dirty="0">
                <a:latin typeface="Times New Roman"/>
                <a:cs typeface="Times New Roman"/>
              </a:rPr>
              <a:t>Predicate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=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two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dice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65" dirty="0">
                <a:latin typeface="Times New Roman"/>
                <a:cs typeface="Times New Roman"/>
              </a:rPr>
              <a:t>sum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to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10</a:t>
            </a:r>
            <a:endParaRPr sz="17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61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35" dirty="0">
                <a:latin typeface="Times New Roman"/>
                <a:cs typeface="Times New Roman"/>
              </a:rPr>
              <a:t>Event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=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{(4,6),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(5,5),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(6,4)}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6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5" dirty="0">
                <a:latin typeface="Times New Roman"/>
                <a:cs typeface="Times New Roman"/>
              </a:rPr>
              <a:t>Toothache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cavity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63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40" dirty="0">
                <a:latin typeface="Times New Roman"/>
                <a:cs typeface="Times New Roman"/>
              </a:rPr>
              <a:t>Four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possible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worlds: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STIXGeneral"/>
                <a:cs typeface="STIXGeneral"/>
              </a:rPr>
              <a:t>(𝑡,</a:t>
            </a:r>
            <a:r>
              <a:rPr sz="1700" spc="-130" dirty="0">
                <a:latin typeface="STIXGeneral"/>
                <a:cs typeface="STIXGeneral"/>
              </a:rPr>
              <a:t> </a:t>
            </a:r>
            <a:r>
              <a:rPr sz="1700" spc="60" dirty="0">
                <a:latin typeface="STIXGeneral"/>
                <a:cs typeface="STIXGeneral"/>
              </a:rPr>
              <a:t>𝑐),</a:t>
            </a:r>
            <a:r>
              <a:rPr sz="1700" spc="-150" dirty="0">
                <a:latin typeface="STIXGeneral"/>
                <a:cs typeface="STIXGeneral"/>
              </a:rPr>
              <a:t> </a:t>
            </a:r>
            <a:r>
              <a:rPr sz="1700" spc="75" dirty="0">
                <a:latin typeface="STIXGeneral"/>
                <a:cs typeface="STIXGeneral"/>
              </a:rPr>
              <a:t>(𝑡,</a:t>
            </a:r>
            <a:r>
              <a:rPr sz="1700" spc="-130" dirty="0">
                <a:latin typeface="STIXGeneral"/>
                <a:cs typeface="STIXGeneral"/>
              </a:rPr>
              <a:t> </a:t>
            </a:r>
            <a:r>
              <a:rPr sz="1700" spc="114" dirty="0">
                <a:latin typeface="STIXGeneral"/>
                <a:cs typeface="STIXGeneral"/>
              </a:rPr>
              <a:t>~𝑐),</a:t>
            </a:r>
            <a:r>
              <a:rPr sz="1700" spc="-150" dirty="0">
                <a:latin typeface="STIXGeneral"/>
                <a:cs typeface="STIXGeneral"/>
              </a:rPr>
              <a:t> </a:t>
            </a:r>
            <a:r>
              <a:rPr sz="1700" spc="130" dirty="0">
                <a:latin typeface="STIXGeneral"/>
                <a:cs typeface="STIXGeneral"/>
              </a:rPr>
              <a:t>(~𝑡,</a:t>
            </a:r>
            <a:r>
              <a:rPr sz="1700" spc="-145" dirty="0">
                <a:latin typeface="STIXGeneral"/>
                <a:cs typeface="STIXGeneral"/>
              </a:rPr>
              <a:t> </a:t>
            </a:r>
            <a:r>
              <a:rPr sz="1700" spc="60" dirty="0">
                <a:latin typeface="STIXGeneral"/>
                <a:cs typeface="STIXGeneral"/>
              </a:rPr>
              <a:t>𝑐),</a:t>
            </a:r>
            <a:r>
              <a:rPr sz="1700" spc="-135" dirty="0">
                <a:latin typeface="STIXGeneral"/>
                <a:cs typeface="STIXGeneral"/>
              </a:rPr>
              <a:t> </a:t>
            </a:r>
            <a:r>
              <a:rPr sz="1700" spc="125" dirty="0">
                <a:latin typeface="STIXGeneral"/>
                <a:cs typeface="STIXGeneral"/>
              </a:rPr>
              <a:t>(~𝑡,</a:t>
            </a:r>
            <a:r>
              <a:rPr sz="1700" spc="-145" dirty="0">
                <a:latin typeface="STIXGeneral"/>
                <a:cs typeface="STIXGeneral"/>
              </a:rPr>
              <a:t> </a:t>
            </a:r>
            <a:r>
              <a:rPr sz="1700" spc="160" dirty="0">
                <a:latin typeface="STIXGeneral"/>
                <a:cs typeface="STIXGeneral"/>
              </a:rPr>
              <a:t>~𝑐)</a:t>
            </a:r>
            <a:endParaRPr sz="1700">
              <a:latin typeface="STIXGeneral"/>
              <a:cs typeface="STIXGener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713" y="5634329"/>
            <a:ext cx="6438900" cy="6991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71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194945" algn="l"/>
              </a:tabLst>
            </a:pPr>
            <a:r>
              <a:rPr sz="1700" spc="95" dirty="0">
                <a:latin typeface="Times New Roman"/>
                <a:cs typeface="Times New Roman"/>
              </a:rPr>
              <a:t>Some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worlds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are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more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likely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than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others</a:t>
            </a:r>
            <a:endParaRPr sz="17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61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194945" algn="l"/>
              </a:tabLst>
            </a:pPr>
            <a:r>
              <a:rPr sz="1700" spc="125" dirty="0">
                <a:latin typeface="Times New Roman"/>
                <a:cs typeface="Times New Roman"/>
              </a:rPr>
              <a:t>Predicate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can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be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anything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about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these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variables: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STIXGeneral"/>
                <a:cs typeface="STIXGeneral"/>
              </a:rPr>
              <a:t>𝑡</a:t>
            </a:r>
            <a:r>
              <a:rPr sz="1700" spc="5" dirty="0">
                <a:latin typeface="STIXGeneral"/>
                <a:cs typeface="STIXGeneral"/>
              </a:rPr>
              <a:t> </a:t>
            </a:r>
            <a:r>
              <a:rPr sz="1700" spc="-60" dirty="0">
                <a:latin typeface="STIXGeneral"/>
                <a:cs typeface="STIXGeneral"/>
              </a:rPr>
              <a:t>∧</a:t>
            </a:r>
            <a:r>
              <a:rPr sz="1700" spc="-40" dirty="0">
                <a:latin typeface="STIXGeneral"/>
                <a:cs typeface="STIXGeneral"/>
              </a:rPr>
              <a:t> </a:t>
            </a:r>
            <a:r>
              <a:rPr sz="1700" dirty="0">
                <a:latin typeface="STIXGeneral"/>
                <a:cs typeface="STIXGeneral"/>
              </a:rPr>
              <a:t>𝑐,</a:t>
            </a:r>
            <a:r>
              <a:rPr sz="1700" spc="-130" dirty="0">
                <a:latin typeface="STIXGeneral"/>
                <a:cs typeface="STIXGeneral"/>
              </a:rPr>
              <a:t> </a:t>
            </a:r>
            <a:r>
              <a:rPr sz="1700" spc="50" dirty="0">
                <a:latin typeface="STIXGeneral"/>
                <a:cs typeface="STIXGeneral"/>
              </a:rPr>
              <a:t>𝑡,</a:t>
            </a:r>
            <a:r>
              <a:rPr sz="1700" spc="-130" dirty="0">
                <a:latin typeface="STIXGeneral"/>
                <a:cs typeface="STIXGeneral"/>
              </a:rPr>
              <a:t> </a:t>
            </a:r>
            <a:r>
              <a:rPr sz="1700" spc="135" dirty="0">
                <a:latin typeface="STIXGeneral"/>
                <a:cs typeface="STIXGeneral"/>
              </a:rPr>
              <a:t>𝑡</a:t>
            </a:r>
            <a:r>
              <a:rPr sz="1700" spc="5" dirty="0">
                <a:latin typeface="STIXGeneral"/>
                <a:cs typeface="STIXGeneral"/>
              </a:rPr>
              <a:t> </a:t>
            </a:r>
            <a:r>
              <a:rPr sz="1700" spc="-60" dirty="0">
                <a:latin typeface="STIXGeneral"/>
                <a:cs typeface="STIXGeneral"/>
              </a:rPr>
              <a:t>∨</a:t>
            </a:r>
            <a:r>
              <a:rPr sz="1700" spc="-40" dirty="0">
                <a:latin typeface="STIXGeneral"/>
                <a:cs typeface="STIXGeneral"/>
              </a:rPr>
              <a:t> </a:t>
            </a:r>
            <a:r>
              <a:rPr sz="1700" spc="125" dirty="0">
                <a:latin typeface="STIXGeneral"/>
                <a:cs typeface="STIXGeneral"/>
              </a:rPr>
              <a:t>~𝑐</a:t>
            </a:r>
            <a:r>
              <a:rPr sz="1700" spc="125" dirty="0">
                <a:latin typeface="Times New Roman"/>
                <a:cs typeface="Times New Roman"/>
              </a:rPr>
              <a:t>,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DD0E91-4B05-5057-7EAE-23906BE3A3F2}"/>
                  </a:ext>
                </a:extLst>
              </p14:cNvPr>
              <p14:cNvContentPartPr/>
              <p14:nvPr/>
            </p14:nvContentPartPr>
            <p14:xfrm>
              <a:off x="5931000" y="4299120"/>
              <a:ext cx="1016280" cy="81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DD0E91-4B05-5057-7EAE-23906BE3A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1640" y="4289760"/>
                <a:ext cx="1035000" cy="83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0" dirty="0"/>
              <a:t>Axioms</a:t>
            </a:r>
            <a:r>
              <a:rPr cap="small" spc="215" dirty="0"/>
              <a:t> </a:t>
            </a:r>
            <a:r>
              <a:rPr cap="small" spc="195" dirty="0"/>
              <a:t>of</a:t>
            </a:r>
            <a:r>
              <a:rPr cap="small" spc="225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3316"/>
            <a:ext cx="69329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70000"/>
              <a:buAutoNum type="arabicPeriod"/>
              <a:tabLst>
                <a:tab pos="469900" algn="l"/>
              </a:tabLst>
            </a:pP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probability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P(</a:t>
            </a:r>
            <a:r>
              <a:rPr sz="2000" i="1" spc="9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proposition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i="1" spc="150" dirty="0">
                <a:latin typeface="Times New Roman"/>
                <a:cs typeface="Times New Roman"/>
              </a:rPr>
              <a:t>a</a:t>
            </a:r>
            <a:r>
              <a:rPr sz="2000" i="1" spc="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real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number </a:t>
            </a:r>
            <a:r>
              <a:rPr sz="2000" spc="140" dirty="0">
                <a:latin typeface="Times New Roman"/>
                <a:cs typeface="Times New Roman"/>
              </a:rPr>
              <a:t>between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0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Times New Roman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D8537"/>
              </a:buClr>
              <a:buSzPct val="70000"/>
              <a:buAutoNum type="arabicPeriod"/>
              <a:tabLst>
                <a:tab pos="469900" algn="l"/>
              </a:tabLst>
            </a:pPr>
            <a:r>
              <a:rPr sz="2000" spc="140" dirty="0">
                <a:latin typeface="Times New Roman"/>
                <a:cs typeface="Times New Roman"/>
              </a:rPr>
              <a:t>P(true)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1,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P(false)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Times New Roman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D8537"/>
              </a:buClr>
              <a:buSzPct val="70000"/>
              <a:buAutoNum type="arabicPeriod"/>
              <a:tabLst>
                <a:tab pos="469900" algn="l"/>
              </a:tabLst>
            </a:pPr>
            <a:r>
              <a:rPr sz="2000" spc="135" dirty="0">
                <a:latin typeface="Times New Roman"/>
                <a:cs typeface="Times New Roman"/>
              </a:rPr>
              <a:t>P(a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800" dirty="0">
                <a:latin typeface="Toppan Bunkyu Gothic Regular"/>
                <a:cs typeface="Toppan Bunkyu Gothic Regular"/>
              </a:rPr>
              <a:t>∨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b)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P(a)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+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P(b)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–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800" dirty="0">
                <a:latin typeface="Toppan Bunkyu Gothic Regular"/>
                <a:cs typeface="Toppan Bunkyu Gothic Regular"/>
              </a:rPr>
              <a:t>∧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b)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554" y="4004055"/>
            <a:ext cx="470534" cy="57785"/>
          </a:xfrm>
          <a:custGeom>
            <a:avLst/>
            <a:gdLst/>
            <a:ahLst/>
            <a:cxnLst/>
            <a:rect l="l" t="t" r="r" b="b"/>
            <a:pathLst>
              <a:path w="470535" h="57785">
                <a:moveTo>
                  <a:pt x="466978" y="54356"/>
                </a:moveTo>
                <a:lnTo>
                  <a:pt x="419734" y="54356"/>
                </a:lnTo>
                <a:lnTo>
                  <a:pt x="421386" y="54483"/>
                </a:lnTo>
                <a:lnTo>
                  <a:pt x="420814" y="54483"/>
                </a:lnTo>
                <a:lnTo>
                  <a:pt x="428370" y="55372"/>
                </a:lnTo>
                <a:lnTo>
                  <a:pt x="428497" y="55499"/>
                </a:lnTo>
                <a:lnTo>
                  <a:pt x="434975" y="56134"/>
                </a:lnTo>
                <a:lnTo>
                  <a:pt x="434720" y="56134"/>
                </a:lnTo>
                <a:lnTo>
                  <a:pt x="442213" y="57277"/>
                </a:lnTo>
                <a:lnTo>
                  <a:pt x="444245" y="57404"/>
                </a:lnTo>
                <a:lnTo>
                  <a:pt x="450342" y="57277"/>
                </a:lnTo>
                <a:lnTo>
                  <a:pt x="464057" y="57277"/>
                </a:lnTo>
                <a:lnTo>
                  <a:pt x="466851" y="54483"/>
                </a:lnTo>
                <a:lnTo>
                  <a:pt x="420720" y="54471"/>
                </a:lnTo>
                <a:lnTo>
                  <a:pt x="466863" y="54471"/>
                </a:lnTo>
                <a:close/>
              </a:path>
              <a:path w="470535" h="57785">
                <a:moveTo>
                  <a:pt x="419734" y="54356"/>
                </a:moveTo>
                <a:lnTo>
                  <a:pt x="420720" y="54471"/>
                </a:lnTo>
                <a:lnTo>
                  <a:pt x="421386" y="54483"/>
                </a:lnTo>
                <a:lnTo>
                  <a:pt x="419734" y="54356"/>
                </a:lnTo>
                <a:close/>
              </a:path>
              <a:path w="470535" h="57785">
                <a:moveTo>
                  <a:pt x="470026" y="50927"/>
                </a:moveTo>
                <a:lnTo>
                  <a:pt x="395096" y="50927"/>
                </a:lnTo>
                <a:lnTo>
                  <a:pt x="403351" y="52959"/>
                </a:lnTo>
                <a:lnTo>
                  <a:pt x="404368" y="53086"/>
                </a:lnTo>
                <a:lnTo>
                  <a:pt x="411861" y="54229"/>
                </a:lnTo>
                <a:lnTo>
                  <a:pt x="413765" y="54356"/>
                </a:lnTo>
                <a:lnTo>
                  <a:pt x="420720" y="54471"/>
                </a:lnTo>
                <a:lnTo>
                  <a:pt x="419734" y="54356"/>
                </a:lnTo>
                <a:lnTo>
                  <a:pt x="466978" y="54356"/>
                </a:lnTo>
                <a:lnTo>
                  <a:pt x="470026" y="51308"/>
                </a:lnTo>
                <a:lnTo>
                  <a:pt x="470026" y="50927"/>
                </a:lnTo>
                <a:close/>
              </a:path>
              <a:path w="470535" h="57785">
                <a:moveTo>
                  <a:pt x="380296" y="47896"/>
                </a:moveTo>
                <a:lnTo>
                  <a:pt x="387222" y="49657"/>
                </a:lnTo>
                <a:lnTo>
                  <a:pt x="388365" y="49911"/>
                </a:lnTo>
                <a:lnTo>
                  <a:pt x="395986" y="51181"/>
                </a:lnTo>
                <a:lnTo>
                  <a:pt x="395096" y="50927"/>
                </a:lnTo>
                <a:lnTo>
                  <a:pt x="470026" y="50927"/>
                </a:lnTo>
                <a:lnTo>
                  <a:pt x="470026" y="48006"/>
                </a:lnTo>
                <a:lnTo>
                  <a:pt x="381126" y="48006"/>
                </a:lnTo>
                <a:lnTo>
                  <a:pt x="380296" y="47896"/>
                </a:lnTo>
                <a:close/>
              </a:path>
              <a:path w="470535" h="57785">
                <a:moveTo>
                  <a:pt x="379730" y="47752"/>
                </a:moveTo>
                <a:lnTo>
                  <a:pt x="380296" y="47896"/>
                </a:lnTo>
                <a:lnTo>
                  <a:pt x="381126" y="48006"/>
                </a:lnTo>
                <a:lnTo>
                  <a:pt x="379730" y="47752"/>
                </a:lnTo>
                <a:close/>
              </a:path>
              <a:path w="470535" h="57785">
                <a:moveTo>
                  <a:pt x="470026" y="47752"/>
                </a:moveTo>
                <a:lnTo>
                  <a:pt x="379730" y="47752"/>
                </a:lnTo>
                <a:lnTo>
                  <a:pt x="381126" y="48006"/>
                </a:lnTo>
                <a:lnTo>
                  <a:pt x="470026" y="48006"/>
                </a:lnTo>
                <a:lnTo>
                  <a:pt x="470026" y="47752"/>
                </a:lnTo>
                <a:close/>
              </a:path>
              <a:path w="470535" h="57785">
                <a:moveTo>
                  <a:pt x="470026" y="40259"/>
                </a:moveTo>
                <a:lnTo>
                  <a:pt x="343662" y="40259"/>
                </a:lnTo>
                <a:lnTo>
                  <a:pt x="344169" y="40386"/>
                </a:lnTo>
                <a:lnTo>
                  <a:pt x="352932" y="42672"/>
                </a:lnTo>
                <a:lnTo>
                  <a:pt x="353187" y="42672"/>
                </a:lnTo>
                <a:lnTo>
                  <a:pt x="361822" y="44704"/>
                </a:lnTo>
                <a:lnTo>
                  <a:pt x="362076" y="44704"/>
                </a:lnTo>
                <a:lnTo>
                  <a:pt x="371728" y="46736"/>
                </a:lnTo>
                <a:lnTo>
                  <a:pt x="372490" y="46863"/>
                </a:lnTo>
                <a:lnTo>
                  <a:pt x="380296" y="47896"/>
                </a:lnTo>
                <a:lnTo>
                  <a:pt x="379730" y="47752"/>
                </a:lnTo>
                <a:lnTo>
                  <a:pt x="470026" y="47752"/>
                </a:lnTo>
                <a:lnTo>
                  <a:pt x="470026" y="40259"/>
                </a:lnTo>
                <a:close/>
              </a:path>
              <a:path w="470535" h="57785">
                <a:moveTo>
                  <a:pt x="344087" y="40369"/>
                </a:moveTo>
                <a:close/>
              </a:path>
              <a:path w="470535" h="57785">
                <a:moveTo>
                  <a:pt x="470026" y="38481"/>
                </a:moveTo>
                <a:lnTo>
                  <a:pt x="334518" y="38481"/>
                </a:lnTo>
                <a:lnTo>
                  <a:pt x="335914" y="38735"/>
                </a:lnTo>
                <a:lnTo>
                  <a:pt x="344087" y="40369"/>
                </a:lnTo>
                <a:lnTo>
                  <a:pt x="343662" y="40259"/>
                </a:lnTo>
                <a:lnTo>
                  <a:pt x="470026" y="40259"/>
                </a:lnTo>
                <a:lnTo>
                  <a:pt x="470026" y="38481"/>
                </a:lnTo>
                <a:close/>
              </a:path>
              <a:path w="470535" h="57785">
                <a:moveTo>
                  <a:pt x="335726" y="38719"/>
                </a:moveTo>
                <a:lnTo>
                  <a:pt x="335914" y="38735"/>
                </a:lnTo>
                <a:lnTo>
                  <a:pt x="335726" y="38719"/>
                </a:lnTo>
                <a:close/>
              </a:path>
              <a:path w="470535" h="57785">
                <a:moveTo>
                  <a:pt x="334518" y="38481"/>
                </a:moveTo>
                <a:lnTo>
                  <a:pt x="335726" y="38719"/>
                </a:lnTo>
                <a:lnTo>
                  <a:pt x="335914" y="38735"/>
                </a:lnTo>
                <a:lnTo>
                  <a:pt x="334518" y="38481"/>
                </a:lnTo>
                <a:close/>
              </a:path>
              <a:path w="470535" h="57785">
                <a:moveTo>
                  <a:pt x="468630" y="35306"/>
                </a:moveTo>
                <a:lnTo>
                  <a:pt x="312800" y="35306"/>
                </a:lnTo>
                <a:lnTo>
                  <a:pt x="323595" y="37592"/>
                </a:lnTo>
                <a:lnTo>
                  <a:pt x="325119" y="37846"/>
                </a:lnTo>
                <a:lnTo>
                  <a:pt x="335726" y="38719"/>
                </a:lnTo>
                <a:lnTo>
                  <a:pt x="334518" y="38481"/>
                </a:lnTo>
                <a:lnTo>
                  <a:pt x="470026" y="38481"/>
                </a:lnTo>
                <a:lnTo>
                  <a:pt x="470026" y="36703"/>
                </a:lnTo>
                <a:lnTo>
                  <a:pt x="468630" y="35306"/>
                </a:lnTo>
                <a:close/>
              </a:path>
              <a:path w="470535" h="57785">
                <a:moveTo>
                  <a:pt x="466851" y="33528"/>
                </a:moveTo>
                <a:lnTo>
                  <a:pt x="301751" y="33528"/>
                </a:lnTo>
                <a:lnTo>
                  <a:pt x="302640" y="33655"/>
                </a:lnTo>
                <a:lnTo>
                  <a:pt x="313308" y="35433"/>
                </a:lnTo>
                <a:lnTo>
                  <a:pt x="312800" y="35306"/>
                </a:lnTo>
                <a:lnTo>
                  <a:pt x="468630" y="35306"/>
                </a:lnTo>
                <a:lnTo>
                  <a:pt x="466851" y="33528"/>
                </a:lnTo>
                <a:close/>
              </a:path>
              <a:path w="470535" h="57785">
                <a:moveTo>
                  <a:pt x="302385" y="33632"/>
                </a:moveTo>
                <a:lnTo>
                  <a:pt x="302522" y="33655"/>
                </a:lnTo>
                <a:lnTo>
                  <a:pt x="302385" y="33632"/>
                </a:lnTo>
                <a:close/>
              </a:path>
              <a:path w="470535" h="57785">
                <a:moveTo>
                  <a:pt x="301751" y="33528"/>
                </a:moveTo>
                <a:lnTo>
                  <a:pt x="302385" y="33632"/>
                </a:lnTo>
                <a:lnTo>
                  <a:pt x="302640" y="33655"/>
                </a:lnTo>
                <a:lnTo>
                  <a:pt x="301751" y="33528"/>
                </a:lnTo>
                <a:close/>
              </a:path>
              <a:path w="470535" h="57785">
                <a:moveTo>
                  <a:pt x="464057" y="30734"/>
                </a:moveTo>
                <a:lnTo>
                  <a:pt x="275208" y="30734"/>
                </a:lnTo>
                <a:lnTo>
                  <a:pt x="289306" y="32512"/>
                </a:lnTo>
                <a:lnTo>
                  <a:pt x="289687" y="32512"/>
                </a:lnTo>
                <a:lnTo>
                  <a:pt x="302385" y="33632"/>
                </a:lnTo>
                <a:lnTo>
                  <a:pt x="301751" y="33528"/>
                </a:lnTo>
                <a:lnTo>
                  <a:pt x="466851" y="33528"/>
                </a:lnTo>
                <a:lnTo>
                  <a:pt x="464057" y="30734"/>
                </a:lnTo>
                <a:close/>
              </a:path>
              <a:path w="470535" h="57785">
                <a:moveTo>
                  <a:pt x="409003" y="27051"/>
                </a:moveTo>
                <a:lnTo>
                  <a:pt x="215137" y="27051"/>
                </a:lnTo>
                <a:lnTo>
                  <a:pt x="231012" y="28067"/>
                </a:lnTo>
                <a:lnTo>
                  <a:pt x="245999" y="29083"/>
                </a:lnTo>
                <a:lnTo>
                  <a:pt x="261365" y="29718"/>
                </a:lnTo>
                <a:lnTo>
                  <a:pt x="261112" y="29718"/>
                </a:lnTo>
                <a:lnTo>
                  <a:pt x="275844" y="30734"/>
                </a:lnTo>
                <a:lnTo>
                  <a:pt x="446024" y="30734"/>
                </a:lnTo>
                <a:lnTo>
                  <a:pt x="444245" y="30607"/>
                </a:lnTo>
                <a:lnTo>
                  <a:pt x="445071" y="30607"/>
                </a:lnTo>
                <a:lnTo>
                  <a:pt x="438403" y="29718"/>
                </a:lnTo>
                <a:lnTo>
                  <a:pt x="438022" y="29591"/>
                </a:lnTo>
                <a:lnTo>
                  <a:pt x="431419" y="28956"/>
                </a:lnTo>
                <a:lnTo>
                  <a:pt x="431672" y="28956"/>
                </a:lnTo>
                <a:lnTo>
                  <a:pt x="423037" y="27940"/>
                </a:lnTo>
                <a:lnTo>
                  <a:pt x="415670" y="27940"/>
                </a:lnTo>
                <a:lnTo>
                  <a:pt x="413765" y="27813"/>
                </a:lnTo>
                <a:lnTo>
                  <a:pt x="414718" y="27813"/>
                </a:lnTo>
                <a:lnTo>
                  <a:pt x="409003" y="27051"/>
                </a:lnTo>
                <a:close/>
              </a:path>
              <a:path w="470535" h="57785">
                <a:moveTo>
                  <a:pt x="444245" y="30607"/>
                </a:moveTo>
                <a:lnTo>
                  <a:pt x="446024" y="30734"/>
                </a:lnTo>
                <a:lnTo>
                  <a:pt x="445224" y="30627"/>
                </a:lnTo>
                <a:lnTo>
                  <a:pt x="444245" y="30607"/>
                </a:lnTo>
                <a:close/>
              </a:path>
              <a:path w="470535" h="57785">
                <a:moveTo>
                  <a:pt x="445224" y="30627"/>
                </a:moveTo>
                <a:lnTo>
                  <a:pt x="446024" y="30734"/>
                </a:lnTo>
                <a:lnTo>
                  <a:pt x="450342" y="30734"/>
                </a:lnTo>
                <a:lnTo>
                  <a:pt x="445224" y="30627"/>
                </a:lnTo>
                <a:close/>
              </a:path>
              <a:path w="470535" h="57785">
                <a:moveTo>
                  <a:pt x="445071" y="30607"/>
                </a:moveTo>
                <a:lnTo>
                  <a:pt x="444245" y="30607"/>
                </a:lnTo>
                <a:lnTo>
                  <a:pt x="445224" y="30627"/>
                </a:lnTo>
                <a:lnTo>
                  <a:pt x="445071" y="30607"/>
                </a:lnTo>
                <a:close/>
              </a:path>
              <a:path w="470535" h="57785">
                <a:moveTo>
                  <a:pt x="414718" y="27813"/>
                </a:moveTo>
                <a:lnTo>
                  <a:pt x="413765" y="27813"/>
                </a:lnTo>
                <a:lnTo>
                  <a:pt x="415670" y="27940"/>
                </a:lnTo>
                <a:lnTo>
                  <a:pt x="414718" y="27813"/>
                </a:lnTo>
                <a:close/>
              </a:path>
              <a:path w="470535" h="57785">
                <a:moveTo>
                  <a:pt x="421386" y="27813"/>
                </a:moveTo>
                <a:lnTo>
                  <a:pt x="414718" y="27813"/>
                </a:lnTo>
                <a:lnTo>
                  <a:pt x="415670" y="27940"/>
                </a:lnTo>
                <a:lnTo>
                  <a:pt x="423037" y="27940"/>
                </a:lnTo>
                <a:lnTo>
                  <a:pt x="421386" y="27813"/>
                </a:lnTo>
                <a:close/>
              </a:path>
              <a:path w="470535" h="57785">
                <a:moveTo>
                  <a:pt x="400557" y="25400"/>
                </a:moveTo>
                <a:lnTo>
                  <a:pt x="183769" y="25400"/>
                </a:lnTo>
                <a:lnTo>
                  <a:pt x="200025" y="26416"/>
                </a:lnTo>
                <a:lnTo>
                  <a:pt x="215392" y="27051"/>
                </a:lnTo>
                <a:lnTo>
                  <a:pt x="408939" y="27051"/>
                </a:lnTo>
                <a:lnTo>
                  <a:pt x="408050" y="26924"/>
                </a:lnTo>
                <a:lnTo>
                  <a:pt x="408295" y="26924"/>
                </a:lnTo>
                <a:lnTo>
                  <a:pt x="400557" y="25400"/>
                </a:lnTo>
                <a:close/>
              </a:path>
              <a:path w="470535" h="57785">
                <a:moveTo>
                  <a:pt x="408806" y="27024"/>
                </a:moveTo>
                <a:lnTo>
                  <a:pt x="408939" y="27051"/>
                </a:lnTo>
                <a:lnTo>
                  <a:pt x="408806" y="27024"/>
                </a:lnTo>
                <a:close/>
              </a:path>
              <a:path w="470535" h="57785">
                <a:moveTo>
                  <a:pt x="408295" y="26924"/>
                </a:moveTo>
                <a:lnTo>
                  <a:pt x="408050" y="26924"/>
                </a:lnTo>
                <a:lnTo>
                  <a:pt x="408806" y="27024"/>
                </a:lnTo>
                <a:lnTo>
                  <a:pt x="408295" y="26924"/>
                </a:lnTo>
                <a:close/>
              </a:path>
              <a:path w="470535" h="57785">
                <a:moveTo>
                  <a:pt x="392049" y="24384"/>
                </a:moveTo>
                <a:lnTo>
                  <a:pt x="70103" y="24384"/>
                </a:lnTo>
                <a:lnTo>
                  <a:pt x="82803" y="25400"/>
                </a:lnTo>
                <a:lnTo>
                  <a:pt x="83819" y="25527"/>
                </a:lnTo>
                <a:lnTo>
                  <a:pt x="400557" y="25400"/>
                </a:lnTo>
                <a:lnTo>
                  <a:pt x="399669" y="25273"/>
                </a:lnTo>
                <a:lnTo>
                  <a:pt x="392049" y="24384"/>
                </a:lnTo>
                <a:close/>
              </a:path>
              <a:path w="470535" h="57785">
                <a:moveTo>
                  <a:pt x="38862" y="24511"/>
                </a:moveTo>
                <a:lnTo>
                  <a:pt x="13843" y="24511"/>
                </a:lnTo>
                <a:lnTo>
                  <a:pt x="29463" y="24638"/>
                </a:lnTo>
                <a:lnTo>
                  <a:pt x="38862" y="24511"/>
                </a:lnTo>
                <a:close/>
              </a:path>
              <a:path w="470535" h="57785">
                <a:moveTo>
                  <a:pt x="48513" y="127"/>
                </a:moveTo>
                <a:lnTo>
                  <a:pt x="11683" y="127"/>
                </a:lnTo>
                <a:lnTo>
                  <a:pt x="5080" y="381"/>
                </a:lnTo>
                <a:lnTo>
                  <a:pt x="118" y="5715"/>
                </a:lnTo>
                <a:lnTo>
                  <a:pt x="0" y="18923"/>
                </a:lnTo>
                <a:lnTo>
                  <a:pt x="5080" y="24257"/>
                </a:lnTo>
                <a:lnTo>
                  <a:pt x="11683" y="24511"/>
                </a:lnTo>
                <a:lnTo>
                  <a:pt x="48513" y="24511"/>
                </a:lnTo>
                <a:lnTo>
                  <a:pt x="59308" y="24384"/>
                </a:lnTo>
                <a:lnTo>
                  <a:pt x="392615" y="24384"/>
                </a:lnTo>
                <a:lnTo>
                  <a:pt x="385699" y="22860"/>
                </a:lnTo>
                <a:lnTo>
                  <a:pt x="384301" y="22606"/>
                </a:lnTo>
                <a:lnTo>
                  <a:pt x="376899" y="21844"/>
                </a:lnTo>
                <a:lnTo>
                  <a:pt x="376300" y="21844"/>
                </a:lnTo>
                <a:lnTo>
                  <a:pt x="366649" y="20193"/>
                </a:lnTo>
                <a:lnTo>
                  <a:pt x="366902" y="20193"/>
                </a:lnTo>
                <a:lnTo>
                  <a:pt x="358814" y="18669"/>
                </a:lnTo>
                <a:lnTo>
                  <a:pt x="358520" y="18669"/>
                </a:lnTo>
                <a:lnTo>
                  <a:pt x="349122" y="16637"/>
                </a:lnTo>
                <a:lnTo>
                  <a:pt x="348614" y="16510"/>
                </a:lnTo>
                <a:lnTo>
                  <a:pt x="338836" y="14859"/>
                </a:lnTo>
                <a:lnTo>
                  <a:pt x="337438" y="14732"/>
                </a:lnTo>
                <a:lnTo>
                  <a:pt x="330962" y="14351"/>
                </a:lnTo>
                <a:lnTo>
                  <a:pt x="328294" y="14351"/>
                </a:lnTo>
                <a:lnTo>
                  <a:pt x="326644" y="14097"/>
                </a:lnTo>
                <a:lnTo>
                  <a:pt x="326929" y="14097"/>
                </a:lnTo>
                <a:lnTo>
                  <a:pt x="317372" y="12319"/>
                </a:lnTo>
                <a:lnTo>
                  <a:pt x="316992" y="12192"/>
                </a:lnTo>
                <a:lnTo>
                  <a:pt x="304545" y="10414"/>
                </a:lnTo>
                <a:lnTo>
                  <a:pt x="293211" y="9525"/>
                </a:lnTo>
                <a:lnTo>
                  <a:pt x="292226" y="9525"/>
                </a:lnTo>
                <a:lnTo>
                  <a:pt x="278256" y="7620"/>
                </a:lnTo>
                <a:lnTo>
                  <a:pt x="277621" y="7620"/>
                </a:lnTo>
                <a:lnTo>
                  <a:pt x="262889" y="6477"/>
                </a:lnTo>
                <a:lnTo>
                  <a:pt x="262508" y="6477"/>
                </a:lnTo>
                <a:lnTo>
                  <a:pt x="247395" y="5715"/>
                </a:lnTo>
                <a:lnTo>
                  <a:pt x="247650" y="5715"/>
                </a:lnTo>
                <a:lnTo>
                  <a:pt x="216662" y="3429"/>
                </a:lnTo>
                <a:lnTo>
                  <a:pt x="201421" y="2667"/>
                </a:lnTo>
                <a:lnTo>
                  <a:pt x="201549" y="2667"/>
                </a:lnTo>
                <a:lnTo>
                  <a:pt x="185419" y="1524"/>
                </a:lnTo>
                <a:lnTo>
                  <a:pt x="184531" y="1397"/>
                </a:lnTo>
                <a:lnTo>
                  <a:pt x="84836" y="1397"/>
                </a:lnTo>
                <a:lnTo>
                  <a:pt x="72262" y="254"/>
                </a:lnTo>
                <a:lnTo>
                  <a:pt x="59308" y="254"/>
                </a:lnTo>
                <a:lnTo>
                  <a:pt x="48513" y="127"/>
                </a:lnTo>
                <a:close/>
              </a:path>
              <a:path w="470535" h="57785">
                <a:moveTo>
                  <a:pt x="392615" y="24384"/>
                </a:moveTo>
                <a:lnTo>
                  <a:pt x="392049" y="24384"/>
                </a:lnTo>
                <a:lnTo>
                  <a:pt x="393192" y="24511"/>
                </a:lnTo>
                <a:lnTo>
                  <a:pt x="392615" y="24384"/>
                </a:lnTo>
                <a:close/>
              </a:path>
              <a:path w="470535" h="57785">
                <a:moveTo>
                  <a:pt x="375665" y="21717"/>
                </a:moveTo>
                <a:lnTo>
                  <a:pt x="376300" y="21844"/>
                </a:lnTo>
                <a:lnTo>
                  <a:pt x="376899" y="21844"/>
                </a:lnTo>
                <a:lnTo>
                  <a:pt x="375665" y="21717"/>
                </a:lnTo>
                <a:close/>
              </a:path>
              <a:path w="470535" h="57785">
                <a:moveTo>
                  <a:pt x="358139" y="18542"/>
                </a:moveTo>
                <a:lnTo>
                  <a:pt x="358520" y="18669"/>
                </a:lnTo>
                <a:lnTo>
                  <a:pt x="358814" y="18669"/>
                </a:lnTo>
                <a:lnTo>
                  <a:pt x="358139" y="18542"/>
                </a:lnTo>
                <a:close/>
              </a:path>
              <a:path w="470535" h="57785">
                <a:moveTo>
                  <a:pt x="326644" y="14097"/>
                </a:moveTo>
                <a:lnTo>
                  <a:pt x="328294" y="14351"/>
                </a:lnTo>
                <a:lnTo>
                  <a:pt x="327061" y="14121"/>
                </a:lnTo>
                <a:lnTo>
                  <a:pt x="326644" y="14097"/>
                </a:lnTo>
                <a:close/>
              </a:path>
              <a:path w="470535" h="57785">
                <a:moveTo>
                  <a:pt x="327061" y="14121"/>
                </a:moveTo>
                <a:lnTo>
                  <a:pt x="328294" y="14351"/>
                </a:lnTo>
                <a:lnTo>
                  <a:pt x="330962" y="14351"/>
                </a:lnTo>
                <a:lnTo>
                  <a:pt x="327061" y="14121"/>
                </a:lnTo>
                <a:close/>
              </a:path>
              <a:path w="470535" h="57785">
                <a:moveTo>
                  <a:pt x="326929" y="14097"/>
                </a:moveTo>
                <a:lnTo>
                  <a:pt x="326644" y="14097"/>
                </a:lnTo>
                <a:lnTo>
                  <a:pt x="327061" y="14121"/>
                </a:lnTo>
                <a:lnTo>
                  <a:pt x="326929" y="14097"/>
                </a:lnTo>
                <a:close/>
              </a:path>
              <a:path w="470535" h="57785">
                <a:moveTo>
                  <a:pt x="291592" y="9398"/>
                </a:moveTo>
                <a:lnTo>
                  <a:pt x="292226" y="9525"/>
                </a:lnTo>
                <a:lnTo>
                  <a:pt x="293211" y="9525"/>
                </a:lnTo>
                <a:lnTo>
                  <a:pt x="291592" y="9398"/>
                </a:lnTo>
                <a:close/>
              </a:path>
              <a:path w="470535" h="57785">
                <a:moveTo>
                  <a:pt x="22987" y="0"/>
                </a:moveTo>
                <a:lnTo>
                  <a:pt x="17144" y="0"/>
                </a:lnTo>
                <a:lnTo>
                  <a:pt x="13969" y="127"/>
                </a:lnTo>
                <a:lnTo>
                  <a:pt x="29463" y="127"/>
                </a:lnTo>
                <a:lnTo>
                  <a:pt x="229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822" y="4000500"/>
            <a:ext cx="632460" cy="47625"/>
          </a:xfrm>
          <a:custGeom>
            <a:avLst/>
            <a:gdLst/>
            <a:ahLst/>
            <a:cxnLst/>
            <a:rect l="l" t="t" r="r" b="b"/>
            <a:pathLst>
              <a:path w="632460" h="47625">
                <a:moveTo>
                  <a:pt x="632078" y="31623"/>
                </a:moveTo>
                <a:lnTo>
                  <a:pt x="68960" y="31623"/>
                </a:lnTo>
                <a:lnTo>
                  <a:pt x="69722" y="31750"/>
                </a:lnTo>
                <a:lnTo>
                  <a:pt x="83819" y="34543"/>
                </a:lnTo>
                <a:lnTo>
                  <a:pt x="84708" y="34670"/>
                </a:lnTo>
                <a:lnTo>
                  <a:pt x="99821" y="36449"/>
                </a:lnTo>
                <a:lnTo>
                  <a:pt x="99313" y="36449"/>
                </a:lnTo>
                <a:lnTo>
                  <a:pt x="137667" y="42291"/>
                </a:lnTo>
                <a:lnTo>
                  <a:pt x="159257" y="44068"/>
                </a:lnTo>
                <a:lnTo>
                  <a:pt x="159638" y="44068"/>
                </a:lnTo>
                <a:lnTo>
                  <a:pt x="181990" y="45212"/>
                </a:lnTo>
                <a:lnTo>
                  <a:pt x="181736" y="45212"/>
                </a:lnTo>
                <a:lnTo>
                  <a:pt x="206501" y="46989"/>
                </a:lnTo>
                <a:lnTo>
                  <a:pt x="282320" y="47117"/>
                </a:lnTo>
                <a:lnTo>
                  <a:pt x="308101" y="46355"/>
                </a:lnTo>
                <a:lnTo>
                  <a:pt x="308863" y="46355"/>
                </a:lnTo>
                <a:lnTo>
                  <a:pt x="333755" y="44195"/>
                </a:lnTo>
                <a:lnTo>
                  <a:pt x="332993" y="44195"/>
                </a:lnTo>
                <a:lnTo>
                  <a:pt x="355345" y="43561"/>
                </a:lnTo>
                <a:lnTo>
                  <a:pt x="355980" y="43561"/>
                </a:lnTo>
                <a:lnTo>
                  <a:pt x="378587" y="41782"/>
                </a:lnTo>
                <a:lnTo>
                  <a:pt x="380888" y="41782"/>
                </a:lnTo>
                <a:lnTo>
                  <a:pt x="421131" y="39877"/>
                </a:lnTo>
                <a:lnTo>
                  <a:pt x="420877" y="39877"/>
                </a:lnTo>
                <a:lnTo>
                  <a:pt x="441070" y="39243"/>
                </a:lnTo>
                <a:lnTo>
                  <a:pt x="460584" y="38361"/>
                </a:lnTo>
                <a:lnTo>
                  <a:pt x="459993" y="38354"/>
                </a:lnTo>
                <a:lnTo>
                  <a:pt x="505840" y="38354"/>
                </a:lnTo>
                <a:lnTo>
                  <a:pt x="516636" y="37718"/>
                </a:lnTo>
                <a:lnTo>
                  <a:pt x="627355" y="37718"/>
                </a:lnTo>
                <a:lnTo>
                  <a:pt x="632078" y="32893"/>
                </a:lnTo>
                <a:lnTo>
                  <a:pt x="632078" y="31623"/>
                </a:lnTo>
                <a:close/>
              </a:path>
              <a:path w="632460" h="47625">
                <a:moveTo>
                  <a:pt x="380888" y="41782"/>
                </a:moveTo>
                <a:lnTo>
                  <a:pt x="378587" y="41782"/>
                </a:lnTo>
                <a:lnTo>
                  <a:pt x="378205" y="41910"/>
                </a:lnTo>
                <a:lnTo>
                  <a:pt x="380888" y="41782"/>
                </a:lnTo>
                <a:close/>
              </a:path>
              <a:path w="632460" h="47625">
                <a:moveTo>
                  <a:pt x="627355" y="37718"/>
                </a:moveTo>
                <a:lnTo>
                  <a:pt x="532764" y="37718"/>
                </a:lnTo>
                <a:lnTo>
                  <a:pt x="549020" y="37845"/>
                </a:lnTo>
                <a:lnTo>
                  <a:pt x="565530" y="37845"/>
                </a:lnTo>
                <a:lnTo>
                  <a:pt x="582422" y="38862"/>
                </a:lnTo>
                <a:lnTo>
                  <a:pt x="583183" y="38988"/>
                </a:lnTo>
                <a:lnTo>
                  <a:pt x="600582" y="38988"/>
                </a:lnTo>
                <a:lnTo>
                  <a:pt x="626237" y="38862"/>
                </a:lnTo>
                <a:lnTo>
                  <a:pt x="627355" y="37718"/>
                </a:lnTo>
                <a:close/>
              </a:path>
              <a:path w="632460" h="47625">
                <a:moveTo>
                  <a:pt x="505840" y="38354"/>
                </a:moveTo>
                <a:lnTo>
                  <a:pt x="460584" y="38361"/>
                </a:lnTo>
                <a:lnTo>
                  <a:pt x="498475" y="38735"/>
                </a:lnTo>
                <a:lnTo>
                  <a:pt x="499363" y="38735"/>
                </a:lnTo>
                <a:lnTo>
                  <a:pt x="505840" y="38354"/>
                </a:lnTo>
                <a:close/>
              </a:path>
              <a:path w="632460" h="47625">
                <a:moveTo>
                  <a:pt x="69338" y="31697"/>
                </a:moveTo>
                <a:lnTo>
                  <a:pt x="69607" y="31750"/>
                </a:lnTo>
                <a:lnTo>
                  <a:pt x="69338" y="31697"/>
                </a:lnTo>
                <a:close/>
              </a:path>
              <a:path w="632460" h="47625">
                <a:moveTo>
                  <a:pt x="632078" y="25907"/>
                </a:moveTo>
                <a:lnTo>
                  <a:pt x="35432" y="25907"/>
                </a:lnTo>
                <a:lnTo>
                  <a:pt x="36829" y="26162"/>
                </a:lnTo>
                <a:lnTo>
                  <a:pt x="36666" y="26162"/>
                </a:lnTo>
                <a:lnTo>
                  <a:pt x="44068" y="27686"/>
                </a:lnTo>
                <a:lnTo>
                  <a:pt x="44322" y="27812"/>
                </a:lnTo>
                <a:lnTo>
                  <a:pt x="56260" y="29972"/>
                </a:lnTo>
                <a:lnTo>
                  <a:pt x="56768" y="29972"/>
                </a:lnTo>
                <a:lnTo>
                  <a:pt x="69338" y="31697"/>
                </a:lnTo>
                <a:lnTo>
                  <a:pt x="68960" y="31623"/>
                </a:lnTo>
                <a:lnTo>
                  <a:pt x="632078" y="31623"/>
                </a:lnTo>
                <a:lnTo>
                  <a:pt x="632078" y="26162"/>
                </a:lnTo>
                <a:lnTo>
                  <a:pt x="36829" y="26162"/>
                </a:lnTo>
                <a:lnTo>
                  <a:pt x="36544" y="26136"/>
                </a:lnTo>
                <a:lnTo>
                  <a:pt x="632078" y="26136"/>
                </a:lnTo>
                <a:lnTo>
                  <a:pt x="632078" y="25907"/>
                </a:lnTo>
                <a:close/>
              </a:path>
              <a:path w="632460" h="47625">
                <a:moveTo>
                  <a:pt x="35432" y="25907"/>
                </a:moveTo>
                <a:lnTo>
                  <a:pt x="36544" y="26136"/>
                </a:lnTo>
                <a:lnTo>
                  <a:pt x="36829" y="26162"/>
                </a:lnTo>
                <a:lnTo>
                  <a:pt x="35432" y="25907"/>
                </a:lnTo>
                <a:close/>
              </a:path>
              <a:path w="632460" h="47625">
                <a:moveTo>
                  <a:pt x="632078" y="24130"/>
                </a:moveTo>
                <a:lnTo>
                  <a:pt x="21716" y="24130"/>
                </a:lnTo>
                <a:lnTo>
                  <a:pt x="24256" y="24383"/>
                </a:lnTo>
                <a:lnTo>
                  <a:pt x="23149" y="24416"/>
                </a:lnTo>
                <a:lnTo>
                  <a:pt x="26796" y="25145"/>
                </a:lnTo>
                <a:lnTo>
                  <a:pt x="28193" y="25400"/>
                </a:lnTo>
                <a:lnTo>
                  <a:pt x="36544" y="26136"/>
                </a:lnTo>
                <a:lnTo>
                  <a:pt x="35432" y="25907"/>
                </a:lnTo>
                <a:lnTo>
                  <a:pt x="632078" y="25907"/>
                </a:lnTo>
                <a:lnTo>
                  <a:pt x="632078" y="24130"/>
                </a:lnTo>
                <a:close/>
              </a:path>
              <a:path w="632460" h="47625">
                <a:moveTo>
                  <a:pt x="14604" y="0"/>
                </a:moveTo>
                <a:lnTo>
                  <a:pt x="5460" y="0"/>
                </a:lnTo>
                <a:lnTo>
                  <a:pt x="0" y="5461"/>
                </a:lnTo>
                <a:lnTo>
                  <a:pt x="126" y="19176"/>
                </a:lnTo>
                <a:lnTo>
                  <a:pt x="5460" y="24511"/>
                </a:lnTo>
                <a:lnTo>
                  <a:pt x="16763" y="24511"/>
                </a:lnTo>
                <a:lnTo>
                  <a:pt x="20065" y="24383"/>
                </a:lnTo>
                <a:lnTo>
                  <a:pt x="22986" y="24383"/>
                </a:lnTo>
                <a:lnTo>
                  <a:pt x="21716" y="24130"/>
                </a:lnTo>
                <a:lnTo>
                  <a:pt x="632078" y="24130"/>
                </a:lnTo>
                <a:lnTo>
                  <a:pt x="632078" y="22987"/>
                </a:lnTo>
                <a:lnTo>
                  <a:pt x="208279" y="22987"/>
                </a:lnTo>
                <a:lnTo>
                  <a:pt x="183387" y="21208"/>
                </a:lnTo>
                <a:lnTo>
                  <a:pt x="183133" y="21208"/>
                </a:lnTo>
                <a:lnTo>
                  <a:pt x="160781" y="20066"/>
                </a:lnTo>
                <a:lnTo>
                  <a:pt x="161289" y="20066"/>
                </a:lnTo>
                <a:lnTo>
                  <a:pt x="141242" y="18414"/>
                </a:lnTo>
                <a:lnTo>
                  <a:pt x="140461" y="18414"/>
                </a:lnTo>
                <a:lnTo>
                  <a:pt x="103123" y="12700"/>
                </a:lnTo>
                <a:lnTo>
                  <a:pt x="102615" y="12573"/>
                </a:lnTo>
                <a:lnTo>
                  <a:pt x="88582" y="10922"/>
                </a:lnTo>
                <a:lnTo>
                  <a:pt x="88391" y="10922"/>
                </a:lnTo>
                <a:lnTo>
                  <a:pt x="87502" y="10794"/>
                </a:lnTo>
                <a:lnTo>
                  <a:pt x="87751" y="10794"/>
                </a:lnTo>
                <a:lnTo>
                  <a:pt x="73025" y="7874"/>
                </a:lnTo>
                <a:lnTo>
                  <a:pt x="60996" y="6223"/>
                </a:lnTo>
                <a:lnTo>
                  <a:pt x="60578" y="6223"/>
                </a:lnTo>
                <a:lnTo>
                  <a:pt x="48640" y="4063"/>
                </a:lnTo>
                <a:lnTo>
                  <a:pt x="48894" y="4063"/>
                </a:lnTo>
                <a:lnTo>
                  <a:pt x="40258" y="2286"/>
                </a:lnTo>
                <a:lnTo>
                  <a:pt x="38861" y="2031"/>
                </a:lnTo>
                <a:lnTo>
                  <a:pt x="33680" y="1650"/>
                </a:lnTo>
                <a:lnTo>
                  <a:pt x="31876" y="1650"/>
                </a:lnTo>
                <a:lnTo>
                  <a:pt x="30225" y="1397"/>
                </a:lnTo>
                <a:lnTo>
                  <a:pt x="30748" y="1397"/>
                </a:lnTo>
                <a:lnTo>
                  <a:pt x="26796" y="507"/>
                </a:lnTo>
                <a:lnTo>
                  <a:pt x="24256" y="126"/>
                </a:lnTo>
                <a:lnTo>
                  <a:pt x="16763" y="126"/>
                </a:lnTo>
                <a:lnTo>
                  <a:pt x="14604" y="0"/>
                </a:lnTo>
                <a:close/>
              </a:path>
              <a:path w="632460" h="47625">
                <a:moveTo>
                  <a:pt x="22986" y="24383"/>
                </a:moveTo>
                <a:lnTo>
                  <a:pt x="20065" y="24383"/>
                </a:lnTo>
                <a:lnTo>
                  <a:pt x="19938" y="24511"/>
                </a:lnTo>
                <a:lnTo>
                  <a:pt x="23149" y="24416"/>
                </a:lnTo>
                <a:lnTo>
                  <a:pt x="22986" y="24383"/>
                </a:lnTo>
                <a:close/>
              </a:path>
              <a:path w="632460" h="47625">
                <a:moveTo>
                  <a:pt x="21716" y="24130"/>
                </a:moveTo>
                <a:lnTo>
                  <a:pt x="23149" y="24416"/>
                </a:lnTo>
                <a:lnTo>
                  <a:pt x="24256" y="24383"/>
                </a:lnTo>
                <a:lnTo>
                  <a:pt x="21716" y="24130"/>
                </a:lnTo>
                <a:close/>
              </a:path>
              <a:path w="632460" h="47625">
                <a:moveTo>
                  <a:pt x="567181" y="11175"/>
                </a:moveTo>
                <a:lnTo>
                  <a:pt x="549020" y="11175"/>
                </a:lnTo>
                <a:lnTo>
                  <a:pt x="532764" y="11302"/>
                </a:lnTo>
                <a:lnTo>
                  <a:pt x="515112" y="11302"/>
                </a:lnTo>
                <a:lnTo>
                  <a:pt x="497713" y="12445"/>
                </a:lnTo>
                <a:lnTo>
                  <a:pt x="459993" y="12826"/>
                </a:lnTo>
                <a:lnTo>
                  <a:pt x="459231" y="12826"/>
                </a:lnTo>
                <a:lnTo>
                  <a:pt x="439927" y="14097"/>
                </a:lnTo>
                <a:lnTo>
                  <a:pt x="440181" y="14097"/>
                </a:lnTo>
                <a:lnTo>
                  <a:pt x="377063" y="17272"/>
                </a:lnTo>
                <a:lnTo>
                  <a:pt x="376681" y="17272"/>
                </a:lnTo>
                <a:lnTo>
                  <a:pt x="353949" y="19176"/>
                </a:lnTo>
                <a:lnTo>
                  <a:pt x="354583" y="19176"/>
                </a:lnTo>
                <a:lnTo>
                  <a:pt x="332231" y="19938"/>
                </a:lnTo>
                <a:lnTo>
                  <a:pt x="331597" y="19938"/>
                </a:lnTo>
                <a:lnTo>
                  <a:pt x="306831" y="22098"/>
                </a:lnTo>
                <a:lnTo>
                  <a:pt x="307466" y="22098"/>
                </a:lnTo>
                <a:lnTo>
                  <a:pt x="281939" y="22860"/>
                </a:lnTo>
                <a:lnTo>
                  <a:pt x="231901" y="22987"/>
                </a:lnTo>
                <a:lnTo>
                  <a:pt x="632078" y="22987"/>
                </a:lnTo>
                <a:lnTo>
                  <a:pt x="632078" y="18287"/>
                </a:lnTo>
                <a:lnTo>
                  <a:pt x="626237" y="12318"/>
                </a:lnTo>
                <a:lnTo>
                  <a:pt x="584073" y="12318"/>
                </a:lnTo>
                <a:lnTo>
                  <a:pt x="567181" y="11175"/>
                </a:lnTo>
                <a:close/>
              </a:path>
              <a:path w="632460" h="47625">
                <a:moveTo>
                  <a:pt x="139700" y="18287"/>
                </a:moveTo>
                <a:lnTo>
                  <a:pt x="140461" y="18414"/>
                </a:lnTo>
                <a:lnTo>
                  <a:pt x="141242" y="18414"/>
                </a:lnTo>
                <a:lnTo>
                  <a:pt x="139700" y="18287"/>
                </a:lnTo>
                <a:close/>
              </a:path>
              <a:path w="632460" h="47625">
                <a:moveTo>
                  <a:pt x="87502" y="10794"/>
                </a:moveTo>
                <a:lnTo>
                  <a:pt x="88391" y="10922"/>
                </a:lnTo>
                <a:lnTo>
                  <a:pt x="88114" y="10866"/>
                </a:lnTo>
                <a:lnTo>
                  <a:pt x="87502" y="10794"/>
                </a:lnTo>
                <a:close/>
              </a:path>
              <a:path w="632460" h="47625">
                <a:moveTo>
                  <a:pt x="88114" y="10866"/>
                </a:moveTo>
                <a:lnTo>
                  <a:pt x="88391" y="10922"/>
                </a:lnTo>
                <a:lnTo>
                  <a:pt x="88582" y="10922"/>
                </a:lnTo>
                <a:lnTo>
                  <a:pt x="88114" y="10866"/>
                </a:lnTo>
                <a:close/>
              </a:path>
              <a:path w="632460" h="47625">
                <a:moveTo>
                  <a:pt x="87751" y="10794"/>
                </a:moveTo>
                <a:lnTo>
                  <a:pt x="87502" y="10794"/>
                </a:lnTo>
                <a:lnTo>
                  <a:pt x="88114" y="10866"/>
                </a:lnTo>
                <a:lnTo>
                  <a:pt x="87751" y="10794"/>
                </a:lnTo>
                <a:close/>
              </a:path>
              <a:path w="632460" h="47625">
                <a:moveTo>
                  <a:pt x="60070" y="6095"/>
                </a:moveTo>
                <a:lnTo>
                  <a:pt x="60578" y="6223"/>
                </a:lnTo>
                <a:lnTo>
                  <a:pt x="60996" y="6223"/>
                </a:lnTo>
                <a:lnTo>
                  <a:pt x="60070" y="6095"/>
                </a:lnTo>
                <a:close/>
              </a:path>
              <a:path w="632460" h="47625">
                <a:moveTo>
                  <a:pt x="30225" y="1397"/>
                </a:moveTo>
                <a:lnTo>
                  <a:pt x="31876" y="1650"/>
                </a:lnTo>
                <a:lnTo>
                  <a:pt x="31001" y="1454"/>
                </a:lnTo>
                <a:lnTo>
                  <a:pt x="30225" y="1397"/>
                </a:lnTo>
                <a:close/>
              </a:path>
              <a:path w="632460" h="47625">
                <a:moveTo>
                  <a:pt x="31001" y="1454"/>
                </a:moveTo>
                <a:lnTo>
                  <a:pt x="31876" y="1650"/>
                </a:lnTo>
                <a:lnTo>
                  <a:pt x="33680" y="1650"/>
                </a:lnTo>
                <a:lnTo>
                  <a:pt x="31001" y="1454"/>
                </a:lnTo>
                <a:close/>
              </a:path>
              <a:path w="632460" h="47625">
                <a:moveTo>
                  <a:pt x="30748" y="1397"/>
                </a:moveTo>
                <a:lnTo>
                  <a:pt x="30225" y="1397"/>
                </a:lnTo>
                <a:lnTo>
                  <a:pt x="31001" y="1454"/>
                </a:lnTo>
                <a:lnTo>
                  <a:pt x="30748" y="13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7950" y="4066159"/>
            <a:ext cx="927735" cy="57785"/>
          </a:xfrm>
          <a:custGeom>
            <a:avLst/>
            <a:gdLst/>
            <a:ahLst/>
            <a:cxnLst/>
            <a:rect l="l" t="t" r="r" b="b"/>
            <a:pathLst>
              <a:path w="927735" h="57785">
                <a:moveTo>
                  <a:pt x="926255" y="43688"/>
                </a:moveTo>
                <a:lnTo>
                  <a:pt x="820292" y="43688"/>
                </a:lnTo>
                <a:lnTo>
                  <a:pt x="841628" y="46609"/>
                </a:lnTo>
                <a:lnTo>
                  <a:pt x="841121" y="46609"/>
                </a:lnTo>
                <a:lnTo>
                  <a:pt x="863853" y="50419"/>
                </a:lnTo>
                <a:lnTo>
                  <a:pt x="864488" y="50546"/>
                </a:lnTo>
                <a:lnTo>
                  <a:pt x="886840" y="53213"/>
                </a:lnTo>
                <a:lnTo>
                  <a:pt x="886460" y="53213"/>
                </a:lnTo>
                <a:lnTo>
                  <a:pt x="910209" y="56642"/>
                </a:lnTo>
                <a:lnTo>
                  <a:pt x="917955" y="57658"/>
                </a:lnTo>
                <a:lnTo>
                  <a:pt x="924940" y="52451"/>
                </a:lnTo>
                <a:lnTo>
                  <a:pt x="926255" y="43688"/>
                </a:lnTo>
                <a:close/>
              </a:path>
              <a:path w="927735" h="57785">
                <a:moveTo>
                  <a:pt x="927112" y="37973"/>
                </a:moveTo>
                <a:lnTo>
                  <a:pt x="776224" y="37973"/>
                </a:lnTo>
                <a:lnTo>
                  <a:pt x="798829" y="40894"/>
                </a:lnTo>
                <a:lnTo>
                  <a:pt x="820420" y="43815"/>
                </a:lnTo>
                <a:lnTo>
                  <a:pt x="820292" y="43688"/>
                </a:lnTo>
                <a:lnTo>
                  <a:pt x="926255" y="43688"/>
                </a:lnTo>
                <a:lnTo>
                  <a:pt x="927112" y="37973"/>
                </a:lnTo>
                <a:close/>
              </a:path>
              <a:path w="927735" h="57785">
                <a:moveTo>
                  <a:pt x="4825" y="1778"/>
                </a:moveTo>
                <a:lnTo>
                  <a:pt x="380" y="5842"/>
                </a:lnTo>
                <a:lnTo>
                  <a:pt x="297" y="9271"/>
                </a:lnTo>
                <a:lnTo>
                  <a:pt x="198" y="12192"/>
                </a:lnTo>
                <a:lnTo>
                  <a:pt x="0" y="16256"/>
                </a:lnTo>
                <a:lnTo>
                  <a:pt x="3937" y="20574"/>
                </a:lnTo>
                <a:lnTo>
                  <a:pt x="9144" y="20955"/>
                </a:lnTo>
                <a:lnTo>
                  <a:pt x="25273" y="21971"/>
                </a:lnTo>
                <a:lnTo>
                  <a:pt x="432180" y="21971"/>
                </a:lnTo>
                <a:lnTo>
                  <a:pt x="531622" y="22860"/>
                </a:lnTo>
                <a:lnTo>
                  <a:pt x="531367" y="22860"/>
                </a:lnTo>
                <a:lnTo>
                  <a:pt x="562355" y="23876"/>
                </a:lnTo>
                <a:lnTo>
                  <a:pt x="562101" y="23876"/>
                </a:lnTo>
                <a:lnTo>
                  <a:pt x="649986" y="27940"/>
                </a:lnTo>
                <a:lnTo>
                  <a:pt x="677926" y="29337"/>
                </a:lnTo>
                <a:lnTo>
                  <a:pt x="677545" y="29337"/>
                </a:lnTo>
                <a:lnTo>
                  <a:pt x="703072" y="31496"/>
                </a:lnTo>
                <a:lnTo>
                  <a:pt x="702817" y="31496"/>
                </a:lnTo>
                <a:lnTo>
                  <a:pt x="728726" y="34036"/>
                </a:lnTo>
                <a:lnTo>
                  <a:pt x="776859" y="38100"/>
                </a:lnTo>
                <a:lnTo>
                  <a:pt x="776224" y="37973"/>
                </a:lnTo>
                <a:lnTo>
                  <a:pt x="927112" y="37973"/>
                </a:lnTo>
                <a:lnTo>
                  <a:pt x="927226" y="37211"/>
                </a:lnTo>
                <a:lnTo>
                  <a:pt x="922020" y="30099"/>
                </a:lnTo>
                <a:lnTo>
                  <a:pt x="890777" y="25146"/>
                </a:lnTo>
                <a:lnTo>
                  <a:pt x="890397" y="25146"/>
                </a:lnTo>
                <a:lnTo>
                  <a:pt x="868172" y="22098"/>
                </a:lnTo>
                <a:lnTo>
                  <a:pt x="868679" y="22098"/>
                </a:lnTo>
                <a:lnTo>
                  <a:pt x="846074" y="18034"/>
                </a:lnTo>
                <a:lnTo>
                  <a:pt x="845438" y="18034"/>
                </a:lnTo>
                <a:lnTo>
                  <a:pt x="802639" y="12192"/>
                </a:lnTo>
                <a:lnTo>
                  <a:pt x="779779" y="9271"/>
                </a:lnTo>
                <a:lnTo>
                  <a:pt x="779017" y="9271"/>
                </a:lnTo>
                <a:lnTo>
                  <a:pt x="755650" y="7493"/>
                </a:lnTo>
                <a:lnTo>
                  <a:pt x="755396" y="7493"/>
                </a:lnTo>
                <a:lnTo>
                  <a:pt x="730885" y="6096"/>
                </a:lnTo>
                <a:lnTo>
                  <a:pt x="731138" y="6096"/>
                </a:lnTo>
                <a:lnTo>
                  <a:pt x="710682" y="4699"/>
                </a:lnTo>
                <a:lnTo>
                  <a:pt x="113029" y="4699"/>
                </a:lnTo>
                <a:lnTo>
                  <a:pt x="87502" y="3937"/>
                </a:lnTo>
                <a:lnTo>
                  <a:pt x="65024" y="2921"/>
                </a:lnTo>
                <a:lnTo>
                  <a:pt x="44703" y="2921"/>
                </a:lnTo>
                <a:lnTo>
                  <a:pt x="26288" y="2286"/>
                </a:lnTo>
                <a:lnTo>
                  <a:pt x="4825" y="1778"/>
                </a:lnTo>
                <a:close/>
              </a:path>
              <a:path w="927735" h="57785">
                <a:moveTo>
                  <a:pt x="431926" y="21971"/>
                </a:moveTo>
                <a:lnTo>
                  <a:pt x="25146" y="21971"/>
                </a:lnTo>
                <a:lnTo>
                  <a:pt x="43434" y="23495"/>
                </a:lnTo>
                <a:lnTo>
                  <a:pt x="64008" y="23495"/>
                </a:lnTo>
                <a:lnTo>
                  <a:pt x="86613" y="24638"/>
                </a:lnTo>
                <a:lnTo>
                  <a:pt x="112395" y="25400"/>
                </a:lnTo>
                <a:lnTo>
                  <a:pt x="226695" y="25400"/>
                </a:lnTo>
                <a:lnTo>
                  <a:pt x="258699" y="24638"/>
                </a:lnTo>
                <a:lnTo>
                  <a:pt x="291973" y="24638"/>
                </a:lnTo>
                <a:lnTo>
                  <a:pt x="361823" y="22479"/>
                </a:lnTo>
                <a:lnTo>
                  <a:pt x="396875" y="22479"/>
                </a:lnTo>
                <a:lnTo>
                  <a:pt x="432068" y="21972"/>
                </a:lnTo>
                <a:lnTo>
                  <a:pt x="431926" y="21971"/>
                </a:lnTo>
                <a:close/>
              </a:path>
              <a:path w="927735" h="57785">
                <a:moveTo>
                  <a:pt x="622935" y="1778"/>
                </a:moveTo>
                <a:lnTo>
                  <a:pt x="361188" y="1778"/>
                </a:lnTo>
                <a:lnTo>
                  <a:pt x="291338" y="3937"/>
                </a:lnTo>
                <a:lnTo>
                  <a:pt x="258317" y="3937"/>
                </a:lnTo>
                <a:lnTo>
                  <a:pt x="226187" y="4699"/>
                </a:lnTo>
                <a:lnTo>
                  <a:pt x="710682" y="4699"/>
                </a:lnTo>
                <a:lnTo>
                  <a:pt x="679323" y="2794"/>
                </a:lnTo>
                <a:lnTo>
                  <a:pt x="650875" y="2159"/>
                </a:lnTo>
                <a:lnTo>
                  <a:pt x="622935" y="1778"/>
                </a:lnTo>
                <a:close/>
              </a:path>
              <a:path w="927735" h="57785">
                <a:moveTo>
                  <a:pt x="531876" y="0"/>
                </a:moveTo>
                <a:lnTo>
                  <a:pt x="431926" y="762"/>
                </a:lnTo>
                <a:lnTo>
                  <a:pt x="396494" y="1778"/>
                </a:lnTo>
                <a:lnTo>
                  <a:pt x="623062" y="1778"/>
                </a:lnTo>
                <a:lnTo>
                  <a:pt x="562990" y="381"/>
                </a:lnTo>
                <a:lnTo>
                  <a:pt x="5318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8880" y="2076069"/>
            <a:ext cx="2294763" cy="1435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262" y="4051680"/>
            <a:ext cx="826078" cy="7899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FF2283-7627-19A5-C3D1-7AB5B3AACDED}"/>
                  </a:ext>
                </a:extLst>
              </p14:cNvPr>
              <p14:cNvContentPartPr/>
              <p14:nvPr/>
            </p14:nvContentPartPr>
            <p14:xfrm>
              <a:off x="1073160" y="2006640"/>
              <a:ext cx="6585480" cy="1956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FF2283-7627-19A5-C3D1-7AB5B3AACD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1997280"/>
                <a:ext cx="6604200" cy="19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P(</a:t>
            </a:r>
            <a:r>
              <a:rPr spc="130" dirty="0">
                <a:latin typeface="Toppan Bunkyu Gothic Regular"/>
                <a:cs typeface="Toppan Bunkyu Gothic Regular"/>
              </a:rPr>
              <a:t>¬</a:t>
            </a:r>
            <a:r>
              <a:rPr spc="130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237730" cy="43364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P(a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960" dirty="0">
                <a:latin typeface="Toppan Bunkyu Gothic Regular"/>
                <a:cs typeface="Toppan Bunkyu Gothic Regular"/>
              </a:rPr>
              <a:t>∨</a:t>
            </a:r>
            <a:r>
              <a:rPr sz="2400" spc="-5" dirty="0">
                <a:latin typeface="Toppan Bunkyu Gothic Regular"/>
                <a:cs typeface="Toppan Bunkyu Gothic Regular"/>
              </a:rPr>
              <a:t> </a:t>
            </a:r>
            <a:r>
              <a:rPr sz="2400" spc="120" dirty="0">
                <a:latin typeface="Toppan Bunkyu Gothic Regular"/>
                <a:cs typeface="Toppan Bunkyu Gothic Regular"/>
              </a:rPr>
              <a:t>¬</a:t>
            </a:r>
            <a:r>
              <a:rPr sz="2400" spc="120" dirty="0">
                <a:latin typeface="Times New Roman"/>
                <a:cs typeface="Times New Roman"/>
              </a:rPr>
              <a:t>a)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P(a)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+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P(</a:t>
            </a:r>
            <a:r>
              <a:rPr sz="2400" spc="120" dirty="0">
                <a:latin typeface="Toppan Bunkyu Gothic Regular"/>
                <a:cs typeface="Toppan Bunkyu Gothic Regular"/>
              </a:rPr>
              <a:t>¬</a:t>
            </a:r>
            <a:r>
              <a:rPr sz="2400" spc="120" dirty="0">
                <a:latin typeface="Times New Roman"/>
                <a:cs typeface="Times New Roman"/>
              </a:rPr>
              <a:t>a)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–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P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(a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960" dirty="0">
                <a:latin typeface="Toppan Bunkyu Gothic Regular"/>
                <a:cs typeface="Toppan Bunkyu Gothic Regular"/>
              </a:rPr>
              <a:t>∧</a:t>
            </a:r>
            <a:r>
              <a:rPr sz="2400" spc="-5" dirty="0">
                <a:latin typeface="Toppan Bunkyu Gothic Regular"/>
                <a:cs typeface="Toppan Bunkyu Gothic Regular"/>
              </a:rPr>
              <a:t> </a:t>
            </a:r>
            <a:r>
              <a:rPr sz="2400" spc="95" dirty="0">
                <a:latin typeface="Toppan Bunkyu Gothic Regular"/>
                <a:cs typeface="Toppan Bunkyu Gothic Regular"/>
              </a:rPr>
              <a:t>¬</a:t>
            </a:r>
            <a:r>
              <a:rPr sz="2400" spc="95" dirty="0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P(true)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P(a)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+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P(</a:t>
            </a:r>
            <a:r>
              <a:rPr sz="2400" spc="120" dirty="0">
                <a:latin typeface="Toppan Bunkyu Gothic Regular"/>
                <a:cs typeface="Toppan Bunkyu Gothic Regular"/>
              </a:rPr>
              <a:t>¬</a:t>
            </a:r>
            <a:r>
              <a:rPr sz="2400" spc="120" dirty="0">
                <a:latin typeface="Times New Roman"/>
                <a:cs typeface="Times New Roman"/>
              </a:rPr>
              <a:t>a)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–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P(false)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P(a)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+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P(</a:t>
            </a:r>
            <a:r>
              <a:rPr sz="2400" spc="114" dirty="0">
                <a:latin typeface="Toppan Bunkyu Gothic Regular"/>
                <a:cs typeface="Toppan Bunkyu Gothic Regular"/>
              </a:rPr>
              <a:t>¬</a:t>
            </a:r>
            <a:r>
              <a:rPr sz="2400" spc="114" dirty="0">
                <a:latin typeface="Times New Roman"/>
                <a:cs typeface="Times New Roman"/>
              </a:rPr>
              <a:t>a)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–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0" dirty="0">
                <a:latin typeface="Times New Roman"/>
                <a:cs typeface="Times New Roman"/>
              </a:rPr>
              <a:t>P(</a:t>
            </a:r>
            <a:r>
              <a:rPr sz="2400" spc="120" dirty="0">
                <a:latin typeface="Toppan Bunkyu Gothic Regular"/>
                <a:cs typeface="Toppan Bunkyu Gothic Regular"/>
              </a:rPr>
              <a:t>¬</a:t>
            </a:r>
            <a:r>
              <a:rPr sz="2400" spc="120" dirty="0">
                <a:latin typeface="Times New Roman"/>
                <a:cs typeface="Times New Roman"/>
              </a:rPr>
              <a:t>a)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–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P(a)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Intuitive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explanation: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probability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all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possible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worlds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80" dirty="0">
                <a:latin typeface="Times New Roman"/>
                <a:cs typeface="Times New Roman"/>
              </a:rPr>
              <a:t>Either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i="1" spc="145" dirty="0">
                <a:latin typeface="Times New Roman"/>
                <a:cs typeface="Times New Roman"/>
              </a:rPr>
              <a:t>a</a:t>
            </a:r>
            <a:r>
              <a:rPr sz="2100" i="1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or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oppan Bunkyu Gothic Regular"/>
                <a:cs typeface="Toppan Bunkyu Gothic Regular"/>
              </a:rPr>
              <a:t>¬</a:t>
            </a:r>
            <a:r>
              <a:rPr sz="2100" i="1" spc="114" dirty="0">
                <a:latin typeface="Times New Roman"/>
                <a:cs typeface="Times New Roman"/>
              </a:rPr>
              <a:t>a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holds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one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world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worlds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145" dirty="0">
                <a:latin typeface="Times New Roman"/>
                <a:cs typeface="Times New Roman"/>
              </a:rPr>
              <a:t>a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holds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worlds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oppan Bunkyu Gothic Regular"/>
                <a:cs typeface="Toppan Bunkyu Gothic Regular"/>
              </a:rPr>
              <a:t>¬</a:t>
            </a:r>
            <a:r>
              <a:rPr sz="2100" i="1" spc="114" dirty="0">
                <a:latin typeface="Times New Roman"/>
                <a:cs typeface="Times New Roman"/>
              </a:rPr>
              <a:t>a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holds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5"/>
              </a:spcBef>
            </a:pP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mutually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exclusive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exhaustive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540" y="1680972"/>
            <a:ext cx="379730" cy="210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9900" y="1357249"/>
            <a:ext cx="737489" cy="439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6857" y="1641982"/>
            <a:ext cx="245110" cy="1346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7901" y="1367282"/>
            <a:ext cx="241553" cy="4409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318" y="1405127"/>
            <a:ext cx="321817" cy="4432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32451" y="2766695"/>
            <a:ext cx="651510" cy="3102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4283" y="2542667"/>
            <a:ext cx="352932" cy="6045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94653" y="2764154"/>
            <a:ext cx="882269" cy="31877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808343" y="2501519"/>
            <a:ext cx="46355" cy="45085"/>
          </a:xfrm>
          <a:custGeom>
            <a:avLst/>
            <a:gdLst/>
            <a:ahLst/>
            <a:cxnLst/>
            <a:rect l="l" t="t" r="r" b="b"/>
            <a:pathLst>
              <a:path w="46354" h="45085">
                <a:moveTo>
                  <a:pt x="45632" y="32257"/>
                </a:moveTo>
                <a:lnTo>
                  <a:pt x="14477" y="32257"/>
                </a:lnTo>
                <a:lnTo>
                  <a:pt x="15164" y="32733"/>
                </a:lnTo>
                <a:lnTo>
                  <a:pt x="20700" y="34035"/>
                </a:lnTo>
                <a:lnTo>
                  <a:pt x="16917" y="34035"/>
                </a:lnTo>
                <a:lnTo>
                  <a:pt x="18414" y="35813"/>
                </a:lnTo>
                <a:lnTo>
                  <a:pt x="18033" y="35813"/>
                </a:lnTo>
                <a:lnTo>
                  <a:pt x="20447" y="38480"/>
                </a:lnTo>
                <a:lnTo>
                  <a:pt x="27685" y="44703"/>
                </a:lnTo>
                <a:lnTo>
                  <a:pt x="34543" y="44957"/>
                </a:lnTo>
                <a:lnTo>
                  <a:pt x="44196" y="37591"/>
                </a:lnTo>
                <a:lnTo>
                  <a:pt x="44674" y="35813"/>
                </a:lnTo>
                <a:lnTo>
                  <a:pt x="18414" y="35813"/>
                </a:lnTo>
                <a:lnTo>
                  <a:pt x="17326" y="34779"/>
                </a:lnTo>
                <a:lnTo>
                  <a:pt x="44953" y="34779"/>
                </a:lnTo>
                <a:lnTo>
                  <a:pt x="45153" y="34035"/>
                </a:lnTo>
                <a:lnTo>
                  <a:pt x="17272" y="34035"/>
                </a:lnTo>
                <a:lnTo>
                  <a:pt x="16809" y="33907"/>
                </a:lnTo>
                <a:lnTo>
                  <a:pt x="45187" y="33907"/>
                </a:lnTo>
                <a:lnTo>
                  <a:pt x="45632" y="32257"/>
                </a:lnTo>
                <a:close/>
              </a:path>
              <a:path w="46354" h="45085">
                <a:moveTo>
                  <a:pt x="16710" y="33880"/>
                </a:moveTo>
                <a:lnTo>
                  <a:pt x="17326" y="34779"/>
                </a:lnTo>
                <a:lnTo>
                  <a:pt x="18414" y="35813"/>
                </a:lnTo>
                <a:lnTo>
                  <a:pt x="16809" y="33907"/>
                </a:lnTo>
                <a:close/>
              </a:path>
              <a:path w="46354" h="45085">
                <a:moveTo>
                  <a:pt x="16319" y="33771"/>
                </a:moveTo>
                <a:lnTo>
                  <a:pt x="16636" y="34035"/>
                </a:lnTo>
                <a:lnTo>
                  <a:pt x="17326" y="34779"/>
                </a:lnTo>
                <a:lnTo>
                  <a:pt x="16710" y="33880"/>
                </a:lnTo>
                <a:lnTo>
                  <a:pt x="16319" y="33771"/>
                </a:lnTo>
                <a:close/>
              </a:path>
              <a:path w="46354" h="45085">
                <a:moveTo>
                  <a:pt x="16242" y="33749"/>
                </a:moveTo>
                <a:lnTo>
                  <a:pt x="16543" y="34035"/>
                </a:lnTo>
                <a:lnTo>
                  <a:pt x="16315" y="33771"/>
                </a:lnTo>
                <a:close/>
              </a:path>
              <a:path w="46354" h="45085">
                <a:moveTo>
                  <a:pt x="18002" y="33400"/>
                </a:moveTo>
                <a:lnTo>
                  <a:pt x="16382" y="33400"/>
                </a:lnTo>
                <a:lnTo>
                  <a:pt x="16809" y="33907"/>
                </a:lnTo>
                <a:lnTo>
                  <a:pt x="17272" y="34035"/>
                </a:lnTo>
                <a:lnTo>
                  <a:pt x="20700" y="34035"/>
                </a:lnTo>
                <a:lnTo>
                  <a:pt x="18002" y="33400"/>
                </a:lnTo>
                <a:close/>
              </a:path>
              <a:path w="46354" h="45085">
                <a:moveTo>
                  <a:pt x="16382" y="33400"/>
                </a:moveTo>
                <a:lnTo>
                  <a:pt x="16710" y="33880"/>
                </a:lnTo>
                <a:lnTo>
                  <a:pt x="16382" y="33400"/>
                </a:lnTo>
                <a:close/>
              </a:path>
              <a:path w="46354" h="45085">
                <a:moveTo>
                  <a:pt x="16113" y="33400"/>
                </a:moveTo>
                <a:lnTo>
                  <a:pt x="15875" y="33400"/>
                </a:lnTo>
                <a:lnTo>
                  <a:pt x="16319" y="33771"/>
                </a:lnTo>
                <a:lnTo>
                  <a:pt x="16710" y="33880"/>
                </a:lnTo>
                <a:lnTo>
                  <a:pt x="16469" y="33527"/>
                </a:lnTo>
                <a:lnTo>
                  <a:pt x="16113" y="33400"/>
                </a:lnTo>
                <a:close/>
              </a:path>
              <a:path w="46354" h="45085">
                <a:moveTo>
                  <a:pt x="15934" y="33457"/>
                </a:moveTo>
                <a:lnTo>
                  <a:pt x="16242" y="33749"/>
                </a:lnTo>
                <a:lnTo>
                  <a:pt x="15934" y="33457"/>
                </a:lnTo>
                <a:close/>
              </a:path>
              <a:path w="46354" h="45085">
                <a:moveTo>
                  <a:pt x="16763" y="0"/>
                </a:moveTo>
                <a:lnTo>
                  <a:pt x="7620" y="3047"/>
                </a:lnTo>
                <a:lnTo>
                  <a:pt x="0" y="18287"/>
                </a:lnTo>
                <a:lnTo>
                  <a:pt x="3048" y="27431"/>
                </a:lnTo>
                <a:lnTo>
                  <a:pt x="10667" y="31241"/>
                </a:lnTo>
                <a:lnTo>
                  <a:pt x="12826" y="32384"/>
                </a:lnTo>
                <a:lnTo>
                  <a:pt x="14985" y="33400"/>
                </a:lnTo>
                <a:lnTo>
                  <a:pt x="16242" y="33749"/>
                </a:lnTo>
                <a:lnTo>
                  <a:pt x="15536" y="33129"/>
                </a:lnTo>
                <a:lnTo>
                  <a:pt x="14224" y="32511"/>
                </a:lnTo>
                <a:lnTo>
                  <a:pt x="14786" y="32511"/>
                </a:lnTo>
                <a:lnTo>
                  <a:pt x="14477" y="32257"/>
                </a:lnTo>
                <a:lnTo>
                  <a:pt x="45632" y="32257"/>
                </a:lnTo>
                <a:lnTo>
                  <a:pt x="45974" y="30987"/>
                </a:lnTo>
                <a:lnTo>
                  <a:pt x="43906" y="26542"/>
                </a:lnTo>
                <a:lnTo>
                  <a:pt x="43179" y="26542"/>
                </a:lnTo>
                <a:lnTo>
                  <a:pt x="42036" y="22351"/>
                </a:lnTo>
                <a:lnTo>
                  <a:pt x="42476" y="22351"/>
                </a:lnTo>
                <a:lnTo>
                  <a:pt x="41401" y="18541"/>
                </a:lnTo>
                <a:lnTo>
                  <a:pt x="39750" y="15366"/>
                </a:lnTo>
                <a:lnTo>
                  <a:pt x="38861" y="13588"/>
                </a:lnTo>
                <a:lnTo>
                  <a:pt x="27599" y="4825"/>
                </a:lnTo>
                <a:lnTo>
                  <a:pt x="26542" y="4825"/>
                </a:lnTo>
                <a:lnTo>
                  <a:pt x="19684" y="3175"/>
                </a:lnTo>
                <a:lnTo>
                  <a:pt x="23114" y="3175"/>
                </a:lnTo>
                <a:lnTo>
                  <a:pt x="16763" y="0"/>
                </a:lnTo>
                <a:close/>
              </a:path>
              <a:path w="46354" h="45085">
                <a:moveTo>
                  <a:pt x="16150" y="33400"/>
                </a:moveTo>
                <a:lnTo>
                  <a:pt x="16382" y="33527"/>
                </a:lnTo>
                <a:lnTo>
                  <a:pt x="16150" y="33400"/>
                </a:lnTo>
                <a:close/>
              </a:path>
              <a:path w="46354" h="45085">
                <a:moveTo>
                  <a:pt x="15164" y="32733"/>
                </a:moveTo>
                <a:lnTo>
                  <a:pt x="16382" y="33527"/>
                </a:lnTo>
                <a:lnTo>
                  <a:pt x="18002" y="33400"/>
                </a:lnTo>
                <a:lnTo>
                  <a:pt x="15164" y="32733"/>
                </a:lnTo>
                <a:close/>
              </a:path>
              <a:path w="46354" h="45085">
                <a:moveTo>
                  <a:pt x="15536" y="33129"/>
                </a:moveTo>
                <a:lnTo>
                  <a:pt x="15934" y="33457"/>
                </a:lnTo>
                <a:lnTo>
                  <a:pt x="16113" y="33400"/>
                </a:lnTo>
                <a:lnTo>
                  <a:pt x="15536" y="33129"/>
                </a:lnTo>
                <a:close/>
              </a:path>
              <a:path w="46354" h="45085">
                <a:moveTo>
                  <a:pt x="15320" y="32951"/>
                </a:moveTo>
                <a:lnTo>
                  <a:pt x="15536" y="33129"/>
                </a:lnTo>
                <a:lnTo>
                  <a:pt x="16113" y="33400"/>
                </a:lnTo>
                <a:lnTo>
                  <a:pt x="15320" y="32951"/>
                </a:lnTo>
                <a:close/>
              </a:path>
              <a:path w="46354" h="45085">
                <a:moveTo>
                  <a:pt x="16050" y="33346"/>
                </a:moveTo>
                <a:close/>
              </a:path>
              <a:path w="46354" h="45085">
                <a:moveTo>
                  <a:pt x="15011" y="32697"/>
                </a:moveTo>
                <a:lnTo>
                  <a:pt x="15326" y="32951"/>
                </a:lnTo>
                <a:lnTo>
                  <a:pt x="16050" y="33346"/>
                </a:lnTo>
                <a:lnTo>
                  <a:pt x="15164" y="32733"/>
                </a:lnTo>
                <a:lnTo>
                  <a:pt x="15011" y="32697"/>
                </a:lnTo>
                <a:close/>
              </a:path>
              <a:path w="46354" h="45085">
                <a:moveTo>
                  <a:pt x="14224" y="32511"/>
                </a:moveTo>
                <a:lnTo>
                  <a:pt x="15536" y="33129"/>
                </a:lnTo>
                <a:lnTo>
                  <a:pt x="15302" y="32941"/>
                </a:lnTo>
                <a:lnTo>
                  <a:pt x="14985" y="32765"/>
                </a:lnTo>
                <a:lnTo>
                  <a:pt x="14224" y="32511"/>
                </a:lnTo>
                <a:close/>
              </a:path>
              <a:path w="46354" h="45085">
                <a:moveTo>
                  <a:pt x="15094" y="32765"/>
                </a:moveTo>
                <a:lnTo>
                  <a:pt x="15308" y="32941"/>
                </a:lnTo>
                <a:lnTo>
                  <a:pt x="15094" y="32765"/>
                </a:lnTo>
                <a:close/>
              </a:path>
              <a:path w="46354" h="45085">
                <a:moveTo>
                  <a:pt x="14477" y="32257"/>
                </a:moveTo>
                <a:lnTo>
                  <a:pt x="15011" y="32697"/>
                </a:lnTo>
                <a:lnTo>
                  <a:pt x="15164" y="32733"/>
                </a:lnTo>
                <a:lnTo>
                  <a:pt x="14477" y="32257"/>
                </a:lnTo>
                <a:close/>
              </a:path>
              <a:path w="46354" h="45085">
                <a:moveTo>
                  <a:pt x="14786" y="32511"/>
                </a:moveTo>
                <a:lnTo>
                  <a:pt x="14224" y="32511"/>
                </a:lnTo>
                <a:lnTo>
                  <a:pt x="15011" y="32697"/>
                </a:lnTo>
                <a:lnTo>
                  <a:pt x="14786" y="32511"/>
                </a:lnTo>
                <a:close/>
              </a:path>
              <a:path w="46354" h="45085">
                <a:moveTo>
                  <a:pt x="42036" y="22351"/>
                </a:moveTo>
                <a:lnTo>
                  <a:pt x="43179" y="26542"/>
                </a:lnTo>
                <a:lnTo>
                  <a:pt x="42901" y="24317"/>
                </a:lnTo>
                <a:lnTo>
                  <a:pt x="42036" y="22351"/>
                </a:lnTo>
                <a:close/>
              </a:path>
              <a:path w="46354" h="45085">
                <a:moveTo>
                  <a:pt x="42901" y="24317"/>
                </a:moveTo>
                <a:lnTo>
                  <a:pt x="43179" y="26542"/>
                </a:lnTo>
                <a:lnTo>
                  <a:pt x="43906" y="26542"/>
                </a:lnTo>
                <a:lnTo>
                  <a:pt x="42901" y="24317"/>
                </a:lnTo>
                <a:close/>
              </a:path>
              <a:path w="46354" h="45085">
                <a:moveTo>
                  <a:pt x="42476" y="22351"/>
                </a:moveTo>
                <a:lnTo>
                  <a:pt x="42036" y="22351"/>
                </a:lnTo>
                <a:lnTo>
                  <a:pt x="42901" y="24317"/>
                </a:lnTo>
                <a:lnTo>
                  <a:pt x="42799" y="23494"/>
                </a:lnTo>
                <a:lnTo>
                  <a:pt x="42476" y="22351"/>
                </a:lnTo>
                <a:close/>
              </a:path>
              <a:path w="46354" h="45085">
                <a:moveTo>
                  <a:pt x="23114" y="3175"/>
                </a:moveTo>
                <a:lnTo>
                  <a:pt x="19684" y="3175"/>
                </a:lnTo>
                <a:lnTo>
                  <a:pt x="26542" y="4825"/>
                </a:lnTo>
                <a:lnTo>
                  <a:pt x="24383" y="3809"/>
                </a:lnTo>
                <a:lnTo>
                  <a:pt x="23114" y="3175"/>
                </a:lnTo>
                <a:close/>
              </a:path>
              <a:path w="46354" h="45085">
                <a:moveTo>
                  <a:pt x="23240" y="3175"/>
                </a:moveTo>
                <a:lnTo>
                  <a:pt x="24383" y="3809"/>
                </a:lnTo>
                <a:lnTo>
                  <a:pt x="26542" y="4825"/>
                </a:lnTo>
                <a:lnTo>
                  <a:pt x="27599" y="4825"/>
                </a:lnTo>
                <a:lnTo>
                  <a:pt x="25780" y="3809"/>
                </a:lnTo>
                <a:lnTo>
                  <a:pt x="23240" y="3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612955" y="2577338"/>
            <a:ext cx="946785" cy="600075"/>
            <a:chOff x="7612955" y="2577338"/>
            <a:chExt cx="946785" cy="60007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2955" y="2577338"/>
              <a:ext cx="461323" cy="5995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17967" y="2700909"/>
              <a:ext cx="441959" cy="374650"/>
            </a:xfrm>
            <a:custGeom>
              <a:avLst/>
              <a:gdLst/>
              <a:ahLst/>
              <a:cxnLst/>
              <a:rect l="l" t="t" r="r" b="b"/>
              <a:pathLst>
                <a:path w="441959" h="374650">
                  <a:moveTo>
                    <a:pt x="240791" y="358013"/>
                  </a:moveTo>
                  <a:lnTo>
                    <a:pt x="289305" y="371093"/>
                  </a:lnTo>
                  <a:lnTo>
                    <a:pt x="317880" y="374268"/>
                  </a:lnTo>
                  <a:lnTo>
                    <a:pt x="320675" y="374268"/>
                  </a:lnTo>
                  <a:lnTo>
                    <a:pt x="367283" y="369442"/>
                  </a:lnTo>
                  <a:lnTo>
                    <a:pt x="402208" y="358139"/>
                  </a:lnTo>
                  <a:lnTo>
                    <a:pt x="241300" y="358139"/>
                  </a:lnTo>
                  <a:lnTo>
                    <a:pt x="240791" y="358013"/>
                  </a:lnTo>
                  <a:close/>
                </a:path>
                <a:path w="441959" h="374650">
                  <a:moveTo>
                    <a:pt x="213579" y="212216"/>
                  </a:moveTo>
                  <a:lnTo>
                    <a:pt x="184911" y="212216"/>
                  </a:lnTo>
                  <a:lnTo>
                    <a:pt x="184657" y="213105"/>
                  </a:lnTo>
                  <a:lnTo>
                    <a:pt x="180339" y="226949"/>
                  </a:lnTo>
                  <a:lnTo>
                    <a:pt x="177037" y="239140"/>
                  </a:lnTo>
                  <a:lnTo>
                    <a:pt x="177037" y="239394"/>
                  </a:lnTo>
                  <a:lnTo>
                    <a:pt x="173989" y="250825"/>
                  </a:lnTo>
                  <a:lnTo>
                    <a:pt x="173608" y="252983"/>
                  </a:lnTo>
                  <a:lnTo>
                    <a:pt x="172338" y="265175"/>
                  </a:lnTo>
                  <a:lnTo>
                    <a:pt x="172309" y="267715"/>
                  </a:lnTo>
                  <a:lnTo>
                    <a:pt x="172120" y="275716"/>
                  </a:lnTo>
                  <a:lnTo>
                    <a:pt x="181609" y="315213"/>
                  </a:lnTo>
                  <a:lnTo>
                    <a:pt x="209930" y="343915"/>
                  </a:lnTo>
                  <a:lnTo>
                    <a:pt x="241300" y="358139"/>
                  </a:lnTo>
                  <a:lnTo>
                    <a:pt x="402208" y="358139"/>
                  </a:lnTo>
                  <a:lnTo>
                    <a:pt x="409828" y="355091"/>
                  </a:lnTo>
                  <a:lnTo>
                    <a:pt x="436371" y="342011"/>
                  </a:lnTo>
                  <a:lnTo>
                    <a:pt x="318642" y="342011"/>
                  </a:lnTo>
                  <a:lnTo>
                    <a:pt x="320294" y="341900"/>
                  </a:lnTo>
                  <a:lnTo>
                    <a:pt x="296727" y="339343"/>
                  </a:lnTo>
                  <a:lnTo>
                    <a:pt x="295909" y="339343"/>
                  </a:lnTo>
                  <a:lnTo>
                    <a:pt x="294385" y="339089"/>
                  </a:lnTo>
                  <a:lnTo>
                    <a:pt x="294670" y="339089"/>
                  </a:lnTo>
                  <a:lnTo>
                    <a:pt x="268020" y="333628"/>
                  </a:lnTo>
                  <a:lnTo>
                    <a:pt x="267334" y="333628"/>
                  </a:lnTo>
                  <a:lnTo>
                    <a:pt x="264922" y="332993"/>
                  </a:lnTo>
                  <a:lnTo>
                    <a:pt x="265655" y="332993"/>
                  </a:lnTo>
                  <a:lnTo>
                    <a:pt x="252222" y="327913"/>
                  </a:lnTo>
                  <a:lnTo>
                    <a:pt x="251586" y="327787"/>
                  </a:lnTo>
                  <a:lnTo>
                    <a:pt x="240640" y="324103"/>
                  </a:lnTo>
                  <a:lnTo>
                    <a:pt x="240156" y="324103"/>
                  </a:lnTo>
                  <a:lnTo>
                    <a:pt x="237998" y="323214"/>
                  </a:lnTo>
                  <a:lnTo>
                    <a:pt x="238446" y="323214"/>
                  </a:lnTo>
                  <a:lnTo>
                    <a:pt x="229891" y="318769"/>
                  </a:lnTo>
                  <a:lnTo>
                    <a:pt x="229488" y="318769"/>
                  </a:lnTo>
                  <a:lnTo>
                    <a:pt x="227202" y="317373"/>
                  </a:lnTo>
                  <a:lnTo>
                    <a:pt x="227610" y="317373"/>
                  </a:lnTo>
                  <a:lnTo>
                    <a:pt x="219582" y="311403"/>
                  </a:lnTo>
                  <a:lnTo>
                    <a:pt x="219740" y="311403"/>
                  </a:lnTo>
                  <a:lnTo>
                    <a:pt x="214301" y="306831"/>
                  </a:lnTo>
                  <a:lnTo>
                    <a:pt x="213740" y="306831"/>
                  </a:lnTo>
                  <a:lnTo>
                    <a:pt x="211581" y="304545"/>
                  </a:lnTo>
                  <a:lnTo>
                    <a:pt x="211966" y="304545"/>
                  </a:lnTo>
                  <a:lnTo>
                    <a:pt x="208319" y="299846"/>
                  </a:lnTo>
                  <a:lnTo>
                    <a:pt x="208152" y="299846"/>
                  </a:lnTo>
                  <a:lnTo>
                    <a:pt x="207136" y="298323"/>
                  </a:lnTo>
                  <a:lnTo>
                    <a:pt x="205459" y="295275"/>
                  </a:lnTo>
                  <a:lnTo>
                    <a:pt x="204469" y="295275"/>
                  </a:lnTo>
                  <a:lnTo>
                    <a:pt x="202691" y="290575"/>
                  </a:lnTo>
                  <a:lnTo>
                    <a:pt x="203480" y="290575"/>
                  </a:lnTo>
                  <a:lnTo>
                    <a:pt x="202705" y="286892"/>
                  </a:lnTo>
                  <a:lnTo>
                    <a:pt x="201595" y="277240"/>
                  </a:lnTo>
                  <a:lnTo>
                    <a:pt x="201422" y="277240"/>
                  </a:lnTo>
                  <a:lnTo>
                    <a:pt x="201309" y="267715"/>
                  </a:lnTo>
                  <a:lnTo>
                    <a:pt x="201167" y="267715"/>
                  </a:lnTo>
                  <a:lnTo>
                    <a:pt x="201890" y="257810"/>
                  </a:lnTo>
                  <a:lnTo>
                    <a:pt x="201675" y="257810"/>
                  </a:lnTo>
                  <a:lnTo>
                    <a:pt x="202056" y="255524"/>
                  </a:lnTo>
                  <a:lnTo>
                    <a:pt x="202228" y="255524"/>
                  </a:lnTo>
                  <a:lnTo>
                    <a:pt x="204408" y="246506"/>
                  </a:lnTo>
                  <a:lnTo>
                    <a:pt x="204535" y="246252"/>
                  </a:lnTo>
                  <a:lnTo>
                    <a:pt x="207644" y="234187"/>
                  </a:lnTo>
                  <a:lnTo>
                    <a:pt x="211962" y="219328"/>
                  </a:lnTo>
                  <a:lnTo>
                    <a:pt x="213579" y="212216"/>
                  </a:lnTo>
                  <a:close/>
                </a:path>
                <a:path w="441959" h="374650">
                  <a:moveTo>
                    <a:pt x="320294" y="341900"/>
                  </a:moveTo>
                  <a:lnTo>
                    <a:pt x="318642" y="342011"/>
                  </a:lnTo>
                  <a:lnTo>
                    <a:pt x="321309" y="342011"/>
                  </a:lnTo>
                  <a:lnTo>
                    <a:pt x="320294" y="341900"/>
                  </a:lnTo>
                  <a:close/>
                </a:path>
                <a:path w="441959" h="374650">
                  <a:moveTo>
                    <a:pt x="346163" y="340108"/>
                  </a:moveTo>
                  <a:lnTo>
                    <a:pt x="320294" y="341900"/>
                  </a:lnTo>
                  <a:lnTo>
                    <a:pt x="321309" y="342011"/>
                  </a:lnTo>
                  <a:lnTo>
                    <a:pt x="436371" y="342011"/>
                  </a:lnTo>
                  <a:lnTo>
                    <a:pt x="438657" y="340867"/>
                  </a:lnTo>
                  <a:lnTo>
                    <a:pt x="438837" y="340360"/>
                  </a:lnTo>
                  <a:lnTo>
                    <a:pt x="344677" y="340360"/>
                  </a:lnTo>
                  <a:lnTo>
                    <a:pt x="346163" y="340108"/>
                  </a:lnTo>
                  <a:close/>
                </a:path>
                <a:path w="441959" h="374650">
                  <a:moveTo>
                    <a:pt x="438927" y="340105"/>
                  </a:moveTo>
                  <a:lnTo>
                    <a:pt x="346185" y="340108"/>
                  </a:lnTo>
                  <a:lnTo>
                    <a:pt x="344677" y="340360"/>
                  </a:lnTo>
                  <a:lnTo>
                    <a:pt x="438837" y="340360"/>
                  </a:lnTo>
                  <a:lnTo>
                    <a:pt x="438927" y="340105"/>
                  </a:lnTo>
                  <a:close/>
                </a:path>
                <a:path w="441959" h="374650">
                  <a:moveTo>
                    <a:pt x="439871" y="337438"/>
                  </a:moveTo>
                  <a:lnTo>
                    <a:pt x="361950" y="337438"/>
                  </a:lnTo>
                  <a:lnTo>
                    <a:pt x="346163" y="340108"/>
                  </a:lnTo>
                  <a:lnTo>
                    <a:pt x="438927" y="340105"/>
                  </a:lnTo>
                  <a:lnTo>
                    <a:pt x="439871" y="337438"/>
                  </a:lnTo>
                  <a:close/>
                </a:path>
                <a:path w="441959" h="374650">
                  <a:moveTo>
                    <a:pt x="294385" y="339089"/>
                  </a:moveTo>
                  <a:lnTo>
                    <a:pt x="295909" y="339343"/>
                  </a:lnTo>
                  <a:lnTo>
                    <a:pt x="294990" y="339155"/>
                  </a:lnTo>
                  <a:lnTo>
                    <a:pt x="294385" y="339089"/>
                  </a:lnTo>
                  <a:close/>
                </a:path>
                <a:path w="441959" h="374650">
                  <a:moveTo>
                    <a:pt x="294990" y="339155"/>
                  </a:moveTo>
                  <a:lnTo>
                    <a:pt x="295909" y="339343"/>
                  </a:lnTo>
                  <a:lnTo>
                    <a:pt x="296727" y="339343"/>
                  </a:lnTo>
                  <a:lnTo>
                    <a:pt x="294990" y="339155"/>
                  </a:lnTo>
                  <a:close/>
                </a:path>
                <a:path w="441959" h="374650">
                  <a:moveTo>
                    <a:pt x="294670" y="339089"/>
                  </a:moveTo>
                  <a:lnTo>
                    <a:pt x="294385" y="339089"/>
                  </a:lnTo>
                  <a:lnTo>
                    <a:pt x="294990" y="339155"/>
                  </a:lnTo>
                  <a:lnTo>
                    <a:pt x="294670" y="339089"/>
                  </a:lnTo>
                  <a:close/>
                </a:path>
                <a:path w="441959" h="374650">
                  <a:moveTo>
                    <a:pt x="378979" y="333795"/>
                  </a:moveTo>
                  <a:lnTo>
                    <a:pt x="361187" y="337565"/>
                  </a:lnTo>
                  <a:lnTo>
                    <a:pt x="361950" y="337438"/>
                  </a:lnTo>
                  <a:lnTo>
                    <a:pt x="439871" y="337438"/>
                  </a:lnTo>
                  <a:lnTo>
                    <a:pt x="441129" y="333882"/>
                  </a:lnTo>
                  <a:lnTo>
                    <a:pt x="378713" y="333882"/>
                  </a:lnTo>
                  <a:lnTo>
                    <a:pt x="378979" y="333795"/>
                  </a:lnTo>
                  <a:close/>
                </a:path>
                <a:path w="441959" h="374650">
                  <a:moveTo>
                    <a:pt x="380364" y="333501"/>
                  </a:moveTo>
                  <a:lnTo>
                    <a:pt x="378979" y="333795"/>
                  </a:lnTo>
                  <a:lnTo>
                    <a:pt x="378713" y="333882"/>
                  </a:lnTo>
                  <a:lnTo>
                    <a:pt x="380364" y="333501"/>
                  </a:lnTo>
                  <a:close/>
                </a:path>
                <a:path w="441959" h="374650">
                  <a:moveTo>
                    <a:pt x="441264" y="333501"/>
                  </a:moveTo>
                  <a:lnTo>
                    <a:pt x="380364" y="333501"/>
                  </a:lnTo>
                  <a:lnTo>
                    <a:pt x="378713" y="333882"/>
                  </a:lnTo>
                  <a:lnTo>
                    <a:pt x="441129" y="333882"/>
                  </a:lnTo>
                  <a:lnTo>
                    <a:pt x="441264" y="333501"/>
                  </a:lnTo>
                  <a:close/>
                </a:path>
                <a:path w="441959" h="374650">
                  <a:moveTo>
                    <a:pt x="439084" y="327025"/>
                  </a:moveTo>
                  <a:lnTo>
                    <a:pt x="399541" y="327025"/>
                  </a:lnTo>
                  <a:lnTo>
                    <a:pt x="378979" y="333795"/>
                  </a:lnTo>
                  <a:lnTo>
                    <a:pt x="380364" y="333501"/>
                  </a:lnTo>
                  <a:lnTo>
                    <a:pt x="441264" y="333501"/>
                  </a:lnTo>
                  <a:lnTo>
                    <a:pt x="441578" y="332613"/>
                  </a:lnTo>
                  <a:lnTo>
                    <a:pt x="439084" y="327025"/>
                  </a:lnTo>
                  <a:close/>
                </a:path>
                <a:path w="441959" h="374650">
                  <a:moveTo>
                    <a:pt x="264922" y="332993"/>
                  </a:moveTo>
                  <a:lnTo>
                    <a:pt x="267334" y="333628"/>
                  </a:lnTo>
                  <a:lnTo>
                    <a:pt x="266523" y="333322"/>
                  </a:lnTo>
                  <a:lnTo>
                    <a:pt x="264922" y="332993"/>
                  </a:lnTo>
                  <a:close/>
                </a:path>
                <a:path w="441959" h="374650">
                  <a:moveTo>
                    <a:pt x="266523" y="333322"/>
                  </a:moveTo>
                  <a:lnTo>
                    <a:pt x="267334" y="333628"/>
                  </a:lnTo>
                  <a:lnTo>
                    <a:pt x="268020" y="333628"/>
                  </a:lnTo>
                  <a:lnTo>
                    <a:pt x="266523" y="333322"/>
                  </a:lnTo>
                  <a:close/>
                </a:path>
                <a:path w="441959" h="374650">
                  <a:moveTo>
                    <a:pt x="265655" y="332993"/>
                  </a:moveTo>
                  <a:lnTo>
                    <a:pt x="264922" y="332993"/>
                  </a:lnTo>
                  <a:lnTo>
                    <a:pt x="266523" y="333322"/>
                  </a:lnTo>
                  <a:lnTo>
                    <a:pt x="265655" y="332993"/>
                  </a:lnTo>
                  <a:close/>
                </a:path>
                <a:path w="441959" h="374650">
                  <a:moveTo>
                    <a:pt x="426974" y="315340"/>
                  </a:moveTo>
                  <a:lnTo>
                    <a:pt x="398450" y="327384"/>
                  </a:lnTo>
                  <a:lnTo>
                    <a:pt x="399541" y="327025"/>
                  </a:lnTo>
                  <a:lnTo>
                    <a:pt x="439084" y="327025"/>
                  </a:lnTo>
                  <a:lnTo>
                    <a:pt x="435228" y="318515"/>
                  </a:lnTo>
                  <a:lnTo>
                    <a:pt x="426974" y="315340"/>
                  </a:lnTo>
                  <a:close/>
                </a:path>
                <a:path w="441959" h="374650">
                  <a:moveTo>
                    <a:pt x="237998" y="323214"/>
                  </a:moveTo>
                  <a:lnTo>
                    <a:pt x="240156" y="324103"/>
                  </a:lnTo>
                  <a:lnTo>
                    <a:pt x="239269" y="323642"/>
                  </a:lnTo>
                  <a:lnTo>
                    <a:pt x="237998" y="323214"/>
                  </a:lnTo>
                  <a:close/>
                </a:path>
                <a:path w="441959" h="374650">
                  <a:moveTo>
                    <a:pt x="239269" y="323642"/>
                  </a:moveTo>
                  <a:lnTo>
                    <a:pt x="240156" y="324103"/>
                  </a:lnTo>
                  <a:lnTo>
                    <a:pt x="240640" y="324103"/>
                  </a:lnTo>
                  <a:lnTo>
                    <a:pt x="239269" y="323642"/>
                  </a:lnTo>
                  <a:close/>
                </a:path>
                <a:path w="441959" h="374650">
                  <a:moveTo>
                    <a:pt x="238446" y="323214"/>
                  </a:moveTo>
                  <a:lnTo>
                    <a:pt x="237998" y="323214"/>
                  </a:lnTo>
                  <a:lnTo>
                    <a:pt x="239269" y="323642"/>
                  </a:lnTo>
                  <a:lnTo>
                    <a:pt x="238446" y="323214"/>
                  </a:lnTo>
                  <a:close/>
                </a:path>
                <a:path w="441959" h="374650">
                  <a:moveTo>
                    <a:pt x="227202" y="317373"/>
                  </a:moveTo>
                  <a:lnTo>
                    <a:pt x="229488" y="318769"/>
                  </a:lnTo>
                  <a:lnTo>
                    <a:pt x="228555" y="318075"/>
                  </a:lnTo>
                  <a:lnTo>
                    <a:pt x="227202" y="317373"/>
                  </a:lnTo>
                  <a:close/>
                </a:path>
                <a:path w="441959" h="374650">
                  <a:moveTo>
                    <a:pt x="228555" y="318075"/>
                  </a:moveTo>
                  <a:lnTo>
                    <a:pt x="229488" y="318769"/>
                  </a:lnTo>
                  <a:lnTo>
                    <a:pt x="229891" y="318769"/>
                  </a:lnTo>
                  <a:lnTo>
                    <a:pt x="228555" y="318075"/>
                  </a:lnTo>
                  <a:close/>
                </a:path>
                <a:path w="441959" h="374650">
                  <a:moveTo>
                    <a:pt x="227610" y="317373"/>
                  </a:moveTo>
                  <a:lnTo>
                    <a:pt x="227202" y="317373"/>
                  </a:lnTo>
                  <a:lnTo>
                    <a:pt x="228555" y="318075"/>
                  </a:lnTo>
                  <a:lnTo>
                    <a:pt x="227610" y="317373"/>
                  </a:lnTo>
                  <a:close/>
                </a:path>
                <a:path w="441959" h="374650">
                  <a:moveTo>
                    <a:pt x="219740" y="311403"/>
                  </a:moveTo>
                  <a:lnTo>
                    <a:pt x="219582" y="311403"/>
                  </a:lnTo>
                  <a:lnTo>
                    <a:pt x="220344" y="311912"/>
                  </a:lnTo>
                  <a:lnTo>
                    <a:pt x="219740" y="311403"/>
                  </a:lnTo>
                  <a:close/>
                </a:path>
                <a:path w="441959" h="374650">
                  <a:moveTo>
                    <a:pt x="211581" y="304545"/>
                  </a:moveTo>
                  <a:lnTo>
                    <a:pt x="213740" y="306831"/>
                  </a:lnTo>
                  <a:lnTo>
                    <a:pt x="212688" y="305476"/>
                  </a:lnTo>
                  <a:lnTo>
                    <a:pt x="211581" y="304545"/>
                  </a:lnTo>
                  <a:close/>
                </a:path>
                <a:path w="441959" h="374650">
                  <a:moveTo>
                    <a:pt x="212688" y="305476"/>
                  </a:moveTo>
                  <a:lnTo>
                    <a:pt x="213740" y="306831"/>
                  </a:lnTo>
                  <a:lnTo>
                    <a:pt x="214301" y="306831"/>
                  </a:lnTo>
                  <a:lnTo>
                    <a:pt x="212688" y="305476"/>
                  </a:lnTo>
                  <a:close/>
                </a:path>
                <a:path w="441959" h="374650">
                  <a:moveTo>
                    <a:pt x="211966" y="304545"/>
                  </a:moveTo>
                  <a:lnTo>
                    <a:pt x="211581" y="304545"/>
                  </a:lnTo>
                  <a:lnTo>
                    <a:pt x="212688" y="305476"/>
                  </a:lnTo>
                  <a:lnTo>
                    <a:pt x="211966" y="304545"/>
                  </a:lnTo>
                  <a:close/>
                </a:path>
                <a:path w="441959" h="374650">
                  <a:moveTo>
                    <a:pt x="207136" y="298323"/>
                  </a:moveTo>
                  <a:lnTo>
                    <a:pt x="208152" y="299846"/>
                  </a:lnTo>
                  <a:lnTo>
                    <a:pt x="207627" y="298955"/>
                  </a:lnTo>
                  <a:lnTo>
                    <a:pt x="207136" y="298323"/>
                  </a:lnTo>
                  <a:close/>
                </a:path>
                <a:path w="441959" h="374650">
                  <a:moveTo>
                    <a:pt x="207627" y="298955"/>
                  </a:moveTo>
                  <a:lnTo>
                    <a:pt x="208152" y="299846"/>
                  </a:lnTo>
                  <a:lnTo>
                    <a:pt x="208319" y="299846"/>
                  </a:lnTo>
                  <a:lnTo>
                    <a:pt x="207627" y="298955"/>
                  </a:lnTo>
                  <a:close/>
                </a:path>
                <a:path w="441959" h="374650">
                  <a:moveTo>
                    <a:pt x="207255" y="298323"/>
                  </a:moveTo>
                  <a:lnTo>
                    <a:pt x="207627" y="298955"/>
                  </a:lnTo>
                  <a:lnTo>
                    <a:pt x="207255" y="298323"/>
                  </a:lnTo>
                  <a:close/>
                </a:path>
                <a:path w="441959" h="374650">
                  <a:moveTo>
                    <a:pt x="202691" y="290575"/>
                  </a:moveTo>
                  <a:lnTo>
                    <a:pt x="204469" y="295275"/>
                  </a:lnTo>
                  <a:lnTo>
                    <a:pt x="203919" y="292659"/>
                  </a:lnTo>
                  <a:lnTo>
                    <a:pt x="202691" y="290575"/>
                  </a:lnTo>
                  <a:close/>
                </a:path>
                <a:path w="441959" h="374650">
                  <a:moveTo>
                    <a:pt x="203919" y="292659"/>
                  </a:moveTo>
                  <a:lnTo>
                    <a:pt x="204469" y="295275"/>
                  </a:lnTo>
                  <a:lnTo>
                    <a:pt x="205459" y="295275"/>
                  </a:lnTo>
                  <a:lnTo>
                    <a:pt x="203919" y="292659"/>
                  </a:lnTo>
                  <a:close/>
                </a:path>
                <a:path w="441959" h="374650">
                  <a:moveTo>
                    <a:pt x="203480" y="290575"/>
                  </a:moveTo>
                  <a:lnTo>
                    <a:pt x="202691" y="290575"/>
                  </a:lnTo>
                  <a:lnTo>
                    <a:pt x="203919" y="292659"/>
                  </a:lnTo>
                  <a:lnTo>
                    <a:pt x="203480" y="290575"/>
                  </a:lnTo>
                  <a:close/>
                </a:path>
                <a:path w="441959" h="374650">
                  <a:moveTo>
                    <a:pt x="202676" y="286755"/>
                  </a:moveTo>
                  <a:lnTo>
                    <a:pt x="202691" y="286892"/>
                  </a:lnTo>
                  <a:lnTo>
                    <a:pt x="202676" y="286755"/>
                  </a:lnTo>
                  <a:close/>
                </a:path>
                <a:path w="441959" h="374650">
                  <a:moveTo>
                    <a:pt x="202547" y="285623"/>
                  </a:moveTo>
                  <a:lnTo>
                    <a:pt x="202676" y="286755"/>
                  </a:lnTo>
                  <a:lnTo>
                    <a:pt x="202547" y="285623"/>
                  </a:lnTo>
                  <a:close/>
                </a:path>
                <a:path w="441959" h="374650">
                  <a:moveTo>
                    <a:pt x="201422" y="275716"/>
                  </a:moveTo>
                  <a:lnTo>
                    <a:pt x="201422" y="277240"/>
                  </a:lnTo>
                  <a:lnTo>
                    <a:pt x="201595" y="277240"/>
                  </a:lnTo>
                  <a:lnTo>
                    <a:pt x="201422" y="275716"/>
                  </a:lnTo>
                  <a:close/>
                </a:path>
                <a:path w="441959" h="374650">
                  <a:moveTo>
                    <a:pt x="201294" y="266445"/>
                  </a:moveTo>
                  <a:lnTo>
                    <a:pt x="201167" y="267715"/>
                  </a:lnTo>
                  <a:lnTo>
                    <a:pt x="201309" y="267715"/>
                  </a:lnTo>
                  <a:lnTo>
                    <a:pt x="201294" y="266445"/>
                  </a:lnTo>
                  <a:close/>
                </a:path>
                <a:path w="441959" h="374650">
                  <a:moveTo>
                    <a:pt x="202056" y="255524"/>
                  </a:moveTo>
                  <a:lnTo>
                    <a:pt x="201675" y="257810"/>
                  </a:lnTo>
                  <a:lnTo>
                    <a:pt x="201982" y="256540"/>
                  </a:lnTo>
                  <a:lnTo>
                    <a:pt x="202056" y="255524"/>
                  </a:lnTo>
                  <a:close/>
                </a:path>
                <a:path w="441959" h="374650">
                  <a:moveTo>
                    <a:pt x="201982" y="256540"/>
                  </a:moveTo>
                  <a:lnTo>
                    <a:pt x="201675" y="257810"/>
                  </a:lnTo>
                  <a:lnTo>
                    <a:pt x="201890" y="257810"/>
                  </a:lnTo>
                  <a:lnTo>
                    <a:pt x="201982" y="256540"/>
                  </a:lnTo>
                  <a:close/>
                </a:path>
                <a:path w="441959" h="374650">
                  <a:moveTo>
                    <a:pt x="202228" y="255524"/>
                  </a:moveTo>
                  <a:lnTo>
                    <a:pt x="202056" y="255524"/>
                  </a:lnTo>
                  <a:lnTo>
                    <a:pt x="201982" y="256540"/>
                  </a:lnTo>
                  <a:lnTo>
                    <a:pt x="202228" y="255524"/>
                  </a:lnTo>
                  <a:close/>
                </a:path>
                <a:path w="441959" h="374650">
                  <a:moveTo>
                    <a:pt x="204535" y="246252"/>
                  </a:moveTo>
                  <a:lnTo>
                    <a:pt x="204469" y="246506"/>
                  </a:lnTo>
                  <a:lnTo>
                    <a:pt x="204535" y="246252"/>
                  </a:lnTo>
                  <a:close/>
                </a:path>
                <a:path w="441959" h="374650">
                  <a:moveTo>
                    <a:pt x="207664" y="234187"/>
                  </a:moveTo>
                  <a:lnTo>
                    <a:pt x="207517" y="234695"/>
                  </a:lnTo>
                  <a:lnTo>
                    <a:pt x="207664" y="234187"/>
                  </a:lnTo>
                  <a:close/>
                </a:path>
                <a:path w="441959" h="374650">
                  <a:moveTo>
                    <a:pt x="184725" y="212818"/>
                  </a:moveTo>
                  <a:lnTo>
                    <a:pt x="184636" y="213105"/>
                  </a:lnTo>
                  <a:lnTo>
                    <a:pt x="184725" y="212818"/>
                  </a:lnTo>
                  <a:close/>
                </a:path>
                <a:path w="441959" h="374650">
                  <a:moveTo>
                    <a:pt x="184911" y="212216"/>
                  </a:moveTo>
                  <a:lnTo>
                    <a:pt x="184725" y="212818"/>
                  </a:lnTo>
                  <a:lnTo>
                    <a:pt x="184657" y="213105"/>
                  </a:lnTo>
                  <a:lnTo>
                    <a:pt x="184911" y="212216"/>
                  </a:lnTo>
                  <a:close/>
                </a:path>
                <a:path w="441959" h="374650">
                  <a:moveTo>
                    <a:pt x="216430" y="199008"/>
                  </a:moveTo>
                  <a:lnTo>
                    <a:pt x="187959" y="199008"/>
                  </a:lnTo>
                  <a:lnTo>
                    <a:pt x="184725" y="212818"/>
                  </a:lnTo>
                  <a:lnTo>
                    <a:pt x="184911" y="212216"/>
                  </a:lnTo>
                  <a:lnTo>
                    <a:pt x="213579" y="212216"/>
                  </a:lnTo>
                  <a:lnTo>
                    <a:pt x="215137" y="205358"/>
                  </a:lnTo>
                  <a:lnTo>
                    <a:pt x="215264" y="204977"/>
                  </a:lnTo>
                  <a:lnTo>
                    <a:pt x="216430" y="199008"/>
                  </a:lnTo>
                  <a:close/>
                </a:path>
                <a:path w="441959" h="374650">
                  <a:moveTo>
                    <a:pt x="222126" y="167131"/>
                  </a:moveTo>
                  <a:lnTo>
                    <a:pt x="194309" y="167131"/>
                  </a:lnTo>
                  <a:lnTo>
                    <a:pt x="194055" y="168910"/>
                  </a:lnTo>
                  <a:lnTo>
                    <a:pt x="191134" y="183261"/>
                  </a:lnTo>
                  <a:lnTo>
                    <a:pt x="187832" y="199516"/>
                  </a:lnTo>
                  <a:lnTo>
                    <a:pt x="187959" y="199008"/>
                  </a:lnTo>
                  <a:lnTo>
                    <a:pt x="216430" y="199008"/>
                  </a:lnTo>
                  <a:lnTo>
                    <a:pt x="218439" y="188721"/>
                  </a:lnTo>
                  <a:lnTo>
                    <a:pt x="221741" y="172592"/>
                  </a:lnTo>
                  <a:lnTo>
                    <a:pt x="222126" y="167131"/>
                  </a:lnTo>
                  <a:close/>
                </a:path>
                <a:path w="441959" h="374650">
                  <a:moveTo>
                    <a:pt x="194109" y="168147"/>
                  </a:moveTo>
                  <a:lnTo>
                    <a:pt x="193959" y="168910"/>
                  </a:lnTo>
                  <a:lnTo>
                    <a:pt x="194109" y="168147"/>
                  </a:lnTo>
                  <a:close/>
                </a:path>
                <a:path w="441959" h="374650">
                  <a:moveTo>
                    <a:pt x="194309" y="167131"/>
                  </a:moveTo>
                  <a:lnTo>
                    <a:pt x="194109" y="168147"/>
                  </a:lnTo>
                  <a:lnTo>
                    <a:pt x="194055" y="168910"/>
                  </a:lnTo>
                  <a:lnTo>
                    <a:pt x="194309" y="167131"/>
                  </a:lnTo>
                  <a:close/>
                </a:path>
                <a:path w="441959" h="374650">
                  <a:moveTo>
                    <a:pt x="223011" y="138175"/>
                  </a:moveTo>
                  <a:lnTo>
                    <a:pt x="195199" y="138175"/>
                  </a:lnTo>
                  <a:lnTo>
                    <a:pt x="195325" y="140335"/>
                  </a:lnTo>
                  <a:lnTo>
                    <a:pt x="195199" y="153669"/>
                  </a:lnTo>
                  <a:lnTo>
                    <a:pt x="195073" y="154558"/>
                  </a:lnTo>
                  <a:lnTo>
                    <a:pt x="194109" y="168147"/>
                  </a:lnTo>
                  <a:lnTo>
                    <a:pt x="194309" y="167131"/>
                  </a:lnTo>
                  <a:lnTo>
                    <a:pt x="222126" y="167131"/>
                  </a:lnTo>
                  <a:lnTo>
                    <a:pt x="223011" y="154558"/>
                  </a:lnTo>
                  <a:lnTo>
                    <a:pt x="223011" y="138175"/>
                  </a:lnTo>
                  <a:close/>
                </a:path>
                <a:path w="441959" h="374650">
                  <a:moveTo>
                    <a:pt x="195199" y="152780"/>
                  </a:moveTo>
                  <a:lnTo>
                    <a:pt x="195136" y="153669"/>
                  </a:lnTo>
                  <a:lnTo>
                    <a:pt x="195199" y="152780"/>
                  </a:lnTo>
                  <a:close/>
                </a:path>
                <a:path w="441959" h="374650">
                  <a:moveTo>
                    <a:pt x="195199" y="139505"/>
                  </a:moveTo>
                  <a:lnTo>
                    <a:pt x="195199" y="140335"/>
                  </a:lnTo>
                  <a:lnTo>
                    <a:pt x="195199" y="139505"/>
                  </a:lnTo>
                  <a:close/>
                </a:path>
                <a:path w="441959" h="374650">
                  <a:moveTo>
                    <a:pt x="193338" y="127357"/>
                  </a:moveTo>
                  <a:lnTo>
                    <a:pt x="195199" y="139505"/>
                  </a:lnTo>
                  <a:lnTo>
                    <a:pt x="195199" y="138175"/>
                  </a:lnTo>
                  <a:lnTo>
                    <a:pt x="223011" y="138175"/>
                  </a:lnTo>
                  <a:lnTo>
                    <a:pt x="222884" y="136016"/>
                  </a:lnTo>
                  <a:lnTo>
                    <a:pt x="221707" y="128396"/>
                  </a:lnTo>
                  <a:lnTo>
                    <a:pt x="193675" y="128396"/>
                  </a:lnTo>
                  <a:lnTo>
                    <a:pt x="193338" y="127357"/>
                  </a:lnTo>
                  <a:close/>
                </a:path>
                <a:path w="441959" h="374650">
                  <a:moveTo>
                    <a:pt x="193166" y="126237"/>
                  </a:moveTo>
                  <a:lnTo>
                    <a:pt x="193338" y="127357"/>
                  </a:lnTo>
                  <a:lnTo>
                    <a:pt x="193675" y="128396"/>
                  </a:lnTo>
                  <a:lnTo>
                    <a:pt x="193166" y="126237"/>
                  </a:lnTo>
                  <a:close/>
                </a:path>
                <a:path w="441959" h="374650">
                  <a:moveTo>
                    <a:pt x="221373" y="126237"/>
                  </a:moveTo>
                  <a:lnTo>
                    <a:pt x="193166" y="126237"/>
                  </a:lnTo>
                  <a:lnTo>
                    <a:pt x="193675" y="128396"/>
                  </a:lnTo>
                  <a:lnTo>
                    <a:pt x="221707" y="128396"/>
                  </a:lnTo>
                  <a:lnTo>
                    <a:pt x="221373" y="126237"/>
                  </a:lnTo>
                  <a:close/>
                </a:path>
                <a:path w="441959" h="374650">
                  <a:moveTo>
                    <a:pt x="189734" y="116228"/>
                  </a:moveTo>
                  <a:lnTo>
                    <a:pt x="193338" y="127357"/>
                  </a:lnTo>
                  <a:lnTo>
                    <a:pt x="193166" y="126237"/>
                  </a:lnTo>
                  <a:lnTo>
                    <a:pt x="221373" y="126237"/>
                  </a:lnTo>
                  <a:lnTo>
                    <a:pt x="220725" y="122046"/>
                  </a:lnTo>
                  <a:lnTo>
                    <a:pt x="220217" y="119761"/>
                  </a:lnTo>
                  <a:lnTo>
                    <a:pt x="219387" y="117220"/>
                  </a:lnTo>
                  <a:lnTo>
                    <a:pt x="190246" y="117220"/>
                  </a:lnTo>
                  <a:lnTo>
                    <a:pt x="189734" y="116228"/>
                  </a:lnTo>
                  <a:close/>
                </a:path>
                <a:path w="441959" h="374650">
                  <a:moveTo>
                    <a:pt x="189356" y="115062"/>
                  </a:moveTo>
                  <a:lnTo>
                    <a:pt x="189734" y="116228"/>
                  </a:lnTo>
                  <a:lnTo>
                    <a:pt x="190246" y="117220"/>
                  </a:lnTo>
                  <a:lnTo>
                    <a:pt x="189356" y="115062"/>
                  </a:lnTo>
                  <a:close/>
                </a:path>
                <a:path w="441959" h="374650">
                  <a:moveTo>
                    <a:pt x="218681" y="115062"/>
                  </a:moveTo>
                  <a:lnTo>
                    <a:pt x="189356" y="115062"/>
                  </a:lnTo>
                  <a:lnTo>
                    <a:pt x="190246" y="117220"/>
                  </a:lnTo>
                  <a:lnTo>
                    <a:pt x="219387" y="117220"/>
                  </a:lnTo>
                  <a:lnTo>
                    <a:pt x="218681" y="115062"/>
                  </a:lnTo>
                  <a:close/>
                </a:path>
                <a:path w="441959" h="374650">
                  <a:moveTo>
                    <a:pt x="215115" y="104648"/>
                  </a:moveTo>
                  <a:lnTo>
                    <a:pt x="183768" y="104648"/>
                  </a:lnTo>
                  <a:lnTo>
                    <a:pt x="184276" y="105537"/>
                  </a:lnTo>
                  <a:lnTo>
                    <a:pt x="189734" y="116228"/>
                  </a:lnTo>
                  <a:lnTo>
                    <a:pt x="189356" y="115062"/>
                  </a:lnTo>
                  <a:lnTo>
                    <a:pt x="218681" y="115062"/>
                  </a:lnTo>
                  <a:lnTo>
                    <a:pt x="215900" y="106552"/>
                  </a:lnTo>
                  <a:lnTo>
                    <a:pt x="215115" y="104648"/>
                  </a:lnTo>
                  <a:close/>
                </a:path>
                <a:path w="441959" h="374650">
                  <a:moveTo>
                    <a:pt x="183992" y="105081"/>
                  </a:moveTo>
                  <a:lnTo>
                    <a:pt x="184226" y="105537"/>
                  </a:lnTo>
                  <a:lnTo>
                    <a:pt x="183992" y="105081"/>
                  </a:lnTo>
                  <a:close/>
                </a:path>
                <a:path w="441959" h="374650">
                  <a:moveTo>
                    <a:pt x="183768" y="104648"/>
                  </a:moveTo>
                  <a:lnTo>
                    <a:pt x="183992" y="105081"/>
                  </a:lnTo>
                  <a:lnTo>
                    <a:pt x="184276" y="105537"/>
                  </a:lnTo>
                  <a:lnTo>
                    <a:pt x="183768" y="104648"/>
                  </a:lnTo>
                  <a:close/>
                </a:path>
                <a:path w="441959" h="374650">
                  <a:moveTo>
                    <a:pt x="177050" y="93974"/>
                  </a:moveTo>
                  <a:lnTo>
                    <a:pt x="183992" y="105081"/>
                  </a:lnTo>
                  <a:lnTo>
                    <a:pt x="183768" y="104648"/>
                  </a:lnTo>
                  <a:lnTo>
                    <a:pt x="215115" y="104648"/>
                  </a:lnTo>
                  <a:lnTo>
                    <a:pt x="215010" y="104393"/>
                  </a:lnTo>
                  <a:lnTo>
                    <a:pt x="210049" y="94741"/>
                  </a:lnTo>
                  <a:lnTo>
                    <a:pt x="177673" y="94741"/>
                  </a:lnTo>
                  <a:lnTo>
                    <a:pt x="177050" y="93974"/>
                  </a:lnTo>
                  <a:close/>
                </a:path>
                <a:path w="441959" h="374650">
                  <a:moveTo>
                    <a:pt x="176656" y="93344"/>
                  </a:moveTo>
                  <a:lnTo>
                    <a:pt x="177050" y="93974"/>
                  </a:lnTo>
                  <a:lnTo>
                    <a:pt x="177673" y="94741"/>
                  </a:lnTo>
                  <a:lnTo>
                    <a:pt x="176656" y="93344"/>
                  </a:lnTo>
                  <a:close/>
                </a:path>
                <a:path w="441959" h="374650">
                  <a:moveTo>
                    <a:pt x="209331" y="93344"/>
                  </a:moveTo>
                  <a:lnTo>
                    <a:pt x="176656" y="93344"/>
                  </a:lnTo>
                  <a:lnTo>
                    <a:pt x="177673" y="94741"/>
                  </a:lnTo>
                  <a:lnTo>
                    <a:pt x="210049" y="94741"/>
                  </a:lnTo>
                  <a:lnTo>
                    <a:pt x="209331" y="93344"/>
                  </a:lnTo>
                  <a:close/>
                </a:path>
                <a:path w="441959" h="374650">
                  <a:moveTo>
                    <a:pt x="158968" y="73286"/>
                  </a:moveTo>
                  <a:lnTo>
                    <a:pt x="169036" y="83946"/>
                  </a:lnTo>
                  <a:lnTo>
                    <a:pt x="177050" y="93974"/>
                  </a:lnTo>
                  <a:lnTo>
                    <a:pt x="176656" y="93344"/>
                  </a:lnTo>
                  <a:lnTo>
                    <a:pt x="209331" y="93344"/>
                  </a:lnTo>
                  <a:lnTo>
                    <a:pt x="208025" y="90804"/>
                  </a:lnTo>
                  <a:lnTo>
                    <a:pt x="200405" y="78612"/>
                  </a:lnTo>
                  <a:lnTo>
                    <a:pt x="199389" y="77088"/>
                  </a:lnTo>
                  <a:lnTo>
                    <a:pt x="196814" y="73913"/>
                  </a:lnTo>
                  <a:lnTo>
                    <a:pt x="159765" y="73913"/>
                  </a:lnTo>
                  <a:lnTo>
                    <a:pt x="158968" y="73286"/>
                  </a:lnTo>
                  <a:close/>
                </a:path>
                <a:path w="441959" h="374650">
                  <a:moveTo>
                    <a:pt x="168401" y="83312"/>
                  </a:moveTo>
                  <a:lnTo>
                    <a:pt x="168917" y="83946"/>
                  </a:lnTo>
                  <a:lnTo>
                    <a:pt x="168401" y="83312"/>
                  </a:lnTo>
                  <a:close/>
                </a:path>
                <a:path w="441959" h="374650">
                  <a:moveTo>
                    <a:pt x="158241" y="72516"/>
                  </a:moveTo>
                  <a:lnTo>
                    <a:pt x="158968" y="73286"/>
                  </a:lnTo>
                  <a:lnTo>
                    <a:pt x="159765" y="73913"/>
                  </a:lnTo>
                  <a:lnTo>
                    <a:pt x="158241" y="72516"/>
                  </a:lnTo>
                  <a:close/>
                </a:path>
                <a:path w="441959" h="374650">
                  <a:moveTo>
                    <a:pt x="195681" y="72516"/>
                  </a:moveTo>
                  <a:lnTo>
                    <a:pt x="158241" y="72516"/>
                  </a:lnTo>
                  <a:lnTo>
                    <a:pt x="159765" y="73913"/>
                  </a:lnTo>
                  <a:lnTo>
                    <a:pt x="196814" y="73913"/>
                  </a:lnTo>
                  <a:lnTo>
                    <a:pt x="195681" y="72516"/>
                  </a:lnTo>
                  <a:close/>
                </a:path>
                <a:path w="441959" h="374650">
                  <a:moveTo>
                    <a:pt x="189001" y="64515"/>
                  </a:moveTo>
                  <a:lnTo>
                    <a:pt x="147827" y="64515"/>
                  </a:lnTo>
                  <a:lnTo>
                    <a:pt x="158968" y="73286"/>
                  </a:lnTo>
                  <a:lnTo>
                    <a:pt x="158241" y="72516"/>
                  </a:lnTo>
                  <a:lnTo>
                    <a:pt x="195681" y="72516"/>
                  </a:lnTo>
                  <a:lnTo>
                    <a:pt x="190118" y="65658"/>
                  </a:lnTo>
                  <a:lnTo>
                    <a:pt x="189001" y="64515"/>
                  </a:lnTo>
                  <a:close/>
                </a:path>
                <a:path w="441959" h="374650">
                  <a:moveTo>
                    <a:pt x="136059" y="55693"/>
                  </a:moveTo>
                  <a:lnTo>
                    <a:pt x="148081" y="64769"/>
                  </a:lnTo>
                  <a:lnTo>
                    <a:pt x="147827" y="64515"/>
                  </a:lnTo>
                  <a:lnTo>
                    <a:pt x="189001" y="64515"/>
                  </a:lnTo>
                  <a:lnTo>
                    <a:pt x="181290" y="56261"/>
                  </a:lnTo>
                  <a:lnTo>
                    <a:pt x="137159" y="56261"/>
                  </a:lnTo>
                  <a:lnTo>
                    <a:pt x="136059" y="55693"/>
                  </a:lnTo>
                  <a:close/>
                </a:path>
                <a:path w="441959" h="374650">
                  <a:moveTo>
                    <a:pt x="135127" y="54990"/>
                  </a:moveTo>
                  <a:lnTo>
                    <a:pt x="136059" y="55693"/>
                  </a:lnTo>
                  <a:lnTo>
                    <a:pt x="137159" y="56261"/>
                  </a:lnTo>
                  <a:lnTo>
                    <a:pt x="135127" y="54990"/>
                  </a:lnTo>
                  <a:close/>
                </a:path>
                <a:path w="441959" h="374650">
                  <a:moveTo>
                    <a:pt x="180104" y="54990"/>
                  </a:moveTo>
                  <a:lnTo>
                    <a:pt x="135127" y="54990"/>
                  </a:lnTo>
                  <a:lnTo>
                    <a:pt x="137159" y="56261"/>
                  </a:lnTo>
                  <a:lnTo>
                    <a:pt x="181290" y="56261"/>
                  </a:lnTo>
                  <a:lnTo>
                    <a:pt x="180104" y="54990"/>
                  </a:lnTo>
                  <a:close/>
                </a:path>
                <a:path w="441959" h="374650">
                  <a:moveTo>
                    <a:pt x="124993" y="49993"/>
                  </a:moveTo>
                  <a:lnTo>
                    <a:pt x="136059" y="55693"/>
                  </a:lnTo>
                  <a:lnTo>
                    <a:pt x="135127" y="54990"/>
                  </a:lnTo>
                  <a:lnTo>
                    <a:pt x="180104" y="54990"/>
                  </a:lnTo>
                  <a:lnTo>
                    <a:pt x="178561" y="53339"/>
                  </a:lnTo>
                  <a:lnTo>
                    <a:pt x="177037" y="51942"/>
                  </a:lnTo>
                  <a:lnTo>
                    <a:pt x="174963" y="50291"/>
                  </a:lnTo>
                  <a:lnTo>
                    <a:pt x="125729" y="50291"/>
                  </a:lnTo>
                  <a:lnTo>
                    <a:pt x="124993" y="49993"/>
                  </a:lnTo>
                  <a:close/>
                </a:path>
                <a:path w="441959" h="374650">
                  <a:moveTo>
                    <a:pt x="124586" y="49783"/>
                  </a:moveTo>
                  <a:lnTo>
                    <a:pt x="124993" y="49993"/>
                  </a:lnTo>
                  <a:lnTo>
                    <a:pt x="125729" y="50291"/>
                  </a:lnTo>
                  <a:lnTo>
                    <a:pt x="124586" y="49783"/>
                  </a:lnTo>
                  <a:close/>
                </a:path>
                <a:path w="441959" h="374650">
                  <a:moveTo>
                    <a:pt x="174324" y="49783"/>
                  </a:moveTo>
                  <a:lnTo>
                    <a:pt x="124586" y="49783"/>
                  </a:lnTo>
                  <a:lnTo>
                    <a:pt x="125729" y="50291"/>
                  </a:lnTo>
                  <a:lnTo>
                    <a:pt x="174963" y="50291"/>
                  </a:lnTo>
                  <a:lnTo>
                    <a:pt x="174324" y="49783"/>
                  </a:lnTo>
                  <a:close/>
                </a:path>
                <a:path w="441959" h="374650">
                  <a:moveTo>
                    <a:pt x="167780" y="44576"/>
                  </a:moveTo>
                  <a:lnTo>
                    <a:pt x="111632" y="44576"/>
                  </a:lnTo>
                  <a:lnTo>
                    <a:pt x="124993" y="49993"/>
                  </a:lnTo>
                  <a:lnTo>
                    <a:pt x="124586" y="49783"/>
                  </a:lnTo>
                  <a:lnTo>
                    <a:pt x="174324" y="49783"/>
                  </a:lnTo>
                  <a:lnTo>
                    <a:pt x="167780" y="44576"/>
                  </a:lnTo>
                  <a:close/>
                </a:path>
                <a:path w="441959" h="374650">
                  <a:moveTo>
                    <a:pt x="157066" y="36449"/>
                  </a:moveTo>
                  <a:lnTo>
                    <a:pt x="85343" y="36449"/>
                  </a:lnTo>
                  <a:lnTo>
                    <a:pt x="98932" y="40386"/>
                  </a:lnTo>
                  <a:lnTo>
                    <a:pt x="112522" y="44957"/>
                  </a:lnTo>
                  <a:lnTo>
                    <a:pt x="111632" y="44576"/>
                  </a:lnTo>
                  <a:lnTo>
                    <a:pt x="167780" y="44576"/>
                  </a:lnTo>
                  <a:lnTo>
                    <a:pt x="165226" y="42544"/>
                  </a:lnTo>
                  <a:lnTo>
                    <a:pt x="164973" y="42417"/>
                  </a:lnTo>
                  <a:lnTo>
                    <a:pt x="157066" y="36449"/>
                  </a:lnTo>
                  <a:close/>
                </a:path>
                <a:path w="441959" h="374650">
                  <a:moveTo>
                    <a:pt x="98425" y="40258"/>
                  </a:moveTo>
                  <a:lnTo>
                    <a:pt x="98806" y="40386"/>
                  </a:lnTo>
                  <a:lnTo>
                    <a:pt x="98425" y="40258"/>
                  </a:lnTo>
                  <a:close/>
                </a:path>
                <a:path w="441959" h="374650">
                  <a:moveTo>
                    <a:pt x="57305" y="31189"/>
                  </a:moveTo>
                  <a:lnTo>
                    <a:pt x="86486" y="36829"/>
                  </a:lnTo>
                  <a:lnTo>
                    <a:pt x="85343" y="36449"/>
                  </a:lnTo>
                  <a:lnTo>
                    <a:pt x="157066" y="36449"/>
                  </a:lnTo>
                  <a:lnTo>
                    <a:pt x="152018" y="32638"/>
                  </a:lnTo>
                  <a:lnTo>
                    <a:pt x="149986" y="31368"/>
                  </a:lnTo>
                  <a:lnTo>
                    <a:pt x="149740" y="31241"/>
                  </a:lnTo>
                  <a:lnTo>
                    <a:pt x="58165" y="31241"/>
                  </a:lnTo>
                  <a:lnTo>
                    <a:pt x="57305" y="31189"/>
                  </a:lnTo>
                  <a:close/>
                </a:path>
                <a:path w="441959" h="374650">
                  <a:moveTo>
                    <a:pt x="56260" y="30987"/>
                  </a:moveTo>
                  <a:lnTo>
                    <a:pt x="57305" y="31189"/>
                  </a:lnTo>
                  <a:lnTo>
                    <a:pt x="58165" y="31241"/>
                  </a:lnTo>
                  <a:lnTo>
                    <a:pt x="56260" y="30987"/>
                  </a:lnTo>
                  <a:close/>
                </a:path>
                <a:path w="441959" h="374650">
                  <a:moveTo>
                    <a:pt x="149247" y="30987"/>
                  </a:moveTo>
                  <a:lnTo>
                    <a:pt x="56260" y="30987"/>
                  </a:lnTo>
                  <a:lnTo>
                    <a:pt x="58165" y="31241"/>
                  </a:lnTo>
                  <a:lnTo>
                    <a:pt x="149740" y="31241"/>
                  </a:lnTo>
                  <a:lnTo>
                    <a:pt x="149247" y="30987"/>
                  </a:lnTo>
                  <a:close/>
                </a:path>
                <a:path w="441959" h="374650">
                  <a:moveTo>
                    <a:pt x="143577" y="28066"/>
                  </a:moveTo>
                  <a:lnTo>
                    <a:pt x="31114" y="28066"/>
                  </a:lnTo>
                  <a:lnTo>
                    <a:pt x="33274" y="28320"/>
                  </a:lnTo>
                  <a:lnTo>
                    <a:pt x="32638" y="28320"/>
                  </a:lnTo>
                  <a:lnTo>
                    <a:pt x="45592" y="30479"/>
                  </a:lnTo>
                  <a:lnTo>
                    <a:pt x="57305" y="31189"/>
                  </a:lnTo>
                  <a:lnTo>
                    <a:pt x="56260" y="30987"/>
                  </a:lnTo>
                  <a:lnTo>
                    <a:pt x="149247" y="30987"/>
                  </a:lnTo>
                  <a:lnTo>
                    <a:pt x="144070" y="28320"/>
                  </a:lnTo>
                  <a:lnTo>
                    <a:pt x="32590" y="28312"/>
                  </a:lnTo>
                  <a:lnTo>
                    <a:pt x="144054" y="28312"/>
                  </a:lnTo>
                  <a:lnTo>
                    <a:pt x="143577" y="28066"/>
                  </a:lnTo>
                  <a:close/>
                </a:path>
                <a:path w="441959" h="374650">
                  <a:moveTo>
                    <a:pt x="31114" y="28066"/>
                  </a:moveTo>
                  <a:lnTo>
                    <a:pt x="32590" y="28312"/>
                  </a:lnTo>
                  <a:lnTo>
                    <a:pt x="33274" y="28320"/>
                  </a:lnTo>
                  <a:lnTo>
                    <a:pt x="31114" y="28066"/>
                  </a:lnTo>
                  <a:close/>
                </a:path>
                <a:path w="441959" h="374650">
                  <a:moveTo>
                    <a:pt x="7238" y="0"/>
                  </a:moveTo>
                  <a:lnTo>
                    <a:pt x="1269" y="5461"/>
                  </a:lnTo>
                  <a:lnTo>
                    <a:pt x="0" y="19557"/>
                  </a:lnTo>
                  <a:lnTo>
                    <a:pt x="5079" y="25907"/>
                  </a:lnTo>
                  <a:lnTo>
                    <a:pt x="20700" y="28066"/>
                  </a:lnTo>
                  <a:lnTo>
                    <a:pt x="22478" y="28193"/>
                  </a:lnTo>
                  <a:lnTo>
                    <a:pt x="32590" y="28312"/>
                  </a:lnTo>
                  <a:lnTo>
                    <a:pt x="31114" y="28066"/>
                  </a:lnTo>
                  <a:lnTo>
                    <a:pt x="143577" y="28066"/>
                  </a:lnTo>
                  <a:lnTo>
                    <a:pt x="137413" y="24891"/>
                  </a:lnTo>
                  <a:lnTo>
                    <a:pt x="136271" y="24383"/>
                  </a:lnTo>
                  <a:lnTo>
                    <a:pt x="122300" y="18668"/>
                  </a:lnTo>
                  <a:lnTo>
                    <a:pt x="121411" y="18287"/>
                  </a:lnTo>
                  <a:lnTo>
                    <a:pt x="107314" y="13588"/>
                  </a:lnTo>
                  <a:lnTo>
                    <a:pt x="106806" y="13462"/>
                  </a:lnTo>
                  <a:lnTo>
                    <a:pt x="93090" y="9398"/>
                  </a:lnTo>
                  <a:lnTo>
                    <a:pt x="61594" y="3428"/>
                  </a:lnTo>
                  <a:lnTo>
                    <a:pt x="59689" y="3175"/>
                  </a:lnTo>
                  <a:lnTo>
                    <a:pt x="49631" y="2666"/>
                  </a:lnTo>
                  <a:lnTo>
                    <a:pt x="48640" y="2666"/>
                  </a:lnTo>
                  <a:lnTo>
                    <a:pt x="47116" y="2539"/>
                  </a:lnTo>
                  <a:lnTo>
                    <a:pt x="47878" y="2539"/>
                  </a:lnTo>
                  <a:lnTo>
                    <a:pt x="35686" y="507"/>
                  </a:lnTo>
                  <a:lnTo>
                    <a:pt x="22478" y="507"/>
                  </a:lnTo>
                  <a:lnTo>
                    <a:pt x="22841" y="503"/>
                  </a:lnTo>
                  <a:lnTo>
                    <a:pt x="7238" y="0"/>
                  </a:lnTo>
                  <a:close/>
                </a:path>
                <a:path w="441959" h="374650">
                  <a:moveTo>
                    <a:pt x="47116" y="2539"/>
                  </a:moveTo>
                  <a:lnTo>
                    <a:pt x="48640" y="2666"/>
                  </a:lnTo>
                  <a:lnTo>
                    <a:pt x="48210" y="2595"/>
                  </a:lnTo>
                  <a:lnTo>
                    <a:pt x="47116" y="2539"/>
                  </a:lnTo>
                  <a:close/>
                </a:path>
                <a:path w="441959" h="374650">
                  <a:moveTo>
                    <a:pt x="48210" y="2595"/>
                  </a:moveTo>
                  <a:lnTo>
                    <a:pt x="48640" y="2666"/>
                  </a:lnTo>
                  <a:lnTo>
                    <a:pt x="49631" y="2666"/>
                  </a:lnTo>
                  <a:lnTo>
                    <a:pt x="48210" y="2595"/>
                  </a:lnTo>
                  <a:close/>
                </a:path>
                <a:path w="441959" h="374650">
                  <a:moveTo>
                    <a:pt x="47878" y="2539"/>
                  </a:moveTo>
                  <a:lnTo>
                    <a:pt x="47116" y="2539"/>
                  </a:lnTo>
                  <a:lnTo>
                    <a:pt x="48210" y="2595"/>
                  </a:lnTo>
                  <a:lnTo>
                    <a:pt x="47878" y="2539"/>
                  </a:lnTo>
                  <a:close/>
                </a:path>
                <a:path w="441959" h="374650">
                  <a:moveTo>
                    <a:pt x="22841" y="503"/>
                  </a:moveTo>
                  <a:lnTo>
                    <a:pt x="22478" y="507"/>
                  </a:lnTo>
                  <a:lnTo>
                    <a:pt x="22986" y="507"/>
                  </a:lnTo>
                  <a:lnTo>
                    <a:pt x="22841" y="503"/>
                  </a:lnTo>
                  <a:close/>
                </a:path>
                <a:path w="441959" h="374650">
                  <a:moveTo>
                    <a:pt x="33274" y="380"/>
                  </a:moveTo>
                  <a:lnTo>
                    <a:pt x="22841" y="503"/>
                  </a:lnTo>
                  <a:lnTo>
                    <a:pt x="22986" y="507"/>
                  </a:lnTo>
                  <a:lnTo>
                    <a:pt x="35686" y="507"/>
                  </a:lnTo>
                  <a:lnTo>
                    <a:pt x="33274" y="3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CF8D0D-427F-8CD9-27C4-2F1291EC9458}"/>
                  </a:ext>
                </a:extLst>
              </p14:cNvPr>
              <p14:cNvContentPartPr/>
              <p14:nvPr/>
            </p14:nvContentPartPr>
            <p14:xfrm>
              <a:off x="819360" y="1840680"/>
              <a:ext cx="4330800" cy="1081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CF8D0D-427F-8CD9-27C4-2F1291EC94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000" y="1831320"/>
                <a:ext cx="4349520" cy="109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Random</a:t>
            </a:r>
            <a:r>
              <a:rPr cap="small" spc="215" dirty="0"/>
              <a:t> </a:t>
            </a:r>
            <a:r>
              <a:rPr cap="small" spc="100" dirty="0"/>
              <a:t>Variables</a:t>
            </a:r>
            <a:r>
              <a:rPr cap="small" spc="295" dirty="0"/>
              <a:t> </a:t>
            </a:r>
            <a:r>
              <a:rPr cap="small" spc="165" dirty="0"/>
              <a:t>–</a:t>
            </a:r>
            <a:r>
              <a:rPr cap="small" spc="85" dirty="0"/>
              <a:t> </a:t>
            </a:r>
            <a:r>
              <a:rPr cap="small" spc="130" dirty="0"/>
              <a:t>Notation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60" dirty="0"/>
              <a:t>Capital:</a:t>
            </a:r>
            <a:r>
              <a:rPr spc="50" dirty="0"/>
              <a:t> </a:t>
            </a:r>
            <a:r>
              <a:rPr dirty="0"/>
              <a:t>X:</a:t>
            </a:r>
            <a:r>
              <a:rPr spc="30" dirty="0"/>
              <a:t> </a:t>
            </a:r>
            <a:r>
              <a:rPr spc="150" dirty="0"/>
              <a:t>variable</a:t>
            </a: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20" dirty="0"/>
              <a:t>Lowercase:</a:t>
            </a:r>
            <a:r>
              <a:rPr spc="55" dirty="0"/>
              <a:t> </a:t>
            </a:r>
            <a:r>
              <a:rPr dirty="0"/>
              <a:t>x:</a:t>
            </a:r>
            <a:r>
              <a:rPr spc="80" dirty="0"/>
              <a:t> </a:t>
            </a:r>
            <a:r>
              <a:rPr spc="265" dirty="0"/>
              <a:t>a</a:t>
            </a:r>
            <a:r>
              <a:rPr spc="85" dirty="0"/>
              <a:t> </a:t>
            </a:r>
            <a:r>
              <a:rPr spc="190" dirty="0"/>
              <a:t>particular</a:t>
            </a:r>
            <a:r>
              <a:rPr spc="55" dirty="0"/>
              <a:t> </a:t>
            </a:r>
            <a:r>
              <a:rPr spc="165" dirty="0"/>
              <a:t>value</a:t>
            </a:r>
            <a:r>
              <a:rPr spc="8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spc="-50" dirty="0"/>
              <a:t>X</a:t>
            </a: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dirty="0"/>
              <a:t>Val(X):</a:t>
            </a:r>
            <a:r>
              <a:rPr spc="90" dirty="0"/>
              <a:t> </a:t>
            </a:r>
            <a:r>
              <a:rPr spc="215" dirty="0"/>
              <a:t>the</a:t>
            </a:r>
            <a:r>
              <a:rPr spc="105" dirty="0"/>
              <a:t> </a:t>
            </a:r>
            <a:r>
              <a:rPr spc="180" dirty="0"/>
              <a:t>set</a:t>
            </a:r>
            <a:r>
              <a:rPr spc="10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spc="165" dirty="0"/>
              <a:t>values</a:t>
            </a:r>
            <a:r>
              <a:rPr spc="105" dirty="0"/>
              <a:t> </a:t>
            </a:r>
            <a:r>
              <a:rPr dirty="0"/>
              <a:t>X</a:t>
            </a:r>
            <a:r>
              <a:rPr spc="100" dirty="0"/>
              <a:t> </a:t>
            </a:r>
            <a:r>
              <a:rPr spc="175" dirty="0"/>
              <a:t>can</a:t>
            </a:r>
            <a:r>
              <a:rPr spc="95" dirty="0"/>
              <a:t> </a:t>
            </a:r>
            <a:r>
              <a:rPr spc="195" dirty="0"/>
              <a:t>take</a:t>
            </a: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85" dirty="0"/>
              <a:t>Bold</a:t>
            </a:r>
            <a:r>
              <a:rPr spc="65" dirty="0"/>
              <a:t> </a:t>
            </a:r>
            <a:r>
              <a:rPr spc="160" dirty="0"/>
              <a:t>Capital:</a:t>
            </a:r>
            <a:r>
              <a:rPr spc="50" dirty="0"/>
              <a:t> </a:t>
            </a:r>
            <a:r>
              <a:rPr b="1" dirty="0">
                <a:latin typeface="Times New Roman"/>
                <a:cs typeface="Times New Roman"/>
              </a:rPr>
              <a:t>X</a:t>
            </a:r>
            <a:r>
              <a:rPr dirty="0"/>
              <a:t>:</a:t>
            </a:r>
            <a:r>
              <a:rPr spc="70" dirty="0"/>
              <a:t> </a:t>
            </a:r>
            <a:r>
              <a:rPr spc="265" dirty="0"/>
              <a:t>a</a:t>
            </a:r>
            <a:r>
              <a:rPr spc="70" dirty="0"/>
              <a:t> </a:t>
            </a:r>
            <a:r>
              <a:rPr spc="180" dirty="0"/>
              <a:t>set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155" dirty="0"/>
              <a:t>variables</a:t>
            </a:r>
          </a:p>
          <a:p>
            <a:pPr marL="286385" marR="5080" indent="-274320">
              <a:lnSpc>
                <a:spcPct val="120100"/>
              </a:lnSpc>
              <a:spcBef>
                <a:spcPts val="5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85" dirty="0"/>
              <a:t>Bold</a:t>
            </a:r>
            <a:r>
              <a:rPr spc="75" dirty="0"/>
              <a:t> </a:t>
            </a:r>
            <a:r>
              <a:rPr spc="114" dirty="0"/>
              <a:t>lowercase:</a:t>
            </a:r>
            <a:r>
              <a:rPr spc="25" dirty="0"/>
              <a:t> </a:t>
            </a:r>
            <a:r>
              <a:rPr b="1" spc="125" dirty="0">
                <a:latin typeface="Times New Roman"/>
                <a:cs typeface="Times New Roman"/>
              </a:rPr>
              <a:t>x</a:t>
            </a:r>
            <a:r>
              <a:rPr spc="125" dirty="0"/>
              <a:t>:</a:t>
            </a:r>
            <a:r>
              <a:rPr spc="75" dirty="0"/>
              <a:t> </a:t>
            </a:r>
            <a:r>
              <a:rPr spc="260" dirty="0"/>
              <a:t>an</a:t>
            </a:r>
            <a:r>
              <a:rPr spc="70" dirty="0"/>
              <a:t> </a:t>
            </a:r>
            <a:r>
              <a:rPr spc="190" dirty="0"/>
              <a:t>assignment</a:t>
            </a:r>
            <a:r>
              <a:rPr spc="75" dirty="0"/>
              <a:t> </a:t>
            </a:r>
            <a:r>
              <a:rPr spc="130" dirty="0"/>
              <a:t>to</a:t>
            </a:r>
            <a:r>
              <a:rPr spc="75" dirty="0"/>
              <a:t> </a:t>
            </a:r>
            <a:r>
              <a:rPr spc="140" dirty="0"/>
              <a:t>all</a:t>
            </a:r>
            <a:r>
              <a:rPr spc="55" dirty="0"/>
              <a:t> </a:t>
            </a:r>
            <a:r>
              <a:rPr spc="150" dirty="0"/>
              <a:t>variables </a:t>
            </a:r>
            <a:r>
              <a:rPr spc="175" dirty="0"/>
              <a:t>in</a:t>
            </a:r>
            <a:r>
              <a:rPr spc="60" dirty="0"/>
              <a:t> </a:t>
            </a:r>
            <a:r>
              <a:rPr b="1" spc="-50" dirty="0">
                <a:latin typeface="Times New Roman"/>
                <a:cs typeface="Times New Roman"/>
              </a:rPr>
              <a:t>X</a:t>
            </a: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55" dirty="0"/>
              <a:t>P(X=x)</a:t>
            </a:r>
            <a:r>
              <a:rPr spc="75" dirty="0"/>
              <a:t> </a:t>
            </a:r>
            <a:r>
              <a:rPr spc="90" dirty="0"/>
              <a:t>will</a:t>
            </a:r>
            <a:r>
              <a:rPr spc="50" dirty="0"/>
              <a:t> </a:t>
            </a:r>
            <a:r>
              <a:rPr spc="120" dirty="0"/>
              <a:t>be</a:t>
            </a:r>
            <a:r>
              <a:rPr spc="75" dirty="0"/>
              <a:t> </a:t>
            </a:r>
            <a:r>
              <a:rPr spc="185" dirty="0"/>
              <a:t>shortened</a:t>
            </a:r>
            <a:r>
              <a:rPr spc="65" dirty="0"/>
              <a:t> </a:t>
            </a:r>
            <a:r>
              <a:rPr spc="215" dirty="0"/>
              <a:t>as</a:t>
            </a:r>
            <a:r>
              <a:rPr spc="85" dirty="0"/>
              <a:t> </a:t>
            </a:r>
            <a:r>
              <a:rPr spc="60" dirty="0"/>
              <a:t>P(x)</a:t>
            </a: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70" dirty="0"/>
              <a:t>P(X=x </a:t>
            </a:r>
            <a:r>
              <a:rPr spc="-580" dirty="0">
                <a:latin typeface="Toppan Bunkyu Gothic Regular"/>
                <a:cs typeface="Toppan Bunkyu Gothic Regular"/>
              </a:rPr>
              <a:t>∩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dirty="0"/>
              <a:t>Y=y)</a:t>
            </a:r>
            <a:r>
              <a:rPr spc="90" dirty="0"/>
              <a:t> will</a:t>
            </a:r>
            <a:r>
              <a:rPr spc="55" dirty="0"/>
              <a:t> </a:t>
            </a:r>
            <a:r>
              <a:rPr spc="135" dirty="0"/>
              <a:t>be</a:t>
            </a:r>
            <a:r>
              <a:rPr spc="90" dirty="0"/>
              <a:t> </a:t>
            </a:r>
            <a:r>
              <a:rPr spc="180" dirty="0"/>
              <a:t>shortened</a:t>
            </a:r>
            <a:r>
              <a:rPr spc="55" dirty="0"/>
              <a:t> </a:t>
            </a:r>
            <a:r>
              <a:rPr spc="215" dirty="0"/>
              <a:t>as</a:t>
            </a:r>
            <a:r>
              <a:rPr spc="90" dirty="0"/>
              <a:t> </a:t>
            </a:r>
            <a:r>
              <a:rPr spc="70" dirty="0"/>
              <a:t>P(x,y)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0" dirty="0"/>
              <a:t>Joint</a:t>
            </a:r>
            <a:r>
              <a:rPr cap="small" spc="240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6385" algn="l"/>
              </a:tabLst>
            </a:pPr>
            <a:r>
              <a:rPr sz="1800" spc="70" dirty="0"/>
              <a:t>We</a:t>
            </a:r>
            <a:r>
              <a:rPr sz="1800" spc="85" dirty="0"/>
              <a:t> </a:t>
            </a:r>
            <a:r>
              <a:rPr sz="1800" spc="135" dirty="0"/>
              <a:t>have</a:t>
            </a:r>
            <a:r>
              <a:rPr sz="1800" spc="60" dirty="0"/>
              <a:t> </a:t>
            </a: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90" dirty="0">
                <a:latin typeface="Times New Roman"/>
                <a:cs typeface="Times New Roman"/>
              </a:rPr>
              <a:t> </a:t>
            </a:r>
            <a:r>
              <a:rPr sz="1800" spc="150" dirty="0"/>
              <a:t>random</a:t>
            </a:r>
            <a:r>
              <a:rPr sz="1800" spc="90" dirty="0"/>
              <a:t> </a:t>
            </a:r>
            <a:r>
              <a:rPr sz="1800" spc="105" dirty="0"/>
              <a:t>variables,</a:t>
            </a:r>
            <a:r>
              <a:rPr sz="1800" spc="90" dirty="0"/>
              <a:t> </a:t>
            </a:r>
            <a:r>
              <a:rPr sz="1800" dirty="0"/>
              <a:t>X</a:t>
            </a:r>
            <a:r>
              <a:rPr sz="1800" baseline="-20833" dirty="0"/>
              <a:t>1</a:t>
            </a:r>
            <a:r>
              <a:rPr sz="1800" dirty="0"/>
              <a:t>,</a:t>
            </a:r>
            <a:r>
              <a:rPr sz="1800" spc="55" dirty="0"/>
              <a:t> </a:t>
            </a:r>
            <a:r>
              <a:rPr sz="1800" dirty="0"/>
              <a:t>X</a:t>
            </a:r>
            <a:r>
              <a:rPr sz="1800" baseline="-20833" dirty="0"/>
              <a:t>2</a:t>
            </a:r>
            <a:r>
              <a:rPr sz="1800" dirty="0"/>
              <a:t>,</a:t>
            </a:r>
            <a:r>
              <a:rPr sz="1800" spc="65" dirty="0"/>
              <a:t> </a:t>
            </a:r>
            <a:r>
              <a:rPr sz="1800" dirty="0"/>
              <a:t>…,</a:t>
            </a:r>
            <a:r>
              <a:rPr sz="1800" spc="85" dirty="0"/>
              <a:t> </a:t>
            </a:r>
            <a:r>
              <a:rPr sz="1800" spc="-25" dirty="0"/>
              <a:t>X</a:t>
            </a:r>
            <a:r>
              <a:rPr sz="1800" spc="-37" baseline="-20833" dirty="0"/>
              <a:t>n</a:t>
            </a:r>
            <a:endParaRPr sz="1800" baseline="-20833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6385" algn="l"/>
              </a:tabLst>
            </a:pPr>
            <a:r>
              <a:rPr sz="1800" spc="70" dirty="0"/>
              <a:t>We</a:t>
            </a:r>
            <a:r>
              <a:rPr sz="1800" spc="60" dirty="0"/>
              <a:t> </a:t>
            </a:r>
            <a:r>
              <a:rPr sz="1800" spc="160" dirty="0"/>
              <a:t>are</a:t>
            </a:r>
            <a:r>
              <a:rPr sz="1800" spc="55" dirty="0"/>
              <a:t> </a:t>
            </a:r>
            <a:r>
              <a:rPr sz="1800" spc="130" dirty="0"/>
              <a:t>interested</a:t>
            </a:r>
            <a:r>
              <a:rPr sz="1800" spc="75" dirty="0"/>
              <a:t> </a:t>
            </a:r>
            <a:r>
              <a:rPr sz="1800" spc="130" dirty="0"/>
              <a:t>in</a:t>
            </a:r>
            <a:r>
              <a:rPr sz="1800" spc="65" dirty="0"/>
              <a:t> </a:t>
            </a:r>
            <a:r>
              <a:rPr sz="1800" spc="160" dirty="0"/>
              <a:t>the</a:t>
            </a:r>
            <a:r>
              <a:rPr sz="1800" spc="65" dirty="0"/>
              <a:t> </a:t>
            </a:r>
            <a:r>
              <a:rPr sz="1800" spc="100" dirty="0"/>
              <a:t>probability</a:t>
            </a:r>
            <a:r>
              <a:rPr sz="1800" spc="70" dirty="0"/>
              <a:t> </a:t>
            </a:r>
            <a:r>
              <a:rPr sz="1800" dirty="0"/>
              <a:t>of</a:t>
            </a:r>
            <a:r>
              <a:rPr sz="1800" spc="70" dirty="0"/>
              <a:t> </a:t>
            </a:r>
            <a:r>
              <a:rPr sz="1800" spc="195" dirty="0"/>
              <a:t>a</a:t>
            </a:r>
            <a:r>
              <a:rPr sz="1800" spc="65" dirty="0"/>
              <a:t> </a:t>
            </a:r>
            <a:r>
              <a:rPr sz="1800" spc="80" dirty="0"/>
              <a:t>possible</a:t>
            </a:r>
            <a:r>
              <a:rPr sz="1800" spc="75" dirty="0"/>
              <a:t> </a:t>
            </a:r>
            <a:r>
              <a:rPr sz="1800" spc="85" dirty="0"/>
              <a:t>world,</a:t>
            </a:r>
            <a:r>
              <a:rPr sz="1800" spc="60" dirty="0"/>
              <a:t> </a:t>
            </a:r>
            <a:r>
              <a:rPr sz="1800" spc="125" dirty="0"/>
              <a:t>where</a:t>
            </a:r>
            <a:endParaRPr sz="1800"/>
          </a:p>
          <a:p>
            <a:pPr marL="652780" lvl="1" indent="-274320">
              <a:lnSpc>
                <a:spcPct val="100000"/>
              </a:lnSpc>
              <a:spcBef>
                <a:spcPts val="86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=low,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X</a:t>
            </a:r>
            <a:r>
              <a:rPr sz="1800" spc="120" baseline="-20833" dirty="0">
                <a:latin typeface="Times New Roman"/>
                <a:cs typeface="Times New Roman"/>
              </a:rPr>
              <a:t>2</a:t>
            </a:r>
            <a:r>
              <a:rPr sz="1800" spc="80" dirty="0">
                <a:latin typeface="Times New Roman"/>
                <a:cs typeface="Times New Roman"/>
              </a:rPr>
              <a:t>=red,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X</a:t>
            </a:r>
            <a:r>
              <a:rPr sz="1800" spc="82" baseline="-20833" dirty="0">
                <a:latin typeface="Times New Roman"/>
                <a:cs typeface="Times New Roman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=circle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6385" algn="l"/>
              </a:tabLst>
            </a:pPr>
            <a:r>
              <a:rPr sz="1800" spc="50" dirty="0"/>
              <a:t>P(X</a:t>
            </a:r>
            <a:r>
              <a:rPr sz="1800" spc="75" baseline="-20833" dirty="0"/>
              <a:t>1</a:t>
            </a:r>
            <a:r>
              <a:rPr sz="1800" spc="50" dirty="0"/>
              <a:t>,</a:t>
            </a:r>
            <a:r>
              <a:rPr sz="1800" spc="55" dirty="0"/>
              <a:t> </a:t>
            </a:r>
            <a:r>
              <a:rPr sz="1800" dirty="0"/>
              <a:t>X</a:t>
            </a:r>
            <a:r>
              <a:rPr sz="1800" baseline="-20833" dirty="0"/>
              <a:t>2</a:t>
            </a:r>
            <a:r>
              <a:rPr sz="1800" dirty="0"/>
              <a:t>,</a:t>
            </a:r>
            <a:r>
              <a:rPr sz="1800" spc="45" dirty="0"/>
              <a:t> </a:t>
            </a:r>
            <a:r>
              <a:rPr sz="1800" dirty="0"/>
              <a:t>…,</a:t>
            </a:r>
            <a:r>
              <a:rPr sz="1800" spc="80" dirty="0"/>
              <a:t> </a:t>
            </a:r>
            <a:r>
              <a:rPr sz="1800" dirty="0"/>
              <a:t>X</a:t>
            </a:r>
            <a:r>
              <a:rPr sz="1800" baseline="-20833" dirty="0"/>
              <a:t>n</a:t>
            </a:r>
            <a:r>
              <a:rPr sz="1800" dirty="0"/>
              <a:t>)</a:t>
            </a:r>
            <a:r>
              <a:rPr sz="1800" spc="65" dirty="0"/>
              <a:t> </a:t>
            </a:r>
            <a:r>
              <a:rPr sz="1800" spc="105" dirty="0"/>
              <a:t>associates</a:t>
            </a:r>
            <a:r>
              <a:rPr sz="1800" spc="110" dirty="0"/>
              <a:t> </a:t>
            </a:r>
            <a:r>
              <a:rPr sz="1800" spc="195" dirty="0"/>
              <a:t>a</a:t>
            </a:r>
            <a:r>
              <a:rPr sz="1800" spc="80" dirty="0"/>
              <a:t> </a:t>
            </a:r>
            <a:r>
              <a:rPr sz="1800" spc="100" dirty="0"/>
              <a:t>probability</a:t>
            </a:r>
            <a:r>
              <a:rPr sz="1800" spc="75" dirty="0"/>
              <a:t> </a:t>
            </a:r>
            <a:r>
              <a:rPr sz="1800" spc="65" dirty="0"/>
              <a:t>for</a:t>
            </a:r>
            <a:r>
              <a:rPr sz="1800" spc="75" dirty="0"/>
              <a:t> </a:t>
            </a:r>
            <a:r>
              <a:rPr sz="1800" spc="110" dirty="0"/>
              <a:t>each</a:t>
            </a:r>
            <a:r>
              <a:rPr sz="1800" spc="75" dirty="0"/>
              <a:t> </a:t>
            </a:r>
            <a:r>
              <a:rPr sz="1800" spc="80" dirty="0"/>
              <a:t>possible</a:t>
            </a:r>
            <a:r>
              <a:rPr sz="1800" spc="95" dirty="0"/>
              <a:t> world </a:t>
            </a:r>
            <a:r>
              <a:rPr sz="1800" spc="-880" dirty="0">
                <a:latin typeface="Toppan Bunkyu Gothic Regular"/>
                <a:cs typeface="Toppan Bunkyu Gothic Regular"/>
              </a:rPr>
              <a:t>≡</a:t>
            </a:r>
            <a:endParaRPr sz="1800">
              <a:latin typeface="Toppan Bunkyu Gothic Regular"/>
              <a:cs typeface="Toppan Bunkyu Gothic Regular"/>
            </a:endParaRPr>
          </a:p>
          <a:p>
            <a:pPr marL="286385">
              <a:lnSpc>
                <a:spcPct val="100000"/>
              </a:lnSpc>
              <a:spcBef>
                <a:spcPts val="434"/>
              </a:spcBef>
            </a:pPr>
            <a:r>
              <a:rPr sz="1800" spc="160" dirty="0"/>
              <a:t>the</a:t>
            </a:r>
            <a:r>
              <a:rPr sz="1800" spc="65" dirty="0"/>
              <a:t> </a:t>
            </a:r>
            <a:r>
              <a:rPr sz="1800" b="1" spc="155" dirty="0">
                <a:latin typeface="Times New Roman"/>
                <a:cs typeface="Times New Roman"/>
              </a:rPr>
              <a:t>joint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165" dirty="0"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30"/>
              </a:spcBef>
              <a:buClr>
                <a:srgbClr val="FD8537"/>
              </a:buClr>
              <a:buSzPct val="69444"/>
              <a:buFont typeface="Wingdings 2"/>
              <a:buChar char=""/>
              <a:tabLst>
                <a:tab pos="286385" algn="l"/>
              </a:tabLst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How</a:t>
            </a:r>
            <a:r>
              <a:rPr sz="18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many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entries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are there,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if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we assume the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variables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are 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all</a:t>
            </a:r>
            <a:endParaRPr sz="1800">
              <a:latin typeface="Comic Sans MS"/>
              <a:cs typeface="Comic Sans MS"/>
            </a:endParaRPr>
          </a:p>
          <a:p>
            <a:pPr marL="28638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binary?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63CF5D-638A-9D2E-4A74-573E5BBDC87D}"/>
                  </a:ext>
                </a:extLst>
              </p14:cNvPr>
              <p14:cNvContentPartPr/>
              <p14:nvPr/>
            </p14:nvContentPartPr>
            <p14:xfrm>
              <a:off x="2171880" y="1276200"/>
              <a:ext cx="6108840" cy="4940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63CF5D-638A-9D2E-4A74-573E5BBDC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520" y="1266840"/>
                <a:ext cx="6127560" cy="495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Toothache</a:t>
            </a:r>
            <a:r>
              <a:rPr cap="small" spc="245" dirty="0"/>
              <a:t> </a:t>
            </a:r>
            <a:r>
              <a:rPr cap="small" spc="9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0866" y="1905254"/>
          <a:ext cx="60960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40" dirty="0"/>
              <a:t>Review. </a:t>
            </a:r>
            <a:r>
              <a:rPr cap="small" spc="140" dirty="0"/>
              <a:t>AUC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3CCA3-AED3-7BA9-C6C4-36242727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31" y="1828800"/>
            <a:ext cx="7772400" cy="1013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3BC28C-24F9-33A8-7090-D5028B77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38511"/>
            <a:ext cx="3873500" cy="30732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Marginalization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23100" cy="391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Times New Roman"/>
                <a:cs typeface="Times New Roman"/>
              </a:rPr>
              <a:t>n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variables,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can calculate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any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subset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60" dirty="0">
                <a:latin typeface="Times New Roman"/>
                <a:cs typeface="Times New Roman"/>
              </a:rPr>
              <a:t>variables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summing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out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irrelevant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Given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P(A, </a:t>
            </a:r>
            <a:r>
              <a:rPr sz="2100" spc="85" dirty="0">
                <a:latin typeface="Times New Roman"/>
                <a:cs typeface="Times New Roman"/>
              </a:rPr>
              <a:t>B,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C,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D)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Calculate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9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-20" dirty="0">
                <a:latin typeface="Times New Roman"/>
                <a:cs typeface="Times New Roman"/>
              </a:rPr>
              <a:t>P(A)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5" dirty="0">
                <a:latin typeface="Times New Roman"/>
                <a:cs typeface="Times New Roman"/>
              </a:rPr>
              <a:t>P(A,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(any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subset)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6179" y="4272788"/>
            <a:ext cx="22860" cy="61594"/>
          </a:xfrm>
          <a:custGeom>
            <a:avLst/>
            <a:gdLst/>
            <a:ahLst/>
            <a:cxnLst/>
            <a:rect l="l" t="t" r="r" b="b"/>
            <a:pathLst>
              <a:path w="22860" h="61595">
                <a:moveTo>
                  <a:pt x="17272" y="0"/>
                </a:moveTo>
                <a:lnTo>
                  <a:pt x="5461" y="0"/>
                </a:lnTo>
                <a:lnTo>
                  <a:pt x="635" y="4699"/>
                </a:lnTo>
                <a:lnTo>
                  <a:pt x="508" y="10541"/>
                </a:lnTo>
                <a:lnTo>
                  <a:pt x="254" y="19176"/>
                </a:lnTo>
                <a:lnTo>
                  <a:pt x="0" y="26924"/>
                </a:lnTo>
                <a:lnTo>
                  <a:pt x="0" y="56387"/>
                </a:lnTo>
                <a:lnTo>
                  <a:pt x="5080" y="61594"/>
                </a:lnTo>
                <a:lnTo>
                  <a:pt x="17780" y="61594"/>
                </a:lnTo>
                <a:lnTo>
                  <a:pt x="22860" y="56387"/>
                </a:lnTo>
                <a:lnTo>
                  <a:pt x="22860" y="26924"/>
                </a:lnTo>
                <a:lnTo>
                  <a:pt x="22733" y="26543"/>
                </a:lnTo>
                <a:lnTo>
                  <a:pt x="22479" y="19050"/>
                </a:lnTo>
                <a:lnTo>
                  <a:pt x="22098" y="4699"/>
                </a:lnTo>
                <a:lnTo>
                  <a:pt x="17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14:cNvPr>
              <p14:cNvContentPartPr/>
              <p14:nvPr/>
            </p14:nvContentPartPr>
            <p14:xfrm>
              <a:off x="1974960" y="3949560"/>
              <a:ext cx="6629760" cy="2908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600" y="3940200"/>
                <a:ext cx="6648480" cy="29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262194"/>
            <a:ext cx="2783840" cy="20859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P(cavity)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P(</a:t>
            </a:r>
            <a:r>
              <a:rPr sz="2400" spc="105" dirty="0">
                <a:latin typeface="Toppan Bunkyu Gothic Regular"/>
                <a:cs typeface="Toppan Bunkyu Gothic Regular"/>
              </a:rPr>
              <a:t>¬</a:t>
            </a:r>
            <a:r>
              <a:rPr sz="2400" spc="105" dirty="0">
                <a:latin typeface="Times New Roman"/>
                <a:cs typeface="Times New Roman"/>
              </a:rPr>
              <a:t>cavity)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P(toothache)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P(</a:t>
            </a:r>
            <a:r>
              <a:rPr sz="2400" spc="135" dirty="0">
                <a:latin typeface="Toppan Bunkyu Gothic Regular"/>
                <a:cs typeface="Toppan Bunkyu Gothic Regular"/>
              </a:rPr>
              <a:t>¬</a:t>
            </a:r>
            <a:r>
              <a:rPr sz="2400" spc="135" dirty="0">
                <a:latin typeface="Times New Roman"/>
                <a:cs typeface="Times New Roman"/>
              </a:rPr>
              <a:t>toothache)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14:cNvPr>
              <p14:cNvContentPartPr/>
              <p14:nvPr/>
            </p14:nvContentPartPr>
            <p14:xfrm>
              <a:off x="69840" y="2031840"/>
              <a:ext cx="8001360" cy="3937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2022480"/>
                <a:ext cx="8020080" cy="39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Review. Regression Error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464037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Squared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Root Mean Squared Error</a:t>
            </a: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/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blipFill>
                <a:blip r:embed="rId5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19D2D-A279-54DC-5A4E-F4BD8BDE23BF}"/>
                  </a:ext>
                </a:extLst>
              </p:cNvPr>
              <p:cNvSpPr txBox="1"/>
              <p:nvPr/>
            </p:nvSpPr>
            <p:spPr>
              <a:xfrm>
                <a:off x="1872499" y="5380520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𝑅𝑀𝑆𝐸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den>
                          </m:f>
                          <m:r>
                            <a:rPr lang="ar-AE" i="1" spc="145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ar-AE" i="1" spc="145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i="1" spc="145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19D2D-A279-54DC-5A4E-F4BD8BDE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5380520"/>
                <a:ext cx="4572000" cy="1169936"/>
              </a:xfrm>
              <a:prstGeom prst="rect">
                <a:avLst/>
              </a:prstGeom>
              <a:blipFill>
                <a:blip r:embed="rId6"/>
                <a:stretch>
                  <a:fillRect t="-56989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362200"/>
            <a:ext cx="7467600" cy="1676400"/>
          </a:xfrm>
        </p:spPr>
        <p:txBody>
          <a:bodyPr/>
          <a:lstStyle/>
          <a:p>
            <a:r>
              <a:rPr lang="en-US" dirty="0"/>
              <a:t>Error estimation.</a:t>
            </a:r>
            <a:br>
              <a:rPr lang="en-US" dirty="0"/>
            </a:br>
            <a:r>
              <a:rPr lang="en-US" dirty="0"/>
              <a:t>Practical considerations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Splitting</a:t>
            </a:r>
            <a:r>
              <a:rPr cap="small" spc="240" dirty="0"/>
              <a:t> </a:t>
            </a:r>
            <a:r>
              <a:rPr cap="small" spc="210" dirty="0"/>
              <a:t>the</a:t>
            </a:r>
            <a:r>
              <a:rPr cap="small" spc="245" dirty="0"/>
              <a:t> </a:t>
            </a:r>
            <a:r>
              <a:rPr cap="small" spc="60" dirty="0"/>
              <a:t>dataset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281170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</a:tabLst>
            </a:pPr>
            <a:r>
              <a:rPr sz="2400" spc="160" dirty="0">
                <a:latin typeface="Times New Roman"/>
                <a:cs typeface="Times New Roman"/>
              </a:rPr>
              <a:t>Train-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splits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</a:tabLst>
            </a:pPr>
            <a:r>
              <a:rPr sz="2400" spc="160" dirty="0">
                <a:latin typeface="Times New Roman"/>
                <a:cs typeface="Times New Roman"/>
              </a:rPr>
              <a:t>Train-</a:t>
            </a:r>
            <a:r>
              <a:rPr sz="2400" spc="140" dirty="0">
                <a:latin typeface="Times New Roman"/>
                <a:cs typeface="Times New Roman"/>
              </a:rPr>
              <a:t>validation-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splits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</a:tabLst>
            </a:pPr>
            <a:r>
              <a:rPr sz="2400" spc="114" dirty="0">
                <a:latin typeface="Times New Roman"/>
                <a:cs typeface="Times New Roman"/>
              </a:rPr>
              <a:t>Cross-</a:t>
            </a:r>
            <a:r>
              <a:rPr sz="2400" spc="145" dirty="0"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Train-</a:t>
            </a:r>
            <a:r>
              <a:rPr cap="small" spc="175" dirty="0"/>
              <a:t>Test</a:t>
            </a:r>
            <a:r>
              <a:rPr cap="small" spc="270" dirty="0"/>
              <a:t> </a:t>
            </a:r>
            <a:r>
              <a:rPr cap="small" spc="100" dirty="0"/>
              <a:t>Split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028180" cy="48304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Randomly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split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disjoint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typical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approach: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lang="en-US" sz="2400" spc="75" dirty="0">
                <a:latin typeface="Times New Roman"/>
                <a:cs typeface="Times New Roman"/>
              </a:rPr>
              <a:t>2/3</a:t>
            </a:r>
            <a:r>
              <a:rPr sz="2400" spc="80" dirty="0">
                <a:latin typeface="Times New Roman"/>
                <a:cs typeface="Times New Roman"/>
              </a:rPr>
              <a:t> 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train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lang="en-US" sz="2400" spc="75" dirty="0">
                <a:latin typeface="Times New Roman"/>
                <a:cs typeface="Times New Roman"/>
              </a:rPr>
              <a:t>1/3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test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Times New Roman"/>
                <a:cs typeface="Times New Roman"/>
              </a:rPr>
              <a:t>Train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model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evaluate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80"/>
              </a:spcBef>
            </a:pP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Use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your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favorite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performance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metric</a:t>
            </a:r>
            <a:endParaRPr sz="2100" dirty="0">
              <a:latin typeface="Times New Roman"/>
              <a:cs typeface="Times New Roman"/>
            </a:endParaRPr>
          </a:p>
          <a:p>
            <a:pPr marL="286385" marR="955675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Report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performance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expected </a:t>
            </a:r>
            <a:r>
              <a:rPr sz="2400" spc="155" dirty="0">
                <a:latin typeface="Times New Roman"/>
                <a:cs typeface="Times New Roman"/>
              </a:rPr>
              <a:t>performance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unseen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5" dirty="0">
                <a:latin typeface="Times New Roman"/>
                <a:cs typeface="Times New Roman"/>
              </a:rPr>
              <a:t>Caveats: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60" dirty="0">
                <a:latin typeface="Times New Roman"/>
                <a:cs typeface="Times New Roman"/>
              </a:rPr>
              <a:t>You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need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large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dataset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this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work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60" dirty="0">
                <a:latin typeface="Times New Roman"/>
                <a:cs typeface="Times New Roman"/>
              </a:rPr>
              <a:t>You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cannot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tune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your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parameters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test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data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Train-</a:t>
            </a:r>
            <a:r>
              <a:rPr cap="small" spc="90" dirty="0"/>
              <a:t>Validation-</a:t>
            </a:r>
            <a:r>
              <a:rPr cap="small" spc="175" dirty="0"/>
              <a:t>Test</a:t>
            </a:r>
            <a:r>
              <a:rPr cap="small" spc="305" dirty="0"/>
              <a:t> </a:t>
            </a:r>
            <a:r>
              <a:rPr cap="small" spc="110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710" y="1157007"/>
            <a:ext cx="7808721" cy="54688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three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disjoint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Train,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validation,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test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Times New Roman"/>
                <a:cs typeface="Times New Roman"/>
              </a:rPr>
              <a:t>Train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model(s)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Times New Roman"/>
                <a:cs typeface="Times New Roman"/>
              </a:rPr>
              <a:t>Evaluate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model(s)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86385" marR="739140" indent="-274320">
              <a:lnSpc>
                <a:spcPct val="12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Pick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model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performs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best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Test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model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data,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report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its</a:t>
            </a:r>
            <a:r>
              <a:rPr lang="en-US" sz="2400" spc="14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performance</a:t>
            </a:r>
            <a:r>
              <a:rPr lang="en-US" sz="2400" spc="150" dirty="0">
                <a:latin typeface="Times New Roman"/>
                <a:cs typeface="Times New Roman"/>
              </a:rPr>
              <a:t>. 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50" dirty="0">
                <a:latin typeface="Times New Roman"/>
                <a:cs typeface="Times New Roman"/>
              </a:rPr>
              <a:t>Typical split is 60% train, 20% validation, 20% test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5" dirty="0">
                <a:latin typeface="Times New Roman"/>
                <a:cs typeface="Times New Roman"/>
              </a:rPr>
              <a:t>Caveat: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60" dirty="0">
                <a:latin typeface="Times New Roman"/>
                <a:cs typeface="Times New Roman"/>
              </a:rPr>
              <a:t>You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need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really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big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dataset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70" dirty="0">
                <a:latin typeface="Times New Roman"/>
                <a:cs typeface="Times New Roman"/>
              </a:rPr>
              <a:t>this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work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Cross-</a:t>
            </a:r>
            <a:r>
              <a:rPr cap="small" spc="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74205" cy="14947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k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disjoint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sets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time,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rest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is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1520067" y="42485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C828E-25C2-57CE-7024-D6D27A112E9C}"/>
              </a:ext>
            </a:extLst>
          </p:cNvPr>
          <p:cNvSpPr/>
          <p:nvPr/>
        </p:nvSpPr>
        <p:spPr bwMode="auto">
          <a:xfrm>
            <a:off x="83244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4AFCD-2FCE-E1F9-77D1-0A8647567E5F}"/>
              </a:ext>
            </a:extLst>
          </p:cNvPr>
          <p:cNvSpPr/>
          <p:nvPr/>
        </p:nvSpPr>
        <p:spPr bwMode="auto">
          <a:xfrm>
            <a:off x="156716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7AC35-D578-47DD-5765-24040064E7A4}"/>
              </a:ext>
            </a:extLst>
          </p:cNvPr>
          <p:cNvSpPr/>
          <p:nvPr/>
        </p:nvSpPr>
        <p:spPr bwMode="auto">
          <a:xfrm>
            <a:off x="2279892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5DB612-E6D4-2A08-E249-66D743AE2BFC}"/>
              </a:ext>
            </a:extLst>
          </p:cNvPr>
          <p:cNvSpPr/>
          <p:nvPr/>
        </p:nvSpPr>
        <p:spPr bwMode="auto">
          <a:xfrm>
            <a:off x="3014617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100177-72D7-8826-B008-E595527B3509}"/>
              </a:ext>
            </a:extLst>
          </p:cNvPr>
          <p:cNvSpPr/>
          <p:nvPr/>
        </p:nvSpPr>
        <p:spPr bwMode="auto">
          <a:xfrm>
            <a:off x="375239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AA6A6-B4A2-0057-7482-538F4C29A85F}"/>
              </a:ext>
            </a:extLst>
          </p:cNvPr>
          <p:cNvSpPr/>
          <p:nvPr/>
        </p:nvSpPr>
        <p:spPr bwMode="auto">
          <a:xfrm>
            <a:off x="448711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0F2E8F-1A25-37D3-A29D-1E128868B0C0}"/>
              </a:ext>
            </a:extLst>
          </p:cNvPr>
          <p:cNvSpPr/>
          <p:nvPr/>
        </p:nvSpPr>
        <p:spPr bwMode="auto">
          <a:xfrm>
            <a:off x="520887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5C1EC-2DAF-BCC5-B2D3-3BB4D78503E4}"/>
              </a:ext>
            </a:extLst>
          </p:cNvPr>
          <p:cNvSpPr/>
          <p:nvPr/>
        </p:nvSpPr>
        <p:spPr bwMode="auto">
          <a:xfrm>
            <a:off x="594360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47D39A-60E1-33FD-AAE2-0978FC153894}"/>
              </a:ext>
            </a:extLst>
          </p:cNvPr>
          <p:cNvSpPr/>
          <p:nvPr/>
        </p:nvSpPr>
        <p:spPr bwMode="auto">
          <a:xfrm>
            <a:off x="666536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8F97C-4250-7730-CD71-6BDEE748DFEE}"/>
              </a:ext>
            </a:extLst>
          </p:cNvPr>
          <p:cNvSpPr/>
          <p:nvPr/>
        </p:nvSpPr>
        <p:spPr bwMode="auto">
          <a:xfrm>
            <a:off x="7400085" y="4465068"/>
            <a:ext cx="734725" cy="523933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D6113CD8-5ED1-8A6D-F9FA-E4DFD6E1851A}"/>
              </a:ext>
            </a:extLst>
          </p:cNvPr>
          <p:cNvSpPr/>
          <p:nvPr/>
        </p:nvSpPr>
        <p:spPr>
          <a:xfrm rot="5400000">
            <a:off x="3861619" y="926602"/>
            <a:ext cx="533400" cy="654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B323529-D9A3-947D-756B-0BE465B669CE}"/>
              </a:ext>
            </a:extLst>
          </p:cNvPr>
          <p:cNvSpPr/>
          <p:nvPr/>
        </p:nvSpPr>
        <p:spPr>
          <a:xfrm rot="16200000">
            <a:off x="7592772" y="4807074"/>
            <a:ext cx="350646" cy="733434"/>
          </a:xfrm>
          <a:prstGeom prst="leftBrace">
            <a:avLst>
              <a:gd name="adj1" fmla="val 8333"/>
              <a:gd name="adj2" fmla="val 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77C56C-C6BE-A852-0FBE-653FF53424B4}"/>
              </a:ext>
            </a:extLst>
          </p:cNvPr>
          <p:cNvSpPr txBox="1"/>
          <p:nvPr/>
        </p:nvSpPr>
        <p:spPr>
          <a:xfrm>
            <a:off x="3749342" y="3505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ECC7CB-0F7E-661B-3080-2CEB30F9DE11}"/>
              </a:ext>
            </a:extLst>
          </p:cNvPr>
          <p:cNvSpPr txBox="1"/>
          <p:nvPr/>
        </p:nvSpPr>
        <p:spPr>
          <a:xfrm>
            <a:off x="7310247" y="5349113"/>
            <a:ext cx="914400" cy="3506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Test Set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8191</TotalTime>
  <Words>1697</Words>
  <Application>Microsoft Macintosh PowerPoint</Application>
  <PresentationFormat>On-screen Show (4:3)</PresentationFormat>
  <Paragraphs>326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Toppan Bunkyu Gothic Regular</vt:lpstr>
      <vt:lpstr>Arial</vt:lpstr>
      <vt:lpstr>Calibri</vt:lpstr>
      <vt:lpstr>Cambria Math</vt:lpstr>
      <vt:lpstr>Century Schoolbook</vt:lpstr>
      <vt:lpstr>Comic Sans MS</vt:lpstr>
      <vt:lpstr>Courier New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Review. Multiclass Confusion Matrix</vt:lpstr>
      <vt:lpstr>Review. AUC</vt:lpstr>
      <vt:lpstr>Review. Regression Error</vt:lpstr>
      <vt:lpstr>Error estimation. Practical considerations</vt:lpstr>
      <vt:lpstr>Splitting the dataset</vt:lpstr>
      <vt:lpstr>Train-Test Split</vt:lpstr>
      <vt:lpstr>Train-Validation-Test Split</vt:lpstr>
      <vt:lpstr>Cross-Validation</vt:lpstr>
      <vt:lpstr>Cross-Validation</vt:lpstr>
      <vt:lpstr>Imbalanced Dataset</vt:lpstr>
      <vt:lpstr>Grouped Cross-Validation</vt:lpstr>
      <vt:lpstr>Error and  Model Complexity</vt:lpstr>
      <vt:lpstr>Bias / Variance Tradeoff</vt:lpstr>
      <vt:lpstr>Bias / Variance Tradeoff</vt:lpstr>
      <vt:lpstr>Bias / Variance Tradeoff</vt:lpstr>
      <vt:lpstr>Bias / Variance Tradeoff</vt:lpstr>
      <vt:lpstr>Bias / Variance Tradeoff</vt:lpstr>
      <vt:lpstr>Bias / Variance Tradeoff</vt:lpstr>
      <vt:lpstr>Revisiting Probability Theory</vt:lpstr>
      <vt:lpstr>Motivation</vt:lpstr>
      <vt:lpstr>Some Questions</vt:lpstr>
      <vt:lpstr>Random Variables</vt:lpstr>
      <vt:lpstr>Probability Model</vt:lpstr>
      <vt:lpstr>Axioms of Probability</vt:lpstr>
      <vt:lpstr>P(¬a)</vt:lpstr>
      <vt:lpstr>Random Variables – Notation</vt:lpstr>
      <vt:lpstr>Joint Distribution</vt:lpstr>
      <vt:lpstr>Toothache example</vt:lpstr>
      <vt:lpstr>Marginalization</vt:lpstr>
      <vt:lpstr>Let’s Answer a few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550</cp:revision>
  <dcterms:created xsi:type="dcterms:W3CDTF">2011-08-15T21:03:01Z</dcterms:created>
  <dcterms:modified xsi:type="dcterms:W3CDTF">2023-08-31T13:29:25Z</dcterms:modified>
</cp:coreProperties>
</file>