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1"/>
  </p:notesMasterIdLst>
  <p:handoutMasterIdLst>
    <p:handoutMasterId r:id="rId42"/>
  </p:handoutMasterIdLst>
  <p:sldIdLst>
    <p:sldId id="329" r:id="rId2"/>
    <p:sldId id="266" r:id="rId3"/>
    <p:sldId id="267" r:id="rId4"/>
    <p:sldId id="268" r:id="rId5"/>
    <p:sldId id="269" r:id="rId6"/>
    <p:sldId id="270" r:id="rId7"/>
    <p:sldId id="354" r:id="rId8"/>
    <p:sldId id="272" r:id="rId9"/>
    <p:sldId id="273" r:id="rId10"/>
    <p:sldId id="274" r:id="rId11"/>
    <p:sldId id="275" r:id="rId12"/>
    <p:sldId id="355" r:id="rId13"/>
    <p:sldId id="357" r:id="rId14"/>
    <p:sldId id="358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359" r:id="rId30"/>
    <p:sldId id="360" r:id="rId31"/>
    <p:sldId id="361" r:id="rId32"/>
    <p:sldId id="362" r:id="rId33"/>
    <p:sldId id="363" r:id="rId34"/>
    <p:sldId id="367" r:id="rId35"/>
    <p:sldId id="366" r:id="rId36"/>
    <p:sldId id="368" r:id="rId37"/>
    <p:sldId id="365" r:id="rId38"/>
    <p:sldId id="369" r:id="rId39"/>
    <p:sldId id="37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26E"/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69" autoAdjust="0"/>
    <p:restoredTop sz="79320" autoAdjust="0"/>
  </p:normalViewPr>
  <p:slideViewPr>
    <p:cSldViewPr>
      <p:cViewPr>
        <p:scale>
          <a:sx n="113" d="100"/>
          <a:sy n="113" d="100"/>
        </p:scale>
        <p:origin x="68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6:03:36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6615 13829 24575,'25'0'0,"1"0"0,12 0 0,2 0 0,5 0 0,2 0 0,-12 0 0,1 0 0,-1 0 0,11 0 0,-4 0 0,-8 0 0,-5 0 0,6 0 0,-19 0 0,-8 0 0,-6 0 0,6 0 0,7 0 0,5 0 0,0 0 0,-5 0 0,-15 0 0</inkml:trace>
  <inkml:trace contextRef="#ctx0" brushRef="#br0" timeOffset="1473">6491 14340 24575,'44'0'0,"-18"0"0,0 0 0,22 0 0,-12-7 0,2-1 0,-1 6 0,-1 0 0,-3-10 0,0 0 0,3 11 0,-5 0 0,-12-6 0,5 7 0,-22 0 0,21 0 0,-3 0 0,4 1 0,3-2 0,20-15 0,-13 14 0,1 0 0,12-14 0,-12 16 0,-19 0 0,-16 0 0</inkml:trace>
  <inkml:trace contextRef="#ctx0" brushRef="#br0" timeOffset="6204">8238 13441 24575,'25'0'0,"1"0"0,4 0 0,2 0 0,4 0 0,1 0 0,6 0 0,0 0 0,-6 0 0,-1 0 0,-5 0 0,0 0 0,4 0 0,-3 0 0,-1 0 0,3 0 0,-3 0 0,-15 0 0,31 0 0,-43-16 0,11 12 0,-15-11 0</inkml:trace>
  <inkml:trace contextRef="#ctx0" brushRef="#br0" timeOffset="7789">8167 13564 24575,'35'0'0,"-10"0"0,1 0 0,21 0 0,-20 0 0,-1 0 0,17 0 0,-7 16 0,-1 4 0,0 15 0,-15 8 0,-3-17 0,-3 1 0,-11 4 0,-2 1 0,15 15 0,-13-14 0,-6-2 0,-13 1 0,7-7 0,-1 1 0,-26 9 0,11-18 0,-1 1 0,4 5 0,-3-3 0,-9-9 0,0 0 0,10 10 0,1-3 0,-3-16 0,1 0 0,-11 29 0,17-27 0,-5 12 0,22 0 0,-5-12 0,14 11 0,42-15 0,-14 0 0,5 0 0,3 0 0,5-1 0,0 2-385,0 4 1,0 1 0,1-1 384,-11-4 0,1-1 0,-1 0 0,-2 3 0,4 4 0,-1 2 0,-2-2 0,9-5 0,-6-2 0,-3 8 0,-13-8 0,-24 0 0,0 0 0</inkml:trace>
  <inkml:trace contextRef="#ctx0" brushRef="#br0" timeOffset="11583">8344 14764 24575,'0'49'0,"0"0"0,0-12 0,0-2 0,0 3 0,0-1 0,0 10 0,0-10 0,0 2 0,0-35 0,0 12 0,0-32 0,0 4 0,-16-21 0,12-10 0,-4 16 0,0-1 0,7 0 0,2 1 0,-1-16 0,0 25 0,0-5 0,0 19 0,0-27 0,0-5 0,0-3 0,0-4 0,0 25 0,0 11 0,24 14 0,-3-5 0,8 10 0,1 0 0,9-8 0,-12 12 0,-3-1 0,-4-11 0,11 27 0,-27-27 0,12 12 0,-16-16 0,0 16 0,0-12 0,0 11 0,0 1 0,0-12 0,0 19 0,0-21 0,0 22 0,0-20 0,-16 27 0,12-27 0,-11 12 0,15-16 0,0 0 0,-16 0 0,43 0 0,-35 0 0,48 0 0,-23 0 0,11 0 0,7 0 0,0 0 0,-15 0 0,-4 0 0,-16 0 0,0 0 0,0 15 0,0-11 0,0 28 0,0-28 0,0 27 0,0-27 0,0 12 0,0-1 0,-16-11 0,12 12 0,-27-16 0,27 0 0,-12 0 0,0 8 0,12-6 0,-11 6 0,-1-8 0,4 15 0,-21-11 0,6 27 0,-9-27 0,17 12 0,3-16 0,16 0 0</inkml:trace>
  <inkml:trace contextRef="#ctx0" brushRef="#br0" timeOffset="12554">9173 13370 24575,'25'0'0,"1"0"0,11 0 0,4 0 0,-6 0 0,2 0 0,-1 0 0,11 0 0,0 0 0,6 0 0,-6 0 0,-16 0-820,0-15 1,-31 11 0,0-12 0</inkml:trace>
  <inkml:trace contextRef="#ctx0" brushRef="#br0" timeOffset="14271">9084 13441 24575,'36'0'0,"-9"0"0,6 0 0,-5 0 0,-9 0 0,-3 16 0,0-13 0,-12 21 0,11-6 0,-15 25 0,0-17 0,0 3 0,0 9 0,0 2 0,2 4 0,-4 0 0,-12 1 0,-3 0 0,6 0 0,-1-1 0,-8-4 0,-4-2 0,0-6 0,-1-1 0,10-4 0,-1-1 0,-10-4 0,1-1 0,5 14 0,-11-15 0,27-5 0,4-15 0,20 0 0,3 0 0,5 0 0,10 0 0,2 0 0,5 0 0,2 0-197,-7 0 0,1 0 0,0 0 197,-4 0 0,-1 0 0,-1 0 0,10-1 0,0 2 0,-2 7 0,-2 0 0,-8-6 0,-3 0 0,17 14 0,2-16 0,-37 0 0,3 0 147,-15 0 1,0 0 0,0 0 0</inkml:trace>
  <inkml:trace contextRef="#ctx0" brushRef="#br0" timeOffset="17238">10319 13335 24575,'0'35'0,"0"1"0,0 3 0,0 0 0,0-10 0,0-1 0,0 3 0,0-3 0,0-9 0,0 13 0,0-29 0,0 21 0,0 9 0,0-17 0,0 31 0,0-43 0,0 12 0,0-1 0,0 13 0,1-4 0,-2 5 0,-3 7 0,-3 6 0,2-3 0,3 3 0,0 1 0,-3-1 0,-1 3 0,2-7 0,4 9 0,0-22 0,0-19 0,0-45 0,0 0 0,-8 8 0,0-1 0,6 6 0,0-1 0,-6-2 0,1 0 0,6-6 0,2-1 0,-9 3 0,0-1 0,6 2 0,2-3 0,-2 2 0,-6-3 0,0-2 0,7-3 0,1-3 0,1 2 0,-1-3 0,0 1 0,0-5 0,0 4 0,0 10 0,0 19 0,0 16 0,16 0 0,7-17 0,5-5 0,4 10 0,3-1 0,-6-5 0,1-4 0,-1 3 0,3 0 0,-2 3 0,-3 5 0,-3 2 0,4-7 0,21 16 0,-19 14 0,3 4 0,7-4 0,2 3 0,-12 3 0,-1 5 0,0-1 0,1-3 0,-1-1 0,-2 1 0,2 7 0,-1-1 0,4-5 0,-5-1 0,-7 13 0,-5-7 0,-15 8 0,0-10 0,0 1 0,0 21 0,1-13 0,-2 1 0,-5-3 0,-3-1 0,-7 0 0,-4 0 0,-1 5 0,-5-3 0,-7-8 0,-2-3 0,0 5 0,-1-3 0,0-12 0,0-4 0,-4 1 0,1-3 0,11-4 0,1-4 0,-16-13 0,26 11 0,9-28 0,-8 13 0,12-1 0,-12 4 0</inkml:trace>
  <inkml:trace contextRef="#ctx0" brushRef="#br0" timeOffset="18955">11360 13176 24575,'0'36'0,"0"7"0,0-10 0,0 2 0,0 2 0,0 1 0,0-5 0,0 2 0,0 1-313,0-1 1,0 0-1,0 0 313,0 1 0,0-1 0,0 2 0,-1 8 0,0 2 0,3-2 0,2-7 0,2-1 0,-1 0 0,-1 4 0,-2 1 0,4-3 0,10 6 0,2-2 154,-5-7 0,1-2-154,3-7 0,1-1 77,-1 5 1,2-3-78,16-4 0,-25 1 0,-1-3 0,15-18 475,-22 11-475,6-15-820,-8-15 1,0 11 0,0-12 0</inkml:trace>
  <inkml:trace contextRef="#ctx0" brushRef="#br0" timeOffset="23537">9508 14693 24575,'0'26'0,"0"-1"0,0 14 0,0-3 0,-16-21 0,-4 1 0,-15-12 0,0 12 0,7-16 0,11 0 0,-7 0 0,20 0 0,-27-16 0,11-4 0,-15 1 0,16-13 0,-13 28 0,28-11 0,-11 15 0,15 0 0,0-16 0,0 12 0,0-12 0,15 16 0,-11 0 0,12 0 0,0 0 0,3 0 0,16 16 0,9 4 0,-11 5 0,2 1 0,-2-10 0,1-1 0,2 9 0,-2 1 0,-4-3 0,-1-1 0,-1-2 0,-3 1 0,-9 7 0,-1-3 0,11-14 0,-5 0 0,-17 21 0,28-27 0,-28 12 0,11-16 0,-15 0 0,0-31 0,0 7 0,0-8 0,0-3 0,0-4 0,0 3 0,0-2 0,0 9 0,0 1 0,0-7 0,0-1 0,4 1 0,0 2 0,-2-14 0,2 21 0,0 1 0,-4-11 0,16 17 0,-12 3 0,11 8 0,-15 6 0,0-5 0,0 7 0,-15-16 0,11 12 0,-20-12 0,22 16 0,-21 0 0,3 0 0,-15 16 0,15-12 0,-11 12 0,27-16 0,-12 7 0,0-5 0,13 6 0,-13 8 0,8-12 0,6 27 0,-21-27 0,19 27 0,-28-27 0,13 28 0,-1-28 0,4 11 0,16-15 0,0 0 0,-31 0 0,8 0 0,-21 16 0,11-12 0,21 12 0,-3-16 0,15 0 0,0 0 0,0 7 0,0-5 0,0 6 0,0-8 0</inkml:trace>
  <inkml:trace contextRef="#ctx0" brushRef="#br0" timeOffset="26899">11642 14288 8191,'0'9'0,"0"-24"1638,0-16 0,0-7-794,0-7 1,0-4-845,0 2 0,0-4 0,0 2 0,0 8 0,0 1 0,0 1 0,0 3 0,0 1 0,0 1 0,0-12 0,0 7 2830,0 8-2830,0 0 1731,0 15-1731,0 12 3276,16-27 0,-12 27-2970,11 4-306,1 19 0,-7 8 0,2 5 0,5 3 0,3 3 0,3 5 0,-1 4-274,-9-8 0,-1 2 1,3-2 273,5-7 0,2-2 0,-2 2 0,-5 8 0,-2 1 0,1-2 0,10 3 0,-3-2 0,-9 1 0,-4-3 0,1-1 0,-8 2 0,0-19 0,0-1 821,0-3-821,0-16 0,0 0 0,0 0 0</inkml:trace>
  <inkml:trace contextRef="#ctx0" brushRef="#br0" timeOffset="28474">11607 14182 24575,'19'0'0,"13"0"0,-13 0 0,1 0 0,-4 0 0,-16 0 0,0 0 0,15-16 0,-11 12 0,28-12 0,-29 16 0,21 0 0,-22 0 0,6 0 0,-8 0 0</inkml:trace>
  <inkml:trace contextRef="#ctx0" brushRef="#br0" timeOffset="29504">12136 14217 24575,'0'43'0,"0"-6"0,0-8 0,0 1 0,0-2 0,0-1 0,0 20 0,1-7 0,-2 0 0,-7-14 0,0-1 0,7 15 0,-2-1 0,-11-12 0,-3-1 0,-3 17 0,1-8 0,3-15 0,16-5 0,-16-15 0,12 0 0,-11 0 0</inkml:trace>
  <inkml:trace contextRef="#ctx0" brushRef="#br0" timeOffset="31757">12453 13406 24575,'0'29'0,"0"0"0,0 14 0,0 3 0,0-11 0,0 2 0,0 0-469,0 7 0,0 0 0,0 0 469,0-5 0,0-1 0,0 0 0,0-2 0,0-1 0,0 0 0,0 0 0,0 0 0,0-1 229,0 8 0,0-2-229,0-7 0,0-3 233,0 19-233,0-37 0,0-12 0,0-12 716,0-37-716,0 19 0,0-3 0,1-13 0,-2-6 0,-3 10 0,-2-2 0,1-1-285,1 0 0,0-1 0,0 2 285,-2 1 0,0 0 0,0 3 0,1-5 0,2 2 0,3 3 0,0 6 0,0 10 0,0-7 0,0 31 0,0-8 0,0 6 855,0-6-855,8 8 0,10 0 0,25 0 0,-4 0 0,-9 3 0,-1 2 0,8 13 0,-15-6 0,-1 3 0,15 20 0,-17-15 0,-3 11 0,-16-11 0,0-1 0,0 5 0,-16 9 0,-3-1 0,10-6 0,-2-1 0,-20-6 0,27 13 0,-12-29 0,16 13 0,0-16 0,-8 0 0,6 0 0,-5 0 0,7 0 0,0-16 0,0 13 0,0-13 0,23 0 0,14 12 0,10-11 0,-17 14 0,-1 2 0,8-1 0,-9 0 0,-13 0 0,-15 0 0,0 0 0,0 15 0,0 5 0,0 7 0,0 22 0,0-2 0,0-11 0,0-1 0,0 4 0,0 0 0,-15-5 0,-5-12 0,-3 3 0,-5 6 0,-1 0 0,-6-3 0,-1-3 0,9-2 0,1-3 0,-17 0 0,24-4 0,-13-16 0,28 0 0,-11 0 0,15-16 0,0 12 0,0-12 0</inkml:trace>
  <inkml:trace contextRef="#ctx0" brushRef="#br0" timeOffset="32704">13212 14093 24575,'0'29'0,"0"-1"0,0 15 0,0 4 0,0-8 0,0 1 0,0 1-526,1 8 1,-1 1 0,-1-2 525,-3-10 0,-1-2 0,-2 0 0,-3 0 0,-3-1 0,1-2 256,1 0 0,-2-4-256,-12-1 0,3-5 260,18-3-260,-11-4 0,15-16 0,0 0 0</inkml:trace>
  <inkml:trace contextRef="#ctx0" brushRef="#br0" timeOffset="34237">14006 13370 24575,'-10'0'0,"-14"0"0,5 0 0,-17 16 0,17-12 0,-13 27 0,13-11 0,-9 7 0,13-2 0,-3-1 0,-3-8 0,-1 0 0,2 16 0,1 2 0,-7-10 0,1-1 0,10 3 0,2 1 0,-4 2 0,1 1 0,1 8 0,3 2 0,1-1 0,2-1 0,0 2 0,2-2 0,7-10 0,0-5 0,0-3 0,14 7 0,4 1 0,-3-3 0,16 6 0,3-3 0,-3-8 0,-5-11 0,-1-3 0,11-6 0,-9-15 0,6 11 0,-21-28 0,20 13 0,-13-24 0,16 21 0,-15-17 0,-4 19 0,-16 1 0,0 3 0,0 0 0,0 12 0,0-11 0</inkml:trace>
  <inkml:trace contextRef="#ctx0" brushRef="#br0" timeOffset="35354">14500 13988 24575,'0'19'0,"0"13"0,0-13 0,0 9 0,0 2 0,0 4 0,0-5 0,0 1 0,0 3 0,1 3 0,-2-1 0,-7 7 0,0-2 0,6-7 0,0-3 0,-6-4 0,0-3 0,8 4 0,-15 9 0,11-17 0,-12 13 0,16-28 0,-8 11 0,6-30 0,-6 11 0,8-12 0</inkml:trace>
  <inkml:trace contextRef="#ctx0" brushRef="#br0" timeOffset="37742">14923 13335 24575,'0'33'0,"0"1"0,0 5 0,0 4 0,0 4 0,0 4 0,0-2 0,0-12 0,0-1 0,0-1 0,0 0 0,0 1 0,0-5 0,0 18 0,0-38 0,0 5 0,-16 0 0,12 3 0,-27 17 0,27-17 0,-27 13 0,27-28 0,-12 27 0,8-43 0,6 24 0,-7-31 0,-5-9 0,-22 4 0,17-1 0,-1-1 0,-5 7 0,-1 3 0,-1-4 0,9-3 0,10 21 0,8-6 0,0 8 0,0-16 0,0 13 0,0-29 0,0 28 0,0-11 0,0 15 0,0-16 0,0 12 0,8-12 0,-6 16 0,6 0 0,8 16 0,-12-12 0,27 27 0,4-11 0,-12-7 0,1 1 0,10 3 0,1 0 0,-3-4 0,-1 1 0,-3 4 0,-2-1 0,18 3 0,-11 11 0,-21-27 0,3 12 0,-15-16 0,0 0 0,0-16 0,0-3 0,16-17 0,4-7 0,4 17 0,3-1 0,-8-4 0,1 0 0,9 0 0,1-1 0,-11-10 0,-1 0 0,3 8 0,1 1 0,-3-6 0,-3 0 0,-5 4 0,-2 1 0,0-1 0,-3-1 0,-4 0 0,-4 0 0,-4-5 0,-3 4 0,-11-3 0,-9 15 0,-10-1 0,1 7 0,5 13 0,-2 2 0,-3-8 0,-3-4 0,2 5 0,-5 8 0,4 6 0,14 0 0,1 2 0,-21 3 0,2 1 0,3 3 0,11 1 0,-3 5 0,5-2 0,1 8-656,-3-7 1,5 1-1,23-2 1,-6-16 0</inkml:trace>
  <inkml:trace contextRef="#ctx0" brushRef="#br0" timeOffset="38924">15434 12788 24575,'18'30'0,"0"-1"0,-8-2 0,-1 3 0,2 2 0,0 3 0,-1 0 0,0 11 0,-1 0 0,-2-12 0,-1 1 0,1 2-634,4 7 1,0 2 0,-2-1 633,-6-7 0,-3-1 0,1 2 0,4 10 0,1 2 0,-1-4 154,-5-5 0,0 0-154,1-4 0,0 2 0,-3-4 0,-5-6 0,-2 0 0,3 6 0,1 3 0,-4-4 0,-7-1 0,-3-1 193,2 10 0,-1-2-193,0-17 0,1-1 0,2 3 0,2-1 0,-4 10 961,-7-15-961,20 3 245,-12-21-245,16-2 0,0-2 0,0-5 0</inkml:trace>
  <inkml:trace contextRef="#ctx0" brushRef="#br0" timeOffset="48288">10672 16387 24575,'0'47'0,"0"0"0,0-12 0,0 1 0,0 0 0,0 6 0,0 0 0,0 0 0,0-3 0,0 0 0,0-2 0,0 13 0,0-4 0,0-5 0,0-3 0,0-9 0,0-3 0,0 9 0,0-19 0,0-32 0,0-19 0,0-4 0,-8 10 0,0-1 0,6 3 0,0 1 0,-5-5 0,-1-1 0,-1 1 0,2-1 0,5-9 0,0-2 0,-6-1 0,0-2 0,7 11 0,2-1 0,-1-1 0,0-8 0,0-2 0,0 2 0,0-5 0,0 4 0,0 5 0,0 4 0,0-10 0,16 43 0,4-12 0,3 14 0,5 4 0,2-2 0,2 0 0,4 0 0,1 0 0,7 0 0,-2 0 0,-1 0 0,-12 0 0,-3 0 0,-6 0 0,-1 16 0,-3 3 0,-16 1 0,0 11 0,0-11 0,0-1 0,0 13 0,0-28 0,0 19 0,-16-5 0,3 2 0,-1 3 0,-3-3 0,-3-1 0,-9 0 0,-1-3 0,2 1 0,1-2 0,-20-3 0,14-3 0,1-1 0,1 0 0,5-7 0,1-2 0,5 1 0,5 0 0,15 0 0</inkml:trace>
  <inkml:trace contextRef="#ctx0" brushRef="#br0" timeOffset="49899">11483 15998 24575,'0'32'0,"0"-1"0,0 11 0,0 0 0,0-5 0,0 1 0,0-4 0,0 1 0,0 0 0,0 6 0,0 0 0,0 6 0,0 0 0,-1-3 0,2 0 0,5 1 0,4 1-338,0-12 0,2 1 0,1-1 338,1-3 0,2-1 0,1 0 0,5 5 0,2 0 0,-1-2 0,1 6 0,-1-3 166,3-1 0,-1-1-166,-12-11 0,1-3 169,20-1-169,-23-3 0,5-16 0,-16 0 0,0 0 0</inkml:trace>
  <inkml:trace contextRef="#ctx0" brushRef="#br0" timeOffset="51144">11871 16775 24575,'0'-28'0,"0"-3"0,0-3 0,0 10 0,0-2 0,6-21 0,4-1 0,0 20 0,0 0 0,-2-11 0,3 3 0,6 16 0,-2 1 0,-12-24 0,9 18 0,0 1 0,-10-8 0,9 7 0,1 0 0,-8-11 0,12 9 0,-16 9 0,0 10 0,0 8 0,0 8 0,12 28 0,7 16 0,-7-15 0,0 6 0,0 3 0,2 0 0,-1 0 0,2 1 0,0 0 0,1 0 0,0 1 0,-1-2 0,-2-2 0,0 1 0,0-1 0,-1-2 0,-1-3 0,3 8 0,-2-3 0,-6-18 0,-6-22 0,0 12 0</inkml:trace>
  <inkml:trace contextRef="#ctx0" brushRef="#br0" timeOffset="52407">11907 16722 24575,'19'0'0,"13"0"0,-21 0 0,7 0 0,5 0 0,-19 0 0,12 0 0,0-16 0,-12 12 0,11-12 0,-15 16 0</inkml:trace>
  <inkml:trace contextRef="#ctx0" brushRef="#br0" timeOffset="53473">12489 17004 24575,'0'35'0,"0"8"0,0-17 0,0 1 0,0 3 0,0 3 0,0 14 0,0 0 0,0-16 0,0-1 0,0 8 0,0-2 0,0 0 0,0-17 0,0-3 0,0-16 0</inkml:trace>
  <inkml:trace contextRef="#ctx0" brushRef="#br0" timeOffset="55873">12841 16122 24575,'0'25'0,"0"1"0,0 11 0,0 4 0,0-4 0,0 1 0,0 3-559,0-5 0,0 2 1,0 1-1,0-1 559,0 11 0,0-1 0,0 0 0,0-1 0,0 0 0,0-2 239,0-8 0,0-1 0,0-3-239,0 4 0,0-2 184,0-4 0,0-3-184,0 7 0,0-31 0,0-23 0,-7-9 0,-1-7 0,3-2 0,2-4 0,-1-1 149,-1 5 1,-1-1-1,-1 0-149,-1-8 0,-1-2 0,3 3 0,5 8 0,1 1 0,-3 3 0,-13-6 0,1 5 0,11-9 0,-12 12 0,16 27 0,0-12 0,0 1 702,0 11-702,0-12 0,16 8 0,3-10 0,-6-2 0,2-3 0,9 3 0,1 1 0,6-16 0,2 24 0,1 6 0,-3 5 0,0-2 0,3 4 0,-2 11 0,-2 6 0,0-2 0,-1 5 0,-3 1 0,0 4 0,-3 1 0,-3 8 0,-3 1 0,-2-1 0,-3-2 0,-2-7 0,-4-1 0,-5 4 0,-2-1 0,1 10 0,1-13 0,-2-1 0,-15 10 0,12-15 0,-11-4 0,-1-16 0,12 0 0,-11 0 0,15 0 0,0 0 0,0-16 0,0 12 0,0-12 0,15 1 0,5 11 0,4-4 0,3 0 0,12 8 0,4 0 0,-17 8 0,-3 0 0,-7-4 0,9 11 0,-3 1 0,-18-12 0,11 20 0,-15-7 0,8 11 0,0 3 0,-4 12 0,4-5 0,0-1 0,-8 0 0,0 6 0,-16-8 0,2-13 0,-7-1 0,-18 3 0,-9 0 0,1-3 0,3-2 0,-2-3 0,10-4 0,-3 1 0,0-1 0,4-2 0,-2 0 0,4-4 0,-14-2 0,13-4 0,27-20 0,7-15 0,0 15 0,0 5 0</inkml:trace>
  <inkml:trace contextRef="#ctx0" brushRef="#br0" timeOffset="57771">13882 16916 24575,'0'41'0,"0"-11"0,0 3 0,0 6 0,0 4 0,0-9 0,0 1 0,0 0 0,0 10 0,0 0 0,0-1 0,0 0 0,2-3 0,-4-3 0,-14 9 0,13-14 0,-13-25 0,16-8 0,0 0 0,0 0 0</inkml:trace>
  <inkml:trace contextRef="#ctx0" brushRef="#br0" timeOffset="59221">14270 16069 24575,'-43'0'0,"17"0"0,-1 0 0,-4 0 0,-1 0 0,4 0 0,2 0 0,-10 0 0,13 0 0,21 0 0,-22 0 0,20 16 0,-11-5 0,6 19 0,2 5 0,-2-10 0,-2 1 0,0 3 0,-1 4 0,0-1 0,-6 12 0,1 0 0,9-9 0,2 1 0,0-1 0,-3 12 0,3-2 0,5-1 0,2-1 0,-1-8 0,0-2 0,0-1 0,0-1 0,-1-4 0,2 1 0,5 2 0,3-1 0,11 8 0,-1-10 0,-3 5 0,-16-29 0,16 13 0,3-16 0,25-16 0,-7 13 0,-15-12 0,-1-2 0,14-2 0,0-9 0,-15-5 0,-4 5 0,-16-7 0,15 0 0,-11 15 0,12 5 0</inkml:trace>
  <inkml:trace contextRef="#ctx0" brushRef="#br0" timeOffset="60537">14235 15998 24575,'8'26'0,"0"-1"0,1 6 0,1 1 0,7 11 0,1 2 0,-5-10 0,-2 0 0,1 1-553,0 2 0,0 1 0,-1 0 553,-2 0 0,0 0 0,0-2 0,3-3 0,0-1 0,-2-2 268,-4 10 1,0-3-269,2-11 0,-1-1 275,-7 17-275,0-15 0,0 3 0,0 4 0,0 2 0,0 5 0,0-2 423,0-7 1,0-3-424,0 19 0,0-21 0,-7-3 0,-1 1 0,-4 13 0,-4-9 0,-2-1 0,-9 8 0,7 6 0,-11-8 0,27-15 0,-12-4 0</inkml:trace>
  <inkml:trace contextRef="#ctx0" brushRef="#br0" timeOffset="61416">15152 16351 24575,'37'0'0,"-1"0"0,1 0 0,7-7 0,0-1 0,-7 6 0,2 2 0,-3-2 0,4-7 0,-2 2 0,-6 6 0,-1 2 0,-4-1 0,-1 0 0,17 0 0,-23 0 0,-5 0 0,-15 0 0,0 0 0</inkml:trace>
  <inkml:trace contextRef="#ctx0" brushRef="#br0" timeOffset="62266">15311 16739 24575,'35'0'0,"8"0"0,-17 0 0,1 0 0,11 0 0,3 0 0,7 0 0,2 0 0,-4 0 0,0 0 0,-2 0 0,-2 0 0,-6 0 0,-3 0 0,14 0 0,-21 0 0,-1 0 0,10 0 0,-16 0 0,-3 0 0,-16 0 0,0 0 0</inkml:trace>
  <inkml:trace contextRef="#ctx0" brushRef="#br0" timeOffset="64392">16246 15875 24575,'0'27'0,"0"22"0,0-18 0,0 1 0,0 0 0,0 3 0,0 2 0,0 3 0,0-2 0,0 2 0,0-1 0,0-1 0,0 3 0,0-1-225,0-4 0,0-1 0,0 0 225,0 1 0,0 0 0,0 0 0,0-1 0,0 0 0,0 1 0,0 1 0,0 1 0,0-1 0,0 13 0,0-1 83,0 2 1,0-4-84,0-18 0,0-3 0,0 14 0,0-46 0,0-19 0,0-7 0,-3-4 0,-2-7 0,1 0 0,-1-8 0,1-1 0,-1 4 0,1 6 0,0 3 0,1-3-173,-2-1 0,1-3 1,-1 0-1,3 7 173,1-5 0,2 5 0,-1 0 0,0 0 0,0 4 0,0 1 0,0 3 0,0 0 0,0-1 0,0 1 0,0-4 0,0 1 0,0 2 0,0 1 1199,0-16-1199,0 14 0,0 2 0,0-1 0,0-3 0,0 4 0,0 27 0,0-12 0,0 16 0,16 0 0,11-16 0,16 13 0,6 3 0,-6-8 0,2 0-174,-5 6 0,1 2 1,0 2 173,-6 2 0,0 3 0,-1-2 0,8-5 0,-2 3 0,-7 12 0,-3 2 0,-4-8 0,-3 1 0,4 26 0,-7-17 0,-5 13 0,1-21 521,-12 38-521,27-17 0,-28 1 0,-2 0 0,15-9 0,-16 15 0,0-21 0,-16 9 0,-6-2 0,-7 1 0,-2-2 0,-4-1 0,2-5 0,-3 0 0,1-1 0,-10 6 0,0-3 0,0-10 0,1 0 0,9 6 0,0-1 0,0-12 0,1-2 0,3 7 0,0 0 0,3-7 0,1-2 0,-16 1 0,25 0 0,10 0 0,8 0 0,0-16 0,0 12 0,0-11 0,0 15 0,0 0 0</inkml:trace>
  <inkml:trace contextRef="#ctx0" brushRef="#br0" timeOffset="65922">17392 15734 24575,'0'35'0,"-6"-10"0,-3 1 0,-9 5 0,0 1 0,7 3 0,-1 2 0,-6-9 0,-3 1 0,5 1 0,12 3 0,5 3 0,-4-2 0,-8-2 0,-4-2 0,2 3 0,5 5 0,2 3 0,0-1-377,0-5 1,-1 0 0,1 1 376,-1 7 0,2 1 0,1 0 0,3 1 0,1 0 0,1 0 0,-1 2 0,0 1 0,0-1 0,-1-3 0,1 0 0,1-1 0,4-4 0,1 0 0,-1-1 116,-5 12 0,4-2-116,11-8 0,1-2 0,-11-3 0,2-1 0,16-2 0,3-2 0,-11-1 0,1-3 0,9-2 0,1-5 851,9-1-851,-15-10 11,-4-8 1,-16 0-1,0 0 1</inkml:trace>
  <inkml:trace contextRef="#ctx0" brushRef="#br0" timeOffset="66720">17622 17039 24575,'7'-36'0,"1"-1"0,0 0 0,-2-12 0,6 14 0,0 0 0</inkml:trace>
  <inkml:trace contextRef="#ctx0" brushRef="#br0" timeOffset="67216">17780 16492 24575,'0'0'0</inkml:trace>
  <inkml:trace contextRef="#ctx0" brushRef="#br0" timeOffset="68939">17675 16933 24575,'0'-41'0,"0"1"0,0-6 0,-1 6 0,2-3 0,-1-1-733,-1-4 0,2-1 1,-1 1 732,-1-2 0,0 1 0,3 1 0,1 3 0,3 1 0,0 1 0,-1 6 0,1 1 0,3-1-64,6-3 1,4 0-1,-2 1 64,-2-7 0,1 2 0,1 9 0,1-1 0,-4 3 285,-8-2 0,0 3-285,10 2 0,-1 1 0,-11-20 0,12 26 0,-1-1 545,-12-2 0,-2-2-545,8-4 0,-2 5 729,-7 5-729,0-17 0,0 35 0,0-12 0,0 16 0,0 16 0,0 4 0,0 23 0,0-4 0,0 6 0,0-5 0,0 2 0,0 1-401,0-5 1,-1 0 0,1 2 0,1-1 400,2 4 0,2 1 0,-1 0 0,0 0 0,-3-4 0,0 0 0,-1-1 0,2 1 0,1-3 0,1 1 0,0 0 0,0-1 0,1 3 0,-1 0 0,0-1 0,-1-1-122,-1 3 0,-2-1 0,2-1 122,3-1 0,1 0 0,-1-3 0,-5 6 0,0-3 0,0-6 0,0-1 0,0-4 0,0-2 0,0 19 0,0-25 1570,0 13-1570,0-29 99,0-18 0,0 7 0,0-23 1</inkml:trace>
  <inkml:trace contextRef="#ctx0" brushRef="#br0" timeOffset="70170">17622 16651 24575,'25'0'0,"-13"0"0,19-16 0,4 13 0,5-13 0,-5 0 0,-19 12 0,-9-11 0,-5 15 0,6 0 0,-8 0 0,0 0 0,0 0 0</inkml:trace>
  <inkml:trace contextRef="#ctx0" brushRef="#br0" timeOffset="71371">18257 17004 24575,'0'31'0,"0"1"0,0-6 0,0 1 0,0 2 0,0 0 0,0 11 0,0-14 0,0-2 0,-8 4 0,6 5 0,-6-5 0,8-9 0,0-3 0,0-16 0,0 0 0,0 0 0</inkml:trace>
  <inkml:trace contextRef="#ctx0" brushRef="#br0" timeOffset="73674">18627 15998 24575,'0'30'0,"0"-1"0,0 7 0,0 1 0,0 6 0,0 4-356,0-3 1,0 4 0,0-5 355,0-1 0,0-2 0,0-1 0,0 3 0,0-7 349,0 12-349,0-20 0,0-3 177,0-4-177,0 11 0,0-27 0,0 12 0,1-39 0,-2-17 0,-3 9 0,-2-3 0,0-3-353,1-2 1,0-4 0,1-2-1,-1 2 353,0-2 0,1 0 0,-1 1 0,-1-1 0,-2 1 0,-1-1 0,1 2 0,2 1-112,3-5 0,3 1 0,-1 4 112,-7-10 0,0 6 0,7 9 0,2 7 0,-1 10 0,0 5 0,0 15 1915,16 0-1915,19 0 371,-4 0-371,18 0 0,-37 15 0,4 5 0,-16 15 0,0 0 0,0 1 0,0-1 0,0-15 0,0 3 0,0 10 0,0 14 0,-8-15 0,0-1 0,7-4 0,-2-1 0,-12 17 0,7-7 0,6-17 0,-6-3 0,8-16 0,0 0 0,8-16 0,9 12 0,11-11 0,-4 13 0,3 4 0,0-2 0,1 0 0,19 0 0,2 0 0,-22 0 0,-7 15 0,11-11 0,-11 27 0,-1-3 0,2 5 0,-2 2 0,-16-9 0,-1-1 0,11 2 0,-2-3 0,-11 8 0,0-20 0,-9 10 0,-6 5 0,-1 4 0,-5 0 0,-12 3 0,-4-1 0,1 3 0,-1-4 0,-2-9 0,0-2 0,10-3 0,3-1 0,-9 2 0,19-3 0,16-16 0,-16 0 0,12-16 0,-11 13 0,15-29 0,0 13 0,0-9 0,0-21 0,0 33 0,0-15 0</inkml:trace>
  <inkml:trace contextRef="#ctx0" brushRef="#br0" timeOffset="74520">19333 16739 24575,'0'45'0,"0"0"0,0-5 0,0-1 0,0 5 0,0-4 0,0-5 0,0 2 0,0-3 0,0-12 0,0 7 0,0 0 0,0-5 0,0 7 0,0-31 0,0 0 0,0 0 0</inkml:trace>
  <inkml:trace contextRef="#ctx0" brushRef="#br0" timeOffset="76121">20215 15452 24575,'-26'-8'0,"1"0"0,-22 4 0,12-12 0,1 1 0,-13 11 0,21-4 0,1 0 0,-10 8 0,15 0 0,4 0 0,16 0 0,-7 31 0,-11 1 0,-3 8 0,-1 4 0,3-7 0,-1 1 0,3-9 0,-1 0 0,2 1 0,-4 9 0,4 0 0,6-3 0,1-1 0,-4-4 0,2 0 0,9 3 0,2 1 0,-4 0 0,0 1 0,4 0 0,0 0 0,0 4 0,0-1 0,0-8 0,0 0 0,4 4 0,0-1 0,-2 13 0,10-21 0,0-1 0,-8 10 0,27-15 0,-11 3 0,15-21 0,0 6 0,0-8 0,-15 0 0,4-8 0,-7-9 0,11-11 0,7-7 0,-10 16 0,1 3 0,-3 6 0,1 0 0,2-7 0,1 3 0,16 10 0,-23-12 0,-5 16 0</inkml:trace>
  <inkml:trace contextRef="#ctx0" brushRef="#br0" timeOffset="77354">20303 16457 24575,'0'28'0,"0"5"0,0-6 0,0-2 0,0 1 0,0 13 0,0-10 0,0 1 0,0-3 0,0-1 0,0 21 0,1-20 0,-2-3 0,-15-4 0,12-5 0,-12 1 0,16-12 0,-7 20 0,5-7 0,-22-5 0,20 19 0,-11-27 0,15 12 0,-16 0 0,12-13 0,-27 29 0,11-13 0,-15 9 0,15 5 0,-3-21 0,21-12 0,-6-12 0,8-5 0,0 9 0</inkml:trace>
  <inkml:trace contextRef="#ctx0" brushRef="#br0" timeOffset="79789">20955 15258 24575,'0'43'0,"0"-10"0,0 2 0,0-6 0,0 1 0,0 20 0,0 0 0,0-16 0,0-1 0,0 14 0,0 0 0,0-11 0,0 0 0,1 7 0,-2 1 0,-5 0 0,-3 0 0,0-3 0,-2 0 0,-1 0 0,-3-4 0,-1-8 0,-2-5 0,-9 4 0,7 3 0,5-27 0,15 12 0,0-16 0,-16 0 0,12 0 0,-27 0 0,11 0 0,-23 0 0,6 0 0,-6-16 0,23 12 0,-11-27 0,27 11 0,-12-7 0,16-7 0,0 7 0,0-8 0,16-1 0,-12 1 0,11 16 0,-15 3 0,16 16 0,-12 0 0,12 0 0,-1 0 0,-3 16 0,21-12 0,-12 17 0,1 5 0,5-15 0,1 1 0,0 13 0,-1 1 0,-5-12 0,-1-1 0,13 21 0,-13-21 0,1 1 0,5 11 0,1 1 0,3-2 0,0-1 0,-4 4 0,-1-1 0,5-4 0,-3-1 0,-4 15 0,1-26 0,-3-1 0,-18 7 0,19-16 0,-5-16 0,9-19 0,-2 6 0,1-5 0,-2-9 0,-1-2 0,5 8 0,-3-1 0,-14 6 0,-3-3 0,0 3 0,9-6 0,-2 1 0,-12 4 0,-4-2 0,3-1-363,7-3 0,4-2 0,-4 0 363,-5-3 0,-4-1 0,0-2 0,1 8 0,0-1 0,-1 0 0,-2 1 0,-2-8 0,-2 2 0,-4 1 0,-1 3 0,-3 0 0,-4 2 0,-2 2 0,-4 2 0,0 3-122,-9-2 0,-1 1 122,9 4 0,-1 0 0,-1 5 0,-16 11 0,1 3 0,13-11 0,0 2 0,-13 17 0,-1 2 0,5-11 0,-2-1 0,-8 9 0,-2 2 0,14-4 0,-1-1 0,2 1 0,-3 5 0,2 0 0,-8 0 0,7 0 1075,22 0-1075,-17 0 258,17 16-258,11-4 0,-28 21 0,13 10 0,-9-4 0,11-3 0,9-5 0,8-27 0,0 12 0,0-16 0,0 0 0</inkml:trace>
  <inkml:trace contextRef="#ctx0" brushRef="#br0" timeOffset="80904">21696 15610 24575,'26'0'0,"-1"0"0,2 0 0,1 0 0,3 0 0,1 0 0,3 0 0,-2 0 0,14 0 0,-11 0 0,-5 0 0,-27 0 0,12 0 0,-16-15 0,0 11 0,0-12 0</inkml:trace>
  <inkml:trace contextRef="#ctx0" brushRef="#br0" timeOffset="81953">21802 16104 8191,'-4'8'0,"8"-6"1638,21 2 0,9 0-745,2-3 1,0-2 515,2 1 0,-1 0-1409,-2 0 0,-2 0 429,11 0 1,-25 0 0,-3 0 0</inkml:trace>
  <inkml:trace contextRef="#ctx0" brushRef="#br0" timeOffset="83349">22508 15099 24575,'0'40'0,"0"-1"0,0 1 0,0 0 0,0 0 0,0 3 0,0 1 0,0 0 0,0-2 0,0 7 0,0 0 0,0-1 0,0 2-656,0-4 1,0 2-1,0 0 1,0 0 0,0-3 379,0 4 0,0-2 0,0-1 1,0-1 275,0 4 0,0-1 0,0-2 448,0-7 0,0-1 0,0-4-448,0-1 0,0-3 357,0-3 0,0-3-357,0 4 0,0-11 0,0-9 0</inkml:trace>
  <inkml:trace contextRef="#ctx0" brushRef="#br0" timeOffset="84438">21961 15152 24575,'25'0'0,"1"0"0,21 0 0,-6 0 0,2 0 0,-6 1 0,0-2 0,-2-4 0,0-1 0,-1 1 0,4 4 0,-1-2 0,5-9 0,0 1 0,-10 10 0,-1 0 0,5-11 0,-2 0 0,13 8 0,-20-4 0,-5 1 0,-10 7 0,4 0 0</inkml:trace>
  <inkml:trace contextRef="#ctx0" brushRef="#br0" timeOffset="85666">22966 14376 24575,'8'25'0,"0"1"0,9 12 0,1 2 0,-6-2 0,0 0 0,1-4 0,1 0 0,-2 0 0,-3 10 0,-1 1-609,1-11 0,1 1 0,-1 1 609,-1 5 0,-2 2 0,0 5 0,-3-10 0,1 4 0,-1 2 0,0 2 0,-1 0 0,-2-2 0,0 1 0,-2-1 0,0 1 0,-1 0 0,-1 2 0,0 2-365,-1-8 1,0 2 0,0 1 0,-1 1 0,-1 1 0,0-1 0,-1 1 0,0-1 0,0 0 17,-1-2 0,-1 1 1,0-1-1,-1 0 1,0 0-1,0 0 1,-2 0-1,1 0 0,-1 0 347,-1 0 0,-1 1 0,0 0 0,0 0 0,-2 0 0,1 0 0,-1-1 0,0 0 0,0 0 0,-1-2 0,0 1 0,-1-1 0,-1 1 0,1-2 0,0 1 0,0-1 0,1-1 0,1-1 0,-3 11 0,1-2 0,1 0 0,0-1 0,0-2 0,-3 0 53,0-5 0,-2 0 1,-1-2-1,0 0 1,3-2-1,3-1-53,-1 14 0,4-3 0,-2-3 0,-5-7 0,-3-3 0,6-1 0,7 5 0,4-5 601,-8-4-601,8-9 819,6-10 0,-5-8 0,7 0 0</inkml:trace>
  <inkml:trace contextRef="#ctx0" brushRef="#br0" timeOffset="86720">23354 15646 24575,'36'0'0,"7"0"0,-6 0 0,-8 0 0,1 0 0,-3 0 0,1 0 0,2 0 0,2 0 0,3 0 0,-1 0 0,-2 0 0,-1 0 0,-3 0 0,-2 0 0,10 0 0,-13 0 0,-21 0 0,6 0 0</inkml:trace>
  <inkml:trace contextRef="#ctx0" brushRef="#br0" timeOffset="87737">23619 15487 24575,'0'41'0,"0"-10"0,0 1 0,0 1 0,0 0 0,0 10 0,0-1 0,0-10 0,0-2 0,0-1 0,0-3 0,0 17 0,0-25 0,0-10 0,0 8 0,0 3 0,0 16 0,0 1 0,0-1 0,0-8 0,-16 7 0,12-22 0,-11 3 0</inkml:trace>
  <inkml:trace contextRef="#ctx0" brushRef="#br0" timeOffset="90200">16281 17974 24575,'0'35'0,"0"-7"0,0 3 0,0 12 0,0 2 0,0 1 0,0 2-273,0-8 0,0 1 0,0-2 273,0 7 0,0-2 0,0 1 0,0-2 134,0-2 1,0-3-135,0-10 0,0-1 136,0 8-136,0-12 0,0-21 0,0-2 414,0-33-414,-7 0 0,-2-5 0,7 5 0,2-4 0,-2 0-325,-2-4 0,-2-1 1,1-1 324,1-3 0,2-1 0,0 1 0,1 4 0,1 1 0,-1-1-162,-2-8 0,0-1 0,1 5 162,2 0 0,0 3 0,-1-4 0,2 4 0,7 8 0,-6 8 0,6 9 949,7-6-949,5 5 255,4 1 1,3 1-256,-4 7 0,1 0 0,3-7 0,-1 3 0,17 10 0,-8-12 0,-15 16 0,11 0 0,-27 16 0,35 3 0,-33 1 0,14-5 0,-1 1 0,-15 4 0,28 7 0,-13-9 0,1 5 0,11-19 0,-27 28 0,12-28 0,-16 27 0,0-27 0,0 12 0,0-1 0,0-11 0,0 28 0,0-21 0,-16 23 0,12-23 0,-11 21 0,-1-28 0,12 27 0,-27-11 0,10-3 0,-1 1 0,-6-3 0,-1-3 0,-4-3 0,3 0 0,-5 14 0,3-19 0,28-4 0,-11-4 0,15-19 0,0 5 0,0 7 0,0-5 0</inkml:trace>
  <inkml:trace contextRef="#ctx0" brushRef="#br0" timeOffset="91586">17040 17851 24575,'0'43'0,"0"-17"0,0 1 0,0 4 0,0 0 0,0-3 0,0-1 0,0 2 0,0 1 0,0 5 0,0-1 0,0-9 0,0 1 0,0 11 0,0 0 0,0-10 0,0-1 0,0 21 0,3-21 0,1-1 0,-2 10 0,22-7 0,-20-11 0,11-9 0,-15-8 0,16 16 0,-12-12 0,27 27 0,-11-11 0,-2 5 0,-1 1 0,3-3 0,3 9 0,-21-32 0,6 0 0</inkml:trace>
  <inkml:trace contextRef="#ctx0" brushRef="#br0" timeOffset="93106">17392 18733 24575,'0'-26'0,"0"1"0,-1-20 0,2-5 0,3 12 0,3-1 0,-2-3-691,-2 2 1,-1-2 0,0-1 0,3 1 690,4-7 0,3 0 0,0 2 0,-3 4 0,-1 2 0,2 2 438,7-6 0,2 4-438,-1 5 0,-1 3 227,-7 8 0,0 3-227,21-13 0,-27 19 0,12 0 1431,-16 12-1431,0-11 0,0 30 0,0-11 0,0 43 0,7-23 0,-6 4 0,0 3 0,10-5 0,2 1 0,-4 3 0,2 2 0,3-1 0,5 2 0,-2-3 0,4 1 0,-2-1 0,-1 16 0,-1-2 0,-5-19 0,-1-3 0,-1 4 0,-2 1 0,-3 11 0,2-1 0,9-15 0,-1-1 0,-13 10 0,0-3 0,14-11 0,-16 7 0,0-36 0,0 16 0,0-22 0,0 10 0</inkml:trace>
  <inkml:trace contextRef="#ctx0" brushRef="#br0" timeOffset="94166">17480 18503 24575,'36'0'0,"-1"0"0,-15 0 0,-5 0 0,1 0 0,-12 0 0,19 0 0,-21-15 0,6 11 0,-8-12 0,0 16 0</inkml:trace>
  <inkml:trace contextRef="#ctx0" brushRef="#br0" timeOffset="95299">18204 18433 24575,'0'35'0,"0"0"0,0-7 0,0-11 0,-16 22 0,12 1 0,-10-9 0,-3 0 0,7-4 0,0-1 0,-9 17 0,-13-23 0,28-4 0,-11-16 0,15 0 0,0-16-820,0-4 1,0 1 0,0 3 0</inkml:trace>
  <inkml:trace contextRef="#ctx0" brushRef="#br0" timeOffset="98212">18398 18009 24575,'0'26'0,"0"-1"0,0 22 0,0-12 0,0-1 0,0-3 0,0 1 0,0-17 0,0 5 0,0 15 0,0-15 0,0-5 0,0-7 0,0-6 0,0 6 0,0-16 0,0-25 0,-7-4 0,-2-4 0,3 8 0,-1-1 0,0-1-270,1-8 0,-1-1 1,1-1 269,0 1 0,1 0 0,0 1 0,0 6 0,-1 0 0,1 1 0,4 0 0,1 1 0,-2 2 0,-7 0 0,2 4 0,7-7 0,0 21 0,16 15 0,3 0 809,16 0-809,1 0 0,7 0 0,-6 0 0,6 15 0,-23-11 0,-5 28 0,-15-13 0,0 17 0,0-1 0,0-8 0,0-9 0,0 5 0,0-19 0,0 28 0,0-28 0,0 11 0,0 1 0,0-12 0,-15 12 0,11-1 0,-12-11 0,16 12 0,0-16 0,-16 16 0,-3-13 0,-1 21 0,-3-6 0,21-7 0,-6 5 0,8-16 0,0 0 0,8 0 0,-6 0 0,21 0 0,-3-16 0,4 14 0,3 0 0,20-13 0,-21 14 0,1 2 0,16-1 0,-8 0 0,-15 15 0,11 5 0,-21 4 0,0 3 0,10-3 0,3-1 0,-5 4 0,1-1 0,3-4 0,-1-1 0,15 14 0,-17 1 0,-3-17 0,-16-3 0,0-16 0,-16 16 0,-19 11 0,3-5 0,0 7 0,0-4 0,0-17 0,15 16 0,-1-1 0,-13-19 0,11 12 0,-15-16 0,-8 16 0,6-12 0,-7 11 0,9-15 0,16 0 0,3 0 0,16 0 0,0-31 0,0 7-656,0-5 1,0 0-1,0 7 1,0-2 0</inkml:trace>
  <inkml:trace contextRef="#ctx0" brushRef="#br0" timeOffset="99188">19297 18344 24575,'0'41'0,"0"-1"0,0 3 0,0 0 0,0-7 0,0 1 0,0 5 0,0 2 0,1 0 0,-2 0 0,-6 1 0,-1 0 0,5-10 0,1 0 0,-5-1 0,-11-1 0,-5-1 0,0 0 0</inkml:trace>
  <inkml:trace contextRef="#ctx0" brushRef="#br0" timeOffset="101038">20109 17427 8191,'-20'0'0,"4"0"3276,9 0-1489,5 0 1031,-22 0-2818,4 16 1719,-15 4-1719,0 15 1638,13-21 0,1-1 1638,-16 21-3044,9-7-232,-3 8 0,29-10 0,0 1 0,-13-3 0,-2 1 0,8 10 0,-1 1 0,-8 0 0,1 0 0,6 1 0,2 1 0,0 2 0,2 0 0,7-7 0,0-1 0,0 3 0,0 1 0,0-4 0,0 0 0,0-3 0,0-1 0,-1-1 0,2-1 0,15 18 0,0-23 0,3-2 0,20 9 0,-9-9 0,-1-5 0,9-9 0,5 12 0,-8-16 0,0 0 0,-15 0 0,11-31 0,-27 7 0,8-3 0,0-5 0,-12-2 0,2 0 0,9 8 0,1 1 0,-11-10 0,2 3 0,28 5 0,-27 9 0,12 10 0,-16 8 0</inkml:trace>
  <inkml:trace contextRef="#ctx0" brushRef="#br0" timeOffset="101633">20144 18168 24575,'0'0'0</inkml:trace>
  <inkml:trace contextRef="#ctx0" brushRef="#br0" timeOffset="102971">20267 18309 24575,'0'48'0,"0"0"0,0-11 0,0 1 0,0 12 0,0 0 0,1-17 0,-2 0 0,0 2 0,-2 4 0,0-3 0,-4 7 0,-4-2 0,-1-7 0,-2-1 0,-3-4-547,-10-3 1,-1-5 0,8-2 0,1-6 0,-13-13 0</inkml:trace>
  <inkml:trace contextRef="#ctx0" brushRef="#br0" timeOffset="105805">21061 17498 24575,'0'37'0,"0"0"0,0 5 0,0 1 0,0-2 0,0 2 0,0-7 0,0 1 0,0-4 0,0-7 0,0-1 0,0 10 0,0-2 0,0-5 0,0 3 0,-16-27 0,13 27 0,-29-27 0,28 12 0,-27 0 0,11-5 0,3 12 0,-1 3 0,-9 6 0,9 3 0,-6-4 0,21-27 0,-13 12 0,16 0 0,-16-13 0,12 29 0,-27-20 0,11 21 0,1-21 0,3-12 0,0-28 0,14 3 0,0-3 0,-5-2 0,-1-2 0,0-7 0,0-1 0,2 4 0,0 0 0,-2-8 0,-1 1 0,-4 7 0,2 0 0,9 4 0,0 1 0,-6 5 0,1 1 0,7-10 0,0 15 0,0 20 0,15 20 0,-11 0 0,20 11 0,-7-11 0,11 15 0,7-8 0,0 7 0,1-7 0,-1 8 0,-14-10 0,1 1 0,5-2 0,-1-1 0,5 15 0,-5-16 0,-5-5 0,-17-13 0,12 11 0,0 1 0,-5-12 0,7 12 0,5-16 0,-19 0 0,12 0 0,-16 0 0,0 0 0,16-32 0,-7 10 0,1-3 0,5-2 0,3-3 0,0-1-294,2-4 0,1 0 1,1-1 293,1 0 0,2-1 0,0 2 0,-2 4 0,1 1 0,-1 1 0,5-7 0,-3 4 0,-10 8 0,-3 5 0,4-1 0,-16-11 0,0 3 0,0-9 440,-7 8 1,-2-1-441,5 2 0,-3 1 0,-9-1 0,-2 1 0,6 5 0,-3 1 0,-20-6 0,-5 5 0,-5 7 0,12 3 0,-5 0 0,4 4 0,7 7 0,3 2 0,-10-1 0,-1 0 0,5 0 0,1 0 0,1 0 0,1 0 0,-20 0 0,14 16 0,9-12 0,21 27 0,-13-27 0,16 20 0,-16-7 0,7 10 0,-1 5 0,-7-3 0,-2 1 0,0 8 0,3 2 0,7-3 0,-2-5 0,-20-1 0,27 16 0,-12-43 0,16 12 0</inkml:trace>
  <inkml:trace contextRef="#ctx0" brushRef="#br0" timeOffset="106821">21767 17657 24575,'27'0'0,"1"0"0,15 0 0,-10 0 0,-6 0 0,9 0 0,-17 0 0,-3 0 0,-16 0 0,0 0 0</inkml:trace>
  <inkml:trace contextRef="#ctx0" brushRef="#br0" timeOffset="107621">21802 18133 8191,'16'19'0,"3"-3"3276,24-16-1489,-5 0-378,-9 0 0,0 0-1409,18 0 1719,-9 0-1719,-15 0 0,-23 0 0,0 0 0</inkml:trace>
  <inkml:trace contextRef="#ctx0" brushRef="#br0" timeOffset="109286">22349 17692 24575,'0'43'0,"0"-17"0,0 1 0,0 7 0,0 2 0,0 0 0,0 1 0,0 2 0,0 0 0,0-7 0,0-1 0,0-4 0,0-1 0,0 17 0,0-8 0,0-15 0,0 11 0,0-42 0,0 7 0,1-18 0,-2-7 0,-15-18 0,7 6 0,-1-3 0,-4 8 0,0-2-235,3 0 1,0-4-1,0 2 235,-3-7 0,0 0 0,3 13 0,-1-2 0,0 2 0,-5-10 0,-1 2-68,0 6 0,1 0 68,2-11 0,2 0 0,3 13 0,2 1 0,3-2 0,3 1 0,2-9 0,-16 8 699,12 15-699,-12 5 141,32-1-141,-12 12 0,35-12 0,-17 16 0,6 0 0,2 0 0,10 0 0,3 0 0,-10 0 0,-21 0 0,4 0 0,-1 0 0,5 0 0,15 0 0,-15 0 0,11 0 0,-27 0 0,12 0 0,-16 0 0,0 0 0</inkml:trace>
  <inkml:trace contextRef="#ctx0" brushRef="#br0" timeOffset="110171">22349 17692 24575,'0'0'0</inkml:trace>
  <inkml:trace contextRef="#ctx0" brushRef="#br0" timeOffset="110737">22278 17657 24575,'0'0'0</inkml:trace>
  <inkml:trace contextRef="#ctx0" brushRef="#br0" timeOffset="111871">22261 17692 24575,'9'0'0,"15"0"0,-4 0 0,15 0 0,-16 0 0,13 0 0,-28-16 0,11 12 0,-15-11 0,0 15 0,0 0 0,0 0 0</inkml:trace>
  <inkml:trace contextRef="#ctx0" brushRef="#br0" timeOffset="113718">22508 17039 24575,'35'16'0,"-9"-8"0,-1 3 0,-5 9 0,-1 4 0,11 2 0,-1 0 0,-10-2 0,-1 0 0,4 5 0,-1 0 0,-3-2 0,-1-1 0,2 5 0,-2 1 0,-7 3 0,-1 1 0,3 2 0,0 2 0,-3 3 0,-1 2 0,-3-10 0,-2 1 0,1-1 0,2-2 0,0 0 0,-2 1 0,-3 4 0,-1 0 0,-1-2 0,1-2 0,0-2 0,0 3 0,0-3 0,0-5 0,-16 7 0,12 9 0,-14-24 0,-3 1 0,11 14 0,-1-1 0,-33-10 0,26-3 0,1-1 0,-2-1 0,-13-6 0,28 3 0,-11-15 0,15 16 0,-8-12 0,-10 27 0,-9-11 0,7 0 0,-11 11 0,27-27 0,-12 11 0,16-15 0,0-31 0,0 23 0,0-23 0</inkml:trace>
  <inkml:trace contextRef="#ctx0" brushRef="#br0" timeOffset="150712">5486 12524 24575,'42'0'0,"1"0"0,-1 0 0,1 0 0,0 0 0,1 0 0,-7 0 0,1 0 0,0 0 0,0 0 0,7 0 0,-1 0 0,-2 0 0,5 0 0,-4 0 0,-8 0 0,-1 0 0,-4 0 0,-1 0 0,10 0 0,4 0 0,-10 0 0,-21 0 0,4 0 0,-16 0 0</inkml:trace>
  <inkml:trace contextRef="#ctx0" brushRef="#br0" timeOffset="151720">5768 13141 24575,'41'0'0,"1"0"0,0 0 0,2 0 0,1 0 0,2 0 0,3 0 0,-2 0 0,-11 0 0,-2 0 0,3 0 0,-1 0 0,-2 0 0,-2 0 0,-1 0 0,-5 0 0,-3 0 0,7 0 0,-15 0 0,-12 0 0,11 0 0</inkml:trace>
  <inkml:trace contextRef="#ctx0" brushRef="#br0" timeOffset="153140">6844 12171 24575,'26'0'0,"-1"0"0,5 0 0,3 0 0,14 0 0,2 0 0,1 0 0,0 0 0,-7 0 0,-4 0 0,-11 0 0,-5 0 0,-7 0 0,0 0 0,-13 0 0,13 0 0,-16 0 0,0 0 0</inkml:trace>
  <inkml:trace contextRef="#ctx0" brushRef="#br0" timeOffset="154887">6756 12294 24575,'38'0'0,"0"0"0,-1 0 0,1 0 0,-4 0 0,1 0 0,0 0 0,10 0 0,0 0 0,0-1 0,-2 2 0,-10 7 0,-3 0 0,-3-7 0,-3 2 0,-5 13 0,-3-16 0,-16 15 0,0-11 0,0 28 0,0-29 0,-16 29 0,-3-13 0,-16 9 0,6-5 0,-1 3 0,1-3 0,1 1 0,-4 3 0,1 1 0,5-6 0,1-1 0,-10 12 0,8-5 0,-7 7 0,7-15 0,7 11 0,-11-27 0,27 11 0,-12-15 0,32 0 0,4 0 0,15 0 0,-8 0 0,5 0 0,2 5 0,5 1 0,-1-1 0,1-1 0,-1 0 0,1 0 0,0 2 0,1 0 0,-3 0 0,3-2 0,-6-1 0,1-3 0,-15 0 0,-4-7 0,-16 5 0,0-6 0</inkml:trace>
  <inkml:trace contextRef="#ctx0" brushRef="#br0" timeOffset="160920">7038 13176 24575,'0'32'0,"0"-1"0,0 4 0,0-1 0,0 13 0,0-21 0,0-1 0,0-6 0,0 13 0,0-29 0,0 13 0,0-16 0,0 8 0,0-6 0,0 6 0,0 7 0,0-11 0,0 28 0,0-28 0,0-4 0,0-28 0,0-9 0,0 8 0,0-1 0,0-9 0,0 13 0,0 1 0,0-2 0,0-7 0,0 22 0,0-19 0,0 27 0,0-11 0,0-1 0,0 12 0,0-12 0,0 1 0,0 11 0,0-12 0,0 16 0,0 0 0,16 0 0,-12 0 0,12 0 0,-1 0 0,5 16 0,-1 3 0,5 17 0,-22-1 0,6-8 0,-8-9 0,0 5 0,0-19 0,0 28 0,0-28 0,0 27 0,0-27 0,-8 12 0,6-1 0,-6-11 0,8 12 0,0-16 0,0 0 0,-16 0 0,12 0 0,-11 16 0,15-13 0,0 13 0,0-16 0,0 0 0,15-16 0,-11 13 0,20-29 0,-22 28 0,6-11 0,-8 15 0,0 0 0,15 0 0,-11 0 0,12 0 0,-16 0 0,0 15 0,0-11 0,0 12 0,0-16 0,0 16 0,0-13 0,0 13 0,0-16 0,0 8 0,0-6 0,0 21 0,0-19 0,0 12 0,0-16 0,0 16 0,0-12 0,0 11 0,0 1 0,0-12 0,0 12 0,0-16 0,0 0 0,-16 15 0,12-11 0,-11 12 0,7 0 0,6-13 0,-6 13 0,-8-16 0,12 0 0,-11 0 0,15 0 0,-16 0 0,12 0 0,-11 8 0,15-6 0,0 6 0,-16-8 0,12-24 0,-12 18 0,16-17 0</inkml:trace>
  <inkml:trace contextRef="#ctx0" brushRef="#br0" timeOffset="162533">7850 12047 24575,'25'0'0,"1"0"0,5 0 0,3 0 0,-3 0 0,-16 0 0,17 0 0,-32 0 0,0 0 0,0 0 0</inkml:trace>
  <inkml:trace contextRef="#ctx0" brushRef="#br0" timeOffset="164237">7761 12136 24575,'42'15'0,"-19"-6"0,1 2 0,6 9 0,2 3 0,3-5 0,-1 1 0,-9 3 0,-3-1 0,13-1 0,-3 11 0,-28-27 0,11 12 0,-15-16 0,0 0 0,0 16 0,0-13 0,0 44 0,-15-31 0,5 15 0,0 3 0,-10-3 0,5-4 0,-1-3 0,-4-4 0,1 11 0,3-27 0,8 12 0,-9-8 0,-11 9 0,9 11 0,-13-9 0,28 13 0,-11-28 0,30-4 0,-11-4 0,28-12 0,-13 16 0,24 0 0,-17 0 0,1 0 0,15 0 0,2 0 0,-6 0 0,1 0 0,9 1 0,-2-2 0,1-15 0,2 12 0,-22-11 0,-7 15 0,-4-16 0,-16 12 0,0-35 0,0 33 0,0-18 0</inkml:trace>
  <inkml:trace contextRef="#ctx0" brushRef="#br0" timeOffset="166104">8167 13106 24575,'-25'0'0,"-3"0"0,-7 0 0,0 0 0,-1 15 0,9-11 0,9 12 0,-5 0 0,3-12 0,1 11 0,3 1 0,0-12 0,12 12 0,-27-1 0,27 5 0,-12-1 0,16-3 0,0-8 0,0-6 0,0 37 0,0-15 0,0 8 0,0 2 0,0-2 0,0 17 0,0-22 0,0 8 0,0-15 0,16 11 0,-12-27 0,27 28 0,-11-29 0,15 21 0,-15-6 0,3-7 0,-21 5 0,22-16 0,-20 0 0,11 0 0,1-16 0,-12 5 0,12-7 0,-16-6 0,0 21 0,15-13 0,-11 16 0,28-16 0,-5 12 0,10-11 0,6 15 0,-23-16 0,-4 12 0,-16-12 0,0 16 0</inkml:trace>
  <inkml:trace contextRef="#ctx0" brushRef="#br0" timeOffset="167473">8361 12047 24575,'34'0'0,"0"0"0,0 0 0,9 0 0,0 0 0,-4 0 0,3 0 0,-3 0 0,7 0 0,-2 0 0,-6 0 0,-3 0 0,8 0 0,-28 0 0,-15 0 0,0 0 0</inkml:trace>
  <inkml:trace contextRef="#ctx0" brushRef="#br0" timeOffset="169137">8308 12100 24575,'28'0'0,"21"0"0,-2 16 0,-13-7 0,2 2 0,5 5 0,-3 3 0,-17-1 0,-1-1 0,19 3 0,-39 3 0,0-5 0,-16 9 0,7-2 0,-1 1 0,-3 2 0,-2-1 0,-10 4 0,1 1 0,16-4 0,1-3 0,-25 2 0,32-11 0,-15-16 0,11 16 0,-28 3 0,28 1 0,-27 11 0,27-19 0,-12 12 0,1 1 0,11-9 0,-12 15 0,16-31 0,16 16 0,3-12 0,11 4 0,7-1 0,10-6 0,4-2-331,-13 1 0,2 0 1,2 0 330,-5 0 0,2 0 0,0 0 0,0 0 0,1 0 0,1 0 0,-1 0 0,-2 0 0,5 0 0,-2 0 0,-1 0 0,10 2 0,-6-4 0,3-13 0,-43-5 0,11-15 0,-21 5 0,-3 1 0,5 3 0,-12-13 0</inkml:trace>
  <inkml:trace contextRef="#ctx0" brushRef="#br0" timeOffset="171803">8767 13053 24575,'0'10'0,"0"13"0,0-19 0,0 12 0,-16-16 0,-3 15 0,-17-11 0,17 28 0,-13-28 0,28 11 0,-11-15 0,-1 0 0,4 0 0,-21 16 0,21-12 0,-3 12 0,-1-16 0,12 0 0,-12 0 0,1 0 0,-5 0 0,-15 0 0,15-16 0,-11-4 0,27 1 0,-12-13 0,16 28 0,0-27 0,0 27 0,0-19 0,0 21 0,16-22 0,-12 20 0,27-11 0,-27 15 0,27 0 0,-27 0 0,12 0 0,0 0 0,-12 15 0,11-11 0,1 20 0,-12-22 0,15 14 0,1 7 0,-14 0 0,12-5 0,3 0 0,-1 13 0,-1-27 0,13 12 0,3-1 0,-12-5 0,1 0 0,3 3 0,-1 1 0,1 4 0,5-10 0,-28-8 0,11 0 0,-15 0 0,16-8 0,-12-10 0,12-9 0,-16-8 0,0 9 0,0 1 0,0-15 0,0 5 0,0 12 0,0 21 0,0-6 0,0 8 0,0-16 0,0 12 0,0-27 0,0 27 0,0-12 0,0 16 0,-16 0 0,12 0 0,-27 0 0,-5-15 0,5 11 0,6-5 0,1 2 0,-3 7 0,7 0 0,-11-16 0,11 12 0,-15-11 0,15 15 0,-3 15 0,5-11 0,6 28 0,-3-13 0,15 1 0,0 11 0,0-27 0,0 12 0</inkml:trace>
  <inkml:trace contextRef="#ctx0" brushRef="#br0" timeOffset="173670">9596 12065 24575,'0'33'0,"0"1"0,0-2 0,0 2 0,0 4 0,0 5 0,0-4 0,0 0 0,0 0 0,0 13 0,0-4 0,0-1 0,0-12 0,0-19 0,0 16 0,0-17 0,0 34 0,0-37 0,0 4 0,0-32 0,-8-27 0,7 5 0,0-5 0,-6 2 0,-2-3 0,2-2-354,5-2 0,2-1 0,-2 1 354,-8 2 0,-2 2 0,2-1 0,8 1 0,2 0 0,-2 5 0,-6 4 0,1 3 0,6-4 0,2 5 0,-1 12 0,0-5 0,0 22 0,0-6 1062,0-7-1062,15-5 0,13-15 0,9 15 0,-8 3 0,1 3 0,-3 11 0,1 2 0,3-9 0,0 4 0,4 18 0,-1 8 0,2-3 0,-1 5 0,-6 7 0,-2 4 0,4 1 0,-3 1 0,-8-3 0,-4-1 0,-6-7 0,-1-1 0,0 2 0,-2-1 0,-7 3 0,0 9 0,-6-12 0,-4 3 0,-9 4 0,-5 0 0,2-6 0,-2-1 0,-3 0 0,-2-2 0,-2-2 0,1 0 0,-7 8 0,2-5 0,4-8 0,3-2 0,-7 4 0,15-9 0,4-16-820,16-9 1,0 5 0,0-4 0</inkml:trace>
  <inkml:trace contextRef="#ctx0" brushRef="#br0" timeOffset="174804">10513 11659 24575,'0'41'0,"0"-11"0,0 3 0,0 8 0,0 0 0,0-4 0,0-1 0,0 5 0,0 0 0,0-5 0,0 1 0,0 7 0,0 2 0,0-12 0,-1 1 0,2 0 0,6 14 0,2 0 0,0 0 0,1 0 0,4-4 0,0-2 0,-6-10 0,1-3 0,15 13 0,-4-25 0,-1-11 0,-3-7 0,-16-7 0,0 5 0,0-6 0</inkml:trace>
  <inkml:trace contextRef="#ctx0" brushRef="#br0" timeOffset="175994">10866 12330 24575,'0'-30'0,"0"1"0,0-14 0,0-2 0,0 9 0,0-1 0,0 0-320,-1-2 1,1 1-1,1-1 320,3 1 0,3 1 0,-2 0 0,-5-8 0,3 0 157,12 0 1,2 2-158,-7 11 0,-1 1 79,1 4 1,0 3-80,6 5 0,-16-12 0,0 27 485,0 4-485,0 19 0,0 12 0,0 5 0,-1 3 0,2 4 0,3-3 0,2 6 0,1 1 0,-1-2 0,-1-5 0,0-2 0,0 0 0,2 1 0,3 9 0,1 2 0,1-1 0,-2-6 0,-3-6 0,-1-4 0,1-3 0,1 2 0,-1-5 0,-7 5 0,0-44 0,0 24-820,0-59 1,0 39 0,0-24 0</inkml:trace>
  <inkml:trace contextRef="#ctx0" brushRef="#br0" timeOffset="176923">10866 12241 24575,'31'0'0,"1"0"0,-5 0 0,-1 0 0,17 0 0,-24 0 0,-3 0 0,-16 0 0</inkml:trace>
  <inkml:trace contextRef="#ctx0" brushRef="#br0" timeOffset="177790">11183 12241 24575,'0'31'0,"0"-1"0,0 9 0,0 1 0,0 0 0,0 2 0,0-8 0,0 2 0,0-2 0,0 4 0,0-2 0,0 0 0,0-3 0,0 10 0,0-8 0,0-31 0,0 8 0,0-28 0</inkml:trace>
  <inkml:trace contextRef="#ctx0" brushRef="#br0" timeOffset="180533">11607 11659 24575,'0'41'0,"0"7"0,0-17 0,0 0 0,0-4 0,0-1 0,0 3 0,0 1 0,0-3 0,0 1 0,0 4 0,0-1 0,0 6 0,0 2 0,0-19 0,0 15 0,0-16 0,0 13 0,0-20 0,0-3 0,0-50 0,-3 0 0,-2-8 0,1 5 0,0-6 0,-1-2 0,0 0 0,1 10 0,-2-2 0,1 1 0,-1 0 0,0 1-149,-3-4 1,0 1 0,0 2 0,1 1 148,1-6 0,1 3 0,-1 9 0,-9 0 0,16 17 0,16 3 0,-12 16 0,12 0 0,-1 0 593,-11 0-593,27 16 0,-19 3 0,22 17 0,-7-9 0,-7 6 0,-5-5 0,-15-8 0,0 11 0,0-12 0,0 17 0,0-1 0,-15 8 0,5-9 0,0 1 0,-3-5 0,-1-1 0,-4-2 0,2-2 0,4 15 0,-3-36 0,15 11 0,0-30 0,0 11 0,0-20 0,0 22 0,0-6 0,0-7 0,15 11 0,-11-12 0,20 0 0,9 12 0,14-11 0,-9 13 0,3 4 0,-5-3 0,0 2 0,7 5 0,0 3 0,-5 4 0,-3 2 0,-2 2 0,-3 3 0,-3 9 0,-3 1 0,-5-11 0,-3 1 0,-5 6 0,-3-1 0,8 3 0,-16-11 0,0 7 0,0-20 0,-16 27 0,-3-11 0,-5-3 0,-3 1 0,-3 0 0,-3-1 0,-2-2 0,-2-2 0,-3-3 0,1-3 0,-8 1 0,-2-8 0,22 0 0,7 0 0,5 0 0,15-8-820,0-9 1,0 5 0,0-4 0</inkml:trace>
  <inkml:trace contextRef="#ctx0" brushRef="#br0" timeOffset="181516">12559 12206 24575,'0'28'0,"0"18"0,0 4 0,1-25 0,-2 1 0,-2 5 0,-3 5 0,0-4 0,-3 0 0,-2-5 0,-6-7 0,-1-1 0,0 8 0,0-3 0,-9 4 0,-6 5 0,21-21 0,-4 4 0</inkml:trace>
  <inkml:trace contextRef="#ctx0" brushRef="#br0" timeOffset="183135">13335 11165 24575,'-35'0'0,"0"0"0,-8 0 0,5 0 0,11 0 0,-4 0 0,11 0 0,-15 0 0,-8 16 0,16-15 0,1 2 0,2 12 0,1 1 0,-3-10 0,1 0 0,-11 27 0,22-12 0,1 2 0,-4 3 0,1 2 0,1 2 0,2 3 0,2 4 0,-1 3 0,0-1 0,-6 1 0,1 2-169,8 4 1,4 5 0,-1-5 168,-3-3 0,2-2 0,6 7 0,2-1 0,-1-15 0,0-2 0,7 5 0,2-1 0,0-10 0,2-1 0,5 3 0,3-1 0,16 10 0,-13-21 0,-1 0 505,17 19-505,-2-18 0,2-3 0,-13-1 0,1-2 0,10-2 0,6-2 0,-4-1 0,-7-3 0,0-2 0,2-3 0,3-1 0,-5-2 0,-6-1 0,-3-4 0,5-8 0,-3-3 0,-5 5 0,-2-1 0,2-24 0,-3 8 0,-16 15 0,0 4 0</inkml:trace>
  <inkml:trace contextRef="#ctx0" brushRef="#br0" timeOffset="183939">13812 12100 8191,'0'20'0,"0"11"3276,0 12-2383,0-16 1,0 3 515,0 17 0,0 0-1409,-4-13 0,0-1 859,3 2 1,0-2-860,-7 11 3276,-8-25 0,12-3-3044,-11-16-232,15-16 0,0-3 0,0-1 0,0 4 0</inkml:trace>
  <inkml:trace contextRef="#ctx0" brushRef="#br0" timeOffset="186120">14341 11289 24575,'0'27'0,"0"1"0,0 17 0,0 0 0,0-15 0,0 1 0,0 0 0,0 3 0,0 3 0,0 10 0,0 2 0,0-2 0,0 1 0,0 0 0,0 0 0,0 2 0,0-7 0,0 4 0,0 2 0,0-37 0,0 19 0,0-27 0,0 12 0,-16-16 0,-19 0 0,3 0 0,8-7 0,-1-2 0,-2-11 0,7-7 0,-11-6 0,27 5 0,-10-5 0,-3-1 0,-3-1 0,10 2 0,1 1 0,-7 5 0,16-8 0,0 15 0,16-11 0,-13 27 0,13 4 0,0 20 0,3 15 0,5-17 0,3-1 0,-4-3 0,1-1 0,10 4 0,1 0 0,-3-4 0,-1 1 0,-7 3 0,-1 2 0,2-2 0,-1 1 0,3 17 0,-7-15 0,-4-5 0,-16-7 0,31-6 0,0 22 0,3-7 0,1 1 0,-11 1 0,-1 1 0,3 7 0,-1-3 0,10-4 0,-7-5 0,-11-15 0,-9 0 0,-8-31 0,-1 2 0,2-5 0,3 1 0,3-3 0,-2-2-390,-3 0 0,-2-1 0,0-1 0,2 0 390,1 1 0,2 0 0,-1 1 0,-1-1 0,-2-1 0,-1 0 0,0 0 0,-1 1-166,1-6 0,0 1 0,0 2 166,1 4 0,0 2 0,-3 4 0,-5 3 0,-1 1 0,7-9 0,-2 4 0,-21 9 0,8 0 0,-1-3 759,3 4 1,-4 3-760,-17 8 0,-4 2 0,11-9 0,-1-1 0,-16 9 0,-4 3 0,8-2 0,0 0 0,7 4 0,-1 0 0,0 2 0,-10 4 0,0 0 0,10 0 0,0 0 0,1 0 0,-4 0 0,1 0 269,1 0 1,4 0-270,4 0 0,13 0 0,-1 0 0,12 16 0,-12 4 0,16-1 0,-15 5 0,-5-7 0,1 11 0,3-9 0,0 13 0,12-28 0,-11 11 0</inkml:trace>
  <inkml:trace contextRef="#ctx0" brushRef="#br0" timeOffset="187705">14923 10971 24575,'0'30'0,"0"-1"0,0 6 0,0 3 0,0 6 0,0 2 0,0-12 0,0 1 0,0 0-322,-1 0 1,1 0-1,1 1 322,3-1 0,2 1 0,0 0 0,0 4 0,1 0 0,-1 2-378,1 6 0,-1 2 1,1-1 377,1-7 0,1-2 0,-3 1 0,-4 6 0,-2 1 0,0-5 251,4-6 1,0-2-252,-3 4 0,-2-3 0,1-5 0,0 18 461,0-22-461,-4-2 0,0 1 567,4 2 0,-2-1-567,-8-2 0,-3-3 0,-7 11 0,1-9 0,3-20 0,16-4 0,0-12 0,16-21 0,-13 21 0,13-4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6:07:21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10319 24575,'0'31'0,"0"0"0,0 11 0,0 1 0,0-6 0,0 0 0,0 7 0,0 0 0,0-4 0,0-1 0,0-2 0,0-4 0,0 7 0,0-1 0,0-37 0,0 6 0,0 7 0,16-11 0,-12 12 0,11 0 0,-15-13 0,16 29 0,-12-28 0,12 11 0,-16-15 0,0 0 0,15 0 0,13 0 0,14 0 0,8 0 0,-12 0 0,1 0 0,4 0-521,3 0 0,5 0 1,1 0-1,-2 0 521,-3 0 0,-1 0 0,0 0 0,0 0 0,0 0 0,0 0 0,0 0 0,0 0 0,-1 1 0,0 0 0,0-1 0,-2-2 0,7-2 0,-2-2 0,1 1-312,-6 3 1,1 3-1,0-1 1,0-3 311,-4-4 0,-1-2 0,1 0 0,-1 2 0,3 5 0,0 2 0,0 0 0,-1-1 0,8-4 0,-1 0 0,0-1 0,-1 0 0,0 1 0,-2 0-90,-8 4 1,-3 0 0,1-1 89,0-3 0,1-1 0,-3 2 0,4 3 0,0 2 0,-3-4 0,0 0 0,-2 1 0,-2 1 0,-1 0 0,3-5 0,3-3 0,-2 0 0,8 0 0,0-1 0,-8-1 0,0-1 0,-1-1 0,14-5 0,-3 1 955,-11 8 1,-2-2-956,-7-5 0,-3 1 1366,14 11-1366,-23-11 320,5 15-320,0 0 0,19 0 0,9 0 0,6 0 0,-6 0 0,0 0 0,-7-5 0,2-1 0,-3 1 0,5 3 0,-4 0 0,-8-6 0,-3 0 0,17 8 0,-25 0 0,6 0 0,-5 0 0,12 0 0,5 0 0,-3 0 0,0 0 0,11 0 0,1 0 0,-4 0 0,-4 0 0,2 0 0,0 0 0,-37 0 0,6 0 0,-8-8 0,0 6 0,0-21 0,0-12 0,-1-2 0,-2-8 0,-1 1 0,-4-3 0,-1-2-123,6 11 0,2-5 0,-2 2 0,-2 4 123,-10-1 0,-1 2 0,6-8 0,0 4 0,-10 8 0,5 1 0,15 31 0,0 16 0,0-12 123,0 27 0,0-27 0,0 12 0</inkml:trace>
  <inkml:trace contextRef="#ctx0" brushRef="#br0" timeOffset="5611">15187 5644 24575,'0'40'0,"0"-1"0,1-6 0,0 1 0,-3 3 0,-6 9 0,-4 2 0,1-1-368,3-5 0,1-2 0,-1 1 368,-4 3 0,-1 0 0,2-4 180,2-7 1,3-4-181,6 7 183,0-5-183,0-19 0,0 21 0,0-21 560,0 19-560,0-11 0,0 15 0,0-15 0,0 11 0,0-27 0,0 12 0,0-16 0,15 0 0,-11 0 0,43 0 0,-23 0 0,3-8 0,5 0 0,1 6 0,2 0 0,1-6 0,3 0 0,-6 7 0,2 2 0,0-1 0,0 0 0,-1 0 0,3 0 0,2 0 0,3 0 0,0 0 0,-2 0 0,3 0 0,-1 0 0,0 0 0,5 0 0,-1 0 0,-1 0 0,7 0 0,-4 0 0,-19 0 0,0 0 0,14 0 0,-1 0 0,5 0 0,-21 0 0,-1 0 0,10 0 0,-16 0 0,-3 0 0,-16 0 0,0-15 0,8 11 0,-6-12 0,6 0 0,7-3 0,5-16 0,-4 13 0,3 0 0,7 4 0,-1-1 0,-8-10 0,-2-1 0,2 10 0,-1 1 0,7-24 0,-19 10 0,12 21 0,-16-19 0,0-5 0,0-11 0,0 14 0,0-2 0,1 3 0,-2 1 0,-7 3 0,0 1 0,7 0 0,-2 3 0,-12-3 0,15 17 0,0 4 0,0 30 0,-8-20 0,6 11 0,-6-15 0</inkml:trace>
  <inkml:trace contextRef="#ctx0" brushRef="#br0" timeOffset="19261">8150 9807 24575,'-20'0'0,"4"0"0,1 0 0,-5 0 0,-15 0 0,-1 8 0,8-1 0,-2 4 0,-6 9 0,-1 3 0,0-4 0,0 1 0,1 5 0,3 1 0,10-8 0,3-1 0,0 3 0,5 3 0,15-5 0,0-6 0,0 19 0,0-11 0,-7 6 0,-2 7 0,-1 9 0,0 4 0,0 0 0,1 2 0,3-13 0,0 0 0,2-1 0,3 7 0,2-4 0,-1 10 0,0 2 0,0-21 0,16 7 0,19-16 0,-9-3 0,3 0 0,1-6 0,3-1 0,9 1 0,0 0 0,-13-1 0,1-2 0,12-5 0,0-4 0,5-14 0,-21 8 0,-1-4 0,-2-11 0,-3-5 0,-2-2 0,1-2 0,5-1 0,3-2 0,-3-1-339,-6 0 1,-2 0 0,1-2 338,5-5 0,3-1 0,-4 0 0,-5 5 0,-2 0 0,-1 1 0,0 2 0,-1 1 0,-1 0 0,-1-10 0,-1 2 0,0 10 0,-2 3-3277,-7-5 106,0 19 3171,-31 1 0,-16 11 339,19-4 1,-1 0-340,-1 7 0,1 2 0,-6-1 0,15 0 3276,-11 0 0,27 0-3044,-20 0-232,22 0 0,-5 0 0,7 0 0</inkml:trace>
  <inkml:trace contextRef="#ctx0" brushRef="#br0" timeOffset="21859">8538 10777 24575,'0'-35'0,"0"0"0,0 15 0,0 5 0,0 46 0,0-8 0,0 13 0,0-21 0,0-15 0,0 0 0</inkml:trace>
  <inkml:trace contextRef="#ctx0" brushRef="#br0" timeOffset="23597">9014 10231 24575,'0'-20'0,"0"-11"0,15-5 0,2 17 0,2-1 0,0-2 0,1 1 0,1 3 0,1 3 0,11 3 0,-5-4 0,-9 16 0,13 0 0,-28 0 0,27 0 0,-27 24 0,15 0 0,1 5 0,-16 14 0,-2 4 0,10-12 0,4 1 0,-5 1 0,-7-2 0,-5 0 0,2 0 0,4 0 0,1-1 0,-1 1-239,-4 5 0,-1 1 0,-1 0 239,2-4 0,0-1 0,-3 3 0,-5 2 0,-3 3 0,-2 0 0,2-5 0,-2 9 0,-2-4 0,-3-6 0,-4 0 0,0-6 0,3-9 0,1-3 0,-2 15 0,-13-15 0,28-4 0,-19-16 0,5 0 717,-25-16-717,15 7 0,1-2 0,3-5 0,1-3 0,-2 1 0,1 1 0,-3-11 0,7 11 0,4 9 0,16-8 0,0 12 0,16-27 0,4 11 0,-1 2 0,5 1 0,1 6 0,3 3 0,2-2 0,2 4 0,7 5 0,1 2 0,4-2 0,0 2 0,0 4 0,2 6-416,-4 3 0,1 4 0,-1 0 416,-6-2 0,-3 1 0,2 1 0,-1 3 0,1 2 0,0 0 0,-1-5 0,2-6 0,1-3 0,-3 1 0,-2 6 0,-3 2 0,1-5 0,5-9 0,-2-4 0,10 0 0,-23-4 0,-4-12 0</inkml:trace>
  <inkml:trace contextRef="#ctx0" brushRef="#br0" timeOffset="38276">1500 7108 24575,'25'-15'0,"3"-5"0,3-3 0,2-4 0,1-3 0,-6 5 0,2-2 0,0 0-347,2 1 1,0 0 0,-2 0 346,2-9 0,2-2 0,1 8 0,6-1 0,1-1 0,-5 3 0,-4 1 0,-3 1 0,3-1-292,-2 4 1,4-2-1,1 1 1,-1 0 0,-3 2 291,3-4 0,-2 2 0,-1 1 0,1 2 0,0 0 0,-3 1 297,3-7 0,-3 3-297,-4 5 0,-1 3 0,10-4 0,-8 4 489,-9 8-489,-10 6 1413,-8-5-1413,0-9 0,6-8 0,3-3 0,1 2 0,0-1 0,6-16 0,3 0 0,7 9 0,-1 3 0,-13 2 0,0 1 0,15 0 0,-7 3 0,-32 5 0,8 3 0,-24 13 0,-11 6 0,8-3 0,-4 0 0,-10-2 0,-6-1 0,4 0 0,0 2 0,2 0 0,7-1 0,0-2 0,4 2 0,6 2 0,5 0 0,3 0 0,5 0 0,46 0 0,-6 0 0,5 0 0,6 2 0,7 0 0,3 0 0,-3 0 0,5-1 0,-2-1 0,2 1-205,-4 0 0,3 1 0,0 0 0,-5 1 205,-5 2 0,-2 1 0,-3-1 0,5-4 0,-4 2 0,5 12 0,1-15 0,-20 16 0,17-12 0,-17 11 820,13-15-820,-29 16 0,13-12 0,-16 12 0,0-16 0,0 15 0,0-11 0,-16 43 0,-3-31 0,2 14 0,-1 5 0,-3-4 0,-2 0 0,-2 2 0,-2 1 0,6-2 0,0 3 0,0-2 0,-10 5 0,-1-1 0,9-8 0,-1 1 0,3-1 0,-4 4 0,3-4 0,-14 7 0,21-5 0,15-27 0,0-20 0,0 8 0,0-23 0</inkml:trace>
  <inkml:trace contextRef="#ctx0" brushRef="#br0" timeOffset="40991">1429 7990 24575,'43'0'0,"-2"0"0,2 0 0,-4 0 0,1 0 0,3 0 0,4 0 0,-2 0-445,-8 0 0,-1 0 0,1 0 445,4 0 0,1 0 0,-2 0 0,-4 0 0,-1 0 0,0 0 0,0 0 0,0 0 0,-1 0 0,11 3 0,0 2 0,-8 0 0,1 1 0,-1 1 0,-3 2 0,-1 0 0,0 0 217,17 1 1,-2 0-218,-7 7 0,-4-3 110,-9-12 1,-3 0-111,3 14 0,-13-16 0,1 0 679,-12 0-679,12-16 0,-16 12 0,0-27 0,0 27 0,0-12 0,0 1 0,0 11 0,0-35 0,-16 1 0,7 8 0,-2-2 0,-8-8 0,-5 1 0,-2 3 0,-1 0 0,4-1 0,-1 3 0,-1 14 0,-1 3 0,8-5 0,1 5 0,-3 13 0,-3-12 0,21 16 0,-6 0 0,8 16 0,0-12 0,8 11 0,25-7 0,-3 0 0,3 2 0,7 3 0,2 1 0,-7-3 0,1 0 0,-3 3 0,5 11 0,-1 1 0,-2-10 0,-2-1 0,-9 3 0,-5-3 0,1-7 0,-4 8 0,-16-12 0,15 11 0,-11 1 0,28-12 0,-13 27 0,1-11 0,3-1 0,-21 13 0,6-28 0,-8 19 0,0-5 0,-39-6 0,13 11 0,-5 1 0,-6-14 0,-5-5 0,0 3-407,2 8 0,1 3 0,-2-3 407,3-7 0,-1-3 0,-1 0 0,2 1 0,-3 4 0,2 1 0,0-2 0,-3-6 0,1-1 0,2 2 0,-6 11 0,2-1 0,2-14 0,3 2 0,10 13 0,2-1 0,-10-11 0,21 12 0</inkml:trace>
  <inkml:trace contextRef="#ctx0" brushRef="#br0" timeOffset="53143">15152 8149 24575,'0'28'0,"0"21"0,0-18 0,0-6 0,0 1 0,0 9 0,0-15 0,0-5 0,0-15 0,16 0 0,-12-15 0,27-5 0,-19 1 0,17 2 0,7 2 0,-12 5 0,2 1 0,4-3 0,3 0 0,-1 0 0,4-2 0,0 1 0,-1 4 0,1 0 0,-2-3 0,0 1 0,-2 9 0,-1 0 0,-3-6 0,-1 0 0,16 8 0,6 0 0,-18 0 0,-4 0 0,-3 0 0,-4 0 0,-4 0 0,-1 0 0,5 0 0,23 0 0,-6 0 0,-1 0 0,3 0 0,-7 1 0,2-2 0,2-2 0,3-3 0,-2-1 0,6-2 0,-2-1 0,-1 0 0,-1 0 0,-4 1 0,-4 3 0,-7 6 0,15 0 0,-37-16 0,6 12 0,-8-27 0,0 19 0,0-37 0,0 18 0,0 4 0,0 3 0,0 4 0,0-11 0,0 27 0,0-12 0</inkml:trace>
  <inkml:trace contextRef="#ctx0" brushRef="#br0" timeOffset="92775">21026 6809 24575,'0'-10'0,"0"2"0,0 8 0,0 0 0</inkml:trace>
  <inkml:trace contextRef="#ctx0" brushRef="#br0" timeOffset="94362">21026 6756 24575,'0'19'0,"0"-3"0,0-16 0,16 8 0,-5-6 0,13 8 0,1 3 0,7 7 0,4-11 0,2 1 0,-10 6 0,1 0 0,10-6 0,0-1 0,-7 9 0,-1 0 0,3-8 0,1-1 0,-4 3 0,0 0 0,5-3 0,-1-1 0,-3-2 0,-1 0 0,4 9 0,-2 2 0,-9-7 0,-1-1 0,7 0 0,-1 2 0,8 20 0,-8-20 0,1-2 0,-2 0 0,-1 1 0,4 2 0,1 0 0,3-3 0,-2 0 0,14 2 0,-11 21 0,-5-28 0,-27-4 0,12-4 0,-16-12 0</inkml:trace>
  <inkml:trace contextRef="#ctx0" brushRef="#br0" timeOffset="96309">20991 6950 24575,'0'27'0,"15"6"0,-11-5 0,11-3 0,2 1 0,-6 21 0,5-21 0,2 1 0,-4 4 0,-1-3 0,7-5 0,-5 9 0,-15-32 0,0 0 0,0-16 0,0-4 0,0-23 0,-6 10 0,-3-2 0,0-2 0,-2-1 0,-2 4 0,-2-1 0,0 0 0,-3-10 0,-1 0 0,-3 0 0,1 2 0,3 2 0,0 3 0,0 10 0,1 2 0,7-2 0,0 5 0,-5 3 0,15-4 0,0 23 0,0-7 0,0 8 0,15-16 0,5-4 0,11 4 0,5-3 0,-4-6 0,2-1-411,1 10 1,4 2-1,-1-3 411,0-5 0,1-1 0,0 0 0,2 1 0,1 1 0,0 1 0,-1-1 0,0-1 0,1 2 0,-2 2 0,1 0 0,-1 1 0,-2 1 0,0 1 0,2 3 0,3 4 0,2 3 0,-2-2-102,-5-3 1,-2-2-1,0 3 102,-1 7 0,1 2 0,-3-2 0,0-6 0,-4 1 0,7 7 0,-21 0 0</inkml:trace>
  <inkml:trace contextRef="#ctx0" brushRef="#br0" timeOffset="99998">22314 8008 24575,'-20'26'0,"0"-1"0,1-5 0,-3-1 0,-16 8 0,-2-3 0,16-10 0,1 0 0,-10 1 0,1 3 0,8 3 0,1 1 0,-8-3 0,-1 1 0,-2 14 0,0-1 0,2-18 0,1 1 0,3 17 0,1-1 0,-3-17 0,1 1 0,9 17 0,3 1 0,-10-3 0,-5 3 0,28-11 0,-11-19 0,15 12 0,0-16 0,-16 0 0,12 15 0,-18-6 0,-3 2 0,9 24 0,-14-16 0,-4-2 0,2 10 0,-3-9 0,19-11 0,16-7 0,0 0 0,0-23 0,0 1 0,0-21 0,0 8 0,16 0 0,4-8 0,-3 24 0,1 0 0,-4-2 0,-1-1 0,21-13 0,-23 0 0,21 15 0,-28 4 0,11 16 0,-15 32 0,0-9 0,0 2 0,0 1 0,0 17 0,0-17 0,0 1 0,0 12 0,0 1 0,1-8 0,-2 2 0,-2-1 0,-3 1 0,0-1 0,-3 5 0,-2-1 0,-3 7 0,1 0 0,3-12 0,2-1 0,2-4 0,4-3 0,10-5 0,25-19 0,7-14 0,7-7 0,-5 4 0,3-2 0,3 0-323,-7 4 0,2-1 1,0 0-1,0 0 323,2 0 0,0-2 0,-1 1 0,-1 0 0,4-5 0,-3 1 0,0 1 0,-4 6 0,-1 3 0,-6-3 0,-8-8 0,-3 5 0,25 15 0,-43-22 0,11 20 0,-15-11 0,0 15 0</inkml:trace>
  <inkml:trace contextRef="#ctx0" brushRef="#br0" timeOffset="107491">8961 11712 24575,'0'-19'0,"0"-5"0,0 22 0,-16-21 0,-3 19 0,-17-28 0,1 13 0,-8-1 0,17 11 0,-1 2 0,-4 6 0,-1 2 0,1-1 0,0 0 0,4 0 0,1 0 0,-17 0 0,7 0 0,1 0 0,0 0 0,14 14 0,-1 4 0,-5-4 0,1 3 0,-6 16 0,1 3 0,3-12 0,1-1 0,4 2 0,3 1 0,2 9 0,11 8 0,7-6 0,0 7 0,0-18 0,0-2 0,0 8 0,7 17 0,27-22 0,-3-7 0,1-10 0,3-4 0,12-6 0,-13 1 0,0-2 0,13-15 0,-12 4 0,-3-4 0,-1-21 0,2 16 0,-1-1 0,-16-3 0,-1-1 0,12 7 0,-3-1 0,-13-9 0,-2-1 0,22-7 0,-27-6 0,12 8 0,-16 15 0,0-11 0,0 27 0,0-20 0,0 22 0,0-6 0</inkml:trace>
  <inkml:trace contextRef="#ctx0" brushRef="#br0" timeOffset="109659">9084 11977 24575,'0'19'0,"0"13"0,0-28 0,0 19 0,0-21 0,0 6 0,0 8 0,0-12 0,0 11 0,0 1 0,0 4 0,0 15 0,0 0 0,0-7 0,0 5 0,0-6 0,0-23 0,0-8 0,0-23 0,0-22 0,0 18 0,0 4 0,0 3 0,0 4 0,0 4 0,0 16 0,0 16 0,0-12 0,0 27 0,0-27 0,0 12 0,0-16 0,0 16 0,0-13 0,0 13 0,0-16 0,0 16 0,0-12 0,0 11 0,0-15 0,-15 0 0,11 0 0,-28 0 0,28 0 0,-27 0 0,27 0 0,-11 0 0,15 8 0,15-6 0,-11 6 0,12-8 0,-16 0 0,0 0 0,0 16 0,0-12 0,0 27 0,0-27 0,0 27 0,0-27 0,0 12 0,0-16 0,0 0 0</inkml:trace>
  <inkml:trace contextRef="#ctx0" brushRef="#br0" timeOffset="111796">9278 12136 24575,'20'-36'0,"11"9"0,-27-6 0,20 5 0,-22-7 0,6 0 0,7-1 0,-11 9 0,12 9 0,-32-5 0,4 19 0,-5-12 0,-7 16 0,20 0 0,-27 0 0,27 0 0,-27 0 0,27 0 0,-28 0 0,29 0 0,-13 0 0,0 0 0,4 16 0,-21-12 0,21 19 0,-3-21 0,15 22 0,0-20 0,0 27 0,0-27 0,0 27 0,0-11 0,0-1 0,15 13 0,-3-28 0,11 8 0,3-1 0,5-9 0,5 22 0,-5-5 0,-11 1 0,-1-4 0,-3-16 0,-8 15 0,-6-11 0,6 28 0,-8-29 0,15 13 0,-11-16 0,12 16 0,-16-4 0,7 11 0,2 3 0,-6 5 0,6 2 0,-2 1 0,-7 5 0,0 4 0,0-26 0,0 7 0,0-20 0,-16 12 0,-11-16 0,1 0 0,-1 0 0,-20 0 0,13 0 0,1 0 0,2 0 0,-2 0 0,25 0 0,-8 0 0,12-16 0,-11 12 0,15-12 0,0 8 0,0 7 0,0-23 0,0 4 0,0 1 0,0-13 0,0 13 0,0-1 0,0-11 0,0 27 0,0-12 0,0 16 0,0 0 0,0 0 0</inkml:trace>
  <inkml:trace contextRef="#ctx0" brushRef="#br0" timeOffset="121243">10178 13018 24575,'0'-20'0,"0"-11"0,-8 27 0,-10-12 0,-9 16 0,2 0 0,-1 0 0,-13 0 0,-4 0 0,9 0 0,23 0 0,-21 16 0,13 19 0,-6-13 0,-1 3 0,11 9 0,-2 1 0,-16-12 0,2 1 0,23 10 0,0-2 0,-16-16 0,1 0 0,19 33 0,-12-22 0,16 8 0,0 1 0,0-1 0,0-8 0,0 7 0,16-7 0,4-7 0,-1 11 0,13-27 0,-28 27 0,19-27 0,-5 12 0,25-16 0,-4 0 0,-8 0 0,-3 0 0,-7 0 0,19 0 0,-36-16 0,11-3 0,1-17 0,-12-7 0,11 18 0,1-3 0,-5-10 0,-2-2 0,0 7 0,1-1 0,7-10 0,-2 4 0,-11 9 0,11-16 0,-15 43 0,0-12 0</inkml:trace>
  <inkml:trace contextRef="#ctx0" brushRef="#br0" timeOffset="121744">10319 13370 24575,'0'0'0</inkml:trace>
  <inkml:trace contextRef="#ctx0" brushRef="#br0" timeOffset="123017">10319 13476 24575,'0'10'0,"0"13"0,0-19 0,0 12 0,0-16 0,0 0 0,16 0 0,-12-16 0,11 12 0,-15-11 0,0 15 0,0 15 0,0 5 0,0 15 0,0-15 0,0-4 0,0-16 0,0 0 0</inkml:trace>
  <inkml:trace contextRef="#ctx0" brushRef="#br0" timeOffset="124311">10707 13406 24575,'8'-26'0,"0"1"0,1 1 0,1 1 0,12-12 0,0 1 0,-11 9 0,-1 3 0,14-13 0,-9 19 0,-11 16 0,12-16 0,-16-3 0,0-1 0,0-3 0,0 21 0,0 2 0,0 2 0,0 37 0,-2-3 0,-2 9 0,-1 6 0,0-3 0,0-1 0,0 0 0,0 1 0,1 2-345,0-9 0,1 3 0,0 0 1,-1 0-1,1-1 0,0-2 345,-1 7 0,-1-2 0,1-2 0,1-4 0,3 13 0,0-8 0,0-16 0,0-3 0,0 13 0,0-45 0,0 12 0,0-14 0</inkml:trace>
  <inkml:trace contextRef="#ctx0" brushRef="#br0" timeOffset="126001">11183 13212 24575,'0'43'0,"0"-17"0,0 1 0,0 20 0,0-18 0,0-7 0,0-19 0,0-6 0,0-33 0,0 1 0,0 8 0,0 9 0,16 10 0,19 8 0,-1 0 0,3 0 0,3 0 0,2 0 0,-7 0 0,0-1 0,-1 2 0,4 2 0,-1 2 0,-2 2 0,-2 4 0,-1 1 0,-5 3 0,-4 20 0,2-17 0,-2 0 0,-12 17 0,7-8 0,-10 7 0,-8-7 0,0 8 0,0 1 0,-30-7 0,-11 0 0,7 1 0,-4-3-261,-3-9 1,-5-4 0,1 1 260,9 2 0,0 1 0,3-6 0,-5-9 0,3-2 0,4 7 0,3 0 0,-7-8 0,-8-16 0,24 0 0,1-3 0,-3 0 0,-2-1 0,-2-2 0,0 1 390,5 3 1,0 2-391,-15-11 0,19 7 0,16 5 0</inkml:trace>
  <inkml:trace contextRef="#ctx0" brushRef="#br0" timeOffset="127244">11025 13282 24575,'0'-35'0,"0"0"0,0-1 0,0 17 0,0-13 0,0 28 0,0-11 0,31 15 0,8 0 0,8 0 0,-7 0 0,1 0 0,-16 0 0,1 0 0,13 0 0,0 0 0,-2 0 0,2 0 0,-35 0 0,12 0 0</inkml:trace>
  <inkml:trace contextRef="#ctx0" brushRef="#br0" timeOffset="128098">12259 13441 24575,'26'0'0,"-1"0"0,22 0 0,-12 0 0,-1 0 0,13 0 0,-12 0 0,-3 0 0,-28 0 0,11 0 0</inkml:trace>
  <inkml:trace contextRef="#ctx0" brushRef="#br0" timeOffset="128762">12524 13335 8191,'-20'0'0,"5"0"0</inkml:trace>
  <inkml:trace contextRef="#ctx0" brushRef="#br0" timeOffset="129761">12489 13335 24575,'0'25'0,"0"1"0,0 5 0,0 1 0,0-3 0,0-1 0,0 15 0,0-12 0,0 4 0,-16 12 0,14-12 0,0-1 0,-14 13 0,15-21 0,2-1 0,-1 2 0,0-9 0,0-10 0,0-8 0</inkml:trace>
  <inkml:trace contextRef="#ctx0" brushRef="#br0" timeOffset="131262">13371 13282 24575,'0'-35'0,"0"0"0,0-1 0,0 1 0,1 4 0,-2-1 0,-6-3 0,-2 2 0,0 9 0,-2 1 0,-5-8 0,-3 3 0,1 8 0,1 3 0,-11-11 0,-5 12 0,6 1 0,7 11 0,-11-12 0,27 16 0,-28 0 0,28 16 0,-16-7 0,-7 1 0,4 10 0,-1 4 0,-3 2 0,-4 4 0,1-2-220,-7 3 1,0 1 219,7 0 0,1 3 0,3-2 0,1-2 0,3 0 0,3 8 0,3 1 0,7-12 0,2 0 0,6 10 0,2-1 0,-1 2 0,0 4 0,32-9 439,-24-23-439,14 6 0,3-2 0,-6-11 0,1 27 0,3-27 0,-21 12 0,22-32 0,-5-4 0,17-15 0,-8 7 0,3-3 0,-8 8 0,1-1 0,1-1 0,9-10 0,3-1 0,-2 1 0,-9 8 0,-1 1 0,0 2 0,15-8 0,-5 6 0,-16 10 0,-3 16 0,-16 0 0</inkml:trace>
  <inkml:trace contextRef="#ctx0" brushRef="#br0" timeOffset="132726">13600 13282 8191,'0'-14'0,"0"1"3276,0-30-1489,0 7 1031,-16 17-2818,12 3 1719,-11 16-1719,15 16 3276,0-12 0,0 27-3044,0-27-232,0 27 0,0-27 0,0 12 0,0-16 0,0 0 0,0 15 0,0-11 0,0 12 0,0-16 0,0-16 0,0 12 0,0-11 0,0 15 0,0 0 0,0 0 0</inkml:trace>
  <inkml:trace contextRef="#ctx0" brushRef="#br0" timeOffset="134578">14147 13018 24575,'15'-36'0,"-6"11"0,2-1 0,9 2 0,3 1 0,4-3 0,-1-1 0,-2-3 0,-1 2 0,-5 8 0,-1 0 0,1-1 0,-4-1 0,-10-11 0,19 21 0,-21-4 0,6 16 0,-8-15 0,0 11 0,0-12 0,0 32 0,-8-12 0,6 27 0,-6-27 0,8 12 0,-15 7 0,11 14 0,-11-4 0,-2 5 0,9-1 0,2 4 0,1 1-380,-2 0 1,1 1 0,-1 1 379,-1-7 0,-1 1 0,1 0 0,2 0 0,3 12 0,3 0 0,-1-3 0,-6 1 0,-2-2 0,3-12 0,1 0 0,1-2 0,2 0 0,0-1 0,-7 1 0,2-2 0,7 8 0,0 1 0,0-20 1138,0 1-1138,0-20-820,0-20 1,0 1 0,0 3 0</inkml:trace>
  <inkml:trace contextRef="#ctx0" brushRef="#br0" timeOffset="144626">10319 14834 24575,'0'-25'0,"0"-1"0,0-21 0,1 21 0,-2-1 0,-6-3 0,-2 2 0,5-12 0,-10 13 0,-3 3 0,-2 5 0,-25 3 0,7 16 0,-6 0 0,8 0 0,15 0 0,5 0 0,-1 0 0,12 0 0,-12 16 0,16-12 0,-15 43 0,3-8 0,-4-1 0,-2 2 0,5-3 0,-1-1 0,-3 0 0,-1-2 0,0-6 0,0-3 0,0-3 0,1 0 0,6 3 0,3 0 0,-8 15 0,15-11 0,2 0 0,-1 9 0,0-11 0,0 4 0,0-11 0,0 0 0,16 11 0,3-27 0,16 12 0,1-16 0,-17 0 0,13 0 0,-21 0 0,23 0 0,-7 0 0,-7 0 0,11 0 0,-27 0 0,12 0 0,-1-16 0,5-19 0,-7 12 0,1-1 0,4-9 0,-2-3 0,-2-3 0,-1 0 0,-3 5 0,0 1 0,7-1 0,-3-1 0,-11 5 0,-2 2 0,15-12 0,-16 5 0,0 4 0,0 27 0,0-12 0,0 16 0</inkml:trace>
  <inkml:trace contextRef="#ctx0" brushRef="#br0" timeOffset="145827">10637 14993 24575,'0'20'0,"0"27"0,0-32 0,0 34 0,0-37 0,0-12 0,0-12 0,0-21 0,0 21 0,0-3 0,0 15 0,0 0 0,0 15 0,0-11 0,0 12 0,0-16 0,0 0 0</inkml:trace>
  <inkml:trace contextRef="#ctx0" brushRef="#br0" timeOffset="147396">11060 14482 24575,'0'-26'0,"0"1"0,0-15 0,0 14 0,0 1 0,0 6 0,16 3 0,3 32 0,16 3 0,-7 17 0,5-17 0,-21 13 0,19-28 0,-27 11 0,28-15 0,-28 0 0,27-15 0,-11-5 0,-3-5 0,1-1 0,9-5 0,-17 6 0,-2 1 0,0-4 0,-8 9 0,0 19 0,0 27 0,0-2 0,0 3 0,-3 13 0,-2 4 0,-4-5 0,-4 2 0,2 0-588,0 0 1,1 0 0,-1 3 587,2-8 0,-2 3 0,1 1 0,-1-1 0,1-4 0,-2 5 0,-1-3 0,3 3-136,4-2 0,1 3 1,1-1-1,-1-5 136,-3 8 0,1-5 0,6-7 0,2-2 0,-1 19 0,0-21 0,0-9 1711,0-3-1711,0 0 148,0-12 1,0 11-1,0-15 1</inkml:trace>
  <inkml:trace contextRef="#ctx0" brushRef="#br0" timeOffset="148377">11166 15187 24575,'10'0'0,"13"0"0,-3 0 0,-1 0 0,-3 0 0,0 0 0,19 0 0,-12 0 0,9 0 0</inkml:trace>
  <inkml:trace contextRef="#ctx0" brushRef="#br0" timeOffset="149299">12171 14870 24575,'29'0'0,"-1"0"0,5 0 0,1 0 0,6 0 0,2 0 0,9 0 0,-2 0 0,-23 0 0,-1 0 0,6 0 0,-3 0 0,-11 0 0,-9 0 0,-8 0 0,0 0 0</inkml:trace>
  <inkml:trace contextRef="#ctx0" brushRef="#br0" timeOffset="150580">12330 14605 24575,'0'35'0,"0"-7"0,0 3 0,0 8 0,0 2-541,0-4 1,0 2-1,0 1 541,0 2 0,0 0 0,0-1 0,-1-3 0,0-2 0,3-2 263,6 7 0,0-3-263,-7-10 0,2-5 67,12-4 0,-15-3 0,0-16 0</inkml:trace>
  <inkml:trace contextRef="#ctx0" brushRef="#br0" timeOffset="152128">13494 14499 24575,'0'-10'0,"0"-13"0,0 19 0,-16-27 0,12 27 0,-27-12 0,19 16 0,-5 0 0,9 16 0,-8-12 0,12 27 0,-27-19 0,13 10 0,1 5 0,-3-5 0,0 3 0,-2 13 0,1 2 0,3-12 0,3 1 0,8 8 0,2 0 0,-10 10 0,14-21 0,2 1 0,-1 3 0,0-1 0,0-1 0,0-1 0,-1 5 0,2-1 0,5-3 0,3-3 0,3 2 0,21 4 0,-5-11 0,7 0 0,0-5 0,-15-30 0,11-5 0,-27-23 0,7 10 0,2-3 0,-4-4 0,-1-2 0,1 10 0,0-1 0,1 0 0,2-2 0,0 0 0,-1 1 0,-1-11 0,0 0 0,6 0 0,-1 2 0,-13 6 0,0 3 0,14-3 0,-16-2 0,0 35 0,0-12 0,0 16 0,0 0 0,-16 0 0,12 0 0,-12 0 0</inkml:trace>
  <inkml:trace contextRef="#ctx0" brushRef="#br0" timeOffset="152697">14147 15028 24575,'0'0'0</inkml:trace>
  <inkml:trace contextRef="#ctx0" brushRef="#br0" timeOffset="154396">14694 14570 24575,'-20'15'0,"-11"5"0,17 0 0,0 3 0,-4 4 0,-1-1 0,-3-3 0,1 1 0,3 11 0,1-3 0,-19-9 0,17 16 0,3-21 0,8 25 0,6-4 0,0-5 0,-4-1 0,-9-2 0,11 18 0,-12-21 0,16 7 0,6-9 0,4-1 0,17 6 0,-9-4 0,1-5 0,25-10 0,-9 20 0,0-29 0,-15 13 0,3-16 0,-21-16 0,6-3 0,8-24 0,-8 17 0,3-1 0,14-7 0,1-3 0,-6-6 0,-1-2 0,3 4 0,0 0 0,-4-6 0,-3 0 0,-9 10 0,0 1 0,2 4 0,-1 1 0,-6 1 0,-2 2 0,1-10 0,-15-5 0,-13 8 0,11 16 0,-3 3 0,-9 5 0,-1 2 0,-17-7 0,21 8 0,-1 1 0,-16 3 0,8-12 0,15 16 0,5 0 0,15 0 0</inkml:trace>
  <inkml:trace contextRef="#ctx0" brushRef="#br0" timeOffset="156011">14923 14340 24575,'0'36'0,"0"-1"0,0 0 0,0-7 0,0 5 0,0-21 0,0 3 0,0-15 0,0 16 0,0-12 0,-16 43 0,12-23 0,-11 11 0,-1-12 0,12-5 0,-12-22 0,16 8 0,0-53 0,16 18 0,-7 5 0,2 1 0,24-11 0,0 9 0,-7 9 0,21 11 0,-2 7 0,-13 0 0,2 0 0,-4-1 0,-1 2 0,-4 1 0,-1 3 0,4 10 0,-1 4 0,-5 3 0,-1 3 0,4 4 0,-1 4 0,-4 9 0,-1 1 0,-3-10 0,-1 0 0,2 6 0,-3 1 0,-5-5 0,-2-2 0,6 14 0,-13-13 0,-4-1 0,2-2 0,0 18 0,-15-21 0,-18-16 0,-9-5 0,3 2 0,-2-2 0,2-4 0,-2-3 0,-1-3-212,2-5 1,0-3 0,1-1 211,-10-2 0,4-4 0,6-8 0,5-1 0,-5 0 0,39 11 0</inkml:trace>
  <inkml:trace contextRef="#ctx0" brushRef="#br0" timeOffset="157677">14888 14305 24575,'35'0'0,"8"0"0,-17 0 0,1 0 0,20 0 0,-21 0 0,-1 0 0,10 0 0,-15 0 0,11 0 0,-27 0 0,12 0 0,-16 0 0</inkml:trace>
  <inkml:trace contextRef="#ctx0" brushRef="#br0" timeOffset="164016">1306 10037 24575,'-26'0'0,"1"0"0,-3 0 0,1 0 0,-20 0 0,-2 7 0,21 11 0,3-13 0,-1 2 0,7 8 0,-1 1 0,-9-6 0,-1 0 0,11 6 0,1 3 0,-3 0 0,-1-3 0,-13 4 0,15 3 0,4-21 0,16 6 0,-15-8 0,11 16 0,-28 19 0,29-9 0,3 3 0,-12 9 0,0 2 0,10 4 0,2 1 0,-2-11 0,-1 1 0,0 1-243,3 7 0,0 1 1,0 1 242,0 0 0,0 0 0,0 0 0,0 3 0,0-1 0,0-1 0,0-9 0,0-1 0,0-1 0,0 1 0,0-1 0,0-4 0,0 10 0,0-10 0,0-7 0,0-20 0,8 27 0,-6-11 0,6 7 364,0-3 0,0 1-364,-5 7 0,6-7 0,-2 0 0,-7 11 0,0-1 0,16-8 0,-12-9 0,11 6 0,-15-20 0,16 27 0,-12-27 0,25 4 0,13 0 0,2-7 0,4-2-701,-3 1 0,4 0 1,2 0 700,-7 0 0,3 0 0,-1 0 0,-1 0 0,5 0 0,-2 0 0,1 0 0,-10 0 0,1 0 0,-1 0 0,-2 0 0,16 0 0,-6 0 0,-14 0 0,-3 0 0,17 0 0,-44 0 0,13 0 0</inkml:trace>
  <inkml:trace contextRef="#ctx0" brushRef="#br0" timeOffset="166495">1429 12665 24575,'-47'0'0,"0"0"0,10 0 0,-2 0 0,-1 0 0,-4 0 0,-1 0 0,-1 0-579,-1 0 0,-1 0 0,2 0 579,4 0 0,0 0 0,3 0 0,-8-1 0,3 2 281,8 3 0,4 0-281,4-2 287,13 5-287,-1 9 0,-19-12 0,3 27 444,6-21 0,3 0-444,12 10 0,-5-5 0,16-15 0,0 0 0,0 16 0,16 11 0,-3 13 0,1 5 0,4-7 0,1 2-291,-4-2 1,0 3 0,-2 0 290,0-6 0,-2 0 0,1 0 0,0 6 0,0 0 0,-1 1 0,-1-1 0,-2 1 0,1 0 0,3 2 0,0-1 0,-2 2 0,-5 1 0,-2 0 0,0 1 0,3-2 0,0-1 0,-2 2 0,-3-7 0,-1 1 0,0 0 0,-1-2 0,1 0 0,-1-2 0,2 1 0,4 8 0,1 1 0,-1-3 0,-3 3 0,0 0 0,2-11 0,2 1 0,-1-1 0,4 10 0,-2-2 0,-5-7 0,0-2 0,6-6 0,0-3 0,-8 18 0,0-23 0,0-4 871,0-16-871,0 0 0,0 15 0,0-11 0,15 28 0,-11-13 0,12 24 0,0-5 0,-12 5 0,11-24 0,-15-3 0,8-16 0,10 0 0,25 16 0,-17-14 0,3 0 0,9 6 0,2-1 0,4-6 0,0-2 0,-6 1 0,-1 0 0,5 0 0,0 0 0,-9 0 0,-3 0 0,9 0 0,8-15 0,-43 11 0,12-12 0,-16 16 0,0-16 0,0-3 0,0-16 0,0 15 0,0 4 0</inkml:trace>
  <inkml:trace contextRef="#ctx0" brushRef="#br0" timeOffset="168794">194 9772 24575,'36'-35'0,"-1"-1"0,-14 15 0,1-1 0,-3 4 0,-1-1 0,4-2 0,-1-1 0,-3-4 0,0 1 0,0 6 0,-1-1 0,-3-10 0,-1 1 0,21-8 0,-23-6 0,5 23 0,-16 4 0,0 32 0,0-12 0,-16 27 0,13-3 0,-8 4 0,-2 4 0,3 0 0,2 3 0,4-1 0,2 4 0,-3-3 0,-12 9 0,2-2 0,13-11 0,2 1 0,-2-3 0,-6 0 0,1-3 0,6-3 0,2-3 0,-1-4 0,0-5 0</inkml:trace>
  <inkml:trace contextRef="#ctx0" brushRef="#br0" timeOffset="170827">882 15840 24575,'0'-36'0,"0"1"0,3 4 0,2-1 0,4-3 0,0 2 0,3-14 0,-4 20 0,-1 3 0,-7 4 0,0 5 0,0 7 0,16 6 0,-12-22 0,27 5 0,-27-1 0,12 4 0,-16 16 0,0 0 0,0 32 0,0-4 0,0 6 0,0 11 0,0 5 0,0 2-658,0-11 1,0 0 0,0 1-1,0 1 658,-1-2 0,1 1 0,-1 1 0,2 0 0,0-2 0,2 5 0,1-1 0,1 0 0,-2-3-66,-1 5 0,-2-2 0,2-2 66,3-6 0,2-3 0,-3-3 0,-3-3 0,-2-3 0,1 18 0,0-23 0,0-4 0,0-16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by B,C,D</a:t>
            </a:r>
          </a:p>
          <a:p>
            <a:r>
              <a:rPr lang="en-US" dirty="0"/>
              <a:t>Sum by B,D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48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47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(2^n-1)*2^m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1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P(Y|X=t) = 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0.15 + 0.05</a:t>
            </a:r>
          </a:p>
          <a:p>
            <a:r>
              <a:rPr lang="en-US" dirty="0"/>
              <a:t>0.70 + 0.10</a:t>
            </a:r>
          </a:p>
          <a:p>
            <a:r>
              <a:rPr lang="en-US" dirty="0"/>
              <a:t>0.15 + 0.10</a:t>
            </a:r>
          </a:p>
          <a:p>
            <a:r>
              <a:rPr lang="en-US" dirty="0"/>
              <a:t>0.70 + 0.05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P(-</a:t>
            </a:r>
            <a:r>
              <a:rPr lang="en-US" dirty="0" err="1"/>
              <a:t>t|c</a:t>
            </a:r>
            <a:r>
              <a:rPr lang="en-US" dirty="0"/>
              <a:t>)=P(-</a:t>
            </a:r>
            <a:r>
              <a:rPr lang="en-US" dirty="0" err="1"/>
              <a:t>t,c</a:t>
            </a:r>
            <a:r>
              <a:rPr lang="en-US" dirty="0"/>
              <a:t>)/P(c)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h|a</a:t>
            </a:r>
            <a:r>
              <a:rPr lang="en-US" dirty="0"/>
              <a:t>) = P(</a:t>
            </a:r>
            <a:r>
              <a:rPr lang="en-US" dirty="0" err="1"/>
              <a:t>a|h</a:t>
            </a:r>
            <a:r>
              <a:rPr lang="en-US" dirty="0"/>
              <a:t>)P(h)/P(a)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P(h) = 0.1</a:t>
            </a:r>
          </a:p>
          <a:p>
            <a:r>
              <a:rPr lang="en-US" dirty="0"/>
              <a:t>P(</a:t>
            </a:r>
            <a:r>
              <a:rPr lang="en-US" dirty="0" err="1"/>
              <a:t>h|a</a:t>
            </a:r>
            <a:r>
              <a:rPr lang="en-US" dirty="0"/>
              <a:t>) = P(</a:t>
            </a:r>
            <a:r>
              <a:rPr lang="en-US" dirty="0" err="1"/>
              <a:t>h,a</a:t>
            </a:r>
            <a:r>
              <a:rPr lang="en-US" dirty="0"/>
              <a:t> )/ P(a)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h|a</a:t>
            </a:r>
            <a:r>
              <a:rPr lang="en-US" dirty="0"/>
              <a:t>) = P(</a:t>
            </a:r>
            <a:r>
              <a:rPr lang="en-US" dirty="0" err="1"/>
              <a:t>h,a</a:t>
            </a:r>
            <a:r>
              <a:rPr lang="en-US" dirty="0"/>
              <a:t> )/ P(a)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h|a</a:t>
            </a:r>
            <a:r>
              <a:rPr lang="en-US" dirty="0"/>
              <a:t>) = P(</a:t>
            </a:r>
            <a:r>
              <a:rPr lang="en-US" dirty="0" err="1"/>
              <a:t>h,a</a:t>
            </a:r>
            <a:r>
              <a:rPr lang="en-US" dirty="0"/>
              <a:t> )/ P(a)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P(A,B,C,D) = P(B,C,D)*P(A|B,C,D)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P(X=t) = P(X=</a:t>
            </a:r>
            <a:r>
              <a:rPr lang="en-US" dirty="0" err="1"/>
              <a:t>t|Y</a:t>
            </a:r>
            <a:r>
              <a:rPr lang="en-US" dirty="0"/>
              <a:t>=t) + P(X=</a:t>
            </a:r>
            <a:r>
              <a:rPr lang="en-US" dirty="0" err="1"/>
              <a:t>t|Y</a:t>
            </a:r>
            <a:r>
              <a:rPr lang="en-US" dirty="0"/>
              <a:t>=f)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 Yes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scott.fortmann-roe.com/docs/BiasVarianc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.fortmann-roe.com/docs/BiasVariance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4. Probability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0" dirty="0"/>
              <a:t>Medium</a:t>
            </a:r>
            <a:r>
              <a:rPr cap="small" spc="235" dirty="0"/>
              <a:t> </a:t>
            </a:r>
            <a:r>
              <a:rPr cap="small" spc="140" dirty="0"/>
              <a:t>Hard</a:t>
            </a:r>
            <a:r>
              <a:rPr cap="small" spc="250" dirty="0"/>
              <a:t> </a:t>
            </a:r>
            <a:r>
              <a:rPr cap="small" spc="55" dirty="0"/>
              <a:t>Class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88261" y="1893061"/>
            <a:ext cx="5816600" cy="2921000"/>
            <a:chOff x="1588261" y="1893061"/>
            <a:chExt cx="5816600" cy="2921000"/>
          </a:xfrm>
        </p:grpSpPr>
        <p:sp>
          <p:nvSpPr>
            <p:cNvPr id="8" name="object 8"/>
            <p:cNvSpPr/>
            <p:nvPr/>
          </p:nvSpPr>
          <p:spPr>
            <a:xfrm>
              <a:off x="1600961" y="1905761"/>
              <a:ext cx="5791200" cy="2895600"/>
            </a:xfrm>
            <a:custGeom>
              <a:avLst/>
              <a:gdLst/>
              <a:ahLst/>
              <a:cxnLst/>
              <a:rect l="l" t="t" r="r" b="b"/>
              <a:pathLst>
                <a:path w="5791200" h="2895600">
                  <a:moveTo>
                    <a:pt x="0" y="2895600"/>
                  </a:moveTo>
                  <a:lnTo>
                    <a:pt x="5791199" y="2895600"/>
                  </a:lnTo>
                  <a:lnTo>
                    <a:pt x="5791199" y="0"/>
                  </a:lnTo>
                  <a:lnTo>
                    <a:pt x="0" y="0"/>
                  </a:lnTo>
                  <a:lnTo>
                    <a:pt x="0" y="28956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6561" y="1905761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540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6692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8512" y="2235327"/>
            <a:ext cx="2311400" cy="2311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65575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6575" y="2237358"/>
            <a:ext cx="29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9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6428" y="3142869"/>
            <a:ext cx="348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mic Sans MS"/>
                <a:cs typeface="Comic Sans MS"/>
              </a:rPr>
              <a:t>18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8028" y="3142869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mic Sans MS"/>
                <a:cs typeface="Comic Sans MS"/>
              </a:rPr>
              <a:t>72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8721" y="5162169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Times New Roman"/>
                <a:cs typeface="Times New Roman"/>
              </a:rPr>
              <a:t>P(h|a)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9194" y="1947164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4628" y="1935607"/>
            <a:ext cx="151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oppan Bunkyu Gothic Regular"/>
                <a:cs typeface="Toppan Bunkyu Gothic Regular"/>
              </a:rPr>
              <a:t>~</a:t>
            </a:r>
            <a:r>
              <a:rPr sz="1800" spc="95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pSp>
        <p:nvGrpSpPr>
          <p:cNvPr id="51" name="object 19">
            <a:extLst>
              <a:ext uri="{FF2B5EF4-FFF2-40B4-BE49-F238E27FC236}">
                <a16:creationId xmlns:a16="http://schemas.microsoft.com/office/drawing/2014/main" id="{92100920-3F51-CB75-A0A5-623E81A1EAD3}"/>
              </a:ext>
            </a:extLst>
          </p:cNvPr>
          <p:cNvGrpSpPr/>
          <p:nvPr/>
        </p:nvGrpSpPr>
        <p:grpSpPr>
          <a:xfrm>
            <a:off x="1848104" y="2682367"/>
            <a:ext cx="5433060" cy="417830"/>
            <a:chOff x="1848104" y="2682367"/>
            <a:chExt cx="5433060" cy="417830"/>
          </a:xfrm>
        </p:grpSpPr>
        <p:pic>
          <p:nvPicPr>
            <p:cNvPr id="52" name="object 20">
              <a:extLst>
                <a:ext uri="{FF2B5EF4-FFF2-40B4-BE49-F238E27FC236}">
                  <a16:creationId xmlns:a16="http://schemas.microsoft.com/office/drawing/2014/main" id="{62130C17-42EE-5376-782C-F6BB24CEE3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251" y="2682367"/>
              <a:ext cx="446150" cy="304800"/>
            </a:xfrm>
            <a:prstGeom prst="rect">
              <a:avLst/>
            </a:prstGeom>
          </p:spPr>
        </p:pic>
        <p:sp>
          <p:nvSpPr>
            <p:cNvPr id="53" name="object 21">
              <a:extLst>
                <a:ext uri="{FF2B5EF4-FFF2-40B4-BE49-F238E27FC236}">
                  <a16:creationId xmlns:a16="http://schemas.microsoft.com/office/drawing/2014/main" id="{13F4E6A6-7C51-B529-179E-C6849D1F90DE}"/>
                </a:ext>
              </a:extLst>
            </p:cNvPr>
            <p:cNvSpPr/>
            <p:nvPr/>
          </p:nvSpPr>
          <p:spPr>
            <a:xfrm>
              <a:off x="6640449" y="2968498"/>
              <a:ext cx="29209" cy="131445"/>
            </a:xfrm>
            <a:custGeom>
              <a:avLst/>
              <a:gdLst/>
              <a:ahLst/>
              <a:cxnLst/>
              <a:rect l="l" t="t" r="r" b="b"/>
              <a:pathLst>
                <a:path w="29209" h="131444">
                  <a:moveTo>
                    <a:pt x="26704" y="107823"/>
                  </a:moveTo>
                  <a:lnTo>
                    <a:pt x="1524" y="107823"/>
                  </a:lnTo>
                  <a:lnTo>
                    <a:pt x="0" y="123951"/>
                  </a:lnTo>
                  <a:lnTo>
                    <a:pt x="4825" y="129921"/>
                  </a:lnTo>
                  <a:lnTo>
                    <a:pt x="18287" y="131444"/>
                  </a:lnTo>
                  <a:lnTo>
                    <a:pt x="24383" y="126746"/>
                  </a:lnTo>
                  <a:lnTo>
                    <a:pt x="25273" y="120014"/>
                  </a:lnTo>
                  <a:lnTo>
                    <a:pt x="26543" y="110743"/>
                  </a:lnTo>
                  <a:lnTo>
                    <a:pt x="26670" y="109219"/>
                  </a:lnTo>
                  <a:lnTo>
                    <a:pt x="26704" y="107823"/>
                  </a:lnTo>
                  <a:close/>
                </a:path>
                <a:path w="29209" h="131444">
                  <a:moveTo>
                    <a:pt x="28931" y="23622"/>
                  </a:moveTo>
                  <a:lnTo>
                    <a:pt x="3682" y="23622"/>
                  </a:lnTo>
                  <a:lnTo>
                    <a:pt x="3555" y="24891"/>
                  </a:lnTo>
                  <a:lnTo>
                    <a:pt x="2285" y="35178"/>
                  </a:lnTo>
                  <a:lnTo>
                    <a:pt x="2158" y="85978"/>
                  </a:lnTo>
                  <a:lnTo>
                    <a:pt x="1270" y="97662"/>
                  </a:lnTo>
                  <a:lnTo>
                    <a:pt x="1396" y="109172"/>
                  </a:lnTo>
                  <a:lnTo>
                    <a:pt x="1524" y="107823"/>
                  </a:lnTo>
                  <a:lnTo>
                    <a:pt x="26704" y="107823"/>
                  </a:lnTo>
                  <a:lnTo>
                    <a:pt x="26899" y="99822"/>
                  </a:lnTo>
                  <a:lnTo>
                    <a:pt x="27017" y="98805"/>
                  </a:lnTo>
                  <a:lnTo>
                    <a:pt x="28194" y="85978"/>
                  </a:lnTo>
                  <a:lnTo>
                    <a:pt x="28067" y="37591"/>
                  </a:lnTo>
                  <a:lnTo>
                    <a:pt x="28955" y="26035"/>
                  </a:lnTo>
                  <a:lnTo>
                    <a:pt x="28931" y="23622"/>
                  </a:lnTo>
                  <a:close/>
                </a:path>
                <a:path w="29209" h="131444">
                  <a:moveTo>
                    <a:pt x="27017" y="98805"/>
                  </a:moveTo>
                  <a:lnTo>
                    <a:pt x="26924" y="99822"/>
                  </a:lnTo>
                  <a:lnTo>
                    <a:pt x="27017" y="98805"/>
                  </a:lnTo>
                  <a:close/>
                </a:path>
                <a:path w="29209" h="131444">
                  <a:moveTo>
                    <a:pt x="2158" y="84962"/>
                  </a:moveTo>
                  <a:lnTo>
                    <a:pt x="2087" y="85978"/>
                  </a:lnTo>
                  <a:lnTo>
                    <a:pt x="2158" y="84962"/>
                  </a:lnTo>
                  <a:close/>
                </a:path>
                <a:path w="29209" h="131444">
                  <a:moveTo>
                    <a:pt x="28145" y="36575"/>
                  </a:moveTo>
                  <a:lnTo>
                    <a:pt x="28076" y="37470"/>
                  </a:lnTo>
                  <a:lnTo>
                    <a:pt x="28145" y="36575"/>
                  </a:lnTo>
                  <a:close/>
                </a:path>
                <a:path w="29209" h="131444">
                  <a:moveTo>
                    <a:pt x="3561" y="24628"/>
                  </a:moveTo>
                  <a:lnTo>
                    <a:pt x="3529" y="24891"/>
                  </a:lnTo>
                  <a:lnTo>
                    <a:pt x="3561" y="24628"/>
                  </a:lnTo>
                  <a:close/>
                </a:path>
                <a:path w="29209" h="131444">
                  <a:moveTo>
                    <a:pt x="23114" y="0"/>
                  </a:moveTo>
                  <a:lnTo>
                    <a:pt x="9398" y="0"/>
                  </a:lnTo>
                  <a:lnTo>
                    <a:pt x="3809" y="5461"/>
                  </a:lnTo>
                  <a:lnTo>
                    <a:pt x="3809" y="12318"/>
                  </a:lnTo>
                  <a:lnTo>
                    <a:pt x="3561" y="24628"/>
                  </a:lnTo>
                  <a:lnTo>
                    <a:pt x="3682" y="23622"/>
                  </a:lnTo>
                  <a:lnTo>
                    <a:pt x="28931" y="23622"/>
                  </a:lnTo>
                  <a:lnTo>
                    <a:pt x="28575" y="5461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22">
              <a:extLst>
                <a:ext uri="{FF2B5EF4-FFF2-40B4-BE49-F238E27FC236}">
                  <a16:creationId xmlns:a16="http://schemas.microsoft.com/office/drawing/2014/main" id="{4B77BDF2-8C27-F9C2-8FA1-1D4DE7FCE0A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315" y="2792857"/>
              <a:ext cx="185041" cy="267080"/>
            </a:xfrm>
            <a:prstGeom prst="rect">
              <a:avLst/>
            </a:prstGeom>
          </p:spPr>
        </p:pic>
        <p:pic>
          <p:nvPicPr>
            <p:cNvPr id="55" name="object 23">
              <a:extLst>
                <a:ext uri="{FF2B5EF4-FFF2-40B4-BE49-F238E27FC236}">
                  <a16:creationId xmlns:a16="http://schemas.microsoft.com/office/drawing/2014/main" id="{6FA29788-7134-85F0-125B-9A477ED7ED2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0813" y="2817241"/>
              <a:ext cx="260350" cy="149987"/>
            </a:xfrm>
            <a:prstGeom prst="rect">
              <a:avLst/>
            </a:prstGeom>
          </p:spPr>
        </p:pic>
        <p:pic>
          <p:nvPicPr>
            <p:cNvPr id="56" name="object 24">
              <a:extLst>
                <a:ext uri="{FF2B5EF4-FFF2-40B4-BE49-F238E27FC236}">
                  <a16:creationId xmlns:a16="http://schemas.microsoft.com/office/drawing/2014/main" id="{847A44E8-8B4A-FAA2-2E10-5B74F9DC3B8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8104" y="2727325"/>
              <a:ext cx="223773" cy="284479"/>
            </a:xfrm>
            <a:prstGeom prst="rect">
              <a:avLst/>
            </a:prstGeom>
          </p:spPr>
        </p:pic>
        <p:pic>
          <p:nvPicPr>
            <p:cNvPr id="57" name="object 25">
              <a:extLst>
                <a:ext uri="{FF2B5EF4-FFF2-40B4-BE49-F238E27FC236}">
                  <a16:creationId xmlns:a16="http://schemas.microsoft.com/office/drawing/2014/main" id="{B7301DE6-5B5D-7C55-3C39-34128CB7D4A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5498" y="2816479"/>
              <a:ext cx="260770" cy="254126"/>
            </a:xfrm>
            <a:prstGeom prst="rect">
              <a:avLst/>
            </a:prstGeom>
          </p:spPr>
        </p:pic>
        <p:pic>
          <p:nvPicPr>
            <p:cNvPr id="58" name="object 26">
              <a:extLst>
                <a:ext uri="{FF2B5EF4-FFF2-40B4-BE49-F238E27FC236}">
                  <a16:creationId xmlns:a16="http://schemas.microsoft.com/office/drawing/2014/main" id="{85B6ED16-C8E7-DA0D-82FE-1600908469A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667" y="2772156"/>
              <a:ext cx="132206" cy="158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Weird</a:t>
            </a:r>
            <a:r>
              <a:rPr cap="small" spc="260" dirty="0"/>
              <a:t> </a:t>
            </a:r>
            <a:r>
              <a:rPr cap="small" spc="50" dirty="0"/>
              <a:t>Class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88261" y="1893061"/>
            <a:ext cx="5816600" cy="2921000"/>
            <a:chOff x="1588261" y="1893061"/>
            <a:chExt cx="5816600" cy="2921000"/>
          </a:xfrm>
        </p:grpSpPr>
        <p:sp>
          <p:nvSpPr>
            <p:cNvPr id="8" name="object 8"/>
            <p:cNvSpPr/>
            <p:nvPr/>
          </p:nvSpPr>
          <p:spPr>
            <a:xfrm>
              <a:off x="1600961" y="1905761"/>
              <a:ext cx="5791200" cy="2895600"/>
            </a:xfrm>
            <a:custGeom>
              <a:avLst/>
              <a:gdLst/>
              <a:ahLst/>
              <a:cxnLst/>
              <a:rect l="l" t="t" r="r" b="b"/>
              <a:pathLst>
                <a:path w="5791200" h="2895600">
                  <a:moveTo>
                    <a:pt x="0" y="2895600"/>
                  </a:moveTo>
                  <a:lnTo>
                    <a:pt x="5791199" y="2895600"/>
                  </a:lnTo>
                  <a:lnTo>
                    <a:pt x="5791199" y="0"/>
                  </a:lnTo>
                  <a:lnTo>
                    <a:pt x="0" y="0"/>
                  </a:lnTo>
                  <a:lnTo>
                    <a:pt x="0" y="28956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6561" y="1905761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540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6692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0861" y="2274061"/>
            <a:ext cx="2311400" cy="2311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65575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6575" y="2237358"/>
            <a:ext cx="29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9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6428" y="3142869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mic Sans MS"/>
                <a:cs typeface="Comic Sans MS"/>
              </a:rPr>
              <a:t>90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8028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8721" y="5162169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Times New Roman"/>
                <a:cs typeface="Times New Roman"/>
              </a:rPr>
              <a:t>P(h|a)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9194" y="1947164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4628" y="1935607"/>
            <a:ext cx="151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oppan Bunkyu Gothic Regular"/>
                <a:cs typeface="Toppan Bunkyu Gothic Regular"/>
              </a:rPr>
              <a:t>~</a:t>
            </a:r>
            <a:r>
              <a:rPr sz="1800" spc="95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48104" y="2682367"/>
            <a:ext cx="5433060" cy="417830"/>
            <a:chOff x="1848104" y="2682367"/>
            <a:chExt cx="5433060" cy="41783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251" y="2682367"/>
              <a:ext cx="446150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40449" y="2968498"/>
              <a:ext cx="29209" cy="131445"/>
            </a:xfrm>
            <a:custGeom>
              <a:avLst/>
              <a:gdLst/>
              <a:ahLst/>
              <a:cxnLst/>
              <a:rect l="l" t="t" r="r" b="b"/>
              <a:pathLst>
                <a:path w="29209" h="131444">
                  <a:moveTo>
                    <a:pt x="26704" y="107823"/>
                  </a:moveTo>
                  <a:lnTo>
                    <a:pt x="1524" y="107823"/>
                  </a:lnTo>
                  <a:lnTo>
                    <a:pt x="0" y="123951"/>
                  </a:lnTo>
                  <a:lnTo>
                    <a:pt x="4825" y="129921"/>
                  </a:lnTo>
                  <a:lnTo>
                    <a:pt x="18287" y="131444"/>
                  </a:lnTo>
                  <a:lnTo>
                    <a:pt x="24383" y="126746"/>
                  </a:lnTo>
                  <a:lnTo>
                    <a:pt x="25273" y="120014"/>
                  </a:lnTo>
                  <a:lnTo>
                    <a:pt x="26543" y="110743"/>
                  </a:lnTo>
                  <a:lnTo>
                    <a:pt x="26670" y="109219"/>
                  </a:lnTo>
                  <a:lnTo>
                    <a:pt x="26704" y="107823"/>
                  </a:lnTo>
                  <a:close/>
                </a:path>
                <a:path w="29209" h="131444">
                  <a:moveTo>
                    <a:pt x="28931" y="23622"/>
                  </a:moveTo>
                  <a:lnTo>
                    <a:pt x="3682" y="23622"/>
                  </a:lnTo>
                  <a:lnTo>
                    <a:pt x="3555" y="24891"/>
                  </a:lnTo>
                  <a:lnTo>
                    <a:pt x="2285" y="35178"/>
                  </a:lnTo>
                  <a:lnTo>
                    <a:pt x="2158" y="85978"/>
                  </a:lnTo>
                  <a:lnTo>
                    <a:pt x="1270" y="97662"/>
                  </a:lnTo>
                  <a:lnTo>
                    <a:pt x="1396" y="109172"/>
                  </a:lnTo>
                  <a:lnTo>
                    <a:pt x="1524" y="107823"/>
                  </a:lnTo>
                  <a:lnTo>
                    <a:pt x="26704" y="107823"/>
                  </a:lnTo>
                  <a:lnTo>
                    <a:pt x="26899" y="99822"/>
                  </a:lnTo>
                  <a:lnTo>
                    <a:pt x="27017" y="98805"/>
                  </a:lnTo>
                  <a:lnTo>
                    <a:pt x="28194" y="85978"/>
                  </a:lnTo>
                  <a:lnTo>
                    <a:pt x="28067" y="37591"/>
                  </a:lnTo>
                  <a:lnTo>
                    <a:pt x="28955" y="26035"/>
                  </a:lnTo>
                  <a:lnTo>
                    <a:pt x="28931" y="23622"/>
                  </a:lnTo>
                  <a:close/>
                </a:path>
                <a:path w="29209" h="131444">
                  <a:moveTo>
                    <a:pt x="27017" y="98805"/>
                  </a:moveTo>
                  <a:lnTo>
                    <a:pt x="26924" y="99822"/>
                  </a:lnTo>
                  <a:lnTo>
                    <a:pt x="27017" y="98805"/>
                  </a:lnTo>
                  <a:close/>
                </a:path>
                <a:path w="29209" h="131444">
                  <a:moveTo>
                    <a:pt x="2158" y="84962"/>
                  </a:moveTo>
                  <a:lnTo>
                    <a:pt x="2087" y="85978"/>
                  </a:lnTo>
                  <a:lnTo>
                    <a:pt x="2158" y="84962"/>
                  </a:lnTo>
                  <a:close/>
                </a:path>
                <a:path w="29209" h="131444">
                  <a:moveTo>
                    <a:pt x="28145" y="36575"/>
                  </a:moveTo>
                  <a:lnTo>
                    <a:pt x="28076" y="37470"/>
                  </a:lnTo>
                  <a:lnTo>
                    <a:pt x="28145" y="36575"/>
                  </a:lnTo>
                  <a:close/>
                </a:path>
                <a:path w="29209" h="131444">
                  <a:moveTo>
                    <a:pt x="3561" y="24628"/>
                  </a:moveTo>
                  <a:lnTo>
                    <a:pt x="3529" y="24891"/>
                  </a:lnTo>
                  <a:lnTo>
                    <a:pt x="3561" y="24628"/>
                  </a:lnTo>
                  <a:close/>
                </a:path>
                <a:path w="29209" h="131444">
                  <a:moveTo>
                    <a:pt x="23114" y="0"/>
                  </a:moveTo>
                  <a:lnTo>
                    <a:pt x="9398" y="0"/>
                  </a:lnTo>
                  <a:lnTo>
                    <a:pt x="3809" y="5461"/>
                  </a:lnTo>
                  <a:lnTo>
                    <a:pt x="3809" y="12318"/>
                  </a:lnTo>
                  <a:lnTo>
                    <a:pt x="3561" y="24628"/>
                  </a:lnTo>
                  <a:lnTo>
                    <a:pt x="3682" y="23622"/>
                  </a:lnTo>
                  <a:lnTo>
                    <a:pt x="28931" y="23622"/>
                  </a:lnTo>
                  <a:lnTo>
                    <a:pt x="28575" y="5461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315" y="2792857"/>
              <a:ext cx="185041" cy="2670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0813" y="2817241"/>
              <a:ext cx="260350" cy="1499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8104" y="2727325"/>
              <a:ext cx="223773" cy="2844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5498" y="2816479"/>
              <a:ext cx="260770" cy="2541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667" y="2772156"/>
              <a:ext cx="132206" cy="158496"/>
            </a:xfrm>
            <a:prstGeom prst="rect">
              <a:avLst/>
            </a:prstGeom>
          </p:spPr>
        </p:pic>
      </p:grp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60" dirty="0"/>
              <a:t>Chain</a:t>
            </a:r>
            <a:r>
              <a:rPr cap="small" spc="220" dirty="0"/>
              <a:t> </a:t>
            </a:r>
            <a:r>
              <a:rPr cap="small" spc="90" dirty="0"/>
              <a:t>Rule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3240" y="1532356"/>
            <a:ext cx="7087870" cy="35972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60" dirty="0">
                <a:latin typeface="Times New Roman"/>
                <a:cs typeface="Times New Roman"/>
              </a:rPr>
              <a:t>P(X</a:t>
            </a:r>
            <a:r>
              <a:rPr sz="1950" spc="89" baseline="-21367" dirty="0">
                <a:latin typeface="Times New Roman"/>
                <a:cs typeface="Times New Roman"/>
              </a:rPr>
              <a:t>1</a:t>
            </a:r>
            <a:r>
              <a:rPr sz="2000" spc="60" dirty="0">
                <a:latin typeface="Times New Roman"/>
                <a:cs typeface="Times New Roman"/>
              </a:rPr>
              <a:t>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65480" algn="l"/>
              </a:tabLst>
            </a:pPr>
            <a:r>
              <a:rPr sz="2000" dirty="0">
                <a:latin typeface="Times New Roman"/>
                <a:cs typeface="Times New Roman"/>
              </a:rPr>
              <a:t>P(X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P(X</a:t>
            </a:r>
            <a:r>
              <a:rPr sz="1950" spc="202" baseline="-21367" dirty="0">
                <a:latin typeface="Times New Roman"/>
                <a:cs typeface="Times New Roman"/>
              </a:rPr>
              <a:t>2</a:t>
            </a:r>
            <a:r>
              <a:rPr sz="2000" spc="135" dirty="0">
                <a:latin typeface="Times New Roman"/>
                <a:cs typeface="Times New Roman"/>
              </a:rPr>
              <a:t>|X</a:t>
            </a:r>
            <a:r>
              <a:rPr sz="1950" spc="202" baseline="-21367" dirty="0">
                <a:latin typeface="Times New Roman"/>
                <a:cs typeface="Times New Roman"/>
              </a:rPr>
              <a:t>1</a:t>
            </a:r>
            <a:r>
              <a:rPr sz="2000" spc="135" dirty="0">
                <a:latin typeface="Times New Roman"/>
                <a:cs typeface="Times New Roman"/>
              </a:rPr>
              <a:t>)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P(X</a:t>
            </a:r>
            <a:r>
              <a:rPr sz="1950" spc="142" baseline="-21367" dirty="0">
                <a:latin typeface="Times New Roman"/>
                <a:cs typeface="Times New Roman"/>
              </a:rPr>
              <a:t>3</a:t>
            </a:r>
            <a:r>
              <a:rPr sz="2000" spc="95" dirty="0">
                <a:latin typeface="Times New Roman"/>
                <a:cs typeface="Times New Roman"/>
              </a:rPr>
              <a:t>|X</a:t>
            </a:r>
            <a:r>
              <a:rPr sz="1950" spc="142" baseline="-21367" dirty="0">
                <a:latin typeface="Times New Roman"/>
                <a:cs typeface="Times New Roman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,X</a:t>
            </a:r>
            <a:r>
              <a:rPr sz="1950" spc="142" baseline="-21367" dirty="0">
                <a:latin typeface="Times New Roman"/>
                <a:cs typeface="Times New Roman"/>
              </a:rPr>
              <a:t>2</a:t>
            </a:r>
            <a:r>
              <a:rPr sz="2000" spc="95" dirty="0">
                <a:latin typeface="Times New Roman"/>
                <a:cs typeface="Times New Roman"/>
              </a:rPr>
              <a:t>)…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P(X</a:t>
            </a:r>
            <a:r>
              <a:rPr sz="1950" spc="112" baseline="-21367" dirty="0">
                <a:latin typeface="Times New Roman"/>
                <a:cs typeface="Times New Roman"/>
              </a:rPr>
              <a:t>k</a:t>
            </a:r>
            <a:r>
              <a:rPr sz="1950" spc="142" baseline="-21367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|X</a:t>
            </a:r>
            <a:r>
              <a:rPr sz="1950" spc="337" baseline="-21367" dirty="0">
                <a:latin typeface="Times New Roman"/>
                <a:cs typeface="Times New Roman"/>
              </a:rPr>
              <a:t>1</a:t>
            </a:r>
            <a:r>
              <a:rPr sz="2000" spc="225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k-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860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39165" algn="l"/>
              </a:tabLst>
            </a:pPr>
            <a:r>
              <a:rPr sz="1700" spc="65" dirty="0"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15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65480" algn="l"/>
              </a:tabLst>
            </a:pPr>
            <a:r>
              <a:rPr sz="2000" dirty="0">
                <a:latin typeface="Times New Roman"/>
                <a:cs typeface="Times New Roman"/>
              </a:rPr>
              <a:t>P(X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P(X</a:t>
            </a:r>
            <a:r>
              <a:rPr sz="1950" spc="202" baseline="-21367" dirty="0">
                <a:latin typeface="Times New Roman"/>
                <a:cs typeface="Times New Roman"/>
              </a:rPr>
              <a:t>1</a:t>
            </a:r>
            <a:r>
              <a:rPr sz="2000" spc="135" dirty="0">
                <a:latin typeface="Times New Roman"/>
                <a:cs typeface="Times New Roman"/>
              </a:rPr>
              <a:t>|X</a:t>
            </a:r>
            <a:r>
              <a:rPr sz="1950" spc="202" baseline="-21367" dirty="0">
                <a:latin typeface="Times New Roman"/>
                <a:cs typeface="Times New Roman"/>
              </a:rPr>
              <a:t>2</a:t>
            </a:r>
            <a:r>
              <a:rPr sz="2000" spc="135" dirty="0">
                <a:latin typeface="Times New Roman"/>
                <a:cs typeface="Times New Roman"/>
              </a:rPr>
              <a:t>)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P(X</a:t>
            </a:r>
            <a:r>
              <a:rPr sz="1950" spc="142" baseline="-21367" dirty="0">
                <a:latin typeface="Times New Roman"/>
                <a:cs typeface="Times New Roman"/>
              </a:rPr>
              <a:t>3</a:t>
            </a:r>
            <a:r>
              <a:rPr sz="2000" spc="95" dirty="0">
                <a:latin typeface="Times New Roman"/>
                <a:cs typeface="Times New Roman"/>
              </a:rPr>
              <a:t>|X</a:t>
            </a:r>
            <a:r>
              <a:rPr sz="1950" spc="142" baseline="-21367" dirty="0">
                <a:latin typeface="Times New Roman"/>
                <a:cs typeface="Times New Roman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,X</a:t>
            </a:r>
            <a:r>
              <a:rPr sz="1950" spc="142" baseline="-21367" dirty="0">
                <a:latin typeface="Times New Roman"/>
                <a:cs typeface="Times New Roman"/>
              </a:rPr>
              <a:t>2</a:t>
            </a:r>
            <a:r>
              <a:rPr sz="2000" spc="95" dirty="0">
                <a:latin typeface="Times New Roman"/>
                <a:cs typeface="Times New Roman"/>
              </a:rPr>
              <a:t>)…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P(X</a:t>
            </a:r>
            <a:r>
              <a:rPr sz="1950" spc="112" baseline="-21367" dirty="0">
                <a:latin typeface="Times New Roman"/>
                <a:cs typeface="Times New Roman"/>
              </a:rPr>
              <a:t>k</a:t>
            </a:r>
            <a:r>
              <a:rPr sz="1950" spc="142" baseline="-21367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|X</a:t>
            </a:r>
            <a:r>
              <a:rPr sz="1950" spc="337" baseline="-21367" dirty="0">
                <a:latin typeface="Times New Roman"/>
                <a:cs typeface="Times New Roman"/>
              </a:rPr>
              <a:t>1</a:t>
            </a:r>
            <a:r>
              <a:rPr sz="2000" spc="225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k-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86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39165" algn="l"/>
              </a:tabLst>
            </a:pPr>
            <a:r>
              <a:rPr sz="1700" spc="65" dirty="0"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1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65480" algn="l"/>
              </a:tabLst>
            </a:pPr>
            <a:r>
              <a:rPr sz="2000" dirty="0">
                <a:latin typeface="Times New Roman"/>
                <a:cs typeface="Times New Roman"/>
              </a:rPr>
              <a:t>P(X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P(X</a:t>
            </a:r>
            <a:r>
              <a:rPr sz="1950" spc="202" baseline="-21367" dirty="0">
                <a:latin typeface="Times New Roman"/>
                <a:cs typeface="Times New Roman"/>
              </a:rPr>
              <a:t>3</a:t>
            </a:r>
            <a:r>
              <a:rPr sz="2000" spc="135" dirty="0">
                <a:latin typeface="Times New Roman"/>
                <a:cs typeface="Times New Roman"/>
              </a:rPr>
              <a:t>|X</a:t>
            </a:r>
            <a:r>
              <a:rPr sz="1950" spc="202" baseline="-21367" dirty="0">
                <a:latin typeface="Times New Roman"/>
                <a:cs typeface="Times New Roman"/>
              </a:rPr>
              <a:t>2</a:t>
            </a:r>
            <a:r>
              <a:rPr sz="2000" spc="135" dirty="0">
                <a:latin typeface="Times New Roman"/>
                <a:cs typeface="Times New Roman"/>
              </a:rPr>
              <a:t>)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P(X</a:t>
            </a:r>
            <a:r>
              <a:rPr sz="1950" spc="142" baseline="-21367" dirty="0">
                <a:latin typeface="Times New Roman"/>
                <a:cs typeface="Times New Roman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|X</a:t>
            </a:r>
            <a:r>
              <a:rPr sz="1950" spc="142" baseline="-21367" dirty="0">
                <a:latin typeface="Times New Roman"/>
                <a:cs typeface="Times New Roman"/>
              </a:rPr>
              <a:t>3</a:t>
            </a:r>
            <a:r>
              <a:rPr sz="2000" spc="95" dirty="0">
                <a:latin typeface="Times New Roman"/>
                <a:cs typeface="Times New Roman"/>
              </a:rPr>
              <a:t>,X</a:t>
            </a:r>
            <a:r>
              <a:rPr sz="1950" spc="142" baseline="-21367" dirty="0">
                <a:latin typeface="Times New Roman"/>
                <a:cs typeface="Times New Roman"/>
              </a:rPr>
              <a:t>2</a:t>
            </a:r>
            <a:r>
              <a:rPr sz="2000" spc="95" dirty="0">
                <a:latin typeface="Times New Roman"/>
                <a:cs typeface="Times New Roman"/>
              </a:rPr>
              <a:t>)…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P(X</a:t>
            </a:r>
            <a:r>
              <a:rPr sz="1950" spc="112" baseline="-21367" dirty="0">
                <a:latin typeface="Times New Roman"/>
                <a:cs typeface="Times New Roman"/>
              </a:rPr>
              <a:t>k</a:t>
            </a:r>
            <a:r>
              <a:rPr sz="1950" spc="142" baseline="-21367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|X</a:t>
            </a:r>
            <a:r>
              <a:rPr sz="1950" spc="337" baseline="-21367" dirty="0">
                <a:latin typeface="Times New Roman"/>
                <a:cs typeface="Times New Roman"/>
              </a:rPr>
              <a:t>1</a:t>
            </a:r>
            <a:r>
              <a:rPr sz="2000" spc="225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950" baseline="-21367" dirty="0">
                <a:latin typeface="Times New Roman"/>
                <a:cs typeface="Times New Roman"/>
              </a:rPr>
              <a:t>k-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869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39165" algn="l"/>
              </a:tabLst>
            </a:pPr>
            <a:r>
              <a:rPr sz="1700" spc="65" dirty="0"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1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65480" algn="l"/>
              </a:tabLst>
            </a:pPr>
            <a:r>
              <a:rPr sz="2000" spc="114" dirty="0">
                <a:latin typeface="Times New Roman"/>
                <a:cs typeface="Times New Roman"/>
              </a:rPr>
              <a:t>Pick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an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order,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835"/>
              </a:spcBef>
              <a:buClr>
                <a:srgbClr val="DF752E"/>
              </a:buClr>
              <a:buSzPct val="59375"/>
              <a:buFont typeface="Wingdings"/>
              <a:buChar char=""/>
              <a:tabLst>
                <a:tab pos="939165" algn="l"/>
              </a:tabLst>
            </a:pPr>
            <a:r>
              <a:rPr sz="1600" spc="100" dirty="0">
                <a:latin typeface="Times New Roman"/>
                <a:cs typeface="Times New Roman"/>
              </a:rPr>
              <a:t>P(first)P(second|first)P(third|first,second)…P(last|all_previous)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Marginal</a:t>
            </a:r>
            <a:r>
              <a:rPr cap="small" spc="250" dirty="0"/>
              <a:t> </a:t>
            </a:r>
            <a:r>
              <a:rPr cap="small" spc="185" dirty="0"/>
              <a:t>Independence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93316"/>
            <a:ext cx="7159625" cy="31565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0" dirty="0">
                <a:latin typeface="Times New Roman"/>
                <a:cs typeface="Times New Roman"/>
              </a:rPr>
              <a:t>An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event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740" dirty="0">
                <a:latin typeface="Toppan Bunkyu Gothic Regular"/>
                <a:cs typeface="Toppan Bunkyu Gothic Regular"/>
              </a:rPr>
              <a:t>α</a:t>
            </a:r>
            <a:r>
              <a:rPr sz="2000" dirty="0">
                <a:latin typeface="Toppan Bunkyu Gothic Regular"/>
                <a:cs typeface="Toppan Bunkyu Gothic Regular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b="1" spc="229" dirty="0">
                <a:latin typeface="Times New Roman"/>
                <a:cs typeface="Times New Roman"/>
              </a:rPr>
              <a:t>independent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event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5" dirty="0">
                <a:latin typeface="Toppan Bunkyu Gothic Regular"/>
                <a:cs typeface="Toppan Bunkyu Gothic Regular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P,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denoted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P╞</a:t>
            </a:r>
            <a:endParaRPr sz="20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480"/>
              </a:spcBef>
            </a:pPr>
            <a:r>
              <a:rPr sz="2000" spc="-740" dirty="0">
                <a:latin typeface="Toppan Bunkyu Gothic Regular"/>
                <a:cs typeface="Toppan Bunkyu Gothic Regular"/>
              </a:rPr>
              <a:t>α</a:t>
            </a:r>
            <a:r>
              <a:rPr sz="2000" spc="-10" dirty="0">
                <a:latin typeface="Toppan Bunkyu Gothic Regular"/>
                <a:cs typeface="Toppan Bunkyu Gothic Regular"/>
              </a:rPr>
              <a:t> </a:t>
            </a:r>
            <a:r>
              <a:rPr sz="2000" spc="-700" dirty="0">
                <a:latin typeface="Toppan Bunkyu Gothic Regular"/>
                <a:cs typeface="Toppan Bunkyu Gothic Regular"/>
              </a:rPr>
              <a:t>⊥</a:t>
            </a:r>
            <a:r>
              <a:rPr sz="2000" spc="-20" dirty="0">
                <a:latin typeface="Toppan Bunkyu Gothic Regular"/>
                <a:cs typeface="Toppan Bunkyu Gothic Regular"/>
              </a:rPr>
              <a:t> </a:t>
            </a:r>
            <a:r>
              <a:rPr sz="2000" spc="-434" dirty="0">
                <a:latin typeface="Toppan Bunkyu Gothic Regular"/>
                <a:cs typeface="Toppan Bunkyu Gothic Regular"/>
              </a:rPr>
              <a:t>β</a:t>
            </a:r>
            <a:r>
              <a:rPr sz="2000" spc="-434" dirty="0">
                <a:latin typeface="Times New Roman"/>
                <a:cs typeface="Times New Roman"/>
              </a:rPr>
              <a:t>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if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9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-90" dirty="0">
                <a:latin typeface="Times New Roman"/>
                <a:cs typeface="Times New Roman"/>
              </a:rPr>
              <a:t>P(</a:t>
            </a:r>
            <a:r>
              <a:rPr sz="1800" spc="-90" dirty="0">
                <a:latin typeface="Toppan Bunkyu Gothic Regular"/>
                <a:cs typeface="Toppan Bunkyu Gothic Regular"/>
              </a:rPr>
              <a:t>α</a:t>
            </a:r>
            <a:r>
              <a:rPr sz="1800" spc="-90" dirty="0">
                <a:latin typeface="Times New Roman"/>
                <a:cs typeface="Times New Roman"/>
              </a:rPr>
              <a:t>|</a:t>
            </a:r>
            <a:r>
              <a:rPr sz="1800" spc="-90" dirty="0">
                <a:latin typeface="Toppan Bunkyu Gothic Regular"/>
                <a:cs typeface="Toppan Bunkyu Gothic Regular"/>
              </a:rPr>
              <a:t>β</a:t>
            </a:r>
            <a:r>
              <a:rPr sz="1800" spc="-90" dirty="0">
                <a:latin typeface="Times New Roman"/>
                <a:cs typeface="Times New Roman"/>
              </a:rPr>
              <a:t>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P(</a:t>
            </a:r>
            <a:r>
              <a:rPr sz="1800" spc="-70" dirty="0">
                <a:latin typeface="Toppan Bunkyu Gothic Regular"/>
                <a:cs typeface="Toppan Bunkyu Gothic Regular"/>
              </a:rPr>
              <a:t>α</a:t>
            </a:r>
            <a:r>
              <a:rPr sz="1800" spc="-70" dirty="0">
                <a:latin typeface="Times New Roman"/>
                <a:cs typeface="Times New Roman"/>
              </a:rPr>
              <a:t>),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6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-170" dirty="0">
                <a:latin typeface="Times New Roman"/>
                <a:cs typeface="Times New Roman"/>
              </a:rPr>
              <a:t>P(</a:t>
            </a:r>
            <a:r>
              <a:rPr sz="1800" spc="-170" dirty="0">
                <a:latin typeface="Toppan Bunkyu Gothic Regular"/>
                <a:cs typeface="Toppan Bunkyu Gothic Regular"/>
              </a:rPr>
              <a:t>β</a:t>
            </a:r>
            <a:r>
              <a:rPr sz="1800" spc="-170" dirty="0">
                <a:latin typeface="Times New Roman"/>
                <a:cs typeface="Times New Roman"/>
              </a:rPr>
              <a:t>)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0</a:t>
            </a:r>
            <a:endParaRPr sz="18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5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5" dirty="0">
                <a:latin typeface="Times New Roman"/>
                <a:cs typeface="Times New Roman"/>
              </a:rPr>
              <a:t>Proposition: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distribution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P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satisfies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740" dirty="0">
                <a:latin typeface="Toppan Bunkyu Gothic Regular"/>
                <a:cs typeface="Toppan Bunkyu Gothic Regular"/>
              </a:rPr>
              <a:t>α</a:t>
            </a:r>
            <a:r>
              <a:rPr sz="2000" dirty="0">
                <a:latin typeface="Toppan Bunkyu Gothic Regular"/>
                <a:cs typeface="Toppan Bunkyu Gothic Regular"/>
              </a:rPr>
              <a:t> </a:t>
            </a:r>
            <a:r>
              <a:rPr sz="2000" spc="-700" dirty="0">
                <a:latin typeface="Toppan Bunkyu Gothic Regular"/>
                <a:cs typeface="Toppan Bunkyu Gothic Regular"/>
              </a:rPr>
              <a:t>⊥</a:t>
            </a:r>
            <a:r>
              <a:rPr sz="2000" spc="-5" dirty="0">
                <a:latin typeface="Toppan Bunkyu Gothic Regular"/>
                <a:cs typeface="Toppan Bunkyu Gothic Regular"/>
              </a:rPr>
              <a:t> 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10" dirty="0">
                <a:latin typeface="Toppan Bunkyu Gothic Regular"/>
                <a:cs typeface="Toppan Bunkyu Gothic Regular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only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if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9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-100" dirty="0">
                <a:latin typeface="Times New Roman"/>
                <a:cs typeface="Times New Roman"/>
              </a:rPr>
              <a:t>P(</a:t>
            </a:r>
            <a:r>
              <a:rPr sz="1800" spc="-100" dirty="0">
                <a:latin typeface="Toppan Bunkyu Gothic Regular"/>
                <a:cs typeface="Toppan Bunkyu Gothic Regular"/>
              </a:rPr>
              <a:t>α</a:t>
            </a:r>
            <a:r>
              <a:rPr sz="1800" spc="-100" dirty="0">
                <a:latin typeface="Times New Roman"/>
                <a:cs typeface="Times New Roman"/>
              </a:rPr>
              <a:t>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20" dirty="0">
                <a:latin typeface="Toppan Bunkyu Gothic Regular"/>
                <a:cs typeface="Toppan Bunkyu Gothic Regular"/>
              </a:rPr>
              <a:t>β</a:t>
            </a:r>
            <a:r>
              <a:rPr sz="1800" spc="-420" dirty="0">
                <a:latin typeface="Times New Roman"/>
                <a:cs typeface="Times New Roman"/>
              </a:rPr>
              <a:t>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P(</a:t>
            </a:r>
            <a:r>
              <a:rPr sz="1800" spc="-105" dirty="0">
                <a:latin typeface="Toppan Bunkyu Gothic Regular"/>
                <a:cs typeface="Toppan Bunkyu Gothic Regular"/>
              </a:rPr>
              <a:t>α</a:t>
            </a:r>
            <a:r>
              <a:rPr sz="1800" spc="-105" dirty="0">
                <a:latin typeface="Times New Roman"/>
                <a:cs typeface="Times New Roman"/>
              </a:rPr>
              <a:t>)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P(</a:t>
            </a:r>
            <a:r>
              <a:rPr sz="1800" spc="-20" dirty="0">
                <a:latin typeface="Toppan Bunkyu Gothic Regular"/>
                <a:cs typeface="Toppan Bunkyu Gothic Regular"/>
              </a:rPr>
              <a:t>β</a:t>
            </a:r>
            <a:r>
              <a:rPr sz="1800" spc="-20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30"/>
              </a:spcBef>
              <a:buClr>
                <a:srgbClr val="FD8537"/>
              </a:buClr>
              <a:buSzPct val="79411"/>
              <a:buFont typeface="Wingdings 2"/>
              <a:buChar char=""/>
              <a:tabLst>
                <a:tab pos="652780" algn="l"/>
              </a:tabLst>
            </a:pP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Can</a:t>
            </a:r>
            <a:r>
              <a:rPr sz="17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17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prove</a:t>
            </a:r>
            <a:r>
              <a:rPr sz="17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spc="-25" dirty="0">
                <a:solidFill>
                  <a:srgbClr val="FF0000"/>
                </a:solidFill>
                <a:latin typeface="Comic Sans MS"/>
                <a:cs typeface="Comic Sans MS"/>
              </a:rPr>
              <a:t>it?</a:t>
            </a:r>
            <a:endParaRPr sz="1700" dirty="0">
              <a:latin typeface="Comic Sans MS"/>
              <a:cs typeface="Comic Sans MS"/>
            </a:endParaRPr>
          </a:p>
          <a:p>
            <a:pPr marL="286385" indent="-273685">
              <a:lnSpc>
                <a:spcPct val="100000"/>
              </a:lnSpc>
              <a:spcBef>
                <a:spcPts val="103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  <a:tab pos="3197860" algn="l"/>
              </a:tabLst>
            </a:pPr>
            <a:r>
              <a:rPr sz="2000" spc="95" dirty="0">
                <a:latin typeface="Times New Roman"/>
                <a:cs typeface="Times New Roman"/>
              </a:rPr>
              <a:t>Corollary: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740" dirty="0">
                <a:latin typeface="Toppan Bunkyu Gothic Regular"/>
                <a:cs typeface="Toppan Bunkyu Gothic Regular"/>
              </a:rPr>
              <a:t>α</a:t>
            </a:r>
            <a:r>
              <a:rPr sz="2000" spc="-5" dirty="0">
                <a:latin typeface="Toppan Bunkyu Gothic Regular"/>
                <a:cs typeface="Toppan Bunkyu Gothic Regular"/>
              </a:rPr>
              <a:t> </a:t>
            </a:r>
            <a:r>
              <a:rPr sz="2000" spc="-700" dirty="0">
                <a:latin typeface="Toppan Bunkyu Gothic Regular"/>
                <a:cs typeface="Toppan Bunkyu Gothic Regular"/>
              </a:rPr>
              <a:t>⊥</a:t>
            </a:r>
            <a:r>
              <a:rPr sz="2000" spc="-10" dirty="0">
                <a:latin typeface="Toppan Bunkyu Gothic Regular"/>
                <a:cs typeface="Toppan Bunkyu Gothic Regular"/>
              </a:rPr>
              <a:t> 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-15" dirty="0">
                <a:latin typeface="Toppan Bunkyu Gothic Regular"/>
                <a:cs typeface="Toppan Bunkyu Gothic Regular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implies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-20" dirty="0">
                <a:latin typeface="Toppan Bunkyu Gothic Regular"/>
                <a:cs typeface="Toppan Bunkyu Gothic Regular"/>
              </a:rPr>
              <a:t> </a:t>
            </a:r>
            <a:r>
              <a:rPr sz="2000" spc="-700" dirty="0">
                <a:latin typeface="Toppan Bunkyu Gothic Regular"/>
                <a:cs typeface="Toppan Bunkyu Gothic Regular"/>
              </a:rPr>
              <a:t>⊥</a:t>
            </a:r>
            <a:r>
              <a:rPr sz="2000" spc="-20" dirty="0">
                <a:latin typeface="Toppan Bunkyu Gothic Regular"/>
                <a:cs typeface="Toppan Bunkyu Gothic Regular"/>
              </a:rPr>
              <a:t> </a:t>
            </a:r>
            <a:r>
              <a:rPr sz="2000" spc="-790" dirty="0">
                <a:latin typeface="Toppan Bunkyu Gothic Regular"/>
                <a:cs typeface="Toppan Bunkyu Gothic Regular"/>
              </a:rPr>
              <a:t>α</a:t>
            </a:r>
            <a:endParaRPr sz="2000" dirty="0">
              <a:latin typeface="Toppan Bunkyu Gothic Regular"/>
              <a:cs typeface="Toppan Bunkyu Gothic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Marginal</a:t>
            </a:r>
            <a:r>
              <a:rPr cap="small" spc="250" dirty="0"/>
              <a:t> </a:t>
            </a:r>
            <a:r>
              <a:rPr cap="small" spc="185" dirty="0"/>
              <a:t>Independence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5975" y="4220083"/>
            <a:ext cx="1614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8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X</a:t>
            </a:r>
            <a:r>
              <a:rPr sz="2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98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⊥</a:t>
            </a:r>
            <a:r>
              <a:rPr sz="2800" spc="5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omic Sans MS"/>
                <a:cs typeface="Comic Sans MS"/>
              </a:rPr>
              <a:t>Y?</a:t>
            </a:r>
            <a:endParaRPr sz="280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50" y="1974850"/>
          <a:ext cx="746760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P(X,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Conditional</a:t>
            </a:r>
            <a:r>
              <a:rPr cap="small" spc="210" dirty="0"/>
              <a:t> </a:t>
            </a:r>
            <a:r>
              <a:rPr cap="small" spc="180" dirty="0"/>
              <a:t>Independence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85" dirty="0"/>
              <a:t>Two</a:t>
            </a:r>
            <a:r>
              <a:rPr spc="75" dirty="0"/>
              <a:t> </a:t>
            </a:r>
            <a:r>
              <a:rPr spc="165" dirty="0"/>
              <a:t>events</a:t>
            </a:r>
            <a:r>
              <a:rPr spc="85" dirty="0"/>
              <a:t> </a:t>
            </a:r>
            <a:r>
              <a:rPr spc="215" dirty="0"/>
              <a:t>are</a:t>
            </a:r>
            <a:r>
              <a:rPr spc="75" dirty="0"/>
              <a:t> </a:t>
            </a:r>
            <a:r>
              <a:rPr spc="180" dirty="0"/>
              <a:t>independent</a:t>
            </a:r>
            <a:r>
              <a:rPr spc="45" dirty="0"/>
              <a:t> </a:t>
            </a:r>
            <a:r>
              <a:rPr spc="125" dirty="0"/>
              <a:t>given</a:t>
            </a:r>
            <a:r>
              <a:rPr spc="75" dirty="0"/>
              <a:t> </a:t>
            </a:r>
            <a:r>
              <a:rPr spc="200" dirty="0"/>
              <a:t>another</a:t>
            </a:r>
            <a:r>
              <a:rPr spc="75" dirty="0"/>
              <a:t> </a:t>
            </a:r>
            <a:r>
              <a:rPr spc="150" dirty="0"/>
              <a:t>event</a:t>
            </a:r>
          </a:p>
          <a:p>
            <a:pPr marL="286385" marR="62547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30" dirty="0"/>
              <a:t>An</a:t>
            </a:r>
            <a:r>
              <a:rPr spc="70" dirty="0"/>
              <a:t> </a:t>
            </a:r>
            <a:r>
              <a:rPr spc="170" dirty="0"/>
              <a:t>event</a:t>
            </a:r>
            <a:r>
              <a:rPr spc="60" dirty="0"/>
              <a:t> </a:t>
            </a:r>
            <a:r>
              <a:rPr spc="-890" dirty="0">
                <a:latin typeface="Toppan Bunkyu Gothic Regular"/>
                <a:cs typeface="Toppan Bunkyu Gothic Regular"/>
              </a:rPr>
              <a:t>α</a:t>
            </a:r>
            <a:r>
              <a:rPr spc="5" dirty="0">
                <a:latin typeface="Toppan Bunkyu Gothic Regular"/>
                <a:cs typeface="Toppan Bunkyu Gothic Regular"/>
              </a:rPr>
              <a:t> </a:t>
            </a:r>
            <a:r>
              <a:rPr spc="125" dirty="0"/>
              <a:t>is</a:t>
            </a:r>
            <a:r>
              <a:rPr spc="55" dirty="0"/>
              <a:t> </a:t>
            </a:r>
            <a:r>
              <a:rPr b="1" spc="270" dirty="0">
                <a:latin typeface="Times New Roman"/>
                <a:cs typeface="Times New Roman"/>
              </a:rPr>
              <a:t>independent</a:t>
            </a:r>
            <a:r>
              <a:rPr b="1" spc="7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spc="160" dirty="0"/>
              <a:t>event</a:t>
            </a:r>
            <a:r>
              <a:rPr spc="65" dirty="0"/>
              <a:t> </a:t>
            </a:r>
            <a:r>
              <a:rPr spc="-1105" dirty="0">
                <a:latin typeface="Toppan Bunkyu Gothic Regular"/>
                <a:cs typeface="Toppan Bunkyu Gothic Regular"/>
              </a:rPr>
              <a:t>β</a:t>
            </a:r>
            <a:r>
              <a:rPr spc="-5" dirty="0">
                <a:latin typeface="Toppan Bunkyu Gothic Regular"/>
                <a:cs typeface="Toppan Bunkyu Gothic Regular"/>
              </a:rPr>
              <a:t> </a:t>
            </a:r>
            <a:r>
              <a:rPr spc="100" dirty="0"/>
              <a:t>given </a:t>
            </a:r>
            <a:r>
              <a:rPr spc="170" dirty="0"/>
              <a:t>event</a:t>
            </a:r>
            <a:r>
              <a:rPr spc="55" dirty="0"/>
              <a:t> </a:t>
            </a:r>
            <a:r>
              <a:rPr spc="-1420" dirty="0">
                <a:latin typeface="Toppan Bunkyu Gothic Regular"/>
                <a:cs typeface="Toppan Bunkyu Gothic Regular"/>
              </a:rPr>
              <a:t>γ</a:t>
            </a:r>
            <a:r>
              <a:rPr dirty="0">
                <a:latin typeface="Toppan Bunkyu Gothic Regular"/>
                <a:cs typeface="Toppan Bunkyu Gothic Regular"/>
              </a:rPr>
              <a:t> </a:t>
            </a:r>
            <a:r>
              <a:rPr spc="175" dirty="0"/>
              <a:t>in</a:t>
            </a:r>
            <a:r>
              <a:rPr spc="65" dirty="0"/>
              <a:t> </a:t>
            </a:r>
            <a:r>
              <a:rPr spc="160" dirty="0"/>
              <a:t>P,</a:t>
            </a:r>
            <a:r>
              <a:rPr spc="50" dirty="0"/>
              <a:t> </a:t>
            </a:r>
            <a:r>
              <a:rPr spc="155" dirty="0"/>
              <a:t>denoted</a:t>
            </a:r>
            <a:r>
              <a:rPr spc="65" dirty="0"/>
              <a:t> </a:t>
            </a:r>
            <a:r>
              <a:rPr spc="215" dirty="0"/>
              <a:t>as</a:t>
            </a:r>
            <a:r>
              <a:rPr spc="65" dirty="0"/>
              <a:t> </a:t>
            </a:r>
            <a:r>
              <a:rPr spc="130" dirty="0"/>
              <a:t>P╞</a:t>
            </a:r>
            <a:r>
              <a:rPr spc="5" dirty="0"/>
              <a:t> </a:t>
            </a:r>
            <a:r>
              <a:rPr spc="-445" dirty="0"/>
              <a:t>(</a:t>
            </a:r>
            <a:r>
              <a:rPr spc="-445" dirty="0">
                <a:latin typeface="Toppan Bunkyu Gothic Regular"/>
                <a:cs typeface="Toppan Bunkyu Gothic Regular"/>
              </a:rPr>
              <a:t>α</a:t>
            </a:r>
            <a:r>
              <a:rPr spc="-15" dirty="0">
                <a:latin typeface="Toppan Bunkyu Gothic Regular"/>
                <a:cs typeface="Toppan Bunkyu Gothic Regular"/>
              </a:rPr>
              <a:t> </a:t>
            </a:r>
            <a:r>
              <a:rPr spc="-840" dirty="0">
                <a:latin typeface="Toppan Bunkyu Gothic Regular"/>
                <a:cs typeface="Toppan Bunkyu Gothic Regular"/>
              </a:rPr>
              <a:t>⊥</a:t>
            </a:r>
            <a:r>
              <a:rPr spc="-20" dirty="0">
                <a:latin typeface="Toppan Bunkyu Gothic Regular"/>
                <a:cs typeface="Toppan Bunkyu Gothic Regular"/>
              </a:rPr>
              <a:t> </a:t>
            </a:r>
            <a:r>
              <a:rPr spc="-1105" dirty="0">
                <a:latin typeface="Toppan Bunkyu Gothic Regular"/>
                <a:cs typeface="Toppan Bunkyu Gothic Regular"/>
              </a:rPr>
              <a:t>β</a:t>
            </a:r>
            <a:r>
              <a:rPr spc="-5" dirty="0">
                <a:latin typeface="Toppan Bunkyu Gothic Regular"/>
                <a:cs typeface="Toppan Bunkyu Gothic Regular"/>
              </a:rPr>
              <a:t> </a:t>
            </a:r>
            <a:r>
              <a:rPr spc="969" dirty="0"/>
              <a:t>|</a:t>
            </a:r>
            <a:r>
              <a:rPr spc="60" dirty="0"/>
              <a:t> </a:t>
            </a:r>
            <a:r>
              <a:rPr spc="-455" dirty="0">
                <a:latin typeface="Toppan Bunkyu Gothic Regular"/>
                <a:cs typeface="Toppan Bunkyu Gothic Regular"/>
              </a:rPr>
              <a:t>γ</a:t>
            </a:r>
            <a:r>
              <a:rPr spc="-455" dirty="0"/>
              <a:t>),</a:t>
            </a:r>
            <a:r>
              <a:rPr spc="60" dirty="0"/>
              <a:t> </a:t>
            </a:r>
            <a:r>
              <a:rPr spc="-25" dirty="0"/>
              <a:t>if</a:t>
            </a:r>
          </a:p>
          <a:p>
            <a:pPr marL="652780" lvl="1" indent="-274320">
              <a:lnSpc>
                <a:spcPct val="100000"/>
              </a:lnSpc>
              <a:spcBef>
                <a:spcPts val="1025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-90" dirty="0">
                <a:latin typeface="Times New Roman"/>
                <a:cs typeface="Times New Roman"/>
              </a:rPr>
              <a:t>P(</a:t>
            </a:r>
            <a:r>
              <a:rPr sz="2000" spc="-90" dirty="0">
                <a:latin typeface="Toppan Bunkyu Gothic Regular"/>
                <a:cs typeface="Toppan Bunkyu Gothic Regular"/>
              </a:rPr>
              <a:t>α</a:t>
            </a:r>
            <a:r>
              <a:rPr sz="2000" spc="-90" dirty="0">
                <a:latin typeface="Times New Roman"/>
                <a:cs typeface="Times New Roman"/>
              </a:rPr>
              <a:t>|</a:t>
            </a:r>
            <a:r>
              <a:rPr sz="2000" spc="-90" dirty="0">
                <a:latin typeface="Toppan Bunkyu Gothic Regular"/>
                <a:cs typeface="Toppan Bunkyu Gothic Regular"/>
              </a:rPr>
              <a:t>β</a:t>
            </a:r>
            <a:r>
              <a:rPr sz="2000" spc="-90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90" dirty="0">
                <a:latin typeface="Toppan Bunkyu Gothic Regular"/>
                <a:cs typeface="Toppan Bunkyu Gothic Regular"/>
              </a:rPr>
              <a:t>γ</a:t>
            </a:r>
            <a:r>
              <a:rPr sz="2000" spc="-590" dirty="0">
                <a:latin typeface="Times New Roman"/>
                <a:cs typeface="Times New Roman"/>
              </a:rPr>
              <a:t>)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P(</a:t>
            </a:r>
            <a:r>
              <a:rPr sz="2000" spc="70" dirty="0">
                <a:latin typeface="Toppan Bunkyu Gothic Regular"/>
                <a:cs typeface="Toppan Bunkyu Gothic Regular"/>
              </a:rPr>
              <a:t>α</a:t>
            </a:r>
            <a:r>
              <a:rPr sz="2000" spc="70" dirty="0">
                <a:latin typeface="Times New Roman"/>
                <a:cs typeface="Times New Roman"/>
              </a:rPr>
              <a:t>|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380" dirty="0">
                <a:latin typeface="Toppan Bunkyu Gothic Regular"/>
                <a:cs typeface="Toppan Bunkyu Gothic Regular"/>
              </a:rPr>
              <a:t>γ</a:t>
            </a:r>
            <a:r>
              <a:rPr sz="2000" spc="-380" dirty="0">
                <a:latin typeface="Times New Roman"/>
                <a:cs typeface="Times New Roman"/>
              </a:rPr>
              <a:t>),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or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-170" dirty="0">
                <a:latin typeface="Times New Roman"/>
                <a:cs typeface="Times New Roman"/>
              </a:rPr>
              <a:t>P(</a:t>
            </a:r>
            <a:r>
              <a:rPr sz="2000" spc="-170" dirty="0">
                <a:latin typeface="Toppan Bunkyu Gothic Regular"/>
                <a:cs typeface="Toppan Bunkyu Gothic Regular"/>
              </a:rPr>
              <a:t>β</a:t>
            </a:r>
            <a:r>
              <a:rPr sz="2000" spc="-170" dirty="0">
                <a:latin typeface="Times New Roman"/>
                <a:cs typeface="Times New Roman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90" dirty="0">
                <a:latin typeface="Toppan Bunkyu Gothic Regular"/>
                <a:cs typeface="Toppan Bunkyu Gothic Regular"/>
              </a:rPr>
              <a:t>γ</a:t>
            </a:r>
            <a:r>
              <a:rPr sz="2000" spc="-590" dirty="0">
                <a:latin typeface="Times New Roman"/>
                <a:cs typeface="Times New Roman"/>
              </a:rPr>
              <a:t>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  <a:p>
            <a:pPr marL="286385" marR="17780" indent="-274320">
              <a:lnSpc>
                <a:spcPct val="120000"/>
              </a:lnSpc>
              <a:spcBef>
                <a:spcPts val="5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25" dirty="0"/>
              <a:t>Proposition:</a:t>
            </a:r>
            <a:r>
              <a:rPr spc="50" dirty="0"/>
              <a:t> </a:t>
            </a:r>
            <a:r>
              <a:rPr dirty="0"/>
              <a:t>A</a:t>
            </a:r>
            <a:r>
              <a:rPr spc="80" dirty="0"/>
              <a:t> </a:t>
            </a:r>
            <a:r>
              <a:rPr spc="165" dirty="0"/>
              <a:t>distribution</a:t>
            </a:r>
            <a:r>
              <a:rPr spc="50" dirty="0"/>
              <a:t> </a:t>
            </a:r>
            <a:r>
              <a:rPr spc="250" dirty="0"/>
              <a:t>P</a:t>
            </a:r>
            <a:r>
              <a:rPr spc="70" dirty="0"/>
              <a:t> </a:t>
            </a:r>
            <a:r>
              <a:rPr spc="145" dirty="0"/>
              <a:t>satisfies</a:t>
            </a:r>
            <a:r>
              <a:rPr spc="35" dirty="0"/>
              <a:t> </a:t>
            </a:r>
            <a:r>
              <a:rPr spc="-890" dirty="0">
                <a:latin typeface="Toppan Bunkyu Gothic Regular"/>
                <a:cs typeface="Toppan Bunkyu Gothic Regular"/>
              </a:rPr>
              <a:t>α</a:t>
            </a:r>
            <a:r>
              <a:rPr dirty="0">
                <a:latin typeface="Toppan Bunkyu Gothic Regular"/>
                <a:cs typeface="Toppan Bunkyu Gothic Regular"/>
              </a:rPr>
              <a:t> </a:t>
            </a:r>
            <a:r>
              <a:rPr spc="-840" dirty="0">
                <a:latin typeface="Toppan Bunkyu Gothic Regular"/>
                <a:cs typeface="Toppan Bunkyu Gothic Regular"/>
              </a:rPr>
              <a:t>⊥</a:t>
            </a:r>
            <a:r>
              <a:rPr spc="-5" dirty="0">
                <a:latin typeface="Toppan Bunkyu Gothic Regular"/>
                <a:cs typeface="Toppan Bunkyu Gothic Regular"/>
              </a:rPr>
              <a:t> </a:t>
            </a:r>
            <a:r>
              <a:rPr spc="-1105" dirty="0">
                <a:latin typeface="Toppan Bunkyu Gothic Regular"/>
                <a:cs typeface="Toppan Bunkyu Gothic Regular"/>
              </a:rPr>
              <a:t>β</a:t>
            </a:r>
            <a:r>
              <a:rPr dirty="0">
                <a:latin typeface="Toppan Bunkyu Gothic Regular"/>
                <a:cs typeface="Toppan Bunkyu Gothic Regular"/>
              </a:rPr>
              <a:t> </a:t>
            </a:r>
            <a:r>
              <a:rPr spc="969" dirty="0"/>
              <a:t>|</a:t>
            </a:r>
            <a:r>
              <a:rPr spc="70" dirty="0"/>
              <a:t> </a:t>
            </a:r>
            <a:r>
              <a:rPr spc="-1420" dirty="0">
                <a:latin typeface="Toppan Bunkyu Gothic Regular"/>
                <a:cs typeface="Toppan Bunkyu Gothic Regular"/>
              </a:rPr>
              <a:t>γ</a:t>
            </a:r>
            <a:r>
              <a:rPr spc="10" dirty="0">
                <a:latin typeface="Toppan Bunkyu Gothic Regular"/>
                <a:cs typeface="Toppan Bunkyu Gothic Regular"/>
              </a:rPr>
              <a:t> </a:t>
            </a:r>
            <a:r>
              <a:rPr spc="-25" dirty="0"/>
              <a:t>if </a:t>
            </a:r>
            <a:r>
              <a:rPr spc="225" dirty="0"/>
              <a:t>and</a:t>
            </a:r>
            <a:r>
              <a:rPr spc="70" dirty="0"/>
              <a:t> </a:t>
            </a:r>
            <a:r>
              <a:rPr spc="100" dirty="0"/>
              <a:t>only</a:t>
            </a:r>
            <a:r>
              <a:rPr spc="65" dirty="0"/>
              <a:t> </a:t>
            </a:r>
            <a:r>
              <a:rPr spc="-25" dirty="0"/>
              <a:t>if</a:t>
            </a:r>
          </a:p>
          <a:p>
            <a:pPr marL="652780" lvl="1" indent="-274320">
              <a:lnSpc>
                <a:spcPct val="100000"/>
              </a:lnSpc>
              <a:spcBef>
                <a:spcPts val="1025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-105" dirty="0">
                <a:latin typeface="Times New Roman"/>
                <a:cs typeface="Times New Roman"/>
              </a:rPr>
              <a:t>P(</a:t>
            </a:r>
            <a:r>
              <a:rPr sz="2000" spc="-105" dirty="0">
                <a:latin typeface="Toppan Bunkyu Gothic Regular"/>
                <a:cs typeface="Toppan Bunkyu Gothic Regular"/>
              </a:rPr>
              <a:t>α</a:t>
            </a:r>
            <a:r>
              <a:rPr sz="2000" spc="-105" dirty="0">
                <a:latin typeface="Times New Roman"/>
                <a:cs typeface="Times New Roman"/>
              </a:rPr>
              <a:t>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919" dirty="0">
                <a:latin typeface="Toppan Bunkyu Gothic Regular"/>
                <a:cs typeface="Toppan Bunkyu Gothic Regular"/>
              </a:rPr>
              <a:t>β</a:t>
            </a:r>
            <a:r>
              <a:rPr sz="2000" spc="-15" dirty="0">
                <a:latin typeface="Toppan Bunkyu Gothic Regular"/>
                <a:cs typeface="Toppan Bunkyu Gothic Regular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90" dirty="0">
                <a:latin typeface="Toppan Bunkyu Gothic Regular"/>
                <a:cs typeface="Toppan Bunkyu Gothic Regular"/>
              </a:rPr>
              <a:t>γ</a:t>
            </a:r>
            <a:r>
              <a:rPr sz="2000" spc="-590" dirty="0">
                <a:latin typeface="Times New Roman"/>
                <a:cs typeface="Times New Roman"/>
              </a:rPr>
              <a:t>)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P(</a:t>
            </a:r>
            <a:r>
              <a:rPr sz="2000" spc="70" dirty="0">
                <a:latin typeface="Toppan Bunkyu Gothic Regular"/>
                <a:cs typeface="Toppan Bunkyu Gothic Regular"/>
              </a:rPr>
              <a:t>α</a:t>
            </a:r>
            <a:r>
              <a:rPr sz="2000" spc="70" dirty="0">
                <a:latin typeface="Times New Roman"/>
                <a:cs typeface="Times New Roman"/>
              </a:rPr>
              <a:t>|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90" dirty="0">
                <a:latin typeface="Toppan Bunkyu Gothic Regular"/>
                <a:cs typeface="Toppan Bunkyu Gothic Regular"/>
              </a:rPr>
              <a:t>γ</a:t>
            </a:r>
            <a:r>
              <a:rPr sz="2000" spc="-590" dirty="0">
                <a:latin typeface="Times New Roman"/>
                <a:cs typeface="Times New Roman"/>
              </a:rPr>
              <a:t>)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</a:t>
            </a:r>
            <a:r>
              <a:rPr sz="2000" dirty="0">
                <a:latin typeface="Toppan Bunkyu Gothic Regular"/>
                <a:cs typeface="Toppan Bunkyu Gothic Regular"/>
              </a:rPr>
              <a:t>β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615" dirty="0">
                <a:latin typeface="Toppan Bunkyu Gothic Regular"/>
                <a:cs typeface="Toppan Bunkyu Gothic Regular"/>
              </a:rPr>
              <a:t>γ</a:t>
            </a:r>
            <a:r>
              <a:rPr sz="2000" spc="-61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5" dirty="0"/>
              <a:t>Number</a:t>
            </a:r>
            <a:r>
              <a:rPr cap="small" spc="240" dirty="0"/>
              <a:t> </a:t>
            </a:r>
            <a:r>
              <a:rPr cap="small" spc="195" dirty="0"/>
              <a:t>of</a:t>
            </a:r>
            <a:r>
              <a:rPr cap="small" spc="245" dirty="0"/>
              <a:t> </a:t>
            </a:r>
            <a:r>
              <a:rPr cap="small" spc="110" dirty="0"/>
              <a:t>Parameters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508887"/>
            <a:ext cx="6657975" cy="44005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0" dirty="0">
                <a:latin typeface="Times New Roman"/>
                <a:cs typeface="Times New Roman"/>
              </a:rPr>
              <a:t>Assuming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everything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50" dirty="0">
                <a:latin typeface="Times New Roman"/>
                <a:cs typeface="Times New Roman"/>
              </a:rPr>
              <a:t>P(X</a:t>
            </a:r>
            <a:r>
              <a:rPr sz="2400" spc="75" baseline="-20833" dirty="0">
                <a:latin typeface="Times New Roman"/>
                <a:cs typeface="Times New Roman"/>
              </a:rPr>
              <a:t>1</a:t>
            </a:r>
            <a:r>
              <a:rPr sz="2400" spc="50" dirty="0">
                <a:latin typeface="Times New Roman"/>
                <a:cs typeface="Times New Roman"/>
              </a:rPr>
              <a:t>)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65" dirty="0">
                <a:latin typeface="Times New Roman"/>
                <a:cs typeface="Times New Roman"/>
              </a:rPr>
              <a:t>P(X</a:t>
            </a:r>
            <a:r>
              <a:rPr sz="2400" spc="97" baseline="-20833" dirty="0">
                <a:latin typeface="Times New Roman"/>
                <a:cs typeface="Times New Roman"/>
              </a:rPr>
              <a:t>1</a:t>
            </a:r>
            <a:r>
              <a:rPr sz="2400" spc="65" dirty="0">
                <a:latin typeface="Times New Roman"/>
                <a:cs typeface="Times New Roman"/>
              </a:rPr>
              <a:t>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20833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80" dirty="0">
                <a:latin typeface="Times New Roman"/>
                <a:cs typeface="Times New Roman"/>
              </a:rPr>
              <a:t>2</a:t>
            </a:r>
            <a:r>
              <a:rPr sz="2100" spc="120" baseline="25793" dirty="0">
                <a:latin typeface="Times New Roman"/>
                <a:cs typeface="Times New Roman"/>
              </a:rPr>
              <a:t>n</a:t>
            </a:r>
            <a:r>
              <a:rPr sz="2100" spc="80" dirty="0">
                <a:latin typeface="Times New Roman"/>
                <a:cs typeface="Times New Roman"/>
              </a:rPr>
              <a:t>-</a:t>
            </a: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independent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5" dirty="0">
                <a:latin typeface="Times New Roman"/>
                <a:cs typeface="Times New Roman"/>
              </a:rPr>
              <a:t>P(X</a:t>
            </a:r>
            <a:r>
              <a:rPr sz="2400" spc="232" baseline="-20833" dirty="0">
                <a:latin typeface="Times New Roman"/>
                <a:cs typeface="Times New Roman"/>
              </a:rPr>
              <a:t>1</a:t>
            </a:r>
            <a:r>
              <a:rPr sz="2400" spc="155" dirty="0">
                <a:latin typeface="Times New Roman"/>
                <a:cs typeface="Times New Roman"/>
              </a:rPr>
              <a:t>|X</a:t>
            </a:r>
            <a:r>
              <a:rPr sz="2400" spc="232" baseline="-20833" dirty="0">
                <a:latin typeface="Times New Roman"/>
                <a:cs typeface="Times New Roman"/>
              </a:rPr>
              <a:t>2</a:t>
            </a:r>
            <a:r>
              <a:rPr sz="2400" spc="155" dirty="0">
                <a:latin typeface="Times New Roman"/>
                <a:cs typeface="Times New Roman"/>
              </a:rPr>
              <a:t>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14" dirty="0">
                <a:latin typeface="Times New Roman"/>
                <a:cs typeface="Times New Roman"/>
              </a:rPr>
              <a:t>2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independent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50" dirty="0">
                <a:latin typeface="Times New Roman"/>
                <a:cs typeface="Times New Roman"/>
              </a:rPr>
              <a:t>P(X</a:t>
            </a:r>
            <a:r>
              <a:rPr sz="2400" spc="75" baseline="-20833" dirty="0">
                <a:latin typeface="Times New Roman"/>
                <a:cs typeface="Times New Roman"/>
              </a:rPr>
              <a:t>1</a:t>
            </a:r>
            <a:r>
              <a:rPr sz="2400" spc="50" dirty="0">
                <a:latin typeface="Times New Roman"/>
                <a:cs typeface="Times New Roman"/>
              </a:rPr>
              <a:t>,X</a:t>
            </a:r>
            <a:r>
              <a:rPr sz="2400" spc="75" baseline="-20833" dirty="0">
                <a:latin typeface="Times New Roman"/>
                <a:cs typeface="Times New Roman"/>
              </a:rPr>
              <a:t>2</a:t>
            </a:r>
            <a:r>
              <a:rPr sz="2400" spc="50" dirty="0">
                <a:latin typeface="Times New Roman"/>
                <a:cs typeface="Times New Roman"/>
              </a:rPr>
              <a:t>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</a:t>
            </a:r>
            <a:r>
              <a:rPr sz="2400" spc="427" baseline="-20833" dirty="0">
                <a:latin typeface="Times New Roman"/>
                <a:cs typeface="Times New Roman"/>
              </a:rPr>
              <a:t> </a:t>
            </a:r>
            <a:r>
              <a:rPr sz="2400" spc="969" dirty="0">
                <a:latin typeface="Times New Roman"/>
                <a:cs typeface="Times New Roman"/>
              </a:rPr>
              <a:t>|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n+1</a:t>
            </a:r>
            <a:r>
              <a:rPr sz="2400" spc="60" dirty="0">
                <a:latin typeface="Times New Roman"/>
                <a:cs typeface="Times New Roman"/>
              </a:rPr>
              <a:t>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n+2</a:t>
            </a:r>
            <a:r>
              <a:rPr sz="2400" spc="60" dirty="0">
                <a:latin typeface="Times New Roman"/>
                <a:cs typeface="Times New Roman"/>
              </a:rPr>
              <a:t>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X</a:t>
            </a:r>
            <a:r>
              <a:rPr sz="2400" spc="97" baseline="-20833" dirty="0">
                <a:latin typeface="Times New Roman"/>
                <a:cs typeface="Times New Roman"/>
              </a:rPr>
              <a:t>n+m</a:t>
            </a:r>
            <a:r>
              <a:rPr sz="2400" spc="65" dirty="0">
                <a:latin typeface="Times New Roman"/>
                <a:cs typeface="Times New Roman"/>
              </a:rPr>
              <a:t>)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requires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30" dirty="0">
                <a:latin typeface="Times New Roman"/>
                <a:cs typeface="Times New Roman"/>
              </a:rPr>
              <a:t>2</a:t>
            </a:r>
            <a:r>
              <a:rPr sz="2100" spc="195" baseline="25793" dirty="0">
                <a:latin typeface="Times New Roman"/>
                <a:cs typeface="Times New Roman"/>
              </a:rPr>
              <a:t>m</a:t>
            </a:r>
            <a:r>
              <a:rPr sz="2100" spc="367" baseline="25793" dirty="0">
                <a:latin typeface="Times New Roman"/>
                <a:cs typeface="Times New Roman"/>
              </a:rPr>
              <a:t> </a:t>
            </a:r>
            <a:r>
              <a:rPr sz="2100" spc="-969" dirty="0">
                <a:latin typeface="Toppan Bunkyu Gothic Regular"/>
                <a:cs typeface="Toppan Bunkyu Gothic Regular"/>
              </a:rPr>
              <a:t>×</a:t>
            </a:r>
            <a:r>
              <a:rPr sz="2100" spc="5" dirty="0">
                <a:latin typeface="Toppan Bunkyu Gothic Regular"/>
                <a:cs typeface="Toppan Bunkyu Gothic Regular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(2</a:t>
            </a:r>
            <a:r>
              <a:rPr sz="2100" spc="82" baseline="25793" dirty="0">
                <a:latin typeface="Times New Roman"/>
                <a:cs typeface="Times New Roman"/>
              </a:rPr>
              <a:t>n</a:t>
            </a:r>
            <a:r>
              <a:rPr sz="2100" spc="55" dirty="0">
                <a:latin typeface="Times New Roman"/>
                <a:cs typeface="Times New Roman"/>
              </a:rPr>
              <a:t>-</a:t>
            </a:r>
            <a:r>
              <a:rPr sz="2100" spc="50" dirty="0">
                <a:latin typeface="Times New Roman"/>
                <a:cs typeface="Times New Roman"/>
              </a:rPr>
              <a:t>1)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5" dirty="0"/>
              <a:t>Number</a:t>
            </a:r>
            <a:r>
              <a:rPr cap="small" spc="240" dirty="0"/>
              <a:t> </a:t>
            </a:r>
            <a:r>
              <a:rPr cap="small" spc="195" dirty="0"/>
              <a:t>of</a:t>
            </a:r>
            <a:r>
              <a:rPr cap="small" spc="245" dirty="0"/>
              <a:t> </a:t>
            </a:r>
            <a:r>
              <a:rPr cap="small" spc="110" dirty="0"/>
              <a:t>Parameters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3240" y="1508887"/>
            <a:ext cx="6657975" cy="44005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0" dirty="0">
                <a:latin typeface="Times New Roman"/>
                <a:cs typeface="Times New Roman"/>
              </a:rPr>
              <a:t>Assuming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everything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binary</a:t>
            </a:r>
            <a:endParaRPr sz="24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50" dirty="0">
                <a:latin typeface="Times New Roman"/>
                <a:cs typeface="Times New Roman"/>
              </a:rPr>
              <a:t>P(X</a:t>
            </a:r>
            <a:r>
              <a:rPr sz="2400" spc="75" baseline="-20833" dirty="0">
                <a:latin typeface="Times New Roman"/>
                <a:cs typeface="Times New Roman"/>
              </a:rPr>
              <a:t>1</a:t>
            </a:r>
            <a:r>
              <a:rPr sz="2400" spc="50" dirty="0">
                <a:latin typeface="Times New Roman"/>
                <a:cs typeface="Times New Roman"/>
              </a:rPr>
              <a:t>)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</a:t>
            </a:r>
            <a:endParaRPr sz="21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65" dirty="0">
                <a:latin typeface="Times New Roman"/>
                <a:cs typeface="Times New Roman"/>
              </a:rPr>
              <a:t>P(X</a:t>
            </a:r>
            <a:r>
              <a:rPr sz="2400" spc="97" baseline="-20833" dirty="0">
                <a:latin typeface="Times New Roman"/>
                <a:cs typeface="Times New Roman"/>
              </a:rPr>
              <a:t>1</a:t>
            </a:r>
            <a:r>
              <a:rPr sz="2400" spc="65" dirty="0">
                <a:latin typeface="Times New Roman"/>
                <a:cs typeface="Times New Roman"/>
              </a:rPr>
              <a:t>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20833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80" dirty="0">
                <a:latin typeface="Times New Roman"/>
                <a:cs typeface="Times New Roman"/>
              </a:rPr>
              <a:t>2</a:t>
            </a:r>
            <a:r>
              <a:rPr sz="2100" spc="120" baseline="25793" dirty="0">
                <a:latin typeface="Times New Roman"/>
                <a:cs typeface="Times New Roman"/>
              </a:rPr>
              <a:t>n</a:t>
            </a:r>
            <a:r>
              <a:rPr sz="2100" spc="80" dirty="0">
                <a:latin typeface="Times New Roman"/>
                <a:cs typeface="Times New Roman"/>
              </a:rPr>
              <a:t>-</a:t>
            </a: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independent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5" dirty="0">
                <a:latin typeface="Times New Roman"/>
                <a:cs typeface="Times New Roman"/>
              </a:rPr>
              <a:t>P(X</a:t>
            </a:r>
            <a:r>
              <a:rPr sz="2400" spc="232" baseline="-20833" dirty="0">
                <a:latin typeface="Times New Roman"/>
                <a:cs typeface="Times New Roman"/>
              </a:rPr>
              <a:t>1</a:t>
            </a:r>
            <a:r>
              <a:rPr sz="2400" spc="155" dirty="0">
                <a:latin typeface="Times New Roman"/>
                <a:cs typeface="Times New Roman"/>
              </a:rPr>
              <a:t>|X</a:t>
            </a:r>
            <a:r>
              <a:rPr sz="2400" spc="232" baseline="-20833" dirty="0">
                <a:latin typeface="Times New Roman"/>
                <a:cs typeface="Times New Roman"/>
              </a:rPr>
              <a:t>2</a:t>
            </a:r>
            <a:r>
              <a:rPr sz="2400" spc="155" dirty="0">
                <a:latin typeface="Times New Roman"/>
                <a:cs typeface="Times New Roman"/>
              </a:rPr>
              <a:t>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requires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14" dirty="0">
                <a:latin typeface="Times New Roman"/>
                <a:cs typeface="Times New Roman"/>
              </a:rPr>
              <a:t>2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independent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50" dirty="0">
                <a:latin typeface="Times New Roman"/>
                <a:cs typeface="Times New Roman"/>
              </a:rPr>
              <a:t>P(X</a:t>
            </a:r>
            <a:r>
              <a:rPr sz="2400" spc="75" baseline="-20833" dirty="0">
                <a:latin typeface="Times New Roman"/>
                <a:cs typeface="Times New Roman"/>
              </a:rPr>
              <a:t>1</a:t>
            </a:r>
            <a:r>
              <a:rPr sz="2400" spc="50" dirty="0">
                <a:latin typeface="Times New Roman"/>
                <a:cs typeface="Times New Roman"/>
              </a:rPr>
              <a:t>,X</a:t>
            </a:r>
            <a:r>
              <a:rPr sz="2400" spc="75" baseline="-20833" dirty="0">
                <a:latin typeface="Times New Roman"/>
                <a:cs typeface="Times New Roman"/>
              </a:rPr>
              <a:t>2</a:t>
            </a:r>
            <a:r>
              <a:rPr sz="2400" spc="50" dirty="0">
                <a:latin typeface="Times New Roman"/>
                <a:cs typeface="Times New Roman"/>
              </a:rPr>
              <a:t>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</a:t>
            </a:r>
            <a:r>
              <a:rPr sz="2400" spc="427" baseline="-20833" dirty="0">
                <a:latin typeface="Times New Roman"/>
                <a:cs typeface="Times New Roman"/>
              </a:rPr>
              <a:t> </a:t>
            </a:r>
            <a:r>
              <a:rPr sz="2400" spc="969" dirty="0">
                <a:latin typeface="Times New Roman"/>
                <a:cs typeface="Times New Roman"/>
              </a:rPr>
              <a:t>|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n+1</a:t>
            </a:r>
            <a:r>
              <a:rPr sz="2400" spc="60" dirty="0">
                <a:latin typeface="Times New Roman"/>
                <a:cs typeface="Times New Roman"/>
              </a:rPr>
              <a:t>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X</a:t>
            </a:r>
            <a:r>
              <a:rPr sz="2400" spc="89" baseline="-20833" dirty="0">
                <a:latin typeface="Times New Roman"/>
                <a:cs typeface="Times New Roman"/>
              </a:rPr>
              <a:t>n+2</a:t>
            </a:r>
            <a:r>
              <a:rPr sz="2400" spc="60" dirty="0">
                <a:latin typeface="Times New Roman"/>
                <a:cs typeface="Times New Roman"/>
              </a:rPr>
              <a:t>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X</a:t>
            </a:r>
            <a:r>
              <a:rPr sz="2400" spc="97" baseline="-20833" dirty="0">
                <a:latin typeface="Times New Roman"/>
                <a:cs typeface="Times New Roman"/>
              </a:rPr>
              <a:t>n+m</a:t>
            </a:r>
            <a:r>
              <a:rPr sz="2400" spc="65" dirty="0">
                <a:latin typeface="Times New Roman"/>
                <a:cs typeface="Times New Roman"/>
              </a:rPr>
              <a:t>)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requires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30" dirty="0">
                <a:latin typeface="Times New Roman"/>
                <a:cs typeface="Times New Roman"/>
              </a:rPr>
              <a:t>2</a:t>
            </a:r>
            <a:r>
              <a:rPr sz="2100" spc="195" baseline="25793" dirty="0">
                <a:latin typeface="Times New Roman"/>
                <a:cs typeface="Times New Roman"/>
              </a:rPr>
              <a:t>m</a:t>
            </a:r>
            <a:r>
              <a:rPr sz="2100" spc="367" baseline="25793" dirty="0">
                <a:latin typeface="Times New Roman"/>
                <a:cs typeface="Times New Roman"/>
              </a:rPr>
              <a:t> </a:t>
            </a:r>
            <a:r>
              <a:rPr sz="2100" spc="-969" dirty="0">
                <a:latin typeface="Toppan Bunkyu Gothic Regular"/>
                <a:cs typeface="Toppan Bunkyu Gothic Regular"/>
              </a:rPr>
              <a:t>×</a:t>
            </a:r>
            <a:r>
              <a:rPr sz="2100" spc="5" dirty="0">
                <a:latin typeface="Toppan Bunkyu Gothic Regular"/>
                <a:cs typeface="Toppan Bunkyu Gothic Regular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(2</a:t>
            </a:r>
            <a:r>
              <a:rPr sz="2100" spc="82" baseline="25793" dirty="0">
                <a:latin typeface="Times New Roman"/>
                <a:cs typeface="Times New Roman"/>
              </a:rPr>
              <a:t>n</a:t>
            </a:r>
            <a:r>
              <a:rPr sz="2100" spc="55" dirty="0">
                <a:latin typeface="Times New Roman"/>
                <a:cs typeface="Times New Roman"/>
              </a:rPr>
              <a:t>-</a:t>
            </a:r>
            <a:r>
              <a:rPr sz="2100" spc="50" dirty="0">
                <a:latin typeface="Times New Roman"/>
                <a:cs typeface="Times New Roman"/>
              </a:rPr>
              <a:t>1)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0" dirty="0"/>
              <a:t>Continuous</a:t>
            </a:r>
            <a:r>
              <a:rPr cap="small" spc="200" dirty="0"/>
              <a:t> </a:t>
            </a:r>
            <a:r>
              <a:rPr cap="small" spc="110" dirty="0"/>
              <a:t>Spaces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7120890" cy="17176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40" dirty="0">
                <a:latin typeface="Times New Roman"/>
                <a:cs typeface="Times New Roman"/>
              </a:rPr>
              <a:t>Assume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continuous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and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Val(X)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[0,1]</a:t>
            </a:r>
            <a:endParaRPr sz="20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If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would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like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assign</a:t>
            </a:r>
            <a:r>
              <a:rPr sz="20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same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probability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all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real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numbers in</a:t>
            </a:r>
            <a:r>
              <a:rPr sz="2000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[0,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1],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is, for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e.g., P(X=0.5) =</a:t>
            </a:r>
            <a:r>
              <a:rPr sz="2000" spc="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endParaRPr sz="2000">
              <a:latin typeface="Comic Sans MS"/>
              <a:cs typeface="Comic Sans MS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4" dirty="0">
                <a:latin typeface="Times New Roman"/>
                <a:cs typeface="Times New Roman"/>
              </a:rPr>
              <a:t>Answer: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P(X=0.5)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96239"/>
            <a:ext cx="729488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cap="small" spc="125" dirty="0">
                <a:solidFill>
                  <a:srgbClr val="565F6C"/>
                </a:solidFill>
                <a:latin typeface="Times New Roman"/>
                <a:cs typeface="Times New Roman"/>
              </a:rPr>
              <a:t>Probability</a:t>
            </a:r>
            <a:r>
              <a:rPr sz="3000" cap="small" spc="265" dirty="0">
                <a:solidFill>
                  <a:srgbClr val="565F6C"/>
                </a:solidFill>
                <a:latin typeface="Times New Roman"/>
                <a:cs typeface="Times New Roman"/>
              </a:rPr>
              <a:t> </a:t>
            </a:r>
            <a:r>
              <a:rPr sz="3000" cap="small" spc="135" dirty="0">
                <a:solidFill>
                  <a:srgbClr val="565F6C"/>
                </a:solidFill>
                <a:latin typeface="Times New Roman"/>
                <a:cs typeface="Times New Roman"/>
              </a:rPr>
              <a:t>Density</a:t>
            </a:r>
            <a:r>
              <a:rPr sz="3000" cap="small" spc="265" dirty="0">
                <a:solidFill>
                  <a:srgbClr val="565F6C"/>
                </a:solidFill>
                <a:latin typeface="Times New Roman"/>
                <a:cs typeface="Times New Roman"/>
              </a:rPr>
              <a:t> </a:t>
            </a:r>
            <a:r>
              <a:rPr sz="3000" cap="small" spc="175" dirty="0">
                <a:solidFill>
                  <a:srgbClr val="565F6C"/>
                </a:solidFill>
                <a:latin typeface="Times New Roman"/>
                <a:cs typeface="Times New Roman"/>
              </a:rPr>
              <a:t>Function</a:t>
            </a:r>
            <a:endParaRPr sz="3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24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5" dirty="0">
                <a:latin typeface="Times New Roman"/>
                <a:cs typeface="Times New Roman"/>
              </a:rPr>
              <a:t>We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define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b="1" spc="225" dirty="0">
                <a:latin typeface="Times New Roman"/>
                <a:cs typeface="Times New Roman"/>
              </a:rPr>
              <a:t>probability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spc="260" dirty="0">
                <a:latin typeface="Times New Roman"/>
                <a:cs typeface="Times New Roman"/>
              </a:rPr>
              <a:t>density</a:t>
            </a:r>
            <a:r>
              <a:rPr sz="2400" b="1" spc="100" dirty="0">
                <a:latin typeface="Times New Roman"/>
                <a:cs typeface="Times New Roman"/>
              </a:rPr>
              <a:t> </a:t>
            </a:r>
            <a:r>
              <a:rPr sz="2400" b="1" spc="225" dirty="0">
                <a:latin typeface="Times New Roman"/>
                <a:cs typeface="Times New Roman"/>
              </a:rPr>
              <a:t>function</a:t>
            </a:r>
            <a:r>
              <a:rPr sz="2400" spc="225" dirty="0">
                <a:latin typeface="Times New Roman"/>
                <a:cs typeface="Times New Roman"/>
              </a:rPr>
              <a:t>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p(x), </a:t>
            </a:r>
            <a:r>
              <a:rPr sz="2400" spc="21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0026" y="2019319"/>
            <a:ext cx="12884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i="1" spc="60" dirty="0">
                <a:latin typeface="Times New Roman"/>
                <a:cs typeface="Times New Roman"/>
              </a:rPr>
              <a:t>p</a:t>
            </a:r>
            <a:r>
              <a:rPr sz="2400" spc="60" dirty="0">
                <a:latin typeface="Times New Roman"/>
                <a:cs typeface="Times New Roman"/>
              </a:rPr>
              <a:t>(</a:t>
            </a:r>
            <a:r>
              <a:rPr sz="2400" i="1" spc="60" dirty="0">
                <a:latin typeface="Times New Roman"/>
                <a:cs typeface="Times New Roman"/>
              </a:rPr>
              <a:t>x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r>
              <a:rPr sz="2400" i="1" spc="60" dirty="0">
                <a:latin typeface="Times New Roman"/>
                <a:cs typeface="Times New Roman"/>
              </a:rPr>
              <a:t>dx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oppan Bunkyu Gothic Regular"/>
                <a:cs typeface="Toppan Bunkyu Gothic Regular"/>
              </a:rPr>
              <a:t>=</a:t>
            </a:r>
            <a:r>
              <a:rPr sz="2400" spc="-400" dirty="0">
                <a:latin typeface="Toppan Bunkyu Gothic Regular"/>
                <a:cs typeface="Toppan Bunkyu Gothic Regular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1941574"/>
            <a:ext cx="6572250" cy="777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270"/>
              </a:lnSpc>
              <a:spcBef>
                <a:spcPts val="125"/>
              </a:spcBef>
            </a:pPr>
            <a:r>
              <a:rPr sz="2400" spc="120" dirty="0">
                <a:latin typeface="Times New Roman"/>
                <a:cs typeface="Times New Roman"/>
              </a:rPr>
              <a:t>non-</a:t>
            </a:r>
            <a:r>
              <a:rPr sz="2400" spc="160" dirty="0">
                <a:latin typeface="Times New Roman"/>
                <a:cs typeface="Times New Roman"/>
              </a:rPr>
              <a:t>negative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integrable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function,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such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5400" spc="-4020" baseline="-3858" dirty="0">
                <a:latin typeface="Toppan Bunkyu Gothic Regular"/>
                <a:cs typeface="Toppan Bunkyu Gothic Regular"/>
              </a:rPr>
              <a:t>∫</a:t>
            </a:r>
            <a:endParaRPr sz="5400" baseline="-3858">
              <a:latin typeface="Toppan Bunkyu Gothic Regular"/>
              <a:cs typeface="Toppan Bunkyu Gothic Regular"/>
            </a:endParaRPr>
          </a:p>
          <a:p>
            <a:pPr marR="5080" algn="r">
              <a:lnSpc>
                <a:spcPts val="1630"/>
              </a:lnSpc>
            </a:pPr>
            <a:r>
              <a:rPr sz="1400" i="1" spc="-10" dirty="0">
                <a:latin typeface="Times New Roman"/>
                <a:cs typeface="Times New Roman"/>
              </a:rPr>
              <a:t>Val</a:t>
            </a:r>
            <a:r>
              <a:rPr sz="1400" i="1" spc="-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X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0000" y="3220423"/>
            <a:ext cx="313753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ts val="1145"/>
              </a:lnSpc>
              <a:spcBef>
                <a:spcPts val="100"/>
              </a:spcBef>
            </a:pPr>
            <a:r>
              <a:rPr sz="1450" i="1" spc="5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  <a:p>
            <a:pPr marL="89535" algn="ctr">
              <a:lnSpc>
                <a:spcPts val="3904"/>
              </a:lnSpc>
            </a:pPr>
            <a:r>
              <a:rPr sz="2500" i="1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spc="-38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X</a:t>
            </a:r>
            <a:r>
              <a:rPr sz="2500" i="1" spc="305" dirty="0">
                <a:latin typeface="Times New Roman"/>
                <a:cs typeface="Times New Roman"/>
              </a:rPr>
              <a:t> </a:t>
            </a:r>
            <a:r>
              <a:rPr sz="2500" spc="-305" dirty="0">
                <a:latin typeface="Toppan Bunkyu Gothic Regular"/>
                <a:cs typeface="Toppan Bunkyu Gothic Regular"/>
              </a:rPr>
              <a:t>≤</a:t>
            </a:r>
            <a:r>
              <a:rPr sz="2500" spc="-130" dirty="0">
                <a:latin typeface="Toppan Bunkyu Gothic Regular"/>
                <a:cs typeface="Toppan Bunkyu Gothic Regular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)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305" dirty="0">
                <a:latin typeface="Toppan Bunkyu Gothic Regular"/>
                <a:cs typeface="Toppan Bunkyu Gothic Regular"/>
              </a:rPr>
              <a:t>=</a:t>
            </a:r>
            <a:r>
              <a:rPr sz="2500" spc="310" dirty="0">
                <a:latin typeface="Toppan Bunkyu Gothic Regular"/>
                <a:cs typeface="Toppan Bunkyu Gothic Regular"/>
              </a:rPr>
              <a:t> </a:t>
            </a:r>
            <a:r>
              <a:rPr sz="5625" spc="-4109" baseline="-13333" dirty="0">
                <a:latin typeface="Toppan Bunkyu Gothic Regular"/>
                <a:cs typeface="Toppan Bunkyu Gothic Regular"/>
              </a:rPr>
              <a:t>∫</a:t>
            </a:r>
            <a:r>
              <a:rPr sz="5625" spc="89" baseline="-13333" dirty="0">
                <a:latin typeface="Toppan Bunkyu Gothic Regular"/>
                <a:cs typeface="Toppan Bunkyu Gothic Regular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p</a:t>
            </a:r>
            <a:r>
              <a:rPr sz="2500" spc="40" dirty="0">
                <a:latin typeface="Times New Roman"/>
                <a:cs typeface="Times New Roman"/>
              </a:rPr>
              <a:t>(</a:t>
            </a:r>
            <a:r>
              <a:rPr sz="2500" i="1" spc="40" dirty="0">
                <a:latin typeface="Times New Roman"/>
                <a:cs typeface="Times New Roman"/>
              </a:rPr>
              <a:t>x</a:t>
            </a:r>
            <a:r>
              <a:rPr sz="2500" spc="40" dirty="0">
                <a:latin typeface="Times New Roman"/>
                <a:cs typeface="Times New Roman"/>
              </a:rPr>
              <a:t>)</a:t>
            </a:r>
            <a:r>
              <a:rPr sz="2500" i="1" spc="40" dirty="0">
                <a:latin typeface="Times New Roman"/>
                <a:cs typeface="Times New Roman"/>
              </a:rPr>
              <a:t>dx</a:t>
            </a:r>
            <a:endParaRPr sz="2500">
              <a:latin typeface="Times New Roman"/>
              <a:cs typeface="Times New Roman"/>
            </a:endParaRPr>
          </a:p>
          <a:p>
            <a:pPr marL="635000" algn="ctr">
              <a:lnSpc>
                <a:spcPct val="100000"/>
              </a:lnSpc>
              <a:spcBef>
                <a:spcPts val="500"/>
              </a:spcBef>
            </a:pPr>
            <a:r>
              <a:rPr sz="1450" spc="204" dirty="0">
                <a:latin typeface="Toppan Bunkyu Gothic Regular"/>
                <a:cs typeface="Toppan Bunkyu Gothic Regular"/>
              </a:rPr>
              <a:t>-</a:t>
            </a:r>
            <a:r>
              <a:rPr sz="1450" spc="-385" dirty="0">
                <a:latin typeface="Toppan Bunkyu Gothic Regular"/>
                <a:cs typeface="Toppan Bunkyu Gothic Regular"/>
              </a:rPr>
              <a:t>00</a:t>
            </a:r>
            <a:endParaRPr sz="1450">
              <a:latin typeface="Toppan Bunkyu Gothic Regular"/>
              <a:cs typeface="Toppan Bunkyu Gothic Regular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50">
              <a:latin typeface="Toppan Bunkyu Gothic Regular"/>
              <a:cs typeface="Toppan Bunkyu Gothic Regular"/>
            </a:endParaRPr>
          </a:p>
          <a:p>
            <a:pPr marL="2026285">
              <a:lnSpc>
                <a:spcPts val="1170"/>
              </a:lnSpc>
              <a:spcBef>
                <a:spcPts val="5"/>
              </a:spcBef>
            </a:pPr>
            <a:r>
              <a:rPr sz="1450" i="1" dirty="0">
                <a:latin typeface="Times New Roman"/>
                <a:cs typeface="Times New Roman"/>
              </a:rPr>
              <a:t>b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ts val="3870"/>
              </a:lnSpc>
            </a:pPr>
            <a:r>
              <a:rPr sz="2450" i="1" spc="50" dirty="0">
                <a:latin typeface="Times New Roman"/>
                <a:cs typeface="Times New Roman"/>
              </a:rPr>
              <a:t>P</a:t>
            </a:r>
            <a:r>
              <a:rPr sz="2450" spc="50" dirty="0">
                <a:latin typeface="Times New Roman"/>
                <a:cs typeface="Times New Roman"/>
              </a:rPr>
              <a:t>(</a:t>
            </a:r>
            <a:r>
              <a:rPr sz="2450" i="1" spc="50" dirty="0">
                <a:latin typeface="Times New Roman"/>
                <a:cs typeface="Times New Roman"/>
              </a:rPr>
              <a:t>a</a:t>
            </a:r>
            <a:r>
              <a:rPr sz="2450" i="1" spc="-20" dirty="0">
                <a:latin typeface="Times New Roman"/>
                <a:cs typeface="Times New Roman"/>
              </a:rPr>
              <a:t> </a:t>
            </a:r>
            <a:r>
              <a:rPr sz="2450" spc="-280" dirty="0">
                <a:latin typeface="Toppan Bunkyu Gothic Regular"/>
                <a:cs typeface="Toppan Bunkyu Gothic Regular"/>
              </a:rPr>
              <a:t>≤</a:t>
            </a:r>
            <a:r>
              <a:rPr sz="2450" spc="90" dirty="0">
                <a:latin typeface="Toppan Bunkyu Gothic Regular"/>
                <a:cs typeface="Toppan Bunkyu Gothic Regular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X</a:t>
            </a:r>
            <a:r>
              <a:rPr sz="2450" i="1" spc="335" dirty="0">
                <a:latin typeface="Times New Roman"/>
                <a:cs typeface="Times New Roman"/>
              </a:rPr>
              <a:t> </a:t>
            </a:r>
            <a:r>
              <a:rPr sz="2450" spc="-280" dirty="0">
                <a:latin typeface="Toppan Bunkyu Gothic Regular"/>
                <a:cs typeface="Toppan Bunkyu Gothic Regular"/>
              </a:rPr>
              <a:t>≤</a:t>
            </a:r>
            <a:r>
              <a:rPr sz="2450" spc="-185" dirty="0">
                <a:latin typeface="Toppan Bunkyu Gothic Regular"/>
                <a:cs typeface="Toppan Bunkyu Gothic Regular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b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-280" dirty="0">
                <a:latin typeface="Toppan Bunkyu Gothic Regular"/>
                <a:cs typeface="Toppan Bunkyu Gothic Regular"/>
              </a:rPr>
              <a:t>=</a:t>
            </a:r>
            <a:r>
              <a:rPr sz="2450" spc="-55" dirty="0">
                <a:latin typeface="Toppan Bunkyu Gothic Regular"/>
                <a:cs typeface="Toppan Bunkyu Gothic Regular"/>
              </a:rPr>
              <a:t> </a:t>
            </a:r>
            <a:r>
              <a:rPr sz="5550" spc="-4057" baseline="-13513" dirty="0">
                <a:latin typeface="Toppan Bunkyu Gothic Regular"/>
                <a:cs typeface="Toppan Bunkyu Gothic Regular"/>
              </a:rPr>
              <a:t>∫</a:t>
            </a:r>
            <a:r>
              <a:rPr sz="5550" spc="-494" baseline="-13513" dirty="0">
                <a:latin typeface="Toppan Bunkyu Gothic Regular"/>
                <a:cs typeface="Toppan Bunkyu Gothic Regular"/>
              </a:rPr>
              <a:t> </a:t>
            </a:r>
            <a:r>
              <a:rPr sz="2450" i="1" spc="60" dirty="0">
                <a:latin typeface="Times New Roman"/>
                <a:cs typeface="Times New Roman"/>
              </a:rPr>
              <a:t>p</a:t>
            </a:r>
            <a:r>
              <a:rPr sz="2450" spc="60" dirty="0">
                <a:latin typeface="Times New Roman"/>
                <a:cs typeface="Times New Roman"/>
              </a:rPr>
              <a:t>(</a:t>
            </a:r>
            <a:r>
              <a:rPr sz="2450" i="1" spc="60" dirty="0">
                <a:latin typeface="Times New Roman"/>
                <a:cs typeface="Times New Roman"/>
              </a:rPr>
              <a:t>x</a:t>
            </a:r>
            <a:r>
              <a:rPr sz="2450" spc="60" dirty="0">
                <a:latin typeface="Times New Roman"/>
                <a:cs typeface="Times New Roman"/>
              </a:rPr>
              <a:t>)</a:t>
            </a:r>
            <a:r>
              <a:rPr sz="2450" i="1" spc="60" dirty="0">
                <a:latin typeface="Times New Roman"/>
                <a:cs typeface="Times New Roman"/>
              </a:rPr>
              <a:t>dx</a:t>
            </a:r>
            <a:endParaRPr sz="2450">
              <a:latin typeface="Times New Roman"/>
              <a:cs typeface="Times New Roman"/>
            </a:endParaRPr>
          </a:p>
          <a:p>
            <a:pPr marL="2028189">
              <a:lnSpc>
                <a:spcPct val="100000"/>
              </a:lnSpc>
              <a:spcBef>
                <a:spcPts val="495"/>
              </a:spcBef>
            </a:pPr>
            <a:r>
              <a:rPr sz="1450" i="1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0" dirty="0"/>
              <a:t>Marginalization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023100" cy="391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Given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over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i="1" spc="260" dirty="0">
                <a:latin typeface="Times New Roman"/>
                <a:cs typeface="Times New Roman"/>
              </a:rPr>
              <a:t>n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variables,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you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can calculate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over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any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subset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160" dirty="0">
                <a:latin typeface="Times New Roman"/>
                <a:cs typeface="Times New Roman"/>
              </a:rPr>
              <a:t>variables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by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summing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out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irrelevant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ones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example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0" dirty="0">
                <a:latin typeface="Times New Roman"/>
                <a:cs typeface="Times New Roman"/>
              </a:rPr>
              <a:t>Given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P(A, </a:t>
            </a:r>
            <a:r>
              <a:rPr sz="2100" spc="85" dirty="0">
                <a:latin typeface="Times New Roman"/>
                <a:cs typeface="Times New Roman"/>
              </a:rPr>
              <a:t>B,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C,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D)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Calculate</a:t>
            </a:r>
            <a:endParaRPr sz="21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91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-20" dirty="0">
                <a:latin typeface="Times New Roman"/>
                <a:cs typeface="Times New Roman"/>
              </a:rPr>
              <a:t>P(A)</a:t>
            </a:r>
            <a:endParaRPr sz="18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86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55" dirty="0">
                <a:latin typeface="Times New Roman"/>
                <a:cs typeface="Times New Roman"/>
              </a:rPr>
              <a:t>P(A,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C)</a:t>
            </a:r>
            <a:endParaRPr sz="18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86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Times New Roman"/>
                <a:cs typeface="Times New Roman"/>
              </a:rPr>
              <a:t>…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(any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subset)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66179" y="4272788"/>
            <a:ext cx="22860" cy="61594"/>
          </a:xfrm>
          <a:custGeom>
            <a:avLst/>
            <a:gdLst/>
            <a:ahLst/>
            <a:cxnLst/>
            <a:rect l="l" t="t" r="r" b="b"/>
            <a:pathLst>
              <a:path w="22860" h="61595">
                <a:moveTo>
                  <a:pt x="17272" y="0"/>
                </a:moveTo>
                <a:lnTo>
                  <a:pt x="5461" y="0"/>
                </a:lnTo>
                <a:lnTo>
                  <a:pt x="635" y="4699"/>
                </a:lnTo>
                <a:lnTo>
                  <a:pt x="508" y="10541"/>
                </a:lnTo>
                <a:lnTo>
                  <a:pt x="254" y="19176"/>
                </a:lnTo>
                <a:lnTo>
                  <a:pt x="0" y="26924"/>
                </a:lnTo>
                <a:lnTo>
                  <a:pt x="0" y="56387"/>
                </a:lnTo>
                <a:lnTo>
                  <a:pt x="5080" y="61594"/>
                </a:lnTo>
                <a:lnTo>
                  <a:pt x="17780" y="61594"/>
                </a:lnTo>
                <a:lnTo>
                  <a:pt x="22860" y="56387"/>
                </a:lnTo>
                <a:lnTo>
                  <a:pt x="22860" y="26924"/>
                </a:lnTo>
                <a:lnTo>
                  <a:pt x="22733" y="26543"/>
                </a:lnTo>
                <a:lnTo>
                  <a:pt x="22479" y="19050"/>
                </a:lnTo>
                <a:lnTo>
                  <a:pt x="22098" y="4699"/>
                </a:lnTo>
                <a:lnTo>
                  <a:pt x="172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ECDC982-872C-1921-B672-CCFEEDCAADE0}"/>
                  </a:ext>
                </a:extLst>
              </p14:cNvPr>
              <p14:cNvContentPartPr/>
              <p14:nvPr/>
            </p14:nvContentPartPr>
            <p14:xfrm>
              <a:off x="1974960" y="3949560"/>
              <a:ext cx="6629760" cy="2908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ECDC982-872C-1921-B672-CCFEEDCAAD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5600" y="3940200"/>
                <a:ext cx="6648480" cy="292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Conditional</a:t>
            </a:r>
            <a:r>
              <a:rPr cap="small" spc="210" dirty="0"/>
              <a:t> </a:t>
            </a:r>
            <a:r>
              <a:rPr cap="small" spc="90" dirty="0"/>
              <a:t>Probability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6791959" cy="17145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80" dirty="0">
                <a:latin typeface="Times New Roman"/>
                <a:cs typeface="Times New Roman"/>
              </a:rPr>
              <a:t>We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want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P(Y|X=x)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where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continuous,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discrete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P(Y|X=x)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P(Y,X=x)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P(X=x)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60"/>
              </a:spcBef>
              <a:buClr>
                <a:srgbClr val="FD8537"/>
              </a:buClr>
              <a:buSzPct val="79411"/>
              <a:buFont typeface="Wingdings 2"/>
              <a:buChar char=""/>
              <a:tabLst>
                <a:tab pos="652780" algn="l"/>
              </a:tabLst>
            </a:pP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What’s</a:t>
            </a:r>
            <a:r>
              <a:rPr sz="17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wrong</a:t>
            </a:r>
            <a:r>
              <a:rPr sz="17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with</a:t>
            </a:r>
            <a:r>
              <a:rPr sz="17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0000"/>
                </a:solidFill>
                <a:latin typeface="Comic Sans MS"/>
                <a:cs typeface="Comic Sans MS"/>
              </a:rPr>
              <a:t>this </a:t>
            </a:r>
            <a:r>
              <a:rPr sz="1700" spc="-10" dirty="0">
                <a:solidFill>
                  <a:srgbClr val="FF0000"/>
                </a:solidFill>
                <a:latin typeface="Comic Sans MS"/>
                <a:cs typeface="Comic Sans MS"/>
              </a:rPr>
              <a:t>expression?</a:t>
            </a:r>
            <a:endParaRPr sz="1700">
              <a:latin typeface="Comic Sans MS"/>
              <a:cs typeface="Comic Sans MS"/>
            </a:endParaRPr>
          </a:p>
          <a:p>
            <a:pPr marL="286385" indent="-273685">
              <a:lnSpc>
                <a:spcPct val="100000"/>
              </a:lnSpc>
              <a:spcBef>
                <a:spcPts val="103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60" dirty="0">
                <a:latin typeface="Times New Roman"/>
                <a:cs typeface="Times New Roman"/>
              </a:rPr>
              <a:t>Instead,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we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use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following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expression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5729" y="4806852"/>
            <a:ext cx="539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375" dirty="0">
                <a:latin typeface="DejaVu Sans Mono for Powerline"/>
                <a:cs typeface="DejaVu Sans Mono for Powerline"/>
              </a:rPr>
              <a:t>ε</a:t>
            </a:r>
            <a:r>
              <a:rPr sz="2000" i="1" spc="-890" dirty="0">
                <a:latin typeface="DejaVu Sans Mono for Powerline"/>
                <a:cs typeface="DejaVu Sans Mono for Powerline"/>
              </a:rPr>
              <a:t> </a:t>
            </a:r>
            <a:r>
              <a:rPr sz="1900" spc="-25" dirty="0">
                <a:latin typeface="Toppan Bunkyu Gothic Regular"/>
                <a:cs typeface="Toppan Bunkyu Gothic Regular"/>
              </a:rPr>
              <a:t>→</a:t>
            </a:r>
            <a:r>
              <a:rPr sz="1900" spc="-25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932" y="4383622"/>
            <a:ext cx="6910070" cy="549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363345" algn="l"/>
                <a:tab pos="5629910" algn="l"/>
              </a:tabLst>
            </a:pPr>
            <a:r>
              <a:rPr sz="3250" i="1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Y</a:t>
            </a:r>
            <a:r>
              <a:rPr sz="3250" i="1" spc="10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|</a:t>
            </a:r>
            <a:r>
              <a:rPr sz="3250" spc="55" dirty="0">
                <a:latin typeface="Times New Roman"/>
                <a:cs typeface="Times New Roman"/>
              </a:rPr>
              <a:t> </a:t>
            </a:r>
            <a:r>
              <a:rPr sz="3250" i="1" spc="-50" dirty="0">
                <a:latin typeface="Times New Roman"/>
                <a:cs typeface="Times New Roman"/>
              </a:rPr>
              <a:t>X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-395" dirty="0">
                <a:latin typeface="Toppan Bunkyu Gothic Regular"/>
                <a:cs typeface="Toppan Bunkyu Gothic Regular"/>
              </a:rPr>
              <a:t>=</a:t>
            </a:r>
            <a:r>
              <a:rPr sz="3250" spc="-10" dirty="0">
                <a:latin typeface="Toppan Bunkyu Gothic Regular"/>
                <a:cs typeface="Toppan Bunkyu Gothic Regular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dirty="0">
                <a:latin typeface="Times New Roman"/>
                <a:cs typeface="Times New Roman"/>
              </a:rPr>
              <a:t>)</a:t>
            </a:r>
            <a:r>
              <a:rPr sz="3250" spc="-55" dirty="0">
                <a:latin typeface="Times New Roman"/>
                <a:cs typeface="Times New Roman"/>
              </a:rPr>
              <a:t> </a:t>
            </a:r>
            <a:r>
              <a:rPr sz="3250" spc="-395" dirty="0">
                <a:latin typeface="Toppan Bunkyu Gothic Regular"/>
                <a:cs typeface="Toppan Bunkyu Gothic Regular"/>
              </a:rPr>
              <a:t>=</a:t>
            </a:r>
            <a:r>
              <a:rPr sz="3250" spc="-210" dirty="0">
                <a:latin typeface="Toppan Bunkyu Gothic Regular"/>
                <a:cs typeface="Toppan Bunkyu Gothic Regular"/>
              </a:rPr>
              <a:t> </a:t>
            </a:r>
            <a:r>
              <a:rPr sz="3250" spc="-15" dirty="0">
                <a:latin typeface="Times New Roman"/>
                <a:cs typeface="Times New Roman"/>
              </a:rPr>
              <a:t>lim</a:t>
            </a:r>
            <a:r>
              <a:rPr sz="3250" spc="-225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Y</a:t>
            </a:r>
            <a:r>
              <a:rPr sz="3250" i="1" spc="11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|</a:t>
            </a:r>
            <a:r>
              <a:rPr sz="3250" spc="-25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i="1" spc="-210" dirty="0">
                <a:latin typeface="Times New Roman"/>
                <a:cs typeface="Times New Roman"/>
              </a:rPr>
              <a:t> </a:t>
            </a:r>
            <a:r>
              <a:rPr sz="3250" spc="490" dirty="0">
                <a:latin typeface="Toppan Bunkyu Gothic Regular"/>
                <a:cs typeface="Toppan Bunkyu Gothic Regular"/>
              </a:rPr>
              <a:t>-</a:t>
            </a:r>
            <a:r>
              <a:rPr sz="3250" spc="-509" dirty="0">
                <a:latin typeface="Toppan Bunkyu Gothic Regular"/>
                <a:cs typeface="Toppan Bunkyu Gothic Regular"/>
              </a:rPr>
              <a:t> </a:t>
            </a:r>
            <a:r>
              <a:rPr sz="3400" i="1" spc="-615" dirty="0">
                <a:latin typeface="DejaVu Sans Mono for Powerline"/>
                <a:cs typeface="DejaVu Sans Mono for Powerline"/>
              </a:rPr>
              <a:t>ε</a:t>
            </a:r>
            <a:r>
              <a:rPr sz="3400" i="1" spc="-930" dirty="0">
                <a:latin typeface="DejaVu Sans Mono for Powerline"/>
                <a:cs typeface="DejaVu Sans Mono for Powerline"/>
              </a:rPr>
              <a:t> </a:t>
            </a:r>
            <a:r>
              <a:rPr sz="3250" spc="-395" dirty="0">
                <a:latin typeface="Toppan Bunkyu Gothic Regular"/>
                <a:cs typeface="Toppan Bunkyu Gothic Regular"/>
              </a:rPr>
              <a:t>≤</a:t>
            </a:r>
            <a:r>
              <a:rPr sz="3250" spc="105" dirty="0">
                <a:latin typeface="Toppan Bunkyu Gothic Regular"/>
                <a:cs typeface="Toppan Bunkyu Gothic Regular"/>
              </a:rPr>
              <a:t> </a:t>
            </a:r>
            <a:r>
              <a:rPr sz="3250" i="1" spc="-50" dirty="0">
                <a:latin typeface="Times New Roman"/>
                <a:cs typeface="Times New Roman"/>
              </a:rPr>
              <a:t>X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-395" dirty="0">
                <a:latin typeface="Toppan Bunkyu Gothic Regular"/>
                <a:cs typeface="Toppan Bunkyu Gothic Regular"/>
              </a:rPr>
              <a:t>≤</a:t>
            </a:r>
            <a:r>
              <a:rPr sz="3250" spc="-10" dirty="0">
                <a:latin typeface="Toppan Bunkyu Gothic Regular"/>
                <a:cs typeface="Toppan Bunkyu Gothic Regular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x</a:t>
            </a:r>
            <a:r>
              <a:rPr sz="3250" i="1" spc="-220" dirty="0">
                <a:latin typeface="Times New Roman"/>
                <a:cs typeface="Times New Roman"/>
              </a:rPr>
              <a:t> </a:t>
            </a:r>
            <a:r>
              <a:rPr sz="3250" spc="-395" dirty="0">
                <a:latin typeface="Toppan Bunkyu Gothic Regular"/>
                <a:cs typeface="Toppan Bunkyu Gothic Regular"/>
              </a:rPr>
              <a:t>+</a:t>
            </a:r>
            <a:r>
              <a:rPr sz="3250" spc="-450" dirty="0">
                <a:latin typeface="Toppan Bunkyu Gothic Regular"/>
                <a:cs typeface="Toppan Bunkyu Gothic Regular"/>
              </a:rPr>
              <a:t> </a:t>
            </a:r>
            <a:r>
              <a:rPr sz="3400" i="1" spc="-615" dirty="0">
                <a:latin typeface="DejaVu Sans Mono for Powerline"/>
                <a:cs typeface="DejaVu Sans Mono for Powerline"/>
              </a:rPr>
              <a:t>ε</a:t>
            </a:r>
            <a:r>
              <a:rPr sz="3400" i="1" spc="-1620" dirty="0">
                <a:latin typeface="DejaVu Sans Mono for Powerline"/>
                <a:cs typeface="DejaVu Sans Mono for Powerline"/>
              </a:rPr>
              <a:t> </a:t>
            </a:r>
            <a:r>
              <a:rPr sz="3250" spc="-50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Conditional</a:t>
            </a:r>
            <a:r>
              <a:rPr cap="small" spc="210" dirty="0"/>
              <a:t> </a:t>
            </a:r>
            <a:r>
              <a:rPr cap="small" spc="9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6477000" cy="9093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80" dirty="0">
                <a:latin typeface="Times New Roman"/>
                <a:cs typeface="Times New Roman"/>
              </a:rPr>
              <a:t>We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want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p(Y|X)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where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discrete,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continuous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How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would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represent</a:t>
            </a:r>
            <a:r>
              <a:rPr sz="2000" spc="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it?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25707" y="2897545"/>
            <a:ext cx="113664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839937"/>
            <a:ext cx="4590415" cy="46215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3000" cap="small" spc="140" dirty="0">
                <a:solidFill>
                  <a:srgbClr val="565F6C"/>
                </a:solidFill>
                <a:latin typeface="Times New Roman"/>
                <a:cs typeface="Times New Roman"/>
              </a:rPr>
              <a:t>Expectation</a:t>
            </a:r>
            <a:endParaRPr sz="3000">
              <a:latin typeface="Times New Roman"/>
              <a:cs typeface="Times New Roman"/>
            </a:endParaRPr>
          </a:p>
          <a:p>
            <a:pPr marL="232410">
              <a:lnSpc>
                <a:spcPct val="100000"/>
              </a:lnSpc>
              <a:spcBef>
                <a:spcPts val="615"/>
              </a:spcBef>
            </a:pPr>
            <a:r>
              <a:rPr sz="2650" i="1" dirty="0">
                <a:latin typeface="Times New Roman"/>
                <a:cs typeface="Times New Roman"/>
              </a:rPr>
              <a:t>E</a:t>
            </a:r>
            <a:r>
              <a:rPr sz="2325" i="1" baseline="-25089" dirty="0">
                <a:latin typeface="Times New Roman"/>
                <a:cs typeface="Times New Roman"/>
              </a:rPr>
              <a:t>P</a:t>
            </a:r>
            <a:r>
              <a:rPr sz="2325" i="1" spc="217" baseline="-25089" dirty="0">
                <a:latin typeface="Times New Roman"/>
                <a:cs typeface="Times New Roman"/>
              </a:rPr>
              <a:t> </a:t>
            </a:r>
            <a:r>
              <a:rPr sz="5475" spc="-1162" baseline="-3805" dirty="0">
                <a:latin typeface="Toppan Bunkyu Gothic Regular"/>
                <a:cs typeface="Toppan Bunkyu Gothic Regular"/>
              </a:rPr>
              <a:t>[</a:t>
            </a:r>
            <a:r>
              <a:rPr sz="5475" spc="-997" baseline="-3805" dirty="0">
                <a:latin typeface="Toppan Bunkyu Gothic Regular"/>
                <a:cs typeface="Toppan Bunkyu Gothic Regular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135" dirty="0">
                <a:latin typeface="Times New Roman"/>
                <a:cs typeface="Times New Roman"/>
              </a:rPr>
              <a:t> </a:t>
            </a:r>
            <a:r>
              <a:rPr sz="5475" spc="-1162" baseline="-3805" dirty="0">
                <a:latin typeface="Toppan Bunkyu Gothic Regular"/>
                <a:cs typeface="Toppan Bunkyu Gothic Regular"/>
              </a:rPr>
              <a:t>]</a:t>
            </a:r>
            <a:r>
              <a:rPr sz="5475" spc="-757" baseline="-3805" dirty="0">
                <a:latin typeface="Toppan Bunkyu Gothic Regular"/>
                <a:cs typeface="Toppan Bunkyu Gothic Regular"/>
              </a:rPr>
              <a:t> </a:t>
            </a:r>
            <a:r>
              <a:rPr sz="2650" spc="-305" dirty="0">
                <a:latin typeface="Toppan Bunkyu Gothic Regular"/>
                <a:cs typeface="Toppan Bunkyu Gothic Regular"/>
              </a:rPr>
              <a:t>=</a:t>
            </a:r>
            <a:r>
              <a:rPr sz="2650" spc="-120" dirty="0">
                <a:latin typeface="Toppan Bunkyu Gothic Regular"/>
                <a:cs typeface="Toppan Bunkyu Gothic Regular"/>
              </a:rPr>
              <a:t> </a:t>
            </a:r>
            <a:r>
              <a:rPr sz="6000" spc="-1739" baseline="-8333" dirty="0">
                <a:latin typeface="Toppan Bunkyu Gothic Regular"/>
                <a:cs typeface="Toppan Bunkyu Gothic Regular"/>
              </a:rPr>
              <a:t>∑</a:t>
            </a:r>
            <a:r>
              <a:rPr sz="6000" spc="-937" baseline="-8333" dirty="0">
                <a:latin typeface="Toppan Bunkyu Gothic Regular"/>
                <a:cs typeface="Toppan Bunkyu Gothic Regular"/>
              </a:rPr>
              <a:t> </a:t>
            </a:r>
            <a:r>
              <a:rPr sz="2650" i="1" spc="55" dirty="0">
                <a:latin typeface="Times New Roman"/>
                <a:cs typeface="Times New Roman"/>
              </a:rPr>
              <a:t>xP</a:t>
            </a:r>
            <a:r>
              <a:rPr sz="2650" spc="55" dirty="0">
                <a:latin typeface="Times New Roman"/>
                <a:cs typeface="Times New Roman"/>
              </a:rPr>
              <a:t>(</a:t>
            </a:r>
            <a:r>
              <a:rPr sz="2650" i="1" spc="55" dirty="0">
                <a:latin typeface="Times New Roman"/>
                <a:cs typeface="Times New Roman"/>
              </a:rPr>
              <a:t>x</a:t>
            </a:r>
            <a:r>
              <a:rPr sz="2650" spc="5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  <a:p>
            <a:pPr marR="1201420" algn="ctr">
              <a:lnSpc>
                <a:spcPts val="1540"/>
              </a:lnSpc>
              <a:spcBef>
                <a:spcPts val="195"/>
              </a:spcBef>
            </a:pPr>
            <a:r>
              <a:rPr sz="1550" i="1" spc="5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  <a:p>
            <a:pPr marL="232410">
              <a:lnSpc>
                <a:spcPts val="4480"/>
              </a:lnSpc>
            </a:pPr>
            <a:r>
              <a:rPr sz="2650" i="1" dirty="0">
                <a:latin typeface="Times New Roman"/>
                <a:cs typeface="Times New Roman"/>
              </a:rPr>
              <a:t>E</a:t>
            </a:r>
            <a:r>
              <a:rPr sz="2325" i="1" baseline="-25089" dirty="0">
                <a:latin typeface="Times New Roman"/>
                <a:cs typeface="Times New Roman"/>
              </a:rPr>
              <a:t>P</a:t>
            </a:r>
            <a:r>
              <a:rPr sz="2325" i="1" spc="187" baseline="-25089" dirty="0">
                <a:latin typeface="Times New Roman"/>
                <a:cs typeface="Times New Roman"/>
              </a:rPr>
              <a:t> </a:t>
            </a:r>
            <a:r>
              <a:rPr sz="5475" spc="-1162" baseline="-3805" dirty="0">
                <a:latin typeface="Toppan Bunkyu Gothic Regular"/>
                <a:cs typeface="Toppan Bunkyu Gothic Regular"/>
              </a:rPr>
              <a:t>[</a:t>
            </a:r>
            <a:r>
              <a:rPr sz="5475" spc="-1019" baseline="-3805" dirty="0">
                <a:latin typeface="Toppan Bunkyu Gothic Regular"/>
                <a:cs typeface="Toppan Bunkyu Gothic Regular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160" dirty="0">
                <a:latin typeface="Times New Roman"/>
                <a:cs typeface="Times New Roman"/>
              </a:rPr>
              <a:t> </a:t>
            </a:r>
            <a:r>
              <a:rPr sz="5475" spc="-1162" baseline="-3805" dirty="0">
                <a:latin typeface="Toppan Bunkyu Gothic Regular"/>
                <a:cs typeface="Toppan Bunkyu Gothic Regular"/>
              </a:rPr>
              <a:t>]</a:t>
            </a:r>
            <a:r>
              <a:rPr sz="5475" spc="-794" baseline="-3805" dirty="0">
                <a:latin typeface="Toppan Bunkyu Gothic Regular"/>
                <a:cs typeface="Toppan Bunkyu Gothic Regular"/>
              </a:rPr>
              <a:t> </a:t>
            </a:r>
            <a:r>
              <a:rPr sz="2650" spc="-320" dirty="0">
                <a:latin typeface="Toppan Bunkyu Gothic Regular"/>
                <a:cs typeface="Toppan Bunkyu Gothic Regular"/>
              </a:rPr>
              <a:t>=</a:t>
            </a:r>
            <a:r>
              <a:rPr sz="2650" spc="-80" dirty="0">
                <a:latin typeface="Toppan Bunkyu Gothic Regular"/>
                <a:cs typeface="Toppan Bunkyu Gothic Regular"/>
              </a:rPr>
              <a:t> </a:t>
            </a:r>
            <a:r>
              <a:rPr sz="6000" spc="-4380" baseline="-13194" dirty="0">
                <a:latin typeface="Toppan Bunkyu Gothic Regular"/>
                <a:cs typeface="Toppan Bunkyu Gothic Regular"/>
              </a:rPr>
              <a:t>∫</a:t>
            </a:r>
            <a:r>
              <a:rPr sz="6000" spc="-869" baseline="-13194" dirty="0">
                <a:latin typeface="Toppan Bunkyu Gothic Regular"/>
                <a:cs typeface="Toppan Bunkyu Gothic Regular"/>
              </a:rPr>
              <a:t> </a:t>
            </a:r>
            <a:r>
              <a:rPr sz="2650" i="1" spc="40" dirty="0">
                <a:latin typeface="Times New Roman"/>
                <a:cs typeface="Times New Roman"/>
              </a:rPr>
              <a:t>xp</a:t>
            </a:r>
            <a:r>
              <a:rPr sz="2650" spc="40" dirty="0">
                <a:latin typeface="Times New Roman"/>
                <a:cs typeface="Times New Roman"/>
              </a:rPr>
              <a:t>(</a:t>
            </a:r>
            <a:r>
              <a:rPr sz="2650" i="1" spc="40" dirty="0">
                <a:latin typeface="Times New Roman"/>
                <a:cs typeface="Times New Roman"/>
              </a:rPr>
              <a:t>x</a:t>
            </a:r>
            <a:r>
              <a:rPr sz="2650" spc="40" dirty="0">
                <a:latin typeface="Times New Roman"/>
                <a:cs typeface="Times New Roman"/>
              </a:rPr>
              <a:t>)</a:t>
            </a:r>
            <a:r>
              <a:rPr sz="2650" i="1" spc="40" dirty="0">
                <a:latin typeface="Times New Roman"/>
                <a:cs typeface="Times New Roman"/>
              </a:rPr>
              <a:t>dx</a:t>
            </a:r>
            <a:endParaRPr sz="265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spcBef>
                <a:spcPts val="1360"/>
              </a:spcBef>
            </a:pPr>
            <a:r>
              <a:rPr sz="3100" i="1" dirty="0">
                <a:latin typeface="Times New Roman"/>
                <a:cs typeface="Times New Roman"/>
              </a:rPr>
              <a:t>E</a:t>
            </a:r>
            <a:r>
              <a:rPr sz="2700" i="1" baseline="-24691" dirty="0">
                <a:latin typeface="Times New Roman"/>
                <a:cs typeface="Times New Roman"/>
              </a:rPr>
              <a:t>P</a:t>
            </a:r>
            <a:r>
              <a:rPr sz="2700" i="1" spc="7" baseline="-24691" dirty="0">
                <a:latin typeface="Times New Roman"/>
                <a:cs typeface="Times New Roman"/>
              </a:rPr>
              <a:t> </a:t>
            </a:r>
            <a:r>
              <a:rPr sz="6300" spc="-247" baseline="-3306" dirty="0">
                <a:latin typeface="Toppan Bunkyu Gothic Regular"/>
                <a:cs typeface="Toppan Bunkyu Gothic Regular"/>
              </a:rPr>
              <a:t>[</a:t>
            </a:r>
            <a:r>
              <a:rPr sz="3100" i="1" spc="-165" dirty="0">
                <a:latin typeface="Times New Roman"/>
                <a:cs typeface="Times New Roman"/>
              </a:rPr>
              <a:t>aX</a:t>
            </a:r>
            <a:r>
              <a:rPr sz="3100" i="1" spc="190" dirty="0">
                <a:latin typeface="Times New Roman"/>
                <a:cs typeface="Times New Roman"/>
              </a:rPr>
              <a:t> </a:t>
            </a:r>
            <a:r>
              <a:rPr sz="3100" spc="-375" dirty="0">
                <a:latin typeface="Toppan Bunkyu Gothic Regular"/>
                <a:cs typeface="Toppan Bunkyu Gothic Regular"/>
              </a:rPr>
              <a:t>+</a:t>
            </a:r>
            <a:r>
              <a:rPr sz="3100" spc="-409" dirty="0">
                <a:latin typeface="Toppan Bunkyu Gothic Regular"/>
                <a:cs typeface="Toppan Bunkyu Gothic Regular"/>
              </a:rPr>
              <a:t> </a:t>
            </a:r>
            <a:r>
              <a:rPr sz="3100" i="1" spc="-385" dirty="0">
                <a:latin typeface="Times New Roman"/>
                <a:cs typeface="Times New Roman"/>
              </a:rPr>
              <a:t>b</a:t>
            </a:r>
            <a:r>
              <a:rPr sz="6300" spc="-577" baseline="-3306" dirty="0">
                <a:latin typeface="Toppan Bunkyu Gothic Regular"/>
                <a:cs typeface="Toppan Bunkyu Gothic Regular"/>
              </a:rPr>
              <a:t>]</a:t>
            </a:r>
            <a:r>
              <a:rPr sz="6300" spc="-914" baseline="-3306" dirty="0">
                <a:latin typeface="Toppan Bunkyu Gothic Regular"/>
                <a:cs typeface="Toppan Bunkyu Gothic Regular"/>
              </a:rPr>
              <a:t> </a:t>
            </a:r>
            <a:r>
              <a:rPr sz="3100" spc="-375" dirty="0">
                <a:latin typeface="Toppan Bunkyu Gothic Regular"/>
                <a:cs typeface="Toppan Bunkyu Gothic Regular"/>
              </a:rPr>
              <a:t>=</a:t>
            </a:r>
            <a:r>
              <a:rPr sz="3100" spc="-165" dirty="0">
                <a:latin typeface="Toppan Bunkyu Gothic Regular"/>
                <a:cs typeface="Toppan Bunkyu Gothic Regular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aE</a:t>
            </a:r>
            <a:r>
              <a:rPr sz="2700" i="1" baseline="-24691" dirty="0">
                <a:latin typeface="Times New Roman"/>
                <a:cs typeface="Times New Roman"/>
              </a:rPr>
              <a:t>P</a:t>
            </a:r>
            <a:r>
              <a:rPr sz="2700" i="1" spc="172" baseline="-24691" dirty="0">
                <a:latin typeface="Times New Roman"/>
                <a:cs typeface="Times New Roman"/>
              </a:rPr>
              <a:t> </a:t>
            </a:r>
            <a:r>
              <a:rPr sz="6300" spc="-1305" baseline="-3306" dirty="0">
                <a:latin typeface="Toppan Bunkyu Gothic Regular"/>
                <a:cs typeface="Toppan Bunkyu Gothic Regular"/>
              </a:rPr>
              <a:t>[</a:t>
            </a:r>
            <a:r>
              <a:rPr sz="6300" spc="-1192" baseline="-3306" dirty="0">
                <a:latin typeface="Toppan Bunkyu Gothic Regular"/>
                <a:cs typeface="Toppan Bunkyu Gothic Regular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X</a:t>
            </a:r>
            <a:r>
              <a:rPr sz="3100" i="1" spc="-195" dirty="0">
                <a:latin typeface="Times New Roman"/>
                <a:cs typeface="Times New Roman"/>
              </a:rPr>
              <a:t> </a:t>
            </a:r>
            <a:r>
              <a:rPr sz="6300" spc="-1305" baseline="-3306" dirty="0">
                <a:latin typeface="Toppan Bunkyu Gothic Regular"/>
                <a:cs typeface="Toppan Bunkyu Gothic Regular"/>
              </a:rPr>
              <a:t>]</a:t>
            </a:r>
            <a:r>
              <a:rPr sz="6300" spc="-1207" baseline="-3306" dirty="0">
                <a:latin typeface="Toppan Bunkyu Gothic Regular"/>
                <a:cs typeface="Toppan Bunkyu Gothic Regular"/>
              </a:rPr>
              <a:t> </a:t>
            </a:r>
            <a:r>
              <a:rPr sz="3100" spc="-375" dirty="0">
                <a:latin typeface="Toppan Bunkyu Gothic Regular"/>
                <a:cs typeface="Toppan Bunkyu Gothic Regular"/>
              </a:rPr>
              <a:t>+</a:t>
            </a:r>
            <a:r>
              <a:rPr sz="3100" spc="-409" dirty="0">
                <a:latin typeface="Toppan Bunkyu Gothic Regular"/>
                <a:cs typeface="Toppan Bunkyu Gothic Regular"/>
              </a:rPr>
              <a:t> </a:t>
            </a:r>
            <a:r>
              <a:rPr sz="3100" i="1" spc="-50" dirty="0">
                <a:latin typeface="Times New Roman"/>
                <a:cs typeface="Times New Roman"/>
              </a:rPr>
              <a:t>b</a:t>
            </a:r>
            <a:endParaRPr sz="31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1425"/>
              </a:spcBef>
            </a:pPr>
            <a:r>
              <a:rPr sz="2950" i="1" dirty="0">
                <a:latin typeface="Times New Roman"/>
                <a:cs typeface="Times New Roman"/>
              </a:rPr>
              <a:t>E</a:t>
            </a:r>
            <a:r>
              <a:rPr sz="2550" i="1" baseline="-24509" dirty="0">
                <a:latin typeface="Times New Roman"/>
                <a:cs typeface="Times New Roman"/>
              </a:rPr>
              <a:t>P</a:t>
            </a:r>
            <a:r>
              <a:rPr sz="2550" i="1" spc="240" baseline="-24509" dirty="0">
                <a:latin typeface="Times New Roman"/>
                <a:cs typeface="Times New Roman"/>
              </a:rPr>
              <a:t> </a:t>
            </a:r>
            <a:r>
              <a:rPr sz="6075" spc="-1289" baseline="-3429" dirty="0">
                <a:latin typeface="Toppan Bunkyu Gothic Regular"/>
                <a:cs typeface="Toppan Bunkyu Gothic Regular"/>
              </a:rPr>
              <a:t>[</a:t>
            </a:r>
            <a:r>
              <a:rPr sz="6075" spc="-1125" baseline="-3429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X</a:t>
            </a:r>
            <a:r>
              <a:rPr sz="2950" i="1" spc="250" dirty="0">
                <a:latin typeface="Times New Roman"/>
                <a:cs typeface="Times New Roman"/>
              </a:rPr>
              <a:t> </a:t>
            </a:r>
            <a:r>
              <a:rPr sz="2950" spc="-360" dirty="0">
                <a:latin typeface="Toppan Bunkyu Gothic Regular"/>
                <a:cs typeface="Toppan Bunkyu Gothic Regular"/>
              </a:rPr>
              <a:t>+</a:t>
            </a:r>
            <a:r>
              <a:rPr sz="2950" spc="-470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Y</a:t>
            </a:r>
            <a:r>
              <a:rPr sz="2950" i="1" spc="-280" dirty="0">
                <a:latin typeface="Times New Roman"/>
                <a:cs typeface="Times New Roman"/>
              </a:rPr>
              <a:t> </a:t>
            </a:r>
            <a:r>
              <a:rPr sz="6075" spc="-1289" baseline="-3429" dirty="0">
                <a:latin typeface="Toppan Bunkyu Gothic Regular"/>
                <a:cs typeface="Toppan Bunkyu Gothic Regular"/>
              </a:rPr>
              <a:t>]</a:t>
            </a:r>
            <a:r>
              <a:rPr sz="6075" spc="-855" baseline="-3429" dirty="0">
                <a:latin typeface="Toppan Bunkyu Gothic Regular"/>
                <a:cs typeface="Toppan Bunkyu Gothic Regular"/>
              </a:rPr>
              <a:t> </a:t>
            </a:r>
            <a:r>
              <a:rPr sz="2950" spc="-360" dirty="0">
                <a:latin typeface="Toppan Bunkyu Gothic Regular"/>
                <a:cs typeface="Toppan Bunkyu Gothic Regular"/>
              </a:rPr>
              <a:t>=</a:t>
            </a:r>
            <a:r>
              <a:rPr sz="2950" spc="-40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E</a:t>
            </a:r>
            <a:r>
              <a:rPr sz="2550" i="1" baseline="-24509" dirty="0">
                <a:latin typeface="Times New Roman"/>
                <a:cs typeface="Times New Roman"/>
              </a:rPr>
              <a:t>P</a:t>
            </a:r>
            <a:r>
              <a:rPr sz="2550" i="1" spc="240" baseline="-24509" dirty="0">
                <a:latin typeface="Times New Roman"/>
                <a:cs typeface="Times New Roman"/>
              </a:rPr>
              <a:t> </a:t>
            </a:r>
            <a:r>
              <a:rPr sz="6075" spc="-1289" baseline="-3429" dirty="0">
                <a:latin typeface="Toppan Bunkyu Gothic Regular"/>
                <a:cs typeface="Toppan Bunkyu Gothic Regular"/>
              </a:rPr>
              <a:t>[</a:t>
            </a:r>
            <a:r>
              <a:rPr sz="6075" spc="-1139" baseline="-3429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X</a:t>
            </a:r>
            <a:r>
              <a:rPr sz="2950" i="1" spc="-155" dirty="0">
                <a:latin typeface="Times New Roman"/>
                <a:cs typeface="Times New Roman"/>
              </a:rPr>
              <a:t> </a:t>
            </a:r>
            <a:r>
              <a:rPr sz="6075" spc="-1289" baseline="-3429" dirty="0">
                <a:latin typeface="Toppan Bunkyu Gothic Regular"/>
                <a:cs typeface="Toppan Bunkyu Gothic Regular"/>
              </a:rPr>
              <a:t>]</a:t>
            </a:r>
            <a:r>
              <a:rPr sz="6075" spc="-1139" baseline="-3429" dirty="0">
                <a:latin typeface="Toppan Bunkyu Gothic Regular"/>
                <a:cs typeface="Toppan Bunkyu Gothic Regular"/>
              </a:rPr>
              <a:t> </a:t>
            </a:r>
            <a:r>
              <a:rPr sz="2950" spc="-360" dirty="0">
                <a:latin typeface="Toppan Bunkyu Gothic Regular"/>
                <a:cs typeface="Toppan Bunkyu Gothic Regular"/>
              </a:rPr>
              <a:t>+</a:t>
            </a:r>
            <a:r>
              <a:rPr sz="2950" spc="-190" dirty="0">
                <a:latin typeface="Toppan Bunkyu Gothic Regular"/>
                <a:cs typeface="Toppan Bunkyu Gothic Regular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E</a:t>
            </a:r>
            <a:r>
              <a:rPr sz="2550" i="1" baseline="-24509" dirty="0">
                <a:latin typeface="Times New Roman"/>
                <a:cs typeface="Times New Roman"/>
              </a:rPr>
              <a:t>P</a:t>
            </a:r>
            <a:r>
              <a:rPr sz="2550" i="1" spc="240" baseline="-24509" dirty="0">
                <a:latin typeface="Times New Roman"/>
                <a:cs typeface="Times New Roman"/>
              </a:rPr>
              <a:t> </a:t>
            </a:r>
            <a:r>
              <a:rPr sz="6075" spc="-682" baseline="-3429" dirty="0">
                <a:latin typeface="Toppan Bunkyu Gothic Regular"/>
                <a:cs typeface="Toppan Bunkyu Gothic Regular"/>
              </a:rPr>
              <a:t>[</a:t>
            </a:r>
            <a:r>
              <a:rPr sz="2950" i="1" spc="-455" dirty="0">
                <a:latin typeface="Times New Roman"/>
                <a:cs typeface="Times New Roman"/>
              </a:rPr>
              <a:t>Y</a:t>
            </a:r>
            <a:r>
              <a:rPr sz="2950" i="1" spc="-265" dirty="0">
                <a:latin typeface="Times New Roman"/>
                <a:cs typeface="Times New Roman"/>
              </a:rPr>
              <a:t> </a:t>
            </a:r>
            <a:r>
              <a:rPr sz="6075" spc="-1364" baseline="-3429" dirty="0">
                <a:latin typeface="Toppan Bunkyu Gothic Regular"/>
                <a:cs typeface="Toppan Bunkyu Gothic Regular"/>
              </a:rPr>
              <a:t>]</a:t>
            </a:r>
            <a:endParaRPr sz="6075" baseline="-3429">
              <a:latin typeface="Toppan Bunkyu Gothic Regular"/>
              <a:cs typeface="Toppan Bunkyu Gothic Regular"/>
            </a:endParaRPr>
          </a:p>
          <a:p>
            <a:pPr marL="234950">
              <a:lnSpc>
                <a:spcPct val="100000"/>
              </a:lnSpc>
              <a:spcBef>
                <a:spcPts val="725"/>
              </a:spcBef>
            </a:pPr>
            <a:r>
              <a:rPr sz="2750" i="1" dirty="0">
                <a:latin typeface="Times New Roman"/>
                <a:cs typeface="Times New Roman"/>
              </a:rPr>
              <a:t>E</a:t>
            </a:r>
            <a:r>
              <a:rPr sz="2400" i="1" baseline="-24305" dirty="0">
                <a:latin typeface="Times New Roman"/>
                <a:cs typeface="Times New Roman"/>
              </a:rPr>
              <a:t>P</a:t>
            </a:r>
            <a:r>
              <a:rPr sz="2400" i="1" spc="195" baseline="-24305" dirty="0">
                <a:latin typeface="Times New Roman"/>
                <a:cs typeface="Times New Roman"/>
              </a:rPr>
              <a:t> </a:t>
            </a:r>
            <a:r>
              <a:rPr sz="5625" spc="-1192" baseline="-3703" dirty="0">
                <a:latin typeface="Toppan Bunkyu Gothic Regular"/>
                <a:cs typeface="Toppan Bunkyu Gothic Regular"/>
              </a:rPr>
              <a:t>[</a:t>
            </a:r>
            <a:r>
              <a:rPr sz="5625" spc="-1035" baseline="-3703" dirty="0">
                <a:latin typeface="Toppan Bunkyu Gothic Regular"/>
                <a:cs typeface="Toppan Bunkyu Gothic Regular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X</a:t>
            </a:r>
            <a:r>
              <a:rPr sz="2750" i="1" spc="2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|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i="1" spc="-310" dirty="0">
                <a:latin typeface="Times New Roman"/>
                <a:cs typeface="Times New Roman"/>
              </a:rPr>
              <a:t>y</a:t>
            </a:r>
            <a:r>
              <a:rPr sz="5625" spc="-465" baseline="-3703" dirty="0">
                <a:latin typeface="Toppan Bunkyu Gothic Regular"/>
                <a:cs typeface="Toppan Bunkyu Gothic Regular"/>
              </a:rPr>
              <a:t>]</a:t>
            </a:r>
            <a:r>
              <a:rPr sz="5625" spc="-787" baseline="-3703" dirty="0">
                <a:latin typeface="Toppan Bunkyu Gothic Regular"/>
                <a:cs typeface="Toppan Bunkyu Gothic Regular"/>
              </a:rPr>
              <a:t> </a:t>
            </a:r>
            <a:r>
              <a:rPr sz="2750" spc="-335" dirty="0">
                <a:latin typeface="Toppan Bunkyu Gothic Regular"/>
                <a:cs typeface="Toppan Bunkyu Gothic Regular"/>
              </a:rPr>
              <a:t>=</a:t>
            </a:r>
            <a:r>
              <a:rPr sz="2750" spc="-145" dirty="0">
                <a:latin typeface="Toppan Bunkyu Gothic Regular"/>
                <a:cs typeface="Toppan Bunkyu Gothic Regular"/>
              </a:rPr>
              <a:t> </a:t>
            </a:r>
            <a:r>
              <a:rPr sz="6225" spc="-1807" baseline="-8701" dirty="0">
                <a:latin typeface="Toppan Bunkyu Gothic Regular"/>
                <a:cs typeface="Toppan Bunkyu Gothic Regular"/>
              </a:rPr>
              <a:t>∑</a:t>
            </a:r>
            <a:r>
              <a:rPr sz="6225" spc="-1012" baseline="-8701" dirty="0">
                <a:latin typeface="Toppan Bunkyu Gothic Regular"/>
                <a:cs typeface="Toppan Bunkyu Gothic Regular"/>
              </a:rPr>
              <a:t> </a:t>
            </a:r>
            <a:r>
              <a:rPr sz="2750" i="1" spc="60" dirty="0">
                <a:latin typeface="Times New Roman"/>
                <a:cs typeface="Times New Roman"/>
              </a:rPr>
              <a:t>xP</a:t>
            </a:r>
            <a:r>
              <a:rPr sz="2750" spc="60" dirty="0">
                <a:latin typeface="Times New Roman"/>
                <a:cs typeface="Times New Roman"/>
              </a:rPr>
              <a:t>(</a:t>
            </a:r>
            <a:r>
              <a:rPr sz="2750" i="1" spc="60" dirty="0">
                <a:latin typeface="Times New Roman"/>
                <a:cs typeface="Times New Roman"/>
              </a:rPr>
              <a:t>x</a:t>
            </a:r>
            <a:r>
              <a:rPr sz="2750" i="1" spc="-1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|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i="1" spc="35" dirty="0">
                <a:latin typeface="Times New Roman"/>
                <a:cs typeface="Times New Roman"/>
              </a:rPr>
              <a:t>y</a:t>
            </a:r>
            <a:r>
              <a:rPr sz="2750" spc="35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 marR="311150" algn="ctr">
              <a:lnSpc>
                <a:spcPct val="100000"/>
              </a:lnSpc>
              <a:spcBef>
                <a:spcPts val="200"/>
              </a:spcBef>
            </a:pPr>
            <a:r>
              <a:rPr sz="1600" i="1" spc="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968" y="5658103"/>
            <a:ext cx="295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4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about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E[X*Y]?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96239"/>
            <a:ext cx="1773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cap="small" spc="65" dirty="0">
                <a:solidFill>
                  <a:srgbClr val="565F6C"/>
                </a:solidFill>
                <a:latin typeface="Times New Roman"/>
                <a:cs typeface="Times New Roman"/>
              </a:rPr>
              <a:t>Variance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0169" y="1635494"/>
            <a:ext cx="59055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9740" algn="l"/>
              </a:tabLst>
            </a:pPr>
            <a:r>
              <a:rPr sz="3800" spc="-840" dirty="0">
                <a:latin typeface="Toppan Bunkyu Gothic Regular"/>
                <a:cs typeface="Toppan Bunkyu Gothic Regular"/>
              </a:rPr>
              <a:t>[</a:t>
            </a:r>
            <a:r>
              <a:rPr sz="3800" dirty="0">
                <a:latin typeface="Toppan Bunkyu Gothic Regular"/>
                <a:cs typeface="Toppan Bunkyu Gothic Regular"/>
              </a:rPr>
              <a:t>	</a:t>
            </a:r>
            <a:r>
              <a:rPr sz="3800" spc="-840" dirty="0">
                <a:latin typeface="Toppan Bunkyu Gothic Regular"/>
                <a:cs typeface="Toppan Bunkyu Gothic Regular"/>
              </a:rPr>
              <a:t>]</a:t>
            </a:r>
            <a:endParaRPr sz="3800">
              <a:latin typeface="Toppan Bunkyu Gothic Regular"/>
              <a:cs typeface="Toppan Bunkyu Gothic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4316" y="1635494"/>
            <a:ext cx="58991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9105" algn="l"/>
              </a:tabLst>
            </a:pPr>
            <a:r>
              <a:rPr sz="3800" spc="-840" dirty="0">
                <a:latin typeface="Toppan Bunkyu Gothic Regular"/>
                <a:cs typeface="Toppan Bunkyu Gothic Regular"/>
              </a:rPr>
              <a:t>[</a:t>
            </a:r>
            <a:r>
              <a:rPr sz="3800" dirty="0">
                <a:latin typeface="Toppan Bunkyu Gothic Regular"/>
                <a:cs typeface="Toppan Bunkyu Gothic Regular"/>
              </a:rPr>
              <a:t>	</a:t>
            </a:r>
            <a:r>
              <a:rPr sz="3800" spc="-850" dirty="0">
                <a:latin typeface="Toppan Bunkyu Gothic Regular"/>
                <a:cs typeface="Toppan Bunkyu Gothic Regular"/>
              </a:rPr>
              <a:t>]</a:t>
            </a:r>
            <a:endParaRPr sz="3800">
              <a:latin typeface="Toppan Bunkyu Gothic Regular"/>
              <a:cs typeface="Toppan Bunkyu Gothic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970" y="1592738"/>
            <a:ext cx="190500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3555" algn="l"/>
              </a:tabLst>
            </a:pPr>
            <a:r>
              <a:rPr sz="4250" spc="-1045" dirty="0">
                <a:latin typeface="Toppan Bunkyu Gothic Regular"/>
                <a:cs typeface="Toppan Bunkyu Gothic Regular"/>
              </a:rPr>
              <a:t>(</a:t>
            </a:r>
            <a:r>
              <a:rPr sz="4250" dirty="0">
                <a:latin typeface="Toppan Bunkyu Gothic Regular"/>
                <a:cs typeface="Toppan Bunkyu Gothic Regular"/>
              </a:rPr>
              <a:t>	</a:t>
            </a:r>
            <a:r>
              <a:rPr sz="4250" spc="-1055" dirty="0">
                <a:latin typeface="Toppan Bunkyu Gothic Regular"/>
                <a:cs typeface="Toppan Bunkyu Gothic Regular"/>
              </a:rPr>
              <a:t>)</a:t>
            </a:r>
            <a:endParaRPr sz="4250">
              <a:latin typeface="Toppan Bunkyu Gothic Regular"/>
              <a:cs typeface="Toppan Bunkyu Gothic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9633" y="1640008"/>
            <a:ext cx="13017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2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759" y="1974606"/>
            <a:ext cx="15367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i="1" spc="25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8402" y="1974606"/>
            <a:ext cx="15367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i="1" spc="25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197" y="1735265"/>
            <a:ext cx="559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25" dirty="0">
                <a:latin typeface="Times New Roman"/>
                <a:cs typeface="Times New Roman"/>
              </a:rPr>
              <a:t>Var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5540" y="1735265"/>
            <a:ext cx="244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10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3931" y="1631619"/>
            <a:ext cx="16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20" dirty="0">
                <a:latin typeface="Toppan Bunkyu Gothic Regular"/>
                <a:cs typeface="Toppan Bunkyu Gothic Regular"/>
              </a:rPr>
              <a:t>⎡</a:t>
            </a:r>
            <a:endParaRPr sz="2800">
              <a:latin typeface="Toppan Bunkyu Gothic Regular"/>
              <a:cs typeface="Toppan Bunkyu Gothic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2987" y="1735265"/>
            <a:ext cx="1000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059" algn="l"/>
              </a:tabLst>
            </a:pPr>
            <a:r>
              <a:rPr sz="2800" i="1" spc="-50" dirty="0">
                <a:latin typeface="Times New Roman"/>
                <a:cs typeface="Times New Roman"/>
              </a:rPr>
              <a:t>X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spc="-340" dirty="0">
                <a:latin typeface="Toppan Bunkyu Gothic Regular"/>
                <a:cs typeface="Toppan Bunkyu Gothic Regular"/>
              </a:rPr>
              <a:t>=</a:t>
            </a:r>
            <a:r>
              <a:rPr sz="2800" spc="-65" dirty="0">
                <a:latin typeface="Toppan Bunkyu Gothic Regular"/>
                <a:cs typeface="Toppan Bunkyu Gothic Regular"/>
              </a:rPr>
              <a:t> </a:t>
            </a:r>
            <a:r>
              <a:rPr sz="2800" i="1" spc="-5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7719" y="1735265"/>
            <a:ext cx="843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800" i="1" spc="200" dirty="0">
                <a:latin typeface="Times New Roman"/>
                <a:cs typeface="Times New Roman"/>
              </a:rPr>
              <a:t> </a:t>
            </a:r>
            <a:r>
              <a:rPr sz="2800" spc="420" dirty="0">
                <a:latin typeface="Toppan Bunkyu Gothic Regular"/>
                <a:cs typeface="Toppan Bunkyu Gothic Regular"/>
              </a:rPr>
              <a:t>-</a:t>
            </a:r>
            <a:r>
              <a:rPr sz="2800" spc="-240" dirty="0">
                <a:latin typeface="Toppan Bunkyu Gothic Regular"/>
                <a:cs typeface="Toppan Bunkyu Gothic Regular"/>
              </a:rPr>
              <a:t> </a:t>
            </a:r>
            <a:r>
              <a:rPr sz="2800" i="1" spc="-50" dirty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4891" y="1826701"/>
            <a:ext cx="437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370" dirty="0">
                <a:latin typeface="Times New Roman"/>
                <a:cs typeface="Times New Roman"/>
              </a:rPr>
              <a:t> </a:t>
            </a:r>
            <a:r>
              <a:rPr sz="4200" spc="-6487" baseline="-11904" dirty="0">
                <a:latin typeface="Toppan Bunkyu Gothic Regular"/>
                <a:cs typeface="Toppan Bunkyu Gothic Regular"/>
              </a:rPr>
              <a:t>⎢</a:t>
            </a:r>
            <a:r>
              <a:rPr sz="4200" spc="-2197" baseline="-20833" dirty="0">
                <a:latin typeface="Toppan Bunkyu Gothic Regular"/>
                <a:cs typeface="Toppan Bunkyu Gothic Regular"/>
              </a:rPr>
              <a:t>⎣</a:t>
            </a:r>
            <a:endParaRPr sz="4200" baseline="-20833">
              <a:latin typeface="Toppan Bunkyu Gothic Regular"/>
              <a:cs typeface="Toppan Bunkyu Gothic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6867" y="1631619"/>
            <a:ext cx="16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20" dirty="0">
                <a:latin typeface="Toppan Bunkyu Gothic Regular"/>
                <a:cs typeface="Toppan Bunkyu Gothic Regular"/>
              </a:rPr>
              <a:t>⎤</a:t>
            </a:r>
            <a:endParaRPr sz="2800">
              <a:latin typeface="Toppan Bunkyu Gothic Regular"/>
              <a:cs typeface="Toppan Bunkyu Gothic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1467" y="1900530"/>
            <a:ext cx="213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4325" dirty="0">
                <a:latin typeface="Toppan Bunkyu Gothic Regular"/>
                <a:cs typeface="Toppan Bunkyu Gothic Regular"/>
              </a:rPr>
              <a:t>⎥</a:t>
            </a:r>
            <a:r>
              <a:rPr sz="4200" spc="-2197" baseline="-8928" dirty="0">
                <a:latin typeface="Toppan Bunkyu Gothic Regular"/>
                <a:cs typeface="Toppan Bunkyu Gothic Regular"/>
              </a:rPr>
              <a:t>⎦</a:t>
            </a:r>
            <a:endParaRPr sz="4200" baseline="-8928">
              <a:latin typeface="Toppan Bunkyu Gothic Regular"/>
              <a:cs typeface="Toppan Bunkyu Gothic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1466" y="2675153"/>
            <a:ext cx="6559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0540" algn="l"/>
              </a:tabLst>
            </a:pPr>
            <a:r>
              <a:rPr sz="4250" spc="-930" dirty="0">
                <a:latin typeface="Toppan Bunkyu Gothic Regular"/>
                <a:cs typeface="Toppan Bunkyu Gothic Regular"/>
              </a:rPr>
              <a:t>[</a:t>
            </a:r>
            <a:r>
              <a:rPr sz="4250" dirty="0">
                <a:latin typeface="Toppan Bunkyu Gothic Regular"/>
                <a:cs typeface="Toppan Bunkyu Gothic Regular"/>
              </a:rPr>
              <a:t>	</a:t>
            </a:r>
            <a:r>
              <a:rPr sz="4250" spc="-930" dirty="0">
                <a:latin typeface="Toppan Bunkyu Gothic Regular"/>
                <a:cs typeface="Toppan Bunkyu Gothic Regular"/>
              </a:rPr>
              <a:t>]</a:t>
            </a:r>
            <a:endParaRPr sz="4250">
              <a:latin typeface="Toppan Bunkyu Gothic Regular"/>
              <a:cs typeface="Toppan Bunkyu Gothic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1801" y="2675153"/>
            <a:ext cx="6559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0540" algn="l"/>
              </a:tabLst>
            </a:pPr>
            <a:r>
              <a:rPr sz="4250" spc="-930" dirty="0">
                <a:latin typeface="Toppan Bunkyu Gothic Regular"/>
                <a:cs typeface="Toppan Bunkyu Gothic Regular"/>
              </a:rPr>
              <a:t>[</a:t>
            </a:r>
            <a:r>
              <a:rPr sz="4250" dirty="0">
                <a:latin typeface="Toppan Bunkyu Gothic Regular"/>
                <a:cs typeface="Toppan Bunkyu Gothic Regular"/>
              </a:rPr>
              <a:t>	</a:t>
            </a:r>
            <a:r>
              <a:rPr sz="4250" spc="-930" dirty="0">
                <a:latin typeface="Toppan Bunkyu Gothic Regular"/>
                <a:cs typeface="Toppan Bunkyu Gothic Regular"/>
              </a:rPr>
              <a:t>]</a:t>
            </a:r>
            <a:endParaRPr sz="4250">
              <a:latin typeface="Toppan Bunkyu Gothic Regular"/>
              <a:cs typeface="Toppan Bunkyu Gothic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2108" y="2627115"/>
            <a:ext cx="143383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7780" algn="l"/>
              </a:tabLst>
            </a:pPr>
            <a:r>
              <a:rPr sz="4750" spc="-1165" dirty="0">
                <a:latin typeface="Toppan Bunkyu Gothic Regular"/>
                <a:cs typeface="Toppan Bunkyu Gothic Regular"/>
              </a:rPr>
              <a:t>(</a:t>
            </a:r>
            <a:r>
              <a:rPr sz="4750" dirty="0">
                <a:latin typeface="Toppan Bunkyu Gothic Regular"/>
                <a:cs typeface="Toppan Bunkyu Gothic Regular"/>
              </a:rPr>
              <a:t>	</a:t>
            </a:r>
            <a:r>
              <a:rPr sz="4750" spc="-1165" dirty="0">
                <a:latin typeface="Toppan Bunkyu Gothic Regular"/>
                <a:cs typeface="Toppan Bunkyu Gothic Regular"/>
              </a:rPr>
              <a:t>)</a:t>
            </a:r>
            <a:endParaRPr sz="4750" dirty="0">
              <a:latin typeface="Toppan Bunkyu Gothic Regular"/>
              <a:cs typeface="Toppan Bunkyu Gothic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6927" y="2680126"/>
            <a:ext cx="14287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8293" y="2774519"/>
            <a:ext cx="14287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4181" y="3054649"/>
            <a:ext cx="16891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2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1562" y="3054649"/>
            <a:ext cx="16891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2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53381" y="3054649"/>
            <a:ext cx="16891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2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3491" y="2786244"/>
            <a:ext cx="62103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spc="-25" dirty="0">
                <a:latin typeface="Times New Roman"/>
                <a:cs typeface="Times New Roman"/>
              </a:rPr>
              <a:t>Var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2607" y="2786244"/>
            <a:ext cx="111379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4035" algn="l"/>
              </a:tabLst>
            </a:pPr>
            <a:r>
              <a:rPr sz="3100" i="1" spc="-50" dirty="0">
                <a:latin typeface="Times New Roman"/>
                <a:cs typeface="Times New Roman"/>
              </a:rPr>
              <a:t>X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spc="-355" dirty="0">
                <a:latin typeface="Toppan Bunkyu Gothic Regular"/>
                <a:cs typeface="Toppan Bunkyu Gothic Regular"/>
              </a:rPr>
              <a:t>=</a:t>
            </a:r>
            <a:r>
              <a:rPr sz="3100" spc="-90" dirty="0">
                <a:latin typeface="Toppan Bunkyu Gothic Regular"/>
                <a:cs typeface="Toppan Bunkyu Gothic Regular"/>
              </a:rPr>
              <a:t> </a:t>
            </a:r>
            <a:r>
              <a:rPr sz="3100" i="1" spc="-50" dirty="0"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51605" y="2786244"/>
            <a:ext cx="27178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spc="40" dirty="0">
                <a:latin typeface="Times New Roman"/>
                <a:cs typeface="Times New Roman"/>
              </a:rPr>
              <a:t>X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40162" y="2764525"/>
            <a:ext cx="16764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3105" dirty="0">
                <a:latin typeface="Toppan Bunkyu Gothic Regular"/>
                <a:cs typeface="Toppan Bunkyu Gothic Regular"/>
              </a:rPr>
              <a:t>⎡</a:t>
            </a:r>
            <a:endParaRPr sz="3100">
              <a:latin typeface="Toppan Bunkyu Gothic Regular"/>
              <a:cs typeface="Toppan Bunkyu Gothic Regula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2240" y="2764525"/>
            <a:ext cx="16764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3105" dirty="0">
                <a:latin typeface="Toppan Bunkyu Gothic Regular"/>
                <a:cs typeface="Toppan Bunkyu Gothic Regular"/>
              </a:rPr>
              <a:t>⎤</a:t>
            </a:r>
            <a:endParaRPr sz="3100">
              <a:latin typeface="Toppan Bunkyu Gothic Regular"/>
              <a:cs typeface="Toppan Bunkyu Gothic Regular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38997" y="2786244"/>
            <a:ext cx="143891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4060" algn="l"/>
                <a:tab pos="1179830" algn="l"/>
              </a:tabLst>
            </a:pPr>
            <a:r>
              <a:rPr sz="3100" i="1" spc="-50" dirty="0">
                <a:latin typeface="Times New Roman"/>
                <a:cs typeface="Times New Roman"/>
              </a:rPr>
              <a:t>X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spc="440" dirty="0">
                <a:latin typeface="Toppan Bunkyu Gothic Regular"/>
                <a:cs typeface="Toppan Bunkyu Gothic Regular"/>
              </a:rPr>
              <a:t>-</a:t>
            </a:r>
            <a:r>
              <a:rPr sz="3100" dirty="0">
                <a:latin typeface="Toppan Bunkyu Gothic Regular"/>
                <a:cs typeface="Toppan Bunkyu Gothic Regular"/>
              </a:rPr>
              <a:t>	</a:t>
            </a:r>
            <a:r>
              <a:rPr sz="3100" i="1" spc="-50" dirty="0">
                <a:latin typeface="Times New Roman"/>
                <a:cs typeface="Times New Roman"/>
              </a:rPr>
              <a:t>E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40162" y="2945038"/>
            <a:ext cx="87249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04215" algn="l"/>
              </a:tabLst>
            </a:pPr>
            <a:r>
              <a:rPr sz="3100" spc="-1945" dirty="0">
                <a:latin typeface="Toppan Bunkyu Gothic Regular"/>
                <a:cs typeface="Toppan Bunkyu Gothic Regular"/>
              </a:rPr>
              <a:t>⎣</a:t>
            </a:r>
            <a:r>
              <a:rPr sz="3100" dirty="0">
                <a:latin typeface="Toppan Bunkyu Gothic Regular"/>
                <a:cs typeface="Toppan Bunkyu Gothic Regular"/>
              </a:rPr>
              <a:t>	</a:t>
            </a:r>
            <a:r>
              <a:rPr sz="3100" spc="-1945" dirty="0">
                <a:latin typeface="Toppan Bunkyu Gothic Regular"/>
                <a:cs typeface="Toppan Bunkyu Gothic Regular"/>
              </a:rPr>
              <a:t>⎦</a:t>
            </a:r>
            <a:endParaRPr sz="3100" dirty="0">
              <a:latin typeface="Toppan Bunkyu Gothic Regular"/>
              <a:cs typeface="Toppan Bunkyu Gothic Regular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2140" y="3829888"/>
            <a:ext cx="77266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Can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20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derive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second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expression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using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20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first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expression?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54840" y="4553980"/>
            <a:ext cx="1421130" cy="700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71905" algn="l"/>
              </a:tabLst>
            </a:pPr>
            <a:r>
              <a:rPr sz="4400" spc="-965" dirty="0">
                <a:latin typeface="Toppan Bunkyu Gothic Regular"/>
                <a:cs typeface="Toppan Bunkyu Gothic Regular"/>
              </a:rPr>
              <a:t>[</a:t>
            </a:r>
            <a:r>
              <a:rPr sz="4400" dirty="0">
                <a:latin typeface="Toppan Bunkyu Gothic Regular"/>
                <a:cs typeface="Toppan Bunkyu Gothic Regular"/>
              </a:rPr>
              <a:t>	</a:t>
            </a:r>
            <a:r>
              <a:rPr sz="4400" spc="-975" dirty="0">
                <a:latin typeface="Toppan Bunkyu Gothic Regular"/>
                <a:cs typeface="Toppan Bunkyu Gothic Regular"/>
              </a:rPr>
              <a:t>]</a:t>
            </a:r>
            <a:endParaRPr sz="4400">
              <a:latin typeface="Toppan Bunkyu Gothic Regular"/>
              <a:cs typeface="Toppan Bunkyu Gothic Regular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89606" y="4553980"/>
            <a:ext cx="681355" cy="700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2130" algn="l"/>
              </a:tabLst>
            </a:pPr>
            <a:r>
              <a:rPr sz="4400" spc="-965" dirty="0">
                <a:latin typeface="Toppan Bunkyu Gothic Regular"/>
                <a:cs typeface="Toppan Bunkyu Gothic Regular"/>
              </a:rPr>
              <a:t>[</a:t>
            </a:r>
            <a:r>
              <a:rPr sz="4400" dirty="0">
                <a:latin typeface="Toppan Bunkyu Gothic Regular"/>
                <a:cs typeface="Toppan Bunkyu Gothic Regular"/>
              </a:rPr>
              <a:t>	</a:t>
            </a:r>
            <a:r>
              <a:rPr sz="4400" spc="-965" dirty="0">
                <a:latin typeface="Toppan Bunkyu Gothic Regular"/>
                <a:cs typeface="Toppan Bunkyu Gothic Regular"/>
              </a:rPr>
              <a:t>]</a:t>
            </a:r>
            <a:endParaRPr sz="4400">
              <a:latin typeface="Toppan Bunkyu Gothic Regular"/>
              <a:cs typeface="Toppan Bunkyu Gothic Regular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77330" y="4656254"/>
            <a:ext cx="13398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-14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8712" y="4945924"/>
            <a:ext cx="17335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i="1" spc="30" dirty="0">
                <a:latin typeface="Times New Roman"/>
                <a:cs typeface="Times New Roman"/>
              </a:rPr>
              <a:t>P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63580" y="4945924"/>
            <a:ext cx="17335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i="1" spc="30" dirty="0">
                <a:latin typeface="Times New Roman"/>
                <a:cs typeface="Times New Roman"/>
              </a:rPr>
              <a:t>P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419" y="4669282"/>
            <a:ext cx="64325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-25" dirty="0">
                <a:latin typeface="Times New Roman"/>
                <a:cs typeface="Times New Roman"/>
              </a:rPr>
              <a:t>Var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11019" y="4669282"/>
            <a:ext cx="1568450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27785" algn="l"/>
              </a:tabLst>
            </a:pPr>
            <a:r>
              <a:rPr sz="3200" i="1" dirty="0">
                <a:latin typeface="Times New Roman"/>
                <a:cs typeface="Times New Roman"/>
              </a:rPr>
              <a:t>aX</a:t>
            </a:r>
            <a:r>
              <a:rPr sz="3200" i="1" spc="265" dirty="0">
                <a:latin typeface="Times New Roman"/>
                <a:cs typeface="Times New Roman"/>
              </a:rPr>
              <a:t> </a:t>
            </a:r>
            <a:r>
              <a:rPr sz="3200" spc="-365" dirty="0">
                <a:latin typeface="Toppan Bunkyu Gothic Regular"/>
                <a:cs typeface="Toppan Bunkyu Gothic Regular"/>
              </a:rPr>
              <a:t>+</a:t>
            </a:r>
            <a:r>
              <a:rPr sz="3200" spc="-405" dirty="0">
                <a:latin typeface="Toppan Bunkyu Gothic Regular"/>
                <a:cs typeface="Toppan Bunkyu Gothic Regular"/>
              </a:rPr>
              <a:t> </a:t>
            </a:r>
            <a:r>
              <a:rPr sz="3200" i="1" spc="-50" dirty="0">
                <a:latin typeface="Times New Roman"/>
                <a:cs typeface="Times New Roman"/>
              </a:rPr>
              <a:t>b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-415" dirty="0">
                <a:latin typeface="Toppan Bunkyu Gothic Regular"/>
                <a:cs typeface="Toppan Bunkyu Gothic Regular"/>
              </a:rPr>
              <a:t>=</a:t>
            </a:r>
            <a:endParaRPr sz="3200">
              <a:latin typeface="Toppan Bunkyu Gothic Regular"/>
              <a:cs typeface="Toppan Bunkyu Gothic Regula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47087" y="4669282"/>
            <a:ext cx="97345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i="1" spc="18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Var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75386" y="4669282"/>
            <a:ext cx="27876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35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2140" y="5592876"/>
            <a:ext cx="2242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0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Var[X+Y]?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822268"/>
            <a:ext cx="37471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Some</a:t>
            </a:r>
            <a:r>
              <a:rPr cap="small" spc="235" dirty="0"/>
              <a:t> </a:t>
            </a:r>
            <a:r>
              <a:rPr cap="small" spc="125" dirty="0"/>
              <a:t>Distributions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5" dirty="0"/>
              <a:t>Binomial</a:t>
            </a:r>
            <a:r>
              <a:rPr cap="small" spc="240" dirty="0"/>
              <a:t> </a:t>
            </a:r>
            <a:r>
              <a:rPr cap="small" spc="12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8879"/>
            <a:ext cx="7101840" cy="22542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70" dirty="0">
                <a:latin typeface="Times New Roman"/>
                <a:cs typeface="Times New Roman"/>
              </a:rPr>
              <a:t>Two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parameters</a:t>
            </a:r>
            <a:endParaRPr sz="20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00600"/>
              </a:lnSpc>
              <a:spcBef>
                <a:spcPts val="41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i="1" spc="195" dirty="0">
                <a:latin typeface="Times New Roman"/>
                <a:cs typeface="Times New Roman"/>
              </a:rPr>
              <a:t>n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–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number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independent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experiments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each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measuring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Times New Roman"/>
                <a:cs typeface="Times New Roman"/>
              </a:rPr>
              <a:t>a </a:t>
            </a:r>
            <a:r>
              <a:rPr sz="1800" spc="125" dirty="0">
                <a:latin typeface="Times New Roman"/>
                <a:cs typeface="Times New Roman"/>
              </a:rPr>
              <a:t>binary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outcome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Yes/No,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Heads/Tails,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Positive/Negative,</a:t>
            </a:r>
            <a:endParaRPr sz="18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1800" spc="-25" dirty="0">
                <a:latin typeface="Times New Roman"/>
                <a:cs typeface="Times New Roman"/>
              </a:rPr>
              <a:t>…)</a:t>
            </a:r>
            <a:endParaRPr sz="1800">
              <a:latin typeface="Times New Roman"/>
              <a:cs typeface="Times New Roman"/>
            </a:endParaRPr>
          </a:p>
          <a:p>
            <a:pPr marL="652780" marR="6985" lvl="1" indent="-274320">
              <a:lnSpc>
                <a:spcPct val="100600"/>
              </a:lnSpc>
              <a:spcBef>
                <a:spcPts val="40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i="1" spc="125" dirty="0">
                <a:latin typeface="Times New Roman"/>
                <a:cs typeface="Times New Roman"/>
              </a:rPr>
              <a:t>p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–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“success”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probability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for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each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individual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experiment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(e.g., </a:t>
            </a:r>
            <a:r>
              <a:rPr sz="1800" spc="55" dirty="0">
                <a:latin typeface="Times New Roman"/>
                <a:cs typeface="Times New Roman"/>
              </a:rPr>
              <a:t>Yes, </a:t>
            </a:r>
            <a:r>
              <a:rPr sz="1800" spc="120" dirty="0">
                <a:latin typeface="Times New Roman"/>
                <a:cs typeface="Times New Roman"/>
              </a:rPr>
              <a:t>Heads,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Positive,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…)</a:t>
            </a:r>
            <a:endParaRPr sz="18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Probability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exactly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220" dirty="0">
                <a:latin typeface="Times New Roman"/>
                <a:cs typeface="Times New Roman"/>
              </a:rPr>
              <a:t>k</a:t>
            </a:r>
            <a:r>
              <a:rPr sz="2000" i="1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successes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5089" y="4017517"/>
            <a:ext cx="733425" cy="212090"/>
          </a:xfrm>
          <a:custGeom>
            <a:avLst/>
            <a:gdLst/>
            <a:ahLst/>
            <a:cxnLst/>
            <a:rect l="l" t="t" r="r" b="b"/>
            <a:pathLst>
              <a:path w="733425" h="212089">
                <a:moveTo>
                  <a:pt x="665353" y="0"/>
                </a:moveTo>
                <a:lnTo>
                  <a:pt x="662304" y="8635"/>
                </a:lnTo>
                <a:lnTo>
                  <a:pt x="674590" y="13946"/>
                </a:lnTo>
                <a:lnTo>
                  <a:pt x="685149" y="21304"/>
                </a:lnTo>
                <a:lnTo>
                  <a:pt x="706540" y="55429"/>
                </a:lnTo>
                <a:lnTo>
                  <a:pt x="713612" y="104774"/>
                </a:lnTo>
                <a:lnTo>
                  <a:pt x="712827" y="123443"/>
                </a:lnTo>
                <a:lnTo>
                  <a:pt x="701040" y="169163"/>
                </a:lnTo>
                <a:lnTo>
                  <a:pt x="674733" y="197792"/>
                </a:lnTo>
                <a:lnTo>
                  <a:pt x="662685" y="203199"/>
                </a:lnTo>
                <a:lnTo>
                  <a:pt x="665353" y="211708"/>
                </a:lnTo>
                <a:lnTo>
                  <a:pt x="705822" y="187705"/>
                </a:lnTo>
                <a:lnTo>
                  <a:pt x="728551" y="143335"/>
                </a:lnTo>
                <a:lnTo>
                  <a:pt x="732916" y="105917"/>
                </a:lnTo>
                <a:lnTo>
                  <a:pt x="731821" y="86536"/>
                </a:lnTo>
                <a:lnTo>
                  <a:pt x="715391" y="37083"/>
                </a:lnTo>
                <a:lnTo>
                  <a:pt x="680708" y="5544"/>
                </a:lnTo>
                <a:lnTo>
                  <a:pt x="665353" y="0"/>
                </a:lnTo>
                <a:close/>
              </a:path>
              <a:path w="73342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3947236"/>
            <a:ext cx="1452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286385" algn="l"/>
                <a:tab pos="1268095" algn="l"/>
              </a:tabLst>
            </a:pPr>
            <a:r>
              <a:rPr sz="1800" dirty="0">
                <a:latin typeface="STIXGeneral"/>
                <a:cs typeface="STIXGeneral"/>
              </a:rPr>
              <a:t>𝑃</a:t>
            </a:r>
            <a:r>
              <a:rPr sz="1800" spc="405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𝑘;</a:t>
            </a:r>
            <a:r>
              <a:rPr sz="1800" spc="-114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𝑛,</a:t>
            </a:r>
            <a:r>
              <a:rPr sz="1800" spc="-114" dirty="0">
                <a:latin typeface="STIXGeneral"/>
                <a:cs typeface="STIXGeneral"/>
              </a:rPr>
              <a:t> </a:t>
            </a:r>
            <a:r>
              <a:rPr sz="1800" spc="70" dirty="0">
                <a:latin typeface="STIXGeneral"/>
                <a:cs typeface="STIXGeneral"/>
              </a:rPr>
              <a:t>𝑝</a:t>
            </a:r>
            <a:r>
              <a:rPr sz="1800" dirty="0">
                <a:latin typeface="STIXGeneral"/>
                <a:cs typeface="STIXGeneral"/>
              </a:rPr>
              <a:t>	</a:t>
            </a:r>
            <a:r>
              <a:rPr sz="1800" spc="60" dirty="0">
                <a:latin typeface="STIXGeneral"/>
                <a:cs typeface="STIXGeneral"/>
              </a:rPr>
              <a:t>=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4557" y="3933952"/>
            <a:ext cx="321310" cy="377190"/>
          </a:xfrm>
          <a:custGeom>
            <a:avLst/>
            <a:gdLst/>
            <a:ahLst/>
            <a:cxnLst/>
            <a:rect l="l" t="t" r="r" b="b"/>
            <a:pathLst>
              <a:path w="321310" h="377189">
                <a:moveTo>
                  <a:pt x="239649" y="0"/>
                </a:moveTo>
                <a:lnTo>
                  <a:pt x="236093" y="9017"/>
                </a:lnTo>
                <a:lnTo>
                  <a:pt x="250146" y="20445"/>
                </a:lnTo>
                <a:lnTo>
                  <a:pt x="262604" y="35290"/>
                </a:lnTo>
                <a:lnTo>
                  <a:pt x="282829" y="75184"/>
                </a:lnTo>
                <a:lnTo>
                  <a:pt x="295576" y="127000"/>
                </a:lnTo>
                <a:lnTo>
                  <a:pt x="299847" y="188722"/>
                </a:lnTo>
                <a:lnTo>
                  <a:pt x="298779" y="220273"/>
                </a:lnTo>
                <a:lnTo>
                  <a:pt x="290310" y="276661"/>
                </a:lnTo>
                <a:lnTo>
                  <a:pt x="273669" y="323381"/>
                </a:lnTo>
                <a:lnTo>
                  <a:pt x="250237" y="356719"/>
                </a:lnTo>
                <a:lnTo>
                  <a:pt x="236093" y="368173"/>
                </a:lnTo>
                <a:lnTo>
                  <a:pt x="239649" y="377063"/>
                </a:lnTo>
                <a:lnTo>
                  <a:pt x="273177" y="350281"/>
                </a:lnTo>
                <a:lnTo>
                  <a:pt x="299085" y="307213"/>
                </a:lnTo>
                <a:lnTo>
                  <a:pt x="315658" y="251983"/>
                </a:lnTo>
                <a:lnTo>
                  <a:pt x="321182" y="188468"/>
                </a:lnTo>
                <a:lnTo>
                  <a:pt x="319801" y="155537"/>
                </a:lnTo>
                <a:lnTo>
                  <a:pt x="308752" y="96152"/>
                </a:lnTo>
                <a:lnTo>
                  <a:pt x="287083" y="46362"/>
                </a:lnTo>
                <a:lnTo>
                  <a:pt x="257365" y="11501"/>
                </a:lnTo>
                <a:lnTo>
                  <a:pt x="239649" y="0"/>
                </a:lnTo>
                <a:close/>
              </a:path>
              <a:path w="321310" h="377189">
                <a:moveTo>
                  <a:pt x="81280" y="0"/>
                </a:moveTo>
                <a:lnTo>
                  <a:pt x="47863" y="26955"/>
                </a:lnTo>
                <a:lnTo>
                  <a:pt x="21970" y="69723"/>
                </a:lnTo>
                <a:lnTo>
                  <a:pt x="5508" y="124761"/>
                </a:lnTo>
                <a:lnTo>
                  <a:pt x="0" y="188468"/>
                </a:lnTo>
                <a:lnTo>
                  <a:pt x="1379" y="221255"/>
                </a:lnTo>
                <a:lnTo>
                  <a:pt x="12376" y="280640"/>
                </a:lnTo>
                <a:lnTo>
                  <a:pt x="33970" y="330789"/>
                </a:lnTo>
                <a:lnTo>
                  <a:pt x="63636" y="365702"/>
                </a:lnTo>
                <a:lnTo>
                  <a:pt x="81280" y="377063"/>
                </a:lnTo>
                <a:lnTo>
                  <a:pt x="84962" y="368173"/>
                </a:lnTo>
                <a:lnTo>
                  <a:pt x="70818" y="356719"/>
                </a:lnTo>
                <a:lnTo>
                  <a:pt x="58293" y="341788"/>
                </a:lnTo>
                <a:lnTo>
                  <a:pt x="38100" y="301498"/>
                </a:lnTo>
                <a:lnTo>
                  <a:pt x="25527" y="249586"/>
                </a:lnTo>
                <a:lnTo>
                  <a:pt x="21336" y="188722"/>
                </a:lnTo>
                <a:lnTo>
                  <a:pt x="22387" y="156622"/>
                </a:lnTo>
                <a:lnTo>
                  <a:pt x="30872" y="99853"/>
                </a:lnTo>
                <a:lnTo>
                  <a:pt x="47636" y="53540"/>
                </a:lnTo>
                <a:lnTo>
                  <a:pt x="70965" y="20445"/>
                </a:lnTo>
                <a:lnTo>
                  <a:pt x="84962" y="9017"/>
                </a:lnTo>
                <a:lnTo>
                  <a:pt x="81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5201" y="3801236"/>
            <a:ext cx="15684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spc="80" dirty="0">
                <a:latin typeface="STIXGeneral"/>
                <a:cs typeface="STIXGeneral"/>
              </a:rPr>
              <a:t>𝑛</a:t>
            </a:r>
            <a:endParaRPr sz="1800">
              <a:latin typeface="STIXGeneral"/>
              <a:cs typeface="STIXGeneral"/>
            </a:endParaRPr>
          </a:p>
          <a:p>
            <a:pPr marL="13970">
              <a:lnSpc>
                <a:spcPts val="2140"/>
              </a:lnSpc>
            </a:pPr>
            <a:r>
              <a:rPr sz="1800" spc="-50" dirty="0">
                <a:latin typeface="STIXGeneral"/>
                <a:cs typeface="STIXGeneral"/>
              </a:rPr>
              <a:t>𝑘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6314" y="3863416"/>
            <a:ext cx="311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50" baseline="-20061" dirty="0">
                <a:latin typeface="STIXGeneral"/>
                <a:cs typeface="STIXGeneral"/>
              </a:rPr>
              <a:t>𝑝</a:t>
            </a:r>
            <a:r>
              <a:rPr sz="1300" spc="100" dirty="0">
                <a:latin typeface="STIXGeneral"/>
                <a:cs typeface="STIXGeneral"/>
              </a:rPr>
              <a:t>𝑘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2638" y="4017517"/>
            <a:ext cx="680085" cy="212090"/>
          </a:xfrm>
          <a:custGeom>
            <a:avLst/>
            <a:gdLst/>
            <a:ahLst/>
            <a:cxnLst/>
            <a:rect l="l" t="t" r="r" b="b"/>
            <a:pathLst>
              <a:path w="680085" h="212089">
                <a:moveTo>
                  <a:pt x="612013" y="0"/>
                </a:moveTo>
                <a:lnTo>
                  <a:pt x="608964" y="8635"/>
                </a:lnTo>
                <a:lnTo>
                  <a:pt x="621250" y="13946"/>
                </a:lnTo>
                <a:lnTo>
                  <a:pt x="631809" y="21304"/>
                </a:lnTo>
                <a:lnTo>
                  <a:pt x="653200" y="55429"/>
                </a:lnTo>
                <a:lnTo>
                  <a:pt x="660273" y="104774"/>
                </a:lnTo>
                <a:lnTo>
                  <a:pt x="659487" y="123443"/>
                </a:lnTo>
                <a:lnTo>
                  <a:pt x="647700" y="169163"/>
                </a:lnTo>
                <a:lnTo>
                  <a:pt x="621393" y="197792"/>
                </a:lnTo>
                <a:lnTo>
                  <a:pt x="609346" y="203199"/>
                </a:lnTo>
                <a:lnTo>
                  <a:pt x="612013" y="211708"/>
                </a:lnTo>
                <a:lnTo>
                  <a:pt x="652482" y="187705"/>
                </a:lnTo>
                <a:lnTo>
                  <a:pt x="675211" y="143335"/>
                </a:lnTo>
                <a:lnTo>
                  <a:pt x="679576" y="105917"/>
                </a:lnTo>
                <a:lnTo>
                  <a:pt x="678481" y="86536"/>
                </a:lnTo>
                <a:lnTo>
                  <a:pt x="662051" y="37083"/>
                </a:lnTo>
                <a:lnTo>
                  <a:pt x="627368" y="5544"/>
                </a:lnTo>
                <a:lnTo>
                  <a:pt x="612013" y="0"/>
                </a:lnTo>
                <a:close/>
              </a:path>
              <a:path w="68008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09595" y="3947236"/>
            <a:ext cx="1823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STIXGeneral"/>
                <a:cs typeface="STIXGeneral"/>
              </a:rPr>
              <a:t>1</a:t>
            </a:r>
            <a:r>
              <a:rPr sz="1800" spc="-60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−</a:t>
            </a:r>
            <a:r>
              <a:rPr sz="1800" spc="-40" dirty="0">
                <a:latin typeface="STIXGeneral"/>
                <a:cs typeface="STIXGeneral"/>
              </a:rPr>
              <a:t> </a:t>
            </a:r>
            <a:r>
              <a:rPr sz="1800" spc="120" dirty="0">
                <a:latin typeface="STIXGeneral"/>
                <a:cs typeface="STIXGeneral"/>
              </a:rPr>
              <a:t>𝑝</a:t>
            </a:r>
            <a:r>
              <a:rPr sz="1800" spc="325" dirty="0">
                <a:latin typeface="STIXGeneral"/>
                <a:cs typeface="STIXGeneral"/>
              </a:rPr>
              <a:t> </a:t>
            </a:r>
            <a:r>
              <a:rPr sz="1950" spc="187" baseline="27777" dirty="0">
                <a:latin typeface="STIXGeneral"/>
                <a:cs typeface="STIXGeneral"/>
              </a:rPr>
              <a:t>𝑛−𝑘</a:t>
            </a:r>
            <a:r>
              <a:rPr sz="1800" spc="125" dirty="0">
                <a:latin typeface="Times New Roman"/>
                <a:cs typeface="Times New Roman"/>
              </a:rPr>
              <a:t>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where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5733" y="3933952"/>
            <a:ext cx="321310" cy="377190"/>
          </a:xfrm>
          <a:custGeom>
            <a:avLst/>
            <a:gdLst/>
            <a:ahLst/>
            <a:cxnLst/>
            <a:rect l="l" t="t" r="r" b="b"/>
            <a:pathLst>
              <a:path w="321310" h="377189">
                <a:moveTo>
                  <a:pt x="239649" y="0"/>
                </a:moveTo>
                <a:lnTo>
                  <a:pt x="236092" y="9017"/>
                </a:lnTo>
                <a:lnTo>
                  <a:pt x="250146" y="20445"/>
                </a:lnTo>
                <a:lnTo>
                  <a:pt x="262604" y="35290"/>
                </a:lnTo>
                <a:lnTo>
                  <a:pt x="282828" y="75184"/>
                </a:lnTo>
                <a:lnTo>
                  <a:pt x="295576" y="127000"/>
                </a:lnTo>
                <a:lnTo>
                  <a:pt x="299846" y="188722"/>
                </a:lnTo>
                <a:lnTo>
                  <a:pt x="298779" y="220273"/>
                </a:lnTo>
                <a:lnTo>
                  <a:pt x="290310" y="276661"/>
                </a:lnTo>
                <a:lnTo>
                  <a:pt x="273669" y="323381"/>
                </a:lnTo>
                <a:lnTo>
                  <a:pt x="250237" y="356719"/>
                </a:lnTo>
                <a:lnTo>
                  <a:pt x="236092" y="368173"/>
                </a:lnTo>
                <a:lnTo>
                  <a:pt x="239649" y="377063"/>
                </a:lnTo>
                <a:lnTo>
                  <a:pt x="273176" y="350281"/>
                </a:lnTo>
                <a:lnTo>
                  <a:pt x="299084" y="307213"/>
                </a:lnTo>
                <a:lnTo>
                  <a:pt x="315658" y="251983"/>
                </a:lnTo>
                <a:lnTo>
                  <a:pt x="321182" y="188468"/>
                </a:lnTo>
                <a:lnTo>
                  <a:pt x="319801" y="155537"/>
                </a:lnTo>
                <a:lnTo>
                  <a:pt x="308752" y="96152"/>
                </a:lnTo>
                <a:lnTo>
                  <a:pt x="287083" y="46362"/>
                </a:lnTo>
                <a:lnTo>
                  <a:pt x="257365" y="11501"/>
                </a:lnTo>
                <a:lnTo>
                  <a:pt x="239649" y="0"/>
                </a:lnTo>
                <a:close/>
              </a:path>
              <a:path w="321310" h="377189">
                <a:moveTo>
                  <a:pt x="81279" y="0"/>
                </a:moveTo>
                <a:lnTo>
                  <a:pt x="47863" y="26955"/>
                </a:lnTo>
                <a:lnTo>
                  <a:pt x="21970" y="69723"/>
                </a:lnTo>
                <a:lnTo>
                  <a:pt x="5508" y="124761"/>
                </a:lnTo>
                <a:lnTo>
                  <a:pt x="0" y="188468"/>
                </a:lnTo>
                <a:lnTo>
                  <a:pt x="1379" y="221255"/>
                </a:lnTo>
                <a:lnTo>
                  <a:pt x="12376" y="280640"/>
                </a:lnTo>
                <a:lnTo>
                  <a:pt x="33970" y="330789"/>
                </a:lnTo>
                <a:lnTo>
                  <a:pt x="63636" y="365702"/>
                </a:lnTo>
                <a:lnTo>
                  <a:pt x="81279" y="377063"/>
                </a:lnTo>
                <a:lnTo>
                  <a:pt x="84962" y="368173"/>
                </a:lnTo>
                <a:lnTo>
                  <a:pt x="70818" y="356719"/>
                </a:lnTo>
                <a:lnTo>
                  <a:pt x="58292" y="341788"/>
                </a:lnTo>
                <a:lnTo>
                  <a:pt x="38100" y="301498"/>
                </a:lnTo>
                <a:lnTo>
                  <a:pt x="25526" y="249586"/>
                </a:lnTo>
                <a:lnTo>
                  <a:pt x="21336" y="188722"/>
                </a:lnTo>
                <a:lnTo>
                  <a:pt x="22387" y="156622"/>
                </a:lnTo>
                <a:lnTo>
                  <a:pt x="30872" y="99853"/>
                </a:lnTo>
                <a:lnTo>
                  <a:pt x="47636" y="53540"/>
                </a:lnTo>
                <a:lnTo>
                  <a:pt x="70965" y="20445"/>
                </a:lnTo>
                <a:lnTo>
                  <a:pt x="84962" y="9017"/>
                </a:lnTo>
                <a:lnTo>
                  <a:pt x="81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57013" y="3801236"/>
            <a:ext cx="15684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spc="80" dirty="0">
                <a:latin typeface="STIXGeneral"/>
                <a:cs typeface="STIXGeneral"/>
              </a:rPr>
              <a:t>𝑛</a:t>
            </a:r>
            <a:endParaRPr sz="1800">
              <a:latin typeface="STIXGeneral"/>
              <a:cs typeface="STIXGeneral"/>
            </a:endParaRPr>
          </a:p>
          <a:p>
            <a:pPr marL="13970">
              <a:lnSpc>
                <a:spcPts val="2140"/>
              </a:lnSpc>
            </a:pPr>
            <a:r>
              <a:rPr sz="1800" spc="-50" dirty="0">
                <a:latin typeface="STIXGeneral"/>
                <a:cs typeface="STIXGeneral"/>
              </a:rPr>
              <a:t>𝑘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7909" y="3947236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STIXGeneral"/>
                <a:cs typeface="STIXGeneral"/>
              </a:rPr>
              <a:t>=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14415" y="4114800"/>
            <a:ext cx="678180" cy="15240"/>
          </a:xfrm>
          <a:custGeom>
            <a:avLst/>
            <a:gdLst/>
            <a:ahLst/>
            <a:cxnLst/>
            <a:rect l="l" t="t" r="r" b="b"/>
            <a:pathLst>
              <a:path w="678179" h="15239">
                <a:moveTo>
                  <a:pt x="678179" y="0"/>
                </a:moveTo>
                <a:lnTo>
                  <a:pt x="0" y="0"/>
                </a:lnTo>
                <a:lnTo>
                  <a:pt x="0" y="15239"/>
                </a:lnTo>
                <a:lnTo>
                  <a:pt x="678179" y="15239"/>
                </a:lnTo>
                <a:lnTo>
                  <a:pt x="678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61684" y="3874389"/>
            <a:ext cx="1866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STIXGeneral"/>
                <a:cs typeface="STIXGeneral"/>
              </a:rPr>
              <a:t>𝑛!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83071" y="4176395"/>
            <a:ext cx="448945" cy="155575"/>
          </a:xfrm>
          <a:custGeom>
            <a:avLst/>
            <a:gdLst/>
            <a:ahLst/>
            <a:cxnLst/>
            <a:rect l="l" t="t" r="r" b="b"/>
            <a:pathLst>
              <a:path w="448945" h="155575">
                <a:moveTo>
                  <a:pt x="399033" y="0"/>
                </a:moveTo>
                <a:lnTo>
                  <a:pt x="396748" y="6222"/>
                </a:lnTo>
                <a:lnTo>
                  <a:pt x="405747" y="10126"/>
                </a:lnTo>
                <a:lnTo>
                  <a:pt x="413496" y="15541"/>
                </a:lnTo>
                <a:lnTo>
                  <a:pt x="432053" y="51514"/>
                </a:lnTo>
                <a:lnTo>
                  <a:pt x="434339" y="76834"/>
                </a:lnTo>
                <a:lnTo>
                  <a:pt x="433768" y="90503"/>
                </a:lnTo>
                <a:lnTo>
                  <a:pt x="419951" y="132576"/>
                </a:lnTo>
                <a:lnTo>
                  <a:pt x="397001" y="148970"/>
                </a:lnTo>
                <a:lnTo>
                  <a:pt x="399033" y="155193"/>
                </a:lnTo>
                <a:lnTo>
                  <a:pt x="435737" y="128142"/>
                </a:lnTo>
                <a:lnTo>
                  <a:pt x="447756" y="91888"/>
                </a:lnTo>
                <a:lnTo>
                  <a:pt x="448563" y="77596"/>
                </a:lnTo>
                <a:lnTo>
                  <a:pt x="447756" y="63378"/>
                </a:lnTo>
                <a:lnTo>
                  <a:pt x="435737" y="27177"/>
                </a:lnTo>
                <a:lnTo>
                  <a:pt x="410269" y="4050"/>
                </a:lnTo>
                <a:lnTo>
                  <a:pt x="399033" y="0"/>
                </a:lnTo>
                <a:close/>
              </a:path>
              <a:path w="448945" h="155575">
                <a:moveTo>
                  <a:pt x="49529" y="0"/>
                </a:moveTo>
                <a:lnTo>
                  <a:pt x="12826" y="27177"/>
                </a:lnTo>
                <a:lnTo>
                  <a:pt x="807" y="63378"/>
                </a:lnTo>
                <a:lnTo>
                  <a:pt x="0" y="77596"/>
                </a:lnTo>
                <a:lnTo>
                  <a:pt x="807" y="91888"/>
                </a:lnTo>
                <a:lnTo>
                  <a:pt x="12826" y="128142"/>
                </a:lnTo>
                <a:lnTo>
                  <a:pt x="49529" y="155193"/>
                </a:lnTo>
                <a:lnTo>
                  <a:pt x="51435" y="148970"/>
                </a:lnTo>
                <a:lnTo>
                  <a:pt x="42602" y="145045"/>
                </a:lnTo>
                <a:lnTo>
                  <a:pt x="34972" y="139572"/>
                </a:lnTo>
                <a:lnTo>
                  <a:pt x="16510" y="102933"/>
                </a:lnTo>
                <a:lnTo>
                  <a:pt x="14224" y="76834"/>
                </a:lnTo>
                <a:lnTo>
                  <a:pt x="14795" y="63597"/>
                </a:lnTo>
                <a:lnTo>
                  <a:pt x="28578" y="22457"/>
                </a:lnTo>
                <a:lnTo>
                  <a:pt x="51688" y="6222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02604" y="4123182"/>
            <a:ext cx="7061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STIXGeneral"/>
                <a:cs typeface="STIXGeneral"/>
              </a:rPr>
              <a:t>𝑘!</a:t>
            </a:r>
            <a:r>
              <a:rPr sz="1300" spc="260" dirty="0">
                <a:latin typeface="STIXGeneral"/>
                <a:cs typeface="STIXGeneral"/>
              </a:rPr>
              <a:t> </a:t>
            </a:r>
            <a:r>
              <a:rPr sz="1300" spc="120" dirty="0">
                <a:latin typeface="STIXGeneral"/>
                <a:cs typeface="STIXGeneral"/>
              </a:rPr>
              <a:t>𝑛−𝑘</a:t>
            </a:r>
            <a:r>
              <a:rPr sz="1300" spc="300" dirty="0">
                <a:latin typeface="STIXGeneral"/>
                <a:cs typeface="STIXGeneral"/>
              </a:rPr>
              <a:t> </a:t>
            </a:r>
            <a:r>
              <a:rPr sz="1300" spc="-50" dirty="0">
                <a:latin typeface="STIXGeneral"/>
                <a:cs typeface="STIXGeneral"/>
              </a:rPr>
              <a:t>!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535940" y="4315815"/>
            <a:ext cx="7230109" cy="2078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Expected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value: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STIXGeneral"/>
                <a:cs typeface="STIXGeneral"/>
              </a:rPr>
              <a:t>𝑛𝑝</a:t>
            </a:r>
            <a:endParaRPr sz="2000">
              <a:latin typeface="STIXGeneral"/>
              <a:cs typeface="STIXGeneral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4" dirty="0">
                <a:latin typeface="Times New Roman"/>
                <a:cs typeface="Times New Roman"/>
              </a:rPr>
              <a:t>Variance: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STIXGeneral"/>
                <a:cs typeface="STIXGeneral"/>
              </a:rPr>
              <a:t>𝑛𝑝(1</a:t>
            </a:r>
            <a:r>
              <a:rPr sz="2000" spc="-55" dirty="0">
                <a:latin typeface="STIXGeneral"/>
                <a:cs typeface="STIXGeneral"/>
              </a:rPr>
              <a:t> </a:t>
            </a:r>
            <a:r>
              <a:rPr sz="2000" spc="120" dirty="0">
                <a:latin typeface="STIXGeneral"/>
                <a:cs typeface="STIXGeneral"/>
              </a:rPr>
              <a:t>−</a:t>
            </a:r>
            <a:r>
              <a:rPr sz="2000" spc="-45" dirty="0">
                <a:latin typeface="STIXGeneral"/>
                <a:cs typeface="STIXGeneral"/>
              </a:rPr>
              <a:t> </a:t>
            </a:r>
            <a:r>
              <a:rPr sz="2000" spc="130" dirty="0">
                <a:latin typeface="STIXGeneral"/>
                <a:cs typeface="STIXGeneral"/>
              </a:rPr>
              <a:t>𝑝)</a:t>
            </a:r>
            <a:endParaRPr sz="2000">
              <a:latin typeface="STIXGeneral"/>
              <a:cs typeface="STIXGeneral"/>
            </a:endParaRPr>
          </a:p>
          <a:p>
            <a:pPr marL="286385" indent="-273685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0" dirty="0">
                <a:latin typeface="Times New Roman"/>
                <a:cs typeface="Times New Roman"/>
              </a:rPr>
              <a:t>An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important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use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for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binomial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distribution: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estimate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000" spc="145" dirty="0">
                <a:latin typeface="Times New Roman"/>
                <a:cs typeface="Times New Roman"/>
              </a:rPr>
              <a:t>binary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measure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using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sample</a:t>
            </a:r>
            <a:endParaRPr sz="20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43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95" dirty="0">
                <a:latin typeface="Times New Roman"/>
                <a:cs typeface="Times New Roman"/>
              </a:rPr>
              <a:t>Given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i="1" spc="195" dirty="0">
                <a:latin typeface="Times New Roman"/>
                <a:cs typeface="Times New Roman"/>
              </a:rPr>
              <a:t>k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success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in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i="1" spc="195" dirty="0">
                <a:latin typeface="Times New Roman"/>
                <a:cs typeface="Times New Roman"/>
              </a:rPr>
              <a:t>n</a:t>
            </a:r>
            <a:r>
              <a:rPr sz="1800" i="1" spc="6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experiments,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estimate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i="1" spc="125" dirty="0">
                <a:latin typeface="Times New Roman"/>
                <a:cs typeface="Times New Roman"/>
              </a:rPr>
              <a:t>p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confidence </a:t>
            </a:r>
            <a:r>
              <a:rPr sz="1800" spc="125" dirty="0">
                <a:latin typeface="Times New Roman"/>
                <a:cs typeface="Times New Roman"/>
              </a:rPr>
              <a:t>interval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for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i="1" spc="7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0" dirty="0"/>
              <a:t>Uniform</a:t>
            </a:r>
            <a:r>
              <a:rPr cap="small" spc="254" dirty="0"/>
              <a:t> </a:t>
            </a:r>
            <a:r>
              <a:rPr cap="small" spc="12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25297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variable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has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uniform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over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[a,b]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has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PDF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8675" y="3168217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3888" y="0"/>
                </a:lnTo>
              </a:path>
            </a:pathLst>
          </a:custGeom>
          <a:ln w="10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83579" y="2826694"/>
            <a:ext cx="14541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8149" y="2843959"/>
            <a:ext cx="14414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919" dirty="0">
                <a:latin typeface="Toppan Bunkyu Gothic Regular"/>
                <a:cs typeface="Toppan Bunkyu Gothic Regular"/>
              </a:rPr>
              <a:t>⎧</a:t>
            </a:r>
            <a:endParaRPr sz="1850">
              <a:latin typeface="Toppan Bunkyu Gothic Regular"/>
              <a:cs typeface="Toppan Bunkyu Gothic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5397" y="2976606"/>
            <a:ext cx="1477010" cy="802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87375">
              <a:lnSpc>
                <a:spcPct val="100000"/>
              </a:lnSpc>
              <a:spcBef>
                <a:spcPts val="125"/>
              </a:spcBef>
            </a:pP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850" i="1" spc="-30" dirty="0">
                <a:latin typeface="Times New Roman"/>
                <a:cs typeface="Times New Roman"/>
              </a:rPr>
              <a:t> </a:t>
            </a:r>
            <a:r>
              <a:rPr sz="1850" spc="-220" dirty="0">
                <a:latin typeface="Toppan Bunkyu Gothic Regular"/>
                <a:cs typeface="Toppan Bunkyu Gothic Regular"/>
              </a:rPr>
              <a:t>≤</a:t>
            </a:r>
            <a:r>
              <a:rPr sz="1850" spc="5" dirty="0">
                <a:latin typeface="Toppan Bunkyu Gothic Regular"/>
                <a:cs typeface="Toppan Bunkyu Gothic Regular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x</a:t>
            </a:r>
            <a:r>
              <a:rPr sz="1850" i="1" spc="-30" dirty="0">
                <a:latin typeface="Times New Roman"/>
                <a:cs typeface="Times New Roman"/>
              </a:rPr>
              <a:t> </a:t>
            </a:r>
            <a:r>
              <a:rPr sz="1850" spc="-220" dirty="0">
                <a:latin typeface="Toppan Bunkyu Gothic Regular"/>
                <a:cs typeface="Toppan Bunkyu Gothic Regular"/>
              </a:rPr>
              <a:t>≤</a:t>
            </a:r>
            <a:r>
              <a:rPr sz="1850" spc="-145" dirty="0">
                <a:latin typeface="Toppan Bunkyu Gothic Regular"/>
                <a:cs typeface="Toppan Bunkyu Gothic Regular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b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536575" algn="l"/>
              </a:tabLst>
            </a:pPr>
            <a:r>
              <a:rPr sz="1850" spc="-50" dirty="0">
                <a:latin typeface="Times New Roman"/>
                <a:cs typeface="Times New Roman"/>
              </a:rPr>
              <a:t>0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i="1" spc="-10" dirty="0">
                <a:latin typeface="Times New Roman"/>
                <a:cs typeface="Times New Roman"/>
              </a:rPr>
              <a:t>otherwise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9441" y="3143783"/>
            <a:ext cx="131635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50" i="1" spc="60" dirty="0">
                <a:latin typeface="Times New Roman"/>
                <a:cs typeface="Times New Roman"/>
              </a:rPr>
              <a:t>p</a:t>
            </a:r>
            <a:r>
              <a:rPr sz="1850" spc="60" dirty="0">
                <a:latin typeface="Times New Roman"/>
                <a:cs typeface="Times New Roman"/>
              </a:rPr>
              <a:t>(</a:t>
            </a:r>
            <a:r>
              <a:rPr sz="1850" i="1" spc="60" dirty="0">
                <a:latin typeface="Times New Roman"/>
                <a:cs typeface="Times New Roman"/>
              </a:rPr>
              <a:t>x</a:t>
            </a:r>
            <a:r>
              <a:rPr sz="1850" spc="60" dirty="0">
                <a:latin typeface="Times New Roman"/>
                <a:cs typeface="Times New Roman"/>
              </a:rPr>
              <a:t>)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spc="-220" dirty="0">
                <a:latin typeface="Toppan Bunkyu Gothic Regular"/>
                <a:cs typeface="Toppan Bunkyu Gothic Regular"/>
              </a:rPr>
              <a:t>=</a:t>
            </a:r>
            <a:r>
              <a:rPr sz="1850" spc="-90" dirty="0">
                <a:latin typeface="Toppan Bunkyu Gothic Regular"/>
                <a:cs typeface="Toppan Bunkyu Gothic Regular"/>
              </a:rPr>
              <a:t> </a:t>
            </a:r>
            <a:r>
              <a:rPr sz="2775" spc="-585" baseline="33033" dirty="0">
                <a:latin typeface="Toppan Bunkyu Gothic Regular"/>
                <a:cs typeface="Toppan Bunkyu Gothic Regular"/>
              </a:rPr>
              <a:t>⎪</a:t>
            </a:r>
            <a:r>
              <a:rPr sz="2775" i="1" spc="-585" baseline="-4504" dirty="0">
                <a:latin typeface="Times New Roman"/>
                <a:cs typeface="Times New Roman"/>
              </a:rPr>
              <a:t>b</a:t>
            </a:r>
            <a:r>
              <a:rPr sz="2775" i="1" spc="-225" baseline="-4504" dirty="0">
                <a:latin typeface="Times New Roman"/>
                <a:cs typeface="Times New Roman"/>
              </a:rPr>
              <a:t> </a:t>
            </a:r>
            <a:r>
              <a:rPr sz="2775" spc="442" baseline="-4504" dirty="0">
                <a:latin typeface="Toppan Bunkyu Gothic Regular"/>
                <a:cs typeface="Toppan Bunkyu Gothic Regular"/>
              </a:rPr>
              <a:t>-</a:t>
            </a:r>
            <a:r>
              <a:rPr sz="2775" spc="-307" baseline="-4504" dirty="0">
                <a:latin typeface="Toppan Bunkyu Gothic Regular"/>
                <a:cs typeface="Toppan Bunkyu Gothic Regular"/>
              </a:rPr>
              <a:t> </a:t>
            </a:r>
            <a:r>
              <a:rPr sz="2775" i="1" spc="-75" baseline="-4504" dirty="0">
                <a:latin typeface="Times New Roman"/>
                <a:cs typeface="Times New Roman"/>
              </a:rPr>
              <a:t>a</a:t>
            </a:r>
            <a:endParaRPr sz="2775" baseline="-450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8149" y="3184653"/>
            <a:ext cx="14414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919" dirty="0">
                <a:latin typeface="Toppan Bunkyu Gothic Regular"/>
                <a:cs typeface="Toppan Bunkyu Gothic Regular"/>
              </a:rPr>
              <a:t>⎨</a:t>
            </a:r>
            <a:endParaRPr sz="1850">
              <a:latin typeface="Toppan Bunkyu Gothic Regular"/>
              <a:cs typeface="Toppan Bunkyu Gothic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2749" y="3412704"/>
            <a:ext cx="19494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50" spc="-2540" dirty="0">
                <a:latin typeface="Toppan Bunkyu Gothic Regular"/>
                <a:cs typeface="Toppan Bunkyu Gothic Regular"/>
              </a:rPr>
              <a:t>⎪</a:t>
            </a:r>
            <a:r>
              <a:rPr sz="2775" spc="-1005" baseline="-27027" dirty="0">
                <a:latin typeface="Toppan Bunkyu Gothic Regular"/>
                <a:cs typeface="Toppan Bunkyu Gothic Regular"/>
              </a:rPr>
              <a:t>⎩</a:t>
            </a:r>
            <a:endParaRPr sz="2775" baseline="-27027">
              <a:latin typeface="Toppan Bunkyu Gothic Regular"/>
              <a:cs typeface="Toppan Bunkyu Gothic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794" y="4670297"/>
            <a:ext cx="5815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Check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and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make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sure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that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p(x)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integrates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1.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are the mean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and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variances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of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this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distribution?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2441" y="2398522"/>
            <a:ext cx="3140062" cy="16344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1876" y="5196966"/>
            <a:ext cx="659384" cy="12474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2704" y="5445633"/>
            <a:ext cx="718819" cy="50309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8392" y="5529236"/>
            <a:ext cx="170687" cy="431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60647" y="5624321"/>
            <a:ext cx="226694" cy="26797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8447" y="3102482"/>
            <a:ext cx="34925" cy="426720"/>
          </a:xfrm>
          <a:custGeom>
            <a:avLst/>
            <a:gdLst/>
            <a:ahLst/>
            <a:cxnLst/>
            <a:rect l="l" t="t" r="r" b="b"/>
            <a:pathLst>
              <a:path w="34925" h="426720">
                <a:moveTo>
                  <a:pt x="34417" y="146050"/>
                </a:moveTo>
                <a:lnTo>
                  <a:pt x="9651" y="146050"/>
                </a:lnTo>
                <a:lnTo>
                  <a:pt x="9398" y="190626"/>
                </a:lnTo>
                <a:lnTo>
                  <a:pt x="9351" y="191134"/>
                </a:lnTo>
                <a:lnTo>
                  <a:pt x="8254" y="214883"/>
                </a:lnTo>
                <a:lnTo>
                  <a:pt x="8127" y="239267"/>
                </a:lnTo>
                <a:lnTo>
                  <a:pt x="8082" y="239775"/>
                </a:lnTo>
                <a:lnTo>
                  <a:pt x="4645" y="317245"/>
                </a:lnTo>
                <a:lnTo>
                  <a:pt x="3509" y="341756"/>
                </a:lnTo>
                <a:lnTo>
                  <a:pt x="2478" y="366649"/>
                </a:lnTo>
                <a:lnTo>
                  <a:pt x="1341" y="390397"/>
                </a:lnTo>
                <a:lnTo>
                  <a:pt x="319" y="413384"/>
                </a:lnTo>
                <a:lnTo>
                  <a:pt x="0" y="419353"/>
                </a:lnTo>
                <a:lnTo>
                  <a:pt x="5587" y="425576"/>
                </a:lnTo>
                <a:lnTo>
                  <a:pt x="12826" y="425830"/>
                </a:lnTo>
                <a:lnTo>
                  <a:pt x="19938" y="426212"/>
                </a:lnTo>
                <a:lnTo>
                  <a:pt x="26161" y="420624"/>
                </a:lnTo>
                <a:lnTo>
                  <a:pt x="26416" y="413384"/>
                </a:lnTo>
                <a:lnTo>
                  <a:pt x="27613" y="389127"/>
                </a:lnTo>
                <a:lnTo>
                  <a:pt x="28633" y="365378"/>
                </a:lnTo>
                <a:lnTo>
                  <a:pt x="29765" y="340613"/>
                </a:lnTo>
                <a:lnTo>
                  <a:pt x="30778" y="316102"/>
                </a:lnTo>
                <a:lnTo>
                  <a:pt x="33781" y="239775"/>
                </a:lnTo>
                <a:lnTo>
                  <a:pt x="33654" y="216026"/>
                </a:lnTo>
                <a:lnTo>
                  <a:pt x="34671" y="191134"/>
                </a:lnTo>
                <a:lnTo>
                  <a:pt x="34417" y="146050"/>
                </a:lnTo>
                <a:close/>
              </a:path>
              <a:path w="34925" h="426720">
                <a:moveTo>
                  <a:pt x="8127" y="238759"/>
                </a:moveTo>
                <a:lnTo>
                  <a:pt x="8105" y="239267"/>
                </a:lnTo>
                <a:lnTo>
                  <a:pt x="8127" y="238759"/>
                </a:lnTo>
                <a:close/>
              </a:path>
              <a:path w="34925" h="426720">
                <a:moveTo>
                  <a:pt x="33680" y="215391"/>
                </a:moveTo>
                <a:lnTo>
                  <a:pt x="33657" y="215955"/>
                </a:lnTo>
                <a:lnTo>
                  <a:pt x="33680" y="215391"/>
                </a:lnTo>
                <a:close/>
              </a:path>
              <a:path w="34925" h="426720">
                <a:moveTo>
                  <a:pt x="9398" y="190118"/>
                </a:moveTo>
                <a:lnTo>
                  <a:pt x="9374" y="190626"/>
                </a:lnTo>
                <a:lnTo>
                  <a:pt x="9398" y="190118"/>
                </a:lnTo>
                <a:close/>
              </a:path>
              <a:path w="34925" h="426720">
                <a:moveTo>
                  <a:pt x="9651" y="145922"/>
                </a:moveTo>
                <a:lnTo>
                  <a:pt x="9651" y="146050"/>
                </a:lnTo>
                <a:lnTo>
                  <a:pt x="9651" y="145922"/>
                </a:lnTo>
                <a:close/>
              </a:path>
              <a:path w="34925" h="426720">
                <a:moveTo>
                  <a:pt x="8935" y="33459"/>
                </a:moveTo>
                <a:lnTo>
                  <a:pt x="8890" y="48132"/>
                </a:lnTo>
                <a:lnTo>
                  <a:pt x="10032" y="60325"/>
                </a:lnTo>
                <a:lnTo>
                  <a:pt x="9651" y="146050"/>
                </a:lnTo>
                <a:lnTo>
                  <a:pt x="34417" y="146050"/>
                </a:lnTo>
                <a:lnTo>
                  <a:pt x="34290" y="106806"/>
                </a:lnTo>
                <a:lnTo>
                  <a:pt x="34162" y="89788"/>
                </a:lnTo>
                <a:lnTo>
                  <a:pt x="34035" y="58165"/>
                </a:lnTo>
                <a:lnTo>
                  <a:pt x="33104" y="46989"/>
                </a:lnTo>
                <a:lnTo>
                  <a:pt x="32997" y="35051"/>
                </a:lnTo>
                <a:lnTo>
                  <a:pt x="19684" y="35051"/>
                </a:lnTo>
                <a:lnTo>
                  <a:pt x="14097" y="34162"/>
                </a:lnTo>
                <a:lnTo>
                  <a:pt x="8935" y="33459"/>
                </a:lnTo>
                <a:close/>
              </a:path>
              <a:path w="34925" h="426720">
                <a:moveTo>
                  <a:pt x="9905" y="59308"/>
                </a:moveTo>
                <a:lnTo>
                  <a:pt x="9905" y="60325"/>
                </a:lnTo>
                <a:lnTo>
                  <a:pt x="9905" y="59308"/>
                </a:lnTo>
                <a:close/>
              </a:path>
              <a:path w="34925" h="426720">
                <a:moveTo>
                  <a:pt x="33020" y="45974"/>
                </a:moveTo>
                <a:lnTo>
                  <a:pt x="33020" y="46989"/>
                </a:lnTo>
                <a:lnTo>
                  <a:pt x="33020" y="45974"/>
                </a:lnTo>
                <a:close/>
              </a:path>
              <a:path w="34925" h="426720">
                <a:moveTo>
                  <a:pt x="9000" y="29039"/>
                </a:moveTo>
                <a:lnTo>
                  <a:pt x="8935" y="33459"/>
                </a:lnTo>
                <a:lnTo>
                  <a:pt x="14097" y="34162"/>
                </a:lnTo>
                <a:lnTo>
                  <a:pt x="19684" y="35051"/>
                </a:lnTo>
                <a:lnTo>
                  <a:pt x="24765" y="31241"/>
                </a:lnTo>
                <a:lnTo>
                  <a:pt x="24987" y="29844"/>
                </a:lnTo>
                <a:lnTo>
                  <a:pt x="9144" y="29844"/>
                </a:lnTo>
                <a:lnTo>
                  <a:pt x="9000" y="29039"/>
                </a:lnTo>
                <a:close/>
              </a:path>
              <a:path w="34925" h="426720">
                <a:moveTo>
                  <a:pt x="28860" y="11347"/>
                </a:moveTo>
                <a:lnTo>
                  <a:pt x="29071" y="12318"/>
                </a:lnTo>
                <a:lnTo>
                  <a:pt x="29181" y="13014"/>
                </a:lnTo>
                <a:lnTo>
                  <a:pt x="27062" y="17486"/>
                </a:lnTo>
                <a:lnTo>
                  <a:pt x="27019" y="17779"/>
                </a:lnTo>
                <a:lnTo>
                  <a:pt x="26902" y="18287"/>
                </a:lnTo>
                <a:lnTo>
                  <a:pt x="25653" y="25653"/>
                </a:lnTo>
                <a:lnTo>
                  <a:pt x="24765" y="31241"/>
                </a:lnTo>
                <a:lnTo>
                  <a:pt x="19684" y="35051"/>
                </a:lnTo>
                <a:lnTo>
                  <a:pt x="32997" y="35051"/>
                </a:lnTo>
                <a:lnTo>
                  <a:pt x="32893" y="27939"/>
                </a:lnTo>
                <a:lnTo>
                  <a:pt x="32638" y="25526"/>
                </a:lnTo>
                <a:lnTo>
                  <a:pt x="31324" y="19017"/>
                </a:lnTo>
                <a:lnTo>
                  <a:pt x="30099" y="14604"/>
                </a:lnTo>
                <a:lnTo>
                  <a:pt x="29591" y="12953"/>
                </a:lnTo>
                <a:lnTo>
                  <a:pt x="28860" y="11347"/>
                </a:lnTo>
                <a:close/>
              </a:path>
              <a:path w="34925" h="426720">
                <a:moveTo>
                  <a:pt x="5982" y="17263"/>
                </a:moveTo>
                <a:lnTo>
                  <a:pt x="4699" y="28320"/>
                </a:lnTo>
                <a:lnTo>
                  <a:pt x="8508" y="33400"/>
                </a:lnTo>
                <a:lnTo>
                  <a:pt x="8935" y="33459"/>
                </a:lnTo>
                <a:lnTo>
                  <a:pt x="9000" y="29039"/>
                </a:lnTo>
                <a:lnTo>
                  <a:pt x="8195" y="24511"/>
                </a:lnTo>
                <a:lnTo>
                  <a:pt x="8172" y="24129"/>
                </a:lnTo>
                <a:lnTo>
                  <a:pt x="7347" y="20313"/>
                </a:lnTo>
                <a:lnTo>
                  <a:pt x="7001" y="19176"/>
                </a:lnTo>
                <a:lnTo>
                  <a:pt x="6223" y="17779"/>
                </a:lnTo>
                <a:lnTo>
                  <a:pt x="5982" y="17263"/>
                </a:lnTo>
                <a:close/>
              </a:path>
              <a:path w="34925" h="426720">
                <a:moveTo>
                  <a:pt x="9017" y="27939"/>
                </a:moveTo>
                <a:lnTo>
                  <a:pt x="9000" y="29039"/>
                </a:lnTo>
                <a:lnTo>
                  <a:pt x="9144" y="29844"/>
                </a:lnTo>
                <a:lnTo>
                  <a:pt x="9017" y="27939"/>
                </a:lnTo>
                <a:close/>
              </a:path>
              <a:path w="34925" h="426720">
                <a:moveTo>
                  <a:pt x="25290" y="27939"/>
                </a:moveTo>
                <a:lnTo>
                  <a:pt x="9017" y="27939"/>
                </a:lnTo>
                <a:lnTo>
                  <a:pt x="9144" y="29844"/>
                </a:lnTo>
                <a:lnTo>
                  <a:pt x="24987" y="29844"/>
                </a:lnTo>
                <a:lnTo>
                  <a:pt x="25290" y="27939"/>
                </a:lnTo>
                <a:close/>
              </a:path>
              <a:path w="34925" h="426720">
                <a:moveTo>
                  <a:pt x="26528" y="18287"/>
                </a:moveTo>
                <a:lnTo>
                  <a:pt x="6730" y="18287"/>
                </a:lnTo>
                <a:lnTo>
                  <a:pt x="7366" y="19938"/>
                </a:lnTo>
                <a:lnTo>
                  <a:pt x="7375" y="20313"/>
                </a:lnTo>
                <a:lnTo>
                  <a:pt x="7620" y="21208"/>
                </a:lnTo>
                <a:lnTo>
                  <a:pt x="8254" y="24511"/>
                </a:lnTo>
                <a:lnTo>
                  <a:pt x="9000" y="29039"/>
                </a:lnTo>
                <a:lnTo>
                  <a:pt x="9017" y="27939"/>
                </a:lnTo>
                <a:lnTo>
                  <a:pt x="25290" y="27939"/>
                </a:lnTo>
                <a:lnTo>
                  <a:pt x="26751" y="19176"/>
                </a:lnTo>
                <a:lnTo>
                  <a:pt x="26288" y="19176"/>
                </a:lnTo>
                <a:lnTo>
                  <a:pt x="26528" y="18287"/>
                </a:lnTo>
                <a:close/>
              </a:path>
              <a:path w="34925" h="426720">
                <a:moveTo>
                  <a:pt x="8127" y="24129"/>
                </a:moveTo>
                <a:lnTo>
                  <a:pt x="8195" y="24511"/>
                </a:lnTo>
                <a:lnTo>
                  <a:pt x="8127" y="24129"/>
                </a:lnTo>
                <a:close/>
              </a:path>
              <a:path w="34925" h="426720">
                <a:moveTo>
                  <a:pt x="8172" y="24129"/>
                </a:moveTo>
                <a:lnTo>
                  <a:pt x="8254" y="24511"/>
                </a:lnTo>
                <a:lnTo>
                  <a:pt x="8172" y="24129"/>
                </a:lnTo>
                <a:close/>
              </a:path>
              <a:path w="34925" h="426720">
                <a:moveTo>
                  <a:pt x="7347" y="20313"/>
                </a:moveTo>
                <a:lnTo>
                  <a:pt x="7541" y="21208"/>
                </a:lnTo>
                <a:lnTo>
                  <a:pt x="7347" y="20313"/>
                </a:lnTo>
                <a:close/>
              </a:path>
              <a:path w="34925" h="426720">
                <a:moveTo>
                  <a:pt x="7238" y="19812"/>
                </a:moveTo>
                <a:lnTo>
                  <a:pt x="7347" y="20313"/>
                </a:lnTo>
                <a:lnTo>
                  <a:pt x="7620" y="21208"/>
                </a:lnTo>
                <a:lnTo>
                  <a:pt x="7238" y="19812"/>
                </a:lnTo>
                <a:close/>
              </a:path>
              <a:path w="34925" h="426720">
                <a:moveTo>
                  <a:pt x="7238" y="19812"/>
                </a:moveTo>
                <a:lnTo>
                  <a:pt x="7347" y="20313"/>
                </a:lnTo>
                <a:lnTo>
                  <a:pt x="7238" y="19812"/>
                </a:lnTo>
                <a:close/>
              </a:path>
              <a:path w="34925" h="426720">
                <a:moveTo>
                  <a:pt x="7306" y="19812"/>
                </a:moveTo>
                <a:close/>
              </a:path>
              <a:path w="34925" h="426720">
                <a:moveTo>
                  <a:pt x="6730" y="18287"/>
                </a:moveTo>
                <a:lnTo>
                  <a:pt x="7010" y="19176"/>
                </a:lnTo>
                <a:lnTo>
                  <a:pt x="7366" y="19938"/>
                </a:lnTo>
                <a:lnTo>
                  <a:pt x="6730" y="18287"/>
                </a:lnTo>
                <a:close/>
              </a:path>
              <a:path w="34925" h="426720">
                <a:moveTo>
                  <a:pt x="6984" y="19122"/>
                </a:moveTo>
                <a:lnTo>
                  <a:pt x="7194" y="19812"/>
                </a:lnTo>
                <a:lnTo>
                  <a:pt x="6984" y="19122"/>
                </a:lnTo>
                <a:close/>
              </a:path>
              <a:path w="34925" h="426720">
                <a:moveTo>
                  <a:pt x="6271" y="17652"/>
                </a:moveTo>
                <a:lnTo>
                  <a:pt x="6984" y="19176"/>
                </a:lnTo>
                <a:lnTo>
                  <a:pt x="6935" y="19017"/>
                </a:lnTo>
                <a:lnTo>
                  <a:pt x="6476" y="18033"/>
                </a:lnTo>
                <a:lnTo>
                  <a:pt x="6271" y="17652"/>
                </a:lnTo>
                <a:close/>
              </a:path>
              <a:path w="34925" h="426720">
                <a:moveTo>
                  <a:pt x="6935" y="19017"/>
                </a:moveTo>
                <a:lnTo>
                  <a:pt x="6984" y="19176"/>
                </a:lnTo>
                <a:lnTo>
                  <a:pt x="6935" y="19017"/>
                </a:lnTo>
                <a:close/>
              </a:path>
              <a:path w="34925" h="426720">
                <a:moveTo>
                  <a:pt x="27177" y="15875"/>
                </a:moveTo>
                <a:lnTo>
                  <a:pt x="26288" y="19176"/>
                </a:lnTo>
                <a:lnTo>
                  <a:pt x="27041" y="17532"/>
                </a:lnTo>
                <a:lnTo>
                  <a:pt x="27177" y="15875"/>
                </a:lnTo>
                <a:close/>
              </a:path>
              <a:path w="34925" h="426720">
                <a:moveTo>
                  <a:pt x="27062" y="17486"/>
                </a:moveTo>
                <a:lnTo>
                  <a:pt x="26288" y="19176"/>
                </a:lnTo>
                <a:lnTo>
                  <a:pt x="26751" y="19176"/>
                </a:lnTo>
                <a:lnTo>
                  <a:pt x="26902" y="18287"/>
                </a:lnTo>
                <a:lnTo>
                  <a:pt x="27019" y="17779"/>
                </a:lnTo>
                <a:lnTo>
                  <a:pt x="27062" y="17486"/>
                </a:lnTo>
                <a:close/>
              </a:path>
              <a:path w="34925" h="426720">
                <a:moveTo>
                  <a:pt x="28127" y="15239"/>
                </a:moveTo>
                <a:lnTo>
                  <a:pt x="6223" y="15239"/>
                </a:lnTo>
                <a:lnTo>
                  <a:pt x="6223" y="16700"/>
                </a:lnTo>
                <a:lnTo>
                  <a:pt x="6935" y="19017"/>
                </a:lnTo>
                <a:lnTo>
                  <a:pt x="6730" y="18287"/>
                </a:lnTo>
                <a:lnTo>
                  <a:pt x="26528" y="18287"/>
                </a:lnTo>
                <a:lnTo>
                  <a:pt x="27177" y="15875"/>
                </a:lnTo>
                <a:lnTo>
                  <a:pt x="27826" y="15875"/>
                </a:lnTo>
                <a:lnTo>
                  <a:pt x="28127" y="15239"/>
                </a:lnTo>
                <a:close/>
              </a:path>
              <a:path w="34925" h="426720">
                <a:moveTo>
                  <a:pt x="6223" y="16700"/>
                </a:moveTo>
                <a:lnTo>
                  <a:pt x="6339" y="17779"/>
                </a:lnTo>
                <a:lnTo>
                  <a:pt x="6935" y="19017"/>
                </a:lnTo>
                <a:lnTo>
                  <a:pt x="6223" y="16700"/>
                </a:lnTo>
                <a:close/>
              </a:path>
              <a:path w="34925" h="426720">
                <a:moveTo>
                  <a:pt x="5996" y="17145"/>
                </a:moveTo>
                <a:lnTo>
                  <a:pt x="6086" y="17486"/>
                </a:lnTo>
                <a:lnTo>
                  <a:pt x="6163" y="17652"/>
                </a:lnTo>
                <a:lnTo>
                  <a:pt x="6181" y="17486"/>
                </a:lnTo>
                <a:lnTo>
                  <a:pt x="5996" y="17145"/>
                </a:lnTo>
                <a:close/>
              </a:path>
              <a:path w="34925" h="426720">
                <a:moveTo>
                  <a:pt x="6223" y="17564"/>
                </a:moveTo>
                <a:close/>
              </a:path>
              <a:path w="34925" h="426720">
                <a:moveTo>
                  <a:pt x="6097" y="16294"/>
                </a:moveTo>
                <a:lnTo>
                  <a:pt x="6150" y="17145"/>
                </a:lnTo>
                <a:lnTo>
                  <a:pt x="6223" y="17564"/>
                </a:lnTo>
                <a:lnTo>
                  <a:pt x="6097" y="16294"/>
                </a:lnTo>
                <a:close/>
              </a:path>
              <a:path w="34925" h="426720">
                <a:moveTo>
                  <a:pt x="6066" y="16558"/>
                </a:moveTo>
                <a:lnTo>
                  <a:pt x="6060" y="17263"/>
                </a:lnTo>
                <a:lnTo>
                  <a:pt x="6205" y="17532"/>
                </a:lnTo>
                <a:lnTo>
                  <a:pt x="6066" y="16558"/>
                </a:lnTo>
                <a:close/>
              </a:path>
              <a:path w="34925" h="426720">
                <a:moveTo>
                  <a:pt x="27826" y="15875"/>
                </a:moveTo>
                <a:lnTo>
                  <a:pt x="27177" y="15875"/>
                </a:lnTo>
                <a:lnTo>
                  <a:pt x="27062" y="17486"/>
                </a:lnTo>
                <a:lnTo>
                  <a:pt x="27826" y="15875"/>
                </a:lnTo>
                <a:close/>
              </a:path>
              <a:path w="34925" h="426720">
                <a:moveTo>
                  <a:pt x="5503" y="16232"/>
                </a:moveTo>
                <a:lnTo>
                  <a:pt x="5982" y="17263"/>
                </a:lnTo>
                <a:lnTo>
                  <a:pt x="5503" y="16232"/>
                </a:lnTo>
                <a:close/>
              </a:path>
              <a:path w="34925" h="426720">
                <a:moveTo>
                  <a:pt x="18497" y="527"/>
                </a:moveTo>
                <a:lnTo>
                  <a:pt x="4006" y="13014"/>
                </a:lnTo>
                <a:lnTo>
                  <a:pt x="5536" y="16294"/>
                </a:lnTo>
                <a:lnTo>
                  <a:pt x="5996" y="17145"/>
                </a:lnTo>
                <a:lnTo>
                  <a:pt x="5969" y="15875"/>
                </a:lnTo>
                <a:lnTo>
                  <a:pt x="6147" y="15875"/>
                </a:lnTo>
                <a:lnTo>
                  <a:pt x="6223" y="15239"/>
                </a:lnTo>
                <a:lnTo>
                  <a:pt x="28127" y="15239"/>
                </a:lnTo>
                <a:lnTo>
                  <a:pt x="29209" y="12953"/>
                </a:lnTo>
                <a:lnTo>
                  <a:pt x="23622" y="3809"/>
                </a:lnTo>
                <a:lnTo>
                  <a:pt x="19808" y="805"/>
                </a:lnTo>
                <a:lnTo>
                  <a:pt x="18497" y="527"/>
                </a:lnTo>
                <a:close/>
              </a:path>
              <a:path w="34925" h="426720">
                <a:moveTo>
                  <a:pt x="6147" y="15875"/>
                </a:moveTo>
                <a:lnTo>
                  <a:pt x="5969" y="15875"/>
                </a:lnTo>
                <a:lnTo>
                  <a:pt x="6097" y="16294"/>
                </a:lnTo>
                <a:lnTo>
                  <a:pt x="6147" y="15875"/>
                </a:lnTo>
                <a:close/>
              </a:path>
              <a:path w="34925" h="426720">
                <a:moveTo>
                  <a:pt x="4006" y="13014"/>
                </a:moveTo>
                <a:lnTo>
                  <a:pt x="3936" y="13334"/>
                </a:lnTo>
                <a:lnTo>
                  <a:pt x="5503" y="16232"/>
                </a:lnTo>
                <a:lnTo>
                  <a:pt x="4006" y="13014"/>
                </a:lnTo>
                <a:close/>
              </a:path>
              <a:path w="34925" h="426720">
                <a:moveTo>
                  <a:pt x="5163" y="7691"/>
                </a:moveTo>
                <a:lnTo>
                  <a:pt x="3682" y="12318"/>
                </a:lnTo>
                <a:lnTo>
                  <a:pt x="4006" y="13014"/>
                </a:lnTo>
                <a:lnTo>
                  <a:pt x="5163" y="7691"/>
                </a:lnTo>
                <a:close/>
              </a:path>
              <a:path w="34925" h="426720">
                <a:moveTo>
                  <a:pt x="25012" y="4873"/>
                </a:moveTo>
                <a:lnTo>
                  <a:pt x="27177" y="8000"/>
                </a:lnTo>
                <a:lnTo>
                  <a:pt x="28321" y="10159"/>
                </a:lnTo>
                <a:lnTo>
                  <a:pt x="28860" y="11347"/>
                </a:lnTo>
                <a:lnTo>
                  <a:pt x="27940" y="7112"/>
                </a:lnTo>
                <a:lnTo>
                  <a:pt x="25012" y="4873"/>
                </a:lnTo>
                <a:close/>
              </a:path>
              <a:path w="34925" h="426720">
                <a:moveTo>
                  <a:pt x="10029" y="3443"/>
                </a:moveTo>
                <a:lnTo>
                  <a:pt x="5715" y="5968"/>
                </a:lnTo>
                <a:lnTo>
                  <a:pt x="5234" y="7469"/>
                </a:lnTo>
                <a:lnTo>
                  <a:pt x="10029" y="3443"/>
                </a:lnTo>
                <a:close/>
              </a:path>
              <a:path w="34925" h="426720">
                <a:moveTo>
                  <a:pt x="19808" y="805"/>
                </a:moveTo>
                <a:lnTo>
                  <a:pt x="23622" y="3809"/>
                </a:lnTo>
                <a:lnTo>
                  <a:pt x="25012" y="4873"/>
                </a:lnTo>
                <a:lnTo>
                  <a:pt x="22605" y="1396"/>
                </a:lnTo>
                <a:lnTo>
                  <a:pt x="19808" y="805"/>
                </a:lnTo>
                <a:close/>
              </a:path>
              <a:path w="34925" h="426720">
                <a:moveTo>
                  <a:pt x="14952" y="603"/>
                </a:moveTo>
                <a:lnTo>
                  <a:pt x="13461" y="634"/>
                </a:lnTo>
                <a:lnTo>
                  <a:pt x="10029" y="3443"/>
                </a:lnTo>
                <a:lnTo>
                  <a:pt x="14952" y="603"/>
                </a:lnTo>
                <a:close/>
              </a:path>
              <a:path w="34925" h="426720">
                <a:moveTo>
                  <a:pt x="19430" y="507"/>
                </a:moveTo>
                <a:lnTo>
                  <a:pt x="18497" y="527"/>
                </a:lnTo>
                <a:lnTo>
                  <a:pt x="19808" y="805"/>
                </a:lnTo>
                <a:lnTo>
                  <a:pt x="19430" y="507"/>
                </a:lnTo>
                <a:close/>
              </a:path>
              <a:path w="34925" h="426720">
                <a:moveTo>
                  <a:pt x="16001" y="0"/>
                </a:moveTo>
                <a:lnTo>
                  <a:pt x="14952" y="603"/>
                </a:lnTo>
                <a:lnTo>
                  <a:pt x="18497" y="527"/>
                </a:lnTo>
                <a:lnTo>
                  <a:pt x="160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0" dirty="0"/>
              <a:t>Gaussian</a:t>
            </a:r>
            <a:r>
              <a:rPr cap="small" spc="285" dirty="0"/>
              <a:t> </a:t>
            </a:r>
            <a:r>
              <a:rPr cap="small" spc="125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240" y="1585087"/>
            <a:ext cx="680656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7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variable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has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Gaussian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with </a:t>
            </a:r>
            <a:r>
              <a:rPr sz="2400" spc="225" dirty="0">
                <a:latin typeface="Times New Roman"/>
                <a:cs typeface="Times New Roman"/>
              </a:rPr>
              <a:t>mean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35" dirty="0">
                <a:latin typeface="Toppan Bunkyu Gothic Regular"/>
                <a:cs typeface="Toppan Bunkyu Gothic Regular"/>
              </a:rPr>
              <a:t>μ</a:t>
            </a:r>
            <a:r>
              <a:rPr sz="2400" spc="5" dirty="0">
                <a:latin typeface="Toppan Bunkyu Gothic Regular"/>
                <a:cs typeface="Toppan Bunkyu Gothic Regular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variance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oppan Bunkyu Gothic Regular"/>
                <a:cs typeface="Toppan Bunkyu Gothic Regular"/>
              </a:rPr>
              <a:t>σ</a:t>
            </a:r>
            <a:r>
              <a:rPr sz="2400" spc="-412" baseline="24305" dirty="0">
                <a:latin typeface="Times New Roman"/>
                <a:cs typeface="Times New Roman"/>
              </a:rPr>
              <a:t>2</a:t>
            </a:r>
            <a:r>
              <a:rPr sz="2400" spc="-275" dirty="0">
                <a:latin typeface="Times New Roman"/>
                <a:cs typeface="Times New Roman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has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PDF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81287" y="3317497"/>
            <a:ext cx="948690" cy="447675"/>
            <a:chOff x="3681287" y="3317497"/>
            <a:chExt cx="948690" cy="447675"/>
          </a:xfrm>
        </p:grpSpPr>
        <p:sp>
          <p:nvSpPr>
            <p:cNvPr id="7" name="object 7"/>
            <p:cNvSpPr/>
            <p:nvPr/>
          </p:nvSpPr>
          <p:spPr>
            <a:xfrm>
              <a:off x="3717708" y="3382439"/>
              <a:ext cx="661670" cy="381000"/>
            </a:xfrm>
            <a:custGeom>
              <a:avLst/>
              <a:gdLst/>
              <a:ahLst/>
              <a:cxnLst/>
              <a:rect l="l" t="t" r="r" b="b"/>
              <a:pathLst>
                <a:path w="661670" h="381000">
                  <a:moveTo>
                    <a:pt x="0" y="256898"/>
                  </a:moveTo>
                  <a:lnTo>
                    <a:pt x="35737" y="236398"/>
                  </a:lnTo>
                </a:path>
                <a:path w="661670" h="381000">
                  <a:moveTo>
                    <a:pt x="36420" y="236398"/>
                  </a:moveTo>
                  <a:lnTo>
                    <a:pt x="123682" y="380569"/>
                  </a:lnTo>
                </a:path>
                <a:path w="661670" h="381000">
                  <a:moveTo>
                    <a:pt x="123682" y="380569"/>
                  </a:moveTo>
                  <a:lnTo>
                    <a:pt x="218525" y="681"/>
                  </a:lnTo>
                </a:path>
                <a:path w="661670" h="381000">
                  <a:moveTo>
                    <a:pt x="218525" y="0"/>
                  </a:moveTo>
                  <a:lnTo>
                    <a:pt x="661047" y="0"/>
                  </a:lnTo>
                </a:path>
              </a:pathLst>
            </a:custGeom>
            <a:ln w="4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0840" y="3370121"/>
              <a:ext cx="665480" cy="389255"/>
            </a:xfrm>
            <a:custGeom>
              <a:avLst/>
              <a:gdLst/>
              <a:ahLst/>
              <a:cxnLst/>
              <a:rect l="l" t="t" r="r" b="b"/>
              <a:pathLst>
                <a:path w="665479" h="389254">
                  <a:moveTo>
                    <a:pt x="665150" y="0"/>
                  </a:moveTo>
                  <a:lnTo>
                    <a:pt x="215076" y="0"/>
                  </a:lnTo>
                  <a:lnTo>
                    <a:pt x="127131" y="351207"/>
                  </a:lnTo>
                  <a:lnTo>
                    <a:pt x="49472" y="233002"/>
                  </a:lnTo>
                  <a:lnTo>
                    <a:pt x="0" y="260333"/>
                  </a:lnTo>
                  <a:lnTo>
                    <a:pt x="6184" y="270581"/>
                  </a:lnTo>
                  <a:lnTo>
                    <a:pt x="30236" y="256915"/>
                  </a:lnTo>
                  <a:lnTo>
                    <a:pt x="118182" y="388786"/>
                  </a:lnTo>
                  <a:lnTo>
                    <a:pt x="135366" y="388786"/>
                  </a:lnTo>
                  <a:lnTo>
                    <a:pt x="228128" y="17766"/>
                  </a:lnTo>
                  <a:lnTo>
                    <a:pt x="665150" y="17766"/>
                  </a:lnTo>
                  <a:lnTo>
                    <a:pt x="665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1287" y="3325025"/>
              <a:ext cx="948690" cy="0"/>
            </a:xfrm>
            <a:custGeom>
              <a:avLst/>
              <a:gdLst/>
              <a:ahLst/>
              <a:cxnLst/>
              <a:rect l="l" t="t" r="r" b="b"/>
              <a:pathLst>
                <a:path w="948689">
                  <a:moveTo>
                    <a:pt x="0" y="0"/>
                  </a:moveTo>
                  <a:lnTo>
                    <a:pt x="948252" y="0"/>
                  </a:lnTo>
                </a:path>
              </a:pathLst>
            </a:custGeom>
            <a:ln w="15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55648" y="2682603"/>
            <a:ext cx="70548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-644" baseline="-2583" dirty="0">
                <a:latin typeface="Toppan Bunkyu Gothic Regular"/>
                <a:cs typeface="Toppan Bunkyu Gothic Regular"/>
              </a:rPr>
              <a:t>(</a:t>
            </a:r>
            <a:r>
              <a:rPr sz="3225" spc="-577" baseline="-2583" dirty="0">
                <a:latin typeface="Toppan Bunkyu Gothic Regular"/>
                <a:cs typeface="Toppan Bunkyu Gothic Regular"/>
              </a:rPr>
              <a:t> </a:t>
            </a:r>
            <a:r>
              <a:rPr sz="1650" i="1" spc="229" dirty="0">
                <a:latin typeface="Times New Roman"/>
                <a:cs typeface="Times New Roman"/>
              </a:rPr>
              <a:t>x</a:t>
            </a:r>
            <a:r>
              <a:rPr sz="1650" spc="229" dirty="0">
                <a:latin typeface="Toppan Bunkyu Gothic Regular"/>
                <a:cs typeface="Toppan Bunkyu Gothic Regular"/>
              </a:rPr>
              <a:t>-</a:t>
            </a:r>
            <a:r>
              <a:rPr sz="1700" i="1" spc="-80" dirty="0">
                <a:latin typeface="DejaVu Sans Mono for Powerline"/>
                <a:cs typeface="DejaVu Sans Mono for Powerline"/>
              </a:rPr>
              <a:t>μ</a:t>
            </a:r>
            <a:r>
              <a:rPr sz="1700" i="1" spc="-805" dirty="0">
                <a:latin typeface="DejaVu Sans Mono for Powerline"/>
                <a:cs typeface="DejaVu Sans Mono for Powerline"/>
              </a:rPr>
              <a:t> </a:t>
            </a:r>
            <a:r>
              <a:rPr sz="3225" spc="-89" baseline="-2583" dirty="0">
                <a:latin typeface="Toppan Bunkyu Gothic Regular"/>
                <a:cs typeface="Toppan Bunkyu Gothic Regular"/>
              </a:rPr>
              <a:t>)</a:t>
            </a:r>
            <a:r>
              <a:rPr sz="1725" spc="-89" baseline="45893" dirty="0">
                <a:latin typeface="Times New Roman"/>
                <a:cs typeface="Times New Roman"/>
              </a:rPr>
              <a:t>2</a:t>
            </a:r>
            <a:endParaRPr sz="1725" baseline="4589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86167" y="3068123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7855" y="0"/>
                </a:lnTo>
              </a:path>
            </a:pathLst>
          </a:custGeom>
          <a:ln w="7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01986" y="3069644"/>
            <a:ext cx="41910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latin typeface="Times New Roman"/>
                <a:cs typeface="Times New Roman"/>
              </a:rPr>
              <a:t>2</a:t>
            </a:r>
            <a:r>
              <a:rPr sz="1700" i="1" spc="-35" dirty="0">
                <a:latin typeface="DejaVu Sans Mono for Powerline"/>
                <a:cs typeface="DejaVu Sans Mono for Powerline"/>
              </a:rPr>
              <a:t>σ</a:t>
            </a:r>
            <a:r>
              <a:rPr sz="1700" i="1" spc="-715" dirty="0">
                <a:latin typeface="DejaVu Sans Mono for Powerline"/>
                <a:cs typeface="DejaVu Sans Mono for Powerline"/>
              </a:rPr>
              <a:t> </a:t>
            </a:r>
            <a:r>
              <a:rPr sz="1725" spc="-75" baseline="36231" dirty="0">
                <a:latin typeface="Times New Roman"/>
                <a:cs typeface="Times New Roman"/>
              </a:rPr>
              <a:t>2</a:t>
            </a:r>
            <a:endParaRPr sz="1725" baseline="3623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3400" y="2816377"/>
            <a:ext cx="206375" cy="456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7048" y="3042543"/>
            <a:ext cx="929640" cy="456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i="1" spc="95" dirty="0">
                <a:latin typeface="Times New Roman"/>
                <a:cs typeface="Times New Roman"/>
              </a:rPr>
              <a:t>p</a:t>
            </a:r>
            <a:r>
              <a:rPr sz="2800" spc="95" dirty="0">
                <a:latin typeface="Times New Roman"/>
                <a:cs typeface="Times New Roman"/>
              </a:rPr>
              <a:t>(</a:t>
            </a:r>
            <a:r>
              <a:rPr sz="2800" i="1" spc="95" dirty="0">
                <a:latin typeface="Times New Roman"/>
                <a:cs typeface="Times New Roman"/>
              </a:rPr>
              <a:t>x</a:t>
            </a:r>
            <a:r>
              <a:rPr sz="2800" spc="95" dirty="0">
                <a:latin typeface="Times New Roman"/>
                <a:cs typeface="Times New Roman"/>
              </a:rPr>
              <a:t>)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70" dirty="0">
                <a:latin typeface="Toppan Bunkyu Gothic Regular"/>
                <a:cs typeface="Toppan Bunkyu Gothic Regular"/>
              </a:rPr>
              <a:t>=</a:t>
            </a:r>
            <a:endParaRPr sz="2800">
              <a:latin typeface="Toppan Bunkyu Gothic Regular"/>
              <a:cs typeface="Toppan Bunkyu Gothic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5218" y="3331798"/>
            <a:ext cx="67119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25" dirty="0">
                <a:latin typeface="Times New Roman"/>
                <a:cs typeface="Times New Roman"/>
              </a:rPr>
              <a:t>2</a:t>
            </a:r>
            <a:r>
              <a:rPr sz="2950" i="1" spc="-25" dirty="0">
                <a:latin typeface="DejaVu Sans Mono for Powerline"/>
                <a:cs typeface="DejaVu Sans Mono for Powerline"/>
              </a:rPr>
              <a:t>πσ </a:t>
            </a:r>
            <a:endParaRPr sz="2950">
              <a:latin typeface="DejaVu Sans Mono for Powerline"/>
              <a:cs typeface="DejaVu Sans Mono for Powerlin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5060" y="3042543"/>
            <a:ext cx="160655" cy="456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i="1" spc="1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6300" y="2897948"/>
            <a:ext cx="1155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50" spc="250" dirty="0">
                <a:latin typeface="Toppan Bunkyu Gothic Regular"/>
                <a:cs typeface="Toppan Bunkyu Gothic Regular"/>
              </a:rPr>
              <a:t>-</a:t>
            </a:r>
            <a:endParaRPr sz="1650">
              <a:latin typeface="Toppan Bunkyu Gothic Regular"/>
              <a:cs typeface="Toppan Bunkyu Gothic Regular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785" y="3837636"/>
            <a:ext cx="4146084" cy="267035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56629" y="4517897"/>
            <a:ext cx="176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Can</a:t>
            </a:r>
            <a:r>
              <a:rPr sz="18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p(x)</a:t>
            </a:r>
            <a:r>
              <a:rPr sz="18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be</a:t>
            </a:r>
            <a:r>
              <a:rPr sz="1800" spc="-20" dirty="0">
                <a:solidFill>
                  <a:srgbClr val="FF0000"/>
                </a:solidFill>
                <a:latin typeface="Comic Sans MS"/>
                <a:cs typeface="Comic Sans MS"/>
              </a:rPr>
              <a:t> ever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greater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than</a:t>
            </a:r>
            <a:r>
              <a:rPr sz="1800" spc="-25" dirty="0">
                <a:solidFill>
                  <a:srgbClr val="FF0000"/>
                </a:solidFill>
                <a:latin typeface="Comic Sans MS"/>
                <a:cs typeface="Comic Sans MS"/>
              </a:rPr>
              <a:t> 1?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4328" y="5107051"/>
            <a:ext cx="620522" cy="8039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4068" y="2848229"/>
            <a:ext cx="1603882" cy="951230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8636508" y="3349878"/>
            <a:ext cx="86360" cy="107950"/>
          </a:xfrm>
          <a:custGeom>
            <a:avLst/>
            <a:gdLst/>
            <a:ahLst/>
            <a:cxnLst/>
            <a:rect l="l" t="t" r="r" b="b"/>
            <a:pathLst>
              <a:path w="86359" h="107950">
                <a:moveTo>
                  <a:pt x="57404" y="16637"/>
                </a:moveTo>
                <a:lnTo>
                  <a:pt x="55321" y="6477"/>
                </a:lnTo>
                <a:lnTo>
                  <a:pt x="55219" y="5969"/>
                </a:lnTo>
                <a:lnTo>
                  <a:pt x="54914" y="4445"/>
                </a:lnTo>
                <a:lnTo>
                  <a:pt x="54864" y="4191"/>
                </a:lnTo>
                <a:lnTo>
                  <a:pt x="54330" y="3810"/>
                </a:lnTo>
                <a:lnTo>
                  <a:pt x="52197" y="2286"/>
                </a:lnTo>
                <a:lnTo>
                  <a:pt x="51320" y="1651"/>
                </a:lnTo>
                <a:lnTo>
                  <a:pt x="49022" y="0"/>
                </a:lnTo>
                <a:lnTo>
                  <a:pt x="38785" y="1447"/>
                </a:lnTo>
                <a:lnTo>
                  <a:pt x="36068" y="1270"/>
                </a:lnTo>
                <a:lnTo>
                  <a:pt x="32639" y="1397"/>
                </a:lnTo>
                <a:lnTo>
                  <a:pt x="28321" y="2286"/>
                </a:lnTo>
                <a:lnTo>
                  <a:pt x="28575" y="2159"/>
                </a:lnTo>
                <a:lnTo>
                  <a:pt x="24257" y="2921"/>
                </a:lnTo>
                <a:lnTo>
                  <a:pt x="22352" y="3429"/>
                </a:lnTo>
                <a:lnTo>
                  <a:pt x="21107" y="3810"/>
                </a:lnTo>
                <a:lnTo>
                  <a:pt x="19939" y="3810"/>
                </a:lnTo>
                <a:lnTo>
                  <a:pt x="15875" y="4445"/>
                </a:lnTo>
                <a:lnTo>
                  <a:pt x="10896" y="6184"/>
                </a:lnTo>
                <a:lnTo>
                  <a:pt x="9906" y="6350"/>
                </a:lnTo>
                <a:lnTo>
                  <a:pt x="4191" y="7493"/>
                </a:lnTo>
                <a:lnTo>
                  <a:pt x="0" y="12573"/>
                </a:lnTo>
                <a:lnTo>
                  <a:pt x="0" y="24384"/>
                </a:lnTo>
                <a:lnTo>
                  <a:pt x="4191" y="29591"/>
                </a:lnTo>
                <a:lnTo>
                  <a:pt x="9906" y="30734"/>
                </a:lnTo>
                <a:lnTo>
                  <a:pt x="14097" y="31496"/>
                </a:lnTo>
                <a:lnTo>
                  <a:pt x="16129" y="31369"/>
                </a:lnTo>
                <a:lnTo>
                  <a:pt x="18161" y="30861"/>
                </a:lnTo>
                <a:lnTo>
                  <a:pt x="20701" y="30099"/>
                </a:lnTo>
                <a:lnTo>
                  <a:pt x="22161" y="29591"/>
                </a:lnTo>
                <a:lnTo>
                  <a:pt x="23114" y="29591"/>
                </a:lnTo>
                <a:lnTo>
                  <a:pt x="27305" y="28956"/>
                </a:lnTo>
                <a:lnTo>
                  <a:pt x="29286" y="28321"/>
                </a:lnTo>
                <a:lnTo>
                  <a:pt x="29895" y="28130"/>
                </a:lnTo>
                <a:lnTo>
                  <a:pt x="31153" y="27940"/>
                </a:lnTo>
                <a:lnTo>
                  <a:pt x="32893" y="27686"/>
                </a:lnTo>
                <a:lnTo>
                  <a:pt x="34544" y="27178"/>
                </a:lnTo>
                <a:lnTo>
                  <a:pt x="37134" y="26416"/>
                </a:lnTo>
                <a:lnTo>
                  <a:pt x="37426" y="26339"/>
                </a:lnTo>
                <a:lnTo>
                  <a:pt x="40005" y="26162"/>
                </a:lnTo>
                <a:lnTo>
                  <a:pt x="41440" y="25908"/>
                </a:lnTo>
                <a:lnTo>
                  <a:pt x="42164" y="25781"/>
                </a:lnTo>
                <a:lnTo>
                  <a:pt x="53594" y="22733"/>
                </a:lnTo>
                <a:lnTo>
                  <a:pt x="57404" y="16637"/>
                </a:lnTo>
                <a:close/>
              </a:path>
              <a:path w="86359" h="107950">
                <a:moveTo>
                  <a:pt x="86360" y="92964"/>
                </a:moveTo>
                <a:lnTo>
                  <a:pt x="83820" y="85725"/>
                </a:lnTo>
                <a:lnTo>
                  <a:pt x="69850" y="78994"/>
                </a:lnTo>
                <a:lnTo>
                  <a:pt x="65722" y="77216"/>
                </a:lnTo>
                <a:lnTo>
                  <a:pt x="64122" y="76530"/>
                </a:lnTo>
                <a:lnTo>
                  <a:pt x="63639" y="76200"/>
                </a:lnTo>
                <a:lnTo>
                  <a:pt x="50038" y="70104"/>
                </a:lnTo>
                <a:lnTo>
                  <a:pt x="44196" y="68834"/>
                </a:lnTo>
                <a:lnTo>
                  <a:pt x="38481" y="72136"/>
                </a:lnTo>
                <a:lnTo>
                  <a:pt x="36576" y="77851"/>
                </a:lnTo>
                <a:lnTo>
                  <a:pt x="34671" y="83439"/>
                </a:lnTo>
                <a:lnTo>
                  <a:pt x="37338" y="89662"/>
                </a:lnTo>
                <a:lnTo>
                  <a:pt x="42672" y="92075"/>
                </a:lnTo>
                <a:lnTo>
                  <a:pt x="45720" y="93599"/>
                </a:lnTo>
                <a:lnTo>
                  <a:pt x="47586" y="94640"/>
                </a:lnTo>
                <a:lnTo>
                  <a:pt x="47929" y="94869"/>
                </a:lnTo>
                <a:lnTo>
                  <a:pt x="51689" y="97409"/>
                </a:lnTo>
                <a:lnTo>
                  <a:pt x="53467" y="98425"/>
                </a:lnTo>
                <a:lnTo>
                  <a:pt x="59944" y="101346"/>
                </a:lnTo>
                <a:lnTo>
                  <a:pt x="67310" y="104775"/>
                </a:lnTo>
                <a:lnTo>
                  <a:pt x="73279" y="107696"/>
                </a:lnTo>
                <a:lnTo>
                  <a:pt x="80518" y="105029"/>
                </a:lnTo>
                <a:lnTo>
                  <a:pt x="82334" y="101219"/>
                </a:lnTo>
                <a:lnTo>
                  <a:pt x="83439" y="98933"/>
                </a:lnTo>
                <a:lnTo>
                  <a:pt x="85610" y="94488"/>
                </a:lnTo>
                <a:lnTo>
                  <a:pt x="86296" y="93091"/>
                </a:lnTo>
                <a:lnTo>
                  <a:pt x="86360" y="92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Other</a:t>
            </a:r>
            <a:r>
              <a:rPr cap="small" spc="254" dirty="0"/>
              <a:t> </a:t>
            </a:r>
            <a:r>
              <a:rPr cap="small" spc="105" dirty="0"/>
              <a:t>Topics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5313045" cy="15709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0" dirty="0">
                <a:latin typeface="Times New Roman"/>
                <a:cs typeface="Times New Roman"/>
              </a:rPr>
              <a:t>Information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theory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25" dirty="0">
                <a:latin typeface="Times New Roman"/>
                <a:cs typeface="Times New Roman"/>
              </a:rPr>
              <a:t>Parameter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estimation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5" dirty="0">
                <a:latin typeface="Times New Roman"/>
                <a:cs typeface="Times New Roman"/>
              </a:rPr>
              <a:t>Decision-</a:t>
            </a:r>
            <a:r>
              <a:rPr sz="2400" spc="185" dirty="0">
                <a:latin typeface="Times New Roman"/>
                <a:cs typeface="Times New Roman"/>
              </a:rPr>
              <a:t>making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under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uncertainty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0"/>
            <a:ext cx="7467600" cy="1676400"/>
          </a:xfrm>
        </p:spPr>
        <p:txBody>
          <a:bodyPr/>
          <a:lstStyle/>
          <a:p>
            <a:r>
              <a:rPr lang="en-US" dirty="0"/>
              <a:t>Bias / Variance Tradeoff</a:t>
            </a:r>
            <a:br>
              <a:rPr lang="en-US" dirty="0"/>
            </a:br>
            <a:r>
              <a:rPr lang="en-US" dirty="0"/>
              <a:t>Analytical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8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54" dirty="0"/>
              <a:t> </a:t>
            </a:r>
            <a:r>
              <a:rPr cap="small" spc="135" dirty="0"/>
              <a:t>Answer</a:t>
            </a:r>
            <a:r>
              <a:rPr cap="small" spc="240" dirty="0"/>
              <a:t> </a:t>
            </a:r>
            <a:r>
              <a:rPr cap="small" dirty="0"/>
              <a:t>a</a:t>
            </a:r>
            <a:r>
              <a:rPr cap="small" spc="240" dirty="0"/>
              <a:t> </a:t>
            </a:r>
            <a:r>
              <a:rPr cap="small" spc="195" dirty="0"/>
              <a:t>few</a:t>
            </a:r>
            <a:r>
              <a:rPr cap="small" spc="254" dirty="0"/>
              <a:t> </a:t>
            </a:r>
            <a:r>
              <a:rPr cap="small" spc="145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262194"/>
            <a:ext cx="2783840" cy="208597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4" dirty="0">
                <a:latin typeface="Times New Roman"/>
                <a:cs typeface="Times New Roman"/>
              </a:rPr>
              <a:t>P(cavity)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5" dirty="0">
                <a:latin typeface="Times New Roman"/>
                <a:cs typeface="Times New Roman"/>
              </a:rPr>
              <a:t>P(</a:t>
            </a:r>
            <a:r>
              <a:rPr sz="2400" spc="105" dirty="0">
                <a:latin typeface="Toppan Bunkyu Gothic Regular"/>
                <a:cs typeface="Toppan Bunkyu Gothic Regular"/>
              </a:rPr>
              <a:t>¬</a:t>
            </a:r>
            <a:r>
              <a:rPr sz="2400" spc="105" dirty="0">
                <a:latin typeface="Times New Roman"/>
                <a:cs typeface="Times New Roman"/>
              </a:rPr>
              <a:t>cavity)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P(toothache)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P(</a:t>
            </a:r>
            <a:r>
              <a:rPr sz="2400" spc="135" dirty="0">
                <a:latin typeface="Toppan Bunkyu Gothic Regular"/>
                <a:cs typeface="Toppan Bunkyu Gothic Regular"/>
              </a:rPr>
              <a:t>¬</a:t>
            </a:r>
            <a:r>
              <a:rPr sz="2400" spc="135" dirty="0">
                <a:latin typeface="Times New Roman"/>
                <a:cs typeface="Times New Roman"/>
              </a:rPr>
              <a:t>toothache)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5250" y="1492250"/>
          <a:ext cx="609600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Feeling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X-</a:t>
                      </a:r>
                      <a:r>
                        <a:rPr sz="1800" b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P(F,X)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1898F6E-7AB6-2226-EACF-AE89162A32EB}"/>
                  </a:ext>
                </a:extLst>
              </p14:cNvPr>
              <p14:cNvContentPartPr/>
              <p14:nvPr/>
            </p14:nvContentPartPr>
            <p14:xfrm>
              <a:off x="69840" y="2031840"/>
              <a:ext cx="8001360" cy="3937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1898F6E-7AB6-2226-EACF-AE89162A32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0" y="2022480"/>
                <a:ext cx="8020080" cy="395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572147"/>
            <a:ext cx="6903084" cy="478790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55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50" dirty="0">
                <a:latin typeface="Times New Roman"/>
                <a:cs typeface="Times New Roman"/>
              </a:rPr>
              <a:t>True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target</a:t>
            </a:r>
            <a:endParaRPr sz="19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25" dirty="0">
                <a:latin typeface="Times New Roman"/>
                <a:cs typeface="Times New Roman"/>
              </a:rPr>
              <a:t>True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distribution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STIXGeneral"/>
                <a:cs typeface="STIXGeneral"/>
              </a:rPr>
              <a:t>𝑃</a:t>
            </a:r>
            <a:endParaRPr sz="1600">
              <a:latin typeface="STIXGeneral"/>
              <a:cs typeface="STIXGeneral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25" dirty="0">
                <a:latin typeface="Times New Roman"/>
                <a:cs typeface="Times New Roman"/>
              </a:rPr>
              <a:t>True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function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TIXGeneral"/>
                <a:cs typeface="STIXGeneral"/>
              </a:rPr>
              <a:t>𝑐</a:t>
            </a:r>
            <a:endParaRPr sz="160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00" dirty="0">
                <a:latin typeface="Times New Roman"/>
                <a:cs typeface="Times New Roman"/>
              </a:rPr>
              <a:t>Given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dataset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STIXGeneral"/>
                <a:cs typeface="STIXGeneral"/>
              </a:rPr>
              <a:t>𝐷</a:t>
            </a:r>
            <a:r>
              <a:rPr sz="2025" spc="-37" baseline="-16460" dirty="0">
                <a:latin typeface="STIXGeneral"/>
                <a:cs typeface="STIXGeneral"/>
              </a:rPr>
              <a:t>1</a:t>
            </a:r>
            <a:endParaRPr sz="2025" baseline="-16460">
              <a:latin typeface="STIXGeneral"/>
              <a:cs typeface="STIXGeneral"/>
            </a:endParaRPr>
          </a:p>
          <a:p>
            <a:pPr marL="665480" lvl="1" indent="-274320">
              <a:lnSpc>
                <a:spcPct val="100000"/>
              </a:lnSpc>
              <a:spcBef>
                <a:spcPts val="400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05" dirty="0">
                <a:latin typeface="Times New Roman"/>
                <a:cs typeface="Times New Roman"/>
              </a:rPr>
              <a:t>Assume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𝐷</a:t>
            </a:r>
            <a:r>
              <a:rPr sz="1725" baseline="-14492" dirty="0">
                <a:latin typeface="STIXGeneral"/>
                <a:cs typeface="STIXGeneral"/>
              </a:rPr>
              <a:t>1</a:t>
            </a:r>
            <a:r>
              <a:rPr sz="1600" dirty="0">
                <a:latin typeface="STIXGeneral"/>
                <a:cs typeface="STIXGeneral"/>
              </a:rPr>
              <a:t>~𝑃</a:t>
            </a:r>
            <a:r>
              <a:rPr sz="1600" spc="114" dirty="0">
                <a:latin typeface="STIXGeneral"/>
                <a:cs typeface="STIXGeneral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is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a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representative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sample</a:t>
            </a:r>
            <a:endParaRPr sz="16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75" dirty="0">
                <a:latin typeface="Times New Roman"/>
                <a:cs typeface="Times New Roman"/>
              </a:rPr>
              <a:t>We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learn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model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TIXGeneral"/>
                <a:cs typeface="STIXGeneral"/>
              </a:rPr>
              <a:t>ℎ</a:t>
            </a:r>
            <a:r>
              <a:rPr sz="2025" baseline="-16460" dirty="0">
                <a:latin typeface="STIXGeneral"/>
                <a:cs typeface="STIXGeneral"/>
              </a:rPr>
              <a:t>1</a:t>
            </a:r>
            <a:r>
              <a:rPr sz="2025" spc="412" baseline="-16460" dirty="0">
                <a:latin typeface="STIXGeneral"/>
                <a:cs typeface="STIXGeneral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from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STIXGeneral"/>
                <a:cs typeface="STIXGeneral"/>
              </a:rPr>
              <a:t>𝐷</a:t>
            </a:r>
            <a:r>
              <a:rPr sz="2025" spc="-37" baseline="-16460" dirty="0">
                <a:latin typeface="STIXGeneral"/>
                <a:cs typeface="STIXGeneral"/>
              </a:rPr>
              <a:t>1</a:t>
            </a:r>
            <a:endParaRPr sz="2025" baseline="-1646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50" dirty="0">
                <a:latin typeface="Times New Roman"/>
                <a:cs typeface="Times New Roman"/>
              </a:rPr>
              <a:t>Error</a:t>
            </a:r>
            <a:endParaRPr sz="19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35" dirty="0">
                <a:latin typeface="Times New Roman"/>
                <a:cs typeface="Times New Roman"/>
              </a:rPr>
              <a:t>What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is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the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expected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error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ℎ</a:t>
            </a:r>
            <a:r>
              <a:rPr sz="1725" baseline="-14492" dirty="0">
                <a:latin typeface="STIXGeneral"/>
                <a:cs typeface="STIXGeneral"/>
              </a:rPr>
              <a:t>1</a:t>
            </a:r>
            <a:r>
              <a:rPr sz="1725" spc="375" baseline="-14492" dirty="0">
                <a:latin typeface="STIXGeneral"/>
                <a:cs typeface="STIXGeneral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with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respect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to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STIXGeneral"/>
                <a:cs typeface="STIXGeneral"/>
              </a:rPr>
              <a:t>𝑐</a:t>
            </a:r>
            <a:r>
              <a:rPr sz="1600" spc="30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20" dirty="0">
                <a:latin typeface="Times New Roman"/>
                <a:cs typeface="Times New Roman"/>
              </a:rPr>
              <a:t>Previous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lecture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(3-</a:t>
            </a:r>
            <a:r>
              <a:rPr sz="1900" spc="85" dirty="0">
                <a:latin typeface="Times New Roman"/>
                <a:cs typeface="Times New Roman"/>
              </a:rPr>
              <a:t>classifier-</a:t>
            </a:r>
            <a:r>
              <a:rPr sz="1900" spc="95" dirty="0">
                <a:latin typeface="Times New Roman"/>
                <a:cs typeface="Times New Roman"/>
              </a:rPr>
              <a:t>evaluation.pdf)</a:t>
            </a:r>
            <a:endParaRPr sz="19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25" dirty="0">
                <a:latin typeface="Times New Roman"/>
                <a:cs typeface="Times New Roman"/>
              </a:rPr>
              <a:t>True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error/sample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error</a:t>
            </a:r>
            <a:endParaRPr sz="16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60" dirty="0">
                <a:latin typeface="Times New Roman"/>
                <a:cs typeface="Times New Roman"/>
              </a:rPr>
              <a:t>Accuracy,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precision,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recall,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F1,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AUC,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120" dirty="0">
                <a:latin typeface="Times New Roman"/>
                <a:cs typeface="Times New Roman"/>
              </a:rPr>
              <a:t>Train/test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split,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train-</a:t>
            </a:r>
            <a:r>
              <a:rPr sz="1600" spc="65" dirty="0">
                <a:latin typeface="Times New Roman"/>
                <a:cs typeface="Times New Roman"/>
              </a:rPr>
              <a:t>val-</a:t>
            </a:r>
            <a:r>
              <a:rPr sz="1600" spc="135" dirty="0">
                <a:latin typeface="Times New Roman"/>
                <a:cs typeface="Times New Roman"/>
              </a:rPr>
              <a:t>test</a:t>
            </a:r>
            <a:r>
              <a:rPr sz="1600" spc="90" dirty="0">
                <a:latin typeface="Times New Roman"/>
                <a:cs typeface="Times New Roman"/>
              </a:rPr>
              <a:t> split,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cross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validation</a:t>
            </a:r>
            <a:endParaRPr sz="16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99085" algn="l"/>
              </a:tabLst>
            </a:pPr>
            <a:r>
              <a:rPr sz="1900" spc="125" dirty="0">
                <a:latin typeface="Times New Roman"/>
                <a:cs typeface="Times New Roman"/>
              </a:rPr>
              <a:t>Another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important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question</a:t>
            </a:r>
            <a:endParaRPr sz="1900">
              <a:latin typeface="Times New Roman"/>
              <a:cs typeface="Times New Roman"/>
            </a:endParaRPr>
          </a:p>
          <a:p>
            <a:pPr marL="665480" marR="177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65480" algn="l"/>
              </a:tabLst>
            </a:pPr>
            <a:r>
              <a:rPr sz="1600" spc="80" dirty="0">
                <a:latin typeface="Times New Roman"/>
                <a:cs typeface="Times New Roman"/>
              </a:rPr>
              <a:t>How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different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would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ℎ</a:t>
            </a:r>
            <a:r>
              <a:rPr sz="1600" spc="90" dirty="0">
                <a:latin typeface="STIXGeneral"/>
                <a:cs typeface="STIXGeneral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be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I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got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a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different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dataset?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For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example, </a:t>
            </a:r>
            <a:r>
              <a:rPr sz="1600" spc="80" dirty="0">
                <a:latin typeface="Times New Roman"/>
                <a:cs typeface="Times New Roman"/>
              </a:rPr>
              <a:t>given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𝐷</a:t>
            </a:r>
            <a:r>
              <a:rPr sz="1725" baseline="-14492" dirty="0">
                <a:latin typeface="STIXGeneral"/>
                <a:cs typeface="STIXGeneral"/>
              </a:rPr>
              <a:t>2</a:t>
            </a:r>
            <a:r>
              <a:rPr sz="1725" spc="352" baseline="-14492" dirty="0">
                <a:latin typeface="STIXGeneral"/>
                <a:cs typeface="STIXGeneral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and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what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would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be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the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error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TIXGeneral"/>
                <a:cs typeface="STIXGeneral"/>
              </a:rPr>
              <a:t>ℎ</a:t>
            </a:r>
            <a:r>
              <a:rPr sz="1725" baseline="-14492" dirty="0">
                <a:latin typeface="STIXGeneral"/>
                <a:cs typeface="STIXGeneral"/>
              </a:rPr>
              <a:t>2</a:t>
            </a:r>
            <a:r>
              <a:rPr sz="1725" spc="322" baseline="-14492" dirty="0">
                <a:latin typeface="STIXGeneral"/>
                <a:cs typeface="STIXGeneral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with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respect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to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STIXGeneral"/>
                <a:cs typeface="STIXGeneral"/>
              </a:rPr>
              <a:t>𝑐</a:t>
            </a:r>
            <a:r>
              <a:rPr sz="1600" spc="30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A</a:t>
            </a:r>
            <a:r>
              <a:rPr cap="small" spc="85" dirty="0"/>
              <a:t> </a:t>
            </a:r>
            <a:r>
              <a:rPr cap="small" spc="200" dirty="0"/>
              <a:t>Different</a:t>
            </a:r>
            <a:r>
              <a:rPr cap="small" spc="295" dirty="0"/>
              <a:t> </a:t>
            </a:r>
            <a:r>
              <a:rPr cap="small" spc="155" dirty="0"/>
              <a:t>Sample</a:t>
            </a:r>
            <a:r>
              <a:rPr cap="small" spc="254" dirty="0"/>
              <a:t> </a:t>
            </a:r>
            <a:r>
              <a:rPr spc="-275" dirty="0">
                <a:latin typeface="STIXGeneral"/>
                <a:cs typeface="STIXGeneral"/>
              </a:rPr>
              <a:t>𝐷’</a:t>
            </a:r>
            <a:r>
              <a:rPr cap="small" spc="-275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5479796" y="2530094"/>
            <a:ext cx="887094" cy="236220"/>
          </a:xfrm>
          <a:custGeom>
            <a:avLst/>
            <a:gdLst/>
            <a:ahLst/>
            <a:cxnLst/>
            <a:rect l="l" t="t" r="r" b="b"/>
            <a:pathLst>
              <a:path w="887095" h="236219">
                <a:moveTo>
                  <a:pt x="811783" y="0"/>
                </a:moveTo>
                <a:lnTo>
                  <a:pt x="808354" y="9525"/>
                </a:lnTo>
                <a:lnTo>
                  <a:pt x="821995" y="15501"/>
                </a:lnTo>
                <a:lnTo>
                  <a:pt x="833754" y="23717"/>
                </a:lnTo>
                <a:lnTo>
                  <a:pt x="857609" y="61652"/>
                </a:lnTo>
                <a:lnTo>
                  <a:pt x="865377" y="116712"/>
                </a:lnTo>
                <a:lnTo>
                  <a:pt x="864516" y="137477"/>
                </a:lnTo>
                <a:lnTo>
                  <a:pt x="851407" y="188340"/>
                </a:lnTo>
                <a:lnTo>
                  <a:pt x="822190" y="220255"/>
                </a:lnTo>
                <a:lnTo>
                  <a:pt x="808736" y="226186"/>
                </a:lnTo>
                <a:lnTo>
                  <a:pt x="811783" y="235711"/>
                </a:lnTo>
                <a:lnTo>
                  <a:pt x="856771" y="208994"/>
                </a:lnTo>
                <a:lnTo>
                  <a:pt x="882110" y="159607"/>
                </a:lnTo>
                <a:lnTo>
                  <a:pt x="886967" y="117982"/>
                </a:lnTo>
                <a:lnTo>
                  <a:pt x="885751" y="96335"/>
                </a:lnTo>
                <a:lnTo>
                  <a:pt x="875984" y="57993"/>
                </a:lnTo>
                <a:lnTo>
                  <a:pt x="843788" y="15112"/>
                </a:lnTo>
                <a:lnTo>
                  <a:pt x="828833" y="6163"/>
                </a:lnTo>
                <a:lnTo>
                  <a:pt x="811783" y="0"/>
                </a:lnTo>
                <a:close/>
              </a:path>
              <a:path w="887095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240" y="1524736"/>
            <a:ext cx="7033895" cy="415988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9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50" dirty="0">
                <a:latin typeface="STIXGeneral"/>
                <a:cs typeface="STIXGeneral"/>
              </a:rPr>
              <a:t>𝐷</a:t>
            </a:r>
            <a:r>
              <a:rPr sz="2175" spc="75" baseline="-15325" dirty="0">
                <a:latin typeface="STIXGeneral"/>
                <a:cs typeface="STIXGeneral"/>
              </a:rPr>
              <a:t>1</a:t>
            </a:r>
            <a:r>
              <a:rPr sz="2000" spc="50" dirty="0">
                <a:latin typeface="STIXGeneral"/>
                <a:cs typeface="STIXGeneral"/>
              </a:rPr>
              <a:t>~𝑃</a:t>
            </a:r>
            <a:r>
              <a:rPr sz="2000" spc="95" dirty="0">
                <a:latin typeface="STIXGeneral"/>
                <a:cs typeface="STIXGeneral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finite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sample</a:t>
            </a:r>
            <a:endParaRPr sz="20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8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180" dirty="0">
                <a:latin typeface="Times New Roman"/>
                <a:cs typeface="Times New Roman"/>
              </a:rPr>
              <a:t>What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would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happen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we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got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different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sample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STIXGeneral"/>
                <a:cs typeface="STIXGeneral"/>
              </a:rPr>
              <a:t>D</a:t>
            </a:r>
            <a:r>
              <a:rPr sz="2175" spc="112" baseline="-15325" dirty="0">
                <a:latin typeface="STIXGeneral"/>
                <a:cs typeface="STIXGeneral"/>
              </a:rPr>
              <a:t>2</a:t>
            </a:r>
            <a:r>
              <a:rPr sz="2000" spc="75" dirty="0">
                <a:latin typeface="STIXGeneral"/>
                <a:cs typeface="STIXGeneral"/>
              </a:rPr>
              <a:t>~𝑃</a:t>
            </a:r>
            <a:r>
              <a:rPr sz="2000" spc="75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8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  <a:tab pos="5935980" algn="l"/>
              </a:tabLst>
            </a:pPr>
            <a:r>
              <a:rPr sz="2000" spc="140" dirty="0">
                <a:latin typeface="Times New Roman"/>
                <a:cs typeface="Times New Roman"/>
              </a:rPr>
              <a:t>For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e.g.,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assume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you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need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estimate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TIXGeneral"/>
                <a:cs typeface="STIXGeneral"/>
              </a:rPr>
              <a:t>𝑃</a:t>
            </a:r>
            <a:r>
              <a:rPr sz="2000" spc="400" dirty="0">
                <a:latin typeface="STIXGeneral"/>
                <a:cs typeface="STIXGeneral"/>
              </a:rPr>
              <a:t> </a:t>
            </a:r>
            <a:r>
              <a:rPr sz="2000" spc="-20" dirty="0">
                <a:latin typeface="STIXGeneral"/>
                <a:cs typeface="STIXGeneral"/>
              </a:rPr>
              <a:t>𝐻𝑒𝑎𝑑𝑠</a:t>
            </a:r>
            <a:r>
              <a:rPr sz="2000" dirty="0">
                <a:latin typeface="STIXGeneral"/>
                <a:cs typeface="STIXGeneral"/>
              </a:rPr>
              <a:t>	</a:t>
            </a:r>
            <a:r>
              <a:rPr sz="2000" spc="120" dirty="0">
                <a:latin typeface="STIXGeneral"/>
                <a:cs typeface="STIXGeneral"/>
              </a:rPr>
              <a:t>=</a:t>
            </a:r>
            <a:r>
              <a:rPr sz="2000" spc="65" dirty="0">
                <a:latin typeface="STIXGeneral"/>
                <a:cs typeface="STIXGeneral"/>
              </a:rPr>
              <a:t> </a:t>
            </a:r>
            <a:r>
              <a:rPr sz="2000" spc="150" dirty="0">
                <a:latin typeface="STIXGeneral"/>
                <a:cs typeface="STIXGeneral"/>
              </a:rPr>
              <a:t>𝜃</a:t>
            </a:r>
            <a:r>
              <a:rPr sz="2000" spc="105" dirty="0">
                <a:latin typeface="STIXGeneral"/>
                <a:cs typeface="STIXGeneral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40"/>
              </a:spcBef>
            </a:pPr>
            <a:r>
              <a:rPr sz="2000" spc="100" dirty="0">
                <a:latin typeface="Times New Roman"/>
                <a:cs typeface="Times New Roman"/>
              </a:rPr>
              <a:t>you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collect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sample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50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data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points</a:t>
            </a:r>
            <a:endParaRPr sz="20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65480" algn="l"/>
              </a:tabLst>
            </a:pPr>
            <a:r>
              <a:rPr sz="1800" spc="85" dirty="0">
                <a:latin typeface="Times New Roman"/>
                <a:cs typeface="Times New Roman"/>
              </a:rPr>
              <a:t>Your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TIXGeneral"/>
                <a:cs typeface="STIXGeneral"/>
              </a:rPr>
              <a:t>𝐷</a:t>
            </a:r>
            <a:r>
              <a:rPr sz="1800" spc="90" dirty="0">
                <a:latin typeface="STIXGeneral"/>
                <a:cs typeface="STIXGeneral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could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be: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TIXGeneral"/>
                <a:cs typeface="STIXGeneral"/>
              </a:rPr>
              <a:t>𝐷</a:t>
            </a:r>
            <a:r>
              <a:rPr sz="1950" spc="-15" baseline="-14957" dirty="0">
                <a:latin typeface="STIXGeneral"/>
                <a:cs typeface="STIXGeneral"/>
              </a:rPr>
              <a:t>1</a:t>
            </a:r>
            <a:r>
              <a:rPr sz="1950" spc="345" baseline="-14957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=</a:t>
            </a:r>
            <a:r>
              <a:rPr sz="1800" spc="25" dirty="0">
                <a:latin typeface="STIXGeneral"/>
                <a:cs typeface="STIXGeneral"/>
              </a:rPr>
              <a:t> </a:t>
            </a:r>
            <a:r>
              <a:rPr sz="1800" spc="-65" dirty="0">
                <a:latin typeface="STIXGeneral"/>
                <a:cs typeface="STIXGeneral"/>
              </a:rPr>
              <a:t>{23𝐻,</a:t>
            </a:r>
            <a:r>
              <a:rPr sz="1800" spc="-150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27𝑇}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TIXGeneral"/>
                <a:cs typeface="STIXGeneral"/>
              </a:rPr>
              <a:t>𝐷</a:t>
            </a:r>
            <a:r>
              <a:rPr sz="1950" baseline="-14957" dirty="0">
                <a:latin typeface="STIXGeneral"/>
                <a:cs typeface="STIXGeneral"/>
              </a:rPr>
              <a:t>2</a:t>
            </a:r>
            <a:r>
              <a:rPr sz="1950" spc="337" baseline="-14957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=</a:t>
            </a:r>
            <a:r>
              <a:rPr sz="1800" spc="25" dirty="0">
                <a:latin typeface="STIXGeneral"/>
                <a:cs typeface="STIXGeneral"/>
              </a:rPr>
              <a:t> </a:t>
            </a:r>
            <a:r>
              <a:rPr sz="1800" spc="-65" dirty="0">
                <a:latin typeface="STIXGeneral"/>
                <a:cs typeface="STIXGeneral"/>
              </a:rPr>
              <a:t>{22𝐻,</a:t>
            </a:r>
            <a:r>
              <a:rPr sz="1800" spc="-150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28𝑇}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TIXGeneral"/>
                <a:cs typeface="STIXGeneral"/>
              </a:rPr>
              <a:t>𝐷</a:t>
            </a:r>
            <a:r>
              <a:rPr sz="1950" baseline="-14957" dirty="0">
                <a:latin typeface="STIXGeneral"/>
                <a:cs typeface="STIXGeneral"/>
              </a:rPr>
              <a:t>3</a:t>
            </a:r>
            <a:r>
              <a:rPr sz="1950" spc="337" baseline="-14957" dirty="0">
                <a:latin typeface="STIXGeneral"/>
                <a:cs typeface="STIXGeneral"/>
              </a:rPr>
              <a:t> </a:t>
            </a:r>
            <a:r>
              <a:rPr sz="1800" spc="60" dirty="0">
                <a:latin typeface="STIXGeneral"/>
                <a:cs typeface="STIXGeneral"/>
              </a:rPr>
              <a:t>=</a:t>
            </a:r>
            <a:endParaRPr sz="1800">
              <a:latin typeface="STIXGeneral"/>
              <a:cs typeface="STIXGeneral"/>
            </a:endParaRPr>
          </a:p>
          <a:p>
            <a:pPr marL="665480">
              <a:lnSpc>
                <a:spcPct val="100000"/>
              </a:lnSpc>
              <a:spcBef>
                <a:spcPts val="215"/>
              </a:spcBef>
            </a:pPr>
            <a:r>
              <a:rPr sz="1800" spc="-65" dirty="0">
                <a:latin typeface="STIXGeneral"/>
                <a:cs typeface="STIXGeneral"/>
              </a:rPr>
              <a:t>{27𝐻,</a:t>
            </a:r>
            <a:r>
              <a:rPr sz="1800" spc="-80" dirty="0">
                <a:latin typeface="STIXGeneral"/>
                <a:cs typeface="STIXGeneral"/>
              </a:rPr>
              <a:t> </a:t>
            </a:r>
            <a:r>
              <a:rPr sz="1800" dirty="0">
                <a:latin typeface="STIXGeneral"/>
                <a:cs typeface="STIXGeneral"/>
              </a:rPr>
              <a:t>23𝑇}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81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60" dirty="0">
                <a:latin typeface="Times New Roman"/>
                <a:cs typeface="Times New Roman"/>
              </a:rPr>
              <a:t>You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estimate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STIXGeneral"/>
                <a:cs typeface="STIXGeneral"/>
              </a:rPr>
              <a:t>𝜃</a:t>
            </a:r>
            <a:r>
              <a:rPr sz="2175" spc="104" baseline="-15325" dirty="0">
                <a:latin typeface="STIXGeneral"/>
                <a:cs typeface="STIXGeneral"/>
              </a:rPr>
              <a:t>𝑖</a:t>
            </a:r>
            <a:r>
              <a:rPr sz="2175" spc="465" baseline="-15325" dirty="0">
                <a:latin typeface="STIXGeneral"/>
                <a:cs typeface="STIXGeneral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from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STIXGeneral"/>
                <a:cs typeface="STIXGeneral"/>
              </a:rPr>
              <a:t>𝐷</a:t>
            </a:r>
            <a:r>
              <a:rPr sz="2175" spc="-30" baseline="-15325" dirty="0">
                <a:latin typeface="STIXGeneral"/>
                <a:cs typeface="STIXGeneral"/>
              </a:rPr>
              <a:t>𝑖</a:t>
            </a:r>
            <a:r>
              <a:rPr sz="2175" spc="465" baseline="-15325" dirty="0">
                <a:latin typeface="STIXGeneral"/>
                <a:cs typeface="STIXGeneral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using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your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favorite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method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(e.g.,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40"/>
              </a:spcBef>
            </a:pPr>
            <a:r>
              <a:rPr sz="2000" spc="120" dirty="0">
                <a:latin typeface="Times New Roman"/>
                <a:cs typeface="Times New Roman"/>
              </a:rPr>
              <a:t>MLE,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Bayesian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with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different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priors)</a:t>
            </a:r>
            <a:endParaRPr sz="20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8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140" dirty="0">
                <a:latin typeface="Times New Roman"/>
                <a:cs typeface="Times New Roman"/>
              </a:rPr>
              <a:t>Assume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true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(unknown)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parameter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STIXGeneral"/>
                <a:cs typeface="STIXGeneral"/>
              </a:rPr>
              <a:t>𝜃</a:t>
            </a:r>
            <a:r>
              <a:rPr sz="2175" spc="104" baseline="28735" dirty="0">
                <a:latin typeface="STIXGeneral"/>
                <a:cs typeface="STIXGeneral"/>
              </a:rPr>
              <a:t>∗</a:t>
            </a:r>
            <a:endParaRPr sz="2175" baseline="28735">
              <a:latin typeface="STIXGeneral"/>
              <a:cs typeface="STIXGeneral"/>
            </a:endParaRPr>
          </a:p>
          <a:p>
            <a:pPr marL="299085" marR="17780" indent="-274320">
              <a:lnSpc>
                <a:spcPct val="1101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180" dirty="0">
                <a:latin typeface="Times New Roman"/>
                <a:cs typeface="Times New Roman"/>
              </a:rPr>
              <a:t>What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expected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error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your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estimates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compared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to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true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STIXGeneral"/>
                <a:cs typeface="STIXGeneral"/>
              </a:rPr>
              <a:t>𝜃</a:t>
            </a:r>
            <a:r>
              <a:rPr sz="2175" spc="104" baseline="28735" dirty="0">
                <a:latin typeface="STIXGeneral"/>
                <a:cs typeface="STIXGeneral"/>
              </a:rPr>
              <a:t>∗</a:t>
            </a:r>
            <a:endParaRPr sz="2175" baseline="28735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0094" y="583183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296" y="5831839"/>
            <a:ext cx="920115" cy="214629"/>
          </a:xfrm>
          <a:custGeom>
            <a:avLst/>
            <a:gdLst/>
            <a:ahLst/>
            <a:cxnLst/>
            <a:rect l="l" t="t" r="r" b="b"/>
            <a:pathLst>
              <a:path w="920114" h="21462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920114" h="214629">
                <a:moveTo>
                  <a:pt x="144526" y="10883"/>
                </a:moveTo>
                <a:lnTo>
                  <a:pt x="141478" y="2286"/>
                </a:lnTo>
                <a:lnTo>
                  <a:pt x="126111" y="7835"/>
                </a:lnTo>
                <a:lnTo>
                  <a:pt x="112649" y="15862"/>
                </a:lnTo>
                <a:lnTo>
                  <a:pt x="83769" y="54394"/>
                </a:lnTo>
                <a:lnTo>
                  <a:pt x="73914" y="108216"/>
                </a:lnTo>
                <a:lnTo>
                  <a:pt x="75006" y="127673"/>
                </a:lnTo>
                <a:lnTo>
                  <a:pt x="91313" y="177025"/>
                </a:lnTo>
                <a:lnTo>
                  <a:pt x="126060" y="208495"/>
                </a:lnTo>
                <a:lnTo>
                  <a:pt x="141478" y="214033"/>
                </a:lnTo>
                <a:lnTo>
                  <a:pt x="144145" y="205447"/>
                </a:lnTo>
                <a:lnTo>
                  <a:pt x="132092" y="200101"/>
                </a:lnTo>
                <a:lnTo>
                  <a:pt x="121678" y="192659"/>
                </a:lnTo>
                <a:lnTo>
                  <a:pt x="100279" y="157975"/>
                </a:lnTo>
                <a:lnTo>
                  <a:pt x="93218" y="107099"/>
                </a:lnTo>
                <a:lnTo>
                  <a:pt x="93992" y="89039"/>
                </a:lnTo>
                <a:lnTo>
                  <a:pt x="105791" y="44424"/>
                </a:lnTo>
                <a:lnTo>
                  <a:pt x="132308" y="16205"/>
                </a:lnTo>
                <a:lnTo>
                  <a:pt x="144526" y="10883"/>
                </a:lnTo>
                <a:close/>
              </a:path>
              <a:path w="920114" h="214629">
                <a:moveTo>
                  <a:pt x="919607" y="108216"/>
                </a:moveTo>
                <a:lnTo>
                  <a:pt x="909739" y="54394"/>
                </a:lnTo>
                <a:lnTo>
                  <a:pt x="880872" y="15862"/>
                </a:lnTo>
                <a:lnTo>
                  <a:pt x="852043" y="2286"/>
                </a:lnTo>
                <a:lnTo>
                  <a:pt x="848995" y="10883"/>
                </a:lnTo>
                <a:lnTo>
                  <a:pt x="861275" y="16205"/>
                </a:lnTo>
                <a:lnTo>
                  <a:pt x="871829" y="23571"/>
                </a:lnTo>
                <a:lnTo>
                  <a:pt x="893229" y="57696"/>
                </a:lnTo>
                <a:lnTo>
                  <a:pt x="900303" y="107099"/>
                </a:lnTo>
                <a:lnTo>
                  <a:pt x="899515" y="125780"/>
                </a:lnTo>
                <a:lnTo>
                  <a:pt x="887730" y="171500"/>
                </a:lnTo>
                <a:lnTo>
                  <a:pt x="861415" y="200101"/>
                </a:lnTo>
                <a:lnTo>
                  <a:pt x="849376" y="205447"/>
                </a:lnTo>
                <a:lnTo>
                  <a:pt x="852043" y="214033"/>
                </a:lnTo>
                <a:lnTo>
                  <a:pt x="892505" y="189992"/>
                </a:lnTo>
                <a:lnTo>
                  <a:pt x="915238" y="145630"/>
                </a:lnTo>
                <a:lnTo>
                  <a:pt x="918502" y="127673"/>
                </a:lnTo>
                <a:lnTo>
                  <a:pt x="919607" y="10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06142" y="5741923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10" dirty="0">
                <a:latin typeface="STIXGeneral"/>
                <a:cs typeface="STIXGeneral"/>
              </a:rPr>
              <a:t>2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51204" y="5764783"/>
            <a:ext cx="2125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337185" algn="l"/>
                <a:tab pos="776605" algn="l"/>
                <a:tab pos="1817370" algn="l"/>
              </a:tabLst>
            </a:pPr>
            <a:r>
              <a:rPr sz="1800" spc="-25" dirty="0">
                <a:latin typeface="STIXGeneral"/>
                <a:cs typeface="STIXGeneral"/>
              </a:rPr>
              <a:t>𝐸</a:t>
            </a:r>
            <a:r>
              <a:rPr sz="1950" spc="-37" baseline="-14957" dirty="0">
                <a:latin typeface="STIXGeneral"/>
                <a:cs typeface="STIXGeneral"/>
              </a:rPr>
              <a:t>𝐷</a:t>
            </a:r>
            <a:r>
              <a:rPr sz="1950" baseline="-14957" dirty="0">
                <a:latin typeface="STIXGeneral"/>
                <a:cs typeface="STIXGeneral"/>
              </a:rPr>
              <a:t>	</a:t>
            </a:r>
            <a:r>
              <a:rPr sz="1800" spc="65" dirty="0">
                <a:latin typeface="STIXGeneral"/>
                <a:cs typeface="STIXGeneral"/>
              </a:rPr>
              <a:t>𝜃</a:t>
            </a:r>
            <a:r>
              <a:rPr sz="1950" spc="97" baseline="-14957" dirty="0">
                <a:latin typeface="STIXGeneral"/>
                <a:cs typeface="STIXGeneral"/>
              </a:rPr>
              <a:t>𝑖</a:t>
            </a:r>
            <a:r>
              <a:rPr sz="1950" spc="270" baseline="-14957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−</a:t>
            </a:r>
            <a:r>
              <a:rPr sz="1800" spc="-45" dirty="0">
                <a:latin typeface="STIXGeneral"/>
                <a:cs typeface="STIXGeneral"/>
              </a:rPr>
              <a:t> </a:t>
            </a:r>
            <a:r>
              <a:rPr sz="1800" spc="65" dirty="0">
                <a:latin typeface="STIXGeneral"/>
                <a:cs typeface="STIXGeneral"/>
              </a:rPr>
              <a:t>𝜃</a:t>
            </a:r>
            <a:r>
              <a:rPr sz="1950" spc="97" baseline="27777" dirty="0">
                <a:latin typeface="STIXGeneral"/>
                <a:cs typeface="STIXGeneral"/>
              </a:rPr>
              <a:t>∗</a:t>
            </a:r>
            <a:r>
              <a:rPr sz="1950" baseline="27777" dirty="0">
                <a:latin typeface="STIXGeneral"/>
                <a:cs typeface="STIXGeneral"/>
              </a:rPr>
              <a:t>	</a:t>
            </a:r>
            <a:r>
              <a:rPr sz="1800" spc="-25" dirty="0">
                <a:latin typeface="STIXGeneral"/>
                <a:cs typeface="STIXGeneral"/>
              </a:rPr>
              <a:t>=?</a:t>
            </a:r>
            <a:endParaRPr sz="1800">
              <a:latin typeface="STIXGeneral"/>
              <a:cs typeface="STIXGener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325" dirty="0"/>
              <a:t> </a:t>
            </a:r>
            <a:r>
              <a:rPr cap="small" spc="100" dirty="0"/>
              <a:t>Trade-</a:t>
            </a:r>
            <a:r>
              <a:rPr cap="small" spc="130" dirty="0"/>
              <a:t>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89049"/>
            <a:ext cx="6762750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7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20" dirty="0">
                <a:latin typeface="Times New Roman"/>
                <a:cs typeface="Times New Roman"/>
              </a:rPr>
              <a:t>Given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set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TIXGeneral"/>
                <a:cs typeface="STIXGeneral"/>
              </a:rPr>
              <a:t>𝐷</a:t>
            </a:r>
            <a:r>
              <a:rPr sz="2200" spc="105" dirty="0">
                <a:latin typeface="STIXGeneral"/>
                <a:cs typeface="STIXGeneral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90" dirty="0">
                <a:latin typeface="Times New Roman"/>
                <a:cs typeface="Times New Roman"/>
              </a:rPr>
              <a:t>datasets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TIXGeneral"/>
                <a:cs typeface="STIXGeneral"/>
              </a:rPr>
              <a:t>𝐷</a:t>
            </a:r>
            <a:r>
              <a:rPr sz="2400" baseline="-15625" dirty="0">
                <a:latin typeface="STIXGeneral"/>
                <a:cs typeface="STIXGeneral"/>
              </a:rPr>
              <a:t>𝑖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models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TIXGeneral"/>
                <a:cs typeface="STIXGeneral"/>
              </a:rPr>
              <a:t>ℎ</a:t>
            </a:r>
            <a:r>
              <a:rPr sz="2175" baseline="-21072" dirty="0">
                <a:latin typeface="STIXGeneral"/>
                <a:cs typeface="STIXGeneral"/>
              </a:rPr>
              <a:t>𝑖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Times New Roman"/>
                <a:cs typeface="Times New Roman"/>
              </a:rPr>
              <a:t>and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true </a:t>
            </a:r>
            <a:r>
              <a:rPr sz="2200" spc="125" dirty="0">
                <a:latin typeface="Times New Roman"/>
                <a:cs typeface="Times New Roman"/>
              </a:rPr>
              <a:t>function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STIXGeneral"/>
                <a:cs typeface="STIXGeneral"/>
              </a:rPr>
              <a:t>𝑐</a:t>
            </a:r>
            <a:endParaRPr sz="220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55" dirty="0">
                <a:latin typeface="Times New Roman"/>
                <a:cs typeface="Times New Roman"/>
              </a:rPr>
              <a:t>Compute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expected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error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4524" y="3068319"/>
            <a:ext cx="52705" cy="223520"/>
          </a:xfrm>
          <a:custGeom>
            <a:avLst/>
            <a:gdLst/>
            <a:ahLst/>
            <a:cxnLst/>
            <a:rect l="l" t="t" r="r" b="b"/>
            <a:pathLst>
              <a:path w="52705" h="223520">
                <a:moveTo>
                  <a:pt x="52451" y="0"/>
                </a:moveTo>
                <a:lnTo>
                  <a:pt x="0" y="0"/>
                </a:lnTo>
                <a:lnTo>
                  <a:pt x="0" y="8890"/>
                </a:lnTo>
                <a:lnTo>
                  <a:pt x="32893" y="8890"/>
                </a:lnTo>
                <a:lnTo>
                  <a:pt x="32893" y="214630"/>
                </a:lnTo>
                <a:lnTo>
                  <a:pt x="0" y="214630"/>
                </a:lnTo>
                <a:lnTo>
                  <a:pt x="0" y="223520"/>
                </a:lnTo>
                <a:lnTo>
                  <a:pt x="52451" y="223520"/>
                </a:lnTo>
                <a:lnTo>
                  <a:pt x="52451" y="214630"/>
                </a:lnTo>
                <a:lnTo>
                  <a:pt x="52451" y="8890"/>
                </a:lnTo>
                <a:lnTo>
                  <a:pt x="52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4409" y="3067049"/>
            <a:ext cx="780415" cy="224790"/>
          </a:xfrm>
          <a:custGeom>
            <a:avLst/>
            <a:gdLst/>
            <a:ahLst/>
            <a:cxnLst/>
            <a:rect l="l" t="t" r="r" b="b"/>
            <a:pathLst>
              <a:path w="780414" h="224789">
                <a:moveTo>
                  <a:pt x="52451" y="1270"/>
                </a:moveTo>
                <a:lnTo>
                  <a:pt x="0" y="1270"/>
                </a:lnTo>
                <a:lnTo>
                  <a:pt x="0" y="10160"/>
                </a:lnTo>
                <a:lnTo>
                  <a:pt x="0" y="215900"/>
                </a:lnTo>
                <a:lnTo>
                  <a:pt x="0" y="224790"/>
                </a:lnTo>
                <a:lnTo>
                  <a:pt x="52451" y="224790"/>
                </a:lnTo>
                <a:lnTo>
                  <a:pt x="52451" y="215900"/>
                </a:lnTo>
                <a:lnTo>
                  <a:pt x="19558" y="215900"/>
                </a:lnTo>
                <a:lnTo>
                  <a:pt x="19558" y="10160"/>
                </a:lnTo>
                <a:lnTo>
                  <a:pt x="52451" y="10160"/>
                </a:lnTo>
                <a:lnTo>
                  <a:pt x="52451" y="1270"/>
                </a:lnTo>
                <a:close/>
              </a:path>
              <a:path w="780414" h="224789">
                <a:moveTo>
                  <a:pt x="152527" y="9144"/>
                </a:moveTo>
                <a:lnTo>
                  <a:pt x="149352" y="0"/>
                </a:lnTo>
                <a:lnTo>
                  <a:pt x="133184" y="5867"/>
                </a:lnTo>
                <a:lnTo>
                  <a:pt x="118986" y="14325"/>
                </a:lnTo>
                <a:lnTo>
                  <a:pt x="88569" y="54940"/>
                </a:lnTo>
                <a:lnTo>
                  <a:pt x="78232" y="111633"/>
                </a:lnTo>
                <a:lnTo>
                  <a:pt x="79375" y="132092"/>
                </a:lnTo>
                <a:lnTo>
                  <a:pt x="96520" y="184150"/>
                </a:lnTo>
                <a:lnTo>
                  <a:pt x="133108" y="217233"/>
                </a:lnTo>
                <a:lnTo>
                  <a:pt x="149352" y="223012"/>
                </a:lnTo>
                <a:lnTo>
                  <a:pt x="152146" y="213995"/>
                </a:lnTo>
                <a:lnTo>
                  <a:pt x="139395" y="208407"/>
                </a:lnTo>
                <a:lnTo>
                  <a:pt x="128422" y="200583"/>
                </a:lnTo>
                <a:lnTo>
                  <a:pt x="105994" y="164071"/>
                </a:lnTo>
                <a:lnTo>
                  <a:pt x="98552" y="110490"/>
                </a:lnTo>
                <a:lnTo>
                  <a:pt x="99377" y="91440"/>
                </a:lnTo>
                <a:lnTo>
                  <a:pt x="111760" y="44450"/>
                </a:lnTo>
                <a:lnTo>
                  <a:pt x="139611" y="14719"/>
                </a:lnTo>
                <a:lnTo>
                  <a:pt x="152527" y="9144"/>
                </a:lnTo>
                <a:close/>
              </a:path>
              <a:path w="780414" h="224789">
                <a:moveTo>
                  <a:pt x="780415" y="111633"/>
                </a:moveTo>
                <a:lnTo>
                  <a:pt x="775817" y="72288"/>
                </a:lnTo>
                <a:lnTo>
                  <a:pt x="751827" y="25400"/>
                </a:lnTo>
                <a:lnTo>
                  <a:pt x="709295" y="0"/>
                </a:lnTo>
                <a:lnTo>
                  <a:pt x="706120" y="9144"/>
                </a:lnTo>
                <a:lnTo>
                  <a:pt x="719023" y="14719"/>
                </a:lnTo>
                <a:lnTo>
                  <a:pt x="730123" y="22466"/>
                </a:lnTo>
                <a:lnTo>
                  <a:pt x="752690" y="58432"/>
                </a:lnTo>
                <a:lnTo>
                  <a:pt x="760095" y="110490"/>
                </a:lnTo>
                <a:lnTo>
                  <a:pt x="759256" y="130162"/>
                </a:lnTo>
                <a:lnTo>
                  <a:pt x="746887" y="178308"/>
                </a:lnTo>
                <a:lnTo>
                  <a:pt x="719239" y="208407"/>
                </a:lnTo>
                <a:lnTo>
                  <a:pt x="706501" y="213995"/>
                </a:lnTo>
                <a:lnTo>
                  <a:pt x="709295" y="223012"/>
                </a:lnTo>
                <a:lnTo>
                  <a:pt x="751954" y="197802"/>
                </a:lnTo>
                <a:lnTo>
                  <a:pt x="775843" y="150990"/>
                </a:lnTo>
                <a:lnTo>
                  <a:pt x="779272" y="132092"/>
                </a:lnTo>
                <a:lnTo>
                  <a:pt x="780415" y="111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3904" y="2995041"/>
            <a:ext cx="13627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indent="-27368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324485" algn="l"/>
                <a:tab pos="788035" algn="l"/>
              </a:tabLst>
            </a:pPr>
            <a:r>
              <a:rPr sz="1900" spc="-25" dirty="0">
                <a:latin typeface="STIXGeneral"/>
                <a:cs typeface="STIXGeneral"/>
              </a:rPr>
              <a:t>𝐸</a:t>
            </a:r>
            <a:r>
              <a:rPr sz="2025" spc="-37" baseline="-16460" dirty="0">
                <a:latin typeface="STIXGeneral"/>
                <a:cs typeface="STIXGeneral"/>
              </a:rPr>
              <a:t>𝐷</a:t>
            </a:r>
            <a:r>
              <a:rPr sz="2025" baseline="-16460" dirty="0">
                <a:latin typeface="STIXGeneral"/>
                <a:cs typeface="STIXGeneral"/>
              </a:rPr>
              <a:t>	</a:t>
            </a:r>
            <a:r>
              <a:rPr sz="1900" dirty="0">
                <a:latin typeface="STIXGeneral"/>
                <a:cs typeface="STIXGeneral"/>
              </a:rPr>
              <a:t>ℎ</a:t>
            </a:r>
            <a:r>
              <a:rPr sz="1900" spc="-60" dirty="0">
                <a:latin typeface="STIXGeneral"/>
                <a:cs typeface="STIXGeneral"/>
              </a:rPr>
              <a:t> </a:t>
            </a:r>
            <a:r>
              <a:rPr sz="1900" spc="100" dirty="0">
                <a:latin typeface="STIXGeneral"/>
                <a:cs typeface="STIXGeneral"/>
              </a:rPr>
              <a:t>−</a:t>
            </a:r>
            <a:r>
              <a:rPr sz="1900" spc="-70" dirty="0">
                <a:latin typeface="STIXGeneral"/>
                <a:cs typeface="STIXGeneral"/>
              </a:rPr>
              <a:t> </a:t>
            </a:r>
            <a:r>
              <a:rPr sz="1900" spc="25" dirty="0">
                <a:latin typeface="STIXGeneral"/>
                <a:cs typeface="STIXGeneral"/>
              </a:rPr>
              <a:t>𝑐</a:t>
            </a:r>
            <a:endParaRPr sz="19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2284222" y="2972180"/>
            <a:ext cx="12700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20" dirty="0">
                <a:latin typeface="STIXGeneral"/>
                <a:cs typeface="STIXGeneral"/>
              </a:rPr>
              <a:t>2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40" y="3341903"/>
            <a:ext cx="7324725" cy="2299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8180" marR="45085" indent="-274320">
              <a:lnSpc>
                <a:spcPct val="120100"/>
              </a:lnSpc>
              <a:spcBef>
                <a:spcPts val="9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78180" algn="l"/>
              </a:tabLst>
            </a:pPr>
            <a:r>
              <a:rPr sz="1900" spc="165" dirty="0">
                <a:latin typeface="Times New Roman"/>
                <a:cs typeface="Times New Roman"/>
              </a:rPr>
              <a:t>In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English: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Times New Roman"/>
                <a:cs typeface="Times New Roman"/>
              </a:rPr>
              <a:t>what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is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expected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error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models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TIXGeneral"/>
                <a:cs typeface="STIXGeneral"/>
              </a:rPr>
              <a:t>ℎ</a:t>
            </a:r>
            <a:r>
              <a:rPr sz="1875" baseline="-20000" dirty="0">
                <a:latin typeface="STIXGeneral"/>
                <a:cs typeface="STIXGeneral"/>
              </a:rPr>
              <a:t>𝑖</a:t>
            </a:r>
            <a:r>
              <a:rPr sz="1875" spc="397" baseline="-20000" dirty="0">
                <a:latin typeface="STIXGeneral"/>
                <a:cs typeface="STIXGeneral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with </a:t>
            </a:r>
            <a:r>
              <a:rPr sz="1900" spc="114" dirty="0">
                <a:latin typeface="Times New Roman"/>
                <a:cs typeface="Times New Roman"/>
              </a:rPr>
              <a:t>respect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to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TIXGeneral"/>
                <a:cs typeface="STIXGeneral"/>
              </a:rPr>
              <a:t>𝑐</a:t>
            </a:r>
            <a:r>
              <a:rPr sz="1900" spc="90" dirty="0">
                <a:latin typeface="Times New Roman"/>
                <a:cs typeface="Times New Roman"/>
              </a:rPr>
              <a:t>,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where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expectation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is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80" dirty="0">
                <a:latin typeface="Times New Roman"/>
                <a:cs typeface="Times New Roman"/>
              </a:rPr>
              <a:t>taken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over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possible </a:t>
            </a:r>
            <a:r>
              <a:rPr sz="1900" spc="135" dirty="0">
                <a:latin typeface="Times New Roman"/>
                <a:cs typeface="Times New Roman"/>
              </a:rPr>
              <a:t>samples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(datasets)</a:t>
            </a:r>
            <a:endParaRPr sz="1900">
              <a:latin typeface="Times New Roman"/>
              <a:cs typeface="Times New Roman"/>
            </a:endParaRPr>
          </a:p>
          <a:p>
            <a:pPr marL="3117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11785" algn="l"/>
              </a:tabLst>
            </a:pPr>
            <a:r>
              <a:rPr sz="2200" spc="120" dirty="0">
                <a:latin typeface="Times New Roman"/>
                <a:cs typeface="Times New Roman"/>
              </a:rPr>
              <a:t>Why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expectation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over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datasets?</a:t>
            </a:r>
            <a:endParaRPr sz="2200">
              <a:latin typeface="Times New Roman"/>
              <a:cs typeface="Times New Roman"/>
            </a:endParaRPr>
          </a:p>
          <a:p>
            <a:pPr marL="6781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78180" algn="l"/>
              </a:tabLst>
            </a:pPr>
            <a:r>
              <a:rPr sz="1900" spc="135" dirty="0">
                <a:latin typeface="Times New Roman"/>
                <a:cs typeface="Times New Roman"/>
              </a:rPr>
              <a:t>I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got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one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particular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dataset,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which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is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sample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true</a:t>
            </a:r>
            <a:endParaRPr sz="1900">
              <a:latin typeface="Times New Roman"/>
              <a:cs typeface="Times New Roman"/>
            </a:endParaRPr>
          </a:p>
          <a:p>
            <a:pPr marL="678180">
              <a:lnSpc>
                <a:spcPct val="100000"/>
              </a:lnSpc>
              <a:spcBef>
                <a:spcPts val="459"/>
              </a:spcBef>
            </a:pPr>
            <a:r>
              <a:rPr sz="1900" spc="125" dirty="0">
                <a:latin typeface="Times New Roman"/>
                <a:cs typeface="Times New Roman"/>
              </a:rPr>
              <a:t>distribution,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but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I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could’ve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gotten </a:t>
            </a:r>
            <a:r>
              <a:rPr sz="1900" spc="160" dirty="0">
                <a:latin typeface="Times New Roman"/>
                <a:cs typeface="Times New Roman"/>
              </a:rPr>
              <a:t>another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dataset,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which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is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324" y="5674867"/>
            <a:ext cx="41509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95" dirty="0">
                <a:latin typeface="Times New Roman"/>
                <a:cs typeface="Times New Roman"/>
              </a:rPr>
              <a:t>also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sample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Times New Roman"/>
                <a:cs typeface="Times New Roman"/>
              </a:rPr>
              <a:t>true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distribution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DB52-B1CA-BF10-D4BD-ED3E800F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6130"/>
            <a:ext cx="6837299" cy="642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07B74-EDF0-09ED-552A-2FBF5360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59334"/>
            <a:ext cx="8991600" cy="50420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DB52-B1CA-BF10-D4BD-ED3E800F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6130"/>
            <a:ext cx="6837299" cy="6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16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DB52-B1CA-BF10-D4BD-ED3E800F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6130"/>
            <a:ext cx="6837299" cy="642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07B74-EDF0-09ED-552A-2FBF5360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59334"/>
            <a:ext cx="8991600" cy="504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53D469-8774-A5E7-1F29-BA630F2D1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22"/>
          <a:stretch/>
        </p:blipFill>
        <p:spPr>
          <a:xfrm>
            <a:off x="330200" y="3708328"/>
            <a:ext cx="8128000" cy="4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34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2DB52-B1CA-BF10-D4BD-ED3E800F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6130"/>
            <a:ext cx="6837299" cy="642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07B74-EDF0-09ED-552A-2FBF5360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59334"/>
            <a:ext cx="8991600" cy="504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53D469-8774-A5E7-1F29-BA630F2D1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22"/>
          <a:stretch/>
        </p:blipFill>
        <p:spPr>
          <a:xfrm>
            <a:off x="330200" y="3708328"/>
            <a:ext cx="8128000" cy="406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A5CD91-C6C1-A562-F0DF-AB144AE77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463" y="4264309"/>
            <a:ext cx="4545965" cy="1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02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Bias</a:t>
            </a:r>
            <a:r>
              <a:rPr cap="small" spc="240" dirty="0"/>
              <a:t> </a:t>
            </a:r>
            <a:r>
              <a:rPr cap="small" spc="70" dirty="0"/>
              <a:t>vs</a:t>
            </a:r>
            <a:r>
              <a:rPr cap="small" spc="254" dirty="0"/>
              <a:t> </a:t>
            </a:r>
            <a:r>
              <a:rPr cap="small" spc="5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4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pc="150" dirty="0"/>
              <a:t>High</a:t>
            </a:r>
            <a:r>
              <a:rPr spc="100" dirty="0"/>
              <a:t> </a:t>
            </a:r>
            <a:r>
              <a:rPr spc="125" dirty="0"/>
              <a:t>bias</a:t>
            </a:r>
          </a:p>
          <a:p>
            <a:pPr marL="652780" lvl="1" indent="-274320">
              <a:lnSpc>
                <a:spcPct val="100000"/>
              </a:lnSpc>
              <a:spcBef>
                <a:spcPts val="47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00" dirty="0">
                <a:latin typeface="Times New Roman"/>
                <a:cs typeface="Times New Roman"/>
              </a:rPr>
              <a:t>More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assumptions</a:t>
            </a:r>
            <a:endParaRPr sz="19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70" dirty="0">
                <a:latin typeface="Times New Roman"/>
                <a:cs typeface="Times New Roman"/>
              </a:rPr>
              <a:t>E.g.,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naïve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Bayes,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linear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regression,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large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priors</a:t>
            </a:r>
            <a:endParaRPr sz="17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25" dirty="0">
                <a:latin typeface="Times New Roman"/>
                <a:cs typeface="Times New Roman"/>
              </a:rPr>
              <a:t>Simpler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models</a:t>
            </a:r>
            <a:endParaRPr sz="19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70" dirty="0">
                <a:latin typeface="Times New Roman"/>
                <a:cs typeface="Times New Roman"/>
              </a:rPr>
              <a:t>E.g.,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linear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models,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small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decision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trees,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small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imes New Roman"/>
                <a:cs typeface="Times New Roman"/>
              </a:rPr>
              <a:t>neural</a:t>
            </a: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700" spc="114" dirty="0"/>
              <a:t>networks,</a:t>
            </a:r>
            <a:r>
              <a:rPr sz="1700" spc="65" dirty="0"/>
              <a:t> </a:t>
            </a:r>
            <a:r>
              <a:rPr sz="1700" spc="125" dirty="0"/>
              <a:t>high</a:t>
            </a:r>
            <a:r>
              <a:rPr sz="1700" spc="75" dirty="0"/>
              <a:t> </a:t>
            </a:r>
            <a:r>
              <a:rPr sz="1700" spc="110" dirty="0"/>
              <a:t>regularization,</a:t>
            </a:r>
            <a:r>
              <a:rPr sz="1700" spc="40" dirty="0"/>
              <a:t> </a:t>
            </a:r>
            <a:r>
              <a:rPr sz="1700" spc="-50" dirty="0"/>
              <a:t>…</a:t>
            </a:r>
            <a:endParaRPr sz="1700"/>
          </a:p>
          <a:p>
            <a:pPr marL="2863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pc="150" dirty="0"/>
              <a:t>High</a:t>
            </a:r>
            <a:r>
              <a:rPr spc="100" dirty="0"/>
              <a:t> </a:t>
            </a:r>
            <a:r>
              <a:rPr spc="135" dirty="0"/>
              <a:t>variance</a:t>
            </a:r>
          </a:p>
          <a:p>
            <a:pPr marL="652780" lvl="1" indent="-274320">
              <a:lnSpc>
                <a:spcPct val="100000"/>
              </a:lnSpc>
              <a:spcBef>
                <a:spcPts val="47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40" dirty="0">
                <a:latin typeface="Times New Roman"/>
                <a:cs typeface="Times New Roman"/>
              </a:rPr>
              <a:t>Fewer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assumptions</a:t>
            </a:r>
            <a:endParaRPr sz="1900">
              <a:latin typeface="Times New Roman"/>
              <a:cs typeface="Times New Roman"/>
            </a:endParaRPr>
          </a:p>
          <a:p>
            <a:pPr marL="927100" marR="5080" lvl="2" indent="-182880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70" dirty="0">
                <a:latin typeface="Times New Roman"/>
                <a:cs typeface="Times New Roman"/>
              </a:rPr>
              <a:t>E.g.,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logistic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regression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versus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naïve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Bayes,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MLE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vs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Bayesian, </a:t>
            </a:r>
            <a:r>
              <a:rPr sz="1700" spc="125" dirty="0">
                <a:latin typeface="Times New Roman"/>
                <a:cs typeface="Times New Roman"/>
              </a:rPr>
              <a:t>small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priors</a:t>
            </a:r>
            <a:endParaRPr sz="17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00" dirty="0">
                <a:latin typeface="Times New Roman"/>
                <a:cs typeface="Times New Roman"/>
              </a:rPr>
              <a:t>More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complex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models</a:t>
            </a:r>
            <a:endParaRPr sz="190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70" dirty="0">
                <a:latin typeface="Times New Roman"/>
                <a:cs typeface="Times New Roman"/>
              </a:rPr>
              <a:t>E.g.,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polynomial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regression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versus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linear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regression,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bigger</a:t>
            </a: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700" spc="145" dirty="0"/>
              <a:t>neural</a:t>
            </a:r>
            <a:r>
              <a:rPr sz="1700" spc="45" dirty="0"/>
              <a:t> </a:t>
            </a:r>
            <a:r>
              <a:rPr sz="1700" spc="150" dirty="0"/>
              <a:t>nets</a:t>
            </a:r>
            <a:r>
              <a:rPr sz="1700" spc="45" dirty="0"/>
              <a:t> </a:t>
            </a:r>
            <a:r>
              <a:rPr sz="1700" spc="130" dirty="0"/>
              <a:t>versus</a:t>
            </a:r>
            <a:r>
              <a:rPr sz="1700" spc="50" dirty="0"/>
              <a:t> </a:t>
            </a:r>
            <a:r>
              <a:rPr sz="1700" spc="125" dirty="0"/>
              <a:t>smaller</a:t>
            </a:r>
            <a:r>
              <a:rPr sz="1700" spc="50" dirty="0"/>
              <a:t> </a:t>
            </a:r>
            <a:r>
              <a:rPr sz="1700" spc="90" dirty="0"/>
              <a:t>ones,</a:t>
            </a:r>
            <a:r>
              <a:rPr sz="1700" spc="40" dirty="0"/>
              <a:t> </a:t>
            </a:r>
            <a:r>
              <a:rPr sz="1700" spc="100" dirty="0"/>
              <a:t>less</a:t>
            </a:r>
            <a:r>
              <a:rPr sz="1700" spc="60" dirty="0"/>
              <a:t> </a:t>
            </a:r>
            <a:r>
              <a:rPr sz="1700" spc="110" dirty="0"/>
              <a:t>regularization</a:t>
            </a:r>
            <a:endParaRPr sz="1700"/>
          </a:p>
          <a:p>
            <a:pPr marL="65278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30" dirty="0">
                <a:latin typeface="Times New Roman"/>
                <a:cs typeface="Times New Roman"/>
              </a:rPr>
              <a:t>Small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data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Bias</a:t>
            </a:r>
            <a:r>
              <a:rPr cap="small" spc="240" dirty="0"/>
              <a:t> </a:t>
            </a:r>
            <a:r>
              <a:rPr cap="small" spc="70" dirty="0"/>
              <a:t>vs</a:t>
            </a:r>
            <a:r>
              <a:rPr cap="small" spc="254" dirty="0"/>
              <a:t> </a:t>
            </a:r>
            <a:r>
              <a:rPr cap="small" spc="5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D9CB2-981A-5B54-AB71-541886845D20}"/>
              </a:ext>
            </a:extLst>
          </p:cNvPr>
          <p:cNvSpPr txBox="1"/>
          <p:nvPr/>
        </p:nvSpPr>
        <p:spPr>
          <a:xfrm>
            <a:off x="3276600" y="6234541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effectLst/>
                <a:latin typeface="verdana" panose="020B0604030504040204" pitchFamily="34" charset="0"/>
                <a:hlinkClick r:id="rId2"/>
              </a:rPr>
              <a:t>http://scott.fortmann-roe.com/docs/BiasVariance.html</a:t>
            </a:r>
            <a:endParaRPr lang="en-US" sz="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B136AB-92FE-C568-0E5C-DF83D0F0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77806"/>
            <a:ext cx="62484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0675B-9DE1-2A97-F9D0-5391A5C00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221099"/>
            <a:ext cx="2705100" cy="736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4BA5A-7728-4B84-9414-9088CC97B9AB}"/>
              </a:ext>
            </a:extLst>
          </p:cNvPr>
          <p:cNvCxnSpPr>
            <a:cxnSpLocks/>
          </p:cNvCxnSpPr>
          <p:nvPr/>
        </p:nvCxnSpPr>
        <p:spPr>
          <a:xfrm flipH="1">
            <a:off x="5791200" y="2589399"/>
            <a:ext cx="381000" cy="15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97A66EE-FC58-6A78-F041-D0F7CCA28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0" y="4800600"/>
            <a:ext cx="2146300" cy="711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C58769-7241-8FEC-6197-7BD955A470C2}"/>
              </a:ext>
            </a:extLst>
          </p:cNvPr>
          <p:cNvCxnSpPr>
            <a:cxnSpLocks/>
          </p:cNvCxnSpPr>
          <p:nvPr/>
        </p:nvCxnSpPr>
        <p:spPr>
          <a:xfrm flipH="1">
            <a:off x="5981700" y="50292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4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Bias</a:t>
            </a:r>
            <a:r>
              <a:rPr cap="small" spc="240" dirty="0"/>
              <a:t> </a:t>
            </a:r>
            <a:r>
              <a:rPr cap="small" spc="70" dirty="0"/>
              <a:t>vs</a:t>
            </a:r>
            <a:r>
              <a:rPr cap="small" spc="254" dirty="0"/>
              <a:t> </a:t>
            </a:r>
            <a:r>
              <a:rPr cap="small" spc="5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A0193D-D65C-5A13-A2DD-7969F9BF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03" y="1570333"/>
            <a:ext cx="5019993" cy="450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D9CB2-981A-5B54-AB71-541886845D20}"/>
              </a:ext>
            </a:extLst>
          </p:cNvPr>
          <p:cNvSpPr txBox="1"/>
          <p:nvPr/>
        </p:nvSpPr>
        <p:spPr>
          <a:xfrm>
            <a:off x="3276600" y="6234541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effectLst/>
                <a:latin typeface="verdana" panose="020B0604030504040204" pitchFamily="34" charset="0"/>
                <a:hlinkClick r:id="rId3"/>
              </a:rPr>
              <a:t>http://scott.fortmann-roe.com/docs/BiasVariance.html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6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Conditional</a:t>
            </a:r>
            <a:r>
              <a:rPr cap="small" spc="210" dirty="0"/>
              <a:t> </a:t>
            </a:r>
            <a:r>
              <a:rPr cap="small" spc="125" dirty="0"/>
              <a:t>Distribution</a:t>
            </a:r>
          </a:p>
        </p:txBody>
      </p:sp>
      <p:sp>
        <p:nvSpPr>
          <p:cNvPr id="18" name="object 18"/>
          <p:cNvSpPr/>
          <p:nvPr/>
        </p:nvSpPr>
        <p:spPr>
          <a:xfrm>
            <a:off x="1046340" y="1915541"/>
            <a:ext cx="2549525" cy="282575"/>
          </a:xfrm>
          <a:custGeom>
            <a:avLst/>
            <a:gdLst/>
            <a:ahLst/>
            <a:cxnLst/>
            <a:rect l="l" t="t" r="r" b="b"/>
            <a:pathLst>
              <a:path w="2549525" h="282575">
                <a:moveTo>
                  <a:pt x="1117612" y="24003"/>
                </a:moveTo>
                <a:lnTo>
                  <a:pt x="1094371" y="24003"/>
                </a:lnTo>
                <a:lnTo>
                  <a:pt x="1094371" y="256921"/>
                </a:lnTo>
                <a:lnTo>
                  <a:pt x="1117612" y="256921"/>
                </a:lnTo>
                <a:lnTo>
                  <a:pt x="1117612" y="24003"/>
                </a:lnTo>
                <a:close/>
              </a:path>
              <a:path w="2549525" h="282575">
                <a:moveTo>
                  <a:pt x="2459367" y="0"/>
                </a:moveTo>
                <a:lnTo>
                  <a:pt x="2455430" y="11430"/>
                </a:lnTo>
                <a:lnTo>
                  <a:pt x="2471738" y="18504"/>
                </a:lnTo>
                <a:lnTo>
                  <a:pt x="2485783" y="28305"/>
                </a:lnTo>
                <a:lnTo>
                  <a:pt x="2514307" y="73852"/>
                </a:lnTo>
                <a:lnTo>
                  <a:pt x="2522601" y="115623"/>
                </a:lnTo>
                <a:lnTo>
                  <a:pt x="2523629" y="139700"/>
                </a:lnTo>
                <a:lnTo>
                  <a:pt x="2522583" y="164580"/>
                </a:lnTo>
                <a:lnTo>
                  <a:pt x="2514253" y="207529"/>
                </a:lnTo>
                <a:lnTo>
                  <a:pt x="2485831" y="253777"/>
                </a:lnTo>
                <a:lnTo>
                  <a:pt x="2455811" y="270763"/>
                </a:lnTo>
                <a:lnTo>
                  <a:pt x="2459367" y="282321"/>
                </a:lnTo>
                <a:lnTo>
                  <a:pt x="2497864" y="264239"/>
                </a:lnTo>
                <a:lnTo>
                  <a:pt x="2526169" y="232918"/>
                </a:lnTo>
                <a:lnTo>
                  <a:pt x="2543600" y="191071"/>
                </a:lnTo>
                <a:lnTo>
                  <a:pt x="2549410" y="141224"/>
                </a:lnTo>
                <a:lnTo>
                  <a:pt x="2547958" y="115339"/>
                </a:lnTo>
                <a:lnTo>
                  <a:pt x="2536337" y="69429"/>
                </a:lnTo>
                <a:lnTo>
                  <a:pt x="2513213" y="32093"/>
                </a:lnTo>
                <a:lnTo>
                  <a:pt x="2479824" y="7379"/>
                </a:lnTo>
                <a:lnTo>
                  <a:pt x="2459367" y="0"/>
                </a:lnTo>
                <a:close/>
              </a:path>
              <a:path w="2549525" h="282575">
                <a:moveTo>
                  <a:pt x="90043" y="0"/>
                </a:moveTo>
                <a:lnTo>
                  <a:pt x="51628" y="18081"/>
                </a:lnTo>
                <a:lnTo>
                  <a:pt x="23291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67" y="212982"/>
                </a:lnTo>
                <a:lnTo>
                  <a:pt x="3610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5940" y="1825878"/>
            <a:ext cx="341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660400" algn="l"/>
                <a:tab pos="1745614" algn="l"/>
                <a:tab pos="3172460" algn="l"/>
              </a:tabLst>
            </a:pPr>
            <a:r>
              <a:rPr sz="2400" spc="5" dirty="0">
                <a:latin typeface="STIXGeneral"/>
                <a:cs typeface="STIXGeneral"/>
              </a:rPr>
              <a:t>𝑃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150" dirty="0">
                <a:latin typeface="STIXGeneral"/>
                <a:cs typeface="STIXGeneral"/>
              </a:rPr>
              <a:t>𝐴,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80" dirty="0">
                <a:latin typeface="STIXGeneral"/>
                <a:cs typeface="STIXGeneral"/>
              </a:rPr>
              <a:t>𝐵,</a:t>
            </a:r>
            <a:r>
              <a:rPr sz="2400" spc="-19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𝐶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150" dirty="0">
                <a:latin typeface="STIXGeneral"/>
                <a:cs typeface="STIXGeneral"/>
              </a:rPr>
              <a:t>𝐷,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125" dirty="0">
                <a:latin typeface="STIXGeneral"/>
                <a:cs typeface="STIXGeneral"/>
              </a:rPr>
              <a:t>𝐸,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30" dirty="0">
                <a:latin typeface="STIXGeneral"/>
                <a:cs typeface="STIXGeneral"/>
              </a:rPr>
              <a:t>𝐹,</a:t>
            </a:r>
            <a:r>
              <a:rPr sz="2400" spc="-190" dirty="0">
                <a:latin typeface="STIXGeneral"/>
                <a:cs typeface="STIXGeneral"/>
              </a:rPr>
              <a:t> </a:t>
            </a:r>
            <a:r>
              <a:rPr sz="2400" spc="-315" dirty="0">
                <a:latin typeface="STIXGeneral"/>
                <a:cs typeface="STIXGeneral"/>
              </a:rPr>
              <a:t>𝐺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18788" y="2046732"/>
            <a:ext cx="1681480" cy="20320"/>
          </a:xfrm>
          <a:custGeom>
            <a:avLst/>
            <a:gdLst/>
            <a:ahLst/>
            <a:cxnLst/>
            <a:rect l="l" t="t" r="r" b="b"/>
            <a:pathLst>
              <a:path w="1681479" h="20319">
                <a:moveTo>
                  <a:pt x="1680972" y="0"/>
                </a:moveTo>
                <a:lnTo>
                  <a:pt x="0" y="0"/>
                </a:lnTo>
                <a:lnTo>
                  <a:pt x="0" y="19812"/>
                </a:lnTo>
                <a:lnTo>
                  <a:pt x="1680972" y="19812"/>
                </a:lnTo>
                <a:lnTo>
                  <a:pt x="1680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06722" y="1729867"/>
            <a:ext cx="17062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latin typeface="STIXGeneral"/>
                <a:cs typeface="STIXGeneral"/>
              </a:rPr>
              <a:t>𝑃(𝐴,𝐵,𝐶,𝐷,𝐸,𝐹,𝐺)</a:t>
            </a:r>
            <a:endParaRPr sz="1750" dirty="0">
              <a:latin typeface="STIXGeneral"/>
              <a:cs typeface="STIXGener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0854" y="2062099"/>
            <a:ext cx="111823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STIXGeneral"/>
                <a:cs typeface="STIXGeneral"/>
              </a:rPr>
              <a:t>𝑃(𝐷,𝐸,𝐹,𝐺)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54" dirty="0"/>
              <a:t> </a:t>
            </a:r>
            <a:r>
              <a:rPr cap="small" spc="135" dirty="0"/>
              <a:t>Answer</a:t>
            </a:r>
            <a:r>
              <a:rPr cap="small" spc="240" dirty="0"/>
              <a:t> </a:t>
            </a:r>
            <a:r>
              <a:rPr cap="small" dirty="0"/>
              <a:t>a</a:t>
            </a:r>
            <a:r>
              <a:rPr cap="small" spc="240" dirty="0"/>
              <a:t> </a:t>
            </a:r>
            <a:r>
              <a:rPr cap="small" spc="195" dirty="0"/>
              <a:t>few</a:t>
            </a:r>
            <a:r>
              <a:rPr cap="small" spc="254" dirty="0"/>
              <a:t> </a:t>
            </a:r>
            <a:r>
              <a:rPr cap="small" spc="145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306546"/>
            <a:ext cx="3547745" cy="2312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0" dirty="0">
                <a:latin typeface="Times New Roman"/>
                <a:cs typeface="Times New Roman"/>
              </a:rPr>
              <a:t>P(cavity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toothache)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0" dirty="0">
                <a:latin typeface="Times New Roman"/>
                <a:cs typeface="Times New Roman"/>
              </a:rPr>
              <a:t>P(cavity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oppan Bunkyu Gothic Regular"/>
                <a:cs typeface="Toppan Bunkyu Gothic Regular"/>
              </a:rPr>
              <a:t>¬</a:t>
            </a:r>
            <a:r>
              <a:rPr sz="2000" spc="110" dirty="0">
                <a:latin typeface="Times New Roman"/>
                <a:cs typeface="Times New Roman"/>
              </a:rPr>
              <a:t>toothache)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5" dirty="0">
                <a:latin typeface="Times New Roman"/>
                <a:cs typeface="Times New Roman"/>
              </a:rPr>
              <a:t>P(</a:t>
            </a:r>
            <a:r>
              <a:rPr sz="2000" spc="105" dirty="0">
                <a:latin typeface="Toppan Bunkyu Gothic Regular"/>
                <a:cs typeface="Toppan Bunkyu Gothic Regular"/>
              </a:rPr>
              <a:t>¬</a:t>
            </a:r>
            <a:r>
              <a:rPr sz="2000" spc="105" dirty="0">
                <a:latin typeface="Times New Roman"/>
                <a:cs typeface="Times New Roman"/>
              </a:rPr>
              <a:t>cavity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toothache)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5" dirty="0">
                <a:latin typeface="Times New Roman"/>
                <a:cs typeface="Times New Roman"/>
              </a:rPr>
              <a:t>P(</a:t>
            </a:r>
            <a:r>
              <a:rPr sz="2000" spc="105" dirty="0">
                <a:latin typeface="Toppan Bunkyu Gothic Regular"/>
                <a:cs typeface="Toppan Bunkyu Gothic Regular"/>
              </a:rPr>
              <a:t>¬</a:t>
            </a:r>
            <a:r>
              <a:rPr sz="2000" spc="105" dirty="0">
                <a:latin typeface="Times New Roman"/>
                <a:cs typeface="Times New Roman"/>
              </a:rPr>
              <a:t>cavity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oppan Bunkyu Gothic Regular"/>
                <a:cs typeface="Toppan Bunkyu Gothic Regular"/>
              </a:rPr>
              <a:t>¬</a:t>
            </a:r>
            <a:r>
              <a:rPr sz="2000" spc="110" dirty="0">
                <a:latin typeface="Times New Roman"/>
                <a:cs typeface="Times New Roman"/>
              </a:rPr>
              <a:t>toothache)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P(toothache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cavity)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P(</a:t>
            </a:r>
            <a:r>
              <a:rPr sz="2000" spc="120" dirty="0">
                <a:latin typeface="Toppan Bunkyu Gothic Regular"/>
                <a:cs typeface="Toppan Bunkyu Gothic Regular"/>
              </a:rPr>
              <a:t>¬</a:t>
            </a:r>
            <a:r>
              <a:rPr sz="2000" spc="120" dirty="0">
                <a:latin typeface="Times New Roman"/>
                <a:cs typeface="Times New Roman"/>
              </a:rPr>
              <a:t>toothache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cavity)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593181"/>
            <a:ext cx="354774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P(toothache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oppan Bunkyu Gothic Regular"/>
                <a:cs typeface="Toppan Bunkyu Gothic Regular"/>
              </a:rPr>
              <a:t>¬</a:t>
            </a:r>
            <a:r>
              <a:rPr sz="2000" spc="90" dirty="0">
                <a:latin typeface="Times New Roman"/>
                <a:cs typeface="Times New Roman"/>
              </a:rPr>
              <a:t>cavity)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P(</a:t>
            </a:r>
            <a:r>
              <a:rPr sz="2000" spc="120" dirty="0">
                <a:latin typeface="Toppan Bunkyu Gothic Regular"/>
                <a:cs typeface="Toppan Bunkyu Gothic Regular"/>
              </a:rPr>
              <a:t>¬</a:t>
            </a:r>
            <a:r>
              <a:rPr sz="2000" spc="120" dirty="0">
                <a:latin typeface="Times New Roman"/>
                <a:cs typeface="Times New Roman"/>
              </a:rPr>
              <a:t>toothache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810" dirty="0">
                <a:latin typeface="Times New Roman"/>
                <a:cs typeface="Times New Roman"/>
              </a:rPr>
              <a:t>|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oppan Bunkyu Gothic Regular"/>
                <a:cs typeface="Toppan Bunkyu Gothic Regular"/>
              </a:rPr>
              <a:t>¬</a:t>
            </a:r>
            <a:r>
              <a:rPr sz="2000" spc="90" dirty="0">
                <a:latin typeface="Times New Roman"/>
                <a:cs typeface="Times New Roman"/>
              </a:rPr>
              <a:t>cavity)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65250" y="1492250"/>
          <a:ext cx="609600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Feeling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X-</a:t>
                      </a:r>
                      <a:r>
                        <a:rPr sz="1800" b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P(F,X)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0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5" dirty="0">
                          <a:latin typeface="Toppan Bunkyu Gothic Regular"/>
                          <a:cs typeface="Toppan Bunkyu Gothic Regular"/>
                        </a:rPr>
                        <a:t>¬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0.70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Bayes’</a:t>
            </a:r>
            <a:r>
              <a:rPr cap="small" spc="220" dirty="0"/>
              <a:t> </a:t>
            </a:r>
            <a:r>
              <a:rPr cap="small" spc="130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25878"/>
            <a:ext cx="1631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1390015" algn="l"/>
              </a:tabLst>
            </a:pPr>
            <a:r>
              <a:rPr sz="2400" spc="80" dirty="0">
                <a:latin typeface="STIXGeneral"/>
                <a:cs typeface="STIXGeneral"/>
              </a:rPr>
              <a:t>𝑃(𝐵|𝐴)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4288" y="2046732"/>
            <a:ext cx="1309370" cy="20320"/>
          </a:xfrm>
          <a:custGeom>
            <a:avLst/>
            <a:gdLst/>
            <a:ahLst/>
            <a:cxnLst/>
            <a:rect l="l" t="t" r="r" b="b"/>
            <a:pathLst>
              <a:path w="1309370" h="20319">
                <a:moveTo>
                  <a:pt x="1309115" y="0"/>
                </a:moveTo>
                <a:lnTo>
                  <a:pt x="0" y="0"/>
                </a:lnTo>
                <a:lnTo>
                  <a:pt x="0" y="19812"/>
                </a:lnTo>
                <a:lnTo>
                  <a:pt x="1309115" y="19812"/>
                </a:lnTo>
                <a:lnTo>
                  <a:pt x="1309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91842" y="1729867"/>
            <a:ext cx="13360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STIXGeneral"/>
                <a:cs typeface="STIXGeneral"/>
              </a:rPr>
              <a:t>𝑃(𝐴|𝐵)∗𝑃(𝐵)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2704845" y="2062099"/>
            <a:ext cx="5099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0" dirty="0">
                <a:latin typeface="STIXGeneral"/>
                <a:cs typeface="STIXGeneral"/>
              </a:rPr>
              <a:t>𝑃(𝐴)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291279"/>
            <a:ext cx="7143115" cy="384810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0" dirty="0">
                <a:latin typeface="Times New Roman"/>
                <a:cs typeface="Times New Roman"/>
              </a:rPr>
              <a:t>Example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45" dirty="0">
                <a:latin typeface="Times New Roman"/>
                <a:cs typeface="Times New Roman"/>
              </a:rPr>
              <a:t>P(cause|effect)</a:t>
            </a:r>
            <a:r>
              <a:rPr sz="2100" spc="80" dirty="0">
                <a:latin typeface="Times New Roman"/>
                <a:cs typeface="Times New Roman"/>
              </a:rPr>
              <a:t> = </a:t>
            </a:r>
            <a:r>
              <a:rPr sz="2100" spc="130" dirty="0">
                <a:latin typeface="Times New Roman"/>
                <a:cs typeface="Times New Roman"/>
              </a:rPr>
              <a:t>P(effect|cause)*P(cause)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/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P(effect)</a:t>
            </a:r>
            <a:endParaRPr sz="2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5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Why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4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this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useful?</a:t>
            </a:r>
            <a:endParaRPr sz="2400">
              <a:latin typeface="Comic Sans MS"/>
              <a:cs typeface="Comic Sans MS"/>
            </a:endParaRPr>
          </a:p>
          <a:p>
            <a:pPr marL="652780" marR="194945" lvl="1" indent="-274320">
              <a:lnSpc>
                <a:spcPct val="110100"/>
              </a:lnSpc>
              <a:spcBef>
                <a:spcPts val="54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Comic Sans MS"/>
                <a:cs typeface="Comic Sans MS"/>
              </a:rPr>
              <a:t>Because</a:t>
            </a:r>
            <a:r>
              <a:rPr sz="2100" spc="-3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in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practice</a:t>
            </a:r>
            <a:r>
              <a:rPr sz="2100" spc="-2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it</a:t>
            </a:r>
            <a:r>
              <a:rPr sz="2100" spc="-1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is</a:t>
            </a:r>
            <a:r>
              <a:rPr sz="2100" spc="-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easier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to</a:t>
            </a:r>
            <a:r>
              <a:rPr sz="2100" spc="-1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get</a:t>
            </a:r>
            <a:r>
              <a:rPr sz="2100" spc="-10" dirty="0">
                <a:latin typeface="Comic Sans MS"/>
                <a:cs typeface="Comic Sans MS"/>
              </a:rPr>
              <a:t> probabilities </a:t>
            </a:r>
            <a:r>
              <a:rPr sz="2100" dirty="0">
                <a:latin typeface="Comic Sans MS"/>
                <a:cs typeface="Comic Sans MS"/>
              </a:rPr>
              <a:t>for</a:t>
            </a:r>
            <a:r>
              <a:rPr sz="2100" spc="-3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P(effect|cause)</a:t>
            </a:r>
            <a:r>
              <a:rPr sz="2100" spc="-4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and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P(cause)</a:t>
            </a:r>
            <a:r>
              <a:rPr sz="2100" spc="-2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than</a:t>
            </a:r>
            <a:r>
              <a:rPr sz="2100" spc="-25" dirty="0">
                <a:latin typeface="Comic Sans MS"/>
                <a:cs typeface="Comic Sans MS"/>
              </a:rPr>
              <a:t> for </a:t>
            </a:r>
            <a:r>
              <a:rPr sz="2100" spc="-10" dirty="0">
                <a:latin typeface="Comic Sans MS"/>
                <a:cs typeface="Comic Sans MS"/>
              </a:rPr>
              <a:t>P(cause|effect)</a:t>
            </a:r>
            <a:endParaRPr sz="2100">
              <a:latin typeface="Comic Sans MS"/>
              <a:cs typeface="Comic Sans MS"/>
            </a:endParaRPr>
          </a:p>
          <a:p>
            <a:pPr marL="926465" lvl="2" indent="-182245">
              <a:lnSpc>
                <a:spcPct val="100000"/>
              </a:lnSpc>
              <a:spcBef>
                <a:spcPts val="68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Comic Sans MS"/>
                <a:cs typeface="Comic Sans MS"/>
              </a:rPr>
              <a:t>E.g.,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P(disease|symptoms)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0" dirty="0">
                <a:latin typeface="Comic Sans MS"/>
                <a:cs typeface="Comic Sans MS"/>
              </a:rPr>
              <a:t>=</a:t>
            </a:r>
            <a:endParaRPr sz="18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omic Sans MS"/>
                <a:cs typeface="Comic Sans MS"/>
              </a:rPr>
              <a:t>P(symptoms|disease)*P(disease)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/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P(symptoms)</a:t>
            </a:r>
            <a:endParaRPr sz="1800">
              <a:latin typeface="Comic Sans MS"/>
              <a:cs typeface="Comic Sans MS"/>
            </a:endParaRPr>
          </a:p>
          <a:p>
            <a:pPr marL="927100" marR="200025" lvl="2" indent="-182880">
              <a:lnSpc>
                <a:spcPct val="11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Comic Sans MS"/>
                <a:cs typeface="Comic Sans MS"/>
              </a:rPr>
              <a:t>It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easier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know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what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symptoms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diseases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cause.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-2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harder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diagnose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disease given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symptoms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Bayes</a:t>
            </a:r>
            <a:r>
              <a:rPr cap="small" spc="245" dirty="0"/>
              <a:t> </a:t>
            </a:r>
            <a:r>
              <a:rPr cap="small" spc="85" dirty="0"/>
              <a:t>Rule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58239"/>
            <a:ext cx="540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Can we compute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340" dirty="0">
                <a:solidFill>
                  <a:srgbClr val="FF0000"/>
                </a:solidFill>
                <a:latin typeface="Comic Sans MS"/>
                <a:cs typeface="Comic Sans MS"/>
              </a:rPr>
              <a:t>P(</a:t>
            </a:r>
            <a:r>
              <a:rPr sz="2400" spc="-34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α</a:t>
            </a:r>
            <a:r>
              <a:rPr sz="2400" spc="-340" dirty="0">
                <a:solidFill>
                  <a:srgbClr val="FF0000"/>
                </a:solidFill>
                <a:latin typeface="Comic Sans MS"/>
                <a:cs typeface="Comic Sans MS"/>
              </a:rPr>
              <a:t>|</a:t>
            </a:r>
            <a:r>
              <a:rPr sz="2400" spc="-34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β</a:t>
            </a:r>
            <a:r>
              <a:rPr sz="2400" spc="-340" dirty="0">
                <a:solidFill>
                  <a:srgbClr val="FF0000"/>
                </a:solidFill>
                <a:latin typeface="Comic Sans MS"/>
                <a:cs typeface="Comic Sans MS"/>
              </a:rPr>
              <a:t>)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from</a:t>
            </a:r>
            <a:r>
              <a:rPr sz="24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300" dirty="0">
                <a:solidFill>
                  <a:srgbClr val="FF0000"/>
                </a:solidFill>
                <a:latin typeface="Comic Sans MS"/>
                <a:cs typeface="Comic Sans MS"/>
              </a:rPr>
              <a:t>P(</a:t>
            </a:r>
            <a:r>
              <a:rPr sz="2400" spc="-30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β</a:t>
            </a:r>
            <a:r>
              <a:rPr sz="2400" spc="-300" dirty="0">
                <a:solidFill>
                  <a:srgbClr val="FF0000"/>
                </a:solidFill>
                <a:latin typeface="Comic Sans MS"/>
                <a:cs typeface="Comic Sans MS"/>
              </a:rPr>
              <a:t>|</a:t>
            </a:r>
            <a:r>
              <a:rPr sz="2400" spc="-300" dirty="0">
                <a:solidFill>
                  <a:srgbClr val="FF0000"/>
                </a:solidFill>
                <a:latin typeface="Toppan Bunkyu Gothic Regular"/>
                <a:cs typeface="Toppan Bunkyu Gothic Regular"/>
              </a:rPr>
              <a:t>α</a:t>
            </a:r>
            <a:r>
              <a:rPr sz="2400" spc="-300" dirty="0">
                <a:solidFill>
                  <a:srgbClr val="FF0000"/>
                </a:solidFill>
                <a:latin typeface="Comic Sans MS"/>
                <a:cs typeface="Comic Sans MS"/>
              </a:rPr>
              <a:t>)?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20023" y="42347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Class</a:t>
            </a:r>
            <a:r>
              <a:rPr cap="small" spc="235" dirty="0"/>
              <a:t> </a:t>
            </a:r>
            <a:r>
              <a:rPr cap="small" spc="90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517116"/>
            <a:ext cx="7304405" cy="37966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60" dirty="0">
                <a:latin typeface="Times New Roman"/>
                <a:cs typeface="Times New Roman"/>
              </a:rPr>
              <a:t>Let’s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say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there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100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students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in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class</a:t>
            </a:r>
            <a:endParaRPr sz="20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60" dirty="0">
                <a:latin typeface="Times New Roman"/>
                <a:cs typeface="Times New Roman"/>
              </a:rPr>
              <a:t>Let’s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say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10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them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work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hard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(h),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90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not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(~h)</a:t>
            </a:r>
            <a:endParaRPr sz="2000" dirty="0">
              <a:latin typeface="Times New Roman"/>
              <a:cs typeface="Times New Roman"/>
            </a:endParaRPr>
          </a:p>
          <a:p>
            <a:pPr marL="286385" marR="1499235" indent="-274320">
              <a:lnSpc>
                <a:spcPct val="1201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Probability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randomly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picked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student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being </a:t>
            </a:r>
            <a:r>
              <a:rPr sz="2000" spc="140" dirty="0">
                <a:latin typeface="Times New Roman"/>
                <a:cs typeface="Times New Roman"/>
              </a:rPr>
              <a:t>hardworking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89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90" dirty="0">
                <a:latin typeface="Times New Roman"/>
                <a:cs typeface="Times New Roman"/>
              </a:rPr>
              <a:t>P(h)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0.1</a:t>
            </a:r>
            <a:endParaRPr sz="18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5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80" dirty="0">
                <a:latin typeface="Times New Roman"/>
                <a:cs typeface="Times New Roman"/>
              </a:rPr>
              <a:t>We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told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that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70%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hardworking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students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got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an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A.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0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215" dirty="0">
                <a:latin typeface="Times New Roman"/>
                <a:cs typeface="Times New Roman"/>
              </a:rPr>
              <a:t>P(a|h)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0.7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2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95" dirty="0">
                <a:latin typeface="Times New Roman"/>
                <a:cs typeface="Times New Roman"/>
              </a:rPr>
              <a:t>7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hardworking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students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got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A;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3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did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not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get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000" spc="-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P(h|a) =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0" dirty="0"/>
              <a:t>Very</a:t>
            </a:r>
            <a:r>
              <a:rPr cap="small" spc="240" dirty="0"/>
              <a:t> </a:t>
            </a:r>
            <a:r>
              <a:rPr cap="small" spc="140" dirty="0"/>
              <a:t>Hard</a:t>
            </a:r>
            <a:r>
              <a:rPr cap="small" spc="260" dirty="0"/>
              <a:t> </a:t>
            </a:r>
            <a:r>
              <a:rPr cap="small" spc="4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8261" y="1893061"/>
            <a:ext cx="5816600" cy="2921000"/>
            <a:chOff x="1588261" y="1893061"/>
            <a:chExt cx="5816600" cy="2921000"/>
          </a:xfrm>
        </p:grpSpPr>
        <p:sp>
          <p:nvSpPr>
            <p:cNvPr id="5" name="object 5"/>
            <p:cNvSpPr/>
            <p:nvPr/>
          </p:nvSpPr>
          <p:spPr>
            <a:xfrm>
              <a:off x="1600961" y="1905761"/>
              <a:ext cx="5791200" cy="2895600"/>
            </a:xfrm>
            <a:custGeom>
              <a:avLst/>
              <a:gdLst/>
              <a:ahLst/>
              <a:cxnLst/>
              <a:rect l="l" t="t" r="r" b="b"/>
              <a:pathLst>
                <a:path w="5791200" h="2895600">
                  <a:moveTo>
                    <a:pt x="0" y="2895600"/>
                  </a:moveTo>
                  <a:lnTo>
                    <a:pt x="5791199" y="2895600"/>
                  </a:lnTo>
                  <a:lnTo>
                    <a:pt x="5791199" y="0"/>
                  </a:lnTo>
                  <a:lnTo>
                    <a:pt x="0" y="0"/>
                  </a:lnTo>
                  <a:lnTo>
                    <a:pt x="0" y="28956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6561" y="1905761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540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9194" y="1947164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4628" y="1935607"/>
            <a:ext cx="151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oppan Bunkyu Gothic Regular"/>
                <a:cs typeface="Toppan Bunkyu Gothic Regular"/>
              </a:rPr>
              <a:t>~</a:t>
            </a:r>
            <a:r>
              <a:rPr sz="1800" spc="95" dirty="0">
                <a:latin typeface="Times New Roman"/>
                <a:cs typeface="Times New Roman"/>
              </a:rPr>
              <a:t>hardworking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6692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0861" y="2274061"/>
            <a:ext cx="2311400" cy="2311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965575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6575" y="2237358"/>
            <a:ext cx="29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9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6428" y="31428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8028" y="3142869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mic Sans MS"/>
                <a:cs typeface="Comic Sans MS"/>
              </a:rPr>
              <a:t>90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8721" y="5162169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Times New Roman"/>
                <a:cs typeface="Times New Roman"/>
              </a:rPr>
              <a:t>P(h|a)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pSp>
        <p:nvGrpSpPr>
          <p:cNvPr id="48" name="object 19">
            <a:extLst>
              <a:ext uri="{FF2B5EF4-FFF2-40B4-BE49-F238E27FC236}">
                <a16:creationId xmlns:a16="http://schemas.microsoft.com/office/drawing/2014/main" id="{1D86A4BD-36C5-7BB6-CD6B-9B735D84B640}"/>
              </a:ext>
            </a:extLst>
          </p:cNvPr>
          <p:cNvGrpSpPr/>
          <p:nvPr/>
        </p:nvGrpSpPr>
        <p:grpSpPr>
          <a:xfrm>
            <a:off x="1848104" y="2682367"/>
            <a:ext cx="5433060" cy="417830"/>
            <a:chOff x="1848104" y="2682367"/>
            <a:chExt cx="5433060" cy="417830"/>
          </a:xfrm>
        </p:grpSpPr>
        <p:pic>
          <p:nvPicPr>
            <p:cNvPr id="49" name="object 20">
              <a:extLst>
                <a:ext uri="{FF2B5EF4-FFF2-40B4-BE49-F238E27FC236}">
                  <a16:creationId xmlns:a16="http://schemas.microsoft.com/office/drawing/2014/main" id="{B3678770-50B7-7AE2-0FB0-4314B8C3CFD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251" y="2682367"/>
              <a:ext cx="446150" cy="304800"/>
            </a:xfrm>
            <a:prstGeom prst="rect">
              <a:avLst/>
            </a:prstGeom>
          </p:spPr>
        </p:pic>
        <p:sp>
          <p:nvSpPr>
            <p:cNvPr id="50" name="object 21">
              <a:extLst>
                <a:ext uri="{FF2B5EF4-FFF2-40B4-BE49-F238E27FC236}">
                  <a16:creationId xmlns:a16="http://schemas.microsoft.com/office/drawing/2014/main" id="{57272DDB-F92C-4C2B-B6AD-09E4BB539A45}"/>
                </a:ext>
              </a:extLst>
            </p:cNvPr>
            <p:cNvSpPr/>
            <p:nvPr/>
          </p:nvSpPr>
          <p:spPr>
            <a:xfrm>
              <a:off x="6640449" y="2968498"/>
              <a:ext cx="29209" cy="131445"/>
            </a:xfrm>
            <a:custGeom>
              <a:avLst/>
              <a:gdLst/>
              <a:ahLst/>
              <a:cxnLst/>
              <a:rect l="l" t="t" r="r" b="b"/>
              <a:pathLst>
                <a:path w="29209" h="131444">
                  <a:moveTo>
                    <a:pt x="26704" y="107823"/>
                  </a:moveTo>
                  <a:lnTo>
                    <a:pt x="1524" y="107823"/>
                  </a:lnTo>
                  <a:lnTo>
                    <a:pt x="0" y="123951"/>
                  </a:lnTo>
                  <a:lnTo>
                    <a:pt x="4825" y="129921"/>
                  </a:lnTo>
                  <a:lnTo>
                    <a:pt x="18287" y="131444"/>
                  </a:lnTo>
                  <a:lnTo>
                    <a:pt x="24383" y="126746"/>
                  </a:lnTo>
                  <a:lnTo>
                    <a:pt x="25273" y="120014"/>
                  </a:lnTo>
                  <a:lnTo>
                    <a:pt x="26543" y="110743"/>
                  </a:lnTo>
                  <a:lnTo>
                    <a:pt x="26670" y="109219"/>
                  </a:lnTo>
                  <a:lnTo>
                    <a:pt x="26704" y="107823"/>
                  </a:lnTo>
                  <a:close/>
                </a:path>
                <a:path w="29209" h="131444">
                  <a:moveTo>
                    <a:pt x="28931" y="23622"/>
                  </a:moveTo>
                  <a:lnTo>
                    <a:pt x="3682" y="23622"/>
                  </a:lnTo>
                  <a:lnTo>
                    <a:pt x="3555" y="24891"/>
                  </a:lnTo>
                  <a:lnTo>
                    <a:pt x="2285" y="35178"/>
                  </a:lnTo>
                  <a:lnTo>
                    <a:pt x="2158" y="85978"/>
                  </a:lnTo>
                  <a:lnTo>
                    <a:pt x="1270" y="97662"/>
                  </a:lnTo>
                  <a:lnTo>
                    <a:pt x="1396" y="109172"/>
                  </a:lnTo>
                  <a:lnTo>
                    <a:pt x="1524" y="107823"/>
                  </a:lnTo>
                  <a:lnTo>
                    <a:pt x="26704" y="107823"/>
                  </a:lnTo>
                  <a:lnTo>
                    <a:pt x="26899" y="99822"/>
                  </a:lnTo>
                  <a:lnTo>
                    <a:pt x="27017" y="98805"/>
                  </a:lnTo>
                  <a:lnTo>
                    <a:pt x="28194" y="85978"/>
                  </a:lnTo>
                  <a:lnTo>
                    <a:pt x="28067" y="37591"/>
                  </a:lnTo>
                  <a:lnTo>
                    <a:pt x="28955" y="26035"/>
                  </a:lnTo>
                  <a:lnTo>
                    <a:pt x="28931" y="23622"/>
                  </a:lnTo>
                  <a:close/>
                </a:path>
                <a:path w="29209" h="131444">
                  <a:moveTo>
                    <a:pt x="27017" y="98805"/>
                  </a:moveTo>
                  <a:lnTo>
                    <a:pt x="26924" y="99822"/>
                  </a:lnTo>
                  <a:lnTo>
                    <a:pt x="27017" y="98805"/>
                  </a:lnTo>
                  <a:close/>
                </a:path>
                <a:path w="29209" h="131444">
                  <a:moveTo>
                    <a:pt x="2158" y="84962"/>
                  </a:moveTo>
                  <a:lnTo>
                    <a:pt x="2087" y="85978"/>
                  </a:lnTo>
                  <a:lnTo>
                    <a:pt x="2158" y="84962"/>
                  </a:lnTo>
                  <a:close/>
                </a:path>
                <a:path w="29209" h="131444">
                  <a:moveTo>
                    <a:pt x="28145" y="36575"/>
                  </a:moveTo>
                  <a:lnTo>
                    <a:pt x="28076" y="37470"/>
                  </a:lnTo>
                  <a:lnTo>
                    <a:pt x="28145" y="36575"/>
                  </a:lnTo>
                  <a:close/>
                </a:path>
                <a:path w="29209" h="131444">
                  <a:moveTo>
                    <a:pt x="3561" y="24628"/>
                  </a:moveTo>
                  <a:lnTo>
                    <a:pt x="3529" y="24891"/>
                  </a:lnTo>
                  <a:lnTo>
                    <a:pt x="3561" y="24628"/>
                  </a:lnTo>
                  <a:close/>
                </a:path>
                <a:path w="29209" h="131444">
                  <a:moveTo>
                    <a:pt x="23114" y="0"/>
                  </a:moveTo>
                  <a:lnTo>
                    <a:pt x="9398" y="0"/>
                  </a:lnTo>
                  <a:lnTo>
                    <a:pt x="3809" y="5461"/>
                  </a:lnTo>
                  <a:lnTo>
                    <a:pt x="3809" y="12318"/>
                  </a:lnTo>
                  <a:lnTo>
                    <a:pt x="3561" y="24628"/>
                  </a:lnTo>
                  <a:lnTo>
                    <a:pt x="3682" y="23622"/>
                  </a:lnTo>
                  <a:lnTo>
                    <a:pt x="28931" y="23622"/>
                  </a:lnTo>
                  <a:lnTo>
                    <a:pt x="28575" y="5461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22">
              <a:extLst>
                <a:ext uri="{FF2B5EF4-FFF2-40B4-BE49-F238E27FC236}">
                  <a16:creationId xmlns:a16="http://schemas.microsoft.com/office/drawing/2014/main" id="{70B2922C-86F5-BE5E-EF2D-B76D40D1AC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315" y="2792857"/>
              <a:ext cx="185041" cy="267080"/>
            </a:xfrm>
            <a:prstGeom prst="rect">
              <a:avLst/>
            </a:prstGeom>
          </p:spPr>
        </p:pic>
        <p:pic>
          <p:nvPicPr>
            <p:cNvPr id="52" name="object 23">
              <a:extLst>
                <a:ext uri="{FF2B5EF4-FFF2-40B4-BE49-F238E27FC236}">
                  <a16:creationId xmlns:a16="http://schemas.microsoft.com/office/drawing/2014/main" id="{0AF401A7-5F62-BBB0-B2C1-70678CDB4EE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0813" y="2817241"/>
              <a:ext cx="260350" cy="149987"/>
            </a:xfrm>
            <a:prstGeom prst="rect">
              <a:avLst/>
            </a:prstGeom>
          </p:spPr>
        </p:pic>
        <p:pic>
          <p:nvPicPr>
            <p:cNvPr id="53" name="object 24">
              <a:extLst>
                <a:ext uri="{FF2B5EF4-FFF2-40B4-BE49-F238E27FC236}">
                  <a16:creationId xmlns:a16="http://schemas.microsoft.com/office/drawing/2014/main" id="{25486EB7-C791-0A38-2570-A770A0A5D84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8104" y="2727325"/>
              <a:ext cx="223773" cy="284479"/>
            </a:xfrm>
            <a:prstGeom prst="rect">
              <a:avLst/>
            </a:prstGeom>
          </p:spPr>
        </p:pic>
        <p:pic>
          <p:nvPicPr>
            <p:cNvPr id="54" name="object 25">
              <a:extLst>
                <a:ext uri="{FF2B5EF4-FFF2-40B4-BE49-F238E27FC236}">
                  <a16:creationId xmlns:a16="http://schemas.microsoft.com/office/drawing/2014/main" id="{7169E29A-353C-56A4-C22A-4303437AA86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5498" y="2816479"/>
              <a:ext cx="260770" cy="254126"/>
            </a:xfrm>
            <a:prstGeom prst="rect">
              <a:avLst/>
            </a:prstGeom>
          </p:spPr>
        </p:pic>
        <p:pic>
          <p:nvPicPr>
            <p:cNvPr id="55" name="object 26">
              <a:extLst>
                <a:ext uri="{FF2B5EF4-FFF2-40B4-BE49-F238E27FC236}">
                  <a16:creationId xmlns:a16="http://schemas.microsoft.com/office/drawing/2014/main" id="{7069F603-E3B5-39BE-89A5-D265528D3F4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667" y="2772156"/>
              <a:ext cx="132206" cy="158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8213</TotalTime>
  <Words>2796</Words>
  <Application>Microsoft Macintosh PowerPoint</Application>
  <PresentationFormat>On-screen Show (4:3)</PresentationFormat>
  <Paragraphs>458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Toppan Bunkyu Gothic Regular</vt:lpstr>
      <vt:lpstr>Arial</vt:lpstr>
      <vt:lpstr>Calibri</vt:lpstr>
      <vt:lpstr>Century Schoolbook</vt:lpstr>
      <vt:lpstr>Comic Sans MS</vt:lpstr>
      <vt:lpstr>Courier New</vt:lpstr>
      <vt:lpstr>DejaVu Sans Mono for Powerline</vt:lpstr>
      <vt:lpstr>STIXGeneral</vt:lpstr>
      <vt:lpstr>Times New Roman</vt:lpstr>
      <vt:lpstr>Verdana</vt:lpstr>
      <vt:lpstr>Verdana</vt:lpstr>
      <vt:lpstr>Wingdings</vt:lpstr>
      <vt:lpstr>Wingdings 2</vt:lpstr>
      <vt:lpstr>WPI</vt:lpstr>
      <vt:lpstr>CS584 Machine Learning</vt:lpstr>
      <vt:lpstr>Marginalization</vt:lpstr>
      <vt:lpstr>Let’s Answer a few queries</vt:lpstr>
      <vt:lpstr>Conditional Distribution</vt:lpstr>
      <vt:lpstr>Let’s Answer a few queries</vt:lpstr>
      <vt:lpstr>Bayes’ Rule</vt:lpstr>
      <vt:lpstr>Bayes Rule</vt:lpstr>
      <vt:lpstr>Class Example</vt:lpstr>
      <vt:lpstr>Very Hard Class</vt:lpstr>
      <vt:lpstr>Medium Hard Class</vt:lpstr>
      <vt:lpstr>Weird Class</vt:lpstr>
      <vt:lpstr>Chain Rule</vt:lpstr>
      <vt:lpstr>Marginal Independence</vt:lpstr>
      <vt:lpstr>Marginal Independence</vt:lpstr>
      <vt:lpstr>Conditional Independence</vt:lpstr>
      <vt:lpstr>Number of Parameters</vt:lpstr>
      <vt:lpstr>Number of Parameters</vt:lpstr>
      <vt:lpstr>Continuous Spaces</vt:lpstr>
      <vt:lpstr>PowerPoint Presentation</vt:lpstr>
      <vt:lpstr>Conditional Probability</vt:lpstr>
      <vt:lpstr>Conditional Probability</vt:lpstr>
      <vt:lpstr>PowerPoint Presentation</vt:lpstr>
      <vt:lpstr>PowerPoint Presentation</vt:lpstr>
      <vt:lpstr>Some Distributions</vt:lpstr>
      <vt:lpstr>Binomial Distribution</vt:lpstr>
      <vt:lpstr>Uniform Distribution</vt:lpstr>
      <vt:lpstr>Gaussian Distribution</vt:lpstr>
      <vt:lpstr>Other Topics</vt:lpstr>
      <vt:lpstr>Bias / Variance Tradeoff Analytical Approach</vt:lpstr>
      <vt:lpstr>Learning</vt:lpstr>
      <vt:lpstr>A Different Sample 𝐷’?</vt:lpstr>
      <vt:lpstr>Bias-Variance Trade-off</vt:lpstr>
      <vt:lpstr>Bias-Variance Trade-off Derivation</vt:lpstr>
      <vt:lpstr>Bias-Variance Trade-off Derivation</vt:lpstr>
      <vt:lpstr>Bias-Variance Trade-off Derivation</vt:lpstr>
      <vt:lpstr>Bias-Variance Trade-off Derivation</vt:lpstr>
      <vt:lpstr>Bias vs Variance</vt:lpstr>
      <vt:lpstr>Bias vs Variance</vt:lpstr>
      <vt:lpstr>Bias vs 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557</cp:revision>
  <dcterms:created xsi:type="dcterms:W3CDTF">2011-08-15T21:03:01Z</dcterms:created>
  <dcterms:modified xsi:type="dcterms:W3CDTF">2023-08-31T13:28:21Z</dcterms:modified>
</cp:coreProperties>
</file>