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8"/>
  </p:notesMasterIdLst>
  <p:handoutMasterIdLst>
    <p:handoutMasterId r:id="rId39"/>
  </p:handoutMasterIdLst>
  <p:sldIdLst>
    <p:sldId id="329" r:id="rId2"/>
    <p:sldId id="257" r:id="rId3"/>
    <p:sldId id="258" r:id="rId4"/>
    <p:sldId id="272" r:id="rId5"/>
    <p:sldId id="274" r:id="rId6"/>
    <p:sldId id="275" r:id="rId7"/>
    <p:sldId id="330" r:id="rId8"/>
    <p:sldId id="259" r:id="rId9"/>
    <p:sldId id="260" r:id="rId10"/>
    <p:sldId id="33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34" r:id="rId19"/>
    <p:sldId id="335" r:id="rId20"/>
    <p:sldId id="269" r:id="rId21"/>
    <p:sldId id="280" r:id="rId22"/>
    <p:sldId id="281" r:id="rId23"/>
    <p:sldId id="282" r:id="rId24"/>
    <p:sldId id="270" r:id="rId25"/>
    <p:sldId id="271" r:id="rId26"/>
    <p:sldId id="302" r:id="rId27"/>
    <p:sldId id="303" r:id="rId28"/>
    <p:sldId id="304" r:id="rId29"/>
    <p:sldId id="305" r:id="rId30"/>
    <p:sldId id="306" r:id="rId31"/>
    <p:sldId id="337" r:id="rId32"/>
    <p:sldId id="338" r:id="rId33"/>
    <p:sldId id="341" r:id="rId34"/>
    <p:sldId id="342" r:id="rId35"/>
    <p:sldId id="344" r:id="rId36"/>
    <p:sldId id="34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7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10:53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14835 5962 24575,'0'29'0,"0"1"0,0 16 0,0 4 0,0-14 0,0 1 0,0 1-332,0 0 1,0 1 0,0 1 0,0-2 331,0 6 0,0-2 0,0 0 0,0 2 0,0 1 0,0-3 0,0 5 0,0-4 216,0-7 0,0-3-216,0 10 219,0-24-219,0 13 0,0-28 0,0 11 674,0-15-674,0 0 0,0-15 0,0-5 0,0-7 0,0-5 0,0-3 0,0-2 0,0 0 0,0-1 0,0-12 0,0 0 0,0 21 0,0 0 0,0-14 0,0 1 0,0 14 0,0 1 0,0 1 0,0 0 0,0-4 0,0 1 0,0-10 0,0-5 0,0 11 0,0 6 0,0-9 0,0 17 0,0 3 0,0 0 0,0 5 0,15-7 0,-11-5 0,28 19 0,-28-12 0,11 16 0,-7 0 0,10 0 0,9 0 0,-1 6 0,-1 4 0,6 17 0,-5-18 0,-3 4 0,-16 14 0,-2 0 0,27-3 0,-29 19 0,29-10 0,-28-21 0,11 20 0,-15-29 0,0 29 0,0-13 0,0 9 0,0 5 0,-15-5 0,6-3 0,-2 1 0,-24 5 0,21-6 0,0-1 0,-19 3 0,6 9 0,-9-1 0,1-15 0,-8 3 0,21-21 0,-17 6 0,20 8 0,-1-13 0,-11 13 0,27-16 0,-12 0 0,16 0 0,0 0 0</inkml:trace>
  <inkml:trace contextRef="#ctx0" brushRef="#br0" timeOffset="2668">15276 6650 24575,'0'-26'0,"0"-17"0,0 4 0,0 4 0,0 11 0,0 22 0,0-6 0,15-7 0,-11 11 0,28-27 0,-13 27 0,1-12 0,3 16 0,-21 0 0,6 0 0,-8 0 0,0 0 0,16 16 0,-12-12 0,11 11 0,1-15 0,-12 0 0,12 0 0,-16 0 0,15 0 0,-11 0 0,28 0 0,-28 0 0,19 0 0,-21 16 0,6-12 0,-16 11 0,6-7 0,-21 10 0,3-6 0,-15 19 0,15-11 0,-11 15 0,27-15 0,-20 3 0,7-5 0,5 9 0,-4-7 0,0 11 0,13-11 0,-13-1 0,16 5 0,0-22 0,0 6 0,0 7 0,0 5 0,-16-1 0,12-3 0,-11 0 0,15-12 0,15 11 0,-11-15 0,28 16 0,-13-12 0,1 12 0,-5-16 0,-15 0 0,0 0 0,8-16 0,-6 12 0,22-12 0,-20 16 0,11-15 0,1 11 0,-12-12 0,12 16 0,-16-16 0,0 13 0,0-13 0,0 16 0,0 0 0,15 0 0,-11 0 0,12 0 0</inkml:trace>
  <inkml:trace contextRef="#ctx0" brushRef="#br0" timeOffset="4317">16263 5733 24575,'-35'0'0,"7"13"0,-3 5 0,-8 3 0,-2 5 0,7 3 0,1 4 0,0 1-608,2-1 0,1 0 0,1 1 608,-1 1 0,1 0 0,4 1 0,4-1 0,3 0 0,2-1 217,-4 3 0,2 0-217,4-5 0,0 2 0,3 0 0,8 11 0,2 0 0,-4-12 0,-1 0 0,2 1 0,2 3 0,3 1 0,0-1 0,-1 9 0,0-2 0,0 0 0,0 0 0,-1 0 0,2-1 169,6-7 0,1 0-169,-3 7 0,2 0 0,9-6 0,1-1 0,-4-4 0,2-1 464,9 1 0,3-6-464,4-4 62,-6-1 0,-1-3-62,4-14 0,-9 27 0,13-27 0,-29 12 0,13-16 0,-16 0 0,0 0 0</inkml:trace>
  <inkml:trace contextRef="#ctx0" brushRef="#br0" timeOffset="9200">17410 6632 24575,'29'0'0,"1"0"0,4-4 0,4-2 0,1 1 0,4 3 0,1 2 0,1-2-471,-6-4 1,1-3 0,0 0 0,-1 1 470,7 1 0,-1 1 0,-4 0 0,2-4 0,-4 0 303,-7 1 1,-5 2-304,-9 7 0,-11 0 0,-7 0 0</inkml:trace>
  <inkml:trace contextRef="#ctx0" brushRef="#br0" timeOffset="10418">17322 6209 24575,'41'0'0,"-1"1"0,6-2 0,-4-3 0,4-3 0,1 2-635,-7 4 0,1 0 0,1 1 0,-2-2 635,9-2 0,-2-2 0,0 1 231,-2 1 1,-2 2 0,-4 0-232,-3 1 0,-5 0 0,-3-3 0,-5 0 0,-7 4 0</inkml:trace>
  <inkml:trace contextRef="#ctx0" brushRef="#br0" timeOffset="13074">18521 5997 24575,'0'36'0,"0"1"0,0 8 0,0 4 0,0-14 0,0 3 0,0 1 0,0 0-776,1 2 1,-1 1 0,0 0-1,-1-1 776,-2 0 0,-1-1 0,-1 0 0,1 0 0,3 0 0,1 1 0,-1-2 0,0 0 180,-4 4 0,-2-1 1,3-2-181,3-4 0,1 0 0,1-4 304,-1 1 0,0-3-304,0 13 0,0-10 0,0-37 1586,0 16-1586,0-28 367,0 9-367,0-11 0,0-25 0,16-4 0,-15 5 0,1-1 0,14 10 0,0 0 0,-14-7 0,0 1 0,14 12 0,-1 2 0,-11-19 0,12 25 0,-16-13 0,15 29 0,-11-13 0,20 8 0,-22 6 0,6-6 0,-8 8 0</inkml:trace>
  <inkml:trace contextRef="#ctx0" brushRef="#br0" timeOffset="14450">18556 6985 24575,'44'0'0,"-3"3"0,2 2 0,-12 3 0,1 1 0,11-4 0,-2 2 0,-17 10 0,-5-2 0,1-11 0,11 11 0,-27-15 0,12 0 0,-16 0 0,7 16 0,11-12 0,-6 11 0,3-15 0,-15 0 0,0 0 0</inkml:trace>
  <inkml:trace contextRef="#ctx0" brushRef="#br0" timeOffset="37036">16493 5927 24575,'0'43'0,"0"-17"0,0 1 0,0 4 0,0 0 0,0 16 0,0 2 0,0-5 0,0-5 0,0-4 0,0-11 0,0-22 0,0 5 0,-32-14 0,1-27 0,1 19 0,-7 0 0,4-2 0,2-14 0,-1-1 0,0 13 0,-4 1 0,4 3 0,8 0 0,1 2 0,-3 3 0,1 4 0,6 6 0,3 0 0,8 0 0,6 0 0,-6 16 0,-7-12 0,11 27 0,-12-27 0,16 12 0,0-8 0,0-6 0,0 6 0,0-8 0,0 15 0,0 21 0,0 3 0,0-4 0,0-11 0,0-7 0,0-5 0,0 4 0,0-1 0,0 21 0,0-5 0,-1 1 0,2 1 0,15-2 0,-15-5 0,2-1 0,20 2 0,-5 7 0,-6-23 0,3 5 0,1-16 0,-12 0 0,12 0 0,-16-16 0,15 13 0,-11-13 0,12 16 0,-16 0 0,0 0 0,0-8 0,0 6 0,-16-6 0,-3 8 0,-1 8 0,-11-6 0,27 6 0,-20 8 0,7-13 0,5 29 0,-4-13 0,0 17 0,13-9 0,-13 6 0,16-21 0,0 20 0,0-29 0,31 13 0,1-16 0,-6-1 0,1 2 0,16 15 0,-24-12 0,20 11 0,-17 1 0,21-12 0,1 15 0,2 1 0,-14-17 0,1 0 0,1 9 0,3 4 0,-6-5 0,6-7 0,-14 12 0,-7 0 0,-12-12 0,12 11 0,-16-15 0,0 0 0,0 16 0,-16 3 0,4 25 0,-11-11 0,-3 2 0,11-5 0,-1-1 0,-10 5 0,1 1 0,11-5 0,1-2 0,-21 4 0,20 0 0,1 0 0,-7 0 0,3-7 0,3 1 0,10 1 0,-12-9 0,16-10 0,0 7 0,0-11 0,0 28 0,16-13 0,4 16 0,-1-15 0,13 4 0,-28-22 0,11 5 0,-15-7 0,8 0 0,25 0 0,-1 0 0,-4 0 0,3 0 0,-4 0 0,-2 0 0,7 0 0,15 0 0,-28 0 0,1 0 0,-4 0 0,-16 0 0,0 0 0,0 0 0</inkml:trace>
  <inkml:trace contextRef="#ctx0" brushRef="#br0" timeOffset="41101">18715 5292 24575,'0'19'0,"16"5"0,-12-7 0,27-5 0,-27 20 0,20-13 0,-22 24 0,21-6 0,-21-7 0,0-1 0,13-9 0,1-1 0,-5 10 0,-2 1 0,0-3 0,2-1 0,5 5 0,-1 1 0,-9-1 0,0 1 0,9 10 0,3 0 0,-4-13 0,-1 1 0,4 13 0,2-2 0,-1-17 0,-1-1 0,-7 7 0,0-1 0,21 8 0,-27 6 0,19 0 0,-21-17 0,-2 1 0,4 4 0,0 1 0,-3 0 0,-2-1 0,1-4 0,0-1 0,0 17 0,0 0 0,0-17 0,0 1 0,1 4 0,-2 0 0,-7 16 0,0-6 0,-1-1 0,-3-5 0,-5-2 0,3 1 0,10 9 0,-18-11 0,-3 4 0,15-3 0,4 4 0,-2-1-288,-5 3 1,-3 1 0,2 1 287,1 5 0,2 2 0,2-3 0,5-10 0,1-1 0,-2-3 0,-11 6 0,1-4 0,11 16 0,-12-37 0,16 4 0,0-16 0,0 16 0,0-12 0,0 11 0</inkml:trace>
  <inkml:trace contextRef="#ctx0" brushRef="#br0" timeOffset="47857">19544 6156 24575,'43'0'0,"-17"0"0,1 0 0,5 0 0,-1 0 0,16 0 0,2 0 0,-22 0 0,9 0 0,-1 0 0,-15 0 0,3 0 0,-5 0 0,9 0 0,8 0 0,1 0 0,-17 0 0,5 0 0,-22 0 0,21 0 0,-19 0 0,12 0 0,-16 0 0,0 0 0</inkml:trace>
  <inkml:trace contextRef="#ctx0" brushRef="#br0" timeOffset="49351">19615 6650 24575,'41'0'0,"6"0"0,-9 0 0,2 0 0,-3 0 0,-1 0 0,-1 0 0,0 0 0,1 0 0,-3 0 0,14 0 0,-12 0 0,-11 0 0,-22 0 0,21 0 0,-3 0 0,0 0 0,-5 0 0,-15 0 0,0 0 0,0 0 0</inkml:trace>
  <inkml:trace contextRef="#ctx0" brushRef="#br0" timeOffset="57467">21132 4939 24575,'-14'21'0,"0"1"0,-9 11 0,-3 3 0,2 0 0,1 2-378,7-4 1,1 1-1,-1 0 378,-1-5 0,0 0 0,2 0 0,0 18 0,3 0 0,2 1 0,0-2 146,-6-9 1,1-1-147,12 5 0,2 0 103,-7-2 0,0-2-103,7-5 0,2 1 0,-1 8 0,0 0 0,0-6 0,0-1 286,0 1 1,0 0-287,0-1 0,0 1 30,0 6 1,0 0-31,0-5 0,0 1 0,0-3 0,0 4 0,0-2 0,-1 14 0,2-2 0,6-4 0,2 0 0,-3-12 0,0 0 0,2 1 0,4 6 0,3 0 0,1 2 0,1 4 0,1 1 0,0-1 0,-3-3 0,1-1 0,0 0 0,1 1 0,1 0 0,-2-5 0,-6-8 0,-1-1 0,4 3 0,1 2 0,-2 0 0,0 3 0,-2 0 0,3 8 0,1-2 0,3-10 0,-2-3 0,-11 13 0,11-25 0,1-10 0,-12-8 0,12 0 0,-16 0 0,7 15 0,-5 21 0,9-14 0,2 3 0,-4 9 0,1 0 0,8-10 0,0-1 0,-8 3 0,-1-1 0,7 11 0,-16-17 0,0-3 0,16-16 0,-12 0 0,11 8 0,-15 9 0,8 26 0,-6-3 0,22-5 0,-20-12 0,11-21 0,-15 6 0,0-8 0</inkml:trace>
  <inkml:trace contextRef="#ctx0" brushRef="#br0" timeOffset="63269">21714 5133 24575,'0'46'0,"0"0"0,0-15 0,0 1 0,0 5 0,0 4 0,0-4 0,0-6 0,0-3 0,0-1 0,0-1 0,0 13 0,0-35 0,0 28 0,0-13 0,0 1 0,0 3 0,0-21 0,0 22 0,0 11 0,0 4 0,0-13 0,0-1 0,0 3 0,0 5 0,0-21 0,0 3 0,0-30 0,0 11 0,0-12 0,0 8 0,0 6 0,8-21 0,-6 3 0,21-15 0,-13 10 0,0-1 0,7 3 0,1-1 0,0-10 0,-1-1 0,1 11 0,0 1 0,-4 0 0,-1 3 0,5 3 0,-11-7 0,-7 20 0,0-12 0</inkml:trace>
  <inkml:trace contextRef="#ctx0" brushRef="#br0" timeOffset="64768">21802 5697 24575,'41'0'0,"0"0"0,-6 4 0,0 1 0,-5 2 0,13 13 0,0-3 0,-5 1 0,-23 2 0,17-5 0,-17 1 0,5-12 0,7 19 0,-9-5 0,21 9 0,-15 9 0,11-1 0,-19-15 0,-16-5 0,0-15 0</inkml:trace>
  <inkml:trace contextRef="#ctx0" brushRef="#br0" timeOffset="68884">21908 7267 24575,'0'43'0,"0"-6"0,0 3 0,-1 9 0,2 2 0,3-5 0,0 2 0,-4-8 0,0 1 0,2-7 0,5 10 0,2-11 0,-2-2 0,-3-3 0,12 7 0,-16-15 0,0-20 0,0-36 0,0 0 0,0-6 0,0-6 0,0-4-279,0 6 0,0-2 1,0 3 278,0 9 0,0 2 0,0 0 0,0-1 0,0-1 0,0 5 0,0 2 0,0 5 0,0-3 0,0-5 0,0 28 0,0-11 0,0-1 836,0 12-836,0-12 0,0 16 0,0 0 0,15 0 0,-11 0 0,12 16 0,0-12 0,-12 27 0,27-27 0,-27 12 0,12-16 0,-9 0 0,-5 16 0,6-12 0,-8 27 0,16-19 0,-12 5 0,12 7 0,-16-5 0,0 6 0,0 1 0,0 21 0,0-4 0,0-1 0,0 1 0,0-3 0,0 0 0,0 7 0,0 0 0,0-13 0,0-11 0,0-19 0,0 12 0,0-1 0,0-11 0,15 12 0,-11 0 0,27-12 0,-27 11 0,28-15 0,-28 0 0,19-15 0,-5-5 0,-5-2 0,1 1 0,22-1 0,-17-17 0,-3 35 0,-16-12 0,0 16 0</inkml:trace>
  <inkml:trace contextRef="#ctx0" brushRef="#br0" timeOffset="71917">22543 4851 24575,'22'44'0,"1"0"0,-1-3 0,-1-2 0,-2-8 0,-3 1 0,-2 12 0,0 2 0,10-5 0,1 2-551,-12-7 0,-2 4 1,0 1-1,1-3 551,3 1 0,2-3 0,-2 5-253,-5-4 1,0 3-1,-1 3 1,1-2 0,0-4 252,4 4 0,1-3 0,-1 2 0,-4 3 0,0 3 0,-1 1 0,1-4 0,4 0 0,1-1 0,-1-2 34,-1-1 1,-2-1 0,-1 1-35,-6 1 0,-1 0 0,1-1 0,6-5 0,2-2 0,-2 2 0,-8 6 0,-3 2 0,4-2 0,6-6 0,4-2 0,-4 2 0,-6 3 0,-3 1 0,1-2-23,7 10 1,0-1 22,-7-11 0,-2 1 0,1-1 0,0 12 0,0-1 0,0-11 0,0 2 0,0-2 0,0 3 0,0 0 0,-4-4 0,-1 2 0,-2-3 0,-2-2 0,-2-1 500,-6 14 0,-1-2-500,4-17 0,1-1 773,-4 6 1,0 1-774,3-4 0,1 1 0,-4 8 0,-1 0 0,-1-7 0,2 1 403,6 9 0,3-1-403,-8 2 53,16 4-53,-8-25 0,6-11 0,-6-7 0,8 16 0,0-12 0,0 27 0,0-27 0,0 28 0,0-28 0,0 11 0</inkml:trace>
  <inkml:trace contextRef="#ctx0" brushRef="#br0" timeOffset="87334">15981 1217 24575,'12'-25'0,"0"-1"0,-2 3 0,1-1 0,10-10 0,1-1 0,-4 12 0,0-1 0,0-5 0,-1 0 0,10-9 0,-9-5 0,-10 8 0,-8 0 0,0 15 0,0 4 0,0 16 0,0-7 0,0 5 0,16-6 0,-13-8 0,13 12 0,-16 4 0,0 12 0,-7 17 0,-2 7 0,7-8 0,1 2 0,-4 3 0,-2 3 0,3-1 0,3 11 0,2-2 0,-1 4 0,0 1 0,0-1 0,0 0 0,0-4 0,0 2 0,0-9 0,0 1 0,0-2 0,0 6 0,0 1 0,0-3 0,0 1 0,0-5 0,0 9 0,0 10 0,0-55 0,0 0 0</inkml:trace>
  <inkml:trace contextRef="#ctx0" brushRef="#br0" timeOffset="88752">16457 1235 24575,'47'0'0,"0"0"0,-12-1 0,-1 2 0,14 6 0,-4 1 0,-12-4 0,15 12 0,-43-16 0,27 0 0,-27 0 0,11 0 0,-15 0 0,8 0 0,-6 0 0,6 0 0,-8 0 0,16-16 0,-12 12 0,11-11 0,-15 15 0</inkml:trace>
  <inkml:trace contextRef="#ctx0" brushRef="#br0" timeOffset="89753">17322 1076 24575,'0'39'0,"0"0"0,0 1 0,0-1 0,0 9 0,0 1 0,0 2 0,0 1 0,0-7 0,-1 2 0,1 0 0,0 0 0,1 0-656,0 0 1,0 1-1,0 0 1,1-1 0,1-2 570,0 3 0,1-1 0,1-2 0,0 1 85,1 1 0,0 1 0,1-2 0,2-4 0,2-4 0,2-4 0,-2 1 376,-4 2 0,-2-1 1,3-3-377,8 2 0,-1-5 148,-11-3 0,11-7 0,-15-4 0</inkml:trace>
  <inkml:trace contextRef="#ctx0" brushRef="#br0" timeOffset="92350">17322 1182 24575,'0'-39'0,"0"1"0,0-1 0,4-7 0,0 2 0,-5 9 0,4 1 0,14-4 0,5 2 0,-11 11 0,1-1 0,6-2 0,3-1 0,-1 2 0,-1 2 0,-1 3 0,4 3 0,-1 2 0,15-6 0,-17 21 0,13-6 0,-13 8 0,9 0 0,5 0 0,-6 8 0,9 10 0,-18 1 0,-1 5 0,-3 5 0,-1 4 0,5 11 0,-2 1 0,-10-8 0,-1 0 0,4 6 0,-2-2 0,-7 6 0,0-4 0,0-9 0,-16-7 0,12-1 0,-3-1 0,-16-9 0,-3 0 0,4 15 0,-3 2 0,-8-15 0,-6-3 0,1-1 0,-6 10 0,0-1 0,7-5 0,-2 0 0,3-5 0,4-6 0,1-2 0,0 4 0,4-2 0,5-7 0,-17 0 0,35 0 0,-12 0 0,16 0 0</inkml:trace>
  <inkml:trace contextRef="#ctx0" brushRef="#br0" timeOffset="93516">18521 1023 24575,'35'0'0,"9"0"0,-7-16 0,6 12 0,-8-11 0,0 15 0,-15 0 0,4-16 0,-22 12 0,21-11 0,-19 15 0,27 0 0,-27 0 0,12 0 0,0 0 0,-12 0 0,27 0 0,-27 0 0,12 0 0</inkml:trace>
  <inkml:trace contextRef="#ctx0" brushRef="#br0" timeOffset="94424">19544 900 24575,'0'42'0,"0"0"0,0-7 0,0 3 0,0 2 0,0 2 0,0 0 0,0 2 0,-1 2 0,1 0 0,1 1-547,1-4 1,0 0 0,1 1 0,0 1 0,0-1 0,0 0 118,0-1 1,0 0 0,0 1 0,0-1 0,0-2 0,2-1 427,0 10 0,2-3 0,0-2 0,1 0 344,0-6 0,1-1 0,0-2 0,-2-2-344,-1 10 0,0-6 0,3-10 0,-2-5 0,-7-7 0</inkml:trace>
  <inkml:trace contextRef="#ctx0" brushRef="#br0" timeOffset="95803">19544 1058 24575,'36'-35'0,"-16"17"0,3 1 0,3-2 0,1 3 0,-4 5 0,1 2 0,19-15 0,-10 22 0,10-5 0,4 7 0,-20 0 0,-1 0 0,17 0 0,-23 0 0,-5 0 0,1 0 0,-12 7 0,27 27 0,-27 13 0,8-24 0,0 1 0,-10 9 0,-2-2 0,8 1 0,-10-7 0,-4 1 0,-9-4 0,-3-1 0,-14 16 0,4-15 0,-3-1 0,5-2 0,-1-2 0,4-3 0,-1-1 0,-3-5 0,3 2 0,5 13 0,-5-19 0,7 27 0,5-27 0,-19 12 0,27-16 0,-28 16 0,28-12 0,-11 11 0,15-15 0</inkml:trace>
  <inkml:trace contextRef="#ctx0" brushRef="#br0" timeOffset="98267">20267 917 24575,'26'0'0,"-1"0"0,22 0 0,-20 0 0,-1 0 0,17 0 0,-7 0 0,-17 0 0,-3 0 0,-16 0 0,16 0 0,-12 0 0,11 0 0,-30 16 0,11-12 0,-18 9 0,-3 5 0,1 17 0,-3-13 0,-5 3 0,8 4 0,1 3 0,2 0 0,-1 3 0,1-2 0,-6-1 0,5-1 0,14 16 0,8-27 0,0 7 0,0 6 0,0-21 0,0 19 0,0-27 0,0 12 0,0 0 0,8 3 0,9 9 0,3-11 0,3-1 0,0-1 0,1-2 0,3-3 0,-1-1 0,17 7 0,-7-1 0,-1-11 0,0 12 0,-15-16 0,3-16 0,-21 12 0,22-27 0,-20 27 0,11-11 0,-15 15 0</inkml:trace>
  <inkml:trace contextRef="#ctx0" brushRef="#br0" timeOffset="100040">20938 1235 24575,'0'-26'0,"-8"-1"0,-10-8 0,-9-1 0,7 17 0,-11 3 0,27 16 0,-27 0 0,19 0 0,-6 0 0,-5 0 0,19 16 0,-28-12 0,28 11 0,-27 1 0,11-12 0,1 27 0,3-27 0,8 35 0,6-17 0,-21 21 0,21-17 0,0-1 0,-14 6 0,16 18 0,0-21 0,7-3 0,2 1 0,3 5 0,5 2 0,7-9 0,-5-20 0,1 12 0,11-1 0,-11-11 0,7 12 0,7-16 0,-7 0 0,9-16 0,-17-3 0,12-1 0,-27-4 0,12-9 0,-16 2 0,0 5 0,0 1 0,0-3 0,0 11 0,0 9 0,0 8 0</inkml:trace>
  <inkml:trace contextRef="#ctx0" brushRef="#br0" timeOffset="101999">21044 953 24575,'0'35'0,"7"-7"0,1 3 0,-2 7 0,0 4 0,-1-10 0,1 2 0,1 0 0,0 1 0,1 1 0,0-1 0,2 10 0,0-2 0,-2-6 0,3-4 0,6-4 0,-2-5 0,-11 4 0,11 3 0,-15-27 0,0 12 0,0-1 0,0 21 0,0 11 0,0-10 0,0 2 0,0-35 0,0-4 0,0-19 0,0-25 0,0 7 0,0-6 0,0 23 0,0-11 0,0 27 0,0-27 0,0 27 0,0-20 0,0 22 0,0-5 0,16-9 0,-12 12 0,35-12 0,-17 16 0,21 0 0,-8 0 0,-8 0 0,7 0 0,-22 0 0,3 0 0,1 16 0,-12-4 0,27 21 0,-27-5 0,12 7 0,-16 0 0,0-15 0,0-5 0,-16-15 0,-27 16 0,2-12 0,4 3 0,-1 2 0,-9-2 0,12-6 0,2 0 0,1 7 0,1-8 0,31 0 0,0 0 0,0 0 0</inkml:trace>
  <inkml:trace contextRef="#ctx0" brushRef="#br0" timeOffset="103633">22596 1270 24575,'-33'-23'0,"1"1"0,-7 0 0,4 1 0,3-14 0,8 24 0,-1 2 0,-2-7 0,-8 16 0,-1 0 0,9 0 0,9 0 0,10 0 0,-7 0 0,11 16 0,-12-12 0,0 27 0,12-11 0,-11 7 0,6-3 0,2 1 0,3 7 0,-4-3 0,1 0 0,7 9 0,0-9 0,0 0 0,0 11 0,-2-11 0,4 0 0,13 9 0,5 5 0,15-24 0,-8 13 0,7-28 0,-7 11 0,-1-26 0,-1-9 0,-9 2 0,0-3 0,9-9 0,-1-3 0,-9-1 0,-3-1 0,-3 7 0,2 2 0,5-1 0,-1 1 0,-11-17 0,12 23 0,-16 4 0,0 1 0,0 11 0,0-12 0,0 16 0</inkml:trace>
  <inkml:trace contextRef="#ctx0" brushRef="#br0" timeOffset="105224">22755 864 24575,'-16'28'0,"11"-4"0,-2 1 0,-10-2 0,1 1 0,4 23 0,-4-14 0,1-2 0,11 1 0,-12 3 0,16-4 0,0-19 0,0 22 0,0-7 0,16 8 0,-12 8 0,11-16 0,1-1 0,-4 21 0,3-17 0,3-1 0,10 8 0,-3-16 0,0 2 0,-8 3 0,-2-2 0,18 0 0,-19 1 0,-4-3 0,-6-18 0,11 12 0,-15-9 0,0-5 0,0 22 0,0-4 0,0 15 0,0 0 0,-15-7 0,3-11 0,-6 7 0,-5-20 0,3 11 0,0-15 0,-11 0 0,27 0 0,-11 0 0,15 0 0,0 0 0</inkml:trace>
  <inkml:trace contextRef="#ctx0" brushRef="#br0" timeOffset="107410">22596 1499 24575,'35'0'0,"8"0"0,-6 0 0,7-15 0,-9 11 0,0-12 0,-15 16 0,-5 0 0,-15 0 0,0 0 0</inkml:trace>
  <inkml:trace contextRef="#ctx0" brushRef="#br0" timeOffset="111392">18310 2840 24575,'0'30'0,"0"1"0,0 4 0,0 0 0,0-6 0,0-1 0,0 2 0,0-1 0,0 6 0,0-15 0,0-5 0,0 1 0,0-12 0,0 12 0,0-9 0,0-5 0,0 6 0,0 8 0,0-12 0,0 27 0,0-27 0,-16 12 0,12-32 0,-12-3 0,16-25 0,0 18 0,0 0 0,0-1 0,0-1 0,0-7 0,0 1 0,0-13 0,0 20 0,0 3 0,0 4 0,0-3 0,16 5 0,-12 7 0,19-21 0,-5 28 0,-6-11 0,19 15 0,-27 0 0,27 0 0,-11 15 0,0 5 0,3 7 0,-5 7 0,-7-7 0,5 8 0,-16 1 0,0-9 0,0 6 0,0 10 0,0-3 0,0 3 0,0-26 0,0 7 0,0-20 0,0-4 0,0-28 0,8-4 0,0-4 0,-6 7 0,0-1 0,5-12 0,1 0 0,1 14 0,-2 1 0,-5-9 0,0 3 0,14 2 0,-16-16 0,0 43 0,15-12 0,-11 1 0,12 11 0,-8-12 0,-6 16 0,21 0 0,13 0 0,-13 16 0,3-7 0,-5 1 0,-17 10 0,20-4 0,-22-1 0,5 5 0,-7 7 0,0 22 0,0-2 0,-3-16 0,-1 1 0,4 3 0,-2-1 0,-10-10 0,0-1 0,8 20 0,-12-26 0,16-9 0,0 8 0,16-12 0,-4 12 0,6-16 0,5 0 0,-19 0 0,27-16 0,-11 4 0,-3-10 0,1-5 0,4 1 0,-1-3 0,-2-7 0,0 0 0,3 4 0,-1 1 0,-11 4 0,-1 3 0,7 4 0,0-19 0,-12 18 0,2-8 0,3-1 0,7-1 0,-12-18 0,12 37 0,-16-20 0,0 29 0,0 18 0,0 1 0,0 14 0,0 5 0,0-8 0,0 0 0,-8 9 0,0 1 0,7 3 0,-2-2 0,-13-6 0,1-1 0,12 11 0,2 0 0,-7-12 0,0-1 0,7 14 0,2-2 0,-1 6 0,0-3 0,0-27 0,0-9 0,0-8 0,16-23 0,11-15 0,-9 11 0,1-1 0,3 0 0,-1 3 0,15-2 0,-17-4 0,-3 27 0,-16-12 0,0 16 0</inkml:trace>
  <inkml:trace contextRef="#ctx0" brushRef="#br0" timeOffset="112156">19191 2646 24575,'0'0'0</inkml:trace>
  <inkml:trace contextRef="#ctx0" brushRef="#br0" timeOffset="116569">19632 2716 24575,'-25'0'0,"-18"0"0,-4 0 0,13 0 0,-1 0 0,4 0 0,-1 0 0,1 0 0,0 0 0,3 0 0,3 0 0,-3 0 0,-3 0 0,27 0 0,-27 8 0,27 10 0,-12-6 0,16 19 0,0-11 0,0 15 0,0-8 0,16-9 0,3 5 0,17-19 0,7 12 0,-6 0 0,-8-15 0,1 2 0,1 12 0,1 1 0,-4-13 0,0-2 0,10 6 0,-1 2 0,10 6 0,-12-9 0,-1 0 0,-3 12 0,-5-6 0,-5-1 0,-17-7 0,19 12 0,-21-16 0,6 0 0,-8 15 0,-8 5 0,-9 15 0,-11-7 0,4-11 0,-3-1 0,4-2 0,-1 0 0,-3 3 0,1 1 0,4 0 0,1-1 0,-14 3 0,8-5 0,9-15 0,10 0 0,-8 0 0,12 0 0,28-15 0,5 6 0,7-2 0,-5-4 0,3-3 0,1 0-342,4 3 1,3 0-1,-2-2 342,-1-5 0,0-2 0,-1 2 0,-4 5 0,0 2 0,-2-1 0,9-4 0,-4-3 0,-14-1 0,-3-1 0,14-6 0,-20 5 0,-1 1 0,7 5 0,11-3 1025,-27 21-1025,12-22 0,-16 5 0,15-1 0,-11 5 0,12 15 0,-16 0 0,8 31 0,-6-15 0,5 17 0,9-10 0,-28-19 0,24-4 0,-35-11 0,5-7 0,-9-6 0,7 21 0,4-13 0,16 16 0,-15 0 0,11 16 0,-28-5 0,21 23 0,-7-7 0,-6 8 0,20 1 0,-11-17 0,-1 5 0,12-22 0,-12 6 0,16 7 0,0 20 0,16 13 0,-15-15 0,2 2 0,12-3 0,1-1 0,-4 16 0,4-20 0,2-5 0,-7-10 0,21 3 0,-28-15 0,27 0 0,-27 0 0,35-15 0,-13-5 0,1-3 0,9-8 0,2-3 0,-8 8 0,0-1 0,-1-1 0,-7 2 0,-2-1 0,0 2 0,7 1 0,-3 1 0,-9-1 0,-2-1 0,3-4 0,1-1 0,-2 6 0,-3-3 0,-2-15 0,0 0 0,7 13 0,-3 3 0,-10-11 0,12-2 0,-16 35 0,0-12 0,0 16 0,0-16 0,-16-3 0,-3-1 0,-1 5 0,-11 15 0,27 0 0,-12 0 0,8 15 0,6-11 0,-5 43 0,-9-15 0,15-6 0,-2 0 0,-13-3 0,1-2 0,11 14 0,-12-8 0,16-9 0,0 5 0,0 13 0,0-6 0,0 2 0,0 5 0,0-1 0,0-4 0,0-1 0,0 12 0,0-10 0,0-21 0,31 4 0,-15-1 0,33-11 0,-37 12 0,19-16 0,-27 0 0,12 0 0,-1 0 0,5-16 0,7-3 0,7-1 0,-22-4 0,19 22 0,-27-5 0,12 7 0</inkml:trace>
  <inkml:trace contextRef="#ctx0" brushRef="#br0" timeOffset="122051">21008 3122 24575,'-19'0'0,"3"0"0,0 16 0,12 3 0,-19 9 0,21-11 0,-22 7 0,20-4 0,-11-1 0,15-3 0,0-16 0,0 16 0,0 3 0,0 1 0,0 3 0,0-21 0,15 6 0,13-16 0,9-9 0,-7 4 0,-1-2 0,2-20 0,3 15 0,-27-11 0,-7 27 0,0-12 0,0 16 0,0-8 0,0 6 0,0-5 0,0 7 0,0 0 0,16-16 0,-12 12 0,12-12 0,-16 16 0,0 0 0,0 16 0,0-4 0,-16 21 0,12-5 0,-12-9 0,16 13 0,0-29 0,0 13 0,16-16 0,4 0 0,5 1 0,1-2 0,5-15 0,18 13 0,-22-29 0,9 13 0,-1-9 0,-8-5 0,-9 5 0,6-7 0,-20 15 0,11 5 0,-15-1 0,0 12 0,-15-11 0,3 7 0,-22 6 0,23-22 0,-21 20 0,28-11 0,-27 15 0,27 0 0,-27 0 0,27 15 0,-20 13 0,22-7 0,0 6 0,-3 1 0,-11 4 0,14-7 0,0 2 0,-14 17 0,16-25 0,0 13 0,0-29 0,16 29 0,-4-20 0,11 3 0,3 3 0,5 9 0,-5-16 0,-1-2 0,2 7 0,-9-16 0,-10 0 0,-8 15 0,-8 5 0,-10 7 0,-9-9 0,-8 5 0,15-19 0,-11 12 0,27-16 0,-12 0 0,16 0 0,0 0 0,-8 0 0,6 0 0,-5 0 0,7 0 0,0 0 0,23-23 0,1 5 0,5-2 0,-1 0 0,2-1 0,2 0-278,6 0 0,1 1 1,0-2 277,-3-6 0,0-2 0,0 4 0,-3 10 0,0 4 0,-3-4 0,3-18 0,-4 4 0,7 18 0,-5-19 0,-27 27 0,12-12 0,-16 0 833,0 12-833,0-11 0,0-1 0,-16 12 0,-4-19 0,-15 5 0,0-9 0,7-9 0,-5 17 0,6 3 0,7 16 0,4 0 0,16 16 0,0 3 0,0 9 0,0 3 0,0-3 0,0 1 0,0 13 0,0 2 0,0-7 0,0-1 0,0 0 0,0-2 0,0-6 0,0-3 0,0 3 0,16 3 0,-12-27 0,12 12 0,-1-16 0,-11 15 0,35 5 0,-17 7 0,5-9 0,5 5 0,-28-19 0,11 12 0,-15 0 0,-15-12 0,-5 27 0,0-27 0,-11 27 0,19-19 0,-21 6 0,21 5 0,-3-19 0,15 12 0,-16-16 0,12-16 0,4 4 0,7-10 0,6-5 0,6 4 0,5-1 0,1-6 0,3-2 0,2-3 0,2 1 0,0 7 0,-1-1 0,-3-5 0,-3-2 0,-3 2 0,-1 3 0,-3 6 0,-1 1 0,-2-2 0,-2 1 0,4-4 0,7-7 0,-4 15 0,-1-11 0,12 19 0,-20-11 0,-2-3 0,18-5 0,7-4 0,-22 3 0,3 28 0,-15-11 0,0 30 0,0-11 0,-15 43 0,3-15 0,-11 8 0,-3 4 0,10-7 0,0 1 0,-2-4 0,-3 1 0,2-1 0,0 5 0,0-3 0,-2 0 0,-1-4 0,4-9 0,1-2 0,-3 14 0,5-16 0,30-3 0,5-16 0,15 0 0,-7-16 0,-4 8 0,1-3 0,6-24 0,-2 16 0,1 2 0,7-10 0,-9 9 0,-13-5 0,-15 19 0,16-28 0,-12 29 0,12-13 0,-16 0 0,0 12 0,0-11 0,0 15 0,0 0 0,0 0 0</inkml:trace>
  <inkml:trace contextRef="#ctx0" brushRef="#br0" timeOffset="122956">22243 2769 24575,'0'0'0</inkml:trace>
  <inkml:trace contextRef="#ctx0" brushRef="#br0" timeOffset="124336">22755 2805 24575,'-30'0'0,"1"0"0,0 7 0,1 1 0,1-6 0,-1 0 0,-6 13 0,3 2 0,0-6 0,5 6 0,1 0 0,-2-6 0,9 21 0,-6-13 0,20 1 0,-11 11 0,15-19 0,0 37 0,0-18 0,0-2 0,0 1 0,-1-3 0,2-1 0,6 5 0,1 1 0,-3 7 0,2 0 0,16 2 0,3-1 0,-10 0 0,0 0 0,9 0 0,1-2 0,-11-5 0,-3-3 0,6 7 0,-5-9 0,-3-1 0,-6-3 0,12 11 0,-16-4 0,0-27 0,0 20 0,-16-22 0,-11 21 0,5-3 0,-17-1-820,35-3 1,-12-16 0,16 0 0</inkml:trace>
  <inkml:trace contextRef="#ctx0" brushRef="#br0" timeOffset="125709">22243 3510 24575,'35'0'0,"1"0"0,-1 0 0,-16 0 0,5 0 0,-22 0 0,6 0 0,7-16 0,5 13 0,15-13 0,1 16 0,-17 0 0,5 0 0,-22 0 0,21 0 0,-19 0 0,12 0 0,-16 0 0</inkml:trace>
  <inkml:trace contextRef="#ctx0" brushRef="#br0" timeOffset="127210">22719 3351 24575,'0'-19'0,"0"3"0,0 16 0,-8 0 0,6 0 0,-5 0 0,7 0 0,0 16 0,0-12 0,0 11 0,0-15 0,0 0 0,0 0 0</inkml:trace>
  <inkml:trace contextRef="#ctx0" brushRef="#br0" timeOffset="134705">23866 6174 24575,'-26'0'0,"-1"0"0,-8 15 0,-1 5 0,21 4 0,3 3 0,-6 4 0,10 3 0,8-27 0,0-7 0,0 16 0,0-12 0,0 12 0,8-16 0,-6 0 0,22 0 0,-20-16 0,27 12 0,-27-19 0,12 21 0,-16-22 0,0-11 0,0 11 0,0-23 0,0 43 0,0-11 0,-16 15 0,12 0 0,-12 15 0,1-11 0,11 28 0,-12-13 0,16 16 0,0-7 0,0 5 0,0-21 0,0 19 0,16-42 0,-12 7 0,11-24 0,-15 11 0,0 9 0,-15 8 0,11 0 0,-20 0 0,22 0 0,-6 0 0,8 8 0,0-6 0,0 5 0,0-7 0,0 0 0,0-7 0,0 5 0,0-6 0,-15 8 0,11 0 0,-12 8 0,16-6 0,0 21 0,0-19 0,0 27 0,0-27 0,0 12 0</inkml:trace>
  <inkml:trace contextRef="#ctx0" brushRef="#br0" timeOffset="137626">18750 9719 24575,'44'16'0,"-23"-12"0,18 11 0,-35-15 0,-4-15 0,-19 11 0,-1-12 0,-3 16 0,5 0 0,6 0 0,-19 0 0,27 0 0,-12 0 0,32 0 0,-12 0 0,11 0 0,-15 0 0,0 0 0,0 16 0,0-12 0,0 11 0,-15-15 0,11 0 0,-12 0 0,16 0 0,0 8 0,0-6 0,0 22 0,0-20 0,0 27 0,0-27 0,-15 12 0,11-16 0,-12 0 0,16 0 0</inkml:trace>
  <inkml:trace contextRef="#ctx0" brushRef="#br0" timeOffset="140393">19262 9119 24575,'0'39'0,"0"-1"0,-7-2 0,-2 2 0,1 10 0,-3 0 0,0-16 0,-2 0 0,1 0 0,2 13 0,1 0 0,3-10 0,0 0 0,2-1 0,3 12 0,2-2 0,-1 5 0,0-1 0,0-8 0,0 0 0,-1 8 0,2-2 0,7-13 0,0 1 0,-8 9 0,4-2 0,11-17 0,1-1 0,-6 7 0,0-1 0,6-10 0,3-1 0,3 3 0,-1 1 0,-3 1 0,1-3 0,24 2 0,-23 17 0,11-35 0,-27 12 0,12-1 0,-16-11 0,0 12 0,0-16 0</inkml:trace>
  <inkml:trace contextRef="#ctx0" brushRef="#br0" timeOffset="147505">19509 9754 24575,'29'-33'0,"1"0"0,-2 8 0,1-1 0,-3-2 0,1-1 0,-2 1 0,-1 4 0,-1 1 0,4 2 0,-5-1 0,-10-11 0,19 21 0,-27-3 0,12 15 0,-16 0 0,0 0 0,0 15 0,-16 13 0,14-3 0,0 3 0,-5-2 0,-2 2 0,1 14 0,1 1 0,5-14 0,0 1 0,-6 12 0,0 0 0,8 5 0,0-17 0,0-1 0,0 8 0,0-10 0,0 5 0,0-28 0,0 11 0,0 1 0,0 4 0,0 15 0,0-8 0,0 7 0,0-23 0,0 5 0,0-16 0,0 0 0</inkml:trace>
  <inkml:trace contextRef="#ctx0" brushRef="#br0" timeOffset="149602">19985 9843 24575,'37'0'0,"1"0"0,2 0 0,4 0 0,-2-5 0,4-1 0,-3 1 0,6 3 0,-4 0 0,0-6 0,-5 0 0,3 8 0,-24 0 0,-3 0 0,-16 0 0</inkml:trace>
  <inkml:trace contextRef="#ctx0" brushRef="#br0" timeOffset="152017">20885 9613 24575,'0'39'0,"0"1"0,0-1 0,0-1 0,0 0 0,0-2 0,0 4 0,0 0 0,0-7 0,0 2 0,0-1 0,0 4 0,0 0 0,-1-4 0,0 1 0,3-2 0,5 4 0,1-1 0,-6-4 0,0-2 0,7-3 0,-2-3 0,-7 4 0,0-11 0,0-9 0,0-8 0,0-8 0,0 6 0,0-37 0,0-8 0,0 5 0,0-4 0,0 1 0,0 0 0,0 0 0,0 2 0,0 2 0,0 3 0,0-9 0,0-2 0,0 22 0,0-8 0,0 15 0,0-11 0,0 19 0,0-22 0,0 7 0,0-8 0,0-1 0,0 17 0,0-5 0,0 22 0,8-5 0,-6 7 0,6 0 0,-8 0 0,15 0 0,5-16 0,15 12 0,1-12 0,-9 16 0,-9 0 0,5 0 0,-3 0 0,15 16 0,0-4 0,-15 5 0,-4-9 0,-16-8 0,0 0 0,0 16 0,0-12 0,0 27 0,0-11 0,0-1 0,0 13 0,0-28 0,0 11 0,0-15 0,0 8 0,0-6 0,0 22 0,-16-5 0,12 17 0,-27-17 0,11 12 0,-15-27 0,15 20 0,-3-22 0,5 21 0,-9-19 0,7 12 0,-11-16 0,3 16 0,-9-12 0,-6 11 0,23-15 0,5 0 0,15 0 0</inkml:trace>
  <inkml:trace contextRef="#ctx0" brushRef="#br0" timeOffset="153769">21238 9296 24575,'41'15'0,"-18"-6"0,1 2 0,6 6 0,2 1 0,3 0 0,-1 0 0,-10-4 0,-1-1 0,20 5 0,-9 5 0,-7-3 0,8 15 0,1-15 0,-9 11 0,-9-27 0,-11 19 0,-7-21 0,0 6 0,0 8 0,0 3 0,0 6 0,0 1 0,0 21 0,0-20 0,0-1 0,1 5 0,-2-3 0,-6 4 0,-1-7 0,-2-1 0,-17 3 0,-9 8 0,15-17 0,-1 0 0,4 0 0,-1-1 0,-3-3 0,1-1 0,-14 21 0,13-21 0,0 1 0,4 3 0,-1 1 0,-10 0 0,-1 0 0,-9 9 0,17-9 0,1-3 0,3-3 0,-5 19 0,19-27 0,-12 12 0,16-16 0,0 0 0</inkml:trace>
  <inkml:trace contextRef="#ctx0" brushRef="#br0" timeOffset="157844">21802 8855 24575,'0'35'0,"0"-6"0,0 1 0,0-2 0,0 1 0,0 6 0,0 0 0,0-8 0,0-1 0,0 17 0,0-7 0,0-1 0,0-8 0,0-9 0,0-10 0,0-16 0,0-10 0,16-25 0,-7 20 0,1-1 0,8-2 0,0-1 0,-5-3 0,1 1 0,3 9 0,-1 1 0,-4-16 0,4 4 0,-1 27 0,-11-12 0,12 16 0,-16-8 0,0 6 0,0-6 0</inkml:trace>
  <inkml:trace contextRef="#ctx0" brushRef="#br0" timeOffset="159376">21837 9084 24575,'36'0'0,"7"0"0,-10 10 0,2 4 0,-5-4 0,-1 1 0,7 2 0,-3 2 0,-6 16 0,4-27 0,-27 12 0,12-16 0,-16 0 0,0 0 0</inkml:trace>
  <inkml:trace contextRef="#ctx0" brushRef="#br0" timeOffset="162543">22349 9843 8191,'0'19'0,"0"-3"3276,0-16-1489,0 15 1031,0-11-2818,0 12 1719,0-8-1719,0-6 3276,0 21 0,0-19-3044,0 12-232,0-16 0,0 0 0,0 0 0</inkml:trace>
  <inkml:trace contextRef="#ctx0" brushRef="#br0" timeOffset="164887">22984 9366 24575,'0'39'0,"0"1"0,-8-4 0,0 0 0,6 0 0,0-1 0,-5 0 0,-1-2 0,-1-5 0,2-1 0,5 7 0,0 1 0,-6-4 0,0 1 0,7-1 0,2 0 0,-1 4 0,0-1 0,0 13 0,0-18 0,0 1 0,0-4 0,0 1 0,0 20 0,8-18 0,0 0 0,-7-2 0,2-1 0,13-2 0,-1-1 0,-13 4 0,0-3 0,29 4 0,-27 5 0,20-21 0,-22 4 0,6-16 0,-8 0 0,0 0 0</inkml:trace>
  <inkml:trace contextRef="#ctx0" brushRef="#br0" timeOffset="167506">23178 10001 24575,'0'20'0,"0"-4"0,0-16 0,0 0 0,0 0 0</inkml:trace>
  <inkml:trace contextRef="#ctx0" brushRef="#br0" timeOffset="169371">22984 9490 24575,'21'-14'0,"1"0"0,4-3 0,1 1 0,0 2 0,1 1 0,-1-5 0,-1 0 0,17-1 0,-8 3 0,-15 16 0,11 0 0,-27 0 0,27 0 0,-19 0 0,21 16 0,-5-12 0,-11 19 0,1 1 0,17-17 0,-15 33 0,-4-38 0,-16 5 0,0-7 0,0 16 0,7 4 0,-5 15 0,6 0 0,-8-15 0,0 3 0,0-5 0,-8 9 0,6 9 0,-21-1 0,3-8 0,-15-9 0,0 6 0,7-5 0,-5 17 0,21-1 0,-19-16 0,11 5 0,1-22 0,-13 21 0,28-19 0,-27 12 0,27-16 0,-19 0 0,5 0 0,6 0 0,-35 0 0,24 0 0,-20 0 0,25 0 0,10 0 0,8 0 0,0 0 0</inkml:trace>
  <inkml:trace contextRef="#ctx0" brushRef="#br0" timeOffset="172295">23619 8731 24575,'-10'30'0,"0"-1"0,1-1 0,3 1 0,4 14 0,4 0 0,-2-14 0,0-1 0,0 3 0,0-3 0,0-9 0,0 13 0,0-28 0,0 11 0,0-15 0,0-15 0,0-21 0,0 10 0,0-3 0,0-1 0,0-2 0,0-3 0,0 1 0,0-13 0,0 16 0,0 3 0,0 7 0,0-18 0,0 35 0,0-12 0,0 0 0,15 12 0,-11-11 0,12 15 0,-1 0 0,-11 0 0,12 0 0,-16 0 0,16 15 0,-4 5 0,21 15 0,-19-13 0,-1-1 0,7 17 0,11-11 0,-27 4 0,12-27 0,-16 12 0,0-16 0,0 16 0,-16-12 0,12 19 0,-11-5 0,15-6 0,0 3 0,-16-15 0,12 0 0,-12 0 0,16 0 0,0 0 0</inkml:trace>
  <inkml:trace contextRef="#ctx0" brushRef="#br0" timeOffset="173895">24007 8925 24575,'41'0'0,"-15"0"0,3 0 0,14 0 0,2 0 0,-10 0 0,-3 0 0,-5 0 0,-3 0 0,-1 0 0,-21 0 0,6 0 0,8 0 0,-12 0 0,11 0 0,1 0 0,-12 0 0,12 0 0,-16 0 0</inkml:trace>
  <inkml:trace contextRef="#ctx0" brushRef="#br0" timeOffset="175355">24571 8625 24575,'0'39'0,"0"-1"0,0 0 0,0 0 0,5 7 0,1-1 0,-1 1 0,-3 5 0,-2 1 0,2-3 0,6-2 0,0-4 0,-8-11 0,0-3 0,0 7 0,0-16 0,0-3 0,0-16 0,0 0 0,0-16 0,0-3 0,-1-5 0,2-3 0,6-4 0,1-1 0,-6-4 0,0 0 0,10 0 0,0 1 0,-10 1 0,-2-1 0,4 3 0,0 2 0,-4-17 0,7 14 0,1 1 0,-4 1 0,12 4 0,-1 3 0,-11 4 0,12-3 0,-16 21 0,0-6 0,0 8 0</inkml:trace>
  <inkml:trace contextRef="#ctx0" brushRef="#br0" timeOffset="177505">24607 9013 24575,'43'0'0,"-6"16"0,6-12 0,-23 12 0,11-1 0,-27-11 0,12 12 0,-16-16 0,15 0 0,-11 0 0,12 0 0,-8 16 0,25-5 0,-2 7 0,-5-6 0,-1 0 0,3 7 0,-11 1 0,-9-4 0,-8-16 0,0 0 0</inkml:trace>
  <inkml:trace contextRef="#ctx0" brushRef="#br0" timeOffset="181863">21396 12100 24575,'0'47'0,"0"0"0,0-9 0,0 1 0,0 0 0,0 3 0,0 1 0,0-1-371,0-3 1,0 0 0,0-1 370,0 2 0,0-1 0,0 0 0,0 8 0,0-2 181,0-7 1,0-2-182,0-1 0,0-5 185,0-3-185,0-7 0,0-20 0,0-43 0,-7 9 0,-1-5 0,5 2 0,3-5 0,-1 0-79,-4-5 1,-1-1-1,1 0 79,4 1 0,1 1 0,1 1 0,-1 6 0,0 1 0,0 2 0,0-10 0,0 8 0,0 6 0,0 1 0,0 15 0,0 12 0,0-11 799,0 15-799,0 0 0,0-16 0,0 12 0,24-12 0,7 7 0,6 3 0,9 0 0,2 0 0,-10 1 0,2-1 0,-2-1 0,11-5 0,-2 1 0,-6 9 0,-4 0 0,2-14 0,1 16 0,-38 0 0,5 0 0,-7 0 0</inkml:trace>
  <inkml:trace contextRef="#ctx0" brushRef="#br0" timeOffset="183689">21361 12577 24575,'29'0'0,"1"0"0,1 0 0,3 0 0,1 0 0,4 0 0,-2 0 0,10 0 0,0 0 0,-12 0 0,1 0 0,-3 0 0,0 0 0,-3 0 0,13 0 0,-25 0 0,5 0 0,-19 0 0,12 0 0,-16 0 0</inkml:trace>
  <inkml:trace contextRef="#ctx0" brushRef="#br0" timeOffset="184889">21396 13194 24575,'40'0'0,"1"0"0,5 0 0,4 0 0,-7 0 0,4 0 0,-2 0 0,-5 0 0,-1 0 0,-4 0 0,-2 0 0,-4 0 0,5 0 0,-27 0 0,-7-16 0,0 12 0,0-11 0</inkml:trace>
  <inkml:trace contextRef="#ctx0" brushRef="#br0" timeOffset="186054">22190 12206 24575,'-8'46'0,"0"0"0,7-7 0,-2 1 0,-6-4 0,-3 2 0,2-1 0,7 11 0,2 0 0,-4-13 0,-1 0 0,2 1 0,2 3 0,3 0 0,0-1 0,-1 13 0,0-2 0,0-4 0,0-4 0,0-13 0,0-3 0,0 18 0,-2-17 0,4-1 0,13 6 0,-14 2 0,2-1 0,28-1 0,-20-6 0,-2 1 0,11 10 0,3-17 0,-21 5 0,22-22 0,-5 21 0,1-19 0,-4 12 0,-16-16 0,0 0 0,0 0 0</inkml:trace>
  <inkml:trace contextRef="#ctx0" brushRef="#br0" timeOffset="189379">22666 12241 24575,'0'26'0,"0"17"0,0-4 0,0 4 0,0-25 0,0 5 0,0-19 0,0 12 0,0 0 0,0-12 0,0 27 0,0-11 0,0 7 0,0-9 0,0-18 0,0-2 0,-15-6 0,11-8 0,-12 12 0,16-11 0,0 15 0,-16 0 0,-3 0 0,-9 0 0,-5 0 0,21 0 0,-19 0 0,27 15 0,-12-11 0,16 20 0,-15-22 0,11 6 0,-12 7 0,16-11 0,0 27 0,0-27 0,0 28 0,0-28 0,0 27 0,16-19 0,-12 5 0,27 7 0,-27-20 0,12 12 0,-16-16 0,-16 0 0,-4 0 0,1 15 0,-13-11 0,21 28 0,-7-29 0,10 29 0,8-28 0,0 11 0,0-7 0,0 26 0,8 13 0,0-17 0,2 2 0,2 4 0,3-3 0,3-9 0,-1-1 0,3 20 0,11-10 0,-19-5 0,6 7 0,5-15 0,-19-5 0,12-15 0,-16 0 0,15 0 0,-11 16 0,28-12 0,-28 12 0,27-16 0,-27 0 0,12 15 0,-16-11 0,0 20 0,0 25 0,3-14 0,1 4 0,-3-2 0,0 2 0,-1 1 0,3-1 0,0 1 0,-1-4 0,-1 3 0,-2-3 0,1 5 0,0-2 0,0 8 0,0-16 0,0 1 0,0 3 0,0-1 0,0 13 0,0-4 0,16-26 0,-12-9 0,12 8 0,-1-12 0,-6 18 0,2 3 0,24-2 0,-15 6 0,3 1 0,11-11 0,1-1 0,-14 13 0,1-3 0,11-15 0,-1-2 0,-5 20 0,-7-31 0,-5 0 0</inkml:trace>
  <inkml:trace contextRef="#ctx0" brushRef="#br0" timeOffset="191063">22984 12100 24575,'21'36'0,"1"-1"0,4-4 0,1 1 0,-3 9 0,-1 2 0,-1-6 0,-1 0 0,-9-6 0,-1 2 0,-1-1 0,5 9 0,-2-1 0,-4 0 0,1-2 0,7-6 0,-2-1 0,-13-4 0,0-1 0,13 17 0,-15 0 0,0-6 0,0 6 0,0-23 0,0 11 0,0-3 0,0 9 0,0 6 0,-15-8 0,11 1 0,-12-9 0,0-9 0,12-10 0,-11 7 0,15-11 0,-16 27 0,12-27 0,-12 28 0,9-28 0,5 11 0,-6-15 0,8 0 0,0 0 0</inkml:trace>
  <inkml:trace contextRef="#ctx0" brushRef="#br0" timeOffset="192579">23654 12453 24575,'28'0'0,"21"0"0,-18 0 0,4 0 0,-3 0 0,-29 0 0,21 0 0,-6-16 0,9 12 0,-7-11 0,11 15 0,-27 0 0,27 0 0,-19 0-820,6 0 1,-10 0 0,-8 0 0</inkml:trace>
  <inkml:trace contextRef="#ctx0" brushRef="#br0" timeOffset="193675">23778 12894 24575,'43'0'0,"-10"0"0,2 0 0,2 0 0,1 0 0,6 0 0,0 0 0,-11 0 0,-3 0 0,13 0 0,-10 0 0,-21 0 0,4 0 0,-16 0 0,0 0 0,0 0 0</inkml:trace>
  <inkml:trace contextRef="#ctx0" brushRef="#br0" timeOffset="197979">21290 14658 24575,'26'0'0,"-1"0"0,22 0 0,-4 0 0,-1 0 0,1 0 0,-11 0 0,1 0 0,10 0 0,-4 0 0,-10 0 0,1 0 0,7 0 0,6 0 0,-8 0 0,1 0 0,-17 0 0,-3 0 0,-16 0 0,0 0 0,0 0 0</inkml:trace>
  <inkml:trace contextRef="#ctx0" brushRef="#br0" timeOffset="198938">21290 15187 24575,'26'0'0,"-1"0"0,13 0 0,3 0 0,8 0 0,2 0 0,-15 0 0,0 0 0,0 0 0,13 0 0,-2 0 0,-14 0 0,-4 0 0,7 0 0,-21 0 0,-15 0 0</inkml:trace>
  <inkml:trace contextRef="#ctx0" brushRef="#br0" timeOffset="200291">22278 15064 24575,'8'-30'0,"0"1"0,0 0 0,4 1 0,8-7 0,3-1 0,-5 1 0,1 2 0,3 9 0,-1 1 0,-11-7 0,0 1 0,21-8 0,-27-6 0,12 7 0,-16 9 0,0-6 0,0 21 0,0-4 0,0 32 0,0 27 0,0 2 0,0 6 0,0-10 0,0 1 0,0 2-547,0-6 0,0 1 0,0 2 0,0 0 547,0-1 0,0 2 0,0 0 0,0 0 0,0-2 0,-1 0 0,1-2 0,0 0 0,1 1-144,2 4 0,1 1 1,1-1-1,-2-3 144,-2 1 0,0-4 0,1-3 0,6-4 0,0-1 0,-7 5 0,-2-4 0,1-2 0,0 7 2120,0 0-2120,0-7 643,0 5-643,0-21 0,0 4 0,0-16 0,0 0 0</inkml:trace>
  <inkml:trace contextRef="#ctx0" brushRef="#br0" timeOffset="201579">23019 15328 24575,'29'0'0,"-1"0"0,8 0 0,2 0 0,1 0 0,-1 0 0,1 0 0,-4 0 0,1 0 0,-17 0 0,-3 0 0,-16 0 0,0 0 0,8 0 0,-6 0 0,21 0 0,-3-15 0,-1 11 0,13-12 0,-28 16 0,11 0 0</inkml:trace>
  <inkml:trace contextRef="#ctx0" brushRef="#br0" timeOffset="203424">23654 14781 24575,'5'40'0,"1"-1"0,-1 0 0,3 1 0,3 1 0,1 3 0,0 0 0,0-4 0,0 1 0,1 1 0,1 1 0,0 0-547,-2-4 1,2 2 0,-1-1 0,1 1 0,0-2 0,-1-2 277,3 8 1,0-2 0,-1-1 0,1 1 268,-1 3 0,0 1 0,0 0 0,-2-3-9,1 3 1,-3-2 0,2 0 8,1 4 0,2-1 0,-3-2 332,-6-8 1,-1-3-1,0-2-332,3 3 0,-2-3 0,-7 10 0,0-24 2168,0-19-2168,-16-58 0,8 27 0,-1-3 0,-1-1-145,-2 1 0,-1-1 0,-1-2 0,0 0 145,-1-6 0,-1-1 0,0 0 0,0 0 0,1 3 0,-1 0 0,1 1 0,-1 0 0,-2-1 0,1 1 0,-1 1 0,2 0 0,-1-8 0,2 1 0,0 0 0,-1 1 0,1 1 0,3 1-15,4 6 0,3 1 0,0 0 15,2 0 0,0 0 0,1 4 0,2 3 0,0 3 0,0-23 0,0 21 0,0-7 1785,8 0-1785,10 7 50,9 11-50,-7-7 0,11 20 0,-11-11 0,-1 15 0,21 0 0,-19 0 0,8 0 0,1 0 0,1 0 0,18 0 0,-21 0 0,7 15 0,-15-11 0,-5 12 0,-15-16 0,0 0 0,0 8 0,-15 9 0,-5 27 0,-6-14 0,-7 2 0,8-3 0,-2 1 0,-1-1-241,-4 2 0,-2 0 1,0-2 240,-1-4 0,-1-1 0,1-1 0,5-2 0,1-1 0,0-2 0,-7 1 0,1-3 0,0-6 0,2 0 0,8 3 0,3-3 0,-14-8 0,21 6 0,15-8 0,0 0 0</inkml:trace>
  <inkml:trace contextRef="#ctx0" brushRef="#br0" timeOffset="205007">22190 14429 24575,'-5'38'0,"0"-1"0,-1 1 0,1 2 0,1 3 0,-1 0 0,0 2 0,1-6 0,0 0 0,0 1 0,0 1 0,0 0-656,0 3 1,1 1-1,-1 1 1,2-1 0,0 0 378,1-2 0,0-1 1,2 1-1,-1-2 0,1 0 277,-2 4 0,2-1 0,-2-1 0,2-1 153,-1-1 1,0-1 0,0 0 0,0-2-154,-1 5 0,0-1 0,3 0 0,1 4 0,3 0 0,0-2 0,0-10 0,0-1 0,2 0 0,9 12 0,1 0 464,-5-2 1,1-2-465,2-12 0,2-3 0,3 0 0,1 1 0,-3 3 0,1-1 0,9-10 0,1 1 0,-3 8 0,-1 3 1196,1-4 1,1-2-1197,-1-1 0,-1 0 362,-4 2 0,-1-2-362,14 4 0,-15-10 0,-5-11 0,-15-7 0</inkml:trace>
  <inkml:trace contextRef="#ctx0" brushRef="#br0" timeOffset="206657">24060 14587 24575,'21'26'0,"0"1"0,-1-1 0,4 4 0,-1 2 0,-1 2 0,0 3 0,-1 2 0,-1 0-530,-4 3 0,-2 0 0,3 0 530,5-3 0,2-2 0,-5 2 0,-12 4 0,-5 2 0,4-5 0,18-1 0,-1 0 0,-14 1 0,-5 4 0,3-4 258,7-5 0,-1-2-258,-3 15 0,-2-2 263,0 1-263,-8-13 0,0-11 0,0-3 405,0 5 1,0 1-406,-8 5 0,-1 2 0,0-1 0,-2-1 0,-4-5 0,-2-1 0,-2 3 0,-1-11 0,4 7 0,16-20 0,-15 11 0,11-15 0,-12 0 0</inkml:trace>
  <inkml:trace contextRef="#ctx0" brushRef="#br0" timeOffset="208913">24695 14905 24575,'0'37'0,"0"0"0,0 1 0,0 1 0,0 5 0,0 2 0,0 5 0,0-2 0,0-19 0,0-1 0,0 14 0,0-2 0,0-10 0,0 16 0,0-27 0,0-16 0,0-8 0,0-18 0,0-7 0,0-1 0,0-3 0,1-10 0,-2-2 0,-7 0 0,0 0 0,6 0 0,0 2 0,-5 6 0,-1 3 0,3 6 0,2 3 0,1-2 0,-6-5 0,8 29 0,0-13 0,0 16 0,0-16 0,8 12 0,-6-19 0,21 21 0,-3-6 0,-1 8 0,13 0 0,-28 0 0,27 0 0,-4 0 0,11 0 0,5 23 0,-8-1 0,-25 7 0,0 1 0,21 1 0,-27 18 0,12-6 0,-16 4 0,0-20 0,0-1 0,0 17 0,0-23 0,0 11 0,0-27 0,0 28 0,0-13 0,0 9 0,0 5 0,7-6 0,11-7 0,-6-4 0,19-16 0,-11 0 0,15 0 0,-7-32 0,-4 18 0,1-3 0,-10-16 0,1-3 0,10 12 0,-1 1 0,-6-12 0,-3 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43:24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20338 6879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46:12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5539 24575,'0'-44'0,"0"12"0,0-4 0,0-8 0,0-2-318,0 8 0,0-1 1,0 0 317,0 3 0,0 0 0,0 0 0,4-13 0,0 2 156,-3 6 0,0 4-156,7-2 159,-8 7-159,0 32 0,0 0 0,-8 0 482,-25 32-482,17-9 0,-6 3 0,-3-1 0,-2 3 0,-11 5 0,-5-21 0,8 19 0,0-27 0,15 12 0,-11-16 0,27 0 0,-12 0 0,16-16 0,0-4 0,16-23 0,-16 17 0,4-1 0,18 4 0,3-1 0,-14-5 0,1-1 0,15 4 0,5 0 0,2-9 0,1-1 0,-12 12 0,1 0 0,3 0-102,3 2 1,4 0-1,0 1 1,-4-1 101,-5-3 0,-2 0 0,1 3 0,7 4 0,3 4 0,-9-1 0,-5-17 0,-5 32 0,-15 16 0,0 4 0,0 23 0,0-18 0,0 3 203,0 6 0,0 2-203,0 0 0,0 1 0,0 6 0,0 0 0,0-6 0,0-2 0,0-2 0,0-3 0,0-3 0,0-3 0,0 4 0,0-11 0,0-9 0</inkml:trace>
  <inkml:trace contextRef="#ctx0" brushRef="#br0" timeOffset="517">5451 4357 24575,'0'0'0</inkml:trace>
  <inkml:trace contextRef="#ctx0" brushRef="#br0" timeOffset="2287">5945 3828 24575,'0'49'0,"0"0"0,0 0 0,0-10 0,0 1 0,0 1 0,0 1 0,0 7 0,0 2 0,0 0 0,0-2 0,0-4 0,0 0 0,0-2 0,0-5 0,0 7 0,0-8 0,0-2 0,0-78 0,0 14 0,0-3 0,0-15 0,0 0 0,0 15 0,0 2 0,0 3 0,0 1 0,0-7 0,0-1 0,0-1 0,0-2 0,0 3 0,0-3 0,0 2 0,0-12 0,0 2 0,0-1 0,0 5 0,0 4 0,0-2 0,0 35 0,0-12 0,0 16 0,15-15 0,21-5 0,-14 3 0,3-1 0,15 3 0,4 2 0,1-4 0,0 1 0,2 9 0,-2 2 0,-11-3 0,-5 1 0,2 7 0,-31 15 0,0-11 0,0 20 0,0-7 0,0 11 0,0 3 0,0 12 0,-7-7 0,-1 3 0,7 0 0,-2-2 0,-13-10 0,0-1 0,15 12 0,-2-1 0,-28-2 0,27-16 0,-27 13 0,19-28 0,-21 19 0,5-21 0,3 2 0,-1 0 0,-5-4 0,-18 0 0,21-8 0,9 6 0,3-6 0</inkml:trace>
  <inkml:trace contextRef="#ctx0" brushRef="#br0" timeOffset="3580">6615 3687 24575,'-26'35'0,"15"0"0,-5 0 0,16-15 0,0 19 0,0-2 0,10-3 0,4 3 0,-5 7 0,3 0 0,9-9 0,1-3 0,-4-1 0,-1-3 0,19 5 0,-17-6 0,5 9 0,-6-1 0,-6-13 0,3-1 0,2-2 0,1-1 0,0 4 0,0-1 0,9 15 0,-9-17 0,5 5 0,-19-22 0,12 6 0,-16-8 0,0 0 0</inkml:trace>
  <inkml:trace contextRef="#ctx0" brushRef="#br0" timeOffset="4398">6968 3792 24575,'37'16'0,"0"0"0,-6-10 0,-1 3 0,-1 10 0,1 6 0,-3-4 0,1-5 0,-3-1 0,-3 11 0,-1-1 0,14 3 0,1 5 0,-9-5 0,7 7 0,-23 0 0,21-15 0,-28-5 0,11-15 0,-15 0 0</inkml:trace>
  <inkml:trace contextRef="#ctx0" brushRef="#br0" timeOffset="5248">7091 4180 24575,'17'-31'0,"0"0"0,0-1 0,3 2 0,1-1 0,1 0 0,1-4 0,1-2 0,1 3 0,-1 9 0,1 1 0,-3 1 0,-2-9 0,-3 5 0,7 7 0,-24 5 0,0 15 0</inkml:trace>
  <inkml:trace contextRef="#ctx0" brushRef="#br0" timeOffset="6164">7832 3916 24575,'48'0'0,"0"0"0,-3 0 0,0 0 0,0 0 0,-2 0 0,-9 0 0,-5 0 0,6 0 0,-19 0 0,-16 0 0,0 0 0,0 0 0</inkml:trace>
  <inkml:trace contextRef="#ctx0" brushRef="#br0" timeOffset="7150">7709 4339 24575,'0'10'0,"0"-2"0,7-8 0,30 1 0,7-2 0,-9-7 0,4 7 0,9 1 0,-8-1 0,4-7 0,-9 9 0,-2-2 0,-5-15 0,-13 13 0,-15-13 0</inkml:trace>
  <inkml:trace contextRef="#ctx0" brushRef="#br0" timeOffset="9670">8908 4463 24575,'0'0'0</inkml:trace>
  <inkml:trace contextRef="#ctx0" brushRef="#br0" timeOffset="19885">8432 3863 24575,'0'39'0,"0"-1"0,0 1 0,0 0 0,0-1 0,0 1 0,0-1 0,0 2 0,0 2 0,0 1 0,0-1 0,0-1 0,0 6 0,0-2 0,0-4 0,0 7 0,0-7 0,0 2 0,0-28 0,0-30 0,0-5 0,0-15 0,0 7 0,0-5 0,0 6 0,0 3 0,0-3 0,0-11 0,0-3 0,-1 1 0,2-4-415,1 9 0,2-4 0,1-1 0,-1 3 415,2-2 0,0 1 0,2-1 0,0 3 0,1-3 0,0 2 0,0 2 0,5-8 0,0 4 0,-5 12 0,-1 3 0,0 1 0,-8 21 0,0-6 0,0 8 1660,16 0-1660,19 0 0,-5-8 0,3 0 0,3 6 0,0 0 0,0-6 0,-1 1 0,-8 6 0,-1 2 0,17-1 0,-23 0 0,-5 15 0,-7 12 0,0 5 0,5 9 0,1 2 0,-3 0 0,0-1 0,2-2 0,-3-6 0,-10-14 0,0 11 0,0-19 0,0 21 0,0-5 0,-1-3 0,-5 1 0,-16-11 0,-5 1 0,-1 17 0,-3-1 0,-3-19 0,-6-5 0,2 2 0,4 6 0,1 3 0,0-3 0,-13-1 0,2-3 0,7-2 0,5-2 0,5 0 0,11-8 0,16 0 0,-15-8 0,11 6 0,-12-6 0,16 8 0,0 0 0</inkml:trace>
  <inkml:trace contextRef="#ctx0" brushRef="#br0" timeOffset="21915">8785 4815 24575,'0'-19'0,"15"-28"0,5 23 0,-7 4 0,1-3 0,3-2 0,0 1 0,10-7 0,-17 5 0,0 1 0,5 5 0,-15 20 0,0 4 0,0 28 0,0-13 0,0 16 0,0-7 0,0 21 0,0-2 0,0-2 0,0 4 0,0-7 0,0 0 0,0-5 0,0 2 0,0-3 0,0-1 0,0-3 0,0-1 0,0-4 0,0-9 0,0-10 0,0-8 0,0 16 0,0-13 0,0 13 0</inkml:trace>
  <inkml:trace contextRef="#ctx0" brushRef="#br0" timeOffset="23698">9296 3369 24575,'22'39'0,"-1"0"0,-4 5 0,3 1 0,4-15 0,4-1 0,-5 2 0,-10 3 0,-4 2 0,4-2 0,20 3 0,-1 0 0,-18 6 0,-1-2 0,5-16 0,0-3 0,1 14 0,12-5 0,-27-27 0,12 12 0,-16-8 0,0-7 0,0 7 0,0 8 0,0 19 0,0 4 0,0 1 0,0 5 0,0-6 0,0-8 0,0-27 0,0 28 0,0-5 0,0-2 0,0 3 0,1-1 0,-2 1 0,-7-1 0,0-1 0,4 17 0,-11-8 0,-1-15 0,12-5 0,-27 1 0,27-12 0,-12 12 0,16-8 0,-15-7 0,11 7 0,-12-8 0,8 0 0,6 0 0,-6 16 0,8-12 0,0 12 0</inkml:trace>
  <inkml:trace contextRef="#ctx0" brushRef="#br0" timeOffset="24649">9896 3951 24575,'25'0'0,"1"0"0,21 0 0,-21 0 0,1 0 0,3 0 0,-2 0 0,4 0 0,1 0 0,-25 0 0,-8 0 0</inkml:trace>
  <inkml:trace contextRef="#ctx0" brushRef="#br0" timeOffset="25463">9860 4304 24575,'26'0'0,"-1"0"0,9 0 0,3 0 0,2 0 0,3 0 0,2 0 0,1 0-820,-2 0 1,2 0 0,0 0 0,-1 0 692,-3 0 0,0 0 0,-2 0 1,-1 0 126,0 0 0,-1 0 0,-3 0 588,11 0 0,-5 0-588,3 0 154,-24 0 1,-3 0 0,-16 0 0</inkml:trace>
  <inkml:trace contextRef="#ctx0" brushRef="#br0" timeOffset="28184">11642 4022 24575,'0'-36'0,"0"17"0,-8 3 0,6 0 0,-37 13 0,20-13 0,-1 0 0,-10 10 0,-3 0 0,-2-10 0,1-1 0,7 10 0,0 2 0,-8-3 0,1 1 0,-13 7 0,21 0 0,1 0 0,-2 0 0,-7 0 0,7 15 0,-8-11 0,15 20 0,4-7 0,16-5 0,-15 20 0,11 3 0,-12 12 0,11-7 0,2 4 0,2 1 0,0 0 0,-3-3 0,0 1 0,4-7 0,0 2 0,0-5 0,0-6 0,0-3 0,0 4 0,0-5 0,0-7 0,0-16 0,24 0 0,13 0 0,-10-7 0,1-2 0,6 0 0,1-1 0,1-7 0,-2-2 0,-5 1 0,-1 1 0,2 4 0,-1-1 0,6-20 0,-17 14 0,-1-3 0,-3 1 0,0-3 0,3-8 0,-1-2 0,-3 2 0,2 3 0,3 6 0,-1 1 0,-7-4 0,-1 5 0,7 10 0,-16-4 0,0 16 0</inkml:trace>
  <inkml:trace contextRef="#ctx0" brushRef="#br0" timeOffset="28650">11783 4339 24575,'0'0'0</inkml:trace>
  <inkml:trace contextRef="#ctx0" brushRef="#br0" timeOffset="30464">12348 3722 24575,'19'35'0,"13"-15"0,-29 11 0,13-11 0,0 7 0,-12 6 0,11-5 0,-13-4 0,-4 3 0,3 4 0,-2 1 0,-5 3 0,-3 2 0,0 6 0,-2 0 0,-5-5 0,-3-3 0,1-7 0,1-1 0,4 0 0,-2-5 0,-18-11 0,21 21 0,-19-28 0,-5 11 0,5-15 0,-1 8 0,-1 0 0,2-4 0,-4 12 0,3-16 0,28 0 0,-11 0 0,15-16 0,0-4 0,0-15 0,0 8 0,0-7 0,0 7 0,0-8 0,15 15 0,-11 4 0,12 16 0,0 0 0,-12 0 0,27 0 0,-11 0 0,-1 16 0,5-12 0,9 12 0,14-1 0,-16-14 0,1 2 0,-5 13 0,-1 0 0,17-13 0,-24 13 0,-3-8 0,-16-6 0,0 6 0,0-8 0,16 15 0,-4-11 0,16 11 0,8 2 0,0-7 0,3-1 0,-7 2 0,1 2 0,2-1 0,2-2 0,2-1 0,-4-1 0,0 2 0,-3-2 0,-4-3 0,-5-2 0,-7-3 0</inkml:trace>
  <inkml:trace contextRef="#ctx0" brushRef="#br0" timeOffset="33001">17375 5609 24575,'17'-31'0,"0"-1"0,0 1 0,1 0 0,1-1 0,1-2 0,1 0 0,3-6 0,0-1 0,2 0 0,0 0-820,2 0 1,2 1 0,0-1 0,-2 0 758,-5 2 0,-1-1 0,0 0 0,1 5 61,5-1 0,1 4 0,-2 0 287,-8 2 0,-3 0 1,4 3-288,21 0 0,2 2 0,-14-6 0,1 3 315,13 16 0,-2 0-315,-16-13 0,-3 3 0,14 18 0,-21-11 1826,-46 15-1826,7 0 101,-12 7 1,-2 1-102,-3-4 0,11 4 0,1 0 0,-14-8 0,9 0 0,-1 0 0,6 0 0,-1 0 0,-5 0 0,2 0 0,-10 0 0,7 0 0,9 0 0,-6 0 0,5 0 0,-7 0 0,15 0 0,20 0 0,36 0 0,-7 0 0,4 0 0,6-4 0,5-3 0,1 2-333,-2 3 1,0 2-1,2-2 333,-6-1 0,1-2 0,0 1 0,0 1 0,8 2 0,-1 1 0,-3 1 0,8-1 0,-4 0 0,-7 0 0,-4 0 0,6 0 0,-25 0 0,-10 0 0,-8 15 0,0 5 998,-8-1-998,6 13 0,-21-28 0,19 27 0,-12-19 0,16 21 0,0-21 0,0 19 0,0-27 0,0 12 0,0-16 0,16 0 0,11 16 0,-1-14 0,1-1 0,4 15 0,1-16 0</inkml:trace>
  <inkml:trace contextRef="#ctx0" brushRef="#br0" timeOffset="34682">19421 4075 24575,'0'-44'0,"-7"18"0,-2 0 0,1-2 0,-4 1 0,-7-1 0,-5 3 0,-1 1 0,-3 5 0,-3 7 0,0 4 0,-16-8 0,-2 16 0,6 16 0,3-12 0,11 11 0,0 1 0,-9-4 0,9 11 0,0 3 0,8-11 0,2 1 0,-2 13 0,-1 1 0,-3-4 0,1 1 0,8 4 0,1 1 0,-11 7 0,1 0 0,10-3 0,2 1 0,-3 6 0,-1 0 0,3-2 0,1-2 0,2-6 0,2-1 0,0 0 0,2-5 0,7-8 0,0-3 0,0-16 0,16 0 0,12 0 0,-4 0 0,4 0 0,4 0 0,3 0 0,0 0-402,4 0 1,0 0 0,3 0 401,-4 0 0,2 0 0,0 0 0,1 0 0,-1 0 0,0 0 0,-1 0 0,0 0 0,10 0 0,-1 0 0,-1 0 0,-7 0 0,-1 0 0,-3 0 0,5 1 0,-3-2 0,-11-7 0,-3 0 0,-5 5 0,-3-29 0,-16 28 1204,0-35-1204,0 17 0,0-6 0,0-2 0,0-2 0,0-1 0,0 2 0,0 15 0,0-31 0,-16 27 0,12 1 0,-11 3 0,-1 16 0,12 0 0,-12 0 0</inkml:trace>
  <inkml:trace contextRef="#ctx0" brushRef="#br0" timeOffset="35864">19950 4657 24575,'0'0'0</inkml:trace>
  <inkml:trace contextRef="#ctx0" brushRef="#br0" timeOffset="38331">20691 3986 24575,'0'-39'0,"0"0"0,1 10 0,-2 1 0,-5-10 0,-4 2 0,-10-4 0,1 5 0,-5 12 0,22 21 0,-21-6 0,19 8 0,-27 0 0,27 8 0,-12 9 0,0 11 0,12 7 0,-27-15 0,27 11 0,-27-27 0,19 27 0,-6-27 0,11 20 0,-9-22 0,12 21 0,-12-19 0,16 12 0,0-16 0,0 16 0,16-13 0,-12 13 0,19 0 0,-21-12 0,22 11 0,-5 1 0,1-4 0,11 21 0,-27-21 0,12 19 0,-16-27 0,16 28 0,-12-29 0,11 13 0,-15 0 0,16-12 0,-12 11 0,12-15 0,-9 0 0,-5 0 0,22 0 0,-20 0 0,27-15 0,-27-5 0,12-15 0,-1 0 0,-11 7 0,12-5 0,-16 21 0,0-19 0,0 27 0,0-28 0,0 29 0,0-13 0,0 32 0,0 19 0,0-4 0,2 2 0,-4-1 0,-14-1 0,14-6 0,0 1 0,-13 17 0,6-17 0,2 1 0,5 8 0,0 1 0,-6-1 0,0 2 0,8-4 0,1 2 0,-2-1 0,-3-1 0,-2 0 0,1 1 0,3 5 0,2 0 0,-2-1 0,-6 5 0,0-4 0,8-8 0,0-3 0,-8 5 0,6-21 0,-5 4 0,-9-16 0,-4 0 0,-15 0 0,10 0 0,-1 0 0,-21 0 0,14 1 0,-3-2 0,1-6 0,0-2 0,-1 4 0,-1-2 0,-6-7 0,0-5 0,6-2 0,2-1 0,2 3 0,3-1 0,6-6 0,5 1 0,1-3 0,10 11 0,8 9 0,0 8 0,0 0 0</inkml:trace>
  <inkml:trace contextRef="#ctx0" brushRef="#br0" timeOffset="40584">19862 4674 24575,'-36'0'0,"-7"0"0,6 0 0,10 0 0,-5 16 0,28 4 0,-4 4 0,1 3 0,7 12 0,0 4 0,0-10 0,0-5 0,15 7 0,-11-16 0,12 13 0,0-28 0,-12 11 0,11-15 0,-15 0 0,16 0 0,-12 0 0,19-31 0,-21-8 0,1 9 0,2-3 0,3-2 0,0 2 0,-4-14 0,4 20 0,-1 3 0,-7-4 0,0 11 0,0 9 0,-15 8 0,11 0 0,-20 0 0,7 8 0,5 9 0,-5 3 0,3 3 0,10 16 0,-5-12 0,2-3 0,7 4 0,0-11 0,0 7 0,0-20 0,0 27 0,16-27 0,-12 12 0,11-16 0,1 0 0,-12 0 0,12 0 0,-16 0 0,0 0 0,0-16 0,0-3 0,0-9 0,0-5 0,0 5 0,0 9 0,0 3 0,-16 16 0,12 16 0,-12-12 0,16 27 0,0-19 0,0 21 0,0-5 0,0-9 0,0 13 0,0-29 0,0 13 0,0-16 0</inkml:trace>
  <inkml:trace contextRef="#ctx0" brushRef="#br0" timeOffset="99385">10090 5027 24575,'31'10'0,"0"0"0,7 5 0,1-15 0,-35 0 0,12 0 0,-1 0 0,13 0 0,-3 0 0,3 0 0,6 0 0,2 0 0,0 0 0,1 0 0,3 0 0,-2 0 0,-9 0 0,-3 0 0,9 0 0,-11 0 0,-22 0 0,6 0 0,-8 0 0,0 0 0,47 0 0,-20 0 0,3 0 0,-1 0 0,-12 0 0,7 0 0,-20 0 0,12 0 0</inkml:trace>
  <inkml:trace contextRef="#ctx0" brushRef="#br0" timeOffset="105152">8079 15998 24575,'0'26'0,"-8"1"0,7-2 0,0 1 0,-7 21 0,8-21 0,0 1 0,0 4 0,0-3 0,8 3 0,-6 3 0,6-11 0,8-19 0,-12 12 0,11-16 0,-15 0 0,16 0 0,-12 0 0,12 0 0,-16 0 0,15 0 0,-11-16 0,12-11 0,-15 2 0,-2-3 0,1 1 0,0-1 0,0-6 0,0-1 0,0 1 0,0-2 0,0-8 0,0 0 0,1 6 0,-2 1 0,-7 2 0,0 2 0,4-11 0,-27 25 0,27 3 0,-12 16 0,16 0 0,-15 0 0,11 0 0,-12 32 0,16-17 0,0 34 0,0-6 0,0-3 0,0 3 0,0-10 0,0-6 0,0-7 0,0 11 0,16-27 0,-12 12 0,11-16 0,1 16 0,-12-12 0,27 11 0,-27-15 0,27 0 0,-27 0 0,12 0 0,-8 0 0,-6-15 0,6-5 0,-7-4 0,-2-3 0,1-20 0,0 13 0,0-1 0,0-12 0,-8 12 0,-10 19 0,6 16 0,-19 0 0,12 32 0,-17-9 0,25 5 0,3 3 0,-5-4 0,2-1 0,9 21 0,-2-20 0,0-3 0,4-4 0,0 3 0,0-21 0,0 6 0,8-8 0,10 0 0,9 0 0,-7 0 0,11 16 0,-27-13 0,27 13 0,-27-16 0,12-16 0,-8 5 0,-6-38 0,2 22 0,0-1 0,-4 0 0,0-1 0,0-9 0,0 2 0,0-12 0,0 11 0,-8 14 0,-25 23 0,1 0 0,6-1 0,1 2 0,-2 7 0,-7 9 0,23 11 0,-5 7 0,16 0 0,0-15 0,0 3 0,0-21 0,0 22 0,16-20 0,-12 27 0,11-27 0,-15 12 0,8-1 0,-6-11 0,6 12 0,8-16 0,-12 0 0,11 0 0,1-16 0,-12 12 0,12-11 0,-1-1 0,-11 12 0,12-27 0,-16 19 0,0-6 0,0-5 0,0 3 0,0 1 0,0 3 0,-16 16 0,12 0 0,-27 0 0,11 0 0,1 16 0,-5 3 0,22 9 0,-6 5 0,8-21 0,0 19 0,0-27 0,0 27 0,0-27 0,0 28 0,0-28 0,8 11 0,-6-15 0,6 0 0,-8 0 0,16 0 0,3 0 0,1 0 0,-4-15 0,-1-5 0,-11-15 0,27-1 0,-27-7 0,12 6 0,-16-6 0,0 23 0,0 5 0,-16 15 0,12 0 0,-27 15 0,12 5 0,-1 15 0,4-7 0,16 5 0,0-6 0,0-7 0,0-4 0,0-16 0</inkml:trace>
  <inkml:trace contextRef="#ctx0" brushRef="#br0" timeOffset="138567">17181 5415 24575,'36'-10'0,"1"-1"0,-1 1 0,5 2 0,-1 0 0,-6-3 0,2-1 0,-4 2 0,-5 5 0,-1 2 0,17 3 0,-24 0 0,13 0 0,-13 0 0,24 0 0,-5 0 0,5 0 0,-8 0 0,-15 0 0,-5 0 0</inkml:trace>
  <inkml:trace contextRef="#ctx0" brushRef="#br0" timeOffset="141218">18080 5345 24575,'0'13'0,"0"32"0,0-9 0,0 3 0,0 8 0,0 2 0,0-1 0,0 0 0,0-3 0,0 0 0,0-1 0,0 0 0,0-10 0,0 0 0,0 0 0,0 12 0,0 0 0,0-6 0,0 2 0,0-2 0,0 11 0,0-2 0,0-1 0,0 0 0,1-5 0,-2 0 0,-6 5 0,-1 0 0,6-15 0,1 0 0,0 1-426,-4 6 0,-2 1 0,3 0 426,3-5 0,1-1 0,1 1 0,-1 5 0,0 0 0,0-1 0,0 10 0,0 0 0,1-13 0,-1 2 0,-1-3 208,-7 2 1,0-2-209,7 0 0,-2-3 211,-12 10-211,15-24 0,0-3 0,0-47 650,-8 23-650,6-39 0,-6 43 0,8-12 0,-16 16 0,12 0 0,-11 0 0,15 0 0,0 0 0,-16 0 0,12 0 0,-12 0 0,16 0 0,16 0 0,4 0 0,7 0 0,6 0 0,-21 0 0,20 0 0,-28 0 0,27 0 0,-27 0 0,11-8 0,-15-9 0,0-12 0,0-1 0,0 2 0,0-19 0</inkml:trace>
  <inkml:trace contextRef="#ctx0" brushRef="#br0" timeOffset="142751">18274 5486 24575,'-19'0'0,"-13"0"0,28 0 0,-11 0 0,-1 0 0,12 0 0,-19 0 0,5 0 0,6-16 0,-19 12 0,11-12 0,1 16 0,3 0 0,16 0 0,0 0 0,-16-15 0,4 11 0,-25-19 0,-6-1 0,12 16 0,-4-9 0,5 3 0,22 14 0,8 0 0</inkml:trace>
  <inkml:trace contextRef="#ctx0" brushRef="#br0" timeOffset="146886">18327 5838 24575,'35'0'0,"-6"0"0,1 0 0,-2 0 0,1 0 0,11 0 0,-2 0 0,9 0 0,2 0 0,-21 0 0,0 3 0,3 2 0,4 10 0,2 4 0,-8-5 0,1 2 0,1 1-399,8 2 0,2 2 0,-1 1 399,-3 6 0,-1 2 0,1-3 0,1-7 0,1-3 0,-1 4 0,-7 3 0,0 3 0,-1 0 0,-2-5 0,7 1 0,-2-2 0,8 3 0,-7 1 0,-14-2 0,11-19 0,-27 27 0,12-27 0,-16 12 1197,0-32-1197,0-3 0,0-9 0,0-5 0,0-10 0,0 4 0,-6 10 0,-4-1 0,-5-5 0,-5 1 0,-10 5 0,-3-1 0,9 3 0,0-3 0,-1 3 0,-10-1 0,0 1 0,8 0 0,1 1 0,3 11 0,3 3 0,0-4 0,-11 16 0,27 0 0,-20 0 0,22 0 0,-5 0 0,7 16 0,7-12 0,11 35 0,9-20 0,5-1 0,0 8 0,2 3 0,-3-2 0,2 3 0,-1-3 0,9 3 0,-1-1 0,-12-2 0,-1 3 0,-4-3 0,-2-2 0,-3-3 0,14 14 0,-32-5 0,0-27 0,0 12 0,-16-8 0,-19 9 0,5-4 0,-3 2 0,3 1 0,-2 2 0,-2-1-277,-6-2 1,-1 0 0,-1 2 276,8-1 0,0 2 0,0 0 0,0-2 0,-8 1 0,0-2 0,1 0 0,4 0 0,2-1 0,3 0 0,-1 3 0,3 0 0,7-4 0,3 1 0,3 6 0,9-5 0</inkml:trace>
  <inkml:trace contextRef="#ctx0" brushRef="#br0" timeOffset="149517">19738 6985 24575,'0'41'0,"0"-1"0,0 6 0,0-11 0,0 3 0,0 1 0,0 0-820,0 4 1,0 0 0,0 1 0,0 1 727,0 3 1,0 0 0,0 1 0,0-2 91,0-6 0,0-1 0,0 0 0,0-2 358,0 5 1,0-1-1,0-2-358,0 6 0,0-4 305,0-10 0,0-5-305,0-7 0,0-5 0,0-35 0,0-15 0,1-1 0,-2-4 0,-3 6 0,-2-3 0,1-2 215,3 1 0,3-3 1,-1 0-1,-3 2-215,-7 0 0,-2 2 0,2-2 0,8 1 0,2-2 0,1 1 0,-4 1 0,-6-2 0,-4 2 0,4 0 0,6 2 0,4 1 0,-3 1 24,-6-12 1,0 3-25,8 10 0,0 4 0,0-7 0,0 13 0,0 21 0,16-22 0,19 5 0,2-5 0,5-3 0,-1 3 0,2 1 201,-1 0 1,2 0 0,-3 0-202,0-2 0,-3 3 0,5 3 0,-2 3 0,2 0 0,-23 32 0,-4 3 0,-1 25 0,-3-4 0,4 4 0,4-13 0,4-1 0,0 3-481,-5-2 0,-2 2 1,2 1-1,1-1 481,5 3 0,2 0 0,0-1 0,-2-3 0,-4-1 0,-2-2 0,-1 0 133,1 2 0,-1 0 1,-6-3-134,-4 7 0,-8-8 0,-22-16 0,-11-4 0,-6-2 0,-6-2-400,6 1 1,-6 0 0,-1 0 0,2 0 399,6-3 0,1 0 0,0-1 0,-2 1 0,-2 2 0,-3 1 0,0 0 0,1-1 0,5-1 0,-1-1 0,5-1 0,-3-1 598,-11 1 1,-2 0-1,7 0-598,13 1 0,3-2 0,-16-15 0,28 5-820,15-7 1,0 10 0,0 8 0</inkml:trace>
  <inkml:trace contextRef="#ctx0" brushRef="#br0" timeOffset="150983">20850 7479 24575,'0'-41'0,"0"8"0,0-5 0,0 2 0,0-4 0,0 1 0,0-2 0,0 1 0,0 1 0,-1-9 0,2 6 0,-1-7 0,0 41 0,0-8 0,-32 12 0,1-11 0,-9 13 0,-4 4 0,6-2 0,1 0 0,1 0 0,0 0 0,-4 0 0,5 0 0,4 0 0,6 5 0,1 5 0,-4 18 0,2 3 0,1 6 0,10 7 0,-1 3-355,-5-10 0,-3 2 1,4 0 354,8 2 0,2 0 0,1 1 0,-3-1 0,-1 0 0,3 0 0,2-2 0,3 0 0,2-1 0,2 8 0,2-2 0,-1-1 0,0-2 0,-1-9 0,2-1 0,5-2 0,4-3 0,9 9 0,24-19 0,-10-13 0,3-6 0,7-10 0,4-6-542,-5 4 1,2-3 0,1-3 541,-5-1 0,0-1 0,0-3 0,-1-1 0,-1-4 0,-1-2 0,-1-1 0,0 0 0,-5 7 0,0-1 0,-1 0 0,-1-1 0,-3-2 0,1-11 0,-5-2 0,-1-2 0,-1 4-173,5-4 1,-1 3-1,-4 0 173,-8 5 0,-4-1 0,-1 5 0,3 1 0,-4 7 0,-6 6 0,0 5 0</inkml:trace>
  <inkml:trace contextRef="#ctx0" brushRef="#br0" timeOffset="152252">22067 6756 24575,'0'-20'0,"0"4"0,-16 32 0,-4-12 0,-15 27 0,0-3 0,7 9 0,11 6 0,4-17 0,2-1 0,7 6 0,-11 3 0,15 5 0,15 0 0,-10-9 0,2 3 0,7-3 0,3 1 0,1 0 0,5 11 0,1 0 0,-4-11 0,2-1 0,-1-1 0,5 8 0,1-5 0,-4-10 0,-3-1 0,-1 14 0,-3-15 0,0-4 0,-12 7 0,19-1 0,-14 6 0,0 3 0,18 8 0,-7-4 0,11-11 0,-27-22 0,12 5 0,-16-7 0,0 16 0,0-12 0,-16 27 0,-19-11 0,13-10 0,-3 0 0,-19 6 0,-4-1 0,5-5 0,1 0 0,8-1 0,2 1 0,-15 6 0</inkml:trace>
  <inkml:trace contextRef="#ctx0" brushRef="#br0" timeOffset="154464">17692 7426 24575,'-38'0'0,"1"0"0,-1 0 0,0 0 0,-7 4 0,-2 1 0,-1 2 0,-2 0 0,3 2 0,-2 1 0,0 0 0,-1 2 0,2 0-656,2 2 1,0 0-1,1 2 1,1-1 0,2 1 454,-5 1 1,1 0 0,3 2 0,4 0 200,3 7 0,4 0 0,2-3 630,-2-9 0,5 3-630,13 11 0,5 6 0,-1 0 0,-4-3 0,0 0 0,-1 1-207,0 12 1,0 2-1,-2 0 207,1-11 0,-2 0 0,0 0 0,1-1 0,1 6 0,0-1 0,1-3 0,-3 3 0,1-3 0,-1-2 0,5-3 2001,9-4-2001,-12-7 0,16-5 0,0-15 1437,0-15-1437,-16-5 0,5-7 0,-23-7 0,7 12 0,-4 1 0,0 7 0,-2 2 0,-1-1-163,0-1 0,0-1 0,-2 1 163,-9-3 0,-2 0 0,3 2 0,1-1 0,2 0 0,0-1 0,4-1 0,13 1 0,5 3 0,1 10 0,10-20 0,8 22 489,0 2-489,0 18 0,0 9 0,3 1 0,2 3 0,2 15 0,4 4-292,1-11 1,4 1-1,-1 1 292,-2 1 0,0 0 0,0-1 0,1-2 0,1-2 0,-1-1 0,4 5 0,-3-2 0,-9-6 0,0-3 0,26 5 0,-29-19 0,13-16 0,-16 0 875,0-16-875,16 12 0,-12-43 0,9 24 0,5-1 0,9-14 0,5-4-987,-3 6 1,4-2-1,5 0 987,-7 13 0,4-1 0,2 2 0,-1-1 0,-1 0 0,4-5 0,-2-1 0,0 1 0,1 1 0,-4 6 0,2 0 0,-1 0 0,-1 1 0,-2 2 0,4-6 0,-4 2 0,0 3 0,5 1 0,-4 3 0,1-7 0,-27 24 0,-7 0 0,0 0 0,0 0 0</inkml:trace>
  <inkml:trace contextRef="#ctx0" brushRef="#br0" timeOffset="156116">15699 9772 24575,'20'-36'0,"-1"-1"0,4 10 0,5-1 0,3-2 0,-1-2 0,-3-3 0,0-2 0,1-3 0,1 1 0,3 2-547,0 4 1,3 1 0,1 0 0,1 1 0,-2 0 0,-2 0 108,-2-2 1,-1 0 0,-1 1 0,-1 0 0,1 3 437,3-1 0,0 1 0,-1 2 0,-5 1 818,3-8 0,-5 5-818,0 10 884,-24 23-884,0 31 0,-8 8 0,7-10 0,0 3 0,-3 7 0,0 4 0,3-10 0,2 2 0,-1 1 801,0 5 1,0 2 0,0 0-802,0-5 0,0 1 0,0-1 0,0 3 0,0-1 0,0-2 0,0 5 0,0-3 0,0-8 0,0-4 0,0-4 0,0-13 0,8-30 0,-6-29 0,8 14 0,3-4 0,-2-8 0,0-5 0,3 1-682,4 2 0,3 2 1,2-4 681,-5 8 0,0-4 0,1 0 0,1-1 0,1 2 0,1 4 0,1 0 0,0 1 0,1 0 0,0 0 0,0 0 0,1-1 0,1 1 0,-1 1 0,0 1 0,5-4 0,-1 2 0,0 2 0,-1 3 0,0 1 0,-1 4 0,-2 1 0,7-7 0,-5 6 0,-7 6 0,-5 4 0,-15 32 0,0-12 0,0 12 0,0-16 0</inkml:trace>
  <inkml:trace contextRef="#ctx0" brushRef="#br0" timeOffset="157666">17286 9331 24575,'30'2'0,"-1"0"0,10 6 0,3-4 0,-10-12 0,2-5 0,0 2 0,12 5 0,-2 1 0,-16-3 0,-3-2 0,14-14 0,-35 5 0,17-4 0,5-5 0,-10-10 0,-1-3 0,11-1 0,1 0 0,-4 0 0,-3 4 0,0-5 0,-20 27 0,-20 16 0,-23 0 0,17 0 0,-1 0 0,-20 0 0,4 16 0,25-12 0,-5 19 0,-12-5 0,5 9 0,-3 5 0,5-11 0,-3 0 0,2 3-218,-2 9 0,1 4 0,0-3 218,6-8 0,-1-2 0,2 1 0,-9 10 0,5-2 0,8 10 0,3 0 0,15-17 0,2 1 0,-1 4 0,0 1 0,0-1 0,0 1 327,0 3 0,0-2-327,0-1 0,0 15 0,16-43 0,3 19 0,16-21 0,-7 22 0,-10-20 0,-11 27 0,-7-27 0,16 12 0,-12-16 0,27 0 0,5 0 0,1-6 0,4-4 0,-3-3 0,0-2 0,7-3 0,-3-1 0,-15 6 0,-1-1 0,-4-4 0,-1 4 0,-2 10 0,-3-11 0,-16 15 0</inkml:trace>
  <inkml:trace contextRef="#ctx0" brushRef="#br0" timeOffset="159667">18486 9278 24575,'0'-25'0,"0"-1"0,0-21 0,0 21 0,0-1 0,1-3 0,-2 1 0,-7-10 0,6 4 0,-21 19 0,3 16 0,0 0 0,-11 0 0,11 0 0,-7 16 0,-5-8 0,-1 3 0,12 14 0,-1 1 0,-20-10 0,0 0 0,16 16 0,5 0 0,-14 0 0,19 3 0,16-4 0,0 13 0,-1-14 0,2 4 0,5 14 0,4 0 0,-2-14 0,3-1 0,8 7 0,5-6 0,1-21 0,3-4 0,4 4 0,-1-3 0,16-10 0,-12 3 0,-5-6 0,-15-12 0,32 3 0,-43-21 0,28 5 0,-28-7 0,19 0 0,-5-8 0,9 21 0,-7-17 0,-5 35 0,-15-12 0,-15 16 0,11 0 0,-12 0 0,16 0 0,0 16 0,-16 4 0,13 23 0,-8-11 0,-2 4 0,7-3 0,0 3 0,0 1-768,-2 6 0,-1 2 1,-1 2 767,1-9 0,-1 2 0,-1 1 0,1 0 0,-1-3 0,-1 2 0,1-3 0,-1 1 0,0 0-250,-1 5 1,1 1-1,-2-1 1,0-2 249,-5 1 0,-1-2 0,0-1 0,4 0 0,1-1 0,-1 1 0,-1 0 0,0-1 0,-2 0 0,-1-2 0,0 0 0,2-2 0,1 12 0,2-4 0,-1-12 0,-1-5 0,-7 9 0,20-11 2176,-43-19-2176,24 27 562,-5-27 1,-3-4-563,4 8 0,1 0 0,-1-7 0,-1-2 0,1 2 0,1-2 0,-1-15 0,-4 12 0,27-35 0,-12 2 0,20 7 0,8-5 0,3-2-820,2 0 1,3-3 0,3-1 0,4 0 708,-1 7 0,3-1 0,4 0 0,1-1 0,1-1 0,0-1-254,-8 7 1,1-1 0,1 0 0,0-1 0,1-1 0,1 0 0,0 1 0,1-1 0,1 1 163,-2 2 1,2 1 0,0-1 0,2 0 0,0 0 0,0 1 0,0-1 0,0 0 0,1 1 0,-2-1 0,0 1-128,2-3 0,0 1 0,0 0 1,-1 0-1,1-1 0,-1 1 1,0 1-1,1-1 0,-1 1 1,0-1 304,0 2 0,0-1 0,0 0 0,1 1 0,-1-1 0,0 1 0,-1 1 0,0 0 0,-2 1 0,0 1-122,4-3 1,-2 0 0,0 2 0,-1 0 0,-1 1 0,-1 1 0,0 1 144,6-2 0,0 1 0,-2 2 0,-2 1 0,-4 0 520,-1-5 0,-4 1 0,-2 5-520,6 7 0,-7 3 0,-13-4 0,-8 16 0</inkml:trace>
  <inkml:trace contextRef="#ctx0" brushRef="#br0" timeOffset="185948">8185 16157 24575,'-20'0'0,"5"0"0,15 8 0,0-6 0,0 6 0,0-8 0,0 0 0,0-8 0,0 6 0,0-6 0</inkml:trace>
  <inkml:trace contextRef="#ctx0" brushRef="#br0" timeOffset="191566">15911 5327 24575,'0'36'0,"0"0"0,0 10 0,0 3 0,0-7 0,0 4 0,0 1-764,0-9 0,0 0 0,0 2 1,0-1 763,0 0 0,0 0 0,0 1 0,0 0 0,0 4 0,0 0 0,0 1 0,0 1-340,0-4 1,0 2 0,0 1 0,0-1 0,0-2 339,0 2 0,0-2 0,0-1 0,0 1 0,0 3 0,0 2 0,0-2 0,0-4 536,0 12 1,0-6-537,0-5 0,0-6 0,0 0 0,0-5 1413,0-27-1413,0 27 2265,0 13-2265,0-3 0,0-2 0,0 4 0,0-6 0,0-1 0,0-7 0,0 0 0,0 7 0,0-7 0,0-17 0,0 3 0,-16-38 0,-3 5 0,-5-1 0,-7-5 0,-3 1 0,3 5 0,-2 0 0,1 3 0,-6-1 0,2 4 0,0 2 0,3 3 0,-10-1 0,23 8 0,20 0 0,20 0 0,7 0 0,3 0 0,5 0 0,8 0 0,4 0-682,-11 0 0,4 0 0,1 0 0,1 0 682,6 0 0,1 0 0,1 0 0,-1 0 0,-1 0 0,0 0 0,-1 0 0,0 0-225,-2 0 0,0 0 0,-1 0 0,-4 0 225,2 0 0,-4 0 0,-2 0 0,6 0 0,-6 0 0,0 0 0,-5 0 0,-27 0 2590,12-16-2590,-16-4-820,0-15 1,0 16 0,0 3 0</inkml:trace>
  <inkml:trace contextRef="#ctx0" brushRef="#br0" timeOffset="192915">15717 5380 24575,'-26'0'0,"-1"0"0,-9 0 0,17-16 0,-13 12 0,29-11 0,-13 15 0,16 0 0,0-8 0,31-10 0,-10-2 0,5-3 0,12 3 0,7 0 0,0-3-408,-13 2 1,0-1 0,1-2 0,1 3 407,5 1 0,2 2 0,0 0 0,-3 0 0,3-6 0,-3 1 0,-2 1 0,5-2 0,-3 5 0,-11 9 0,-3 0 0,-5-5 0,-3 30 0,-16-11 0,0 12 0</inkml:trace>
  <inkml:trace contextRef="#ctx0" brushRef="#br0" timeOffset="196705">14605 5256 24575,'0'38'0,"0"-1"0,0 11 0,0 4 0,0-11 0,0 1 0,0 2-639,0-6 0,0 1 1,0 1-1,0-2 639,0 8 0,0 0 0,0-3 0,0-5 0,0-2 0,0 0 190,0 3 1,0 1-1,0-3-190,0 1 0,0-2 238,-1 8 1,2 0-239,7-6 0,0-5 0,-4 4 0,12 2 1308,-16-35-1308,0 12 199,0 0-199,0-12 0,0 35 0,0-14 0,0 3 0,0 15 0,0 4 0,0 2 0,0 2 0,0-14 0,0 1 0,0-2 0,-2 8 0,4-5 0,5-10 0,1-3 0,-4 13 0,12-37 0,-47 6 0,-1 7 0,-1-13 0,-2 0 0,11 14 0,1 0 0,-4-14 0,3 0 0,4 13 0,4-15 0,16 0 0,0 0 0,32 0 0,-9-15 0,13 12 0,3 2 0,2-15 0,-3 14 0,-2 4 0,-12-2 0,15 0 0,-37 0 0,6-16 0,-8 12 0,0-35 0,0 33 0,0-17 0</inkml:trace>
  <inkml:trace contextRef="#ctx0" brushRef="#br0" timeOffset="197402">14164 5415 24575,'0'0'0</inkml:trace>
  <inkml:trace contextRef="#ctx0" brushRef="#br0" timeOffset="198052">14164 5415 24575,'36'0'0,"-9"0"0,22 0 0,-33 0 0,15 0 0,-31 0 0,39 0 0,2-16 0,-5 8 0,6-1 0,-2-1-230,4-8 0,0-1 230,-6 4 0,1 0 0,-4 2 0,-1 2 0,-5 2 0,6-7 0,-4 16 0,-27 0 0,12 0 0</inkml:trace>
  <inkml:trace contextRef="#ctx0" brushRef="#br0" timeOffset="204749">8079 15998 24575,'0'-35'0,"0"0"0,0-4 0,0-2 0,0-3-575,0 9 1,0-5 0,0-1 0,0 3 574,0-5 0,0 2 0,0 1 0,0 3 0,0 1 0,0 3 367,0-2 1,0 6-368,0 1 379,0 9-379,0 3 0,0 0 0,0-3 1183,0-24-1183,-1 9 0,2-1 0,6 6 0,2-1 0,0-13 0,1 2 0,0 17 0,0 1 0,-1-4 0,-2 3 0,-7 4 0,0 5 0,0 15 0,0 0 0,0 15 0,0-11 0,0 12 0,15-40 0,13-13 0,-18 14 0,1-1 0,10-3 0,-3 3 0,-14 5 0,12-5 0,-16 22 0,0 2 0,0 18 0,0 25 0,-16 4 0,15-14 0,-2 2 0,-15 7 0,-3 3-475,13-9 0,3 3 0,-3 1 475,-5-5 0,-3 0 0,-1 1 0,4 1 0,3 2 0,3 1 0,1 0 0,-3 0 0,-2 0 0,-3 0 0,0-1 0,4 1 0,5-2 0,3 2 0,0-2 0,0-3 0,-7 14 0,2-4 0,6-2 0,2-6 0,-1-9 0,0-9 0,0-3 0,0-47 1425,0-1-1425,0-10 0,0-8 0,0 16 0,0-2 0,0-2-553,0-2 0,-1-4 1,1-1-1,1 0 553,2 0 0,0 0 0,2-1 0,0 0 0,-1 4 0,1-1 0,0 0 0,1 1 0,1 2 0,2 1 0,1 3 0,-1 0 0,0 0-136,1-14 1,-2 1-1,2 5 136,7 5 0,-3 3 0,-12 0 0,0 4 0,14 4 0,-16 13 0,0 30 2162,0 5-2162,0 7 456,0 7-456,0 9 0,0-14 0,0 5 0,0 4 0,0 6 0,0 1-554,-1-6 0,1 0 0,0 3 0,1 1 554,1-1 0,1 1 0,1 2 0,-1 1 0,0-1 0,0 1 0,-2 1 0,1 0 0,0-1 0,2-1 0,2-2 0,0-1 0,1-1 0,1 0 0,-1-2 0,-1 3 0,0-1 0,1-2 0,1-2-18,3 3 1,2-3 0,-2-2 17,-1-2 0,0-4 0,6 7 0,-16-21 0,0-46 0,0-8 0,0 7 0,0-6 0,0-2-273,-4-5 0,-2-3 0,0-2 273,2 10 0,0-2 0,0-1 0,0-1 0,0 1 0,0 0 0,0-1 0,0 0 0,0 0 0,1 2-427,-2-6 1,1 1 0,0 0 0,1 0 426,2-2 0,1-1 0,1 2 0,-1 3-70,0 7 1,0 4 0,0-1 69,0-4 0,0 1 0,0 3 0,0 0 0,0 11 0,0 20 2696,0-8-2696,-16 44 2032,12 3-2032,-4 2 0,1 4 0,6 8 0,2 2-483,-4-6 0,0 2 1,1 1 482,1-1 0,2 0 0,-3 2 0,-3-10 0,-2 1 0,0 0 0,2-1 0,4 10 0,1-2 0,-3 0-239,-3-9 0,-3-1 1,0 0-1,2-2 239,5 3 0,3-2 0,-4 0-57,-6 2 0,-4 0 0,4-2 57,6 6 0,2-4 0,-7-5 0,0-3 0,8 5 1617,0-19-1617,-15-32 1032,11-19-1032,-4 6 0,0-5 0,6 0 0,3-4 0,0-1-725,-1-7 1,0-1 0,0-4 724,0 11 0,0-4 0,0-1 0,0 0 0,0 2 0,0-4 0,-1 1 0,1 0 0,1-3-411,0 6 0,2-2 1,-1-2-1,1 0 1,0 2-1,1 3 411,0-3 0,0 2 0,1 2 0,1-2 0,2-5 0,0-2 0,1 1 0,2 6 0,0 4 0,1 4 0,0 3 0,2-4 0,-1 3 0,5-10 0,-10 24 2048,-8 19-2048,0 3 2786,0 29-2786,0-28 0,0 19 0,-8-5 0,6 9 0,-9 7 0,-2 7 0,11-6 0,2 4 0,-2 2-767,-4 3 0,-2 2 0,-1 2 0,1 1 767,3-7 0,2 1 0,0 0 0,-1 1 0,0-1 0,-3 2 0,0-1 0,-1 1 0,1-1 0,0 0-521,1 5 0,1 0 1,1-1-1,0 0 521,-1-3 0,1 0 0,0-1 0,1-4-47,2-3 1,2-3 0,-1-1 46,0 16 0,0-8 0,0-13 0,0-19 0,16-50 0,-14 8 0,-2-7 0,2 0 71,6-5 0,4 0 1,-1-7-72,-5 11 0,0-5 0,-1-2 0,0-2 0,1 0 0,1 1-233,1 7 0,0-1 0,1 0 0,0 1 0,0-2 0,1 1 0,0-2 233,-1 3 0,1-1 0,0 0 0,0-1 0,0 0 0,1 1 0,-1 0 0,0 1 0,1-4 0,0 1 0,1 0 0,-1 0 0,0 2 0,1 1 0,1 2 0,2-4 0,2 2 0,-1 2 0,0 1 0,-2 2 42,0-11 0,-2 4 0,1 5-42,9 4 0,-5 7 0,-15-3 0,6 46 2222,-8 5-2222,0-1 3276,0 13-2193,-8-5-1083,6 10 0,-8-1 0,-3 3 0,3-7 0,0 3 0,-1 0 0,-1 4 0,0-2 0,0-3 0,0-1 0,1 0 0,1 2 0,2 1 0,-2-1 0,0 0 0,-1-1 0,-1 1-194,-2 0 0,-1 1 0,1-1 194,1-1 0,0 0 0,0-2-66,-10 9 1,3-2 65,9 0 0,4-3 0,-1-5 0,8 2 0,-16-25 0,12-8 578,-11-23-578,6-1 0,2-5 0,5-3 0,2-4 0,-2-2-509,-7-8 1,-3-2-1,2-1 509,4 9 0,1 0 0,1-1 0,-1 1 0,0 0 0,0-1 0,0 2 0,1 0-72,-2-4 1,0 1 0,2 2 71,3 4 0,1 0 0,1 4 0,-1-1 0,0 3 0,0-5 0,0 19 0,0 16 1642,-8 16-1642,6 4 116,-2 13 1,0 8-117,4 6 0,0 6 0,0-13 0,0 4 0,0 1 0,0 0-478,0 1 1,0-1 0,0 1 0,0 0 477,0 2 0,0 2 0,0-1 0,0-2 0,0 3 0,0-3 0,0-1 0,0-7 0,0-1 0,0-3 0,0-1 0,0-6 0,0-8 0,0-40 0,0-21 0,0-12 0,0 11 0,0-3 0,0-3-482,0 3 0,0-1 0,0-2 0,0 1 482,0 1 0,0 1 0,0 1 0,0-2 0,0 1 0,0-2 0,0 2 0,0 0 346,0 6 0,0 0 0,0 1 0,0 3-346,4-14 0,0 4 0,-4 0 0,2 10 0,6 23 0,8-4 0,-12 16 2090,11 16-2090,-15 12 0,0 10 0,0 8 0,0-9 0,0 2 0,0 2-518,0-1 0,-1 2 1,1 2-1,1-1 518,2 3 0,1 1 0,0 0 0,1-1 0,-1-4 0,0-1 0,1-1 0,2 0-112,0-2 1,3 1 0,-1-2-1,0-4 112,1 7 0,-1-6 0,1-6 0,-4-7 0,-6-13 0</inkml:trace>
  <inkml:trace contextRef="#ctx0" brushRef="#br0" timeOffset="208931">13018 5415 24575,'0'35'0,"0"9"0,0-18 0,0 0 0,-1 1 0,2 1 0,6 14 0,2 1 0,-8-7 0,1 2 0,7-4 0,4 1 0,-3 0 0,-4 10 0,0 0 0,-1-10 0,2 0 0,-2-1 0,-1 3 0,0 0 0,1-3 0,1 0 0,-1-2 0,-3-2 0,0-1 0,2 4 0,1 2 0,1-3 0,3-2 0,-2-1 0,-5 3 0,-2 4 0,2-4 0,6-2 0,0-1 0,-7 13 0,-2 0 0,0-14 0,2-1 0,6 0 0,1-1 0,-4 17 0,12-8 0,-16-15 0,0-5 0,0-15 0,0 16 0,0-12 0,0 12 0,-16-16 0,-3 15 0,-25-11 0,19 7 0,-2 2 0,-9-4 0,1-1 0,-6 4 0,2 4 0,39-16 0,0 0 0,-16 0 0,12 0 0,-12 0 0,16-16 0,40 12 0,-10-3 0,4-1 0,4 4 0,5 1 0,0 2 0,2 0 0,1 1 0,-2-1 0,-6-1 0,-1 0 0,-2-2 0,9-4 0,-4 0 0,3 4 0,-23-11 0,-5 15 0,-15 0 0,0-16 0,0-19 0,0 11 0,0-7 0</inkml:trace>
  <inkml:trace contextRef="#ctx0" brushRef="#br0" timeOffset="210048">12612 5415 24575,'42'0'0,"0"0"0,1 0 0,-1 0 0,0 0 0,-2 0 0,-13 0 0,-3 0 0,-1 0 0,-5 0 0,10 0 0,-9 0 0,-3 0 0,-16 0 0,0 0 0</inkml:trace>
  <inkml:trace contextRef="#ctx0" brushRef="#br0" timeOffset="-203711.73">8079 14534 24575,'0'-35'0,"0"0"0,0 0 0,0 7 0,6-3 0,4-3 0,-2 9 0,3 0 0,7-7 0,0 1 0,-9 4 0,1 5 0,6 10 0,-16-4 0,15 16 0,-11-15 0,36-5 0,-14-7 0,0-5 0,3 5 0,1-3 0,-2 2 0,1-2 0,-1 2 0,1-1 0,-4 1 0,-6-2 0,0 2 0,2 9 0,-3 2 0,-14-2 0,11 3 0,-15 16 0,0 0 0,0-8 0,-15 30 0,-13 7 0,-3 5 0,-6 3 0,8-13 0,-1 0 0,-1 0-693,-7 5 0,-1 0 1,0-1 692,8-5 0,0-1 0,0 0 0,1 0 0,-5 2 0,2 1 0,1 0-39,1 3 0,2 2 1,2-4 38,0-1 0,1-3 0,3 5 0,3-3 0,1-4 0,3-4 0,16-8 2065,0-14-2065,16-4 129,3-33-129,-6 16 0,2-1 0,8-3 0,3-1 0,0-2 0,3 0 0,-7 9 0,3 1 0,0 2 0,15-6 0,-1-1 0,-7-10 0,-2 4 0,7 11 0,-16 5 0,-2-1 0,0-13 0,1 10 0,3-1 0,4-7 0,-1-1 0,-2 5 0,-1 1 0,4 4 0,-3 1 0,-4-14 0,3 15 0,-21 4 0,-2 16 0,-2 16 0,-21 4 0,13 4 0,0 3 0,-25 4 0,17 0 0,1 3 0,3-10 0,0-1 0,-3 0 0,1 1 0,2 9 0,1-2 0,-7 1 0,3-6 0,3-1 0,10-6 0,-28 5 0,28-22 0,-19 21 0,21-19 0,-6 12 0,8 0 0,0-13 0,0 13 0,0-16 0,0-16 0,0-11 0,1-6 0,6-3 0,15 0 0,5-2 0,-13 2 0,-1-2 0,3 0-178,10-2 1,5 1 0,-4 3 177,-2-4 0,-3 1 0,5-6 0,-3 10 0,-4 23 0,-20-4 0,-4 40 0,-27-3 0,13 7 0,0 3 0,-4 0 0,-3 1 0,-1-2 0,-4 3 0,2 0-165,3 0 0,1 0 1,-1 1 164,-5 1 0,-1 1 0,3-1 0,9-5 0,1 0 0,0-2 0,-8 5 0,3-3 0,12 5 0,-5-11 0,0 9 0,12-2 0,-11 4 1026,-1-3-1026,12-13 0,-12 1 0,16-4 0,0-48 0,16-7 0,-7-6 0,2-4 0,5 11 0,3 0-469,-6 0 0,1-2 0,2 0 469,1 7 0,3 0 0,0 0 0,0 1 0,2-7 0,0 2 0,2-3 0,0-1 0,2-2 0,1-1 0,-2 6 0,0 4 0,-1 4 0,0-3 0,3-8 0,0-4 0,-3 4 0,1-2 0,-3 4 0,-4 6 0,-3 3 0,-3 4 0,0 3 0,7-4 0,17-9 0,-17 17 0,13-13 1407,-28 44-1407,11-8 0,-19 18 0,-7 7 0,1-6 0,0 1 0,-6 17 0,-3 2 0,0-13 0,-1-1 0,0 2-350,1 11 0,1 3 1,-2 0 349,-3-2 0,-1-1 0,1 0 0,-1 3 0,1-1 0,1-2 0,6-10 0,0-3 0,1 1-27,-3 4 0,1 0 0,1-2 27,2-3 0,1 0 0,-4 14 0,0-1 0,4-14 0,-1-1 0,-4-1 0,1 0 0,-3 18 1044,4-25-1044,16-3 86,0-47-86,16-1 0,-1-11 0,5-6 0,3 14 0,4 0 0,2-3-546,-8 6 0,2-2 1,0-2-1,1 0 1,0 0 545,1 0 0,0-1 0,1 1 0,0-1 0,0 1 0,1-3 0,2-1 0,-1 0 0,0 2 0,-1 1 0,-1-1 0,0 2 0,-2 0 0,0 2 0,3-5 0,0 1 0,-3 4 0,0 1 0,-5 3 0,-9 3 0,-2 3 0,0 4 0,-8 5 0,0 15 2728,0 31-2728,-24 8 0,15 6 0,-3 4 0,-7-20 0,-5-3 0,0 4-389,0 10 1,1 5 0,-3-3 388,-2-4 0,-2-2 0,-2 0 0,6-7 0,-1 1 0,0-1 0,3-2 0,-6 15 0,2-3 0,-8-7 0,7-5 0,17-8 0,-3 13 0,15-29 0,-16 13 0,12-16 1165,-12-16-1165,16-19 0,16-12 0,-9 14 0,2-4 0,2-1 0,9 1 0,5 1 0,-1-2-474,-6 1 0,0-1 0,0-1 0,2 2 474,5 0 0,3 2 0,-1 0 0,-3 1 0,-2-6 0,-4 1 0,1 2 0,3 3 0,1 1 0,-3 4 0,-5 5 0,-3 1 0,-2-4 0,0 7 0,6 16 0,-1-12 0,-27 32 1896,9 19-1896,-14-13 0,-2 3 0,7 16 0,-3 3 0,-9-15 0,-5 0 0,1 3-324,8-1 1,2 3 0,-1 0-1,-2-2 324,-8 4 0,-3-3 0,1 2 0,6-3 0,-1 3 0,1-1 0,3-2 0,2-3 0,1-2 0,1 1-68,0 5 1,0 1 0,-1-5 67,-7-4 0,3-2 0,11 24 0,-3-44 0,15-18 0,0-9 0,5-10 0,5-6 0,10 0 0,4-1-29,-5 5 1,2-3 0,3-1 28,2 5 0,3 0 0,0-1 0,-1 1 0,-4 1 0,-1 0 0,0 0 0,1 0 0,4-1 0,1 0 0,0 0 0,-3 1 0,-3 0 0,-2 0 0,-1 2 100,11-9 1,-3 4-101,-7 13 0,-6 5 0,-12 9 0,9 4 0,-27 30 0,-1-20 1380,12 27-1380,-27-11 0,27 15 0,-20 8 0,6-6 0,-1-7 0,-5-1 0,2-6 0,-3 1 0,-2 3 0,-2 2 0,1-1 0,-2 1 0,1 1 0,1 2 0,-1 4 0,2-4 0,2-2 0,3-1 0,-5 13 0,3 0 0,10-18 0,1-1 0,-5 4 0,2-3 0,4-4 0,-3 3 0,15-29 0,0 12 0,15-29 0,-11-13 0,20-3 0,-14 10 0,-2-1 0,3-7 0,4 16 0,2-1 0,1 0 0,-1 1 0,6-16 0,17 9 0,-38 13 0,5 15 0,-7 0 0</inkml:trace>
  <inkml:trace contextRef="#ctx0" brushRef="#br0" timeOffset="-201463.73">11783 5380 24575,'0'29'0,"0"1"0,0 5 0,0 2 0,0-3 0,0 2 0,0 0-389,0 0 0,0-1 0,0 2 389,0 4 0,0 0 0,0-2 0,0 5 0,0-3 190,0-2 1,0-2-191,0-7 0,0-1 194,0 18-194,0-7 0,0 4 0,0 0 0,0 2 0,0-3 0,0 3 0,0-3 0,0 1 0,0 0 0,0-2 0,0 2 0,0-1 0,0 7 0,0 0 0,0-11 0,0 1 0,0 1 0,0 0 0,0 1 0,0-4 0,0 0 0,0-3 0,0-4 0,0-4 0,0 1 592,0-10-592,0 5 0,0-35 0,-16 24 0,-6-28 0,-7-7 0,-10 11 0,-4 2 0,10-3 0,0-2 0,-1 0 0,1 3 0,1 0 0,1 1 0,-2 1 0,3 0 0,-13-13 0,26 21 0,17-6 0,25 6 0,14 4 0,5 1 0,6 2-623,-7-1 1,5 0-1,2 0 1,0 1 622,-11 1 0,0-1 0,0 1 0,2 0 0,0-1 0,2-1 0,1-1 0,2 0 0,-1 0 0,-2 0 0,-3 1 0,13 1 0,-6 1 0,2-2-13,-5-3 0,3-1 0,-4 0 0,-8-1 13,6 1 0,2 0 0,-27 0 0,-16 0 0,0 0 0</inkml:trace>
  <inkml:trace contextRef="#ctx0" brushRef="#br0" timeOffset="-200695.73">11624 5539 8191,'0'-20'0,"0"4"0</inkml:trace>
  <inkml:trace contextRef="#ctx0" brushRef="#br0" timeOffset="-200179.73">11624 5503 24575,'46'0'0,"0"0"0,2 0 0,-3 0 0,2 0 0,-21 0 0,-1 0 0,2 0 0,6 0 0,-21 0 0,19 0 0,-27 0 0,12 0 0,-16 0 0</inkml:trace>
  <inkml:trace contextRef="#ctx0" brushRef="#br0" timeOffset="-198195.73">9384 5450 24575,'0'48'0,"0"0"0,0-3 0,0 1 0,0-10 0,0 1 0,0 1-459,0 1 0,0-1 0,0 1 459,0 3 0,0 0 0,0-1 0,0-2 0,0 0 0,0-1 0,0 0 0,0-1 0,0 0 0,0 8 0,0 0 224,0 3 1,0 0-225,0-6 0,0-4 228,0 9-228,0 0 0,0-19 0,0-3 0,0 3 350,0 3 0,0 0-350,0 16 0,0 2 0,0-21 0,0 7 0,0-15 0,0 11 0,0 12 0,8-8 0,0 3 0,-6 7 0,0 0 0,6-8 0,0-2 0,-8-3 0,0-5 0,0-7 0,-16-36 0,4-7 0,-3-6 0,-3-1 0,-3 11 0,-1 1 0,3-5 0,-2 2 0,-15 11 0,-2 1 0,9-8 0,1 3 0,-4 11 0,1 2 0,-12-15 0,10 16 0,21 0 0,-3 0 0,30 0 0,-11 0 0,20 0 0,9 0 0,-4 0 0,5 0 0,1 0 0,4 1 0,0-2-399,5-3 0,2-2 0,0 0 399,2 2 0,0 1 0,-1-2 0,-9 0 0,-2-2 0,-3 2 0,0 1 0,-5 0 0,11-12 0,-35 12 0,12-11 0,-16-1 0,0 12 0,0-12 0,0 16 0</inkml:trace>
  <inkml:trace contextRef="#ctx0" brushRef="#br0" timeOffset="-196945.73">9102 5539 24575,'40'0'0,"0"0"0,0 0 0,-4 0 0,0 0 0,-7 0 0,9 0 0,1 0 0,-19 0 0,4 0 0,2 0 0,6 0 0,-7-8 0,-1 0 0,3 4 0,-7-12 0,-4 16 0,-16 0 0</inkml:trace>
  <inkml:trace contextRef="#ctx0" brushRef="#br0" timeOffset="-188464.73">8344 13247 24575,'0'-48'0,"0"0"0,-1 11 0,2-1 0,3 3 0,2-2 0,-1 2 0,0-9 0,2 3 0,10-1 0,-1 2 0,-10 9 0,0 3 0,10-5 0,-1 5 0,-11-7 0,18 7 0,3-3 0,-9-7 0,0-4-306,5 5 0,3-2 1,-1-1 305,-4-1 0,-2-2 0,2 2 0,4 1 0,2 1 0,-4 2 0,-5-5 0,-1 4 0,11 7 0,-5 3 0,-17-7 0,12 15 0,-1 5 0,-11 15 0,12 0 917,-16 0-917,0 0 0,-16 15 0,12-11 0,-11 12 0</inkml:trace>
  <inkml:trace contextRef="#ctx0" brushRef="#br0" timeOffset="-182844.73">8150 13794 24575,'-1'-36'0,"2"1"0,-1 0 0,0-9 0,0-3 0,0-4 0,0-1 0,0 7 0,0-2 0,-1-1 0,2-2 0,-1 0 0,0 0-469,0 3 1,0-1 0,0-1 0,0 0 0,-1 0 0,2 0 0,-1 1-1,0-1 1,0-1 0,0 1 0,-1-1 0,1 2 0,1 0 0,-1 1 248,-1-2 0,1 2 0,-1 0 1,1 1-1,0 1 0,2 0 220,0-1 0,1 1 0,1 0 0,0 2 0,-2 1 433,-1-3 1,-2 1 0,2 2-1,2 2-433,7-1 0,2 3 0,-3 2 0,-7-11 0,0 4 668,10 7 0,0 3-668,-10-10 0,21 8 0,-6 14 0,2-2 0,10-10 0,4-2 1092,-2 10 0,2 2 0,-1-4-1081,2-7 1,-1-2-1,0 2-11,-2 11 0,-1 1 0,0 1 237,5-11 0,-2 5-237,10 9 0,-23 11 0,11 7 0,-27 0 0,35 0 1019,-1 0-1019,-7 1 0,0-2 0,16-15 0,2 12 0,-37-12 0,15 8 0,9 1 0,-4-5 0,2-3 0,6-1-656,-1 0 1,5 0-1,4-2 1,0-1 0,0-1 601,-10 4 1,1-2 0,0-1 0,0 1 0,1-1 0,0 1 0,-1 1 53,8-1 0,1 0 0,-1 2 0,0-1 0,-1 0 0,-2-1 0,-1-3 0,-1-3 0,-2 1 0,-1 2 0,-2 2-9,2 5 0,-2 3 0,-1 1 1,-4-2 8,5-10 0,0 1 0,0 9 0,2 2 0,1-1-805,-5-3 0,1 0 0,2-1 805,-3 3 0,3 0 0,1-1 0,1 0 0,-1 0 0,7-5 0,-1 0 0,1-1 0,1 1 0,-5 4 0,2 0 0,1 0 0,-1 0 0,-2 0 0,4-4 0,-1 1 0,-2-1 0,2 2 0,-2 3 0,1 2 0,-1 0 0,1-1 0,-1-1 0,0-1 0,1 1 0,1 2 0,-7 5 0,2 2 0,1 1 0,0 1 0,0-2 0,6-2 0,0-1 0,1-1 0,1 2 0,-1 1 0,-5 3 0,0 1 0,0 1 0,1 1 0,-1-2 0,0 0 0,7-1 0,0-2 0,0 0 0,0 1 0,-1 1 0,0 1 0,0 1 0,0 0 0,0 0 0,-2 1 0,-5-1 0,0 0 0,-1 0 0,-1 0 0,1 0-248,8 0 0,0 0 0,0 0 0,-2 0 248,-6 0 0,-2 0 0,1 0 0,-1 0 0,0 0 0,0 0 0,0 0 0,-1 0 0,4 0 0,0 0 0,1 0 0,-1 0 0,2 0 0,0 0 0,-4 0 901,-2 0 0,-3 0 0,0 0-901,4 0 0,-1 0 0,-5 0 34,10 0-34,-25 0 2707,-10 0-2707,-8 0 1397,15 0-1397,8 0 0,5 0 0,18-3 0,6-2-395,-6 0 0,2-1 0,1-1 395,-11 1 0,1-1 0,-1-1 0,0 2 0,0 1 0,1 1 0,-1-1 0,-4-1-41,14-10 1,-4 1 40,-5 13 0,-3 0 0,7-14 0,-18 15 0,3 2 0,5 0 0,4-2 0,3-3 0,4-2 0,0 1-496,-1 3 0,1 2 0,0-2 496,4-6 0,1-1 0,-3 2 0,5 6 0,-6 0 658,-13-3 1,-5 0-659,-8 4 80,13 0-80,-5 0 0,12 1 0,7-2 0,-11-3 0,1-2 0,2 1-276,7 3 0,1 3 0,-1-4 276,-6-7 0,-1-2 0,0 2 0,2 8 0,0 3 0,-2-4 652,4-12 0,0-1-652,-5 13 0,3 4 0,-5-3 0,-5-6 0,-1 0 0,4 7 0,-2 2 0,-3-1 0,7 0 443,-6 0 1,1 0-444,11 0 122,-11 0 0,-1 0-122,6 0 0,-15 0 0,-5 0 0,-46 0 0,23 0 0,-39 0 0,20 16 0,2-14 0,-3 0 0,-13 13 0,-5 1-746,1-7 1,-5-4 0,-2 1 745,12-1 0,-1 0 0,-1 0 0,-1 0 0,-5 1 0,0 1 0,-1-1 0,0-2 0,1-2 0,1-2 0,-1 0 0,1 0 0,0 2 0,1 0 0,-1 0 0,0 0 0,-1-1 0,-1-2 0,0 1 0,0 0 0,5 0 0,1-1 0,-2 1 0,2 0 0,0 1 0,-5 2 0,1 2 0,0-1 0,-1 0 0,4-3 0,-1 0 0,-1-1 0,1 0 0,1 2 0,-4 1 0,1 1 0,0 0 0,-1 0 0,6 0 0,-1-1 0,0 1 0,1-1 0,3-1 0,-12-1 0,3 0 0,0 1 0,9 1 0,0 1 0,1 0 0,3 1 0,0 0 0,2 1 0,1-2 0,-11-2 0,3 0 0,10 6 0,2 0 0,-21-8 0,15 7 0,-3 1 0,6-6 0,-3-1 0,-1 0-149,-8 7 1,-2 1 0,2-2 148,5-6 0,2-2 0,0 3 0,1 5 0,0 2 0,1-2 0,-9-5 0,0 0 0,12 8 0,-1 2 0,-1-2 0,-7-8 0,-1-2 0,-2 2 386,-1 6 0,-1 4 1,-1-1-387,-1-4 0,-2-1 0,4 1 0,10-1 0,2 1 0,1-1 0,-7 3 0,2-2 0,8-6 0,-1-2 0,-14 1 0,-6 0-755,8 0 0,-5-1 0,-3 1 0,-1 1 755,10 1 0,-1 0 0,-1 1 0,-1 0 0,-2 0 0,-1-1 0,3 0 0,-3-1 0,-1 0 0,0 0 0,-1 0 0,0 0 0,3 1 0,1 1 0,-4 2 0,2 0 0,1 1 0,1 0 0,0 0 0,0 0 0,1-2 0,-1 1 0,0-1 0,2 1 0,3-1 0,5 1 0,-17 5 0,8 0 199,5-1 0,3-3-199,5-6 0,-1 0 0,-11 7 0,-2 2 0,0 0 0,0 2 440,8-2 1,2 1-441,3-1 0,5-2 0,-1-7 0,11 0 3263,9 0-3263,8 0 0,0 0 0,0 8 0,0-6 0,-16 5 0,-19 9 0,5-7 0,-3 2 0,-11 5 0,0 3 0,6 3 0,2-1 0,0-10 0,3 0 0,10 10 0,3-3 0,0-14 0,-11 27 0,3-11 0,2-3 0,-7 3 0,0 2-543,-1 1 0,0 2 0,-2-1 543,-5 1 0,-2-1 0,2 2 0,2 2 0,2 1 0,1-2 0,-5 2 0,2-3 0,7-7 0,1-1 0,4 4 0,3-5 0,5-13 0,-5 27 0,-9-11 814,7 8 1,-3 3-815,1-12 0,-2-1 0,0 2 0,0 7 0,0 3 0,0-1-195,-5-4 1,-1-2 0,3 1 194,6 3 0,3 1 0,0-4 0,-3-4 0,1-1 0,5 1 0,3-1 0,-1-1 0,-5 1 0,-3 5 0,6 0 0,0 3 0,0 0-269,-3 1 0,0-1 0,-1 3 269,-3 6 0,-1 2 0,0-1 0,4-6 0,0-2 0,3 1 0,2 5 0,2 1 0,1-3 112,-9 4 0,3 1-112,12-1 0,5 4 0,-5-4 0,-14 2 0,-1 1 0,14 0 0,4 5 0,-3-3 0,-5-7 0,-2-3 0,3 1 0,5 2 0,2 1 0,-1-1 0,-3-2 0,0-2 0,0 1 0,0 0 0,0 0 0,1 0 0,1 3 0,2 1 0,-1-1 0,-8 12 0,0-2 0,4-1 0,-1-2 0,-4-6 0,1-3 0,6-6 0,2 1 0,1 6 0,0 0 0,0-2 0,1-1 408,5-3 0,0-1-408,-7 4 0,2-3 350,7-7-350,0 3 0,0-8 0,0-13 0,0 29 0,0-28 0,0 11 0,0-15 0,0 0 0,0 16 0,0 12 0,0-4 0,0 4 0,-4 7 0,0 1 0,4 9 0,-2-2 0,-10-13 0,1-1 0,9 6 0,0-5 0,-14-19 0,16 5 0,0-39 0,0-15 0,0 5 0,0-8 0,0-2-820,0 5 1,0-2 0,0-1 0,0-3 664,0 5 1,0-3 0,0-1 0,0 0 0,0-1-1,0 0 155,0 1 0,-1-1 0,1 1 0,-1-1 0,2 0 0,0 0 0,2-3 0,0 0 0,1-1 0,1 0 0,-1 2 0,1 1 0,-2 0 0,1 0 0,-1 2 0,2 1 0,1 2-90,4-3 1,2 3 0,-1 1 0,-1 2 89,-3 0 0,-1 1 0,1 7 0,9-8 0,-16 13 0,0 24 0,0-15 3276,0 11-2442,15-43-384,-11 0-450,14 4 0,3-2 0,-10 0 0,0-1 0,2 11 0,2 0 0,0 1 0,4-4 0,-3 2 0,-7-1 0,2 5 0,20 5 0,-27-4 0,20 11 0,-7-7 0,11-7 0,7 7 0,0-8 0,-14 16 0,1 2 0,4 3 0,1 1 0,1-4 0,-1 1 0,0 2 0,-1 0 0,3-3 0,1-1 0,0-3 0,3-1 0,-4 4 0,3 0 0,3 1 0,-2 2 0,2 0 0,1-1 0,-1-1-471,6-8 0,-1-2 0,2 1 471,-4 7 0,2 2 0,0-1 0,-5-1 0,-2-4 0,-4-1 0,1 1-180,8-2 1,2 2-1,0 2 180,-6 5 0,-1 1 0,0-1 0,2-4 0,1 0 0,1 1 0,0 6 0,0 2 0,0-2 0,-1-6 0,-1-2 0,0 2 0,-2 5 0,0 2 0,1-1 0,10-6 0,1-1 0,1 0-372,-11 6 1,1 1-1,0 0 1,0 0 371,4-1 0,1 0 0,0 1 0,0-1 0,3 0 0,0 0 0,0 1 0,-1 1 0,3 2 0,-1 1 0,-1 1 0,-7 2 0,-2 0 0,-1 2 0,3 4 0,-6 0 0,-3 0 0,-13 0 0</inkml:trace>
  <inkml:trace contextRef="#ctx0" brushRef="#br0" timeOffset="-168848.73">20109 10231 24575,'0'39'0,"0"1"0,0 0 0,0 1 0,0 2 0,0 2 0,0 1 0,0-7 0,0 2 0,0 0 0,0 2 0,0 2-469,0 0 1,0 2 0,0 3 0,0 1 0,0-1 0,0 0 0,0-2-79,0 2 1,0-2 0,0 0 0,0-1 0,0 2 0,0 1 374,0-5 1,0 1-1,0 0 1,0 2 0,0-1-1,0 0 1,0 0 0,0-2 171,-1 0 0,0 0 0,0-1 0,-1 0 0,1-1 0,0 1 0,0 0 0,0 2 0,1-1 0,0 0 0,0 1 0,0-1 0,-1 0 0,1 1 0,-1-1 0,0 1 0,0 0 0,-1-1 0,1 1 0,0-1 0,0-1-116,1 5 0,-1 0 1,2-1-1,-1 0 1,0-2-1,0 1 116,0 2 0,0-2 0,0 0 0,0 0 0,0 2 0,0-6 0,0 2 0,0 0 0,0 0 0,0-3 0,0-2 0,0 2 0,0-4 0,0 0 0,0 3 0,1-1 0,0 2 0,0 3 0,0-1 0,1 0 0,0-2 0,0-1 0,1-2 0,1 0 0,0 0 0,1 3 0,0 2 0,2 1 0,0 3 0,1-1 0,0 1 0,0 0-219,-1 0 0,1 1 0,0 0 0,0 0 0,-1 1 0,2-1 219,-2-6 0,1 1 0,-1-1 0,1 1 0,0-1 0,-1 0 0,1-1 0,-1 2 0,0 1 0,1-1 0,-1-1 0,0-1 0,0-2-110,2 10 0,0-2 1,0-2-1,-1-3 110,-1-3 0,-1-2 0,1-5 1401,2 0 0,-3-7-1401,-6-6 2315,0-5-2315,0-15 3276,16 0-2150,-12 0-273,35-15-853,-17 11 0,9-5 0,10-3 0,0 1 0,-1 6 0,0 3 0,4-2-579,-4-2 0,3 0 0,2-2 0,0 1 0,-1 0 579,-3 1 0,-1 1 0,0-1 0,-1 1 0,1 0 0,1 1 0,1 0 0,0 0 0,-2 0 0,-3 0-42,5-1 1,-3-1-1,0 2 42,1 3 0,0 1 0,-7 1 0,8-1 0,-10-8 0,-3 0 0,-8 4 0,-4-12 2875,-16 16-2875,15 0 145,-3 0-145,24 1 0,8-2 0,-6-6 0,3-1-557,-2 6 0,6 1 0,2 2 0,0-3 557,0-3 0,0-1 0,1-1 0,0 1 0,-6 2 0,1 1 0,1 0 0,-1 0 0,1-1 0,0-1 0,0 0 0,0-1 0,-1 1 0,-1-2 0,6-1 0,-1-1 0,-1 0 0,-1 0 0,-1 0 0,-1 0 0,-1 0 0,-2 1-18,1 0 1,-2 2 0,-1 0 17,-4 1 0,0 0 0,-2-1 0,-1-2 0,0 1 0,15 5 0,2 0 0,-16-5 0,0-2 0,4 1-424,4 3 0,6 2 0,2-1 0,0 2 1,-4-1 423,7-1 0,-4 0 0,4 0 0,-10 1 0,4-1 0,0 0 0,-3 1 0,-6 1 981,8 2 1,-7 0-982,-5 2 0,-5-4 12,-8-14 1,-3 13 0,-16-13 0</inkml:trace>
  <inkml:trace contextRef="#ctx0" brushRef="#br0" timeOffset="-165531.73">19297 11501 24575,'0'0'0</inkml:trace>
  <inkml:trace contextRef="#ctx0" brushRef="#br0" timeOffset="-164803.73">19297 11501 24575,'0'-36'0,"0"-7"0,8 6 0,-6-6 0,6 39 0,-8 8 0,0 39 0,0-6 0,-4-8 0,0 1 0,4 0 0,-2 3 0,-9 13 0,-1 4-199,5-12 1,0 1-1,1-1 199,0-2 0,-1 0 0,0 2 0,-1 0 0,-1 3 0,1 0 0,2-2-379,4 0 0,1-2 0,0 2 379,-2-1 0,-2 3 0,0-2 0,2-2 0,3 15 0,0-4 0,0-7 0,0-3 0,0-11 0,0-3 0,0-5 0,0-19 0,0-19 0</inkml:trace>
  <inkml:trace contextRef="#ctx0" brushRef="#br0" timeOffset="-163596.73">18839 11906 24575,'15'-41'0,"2"15"0,2-3 0,3-14 0,3-2 0,1 7 0,1 2 0,-4-1 0,-3 5 0,-1 5 0,-3 11 0,-16 16 0,0 0 0</inkml:trace>
  <inkml:trace contextRef="#ctx0" brushRef="#br0" timeOffset="-161627.73">23460 15893 24575,'0'-39'0,"0"1"0,8 12 0,0 1 0,-7-5 0,2 1 0,12-4 0,-15 21 0,0-3 0,0 30 0,0-11 0,0 20 0,0-7 0,0 27 0,0-15 0,0 4 0,0 7 0,-1 4 0,2 0-466,4-6 1,1 0 0,-1 1 465,-2-1 0,-2 3 0,2-2 0,2-2 0,4-1 0,3-3 0,0-2 0,2 10 0,0-4 0,-4-10 0,-1-3 0,7 12 0,-16-17 0,0-3 0,0-16 0,0 0 0</inkml:trace>
  <inkml:trace contextRef="#ctx0" brushRef="#br0" timeOffset="-160131.73">19862 11818 24575,'31'0'0,"0"0"0,4 0 0,-1 0 0,13 0 0,-12 0 0,-19 0 0</inkml:trace>
  <inkml:trace contextRef="#ctx0" brushRef="#br0" timeOffset="-158331.73">23301 15099 24575,'0'35'0,"0"-7"0,16 5 0,-12-6 0,12 9 0,-16-1 0,0-15 0,0 11 0,0-27 0,0 11 0,0-7 0,0-6 0,0 22 0,0-20 0,0 11 0,0-15 0,0 16 0,0-12 0,0 27 0,0-27 0,15 28 0,-11-28 0,12 11 0</inkml:trace>
  <inkml:trace contextRef="#ctx0" brushRef="#br0" timeOffset="-154212.73">20056 11818 24575,'29'-8'0,"1"0"0,1-1 0,2-1 0,7-3 0,1-2 0,3-1 0,-2-1 0,-13 3 0,-1 1 0,3 3 0,-4 0 0,-7-6 0,-4 16 0,15-15 0,-2 5 0,5 0 0,6 1 0,4-2 0,-1-1 0,4-2 0,-2 1 0,-9 6 0,-2 1 0,0-2 0,3-6 0,-1-2 0,-3 3 0,-5 2 0,-3 2 0,14-7 0,-4 16 0,2-7 0,5-1 0,-6 4 0,3 1 0,1-2-362,7-5 1,2-2 0,-1 1 361,-5 1 0,-1 1 0,0 0 0,-3 3 0,-1 0 0,-3-2 0,-2-8 0,-4 1 0,-1 13 0,-5 0 0,-3-13 0,19 15 0,-2 0 0,4 0 0,5 0 0,0 0 0,0 0 542,-8 0 0,-2 0-542,-2 0 0,-3 0 0,-4 0 0,9 0 0,7 0 0,-17 0 0,1 0 0,20 0 0,-21 0 0,-1 0 0,2 0 0,6 0 0,-1-1 0,3 2 0,2 6 0,2 1 0,6-7 0,1 2 0,-2 13 0,-4-1 0,-9-11 0,-4 11 0,-7 2 0,-16-5 0,12 21 0,-16-6 0,0 9 0,0 7 0,7-11 0,1 4 0,-3 9 0,2 0-291,7-12 1,4 0-1,-1 1 291,-1 8 0,0 1 0,-1 0 0,1-7 0,0 0 0,-1 2 0,-2-4 0,0 3 0,-1 1 0,-1 0-604,0 0 1,0 2 0,-1 0-1,1 0 604,2 4 0,1 0 0,0 1 0,0 1 0,-2-7 0,1 2 0,-1-1 0,1 1 0,0-1 0,1 0 0,0-1 0,0 0 0,0 0 0,-1 0 0,-2 1 0,0 1 0,-1-1 0,1 1 0,0-1 0,2 2 0,1 1 0,0-1 0,0 0 0,0-1 0,2 5 0,0 0 0,-1-1 0,1 0-238,-4-6 1,0 0 0,0 0 0,1-1-1,1-3 238,8 10 0,2-4 0,-2 1 0,-3 5 0,-1 1 0,0-8 0,2-12 0,-3-3 0,-5 8 0,-8-11 712,-6-22-712,-6 0 2347,8-16-2347,-16 12 1414,13-11-1414,-13 15 0,16 0 0,0 0 0,-16 15 0,12-11 0,-11 12 0,15-16 0,0 31 0,-15-2 0,-2 5 0,11-3 0,3 3 0,-3 1-177,-8-1 1,-5 1 0,1 1 0,4-2 176,7 1 0,4-1 0,-3 1 0,-9 5 0,-4 1 0,6-5 0,11-6 0,0-3 0,-14 5 0,1-5 0,11-7 0,-12 11 0,16-27 0,0 12 705,0 7-705,0 8 0,0 7 0,0-2 0,0 4 0,0 1-517,0-2 1,0 1 0,0 2 0,0-2 516,0-1 0,0 0 0,0-1 0,0-1 0,0 4 0,0-2 0,0-3 0,0-3 0,0-6 0,0-3 0,0-24 0,0 0 0</inkml:trace>
  <inkml:trace contextRef="#ctx0" brushRef="#br0" timeOffset="-152632.73">23390 15363 24575,'-1'-47'0,"2"0"0,-1 0 0,0 8 0,0-2 0,-1-2 0,1-1 0,1-2 0,-1 5 0,0-1 0,0-1 0,-1-1 0,2-1 0,-1 0 0,0-1-410,0 1 0,0-1 1,0-1-1,0 0 1,0 0-1,0 0 0,0 1 1,0 1-60,0-1 1,0 1 0,0 0 0,0 1 0,0 0 0,0 1 0,0 0 200,0-5 1,-1 0-1,2 0 1,-2 1-1,2 3 1,-1 3 659,0-1 1,0 4 0,0 1 0,0 1-393,-3-13 0,0 1 0,1 4 0,1-4 0,0 3 708,-3 0 0,0 0-708,5 9 0,-2 4 0,-15-11 0,12 23 3276,-11 4-2124,15 16-408,0 0-744,-16-31 0,7-5 0,-2-6-789,-6 2 0,-4-3 0,1-2 789,5 3 0,2-3 0,0 0 0,-3 1 0,-4 1 0,-3 0 0,0 1 0,2-1-207,6 3 1,2-2 0,-1 2 0,0 4 206,-7 0 0,0 3 0,4 2 0,6-10 0,2 7 0,-6 15 0,15 3 0,-16 16 2259,12-16-2259,-12 12 933,1-43-933,11 16 0,-7 4 0,-4-5 0,1-1 0,6-2 0,2-1 0,-1-1-671,-7-7 0,-2-1 0,3-1 671,5-2 0,3 0 0,-2 3 0,-3 9 0,-2 3 0,3 2 0,7-10 0,0 5 0,-14-7 0,16 23 0,0 5 0,0 15 0,0 0 0,0 0 0</inkml:trace>
  <inkml:trace contextRef="#ctx0" brushRef="#br0" timeOffset="-151058.73">20215 12718 24575,'0'-40'0,"0"1"0,5 3 0,3-1 0,2-1 0,0-2 0,2 0 0,3 0-385,7-3 0,2 0 1,1 4 384,-6 7 0,-1 2 0,2 3 188,11-5 1,-4 6-189,-7 6 191,11 4-191,5 1 0,11 11 0,-19-7 0,4-4 0,0 1 0,1 6 0,0 2 0,1-1 0,13-6 0,0-2 0,-3-2 0,-4 3 146,3 10 1,-23-11-1,-4 15 1</inkml:trace>
  <inkml:trace contextRef="#ctx0" brushRef="#br0" timeOffset="-149945.73">20109 13952 24575,'15'-37'0,"1"0"0,1 6 0,3-4 0,3-3 0,2-2 0,0-2 0,-3 4 0,1-2 0,2-3 0,0 0 0,0-2 0,1 0 0,0-1 0,0 1-328,-4 6 0,0-1 0,0 1 1,0-2-1,1 1 0,-1-1 1,1 0-1,-1-1 0,1 0 1,-1-1 29,0 0 0,1-2 0,0-1 0,0 0 0,0-1 0,0 0 0,-1 1 0,0 0 1,-1 2-1,-1 1 0,-1 2-171,3-6 1,-1 1 0,-1 2 0,-1 1 0,0 1 0,-1-1 0,0 1 475,0-1 0,1 0 0,-1-1 1,0 1-1,-1 2 0,-2 4 0,-2 3-7,2-4 0,-3 5 0,0 0 943,7-16 0,-6 8-943,-13 22 0,7 3 0,11 0 1638,10 4 0,3-3-159,-13-3 0,-1-1-649,16-4 1,-1 3-831,-5 0 0,-7 4 0,-20 32 0,-4-12 0,-12 12 0</inkml:trace>
  <inkml:trace contextRef="#ctx0" brushRef="#br0" timeOffset="-148413.73">20338 14587 24575,'10'-46'0,"0"-1"0,-1 1 0,1-1 0,7 9 0,3-2 0,3 0 0,2-2 0,1 0 0,-1-1 0,-2-2 0,-4 5 0,-1-2 0,0-1 0,0 0 0,0-2 0,0 1 0,1 0 0,2 1 0,0 1-365,4-1 1,0 1 0,2 0 0,1 1 0,1-1 0,-1 1 0,0 0 0,-1 1 0,-1 0-46,1-2 0,-2 0 1,0-1-1,0 2 1,0 0-1,-1 1 0,0 2 1,-1 1-21,2 0 1,0 2 0,-1 1-1,0 1 1,0 1 0,1-1 565,6-5 1,0 1-1,1 0 1,-1 1-1,-1 2-136,0 0 0,-1 0 0,0 3 0,-1 3 356,2 1 1,-1 3 0,2 0-357,7-4 0,2 0 0,-2 0 0,-12 5 0,-1-1 0,2 0 0,12-4 0,3-1 0,-3-2 0,-13 2 0,-2-1 0,0-1 0,5-3 0,0-2 0,-3 2 0,-1-4 0,-3 2 0,1 0 0,-3 3 3276,-2-10-2055,6 23 703,-20-19-1924,10 3 0,3-4 0,-10 7 0,-1-2 0,1-1 157,3-6 1,3 0 0,-1 1-158,-3 4 0,0 1 0,0 5 0,1 5 0,-2 5 0,0-11 0,-8 32 0,0 16 0,0-12 0,0 12 0</inkml:trace>
  <inkml:trace contextRef="#ctx0" brushRef="#br0" timeOffset="-147094.73">20461 15328 24575,'12'-47'0,"0"0"0,0 0 0,-1 0 0,3 5 0,1-1 0,1 0 0,2 0 0,2-2 0,-2 9 0,2-1 0,0-1 0,2 0 0,1 0 0,1-1 0,0-1-365,-2 3 1,1-1 0,2-1 0,-1 0 0,1-1 0,1 1 0,-2 0 0,1 1 0,-2 2-105,3-3 1,-2 1 0,0 1 0,1 1 0,-1 0 0,0 0 0,2-1 124,1-1 1,1-1-1,0 0 1,1 0 0,-1 1-1,-1 1 1,0 3 375,2-3 1,-2 1-1,0 3 1,1 0 0,0 1-33,0 2 0,0 2 0,0 0 0,1 0 0,1-1 0,4-2 0,2-1 0,0 0 0,0 0 0,-4 0 0,1-2 0,-3 1 0,0-1 0,1 0 121,-1 4 1,1-1-1,1 0 1,-2 1 0,-4-1-122,2-9 0,-4 0 0,0 1-72,-2 7 1,0 0 0,0 1 0,-2 2 71,8-12 0,-3 2 1638,-3-1 0,0 5-913,13 4 1557,-16-2-2282,5 9 1714,-6 20-1714,9-27 475,8 11-475,1-15 0,-17 8 0,-3 9 0,-16 18 0,0 18 0,0-7 0,0 5 0</inkml:trace>
  <inkml:trace contextRef="#ctx0" brushRef="#br0" timeOffset="-145512.73">21202 15452 24575,'4'-44'0,"0"0"0,0 1 0,0-1 0,2 5 0,2-1 0,0-1 0,2 1 0,1-2 0,3-3 0,1-1 0,1 0 0,1-1 0,1 0-547,-1 6 1,0-1 0,1 0 0,1 0 0,-1 1 0,1 0 213,0 2 1,0-1 0,0 1 0,1 1 0,-1 0 0,1 1 332,1-2 0,0 1 0,0 1 0,0 1 0,1 0 0,3-7 0,1 0 0,0 3 0,1 3 129,2 3 0,1 4 1,1 0-130,4-4 0,3-1 0,0 4 0,0 6 0,0 2 0,2 0 0,-6 5 0,1 0 0,1 0 0,0 0-51,2 0 0,0 2 0,0-2 1,-1-1 50,-4-1 0,-1-3 0,-1 2 0,0 1 0,9 2 0,-1 3 0,-6-3 0,-4-13 0,-3 3 0,0 18 0,-3 3 2469,-11-1-2469,3-12 0,1-7 0,-4-2 0,-1-4 0,1-3 0,3-5 0,0-3 0,1-3 0,1 1-263,-2 6 0,1 0 0,0 0 0,0 0 0,2 0 263,0-2 0,1 0 0,1 0 0,0 3 0,-1 2 0,3-6 0,0 4 0,0 1 466,-1 2 1,0 1-1,-4 8-466,1 6 0,-11 5 0,-7 18 0,0 6 0,0-8 2532,0 15-2532,0-11 0,0 12 0,0-16 0,0 0 0,0 0 0</inkml:trace>
  <inkml:trace contextRef="#ctx0" brushRef="#br0" timeOffset="-144265.73">22437 15187 24575,'0'-45'0,"0"1"0,0-1 0,0 1 0,5-1 0,2 1 0,2-2 0,1-3 0,-1 8 0,0-1 0,2-3 0,0 0 0,1-1 0,1 1 0,1 1-469,1 1 1,1 2 0,1-1 0,1 1 0,0-1 0,0 0 0,-1-1 58,-1 0 0,0-1 1,0 0-1,0-2 1,0 2-1,0-1 0,0 2 1,0 1 13,3-6 1,1 2-1,-1 1 1,0 0-1,-1 1 1,-2 2 698,-1-3 1,-1 1 0,-2 1 0,-1 2 0,0 4-304,2-5 0,-1 3 0,-2 6 776,0 5 0,-4 5-776,-6 8 0,0 15 0,0 0 3276,0 15-1705,0-11-562,0 12-1009,0-16-820,0 15 1,0-11 0,0 12 0</inkml:trace>
  <inkml:trace contextRef="#ctx0" brushRef="#br0" timeOffset="-143229.73">22860 15064 24575,'12'-41'0,"-1"1"0,0-1 0,1 1 0,-1 0 0,2-2 0,1-1 0,0-2 0,1-1 0,1-1 0,1 1 0,0 1 0,1 1 0,2 0 0,0 1 0,0-1 0,1 0 0,-1-1 0,0 0-410,-2 0 0,0-2 1,0 0-1,0-1 1,0 1-1,0 0 0,-1 1 1,1 2-60,1 1 1,0 1 0,0 1 0,0 0 0,-1 2 0,0 0 0,-2 2 247,0-5 0,0 1 0,-2 2 0,0 2 0,0 2 943,4-7 0,-1 3 0,1 6-722,4 4 0,-5 7 1217,-13 7-1217,12 15 0,-16 0 0,15-8 0,-11 6 0,12-6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52:52.1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12189 6403 24575,'0'0'0</inkml:trace>
  <inkml:trace contextRef="#ctx0" brushRef="#br0" timeOffset="20467">5821 6491 24575,'45'0'0,"0"0"0,-6 0 0,4 0 0,4 0 0,3 0 0,1 0 0,-10 0 0,1 0 0,2 0 0,1 0 0,1 0 0,1 0 0,1 0 0,1 0-298,-6 0 0,1 0 0,1 0 0,1 0 0,0 0 0,1 0 0,1 0 0,-1 0 1,1 0-1,-1 0 0,0 0 0,1 0 0,0 0 0,0 0 0,1 0 0,0 0 0,-1 0 0,1 0 0,0 0 1,-1 0-1,1 0 0,-1 0 0,0 0 0,-1 0 0,2 0 0,-1 0 0,-1 0 0,1 0 0,0 0 0,-1 0 1,-1 0-1,0 0 0,-1 0-67,4 0 1,0 0 0,-1 0 0,-1 0 0,0 0 0,-1 0 0,0 0 0,-1 0 0,0 0 439,5 0 1,-1 0 0,0-1-1,-1 1 1,-1 0 0,-1 0 0,-2 1-76,6 1 0,-1 1 0,-2 0 0,-2 1 0,-3 0-38,7 2 1,-5 0 0,-2 1 37,8 3 0,-6 0 1638,-17-1 0,-3-2-1347,4-6 1,3-2-292,15 1 0,4 0 1092,-10 0 0,3 0 0,2 0-848,-1 0 0,4 0 0,1 0 0,0 0-173,-9 0 1,1 1 0,0 0-1,0-2 1,1 0-72,5-3 0,0-2 0,1-1 0,0 0 0,2-1-547,-4 2 1,1-1 0,1 0 0,0-1 0,1-1 0,-1-1 519,-6 1 1,0-2 0,1-1 0,-1 0 0,0 0 0,1 0 0,-1 0 26,6-1 0,0-1 0,0 1 0,0-1 0,0 1 0,0 0-394,-1-1 1,2 0 0,-1 1 0,-1-1 0,0 2 0,-1 0 393,2 1 0,-1 1 0,-1 1 0,-1 0 0,0 1 0,-3 0 0,-1 1 0,0 0 0,-1 1 0,2 1 0,2 1 0,2 2 0,-1 1 0,0 1 0,-4-1-91,-1 1 0,-4 0 1,0 0-1,3 0 91,3 0 0,2 0 0,1 0 0,-1 0 0,-1 0 0,1 0 0,-2 0 0,1 0 0,2 0 0,-6 0 0,2 0 0,2 0 0,0 0 0,0 0 0,-1 0-138,1 0 1,-1 0 0,1 1 0,0-1 0,1 0-1,0-1 138,-2-1 0,0 0 0,1 0 0,1-1 0,-1 0 0,0 1 0,0 0 0,4 1 0,-1 1 0,1-1 0,-1 1 0,0 0 0,0-2 225,0 0 1,0-1-1,0 0 1,0 0-1,-2 0 1,-2 2-226,9 0 0,-3 1 0,-1 0 0,-2 1 705,6-1 0,-1 0 0,-4 0-705,-2 0 0,-2 0 703,1 0 1,-2 0-704,-11-1 0,-1 2 1638,6 6 0,-2 1-1218,11-4 1793,-9 20-2213,-8 9 0,-3-1 0,1 7-700,-3-4 0,1 4 0,3 2 700,-3-8 0,2 1 0,2 2 0,1 0 0,0 0-506,-2-4 0,1 1 0,0 0 0,1 0 0,0 1 0,-1-1 506,0 0 0,0 1 0,0-1 0,0 1 0,0-2 0,1 0 0,3 1 0,1-1 0,0-1 0,-1 0 0,-3 0-123,0 5 0,-4 0 1,0-2-1,0-4 123,4-6 0,0-3 0,-5 2 0,-2 24 0,-7-4 0,2-11 2043,-16 17-2043,23-6 0,7-12 0,9 1 605,-3-3 1,3 1-1,3-1-605,-5-10 0,1-1 0,2 0 0,-2 1 0,3 6 0,0 2 0,-1 0 0,-3-6 0,8-3 0,-4-1 207,-8 6 1,0 3-1,-13-4-207,-14 0 0,12 15 0,4 8 0,-5-1 0,1 4-524,-7-14 0,0 3 1,1 2-1,1 0 524,3 6 0,1 1 0,1 1 0,-1-1 0,0-2 0,-1-1 0,0 0 0,-2 2 0,-1 2 0,0 0 0,-2 1 0,-1 0 0,0-4 0,-1-1 0,-1 0 0,-1 1 0,-4 0 0,0 0 0,-2 1 0,-1 1 0,1-7 0,-1 1 0,0 1 0,0 0 0,-1-1 0,0 9 0,0 0 0,-1 0 0,-1 0 0,-2-6 0,-1 1 0,-1 0 0,-1-1 0,0 1 0,0-1 0,-2 0 0,1 0 0,-1-1 0,0 1 0,1-2 0,-1 0 0,1 0 0,0 0 0,-1 0 0,0 1 0,-1 0 0,0 0 0,2 0 0,1-2 0,3 4 0,3-1 0,0-1 0,-1 0 0,-1-2 0,0 0 0,0 0 0,1-2-165,2 8 0,1-1 1,1-4 164,0 2 0,-2-4 685,-7-8 0,0-3-685,4 5 0,-12-21 0,16 4 2205,0-1-2205,-15 20 0,6-2 0,0 5 0,-1 1-88,-1-3 0,-2-1 1,0 2 87,2 0 0,-1 4 0,1-1 0,2-3 0,2-2 0,2-1 0,-3-3 0,-8 7 0,1-6 0,11 2 0,-12-11 0,16-19 0,0 27 0,0-11 0,-6 14 0,-3 7 0,-4-1 0,-2 4-145,3 0 0,0 4 0,-1-1 145,-1-6 0,-1-1 0,1-1 0,1-3 0,1 0 0,2-3 0,-1 4 0,2-5 0,-7 11 0,16-23 0,0 11 0,-15-4 0,10-1 0,-2 1 650,-15 5 1,-5-1-651,0 1 0,-1-1 0,1-4 0,-3-1 0,-7-3 0,0-3 0,14-9 0,-1-3 0,-17 3 0,-3-6 0,1-11 0,-4-4-675,2 4 1,-5 0-1,-2-1 675,8-1 0,-1-2 0,-2 0 0,-3 3-547,6 2 1,-3 1 0,-1 1 0,-2 0 0,1 1 0,1-1 438,2 0 1,0 0-1,0 0 1,1 0-1,-2 1 1,-1 0 107,0 1 0,0 1 0,-1 0 0,-1 0 0,-1 1 0,1-1 0,1 0 0,-1 0 0,1 0 0,-1 0 0,1 0 0,-1 0 0,0 0 0,-1 0-410,4 0 0,-1 0 1,1 0-1,-1 0 1,-1 0-1,1 0 0,-1 0 1,1 0 296,3 0 1,-1 0 0,1 0-1,-1-1 1,0 1 0,0 0 0,0 0-1,1 1 1,0-1 112,-3 2 0,0-1 0,0 2 0,0-1 0,1 0 0,-1 1 0,2-2 0,-1 1-301,-4-1 1,0-1-1,1 0 1,0 0 0,0 0-1,1 1 1,1 1 300,3 1 0,1 1 0,-1 1 0,2 0 0,0 0 0,1 0 0,2-1 13,-4 0 0,1-1 1,2 1-1,-1 0 1,1 1-14,-4 2 0,-1 0 0,0 2 0,2 1 0,3 0 0,2 2 0,3 1 0,1 1 0,-2 0 0,-3 1 0,-1 1 0,0 0 0,0 0 426,2-1 1,-1 0 0,1 1 0,3 0-427,-5 7 0,3 0 0,1 0 0,1-4 0,1-1 0,0 0 0,0-1 0,-1 0 0,3 2 0,-4 11 0,0-2 0,4-13 0,-2-4 0,3 3 0,-5 12 0,-1-1 1092,5-14 0,-3-4 0,1 2-823,-2 8 0,0-1-269,-6-2 0,2 0 0,13 3 0,1 1 0,-7 1 0,-1-3 0,3-5 0,2-2 1638,6 4 0,0-2-1503,-9-10 0,2-1 1604,-1 8-1739,3-7 0,0-2 974,-9 1-974,2-2 0,-2-4 245,13-2 0,-1-1-245,-5 1 0,-4 0 0,1-4 0,3-5 0,2-5 0,-1 3 0,-13-2 0,2 0 0,-1-9 0,7 2 0,8 8 0,11 4 0,-15 16 0,-16 0 0,13 0 0,-7 0 0,-3 0 0,4 0-622,-1 0 1,2 0-1,-5 0 622,7 0 0,-5 0 0,-2 0 0,-1 0 0,0 0 0,2 0-486,-3 0 0,1 0 1,0 0-1,0 0 1,-2 0 485,5 0 0,-2 0 0,0 0 0,0 0 0,-1 0 0,2 0 0,0 1 0,-1-1 0,1 1 0,1-1 0,0 0 0,3-2 0,-9 0 0,3-2 0,1-1 0,3 1 0,-6-2 0,3 1 0,3-4 0,-6-8 0,8-1 0,2-2 0,13 5 1621,24 7-1621,0 6 2672,0-22-2672,0 20 0,0-11 0,0-1 0,0-4 0,-15-15 0,-1 7 0,-4-3 0,-3 2 0,-4-3 0,-1-3-601,3-1 0,1-4 1,-1-1-1,-1-1 601,2 6 0,-1-1 0,0-1 0,-1-1 0,2-1-427,4 4 0,0-2 0,1 0 0,0 0 0,0-1 0,1 1 427,-4-6 0,1 1 0,0 0 0,0-2 0,0-1-469,4 6 1,1-1 0,-1 0 0,1-2 0,0 0 0,1 1 0,0 0 432,0-6 1,1 2 0,0-1 0,1 0 0,-1-1 0,0-1 35,2 8 0,-1-2 0,0-1 0,0 0 0,-1 1 0,2-1 0,-1 3 0,1 0 0,-1-2 0,1 1 0,0 1 0,0 1 0,1 0 0,-1-1-154,-3-6 0,0-2 0,1 2 1,0 2-1,1 4 154,0-2 0,1 4 0,0 2 498,-2 3 1,-1 1 0,5 5-499,6-7 0,-4 2 0,0-4 0,2 5 0,1-1 0,0-2 169,4-6 1,0-2-1,-1-5-169,-2 5 0,-3-5 0,0-2 0,0-1 0,1 2 248,1 3 1,2 1-1,-1 0 1,0-1-1,0-3-248,1 6 0,-1-1 0,-1-1 0,1-1 0,0-1 0,0 1 0,1 0-264,0-2 0,0 1 0,0 0 0,1-1 0,-1 0 0,1 1 0,0-2 264,1 6 0,-1-1 0,1 0 0,0 0 0,0 0 0,1-1 0,-1 1 0,1 0-362,-1-2 0,1 0 0,1 1 0,-1-1 0,0 0 0,1 0 0,-2 1 0,1 0 362,-2-3 0,0-1 0,-1 2 0,1-1 0,-1 1 0,1 1 0,0 0 0,1-3 0,1 1 0,1 0 0,-1 1 0,-1 2 0,-2 2 44,-4-9 0,-2 2 0,0 3 0,3 2-44,4-3 0,2 4 0,-2 4 892,-7 2 0,2 6-892,7-2 2629,0 27-2629,-16 7 3276,12-16-2295,-11-4-44,6-4 0,2-3-937,3-4 0,-4-3 0,0 3 0,8 16 0,0-32 0,0 43 0,-15-28 0,11-11 0,-4 16 0,0-3 0,6-1 0,3-5 0,0 1 0,0-15 0,-2 0 0,-1 17 0,-1-1 0,0 1 0,3-11 0,-2 2 0,-2 14 0,1 3 0,3-2 0,0 11 0,0 16 0,-16 0 0,12 0 0,-12 0 0</inkml:trace>
  <inkml:trace contextRef="#ctx0" brushRef="#br1" timeOffset="45339">8749 8255 24575,'0'-35'0,"0"-1"0,0-7 0,0 22 0,0-3 0,0 48 0,0 13 0,0-6 0,0 1 0,0 15 0,-1-15 0,2 0 0,15 15 0,-15-16 0,2 1 0,10-2 0,6 0 0,-4 2 0,-9 1 0,-3 1 0,4-1-255,12 3 0,5 0 0,-3 2 255,-9 4 0,-3 1 0,2-1 0,5-3 0,3-1 0,-3 1 0,-6 7 0,-2 2 0,1-1 0,2-2 0,0 0 0,0 0 0,-4-6 0,0 0 0,-1 0 0,2-1-439,3 5 0,2-1 0,-2 1 439,-5-5 0,-2 2 0,0-1 0,2-2 0,4 2 0,1-4 0,-1 3 0,-3 9 0,-1 2 0,1-2 0,1-5 0,2 0 0,-1 0 0,-3 2 0,0 1 0,0 1 0,1 0 0,1 1 0,0-1 0,-2-5 0,0 0 0,2 1 0,3 3 0,2 2 0,-2 0 0,-4 0 0,-1 1 0,1 0 0,3-3 0,2 0 0,-3 0-168,-6-4 1,-3 0 0,1-2 167,4-2 0,1-2 0,-1-3 0,-5 3 0,0-3 0,3 0 0,1-5 694,-2-10-694,6-9 1331,-8 8-1331,0 4 559,0 15-559,0 8 0,16-6 0,-14-8 0,0 1 0,14 9 0,-16 4 0,0-9 0,0-23 0,0 5 0,0-32 0,15 12 0,-11-11 0,12 7 0,-16 6 0,15-6 0,-11-8 0,28 13 0,-5-29 0,13 13 0,12 3-660,-11 4 0,4 0 1,3 1-1,1-1 660,-6 1 0,1 0 0,1 0 0,1 1 0,-1 0 0,0 0 0,1 1 0,0 0 0,-1 1 0,-2 1 0,6 1 0,0 1 0,-3 1 0,-3-1-22,-8 0 1,-2 0 0,-1 0 21,12-4 0,-2 2 0,-14 6 0,-3-2 0,2-13 0,20 8 0,-16 6 0,-2 0 0,7-1 0,-1 1 0,1 2 0,1 0 0,0 0 588,2-5 0,1-1 0,1 1-588,-4 3 0,2 2 0,0 0 0,-3-2 0,12-6 0,0 0 0,-6 7 0,2 2 0,-3-1-118,5 1 0,-2-2 118,-7-3 0,1-2 0,-1 1 0,-3 4 0,-1 1 0,0-3 0,12-13 0,0 0 0,-12 14 0,2 3 0,-3-4 0,5-11 0,0-3 0,2 9 0,2 3 0,-1-1 0,7-8 0,0 0 0,-6 3 0,2-1 0,1 2-509,1 0 0,2 2 0,0-2 509,-11 2 0,-1-1 0,2 0 0,2 0 0,0 1 0,2 1 0,2 0 0,-1 0 0,-2 1 0,5-1 0,-2 0 0,0 0 0,1 0 0,2-1 0,1-1 0,-1 0 0,-1 2 0,7 3 0,-3 1 0,-1-2 0,-7-5 0,-3-2 0,-1 3 0,4 7 0,-2 0 0,0-12 0,-3-3 393,-13 6 1,1 2-394,10-1 0,0 0 295,13-5-295,-11 10 0,3 2 0,1 2 0,0 0 810,2-2 0,0-2-810,-1-3 0,-3 0 0,-10 7 0,-5-2 0,-4-12 0,-3 15 0,-16 0 0,0-16 0,0-3 0,-16-17 0,12 9 0,-27-7 0,27-9 0,-12 24 0,1-1 0,13-9 0,0-1 0,-30-7 0,27 5 0,-1-2 0,-18-2 0,-1-1 0,13 4 0,3-3 0,-2-1-427,-5-6 0,-3-1 0,3 0 427,5 2 0,2 0 0,2-2 0,0-5 0,1-2 0,1 4 0,1-1 0,0 2-21,-1 12 0,-1 0 0,2 2 21,2 5 0,0 0 0,-7-4 0,-3-3 0,1-1 0,4-7 0,2-2 0,-2-4-656,-3 7 1,-2-4-1,-1-1 1,0-2 0,2 1 644,3 7 1,2 0 0,0-1 0,0 0 0,-1-1 0,-1-1 10,-2-2 0,-1-2 0,-1-2 0,-1 0 0,0 1 0,1 2 0,1 3 0,-1-3 0,0 4 0,0 1 0,1 0 0,1-1 0,0-2 0,2-1 0,-1 1 0,0 3 0,-2 5 0,-15-8 0,5 8 0,17-7 1054,-12 27-1054,16 1 56,0 11-56,0-12 3276,0 16-2980,0 0-296,-16 0 0,12 0 0,-11 0 0,7 0 0,-10 0 0,-9 16 0,-8-12 0,7 4 0,-3-1 0,-11-5 0,-4-4 0,6 2 0,-2 0 0,-2 0-468,8 0 1,-2 0 0,0 0-1,-1 0 468,0 0 0,-1 0 0,1 0 0,-1 0 0,-2 0 0,1 0 0,0 0 0,-2 0 0,-4 1 0,-1 0 0,0-1 0,-1-2 0,8-2 0,0-2 0,0-2 0,0 1 0,-1 1 0,-2 1 0,-1 1 0,0 0 0,1-1 0,1-1 0,-6-3 0,2-2 0,0-1 0,1 1 0,3 3 0,0-1 0,2 1 0,4 0 0,-10-6 0,2 0-313,8 7 0,-1 1 0,-1 0 313,1 0 0,0 0 0,-2 2 0,4 3 0,-2 1 0,-2 1 0,0-1-319,0 0 0,-2 0 0,-1 0 0,1 0 0,1 0 319,-4 0 0,2 0 0,0 0 0,-1 0 0,1 0 0,-1-1 0,0 1 0,1 1 0,4 2 0,0 2 0,1-1 0,-1 0 0,0-3 0,0-1 0,0 1 0,-3 1 0,2 3 0,-2 1 0,-2 2 0,2-1 0,1-2 0,-3-1 0,1-2 0,1 0 0,0 2 0,-1 3 0,-1 1 0,1 1 0,3 0-44,0 0 1,3 1 0,2-1 43,-3 1 0,1-1 800,3-1 1,0 0-801,3 0 0,3 0 933,-3-4-933,-1 4 0,-1-1 1833,-14-7-1833,0 0 167,14 0-167,9 0 0,5 0 0,-17 0 0,10 0 0,1 0 0,2 0 0,-16 16 0,21-12 0,-9 12 0,7-1 0,-11-11 0,27 12 0,-12-16 0,0 0 0,5 0 0,-23 8 0,22-6 0,-3 5 0,-1-7 0,28 0 0,-8 0 0</inkml:trace>
  <inkml:trace contextRef="#ctx0" brushRef="#br1" timeOffset="69085">8220 8220 24575,'0'-36'0,"0"-7"0,0 10 0,0-2 0,0-2 0,0-1 0,4-6 0,0 0 0,-4 8 0,2 2 0,10-3 0,-1 5 0,-7 1 0,12-16 0,-16 43 0,0-12 0,16 16 0,9-7 0,8-2 0,2 5 0,3 1 0,5-2-656,-4-2 1,3-2-1,2-2 1,2 0 0,1 0 549,-3 3 0,1-1 0,2 1 0,0-1 1,0-1-1,1 0 106,-3-2 0,1 0 0,1-1 0,0 0 0,0 0 0,-2 0 0,-1 0 0,-1 2 0,-1-1 0,-1 1 0,-1 0 0,1 0 0,-1 1-386,10-2 1,0 0-1,-1 0 1,-1 1 0,-4-1 385,-5-1 0,-3 0 0,-1 0 0,2 3-283,6 4 1,2 4 0,-1 0 0,-1-4 282,-6-4 0,-2-3 0,0 0 0,1 2 0,2 4 0,1 3 0,0 0 0,0 0 0,8-3 0,-1 1 0,4-1 0,-11 2 0,3 0 0,0-1 0,1 2 0,-3 1 0,-1 1 0,-1 2 0,0 0 0,1 0 0,8-2 0,1-1 0,0 1 0,-4 1-61,-4 0 0,-3 2 1,1-1 60,3 0 0,-1 1 0,1-2 0,-3-4 0,1-1 0,-1 1 0,3 3 0,1 2 0,-1-2 0,0-2 0,0-2 0,0 0 0,3 1 0,-1-1 0,2 2 682,1 3 1,1 1 0,1-3-683,-11-3 0,0-3 0,1 0 0,1 2 0,3 1 0,1 1 0,1 0 0,1 1 0,-6 0 0,1 0 0,1 0 0,0 0 0,0 0-157,1 0 0,0-2 1,1 1-1,0 0 1,2 2 156,1 1 0,2 2 0,1 1 0,0 0 0,-1-2 0,-3 0 0,-3-3 0,-2-1 0,-1-1 0,0 1 0,3 1 0,-2 3 0,3 0 0,1 1 0,-1 0 0,-1 0 0,-4-2 0,4-1 0,-4-2 0,-1 1 0,1 1 43,2 2 1,0 1-1,0 0 1,-1 1-44,9-1 0,-2 0 0,-1 0-45,-8 0 0,-2 0 1,1 0 44,1 0 0,1 0 0,-1 0 0,9 0 0,-2 0 523,-7 0 0,-2 0-523,-3 0 0,-5 0 3016,-7 0-3016,11 0 1324,-27 0-1324,12 15 459,-16-3-459,0 23 0,0 11 0,0-2 0,0 6-684,-1-8 0,0 6 0,1 2 0,2 0 684,1-10 0,1 1 0,1 0 0,1 1 0,-1 1-525,1 1 0,-1 0 0,1 2 0,0 0 0,1 0 0,0-1 525,1-2 0,1-1 0,0-1 0,1 1 0,-1 0 0,1 1 0,1 3 0,0 1 0,1 0 0,0 0 0,-1-1 0,1-1 0,1 3 0,0-1 0,0-1 0,-1 0 0,0 0 0,-2 3 0,-1 0 0,0 0 0,0-1 0,1 0 0,0-3 0,0 0 0,0-1 0,0 0 0,-1 0 0,-3 0 0,0 0 0,-1 0 0,-1 1 0,2-1-323,1 2 0,0-1 1,0 0-1,0 1 1,0 0 322,0-1 0,0 1 0,1 0 0,-1 0 0,0 0 0,0 0 0,1-1 0,-1 0 0,0 2 0,-1 1-433,-2-6 1,-1 2 0,0 1-1,-1 0 1,1 0 0,-1 0-1,1-3 433,0 7 0,1-1 0,-1-1 0,0 0 0,-1 1 0,-1-6 0,-1 1 0,0 0 0,0-1 0,-1-1 0,1-1 231,0 8 0,0-2 0,0-2 0,0-4-231,0-3 0,0-3 0,0-1 1173,0 16 1,0-4-1174,0-17 0,0-5 1644,0-3-1644,0 11 3276,0-27-2032,0 12-153,-15-16-1091,-21 0 0,1-1 0,-8 2 0,6 2 0,-5 3 0,-3 0 0,-2 2-547,6-1 1,-3 1 0,-2 1 0,-1 1 0,-1-1 0,0 1 390,6-2 0,0 1 0,-2 0 0,0 0 0,0 0 0,-2 1 0,1 0 0,-1 1-209,1 0 1,-1 0 0,-1 2 0,0-1 0,0 1 0,-1 0 0,1 0 0,0 0 0,0-1 279,1 0 0,1 0 0,-1-1 0,1 1 0,0 0 1,-1-1-1,1 2 0,0-1 0,0 1 85,0 1 0,-1 0 0,1 1 0,-1 0 0,1 1 0,-1-1 0,2 0 0,-1-1 0,1-1 0,0 0 0,-1-1 0,1 0 0,0-1 0,1 0 0,-1 1 0,2-1 0,0 1 0,-4 3 0,2 0 0,-1 0 0,1 0 0,1 0 0,1-1 0,0-3-313,-8 1 1,2-2 0,1-2 0,0 1 0,2-1 312,-5 3 0,1 0 0,1 0 0,1 0-225,3-2 1,0-1-1,1 0 1,-1 0 224,-1-1 0,-2-1 0,1 1 0,2 0 0,6 2 0,1 0 0,1 1 0,-2-2 0,-6-3 0,-2-1 0,1 1 0,2 0 0,-4 6 0,3 1 0,-1-3 788,3-7 1,0-2-1,1 1-788,0 4 0,0 0 0,3 1 0,-1 3 0,4-2 1638,7-6 0,3 2-905,-14 12 1653,35-15-2386,-43-15 0,25 6 0,-3-2 0,-12-4 0,-8-4 0,-1 2-123,9 5 1,-1 0 0,-1 1 0,-1-1 122,2 1 0,-2 1 0,0-1 0,0 0 0,2 1 0,-4-1 0,1 0 0,0 0 0,2 1 158,-9-2 0,1 0 0,5 1-158,3 1 0,5 0 0,-9-5 0,28 15 0,15-16 0,0 12 2280,0-12-2280,0 16 0,0-8 0,0 6 0,0-5 0,0-9 0,0 12 0,0-12 0,0 16 0,-16 0 0,-27 0 0,15-1 0,-1 2 0,1 7 0,1 0 0,-22-4 0,37 12 0,-3-16 0,-1 0 0,12 0 0,-43 0 0,17 0 0,-3 0 0,-14 0 0,-6 0 0,8 0 0,-2 0 0,0 0 0,6 0 0,2 0 0,0 0 0,2 0 0,1 0 0,3 0 0,-4 0 0,5 0 0,5 0 0,11-16 0,16-4 0,0-15 0,0-8 0,0 4 0,0-6 0,0-1 0,1-4 0,-2-3-656,-1 10 1,-1-2-1,0-2 1,-1-1 0,0-1 484,1 6 1,0-2-1,0 0 1,0-1 0,-1 0-1,1 1 171,-1-1 0,0-1 0,-1 0 0,1 1 0,-1 1 0,-1 2-188,0-1 1,-1 1 0,-1 2 0,1 1-1,2 2 188,0-15 0,2 3 0,-1 6 0,-4 1 0,1 7 0,7 1 0,0 12 0,-7 0 0,-2-3 0,2-6 0,2-3 0,-3-4 364,-1-2 0,-3-4 0,1-1 1,0-1-365,3 9 0,1-2 0,0 0 0,-1 0 0,1-1 0,-2-5 0,1-2 0,-1 0 0,0 1 0,1 2 0,-1-2 0,0 2 0,0 0 0,1 0 0,-2-3 0,1-2 0,0 2 0,1 4 220,1 5 1,1 3 0,0-1-221,0-5 0,1 0 0,0 3 0,0 1 0,2 1 0,2 3 0,1-2 0,-1 2 0,-2-3 0,-2 0 0,-3-6 0,1 2 0,3-6 0,-12 4 0,16 25 674,-16 10 1,12 8-1,-11 0 1</inkml:trace>
  <inkml:trace contextRef="#ctx0" brushRef="#br1" timeOffset="73467">7074 7514 24575,'37'-11'0,"1"1"0,0-1 0,-1 0 0,2 1 0,1-1 0,1 1 0,2-1 0,0 0 0,1 0 0,1 0 0,1-1 0,1 0 0,1 0 0,1 0-469,-3-1 1,1 1 0,1-1 0,0 0 0,0 0 0,0 0 0,0 1-1,-2 1 1,0 1 0,1-1 0,-1 1 0,0 0 0,-1-1 0,0 0 224,4-3 1,0 0 0,-1-2 0,-1 2 0,0 0 0,-1 2 291,3 0 0,-1 3 0,0 0 0,-2 0 0,-2 1-48,3-2 0,-3 1 0,-1 0 0,-2 1 355,2 2 0,-1 0 0,-2 3-355,-2 2 0,-1 2 0,0-1 0,3-3 0,0 0 0,0 1 0,-1 1 0,0 1 0,2-1-259,-3-1 0,1 0 0,1 0 0,0 0 259,-1 2 0,1 0 0,-1 1 0,2-2 0,2-2 0,2-1 0,-1 0 0,0-1 0,-1 1 0,0 0 0,0-1 0,-1-1 0,-2-2 0,0-1 0,-1 0 0,0-1 0,-1 1 0,-1 0 0,-1 0 0,0 1 0,6 1 0,0 1 0,0 0 0,-6-2 0,1-1 0,0 0 0,0 3 0,9 3 0,1 4 0,3-3 0,-8-1 0,4-1 0,2-1 0,-1 0 0,-1-1 206,-4 0 1,-1-1 0,-1 0 0,2 0-1,1 0-206,1 2 0,2 0 0,1 1 0,1-1 0,-2 0 0,-1-2 0,3-2 0,-2-1 0,-1-1 0,1 0 0,0 1 0,-3 2 0,1 1 0,0 1 0,0-1 0,0 0 0,-2-1 0,3-2 0,-1 0 0,-1-1 0,0 0 0,2 0 0,-3 2 0,1 0 0,1 0 0,0 0 0,-1 0 0,-3-1 0,8-3 0,-2-1 0,-2 1 0,3 0-84,-5 4 0,1 0 0,1 1 0,-1-1 0,-2 1 84,2-1 0,-3-1 0,0 2 0,0 0-50,-2 2 0,0 1 1,-1 1-1,1-1 50,0 1 0,1-1 0,-1 1 0,0 2 0,7 1 0,-1 2 0,2-1 0,-7-3 0,1-2 0,0 0 0,0 2 0,8 1 0,-1 2 0,1-2 0,-1-3 0,-1-1 0,0 1 0,-4 4 0,-1 2 0,-1-1 0,-1 0 0,0 0 0,-1 0 356,-2 0 1,0 0 0,-2 0-357,3 0 0,-2 0 1318,-3 0 1,-5 0-1319,1 0 2549,-11 0-2549,22 0 0,-10 7 0,5 2 0,-2-1 0,5 0 0,2 2 0,0-1-481,2 2 1,0 1 0,0 0-1,3 0 481,-3-1 0,2 0 0,0-1 0,0 1 0,-4-1 0,1 1 0,-3 0 0,-1 0 0,-2-1 0,6 3 0,-2-1 0,-4-1 0,-1-2 0,-7 1 0,-6 6 0,-5 0 0,-15-12 0,-15 19 2996,11-21-2996,-28 22 0,28-5 0,-27 16 0,20 0 0,2 5 0,-4 0 0,-1 4-820,2-3 1,0 5 0,-1 3 0,1 1 798,2-4 0,1 0 0,-1 1 0,1 3 0,0 2-389,1-7 0,0 1 1,1 2-1,-1 1 1,0 2-1,0 0 0,0 0 1,0 0 181,1-6 1,0-1 0,0 1 0,0 0 0,-1 1 0,1 0 0,0 0 0,1 1 0,-1 0 0,2 1-47,0-4 1,0 1 0,0 1 0,1 0 0,0 0 0,0 1 0,1 0 0,-1 0 0,1 0 0,-1-1 0,1 1 0,0 0 227,-1-1 0,1 1 0,0-1 1,-1 1-1,1 0 0,0 0 1,1-1-1,-1 1 0,0-1 0,0 1 1,1-1-1,-1 0-177,1 3 1,-1 0-1,0 1 1,1-1 0,0 0-1,-1-1 1,1 1-1,0-1 1,1 0 0,-1-1-1,1 0 223,0 1 0,0 0 0,1-1 0,0 0 0,0 0 0,0-1 0,0-1 0,0 0 0,0-1 0,0 0-22,-1 3 0,0-1 1,0-1-1,0 0 1,0-1-1,-1-1 1,2-1-1,-1-1 22,1 4 0,-1 0 0,2-2 0,-1-1 0,0-2 0,0-3 759,0 15 1,0-5 0,0-2-760,0-7 0,0-2 0,0-3 1638,-1 0 0,2-3-1447,3 1 0,0 1-191,-4 9 0,2 2 0,8 2 0,3 0 0,-4-2 0,2-2 1638,6-1 0,1-3 205,2 6 1433,-5-23-2700,-15-5-108,0-15-468,0 16 0,0-12 0,1 32 0,-2 14 0,-3-17 0,-1 1 0,-1 3-532,1 1 1,1 2-1,-1 2 1,-1 1 531,-2 4 0,-1 1 0,0 0 0,0-1 0,2-5 0,0-1 0,1-1 0,-2-1 0,-3 11 0,-1-1 0,2-4 0,5-3 0,-2-4 0,-9-6 0,1-9 0,11-19 0,-12 11 0,16-15 2126,0 0-2126,-15 0 0,-5-15 0,-23-5 0,4 3 0,-6-1 0,8 4 0,-2-1 0,-3 1-612,0 0 1,-4 1-1,-2 0 1,0 0 611,4 1 0,-1 1 0,-1 0 0,-1 0 0,0 1-541,3 1 0,-1 0 1,-1 0-1,0 1 0,-1-1 1,0 0 540,5 0 0,-1 0 0,0 0 0,0 0 0,0 1 0,-1 0 0,0 1 0,0 2 0,-1 1 0,-1 1 0,1 0 0,-1 1 0,1-1 0,-1 0-440,-1-2 0,0 0 0,0 0 0,-1 0 1,0 0-1,0 1 0,0 1 440,3 2 0,-1 0 0,0 1 0,0 0 0,-1 1 0,1 0 0,-1-1 0,1 0 0,0 0 0,0 0 0,0 0 0,1-1 0,-1 1 0,0 0 0,-1 1 0,1-1 0,-2 1 0,-1 1 0,0-1 0,0 1 0,1 0 0,-1 0 0,2 1 0,0 0 0,-2 1 0,2 1 0,-1 0 0,2 0 0,-1 1 0,1-1 0,-1 0 0,1-1 0,-1 0 0,1-1 0,-1 0 0,1 2 0,1 0 0,1 3 0,-2 3 0,1 2 0,0 2 0,2 0 0,-2-1 0,1-2 0,-3-3 0,0-3 0,0-1 0,0 0 0,1 3 0,1 2-311,5 4 1,1 2 0,1 2 0,0 1 0,0-2 0,-2-1 310,-4-2 0,-1-2 0,-1-1 0,1 1 0,0 0 0,3 2 0,1 2 0,1 2 0,2 1 0,0-1 0,-1-1 116,1-3 0,-1-2 1,0 0-1,1 0 1,2 0-117,-12 8 0,2 1 0,3-3 730,9-4 0,1-2 1,0-1-731,-16 3 0,2 0 1638,14 3 0,3-3-1596,-5-10 2970,20 12-3012,-1-16 1370,4 0-1370,-21 0 157,-10 16-157,13-14 0,-3-1 0,-10 11 0,-2 0 0,0-11 0,0 0 0,-1 11 0,3-1 0,11-9 0,2 0 0,-13 14 0,25-16 0,-6 0 0,5 0 0,-16 0 0,6-7 0,-1-2 0,2 5 0,-1-3 0,-14-16 0,0-3 0,6 10 0,1 0 0,0-9 0,2-1 0,6 13 0,3-1 0,3-10 0,1-1 0,-8 9 0,-1 1 0,2-12 0,-1 3 0,-3 13 0,1 2 0,-4-15 0,4 22 0,27-5 0,-12-9 0,16-4 0,-9-4 0,-6-3 0,-1 4 0,-5-1 0,-4-5 0,-5-3 0,-1 1-439,-1 3 1,-2 1-1,0-2 439,5 0 0,-1-2 0,1-1 0,1 2 0,-3-1 0,0 1 0,3-1 0,3-1 0,2-2 0,3-2 0,2-3 0,4-4 0,3-2 0,3 2 0,3-2 0,2-3 0,-1-2-547,1 6 1,-1-3 0,2-1 0,-1-2 0,1-1 0,0 1 493,1 2 0,1-1 0,0-1 0,0-1 0,1 1 0,-1-1 1,0 1 52,0 5 0,0 0 0,0 0 0,0 0 0,0 0 0,0 0 0,0 1 0,0-1 0,0-3 0,1-1 0,-1 0 0,1 1 0,-1 1 0,-1 0 0,0 2 0,-1 0 0,0 1 0,-1 1 0,-1 1 0,2 0 0,0 1-216,1-3 1,1 1-1,0 1 1,0 1-1,-3 2 216,-7-12 0,-2 4 0,2 2-54,8 5 0,2 2 1,-2 4 53,-6 1 0,1 3 980,7-13-980,0 25 3276,0-5-2966,0-12-310,-4-9 0,0-6 0,3 7 0,1-2 0,-1-3-252,-4 4 1,-1-2-1,-1-1 1,1-2 251,2 5 0,1-2 0,0-1 0,-1 1 0,-1 2 0,-3-6 0,-2 1 0,1 1 0,0 1 0,4 5 0,0 1 0,1 1 0,-1 4 101,-4-14 0,2 8-101,7-1 0,0 17 0,0 1 0,0-22 0,0 13 0,0-1 0,0 0 0,0 0 1220,0-2 0,0 1-1220,0 1 0,0 0 0,1-1 0,-2 3 0,-14-14 0,13 21 0,0 1 0,-14-10 0,16 7 0,-8-5 0,6 5 0,-6 9 0,-7 3 0,11 16 0,-12 0 0</inkml:trace>
  <inkml:trace contextRef="#ctx0" brushRef="#br1" timeOffset="80051">6774 7620 24575,'0'-35'0,"0"10"0,0-1 0,0-5 0,0-1 0,0-4 0,0 0 0,0-1 0,0 3 0,0-3 0,31 13 0,-1 17 0,9 4 0,2-2-820,-3-3 1,2 0 0,2-2 0,4 0 791,-7 2 0,3 0 1,2 0-1,2-1 0,0 0 1,1-1-1,-1 0-382,-2-1 0,0 0 1,1-1-1,0 0 1,0-1-1,1 0 0,-1 1 1,0 0 308,-1-1 1,1 1 0,0-1 0,-1 0 0,1 1 0,0-1-1,-1 1 1,0 0 100,0 0 0,1 1 0,0 0 0,-1 0 0,0 0 0,-1 0 0,-2-1 0,-2 0-221,10-5 1,-3-1 0,-2 0-1,-1 1 1,-1 3 220,-1 5 0,-1 2 0,-1 1 0,-1-3-160,1-6 0,-1-3 0,-1 1 0,-2 4 160,1 6 0,-3 3 0,2-1 0,9-5 0,1-2 0,-2 1 1131,3-2 0,-2 3-1131,1 8 0,-6 0 3276,-8-14-2309,16 16-967,-19 0 0,2 0 0,7 0 0,4 0-311,-4 0 1,3 1-1,1-1 1,3-1 310,-4-1 0,1 0 0,2-2 0,2 1 0,-1 0 0,0 1-373,2 1 1,0 0 0,0 1 0,1 0 0,0 0 0,-1-2 372,2 0 0,0-1 0,-1 0 0,1 0 0,-2 0 0,0 2 0,0 0 0,0 1 0,-1 0 0,-1 0 0,-2 1-121,4-1 0,-1 1 0,-2-1 0,-3-1 121,-2-4 0,-3-1 0,-2 1 0,11 3 0,-3 0 0,-7-7 0,2 2 0,-3 10 0,2 3 0,1 1 420,7 0 0,2-1 1,0 1-421,-7-3 0,0 1 0,1 0 0,-1 0 0,2 3 0,1 0 0,-1 1 0,-2-2 1092,0-3 0,-1-1 0,-2 1-1057,10 5 1,-6 0 641,-12-1-677,20 8 0,-23-13 0,11 12 0,4 2 730,-10-8 1,-1 1-731,8 8 0,-1 0 0,-7-8 0,-3-1 0,2 7 0,5-16 0,-13 0 0,24 0 0,-11 2 0,5 1 0,2 0-571,-3-2 1,2-1 0,1 0 0,3 1 570,1 0 0,3 1 0,2 0 0,-1-1 0,0 1 0,-1-2 0,-1 0 0,0 0 0,0 0 0,0 0 0,-2 0 0,0 0 0,0 0 0,-2 0 0,-2 0 0,12 0 0,-3 0 0,-4 0 0,8 0 0,-8 0 0,-1 0 0,-11 0 0,-13 0 0,9 0 0,21 0 1140,-23 7 1,3 1-1141,13-6 0,4 0 0,-12 7 0,2 3 0,0-1-380,1-4 0,2-2 0,0 2 380,7 4 0,0 1 0,2 0 0,-9-2 0,1-1 0,0-1 0,-1 1 0,11 0 0,-2 0 0,1 0 0,-11-1 0,0 0 0,-1 1 0,-3-1 0,14 6 0,-6 0 0,-4-6 0,-7 4 0,-4 19 0,-11-27 0,15 27 0,-16-10 0,2 1 0,12 3 0,7 2 0,-1 2-832,-4 5 1,-2 3 0,5-1 831,-5-9 0,4 0 0,2 0 0,-1-1 0,-2-1 0,7 8 0,-2-2 0,2-1 147,-2-7 0,3-1 1,-1-1-1,-4-3-147,8 5 0,-2-3 0,5-1 0,-5-3 0,-4 4 0,2-4 0,-35-16 0,12 8 2581,-16-6-2581,0 5 464,0-7-464,0 16 0,0-12 0,0 27 0,6-6 0,3 1 0,8 6 0,2 3 0,-9-4 0,0 1 0,1 1 0,5-1 0,1 0 0,-1 0 0,-2 13 0,-1 0 0,-1-10 0,-1 0 0,2-1 0,5 11 0,-1 0 0,-6 2 0,-2 2 0,-2-10 0,2 1 0,-2 1-347,-1-2 1,0 0 0,0 2 346,0 0 0,1 2 0,0 1 0,0 1-466,2 2 0,-1 2 0,1 0 1,0 0 465,-1-10 0,-1 1 0,1 0 0,-1 0 0,-1 1-418,-1 2 1,-1 0 0,0 1 0,-1 0 0,0-1 417,1-2 0,0 0 0,-1 0 0,0-1 0,-1-1 0,-1 5 0,-1-2 0,-1 1 0,1 1 0,0-4 0,1 1 0,-1 1 0,0-1 0,-1-2-215,-2 2 0,-2-2 1,1-1-1,0 1 215,3 3 0,1 1 0,-1-1 0,-1-2 0,-3 0 0,-1-1 0,2-3 0,4 13 0,0-3 391,-8-13 0,0-4-391,4 8 1634,-12 3-1634,16-36 2295,0 11-2295,0 17 1136,0-1-1136,0 2 0,0 3 0,1-2 0,-2 2 0,-6 8 0,-1 0 0,7 2 0,-2-2 0,-13-6 0,0-3 0,15-3 0,-1-5 0,-14-8 0,16 13 0,0-28 0,0 11 0,-8-15 0,6 8 0,-21 26 0,13-13 0,0 5 0,-7 8 0,-3 5 0,-2-3-271,-5 1 1,-3-1 270,4 0 0,-1 2 0,2-4 0,5-9 0,1-3 0,-3-1 0,4 1 0,17 11 0,-7-21 0,8 4 0,0 15 541,0 0-541,0-5 0,0 1 0,0 2 0,0 1 0,0-2 0,0-1 0,0 20 0,0-15 0,0 1 0,0 14 0,-6-17 0,-4 2 0,-6 3 0,-3-1 0,-3-6 0,-3-1 0,-9-1 0,-1 1 0,4 3 0,-1-2 0,-6-4 0,-2 0 0,4 3 0,-1-2 0,2-10 0,0-2 0,0 3 0,1-1 0,7-5 0,-1 0 0,-13 7 0,-2 1 0,7-4 0,-2 0 0,1-4 0,-1 1 0,1 1 0,-5 9 0,0 1 0,6-8 0,-1-2 0,0 1-347,4 1 0,2 1 1,-3-1 346,-8 3 0,-3 0 0,1-2 0,1-4 0,1-2 0,-1 3 0,8 1 0,0 3 0,0-1 0,1-1 0,-6 0 0,1-3 0,2 2-5,-9 8 0,2 1 5,-1-4 0,6-1 0,8 3 0,-16-5 0,11-13 0,-3-4 0,-2 3 0,-6-2-674,4-1 1,-5-2 0,-4-1 0,1 1 673,8 0 0,-1 0 0,-1 0 0,0 0 0,-1 0 0,1 1 0,-2-1 0,0 1 0,0 0 0,0 0 0,1-1 0,-4 1 0,0-1 0,1 1 0,1 0 0,0 1 0,5 1 0,-1 1 0,2 0 0,2 1 0,3-1 298,-2 0 0,3 0 1,4 0-299,-1 0 0,5 0 9,-11 0-9,35 0 0,-12 0 0,16 0 2839,-16 0-2839,-19 0 0,6 0 0,-5 0 0,-5 0 0,-5 0 0,0 0-297,1 0 1,-1 0-1,0 0 297,-4 0 0,-1 0 0,3 0 0,6 0 0,2 0 0,4 0 0,0 0 0,5 0 0,-6 0 0,4 0 0,19 0 0,-18 0 0,-5 0 0,-8 0 0,8 0 0,-7 0 0,3 0 445,0 0 0,0 0-445,-6 0 0,2 0 0,11 0 0,5 0 0,0 0 0,-22 0 0,18-4 0,-4-2 0,-1 0-356,-4 2 0,-2 0 0,0 0 356,-5-1 0,-1-1 0,0 0 0,10 0 0,0-1 0,0 1 0,1 1 0,-6 3 0,1 2 0,0-2 0,1-3 0,2-1 0,-1 2 0,1 3 0,1 1 0,6 1 0,-8-1 0,1-16 0,9 13 0,-5 2 0,5-3 0,-4-2 0,-3 0-586,-1 3 0,-4 0 0,-3 0 0,-1 0 0,1 0 586,-1-2 0,-1 0 0,0-1 0,-1 0 0,-1 0 0,2 1 0,-2-1 0,0 0 0,0-1 0,0 1 0,2-1 0,-4-1 0,2-2 0,0 1 0,2 0 0,0 2 0,4 2 0,1 1 0,1 0 0,1 1 0,4-1 302,-6-2 0,4 1 0,2 1-302,-4 3 0,6 2 0,-2-1 0,-7-16 0,6 12 0,5-4 0,-3 0 1546,7 8 0,0 0-1546,-12-7 0,1-1 0,-8 4 0,14-12 0,9 8 0,-11-25 0,2 11 0,-7-2 0,-4-1-656,9 6 1,-1 0-1,-2-1 1,-1-1 0,-2 0 619,2 0 0,-3-1 1,0-1-1,-1 1 0,0 0 1,0 1 35,-3 1 0,0 1 0,-1 1 0,0 0 0,1 1 0,3-1 0,1 0 0,0 0 0,2 0 0,2 0 0,0 2 0,-1 0 0,0 1 0,3 0 0,5 2 0,1 0 0,7-1 0,0-19 0,23 21 0,0-20 0,0 29 3276,0-45-3169,0 19 1,0-4-108,-4-7 0,-1-4 0,-2-4-573,0 5 1,-2-3 0,-1-2-1,1-1 573,0 3 0,1-2 0,-1 0 0,-1-1 0,-1 1 0,-2 2 0,0 0 0,-2 1 0,1 0 0,0 0 0,1 2 0,0-1 0,0 2 0,1 0 0,0 3 0,-1-11 0,0 2 0,0 5 0,-5-4 0,5 6 0,13-2 0,0 27 0,0 0 0,0 12 0,0-11 2290,0 15-2290,0-8 0,-8-10 0,0-19 0,-2-8 0,-3 5 0,-1 0 0,5-6 0,-2 1 0,-5 11 0,1 4 0,11 2 0,-12 9 0,16 3 0,0-15 0,0-16 0,-4 9 0,-2-6 0,1-2-682,3-1 0,2-2 0,-2-2 682,-3 7 0,-1-1 0,-1 0 0,1 1 0,0-6 0,0 2 0,1 3 0,-1-6 0,0 6 0,-3 14 0,2 3 0,7-7 0,0 15 0,0 4 0,0-7 0,0-1 0,0-5 0,0-14 0,0-4 202,0 5 1,0-2-1,0-1-202,0-3 0,0 0 0,0 0 0,0 5 0,0 1 0,0 0 0,0 3 0,0 1 0,0 3 0,0 2 0,0 4 0,0-7 0,0 5 0,0 27 0,0-12 0,0-8 0,0-6 0,0-18 0,0-4-31,0 10 1,0-2-1,0-2 31,0 5 0,0-3 0,0 0 0,0 3 0,0-3 0,0 2 0,0 0 0,0 3 0,0-1 0,0 4 0,0-6 0,0 5 0,0-6 0,0 26 0,0 9 0,0 8 0,0-16 1531,0-4-1531,0-15 0,0 0 0,0 15 0,16-3 0,-12 21 0,12-6 0,-9 8 0,-5 0 0,38-16 0,-18 8 0,3-3 0,2-5 0,3-3 0,1 3 0,14 0 0,0 0 0,-15 1 0,0-3 0,-2 2 0,5 2 0,-3 1 0,13-7 0,-25 5 0,5 15 0,-3-16 0,15 12 0,-6-12 0,1 1 0,11 11 0,-10-8 0,-3 0 0,-9 10 0,-3-5 0,0 7 0,-28 0 0,8 0 0</inkml:trace>
  <inkml:trace contextRef="#ctx0" brushRef="#br1" timeOffset="138568">8749 8255 24575,'0'43'0,"0"-10"0,0 3 0,0 0 0,0 2 0,0-2 0,0 2 0,0 0-514,0-2 0,0-1 0,0 2 514,0 5 0,-1 2 0,2 1 0,2-6 0,2 1 0,-1 0 0,0-2 0,-3 4 0,0-1 0,1-1 0,2 4 0,2-1 0,0-2 250,2 3 0,-1-2-250,-5-6 0,0 0 128,6 8 0,0-1-128,-8-7 0,0 0 0,7 6 0,1 2-138,-3-7 0,-2 1 0,1-1 138,5 7 0,0 0 0,-1 0 0,1 2 0,-3-2 0,-4-1 0,0-2 0,6 7 0,0 0 385,-8-8 0,0-2-385,7 1 0,2 1 0,0 6 0,1 4 0,-3-11 0,-1 2 0,1 2-416,0-5 0,2 2 0,0 1 0,-3-1 416,-2 0 0,-2 1 0,0 0 0,2 0 0,3-1 0,1 0 0,2 0 0,-2-2-296,2 8 1,-1-2 0,0-2 295,1 5 0,-1-4 187,-1-7 1,0-4-188,8 12 0,-12-9 0,11-16 1618,1 13-1618,-12-28 987,12 19-987,-16-21 0,0 22 0,0-20 0,0 27 0,0-27 0,0 27 0,15-27 0,-11 12 0,12-16 0,-16 0 0,8 0 0,-6 0 0,5 0 0,9 0 0,4 0 0,7 7 0,5 2 0,-5-8 0,2 1 0,3 6 0,3 1 0,0-2 0,14-6 0,2 0-556,-6 5 1,2 3 0,0-1 555,0-1 0,1 0 0,0-1 0,-5-1 0,1-1 0,0 1 0,0 1 0,0 1 0,0 2 0,1 0 0,0-3 0,3-3 0,1-3 0,0 0 0,-1 1 0,1 2 0,0 2 0,-1 0 0,0-2 0,-2-3 0,-1-1 0,-1 1 0,0 1 0,-4 2 0,0 1 0,0 1 0,-2-2 0,10-1 0,-2-2 0,0 2-197,-5 3 0,0 1 0,0-1 197,-2-4 0,-1-2 0,1 1 0,1 0 0,1 0 0,-1 0 0,-1 0 0,-1 0 0,1 0 0,0 0 0,-1 1 0,0-2 0,-2-3 0,0-2 0,-2 0 0,12-3 0,-4-1 0,-14 0 0,-1 0 0,14-6 0,-1 1 0,-15 5 0,1 0 0,19-3 0,4-1 0,-17 3 0,0 0 0,0-1 364,1-2 0,0-1 0,1 1-364,6 2 0,1 0 0,-1-3 0,-1-8 0,-1-4 0,1 2 0,2 6 0,1 2 0,-2-3 0,0-7 0,-2-4 0,0 2 0,-2 5 0,-1 0 0,0 0 0,-2 0 0,-1 0 0,-1 1 0,9-4 0,0 1 0,3 5 0,0-1 0,-13 6 0,-1-2 0,1 1 0,-1 2 0,1 0 0,1-2 0,7-4 0,3-3 0,-1 1 0,1-1 0,1 0 0,1 1-351,-7 5 1,2 0-1,0 0 1,1 0 350,0-3 0,1-1 0,0 0 0,-1 0 0,-2 4 0,-1-1 0,0 1 0,-2 1-109,9-4 0,-2 0 0,-1 0 109,-6 0 0,-2 0 0,-2 4 0,3 6 0,-3 1 0,13-14 475,-26 24-475,-9-15 2045,-8 11-2045,16-12 374,-28 16-374,24-16 0,-36-11 0,15-5 0,1-5 0,-5 2 0,-2-4 0,4-6 0,-1-5 0,0 2-331,0 9 0,0 1 1,1-1 330,4-4 0,2-2 0,-3 2 0,-4 2 0,-2 2 0,1 1 0,2-8 0,0 0 0,3 6 0,-1-1 0,-1 1 0,0 5 0,-1 3 0,1-1-137,-1-16 1,2 2 136,0 2 0,-2 3 0,-1 14 0,1 0 0,9-12 0,2 5 0,-8 12 0,8-24 977,-16 35-977,13-37 288,-13 2-288,8 9 0,0-3 0,-1 2 0,-1-2 0,-1 9 0,-2 0 0,1 0 0,-1-13 0,-1 0 0,-3 0 0,1 2 0,1 7 0,2 1 0,4 0 0,-1 1 0,-6 10 0,0 1 0,7-3 0,-1 1 0,-18-2 0,-5-6 0,21 21 0,-4-19 0,1 27 0,-5-12 0,1 0 0,3 12 0,0-11 0,12 15 0,-11 0 0,15 0 0,-8 0 0,6 0 0,-6 0 0,8 0 0,-16 0 0,12 0 0,-27 0 0,11 0 0,-23 0 0,4 0 0,-6 0 0,10-4 0,-1-3 0,-3 2-277,3 2 0,-2 1 0,0-1 0,-1-1 277,0-3 0,-1-1 0,0-2 0,1 2 0,-1 1 0,0 0 0,0 1 0,1-1 0,-1-2 0,0 0 0,1 0 0,-1 0 0,0 0 0,1 0 0,-1 0 0,0 1 0,0 2 0,0 2 0,0 0 0,2-2 0,-6-4 0,2-2 0,0 3 0,4 6 0,0 4 0,2-3 0,-8-6 0,2 0 0,6 4 0,0 1 0,-3 2 0,-1 0 0,2-3 0,-2 0 0,0 3 0,-4 1 0,1 1-304,4-1 1,1 0 0,-1 0 303,1 0 0,-1 0 0,-1 0 0,2 0 0,-4 0 0,2 0 0,-1 0 0,-3 0 0,1 0 0,-2 0 0,-1 0 0,-2 0 0,1 0 0,2 0 0,0 0 0,0 0 0,-2 0 0,1 0 0,0 0 0,4 0 0,1 1 0,0-2 0,-3-4 0,-1-1 0,3 1 0,-5 3 0,0 0 0,6-3 0,-1-1 0,1 1 0,-1 5 0,0 0 191,8 0 1,-2 0-1,0 0-191,1 0 0,1 0 0,-1 0 0,-10 0 0,0 0-34,1 0 1,0 0 33,0 0 0,2 0 0,6 0 0,-1 0 0,-6 0 0,0 0 467,6-1 1,2 2-468,-1 7 0,1 0 251,0-7 1,1 2-252,7 9 0,0 0 36,-8-10 1,1-2-37,-13 7 0,21 2 0,1-2 0,-10-3 0,15 12 0,4-16 0,16 15 0,0-11 0,0 12 0,0-16 0,0 16 0,0-12 0,0 11 0,0-15 0,0 16 0,0-12 0,0 27 0,-7-27 0,5 20 0,-6-22 0,8 21 0,-16-19 0,12 27 0,-11-27 0,15 28 0,0-28 0,0 11 0,0 1 0,-16-12 0,12 19 0,-27-21 0,11 22 0,-7-5 0,2 5 0,1 3 0,8-4 0,0 1 0,-10 10 0,1 1 0,11-8 0,1 1 0,-4 13 0,0 2 0,4-6 0,-1 1 0,-4 6 0,1 0 0,7-8 0,0-2 0,-6 1 0,1-1 0,9-3 0,0 1 0,-11 14 0,1 2 0,10-6 0,0 0 0,-4-10 0,-2 0 0,3 0 0,6 8 0,2-1 0,-7 0 0,0 0 0,7-11 0,2 1 0,-1 12 0,0 0 0,0-12 0,0-1 0,0 3 0,0 1 0,0-2 0,0-2 0,0 10 0,0-9 0,0 0 0,0 18 0,0-13 0,0 1 0,0 0 0,0 1 0,-1-1 0,2 2 0,5 6 0,4 0 0,-1-6 0,1-1 0,4 6 0,0 2 0,-5 0 0,-1 0 0,4 1 0,0 0 0,-2 0 0,-1-1 0,0-8 0,2-2 0,5 1 0,-1-1 0,-5-3 0,0 1 0,3-1 0,1 0 0,3 3 0,0 1 0,-4 0 0,1 0 0,3 2 0,2-1 0,1-1 0,3 0 0,3 7 0,1 1 0,-4-6 0,1 0 0,-7-8 0,0 1 0,0-1 0,4 12 0,1-3 0,-3-14 0,-1-1 0,-4 2 0,-1-1 0,19 3 0,-28 9 0,27-1 0,-11-8 0,7 7 0,-3-13 0,1 1 0,-10-3 0,1 1 0,13 2 0,1-1 0,7 12 0,7-21 0,-9 19 0,0-11 0,8 0 0,-6 11 0,-8-28 0,1-2 0,1 11 0,1-1 0,6-8 0,4-4 0,-4 4 0,3 0 0,0-1-607,1-1 1,0-1 0,1-1 606,-6 1 0,1 0 0,0 0 0,0 0 0,1 0 0,1 0 0,-1 0 0,0 0-226,7 0 1,-1 0-1,-1 0 226,-2 0 0,-1 0 0,0 0 0,2 1 0,0-1 0,-2-1 0,6-2 0,0-2 0,-10 1 0,1-2 0,-1-1 0,12-6 0,-2-2 0,-2-2 0,0-1 0,-11 6 0,2 1 0,-2-1 0,11-11 0,0 3 0,-1 9 0,0 0 0,0-10 0,-2 3 0,-13 16 0,-1 0 0,6-13 0,-1-1 0,-6 5 0,-1 2 0,-3-1 0,1 0 876,2 2 1,-1 1-877,2-1 743,22 6-743,-17-22 0,-4 15 0,2-1 0,4-7 0,1-1 0,1-4 0,2 0 0,1 9 0,3 2 0,-3-2 0,0-8 0,0-1 0,-1 9 0,3 1 0,-4 2 0,-6 0 0,-3 0 0,6-6 0,0 1 0,-3 9 0,-3 0 0,-4-9 0,-1-3 0,11-3 0,1-1 0,-1-6 0,2 1 0,-5 11 0,2 1 0,-1-1 0,2-6 0,-2-1 0,2 3 0,1 8 0,1 4 0,-1-3 0,0-8 0,0-3 0,-1 4 0,12 6 0,-2 2 0,1-9 0,-2-1 0,-7 10 0,-1 1 0,0-9 0,-1 0 0,-10 9 0,-1-1 0,3-7 0,-1 2 0,2 11 0,-3-6 0,1-3 0,-2 4 0,1 0 0,15-4 0,1-1 0,-11 4 0,-2 0 0,4-7 0,-3 3 0,0 10 0,-11-12 0,7 16 0,-20 0 0,27-15 0,-27 11 0,12-12 0,-16 16 0,15 0 0,-11 0 0,12-8 0,0-10 0,-5-25 0,20 14 0,3-4 0,-19 3 0,-2-4 0,2 2-265,12-2 1,4 2-1,-5-2 265,-8-1 0,-4-1 0,1 1 0,3 4 0,0 2 0,-3 1 0,-3-5 0,-4 3 0,1 3 0,-2 3 0,-7-3 0,0-7 0,0 22 0,-16-19 794,12 12-794,-27-1 0,27-11 0,-28 3 0,21-3 0,3-6 0,-4-7 0,-4-3-348,2 13 1,-4-4 0,1 0 0,2 1 347,2-2 0,3 1 0,-3 0 0,-5-7 0,-3 1 0,2 5 0,0 11 0,4 1 0,10-6 0,-1 2 0,-26-1 0,22 7 0,1-1 0,-11-9 0,4 14 0,1-1 694,9-4 1,0-1-695,-10 4 0,-1-1 0,2-12 0,2-2 0,3 5 0,1 1 0,-7-8 0,0 0 0,6 0 0,1 1 0,-5 8 0,0 0 0,5-4 0,1 1 0,-4 6 0,0 1 0,2 0 0,0 1 0,-9-17 0,-13 8 0,29 15 0,-29-11 0,28 27 0,-11-12 0,15 16 0,-8 0 0,6 0 0,-6 0 0,8 0 0,-16 0 0,12 0 0,-43-8 0,25 0 0,-3-1 0,-16-4 0,-6-2 0,3 0 0,-4-3 0,3 0-689,9 3 1,1 0 0,-2-2 688,-3 1 0,-3-1 0,-1 0 0,4-1 0,3-4 0,2 0 0,-4 3 0,-5 5 0,-4 3 0,-1 1 0,4-2 0,-1-5 0,2 0 0,-2 2 0,1 6 0,-4 2 0,1 1 0,4 0 0,5 0 0,3-1 0,-1 1-120,0 0 0,-1 0 0,2 2 120,-12 3 0,2 2 0,5-1 0,-1 0 0,6 0 0,-2 0 0,1 0 0,1 0 0,1 0 0,-2 0-372,-8 0 1,-2 0-1,0 0 372,2 0 0,0 0 0,-1 0 0,-1 0 0,0 0 0,0 0 0,3 0 0,0 0 0,1 0 0,2 0 0,0 0 0,0 0 0,-5 0 0,-1-1 0,0 2 0,0 4 0,0 1 0,-2-1 0,10-4 0,-1 0 0,0-1 0,1 2 0,1 1 0,0 1 0,1 0 0,-1 0 0,-1 1 0,-1-1 0,1 0 0,0-1 0,1-1 0,0-2 0,1 1 0,-1 0 0,-2 3 0,0 0 0,0 1 0,1-2 0,-4-2 0,1-2 0,0 1 0,-4 0 0,0 0 0,3 0 0,-8-1 0,2 2 0,13 1 0,1 1 0,0 0 0,-14-3 0,2 2 0,-2 8 0,2 3 0,9-3 0,1 0 950,-5-1 0,0 1-950,10 7 0,1-2 187,3-14 1,1 2-188,-8 28 1265,12-27-1265,5 12 0,6-1 0,-3-11 0,-1 20 0,12-22 0,-27 5 0,27 9 0,-28-12 0,28 27 0,-19-11 0,5 15 0,6-15 0,-19 3 0,27 11 0,-27-3 0,29-6 0,0 1 0,-14-4 0,1-1 0,11 16 0,-8-8 0,0 1 0,10 17 0,-9-21 0,-1 1 0,10 3 0,0-1 0,-13-6 0,-2 1 0,7 16 0,1 4 0,-9 0 0,0 2 0,11-8 0,1 1 0,0 0 0,-3 2 0,1 0 0,1 0-260,6 3 0,2 0 1,-3 0 259,-5-3 0,-2 1 0,2 0 0,4 7 0,3 1 0,-1-2 0,-4-5 0,-1-1 0,1 1 0,4 3 0,2 1 0,-1-1 0,0-4 0,0-1 0,0-1 0,0-1 0,0 0 0,0-1 0,0-3 0,0 0 0,0 1 0,0 3 0,0 1 0,0 0 0,0 4 0,-1 0 0,2 2 0,2-6 0,1 3 0,1 0 0,-1-1-570,-1-3 1,-1-2 0,1 2 0,1 1 569,1 1 0,2 3 0,0 1 0,0-1 0,0-1 0,0 6 0,0-2 0,0 1 0,-1 2-441,0-8 0,0 2 0,-1 1 1,1 0-1,0-1 0,1-1 441,1 3 0,1 0 0,-1-1 0,1-1 0,0 0 0,-2-1 0,0 0 0,-1 0 0,2-1 0,1-3-194,5 3 0,2-2 0,0-1 0,-3-1 194,-5 5 0,-2-1 0,3-4 277,16 5 0,-3-5-277,-15-6 0,-2-5 1902,13-8-1902,-10 13 2946,7-29-2946,-11 13 1075,28 0-1075,-28-12 0,27 11 0,-11-15 0,7 0 0,22 0 0,-19 1 0,3-2 0,3-2 0,5-3 0,3 0-703,-1-2 1,3-1 0,1 0-1,1-1 703,-6 3 0,1-1 0,1 0 0,0 1 0,1-2 0,-3 1 0,1 0 0,1-1 0,0 0 0,1 0 0,0 1 0,1 1 0,2-1 0,0 1 0,-1 0 0,-1 0 0,-1 0 0,-2 0 0,-1 0 0,-2 0 0,1-1 0,1 0 0,6-3 0,2-1 0,1-1 0,-3 1 0,-4 1-438,2 0 0,-5 2 1,3-2 437,-2-1 0,2-1 0,0 0 0,-4 2-271,-1 1 0,-3 1 1,1 0 270,10-2 0,2 0 0,-2-2 0,-4-1 0,-1-1 0,-1 1 0,-7 2 0,0 0 0,2-1 0,-1-1 0,4-1 0,-1 0 0,-3 0 0,-3-1 0,-1 1 0,2-1 0,2 0 0,3-2 0,0 1 0,-2-1 0,1-3 0,-1 0 0,0 1-118,7-2 0,1 2 1,-3-1 117,2-6 0,-2 1 0,-10 11 0,1 0 0,-1 2 0,8-5 0,0 1 0,-7 2 0,0 0 0,1 1 0,-1 2 0,1-1 0,1 1 0,7-2 0,0 0 0,-1-1 0,-6-2 0,-2-1 0,2 2 0,3 5 0,1 3 0,-1-4 0,-6-9 0,-2-2 0,1 2 0,14 4 0,0 3 1207,-7-4 1,-3 0-1208,-7 1 0,-2 3 1414,19 10-1414,-1-19 496,-10 20 1,2 4-497,-2-4 0,1-2 233,5-2 0,0-2-233,4 1 0,-1-3 0,-13-6 0,0-2 0,6 5 0,3 1 0,-3-3 0,0-9 0,-1-3-153,-1 7 1,2 0-1,-1 1 153,3-4 0,-2 0 0,-2-2 0,-3 3 0,5 12 0,-3-21 0,-21 13 0,23-16 0,-23-9 229,5 18 0,0-1-229,-6 1 0,-1-2 0,9-6 0,0-1 0,-7-6 0,-3-4 0,-1 8 0,0-1 0,-5-3-591,-6 3 1,-4-2 0,-2 0 0,1-1 590,0 1 0,0-1 0,-1 0 0,-2 1 0,-2-1 0,-2 1 0,0 0 0,0 2 0,-2-8 0,0 2 0,1 3 0,-6-6 0,3 3 0,9 9 0,2 2 0,-7-10 0,16 8 0,0-1 0,-7 8 0,-1-3 0,5-7 0,2-4 0,-6-1 0,-3-5 0,3 0 237,6 0 1,1-1-1,-1-1-237,-3 7 0,-2-1 0,-1-1 0,1 3 0,0-8 0,0 2 0,-2 2-45,-3 6 1,-2 2 0,2 1 44,2-13 0,-2 6 0,-5 19 0,1 3 0,11-12 0,-12 27 0,8 7 1636,7 0-1636,-7 0 146,8-16-146,-16-4 0,12 1 0,-27-13 0,11 13 0,1-9 0,-13 11 0,28 9 0,-11 8 0,15 0 0,0 0 0,0 8 0,0-6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59:34.2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9490 13511 24575,'0'-25'0,"0"-1"0,0-21 0,0 6 0,0-2 0,0 13 0,0 1 0,0-6 0,0 2 0,0-10 0,0 7 0,0 1 0,0 15 0,0-3 0,0 21 0,0-6 0,0-8 0,0 13 0,0-29 0,0 13 0,0-17 0,0 9 0,0 9 0,0-5 0,0 19 0,0-28 0,0 29 0,0-13 0,0 0 0,0 12 0,0-11 0,0 15 0,0-16 0,0 12 0,0-12 0,16 8 0,-12 6 0,11-21 0,-15 19 0,0-27 0,0 11 0,0 0 0,8 5 0,-6 15 0,6-16 0,-8 12 0,0-11 0,0 15 0</inkml:trace>
  <inkml:trace contextRef="#ctx0" brushRef="#br0" timeOffset="2252">9931 13635 24575,'0'-35'0,"0"7"0,0 11 0,0 9 0,0-8 0,0 12 0,0-12 0,0 16 0,0-15 0,0 11 0,0-12 0,0 16 0,0-16 0,0 13 0,0-13 0,0 0 0,0 12 0,0-11 0,0 7 0,0 6 0,0-6 0,0 8 0,0-16 0,0 12 0,-16-27 0,12 11 0,-11-15 0,15 0 0,0 15 0,0 5 0,0 15 0,0 0 0,0 0 0</inkml:trace>
  <inkml:trace contextRef="#ctx0" brushRef="#br0" timeOffset="4200">10443 13670 24575,'0'28'0,"0"21"0,0-2 0,0-17 0,0 2 0,-2 3 0,4-1 0,13 13 0,-13-18 0,0 1 0,6-3 0,0-1 0,-8 21 0,0-4 0,0-26 0,0 7 0,0-4 0,0 15 0,0 0 0,0 0 0,8-7 0,-6 21 0,5-18 0,-7 4 0,0-3 0,0-28 0,0 19 0,0-21 0,0 6 0,0-8 0,0 0 0</inkml:trace>
  <inkml:trace contextRef="#ctx0" brushRef="#br0" timeOffset="6302">11589 12718 8191,'-20'7'0,"5"11"3276,15 10-1489,0 7 1031,15 0-2818,-11 8 1719,12-21-1719,-16 17 3276,16-19 0,-12 15-3044,11-16-232,-15 5 0,0-6 0,0-7 0,0 21 0,0-13 0,0 1 0,0 11 0,8-19 0,-6 21 0,6-21 0,-8 19 0,0-27 0,0 12 0,0 0 0,0-12 0,0 11 0,0-15 0,0 0 0,0 0 0</inkml:trace>
  <inkml:trace contextRef="#ctx0" brushRef="#br0" timeOffset="8336">12101 11977 24575,'0'35'0,"0"8"0,0-6 0,0 7 0,15-9 0,-11 0 0,12-7 0,-16 5 0,8-6 0,-6 9 0,6-1 0,-8-8 0,0 7 0,0-23 0,15 21 0,-11-13 0,12 17 0,-16-9 0,0 6 0,0-21 0,15 19 0,-11-27 0,12 12 0,-16-16 0,0 16 0,0-12 0,0 27 0,0-27 0,0 35 0,0-2 0,16 10 0,-12-3 0,11-11 0,-15-21 0,0 19 0,0-27 0,0 12 0</inkml:trace>
  <inkml:trace contextRef="#ctx0" brushRef="#br0" timeOffset="9732">13212 11906 24575,'0'20'0,"0"-4"0,0-16 0,0 0 0,0 15 0,0-11 0,0 12 0,0-16 0</inkml:trace>
  <inkml:trace contextRef="#ctx0" brushRef="#br0" timeOffset="11534">13600 10918 24575,'0'20'0,"0"11"0,0-27 0,0 28 0,0-13 0,0 1 0,0-4 0,0-16 0,8 7 0,-6-5 0,6 6 0,-8-8 0,0 16 0,0-12 0,0 12 0,0-16 0,0 0 0</inkml:trace>
  <inkml:trace contextRef="#ctx0" brushRef="#br0" timeOffset="13199">14764 10354 24575,'0'-43'0,"0"10"0,0-3 0,0 0 0,0-2 0,0-7 0,0 2 0,0 10 0,0 3 0,0-5 0,0 3 0,0 28 0,-16-11 0,12 15 0,-11 0 0,15-8 0,0 6 0,0-6 0,0 8 0,0 0 0,0-16 0,0 12 0,-8-11 0,6-1 0,-6 12 0,8-11 0,0-1 0,0 12 0,0-12 0,0 16 0,0 0 0</inkml:trace>
  <inkml:trace contextRef="#ctx0" brushRef="#br0" timeOffset="15264">15276 10195 24575,'0'-48'0,"0"0"0,0 4 0,0-2 0,0 7 0,0-1 0,0 0 0,0 2 0,0 2 0,0 0 0,0-15 0,0 2 0,0 0 0,0 6 0,0 11 0,0-15 0,0 43 0,0-11 0,0 15 0,0-16 0,0 12 0,0-12 0,0 16 0,0 0 0,0-7 0,0 5 0,0-22 0,0 5 0,-16-17 0,12 1 0,-12 8 0,16-7 0,0 7 0,0-8 0,0 15 0,0-11 0,0 27 0,0-20 0,0 22 0,0-6 0,-8-7 0,7 11 0,-7-12 0,8 16 0,0 0 0,0-16 0,0 12 0,0-11 0,0-1 0,0 12 0,0-27 0,0 27 0,0-12 0,0 1 0,0 11 0,0-12 0,0 16 0</inkml:trace>
  <inkml:trace contextRef="#ctx0" brushRef="#br0" timeOffset="16884">16193 8184 24575,'0'-43'0,"0"6"0,0 7 0,0 1 0,0-2 0,0-18 0,0 22 0,0-9 0,0 17 0,0-13 0,0 28 0,0-11 0,0-1 0,0 12 0,0-19 0,0 21 0,0-6 0,0 8 0,0 0 0</inkml:trace>
  <inkml:trace contextRef="#ctx0" brushRef="#br0" timeOffset="19201">16775 6597 24575,'-20'16'0,"5"-12"0,15 11 0,0-7 0,0-6 0,0 22 0,0-21 0,0 29 0,0-13 0,0 17 0,0-17 0,0 5 0,0-7 0,0-5 0,0 20 0,0-29 0,0 13 0,0 0 0,0-12 0,0 11 0,0-15 0,0 0 0,0 16 0,0-12 0,0 12 0,0-16 0,0 0 0,0 15 0,0-11 0,0 12 0,0-16 0,0 0 0,0 8 0,0-6 0,0 6 0,0-8 0,0 15 0,0-11 0,0 12 0,0 0 0,0-12 0,0 11 0,0 1 0,0-12 0,0 11 0,0 1 0,0-12 0,0 12 0,0-16 0,0 0 0</inkml:trace>
  <inkml:trace contextRef="#ctx0" brushRef="#br0" timeOffset="21584">8396 10072 24575,'0'19'0,"0"5"0,0-22 0,0 6 0,0 7 0,0-11 0,0 28 0,0-28 0,0 27 0,0-27 0,0 27 0,0-27 0,0 20 0,0-22 0,16 5 0,-12 9 0,12-12 0,-16 12 0,0-16 0,0 0 0,0 15 0,0-11 0,0 12 0,0-16 0,0 0 0,0 0 0</inkml:trace>
  <inkml:trace contextRef="#ctx0" brushRef="#br0" timeOffset="49450">7038 14817 24575,'24'-25'0,"-1"0"0,1 0 0,1-8 0,1-3 0,3-3 0,3 0 0,-2 8 0,4 0 0,3-1 0,0 0 0,0-1 0,-1-2-469,-3 2 1,-1-2 0,1-1 0,-1-1 0,0 1 0,0 1 0,0 0-79,2-1 1,0 1 0,0 1 0,-1 0 0,-1 0 0,-1 1 370,-1 0 1,-1 0 0,0 1 0,-3 1-1,-1 2 881,3-6 0,-3 2 1,-2 5-706,0 5 0,-3 3 1183,0-12-1183,2 20 0,3-3 0,0-14 0,0-9 0,3-3-656,-3 8 1,3-1-1,1-2 1,1-1 0,1-1 600,-2 3 0,1-1 0,2 0 0,0-2 0,0 0 0,1-1 0,-1 0-82,-2 2 1,0-1 0,0-1-1,0 0 1,1 0 0,-1 0-1,1-1 1,0 1 136,-3 4 0,1 0 0,-1 0 0,1 0 0,0-1 0,0 1 0,-1 0 0,1-1 0,-1 1 0,2-5 0,0 1 0,-1-1 0,1 1 0,-1-1 0,0 0 0,1 0 0,0 0 0,-3 4 0,0-1 0,1 0 0,-1 0 0,0-1 0,1 1 0,0 0 0,1 0 0,1 0-328,-2 3 0,1-1 0,0 1 1,0 0-1,1 0 0,0-1 1,0 1-1,1-1 0,0 0 1,0 0 275,-2 1 1,1 0 0,-1 0 0,0-1-1,1 1 1,0-1 0,1 0 0,1-1 0,0 0-1,2 0 1,1-1-110,-5 5 1,2 0-1,1-1 1,1 0-1,0-1 1,2 0-1,0 0 1,0-1-1,0 1 1,0 0-1,1 0 1,-2 0-1,1 0 1,-2 2-1,0-1 1,-1 2 160,5-5 0,-2 1 0,0 1 0,-1 0 0,0 1 0,0 0 0,0-1 0,-1 1 0,2 0 0,-1-1 0,2-1 0,0-1-48,-2 3 0,1 0 0,0-2 0,1 0 1,0-1-1,1 0 0,-1 0 0,1 0 1,0 0-1,-1 1 0,0 0 0,-1 2 1,-1 0-1,0 2 0,-2 1 48,6-4 0,-2 2 0,0 1 0,-2 2 0,1 0 0,-1 0 0,-1 1 0,0 0 0,0-1 0,0 0 20,1-2 0,0 0 0,-1 0 0,-1 1 0,1-1 0,-1 1 0,0 0 0,0 0 1,-1 2-21,5-5 0,0 1 0,-1 1 0,0 0 0,0 0 0,-1 1 0,1 0 158,-2 2 1,-1 0 0,1 0 0,0 1 0,-1 0-1,0 0 1,-1 0-159,2-2 0,-1 1 0,0 0 0,-1-1 0,2 1 0,0-1 0,-1 2 0,1 0 0,1-1 0,0 0 0,-1 0 0,-2 2 0,-2 0 0,6-6 0,-3 2 0,-1 0 0,2-1 389,1-1 0,2-2 0,1 0 1,-2 0-1,-3 3-389,3-4 0,-3 2 0,1-3 0,-3 3 0,1-3 0,0 0 0,-1 2 0,-2 4 0,-1 1 0,0 0 0,-1 2 0,1-4 0,-1 1 0,-2 0 1092,-3 1 0,-2-1 0,1 5-822,6 9 1,-3 1 1367,-14-11 0,-1 5-1256,15 17 2758,-7-35-3140,10 28 0,5 0 0,1-20 0,1-5 0,-6 17 0,2 1 0,0-1 0,0-7 0,-1-2 0,-2 3 0,2 1 0,-1 1 0,7-9 0,-3-1 0,-13 10 0,-1-1 0,4-5 0,-1-4 0,-4 0 0,0-2 0,0 3 0,3 1 0,-1-1 0,-4-6 0,-1-4 0,0 6 1079,3 14 0,0 1-1079,-4-12 0,1 2 0,21 3 0,-14 11 0,2-1 0,9-1 0,4 3 0,8 1 0,2 2 0,0-4 0,0 1 0,-11 11 0,0 2 0,-3-1 0,-2-4 0,-3 0 0,4 7 0,-3 2 0,-1-1 0,-9 0 0,-10 0 0,-8 0 0</inkml:trace>
  <inkml:trace contextRef="#ctx0" brushRef="#br0" timeOffset="51591">11624 9966 24575,'0'25'0,"0"1"0,0 13 0,0-9 0,0-1 0,0 8 0,0-9 0,0-13 0,0-15 0,0 0 0,0 0 0</inkml:trace>
  <inkml:trace contextRef="#ctx0" brushRef="#br0" timeOffset="52600">11748 10672 24575,'0'29'0,"0"0"0,0-1 0,0 1 0,0 13 0,0 2 0,-2 2 0,4-3 0,6-17 0,0-1 0,-5 22 0,13-47 0,-16-16 0,0 12 0,0-12 0</inkml:trace>
  <inkml:trace contextRef="#ctx0" brushRef="#br0" timeOffset="53466">11907 11465 24575,'0'20'0,"0"-4"0,0-16 0,0 0 0,0 0 0</inkml:trace>
  <inkml:trace contextRef="#ctx0" brushRef="#br0" timeOffset="54583">10954 10425 24575,'0'41'0,"0"6"0,0 0 0,0-13 0,0-4 0,0-14 0,0 31 0,0-43 0,0 27 0,0-27 0,0 12 0,0-16 0</inkml:trace>
  <inkml:trace contextRef="#ctx0" brushRef="#br0" timeOffset="55533">11113 11218 24575,'0'20'0,"0"-4"0</inkml:trace>
  <inkml:trace contextRef="#ctx0" brushRef="#br0" timeOffset="56783">11148 11695 24575,'0'27'0,"0"6"0,0-21 0,8 19 0,-6-11 0,6 15 0,-8-15 0,15 3 0,-11-5 0,28 10 0,-28 7 0,11 0 0,1-7 0,-12-11 0,12-9 0,-16-8 0</inkml:trace>
  <inkml:trace contextRef="#ctx0" brushRef="#br0" timeOffset="57851">11360 12418 24575,'0'19'0,"0"28"0,0-15 0,0-6 0,0 1 0,0 16 0,0-8 0,0-15 0,0-5 0,0-15 0,0 0 0,0 0 0</inkml:trace>
  <inkml:trace contextRef="#ctx0" brushRef="#br0" timeOffset="59450">10884 13194 24575,'0'-37'0,"0"-1"0,0 9 0,0-2 0,0-2 0,0-3 0,0 3 0,0-5 0,0 3 0,0 2 0,0 4 0,0-7 0,0 5 0,0 27 0,0-12 0,0 16 0,0 0 0,0 0 0</inkml:trace>
  <inkml:trace contextRef="#ctx0" brushRef="#br0" timeOffset="60168">10690 12259 24575,'0'-28'0,"0"-1"0,0 5 0,0-3 0,0-18 0,0-4 0,-1 7 0,2 4 0,-1-11 0,0 10 0,0 39 0,0 0 0</inkml:trace>
  <inkml:trace contextRef="#ctx0" brushRef="#br0" timeOffset="60866">10337 11307 24575,'0'-28'0,"0"-5"0,0 3 0,0 1 0,0 2 0,0-20 0,0 47 0</inkml:trace>
  <inkml:trace contextRef="#ctx0" brushRef="#br0" timeOffset="137352">12189 11571 24575,'0'-19'0,"0"-13"0,15 28 0,-11-27 0,28 11 0,-28 1 0,11 3 0,-15 16 0,0-8 0,16 6 0,-12-21 0,19 19 0,-21-28 0,22 13 0,-20-16 0,12 15 0,-1-4 0,-11 22 0,12-5 0,-16-9 0,0 12 0,0-12 0,-16 1 0,12-5 0,-27-15 0,27 0 0,-20 15 0,22 4 0,-5 16 0,7 0 0,0 0 0,-16-8 0,-4 6 0,1-21 0,-13 3 0,13-15 0,-9 15 0,-5-11 0,21 27 0,-19-12 0,27 9 0,-12 5 0,16-6 0,0 8 0,0 0 0,0-16 0,0 12 0,0-11 0,0 15 0,0 0 0,0-16 0,0-4 0,0 1 0,0 3 0,0 16 0,16 0 0,-12 0 0,12 0 0,-16 0 0,0 0 0,15-16 0,-11 12 0,12-11 0,-16 15 0,0 0 0,8 0 0,-6 0 0,6 0 0,-8-8 0,0 6 0,0-6 0,15 8 0,-11-16 0,12 12 0,-16-11 0,0 15 0,0-16 0,0 12 0,0-27 0,0 11 0,0-7 0,0 9 0,0 10 0,-16 8 0,4 0 0,-37 0 0,18 0 0,6 0 0,-1 0 0,-9 0 0,7 0 0,11 0 0,9 0 0,-8 0 0,12 0 0,-11 0 0,15 0 0,0 0 0,0-15 0,0 11 0,0-28 0,15 28 0,-11-27 0,12 12 0,-16-1 0,0-4 0,0-9 0,0 2 0,0 2 0,0-1 0,0-7 0,0-6 0,0 7 0,0 17 0,0-13 0,0 28 0,0-19 0,0 5 0,0 6 0,0-19 0,0 12 0,-16-1 0,12-11 0,-11 11 0,15 0 0,0 5 0,0 15 0,-16 0 0,12 0 0,-12 0 0,1-8 0,11 6 0,-12-6 0,16 8 0,-16-16 0,12 12 0,-11-27 0,15 12 0,0-17 0,0 9 0,0-7 0,0 7 0,-8 7 0,6-11 0,-22 27 0,21-12 0,-29 16 0,13 0 0,-17 16 0,17-12 0,-5 27 0,22-27 0,-21 28 0,19-28 0,-28 19 0,13-21 0,-1 22 0,5-20 0,15 11 0,0-15 0,0 16 0,0-12 0,0 12 0,0-1 0,0-11 0,0 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02:54.51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7903 11571 24575,'36'0'0,"0"0"0,0 0 0,3 0 0,4 0 0,-7 0 0,3 0 0,1 0 0,3 0 0,2 0-469,0 0 1,2 0 0,3 0 0,1 0 0,0 0 0,-1 0 0,-1 0-1,-2 0 1,-1 1 0,0-1 0,-1 0 0,1 0 0,0 0 0,0-1 149,2 0 0,0-1 0,1 0 0,0-1 0,-1 1 0,-1-1 0,-1 0 306,1 1 1,0-2 0,-2 1 0,0 0-1,-1-1 1,-2 1 12,2-1 0,-3 1 0,0-1 0,-1 0 0,0-1 0,0-1 0,-1-1 0,1 0 0,-1 1 0,1 1 54,3 2 0,-1 3 0,2 0 0,-1 0 0,-1-1-54,7-2 0,-1-2 0,1 0 0,1 2 0,-6 2 0,0 1 0,2 0 0,1 1 0,1-1-469,-5 0 1,0 0 0,2 0 0,1 0 0,0 0 0,1 0 0,1 0 385,-2 0 0,0 0 1,2 0-1,0 0 0,0 0 1,1 0-1,0 0 0,1 0 83,-3 0 0,0 0 0,0 1 0,0-1 0,1 0 0,2 0 0,0 0 0,1 0 0,3-1-66,-10 1 1,1-1 0,2 0 0,1 0-1,0 0 1,1 0 0,1-1 0,0 1 0,1 0-1,0-1 1,-1 1 0,1 0 0,-1 0 0,0 0 65,-3 0 0,0 0 0,1 0 0,-1 1 0,0 0 0,1-1 0,-1 1 0,1-1 0,0 1 0,0-1 0,0 0 0,1 0 0,0 0 0,1 0 0,0-1-89,-3 0 0,0 0 0,0 0 1,2 0-1,-1-1 0,1 0 0,0 1 1,0-1-1,1 0 0,-1 0 0,1 0 1,-1 0-1,1 0 0,-1 0 0,-1-1 1,1 2-1,-1-1 0,-1 0 89,3 0 0,0 0 0,0 0 0,0 0 0,0 0 0,0 1 0,-1-1 0,0 0 0,0 0 0,0 0 0,-1 0 0,0 0 0,0 0 0,-1 0 0,0 0 0,-1 0-74,5-1 1,-1 1-1,0-1 1,0 0-1,-1 1 1,0-1-1,-1 0 1,0 0-1,-1 1 1,-1-1-1,0 1 1,-1-1-1,-1 1 74,9-1 0,-2-1 0,0 1 0,-1 0 0,-2 0 0,0 0 0,-1 1 0,0 0 0,-1 0 0,6 1 0,0 0 0,-2 1 0,0 0 0,-2 1 0,0-1 0,-3 1 0,7-1 0,-3 1 0,-2 0 0,0 1 0,-1-1 326,-2 0 1,-2 0 0,0 0 0,0 0 0,-2 0-327,5 0 0,-1 0 0,-1 0 0,-1 0 0,-1 0 0,-1 0 0,-1 0 0,0 0 841,9 0 1,-1 0 0,1 0-842,-9 0 0,1 0 0,-1 0 0,-2 0 0,1 0 0,-1 0 0,0 0 1092,6 0 0,1 0 0,-4 0-590,-5 0 0,-3 0 1136,0 0 0,-5 0-180,-10 0 233,-9 0-1691,-8 0 0,0 0 0,0 0 0</inkml:trace>
  <inkml:trace contextRef="#ctx0" brushRef="#br0" timeOffset="3033">15399 8767 24575,'-15'22'0,"1"1"0,-8-2 0,4 1 0,15 21 0,-13-6 0,16-9 0,0 3 0,0-27 0,0 27 0,0-27 0,0 12 0,0-16 0,0 0 0,16 0 0,-13 0 0,29 0 0,-20 0 0,21-16 0,-21-4 0,19-15 0,-27 8 0,12-7 0,-16 7 0,0 7 0,-16-11 0,-4 27 0,-7-12 0,-6 16 0,21 0 0,-20 16 0,29 4 0,-13 15 0,16-8 0,0 22 0,0-33 0,0 31 0,0-43 0,0 12 0,0-16 0,16 0 0,-13 0 0,29 0 0,-28 0 0,19 0 0,-21 0 0,22 0 0,-20 0 0,11-16 0,-15-4 0,0-15 0,0 8 0,0 9 0,-15 10 0,3 8 0,-6 0 0,-5 8 0,19 10 0,-12 9 0,16 8 0,0-15 0,0 11 0,0-27 0,0 12 0,0-16 0,0 0 0,0 16 0,0-12 0,0 11 0,0-7 0,0-6 0,0 6 0</inkml:trace>
  <inkml:trace contextRef="#ctx0" brushRef="#br0" timeOffset="16033">10249 14199 24575,'-20'36'0,"4"-1"0,16 0 0,-15 0 0,11-15 0,-12 4 0,8-7 0,6-5 0,-6 19 0,8-27 0,0 12 0,-15 0 0,11-13 0,-12 29 0,16-28 0,0 11 0,0-7 0,0 10 0,0 9 0,0-7 0,16 11 0,-12-11 0,11 0 0,-7-5 0,10-7 0,9-6 0,9 6 0,-17-8 0,12-8 0,-19-10 0,22-9 0,-20 3 0,-1-3 0,-3 3 0,0 1 0,5-14 0,-13 9 0,-4 1 0,2 3 0,0-4 0,0-3 0,0-6 0,-15-6 0,11 8 0,-28 15 0,21 5 0,-7 30 0,-6 5 0,14 4 0,1 3 0,-11 4 0,3 1 0,3 1 0,10-2 0,-4-5 0,0-1 0,8-5 0,0 3 0,0-21 0,0 6 0,0-8 0,16 0 0,-12 0 0,27 0 0,-27 0 0,27 0 0,-27 0 0,12-8 0,-16-9 0,0-11 0,0-7 0,-16 15 0,-3 5 0,-16 15 0,-1 15 0,17 5 0,-5 15 0,22-7 0,-6 21 0,8-34 0,0 32 0,0-27 0,0 7 0,0-9 0,0 6 0,0-21 0,0 13 0,0-39 0,0 1 0,0-21 0,0 23 0,0 20 0,0 20 0,0 0 0,0-5 0</inkml:trace>
  <inkml:trace contextRef="#ctx0" brushRef="#br0" timeOffset="17517">15346 9402 24575,'0'45'0,"0"-2"0,0-8 0,0-15 0,0 11 0,0-27 0,0 12 0</inkml:trace>
  <inkml:trace contextRef="#ctx0" brushRef="#br0" timeOffset="18281">15381 10266 24575,'0'10'0,"0"29"0,0 8 0,0-12 0,0 2 0,0 4 0,0-3 0,0 9 0,0 2 0,0-37 0,0 3 0</inkml:trace>
  <inkml:trace contextRef="#ctx0" brushRef="#br0" timeOffset="19498">10319 13864 24575,'0'-35'0,"0"7"0,0-3 0,0-4 0,0-2 0,0-7 0,0-3 0,0 13 0,0-2 0,0 3 0,0-6 0,0 3 0,0 1 0,0 1 0,0-9 0,0 24 0,0 3 0,0 16 0</inkml:trace>
  <inkml:trace contextRef="#ctx0" brushRef="#br0" timeOffset="20248">10319 12894 24575,'0'-28'0,"0"-1"0,0-14 0,0 0 0,0 2 0,0 9 0,0-15 0,0 43 0,0-11 0,0-1 0,0 12 0,0-11 0,0 15 0,0 0 0</inkml:trace>
  <inkml:trace contextRef="#ctx0" brushRef="#br0" timeOffset="21048">10319 12171 24575,'0'-35'0,"0"-1"0,0 9 0,0 9 0,0 10 0</inkml:trace>
  <inkml:trace contextRef="#ctx0" brushRef="#br0" timeOffset="25264">15717 9013 24575,'0'36'0,"0"-1"0,0-8 0,0 7 0,-8 9 0,6-4 0,-6 4 0,8-9 0,0 9 0,0-4 0,0-10 0,0 1 0,0 7 0,-16-10 0,12 5 0,-11-28 0,15 11 0,0-15 0,0 16 0,0-12 0,0 12 0,0-16 0,0 7 0,-16-5 0,12 22 0,-12-20 0,16 27 0,0-27 0,0 27 0,0-27 0,0 12 0,0-16 0,0 0 0,0-16 0,0 12 0,0-11 0,0 15 0</inkml:trace>
  <inkml:trace contextRef="#ctx0" brushRef="#br0" timeOffset="27599">15434 9366 24575,'42'0'0,"-1"0"0,-5 0 0,2 0 0,-5 0 0,-6 0 0,-1 0 0,8 0 0,4 0 0,-4 0 0,-8 0 0,-1 0 0,11 0 0,-3 0 0,-6 0 0,-11 0 0,-16 0 0</inkml:trace>
  <inkml:trace contextRef="#ctx0" brushRef="#br0" timeOffset="29163">10884 13088 24575,'43'0'0,"-1"0"0,10 0 0,-16 0 0,4 0 0,2 0 0,2 0 0,-2 0-656,-2 0 1,0 0-1,-1 0 1,2 0 0,0 0 339,7 0 1,2 0-1,-1 0 1,-1 0-1,-3 0 316,5 0 0,-4 0 0,1 0 491,2 0 1,1 0 0,-6 0-492,-10 0 0,-6 0 789,8 0-789,-21 0 0,-15 0 0,0 0 0</inkml:trace>
  <inkml:trace contextRef="#ctx0" brushRef="#br0" timeOffset="31648">19456 11377 24575,'40'0'0,"0"0"0,-4 0 0,3 0 0,2 0 0,2 0 0,0 0 0,1 0 0,2 0 0,1 0 0,2 0-469,-5 0 1,2 0 0,1 0 0,1 0 0,-1 0 0,-1 0 0,-2 0-188,6 0 1,-2 0-1,-2 0 1,0 0 0,-1 0 622,8 0 0,0 0 0,-4 0 0,-6 0 1004,0 0 0,-10 0-971,-9 0 1072,-24 0-1072,0 0 0,-8-16 0,-13 0 0,-7-3 0,1 0 0,-3-2 0,-3-2 86,2 3 1,-2-2 0,-3-1-1,-1-1 1,0 2-87,-1 1 0,0-1 0,-2 1 0,-1 0 0,0 0 0,-1-1-438,4 2 0,-2-1 0,0 0 0,0 0 0,0 1 0,0 0 0,0 0 438,-3 0 0,1-1 0,-1 1 0,1 1 0,0 1 0,1 1 0,-4-1 0,0 2 0,1 1 0,1 0 0,5 0-53,-5-3 1,5 0 0,1 3 52,-9 5 0,8 1 0,10-7 0,28 16 2633,20 16-2633,13-7 0,8 1 0,-5 7 0,2 4 0,4 0 154,-6-6 0,4-1 1,2 0-1,0 0 1,0 2-155,2 1 0,1 0 0,1 1 0,0 1 0,0 0 0,-4-2 0,1 1 0,0-1 0,1 1 0,-2-1 0,-1 0 0,2-2 0,0 0 0,-2-1 0,-1 0 0,-1 2-55,1 5 1,-1 1 0,-2 0-1,-2-3 55,2-2 0,-1-2 0,-7 0 0,-9 4 0,-3-2 0,6-2 0,-23 1 0,0-12 2795,0 12-2795,0-16 480,0 7-480,0-5 0,0 6 0,0 8 0,0-12 0,-15 27 0,-4-10 0,-5 1 0,0 5 0,-3 2 0,-3 4-573,3-6 0,-3 2 0,-2 1 0,-1 1 0,0 0 573,4-3 0,-1 1 0,0 0 0,-1 0 0,0 0 0,0 0 0,-2 2 0,0 0 0,-1 1 0,1-1 0,0 0 0,1-1 0,-1 2 0,-1-1 0,2-1 0,1 0 0,3-2 0,-7 10 0,3-2 0,2-4 0,-2-4 0,6-3 0,6 14 0,4-35 0,16 12 0,0-16 0</inkml:trace>
  <inkml:trace contextRef="#ctx0" brushRef="#br0" timeOffset="33381">22755 10795 24575,'-24'31'0,"1"1"0,0-1 0,0 0 0,0 3 0,-1 1 0,1 0 0,-1 1 0,1 0 0,-1 0 0,1 1 0,1 1-555,0 3 0,0 2 0,1-1 0,4-2 555,2-2 0,3-2 0,2 2 0,-1 7 0,2 3 0,1-2 0,2-7 0,0-1 0,3 1 171,1 2 1,3 1 0,0-4-172,-1 1 0,0-1 206,0 12 0,0-2-206,-1-20 0,2 0 0,5 11 0,3 1 0,-1-9 0,4 1 0,4-4 0,4 0 0,3 0 0,1-4 0,3 0 0,2 2 0,-1 3 0,3 5 0,2 1 0,-1-2 0,-1-5 138,4-2 0,-1-4 0,1 3-138,0 5 0,2 5 0,-1-3 0,-5-10 0,16-10 154,-12 4-154,-4-40 0,-25 0 0,0-5 0,15-3 0,9-4 0,0-2-820,-8 3 1,0-3 0,1-1 0,4 0 627,3 4 1,4-1 0,3 0-1,0 1 1,-1-1 191,-6 6 0,0-1 0,0 1 0,0 0 0,0 1 0,0 1-200,5-3 0,-1 2 1,0 0-1,0 1 1,0 2 199,4-4 0,1 1 0,-2 2 0,-4 1 0,-3 0 0,-4 2 0,0 3 266,7 3 0,-7-1-266,-8-20 0,-10 19 0,-8 1 3276,0-13-2444,0 5-832,0-8 0,0-7 0,0-6 0,0-3 168,-1 9 1,1 0 0,1 0-169,-1 5 0,0 1 0,0 1 0,0-11 0,0 6 0,0 3 0,0-2 0,0 19 0,-8-15 0,-10-8 0,6 9 0,-3-1 0,-11 6 0,1-1 405,9-5 1,0 2-406,-9 9 0,1 5 0,13-1 0,-21-11 0,-3 27 0,-1-7 0,-7-2 0,7 7 0,-3 1 0,-1-2-150,-2-1 0,0-1 1,-2-1 149,-2-2 0,-2 0 0,3 1 0,11 3 0,1 2 0,0 0 0,-16-3 0,4 3 0,-2 6 0,-2 0 0,21 5 0,-3 5 0,-7 9 0,-6 5-561,9-4 1,-4 1 0,-2 3 0,1-1 560,0 3 0,0 0 0,-1 1 0,-2 4-469,8-5 1,-1 2 0,-1 2 0,-1 1 0,0 0 0,1-2 0,1-2 467,0-2 0,0-1 0,1-1 0,0 0 0,2 0 0,0 0 0,-2 6 0,1 1 0,1-1 0,2-1 0,2-5 1,0-4-1,0-1 0,0 0 0</inkml:trace>
  <inkml:trace contextRef="#ctx0" brushRef="#br0" timeOffset="45733">8696 16792 24575,'8'-35'0,"10"-8"0,8 10 0,7-3 0,-8 7 0,2-1 0,3-1-820,0 3 1,3-1 0,2 0 0,-2-1 757,-1 1 1,0 0 0,-1 0 0,2 1 61,0 0 0,0 1 0,1 1 0,-3 1 263,1 0 0,-2 1 0,-2 0-263,9-6 0,-5 2 647,-5-8-647,-11 17 0,-16 3 0,0 16 1820,0 0-1820,15-8 266,5-9-266,0-10 0,3-5 0,4-1 0,-1-1 0,-2-2 0,-1 0 0,0 4 0,-3 5 0,-2 7 0,-10 5 0,7 7 0,5-26 0,4 13 0,3-5 0,-7-2 0,0-4 0,3-2-426,6-1 0,4-2 0,1-1 0,-3 1 426,-2-2 0,-3 0 0,3-2-363,-4 10 0,2-3 0,2-1 0,0 1 0,-1 0 0,-3 4 363,6-10 0,-4 3 0,3-2 0,-4 7 0,1-3 0,2 0 0,-1 0 0,-1 2 0,1-1 0,-2 3 0,0 0 0,2-1 0,5-3 0,1 0 0,2 1 0,-2-1 0,0 2 0,-1 0 0,0 1 0,3-1 0,-5 5 0,1 0 0,1 0 0,2-1 0,0 1 0,0 1 0,2-1 0,1 1 0,0-1 0,0 0 0,0-1-440,-1-1 0,-1-1 0,0 0 0,0-1 0,2 1 0,0 0 440,-1 3 0,2 0 0,0 0 0,1 1 0,-1-1 0,0 0 0,-1-1 0,-3 1 0,0-1 0,0 0 0,-1 0 0,0 0 0,-1 0 0,0 0 0,2-3 0,0-1 0,-1 1 0,0-1 0,0 1 0,-1 0 0,0 2 0,-1 1 0,1-1 0,-1 1 0,-1-1 0,-1 0 0,3-7 0,-1-1 0,-1-1 0,0 1 0,0 0 0,1 1 0,0 0 0,-1 0 0,1 0 0,0-2 0,-3 3 0,0-1 0,0-1 0,0-1 0,0 0 0,0 1 0,1 0 0,-1-1 0,0 0 0,1 1 0,0-2 0,1 1-469,-2 2 1,0 0 0,1-1 0,0 0 0,0 1 0,1-1 0,0 0 351,-1 0 1,1 0 0,0 0 0,0 1 0,1-1 0,1 0 0,0 1 116,-1 2 0,1 1 0,0-1 0,1 1 0,1 0 0,-1 0 0,1 0 0,-1-1 0,-2 4 0,-1 0 0,1-1 0,-1 0 0,1 1 0,0-1 0,0 1 0,0 0 0,1 0 0,0 0 0,0 0 0,1 0 0,0 1 0,0-1 0,0 1 0,0-1 0,-1 1 0,-1 1 0,2-2 0,-1 0 0,0 0 0,0 0 0,-1 1 0,0 0 0,-1 1 0,0 1 0,4-4 0,0 1 0,0 1 0,-2 1 0,0 0 0,-2 1 123,9-8 1,-2 1 0,-2 2 0,-3 2-124,-3 3 0,-4 2 0,0 0 0,0-1 0,-1 1 0,-1 0 618,3-5 0,-1 0-618,0-4 0,3 1 0,-2 11 0,3 1 0,-3-4 0,-6-6 0,-3-4 0,2 1 468,7-2 1,3 2-1,-3-3-468,-4-4 0,-3-3 0,0 0 0,-4 11 0,-1-2 0,1 1 0,-1 1 0,3-4 0,0 1 0,-1 1 1092,-2 2 0,-1 1 0,0 4-35,5-3 1,-2 5-348,2-8-710,5-1 205,-7 9-205,11-7 1170,7 23-1170,-13-4 0,-1-2 0,16-2 0,7-1 0,-9 4 0,0 1 0,-15 11 0,3-12 0,-21 16 0,6 0 0</inkml:trace>
  <inkml:trace contextRef="#ctx0" brushRef="#br0" timeOffset="47249">15858 9119 24575,'8'-35'0,"-1"10"0,3-1 0,4-5 0,0-1 0,-5-4 0,1 0 0,7 0 0,-2 1 0,-13 8 0,-1 1 0,15-17 0,-16 8 0,0 15 0,0 5 0,0 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03:57.6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8114 14146 24575,'46'0'0,"0"0"0,-1 0 0,2 0 0,3 0 0,1 0 0,1 0 0,-12 0 0,1 0 0,1 0 0,0 0 0,2 0 0,0 0-469,0 1 1,2-1 0,1 0 0,0 0 0,0 1 0,1-2 0,-2 0-1,1 0 1,0-1 0,0 0 0,-1-1 0,1 1 0,1-1 0,0 1 173,-3 0 0,0-1 0,2 1 0,-1 0 0,0 0 0,0-1 0,0 0 0,-1 0 295,4-1 0,-2-1 0,0 0 0,0-1 0,1 1 0,-1 0 0,1 0 0,-3 1 0,1 0 0,0 1 0,0 0 0,0 0 0,0 0 0,-1-1 0,0 0 0,2 0 0,-1-1 0,0 0 0,0 0 0,-1 0 0,1 1 0,-1-1 0,1 1 0,-1 0 0,1 0 0,-1 1 0,0-1 0,1 0 0,-1 0-172,0-1 1,0 0-1,0-1 1,0 1-1,-1 0 1,1 0 0,-1 0 171,0 2 0,-1 0 0,0 0 0,0 0 0,0 1 0,0-1 0,0 1 0,1-1 0,1 1 0,-1 0 0,1 0 0,-1-1 0,0 1 0,0 0 0,4-1 0,0 0 0,-1 1 0,1-1 0,-1 0 0,-1 1 0,-2 1 0,0 1 0,-1 0 0,0 0 0,1-1 0,1-1 0,-3 0 0,0-1 0,2-1 0,-1 0 0,0 0 0,0 0 0,0 2 0,3 1 0,-1 0 0,1 1 0,-1 0 0,1 0 0,2 0 0,-1-1 0,1 0 0,1 1 0,0-2 0,0 1 0,0 0 0,-1-1 0,-3 0 0,-1 0 0,1-1 0,-2 1 0,1-1 0,0 1 0,1 0 0,0 1 0,1 1 0,0 0 0,0 0 0,0-1 0,-1 1 0,-2-1 0,1-2 0,-1 1 0,-1-2 0,0 1 0,0 1 0,0 0 32,2 1 0,1 1 0,0 0 0,0 0 0,-2 1 0,-2-1-32,5 0 0,-3 0 0,0 0 0,-1 0-88,1 0 1,0 0-1,-1 0 1,-3 0 87,-2 0 0,-3 0 0,0 0 1638,18 0 0,-4 0-1613,-10 0 1,-1 0 1612,7 0 0,0 0-1568,-9 0 0,1 0 1319,6 0 1,0 0-1390,-5 0 0,0 0 0,12 0 0,-2 0 338,-13 0 1,-3 0-339,0-1 0,-3 2 18,7 15 0,-15-13 0,-5 13 1</inkml:trace>
  <inkml:trace contextRef="#ctx0" brushRef="#br0" timeOffset="2697">14235 12047 24575,'0'10'0,"0"14"0,0-20 0,0 27 0,0-27 0,0 27 0,0-27 0,0 28 0,0-29 0,0 29 0,8-20 0,-6 21 0,21-21 0,-19 19 0,12-27 0,0 12 0,-13-16 0,29 0 0,-28 0 0,27 0 0,-27 0 0,20 0 0,-7-16 0,11-4 0,-9 1 0,13-5 0,-29 7 0,13 5 0,-16-4 0,-16 16 0,-3-16 0,-16 13 0,7-13 0,4 7 0,-1 2 0,-6 3 0,5-4 0,1 1 0,-3 7 0,11 0 0,-7 0 0,20 0 0,-11 0 0,15 0 0,-16 0 0,12 0 0,-12 15 0,16-11 0,16 12 0,-12-16 0,27 0 0,-27 0 0,20 0 0,-22 16 0,21-13 0,-3 13 0,-1-16 0,13 0 0,-28 0 0,27 0 0,-27 0 0,20 0 0,-23 0 0,7-16 0,-8 13 0,0-29 0,0 28 0,-8-11 0,7 15 0,-23 0 0,4 0 0,1 15 0,-13 5 0,29-1 0,-13-3 0,16 0 0,-16-12 0,12 11 0,-11-7 0,15-6 0,0 6 0,0 8 0,15-12 0,-11 11 0,12-15 0,-16 0 0,16 0 0,-13 0 0,13 0 0,-16 0 0</inkml:trace>
  <inkml:trace contextRef="#ctx0" brushRef="#br0" timeOffset="6600">10213 16316 24575,'-19'0'0,"-5"8"0,22-6 0,-6 21 0,8-19 0,-15 12 0,11 0 0,-12-13 0,16 29 0,0-13 0,0 17 0,0-9 0,0 6 0,0-5 0,0 7 0,0 0 0,16-15 0,-12 4 0,11-22 0,-15 5 0,0 9 0,8-12 0,-6 12 0,6-16 0,-8 0 0,16 0 0,-12 0 0,11 0 0,1 0 0,-12 0 0,12-16 0,-1 12 0,-11-19 0,12 21 0,-16-22 0,0 4 0,0-4 0,0-2 0,0-6 0,0-17 0,0 37 0,0-19 0,0 11 0,0 1 0,-16 3 0,12 16 0,-27 0 0,27 0 0,-27 0 0,27 0 0,-20 0 0,22 0 0,-6 16 0,8 19 0,0 12 0,0-20 0,0-1 0,0 17 0,0-8 0,0-15 0,8 4 0,-6-22 0,6 5 0,8-7 0,-12 0 0,11 0 0,1 0 0,-12 0 0,27 0 0,-27-7 0,12-11 0,-16-25 0,0 4 0,0-5 0,0-5 0,0 34 0,0-32 0,-16 43 0,-3-12 0,-17 16 0,17 16 0,3 19 0,16 12 0,0-13 0,0 1 0,0 12 0,0-4 0,0-10 0,0-21 0,0 4 0,0-16 0,0-16 0,0 12 0,0-35 0,-8 2 0,6 5 0,-6 1 0,8 62 0,0-7 0,0 19 0,0-10 0,0-21 0,0 19 0,0-27 0,0 12 0,8-16 0,-6 0 0,6 0 0,-8-16 0,0 12 0,0-27 0,0 19 0,0-5 0,0 9 0</inkml:trace>
  <inkml:trace contextRef="#ctx0" brushRef="#br0" timeOffset="8465">14358 12294 8191,'-19'0'0,"3"32"3276,16-1-2383,0 2 1,0 3 515,0-5 0,0 0-1409,0 8 0,0 1 859,0 0 1,0 0-860,0-8 0,0 1 0,0 15 0,0 2 0,0-12 0,0 0 0,0-4 0,0 2 0,0 0 0,0 2 0,0 0 0,0-2 0,0 6 0,0 0 0,0-5 0,0 1 0,0-3 1638,0-1 0,0-2 0,0 3 0,0-1-1522,0-3 0,0-3-116,0 3 0,0 2 0,0-9 0,0-20 0,0 12 0,0-16 0,0 0 0</inkml:trace>
  <inkml:trace contextRef="#ctx0" brushRef="#br0" timeOffset="10698">10160 16369 24575,'0'-30'0,"0"1"0,0-9 0,0-4 0,0 3 0,0-2 0,0-3-820,0 6 1,0-1 0,0-2 0,0 1 799,0-5 0,0 0 0,0 0 1,0 1 19,0 3 0,0 0 0,0 0 0,0 1 47,0-7 0,0 0 0,0 2-47,0 7 0,0 1 0,0 1 337,0-10 0,0 1-337,0 1 0,0 0 0,0 4 0,0 2 0,0 6 0,0 1 840,0 5 0,0-1-840,0-3 0,0 1 771,0-2-771,0-18 90,0 6-90,8-4 0,-7 21 0,0-1 0,2-3 0,2 1 0,11-18 0,-14 14 0,0-2 0,6 3 0,-1 1 0,-7-16 0,0-2 0,0 21 0,0 9 0,0 3 0,0 0 0,0 13 0,0-13 0,0 16 0,0 0 0,0-16 0,0 12 0,0-11 0,0 15 0,0-16 0,0 12 0,0-12 0,0 8 0,0 7 0,0-23 0,0 20 0,0-12 0,0 16 0,0 0 0,0 0 0</inkml:trace>
  <inkml:trace contextRef="#ctx0" brushRef="#br0" timeOffset="19116">14641 12206 24575,'21'-18'0,"1"1"0,3-1 0,3 1 0,3-2 0,0 2 0,-2 7 0,-3 1 0,10-7 0,-21 16 0,-15 16 0,0 3 0,0 17 0,0-17 0,0 13 0,0-29 0,8 29 0,-6-5 0,22 10 0,-16-7 0,3-1 0,24 3 0,-24-7 0,-2-1 0,7-13 0,-16 21 0,0-28 0,0 11 0,0 1 0,0-12 0,0 27 0,0-27 0,-16 35 0,12-17 0,-12-1 0,1 1 0,11 13 0,-28-7 0,29-11 0,-13-9 0,16 8 0,0 4 0,0-1 0,-8-3 0,6 15 0,-21-15 0,19 33 0,-12-37 0,16 19 0,0-27 0,16 12 0,-5-1 0,12-5 0,3 0 0,6 17 0,-7-9 0,1-2 0,1-5 0,-9 21 0,-10-28 0,-8 11 0,15-15 0,-11 16 0,-4-12 0,-4 12 0,-11-1 0,7-11 0,6 12 0,-6-16 0,8 0 0,-16 8 0,12-6 0,-11 21 0,-1-3 0,-4-1 0,1 13 0,3-13 0,16 1 0,0-4 0,0-16 0,0 0 0,0 15 0,0-11 0,0 20 0,0-7 0,0 27 0,0-21 0,0 24 0,0-43 0,0 12 0,0-8 0,0-7 0,0 7 0,0 8 0,0 4 0,0 4 0,0 3 0,0 4 0,0 18 0,0-22 0,0 9 0,0-17 0,0-3 0,0-16 0,-16 0 0,13 0 0,-37 16 0,15-14 0,-3-1 0,-15 7 0,-4 0 0,1-3 0,0-2 0,2-2 0,2 0 0,14 4 0,3-2 0,-2-11 0,11-10 0,32-9 0,-15 1 0,1 1 0,14 1 0,-16-7 0</inkml:trace>
  <inkml:trace contextRef="#ctx0" brushRef="#br0" timeOffset="22532">9931 14182 24575,'-43'0'0,"17"-2"0,-1 4 0,-4 8 0,-1 3 0,0-3 0,2 2 0,1 8 0,5 3 0,-4 12 0,-3 0 0,27-7 0,-11-4 0,-1 1 0,4 6 0,4 6 0,-2 1 0,-13 3 0,20-12 0,2 1 0,-15 5 0,16-8 0,0 7 0,0 9 0,0-4 0,0-10 0,0 1 0,0 7 0,0 6 0,0-6 0,0 1 0,0-8 0,0 0 0,0 13 0,0 1 0,0-9 0,0-2 0,0 14 0,0-20 0,0-3 0,0 4 0,0-11 0,0 7 0,0-5 0,0 17 0,0-1 0,0 8 0,0-6 0,-16 6 0,12-7 0,-27-17 0,27-3 0,-11-16 0,15 8 0,0-6 0,15-2 0,-11-2 0,12-6 0,-16 16 0,0 9 0,0 27 0,0 3 0,0-14 0,0 2 0,0-3 0,0-1 0,0 16 0,0-14 0,0-25 0,0 8 0,0-12 0,0 43 0,0-39 0,0 32 0,0 6 0,0-17 0,0 1 0,0-1 0,0 2 0,0-27 0,0 12 0,0-16 0,0 8 0,15 25 0,-11-2 0,3 4 0,2-3 0,7-8 0,-12 15 0,11-37 0,-15 6 0,0-8 0,8 15 0,-6-11 0,22 12 0,-20 0 0,27-12 0,-11 11 0,15-15 0,-8 0 0,22 0 0,-17 0 0,-7 2 0,1-4 0,1-13 0,6 11 0,-5-28 0,-3 30 0,1 0 0,5-21 0,18 21 0,-37-6 0,4-8 0,-16 12 0,0-27 0,0 27 0,0-12 0</inkml:trace>
  <inkml:trace contextRef="#ctx0" brushRef="#br0" timeOffset="29999">15540 12294 24575,'0'45'0,"0"0"0,0 1 0,2-10 0,2-1 0,-2-1 0,-3 11 0,4-5 0,9-16 0,0-1 0,-9 20 0,13-10 0,-16-21 0,0 4 0,0-16 0,0 0 0,16 31 0,3 0 0,-8 3 0,-2 1 0,7 12 0,-8-20 0,-1-3 0,-3-5 0,12-3 0,-16-16 0,0 0 0,8 0 0,-6-31 0,9 9 0,1-3 0,-9-7 0,-4-4 0,3 0 0,8 0 0,2-1 0,-2 0 0,-8-1 0,-2-2 0,1 2 0,6-11 0,2 2 0,0 15 0,-2 2 0,-3-13 0,11 9 0,-15 23 0,0-21 0,16 28 0,-12-43 0,21 25 0,5-3 0,-9-19 0,-1 0 0,8 17 0,-1 3 0,-8-4 0,-5 9 0,-6 19 0</inkml:trace>
  <inkml:trace contextRef="#ctx0" brushRef="#br0" timeOffset="31466">16034 13194 24575,'0'-35'0,"0"-1"0,0-7 0,16 6 0,-12-6 0,11 23 0,-15 5 0,0 15 0,0 0 0,16 15 0,-12 5 0,12 7 0,-16 22 0,0-2 0,0-16 0,0 1 0,0 2 0,0 1 0,0-3 0,0-2 0,0 17 0,0 2 0,0-21 0,0-9 0,0 13 0,0-28 0,0 27 0,0-27 0,0 12 0,0-16 0,0 0 0,0 0 0</inkml:trace>
  <inkml:trace contextRef="#ctx0" brushRef="#br0" timeOffset="33185">7955 15452 24575,'0'43'0,"0"-10"0,0 2 0,7 2 0,2 1 0,1-2 0,1 2 0,3 0-423,5 1 1,3-1-1,0 0 423,2-1 0,1 0 0,-1-1 0,-5 0 0,-2 0 0,2-4 0,6-3 0,-1-3 207,-11-1 0,1-1-207,21 3 210,-15-7-210,-4-5 0,-16-15 0,15 0 644,-11 0-644,12-31 0,-11 2 0,-2-5 0,-2-14 0,0-4 0,1 19 0,1 0 0,-1-1 0,-1-4 0,-2-2 0,1 1-594,4 1 0,2 0 1,0-2 593,0-6 0,0-3 0,2 1 0,2 0 0,3 1 0,-1-1-225,0 1 0,0 0 0,-1 2 225,-2 10 0,0 2 0,1 1 0,7-16 0,-1 2 0,-11 12 0,2 5 0,24-8 0,-27 13 429,12 24 0,-16 0 0,0 0 0</inkml:trace>
  <inkml:trace contextRef="#ctx0" brushRef="#br0" timeOffset="35347">8502 15998 24575,'20'0'0,"-4"0"0,-16 0 0,7 0 0,-5 0 0,6 0 0,-8 0 0,16 0 0,-12 0 0,27 0 0,-27 0 0,27 0 0,-11 8 0,7-6 0,7 6 0,-7 8 0,-1-15 0,-1 2 0,-1 28 0,15-11 0,-37 15 0,6-8 0,-8 22 0,0-17 0,-3-3 0,-2 1 0,-13 7 0,6-15 0,-3-1 0,-20 14 0,-1 0 0,23-13 0,-1 0 0,-10-4 0,-1 1 0,1 11 0,1-1 0,-16-6 0,10 6 0,3-3 0,4-20 0,-5 33 0,11-35 0,16 12 0,-16-16 0,12 0 0,-11-16 0,-1-27 0,14 15 0,0-1 0,-6-6 0,0-1 0,8 1 0,0 2 0,0-14 0,0 20 0,0 3 0,0 4 0,0 5 0,16 15 0,-12 0 0,27 15 0,-11 5 0,0 15 0,11 0 0,-19-15 0,5 11 0,7-27 0,-20 12 0,11-8 0,17-6 0,-9 21 0,5-20 0,3-2 0,-4 15 0,-1 0 0,21-12 0,-25 10 0,-1 3 0,4-7 0,-1-1 0,8 11 0,-6-10 0,-1-4 0,-6-6 0,-3 0 0,-16 0 0,8 0 0,-6 0 0,5-16-820,-7-19 1,0 11 0,0-7 0</inkml:trace>
  <inkml:trace contextRef="#ctx0" brushRef="#br0" timeOffset="37464">18239 11218 24575,'43'24'0,"-15"-5"0,4 5 0,0 1 0,4 5 0,1 1 0,2 3-642,-8-7 0,1 3 0,1 1 1,0 0-1,-3-3 642,6 5 0,-2-2 0,0 1 0,-1-1 0,-1 1 0,-7-3 1009,-6 14-1009,-3-24 527,-16-3-527,0-16 0,0 0 0,16-16 1673,-12-11-1673,4 2 0,-1-3 0,-6-6 0,-2-3 0,9-6 0,0-2 0,-6 1 0,0-2 0,4 12 0,3-1 0,-1 0 0,2-10 0,-2 0 0,-3 0 0,2 2 0,9 10 0,-1 3 0,-11-5 0,12 11 0,-1 22 0,-11-5 0,12 7 0,-16 0 0,0 0 0,0-16 0,0 12 0,0-12 0,16 16 0,-12-47 0,14 5 0,3-6-264,-12 7 0,-3-3 0,0 0 264,3-1 0,0 0 0,1 1 0,1 7 0,1 2 0,-4 4 0,-4-16 0,12 15 0,-16 32 0,0 16 0,0 4 0,0-1 0,0-3 0</inkml:trace>
  <inkml:trace contextRef="#ctx0" brushRef="#br0" timeOffset="39132">19139 12047 24575,'0'-25'0,"0"-1"0,0-21 0,1 14 0,5-2 0,10-1 0,2 1 0,-11 6 0,1 1 0,17-3 0,-3 4 0,-18 7 0,12 4 0,-16 16 0,0 0 0,16 0 0,-12 0 0,11 40 0,-13-14 0,-4 4 0,2 3 0,0 3 0,0 1-281,0 1 1,0 1-1,0 0 281,0 0 0,0-1 0,0 0 0,3-2 0,0 0 0,-1-2 0,-2 12 0,2-4 0,10-9 0,0-3 0,-11 1 0,2-3 0,28 9 0,-27-9 0,11-13 210,-15 1 1,0-12-1,0 12 1</inkml:trace>
  <inkml:trace contextRef="#ctx0" brushRef="#br0" timeOffset="40183">19580 11271 24575,'46'0'0,"0"0"0,-7 0 0,0 0 0,6 0 0,-2 0 0,-11 0 0,-5 0 0,-7 0 0,3 0 0,-21 0 0,6 0 0,-8 0 0</inkml:trace>
  <inkml:trace contextRef="#ctx0" brushRef="#br0" timeOffset="41462">19791 11024 24575,'0'48'0,"0"0"0,0-2 0,0-2 0,0 2 0,0-3 0,0-11 0,0-2 0,0 14 0,0-27 0,0 7 0,0-20 0,0 11 0,0 1 0,0-12 0,0 12 0,0-1 0,0 5 0,0 23 0,0-17 0,0 1 0,0 20 0,0-4 0,0-25 0,0-10 0,0-8 0</inkml:trace>
  <inkml:trace contextRef="#ctx0" brushRef="#br0" timeOffset="42964">20373 10795 24575,'8'37'0,"0"0"0,-3-7 0,2 1 0,2 6 0,2 4 0,2-1-603,1-7 0,1 0 0,-1 1 603,-1 9 0,-1 3 0,2-4 0,3-9 0,2-2 0,-4-1 0,-4 14 0,-2-4 584,14 4-584,-21-25 299,6-3-299,8-48 0,-6 11 0,-1-5 0,1-19 0,0-6 0,0 14 0,2-1 0,-3-2-301,-3 2 0,-2-1 1,0-1-1,2 0 301,3-1 0,1 0 0,2 1 0,0-1 0,0 3 0,0 0 0,2 0 0,1-1 0,5-6 0,2-1 0,0 1 0,0 5-129,-1 7 0,-1 4 0,0-1 129,6-12 0,0-2 0,-3 6 0,-8 14 0,-3 1 0,6-20 0,-11 26 0,-7 9 521,0 16 0,0-6 0,0 5 0</inkml:trace>
  <inkml:trace contextRef="#ctx0" brushRef="#br0" timeOffset="45017">21238 11536 24575,'28'-18'0,"0"1"0,-7-1 0,2 0 0,7 3 0,7-1 0,2 1 0,-6 2 0,-2 0 0,-2 1 0,20-11 0,-7 7 0,-27 16 0,1 0 0,-12 0 0,12 15 0,-16 5 0,0 23 0,0-17 0,0 1 0,-1 0 0,2 1 0,6 14 0,1 0 0,-6-12 0,0-1 0,10 14 0,0-2 0,-10 6 0,2-20 0,-1-3 0,-3 4 0,0 5 0,-7-5 0,-1-3 0,-2 0 0,-17 7 0,0 0 0,-5 1 0,-11-9 0,-2-1-264,14-3 0,-1 2 1,0-2 263,-2-1 0,-2-2 0,3 0 0,-3 6 0,1-3 0,-1-9 0,3-2 0,2 7 0,0-16 0,15 0 0,12 0 791,-12-32-791,9 1 0,5-2 0,2-3 0,-4 4 0,0 2 0,4-17 0,0-2 0,0 5 0,8 21 0,-6-24 0,21 43 0,-3-12 0,-1 16 0,13 0 0,-13 0 0,24 16 0,-9 0 0,1 3 0,2 3 0,0 3 0,-5-3 0,0 1 0,1 1 0,-1 2 0,0 1 0,0-2 0,6 0 0,-2 1 0,-12 2 0,-2 2 0,1-7 0,20-8 0,-32 8 0,-3 1 0,8-4 0,0-1 0,19 5 0,-13-15 0,3 0 0,17 3 0,0 3 0,-12 3 0,-1-1 0,14-6 0,-2-2 0,6 7 0,-11-16 0,-13-16 0,-21-27 0,6 17 0,-8-13 0</inkml:trace>
  <inkml:trace contextRef="#ctx0" brushRef="#br0" timeOffset="46564">22349 10125 24575,'43'15'0,"-7"2"0,4 2 0,-7-5 0,0 2 0,1 1-500,3 4 1,0 3 0,-1-1 499,0-1 0,-1-1 0,-2-1 0,4 4 0,-4-1 243,-4-6 1,-5-1-244,4 8 248,-12-20-248,-1 12 0,-11-1 0,27-11 763,-27 12-763,20-16 0,-22 0 0,6 15 0,-8-11 0,0 12 0,0 0 0,-8-12 0,6 19 0,-22-21 0,5 6 0,-16 8 0,-9 3 0,19 5 0,-3 3 0,-6-4 0,-2 1 0,7-2 0,-1 2 0,1-1 0,-5 1 0,1-1 0,-7-2 0,6 1 0,12 11 0,-17-21 0,4 19 0,3-11 0,7-3 0,1 1 0,-3 10 0,7 5 0,5-21 0,15 4 0,0-16 0</inkml:trace>
  <inkml:trace contextRef="#ctx0" brushRef="#br0" timeOffset="48334">23072 11024 24575,'-27'16'0,"-22"-12"0,32 15 0,2 1 0,-20-14 0,19 33 0,16-35 0,0 27 0,0-11 0,0 0 0,0 11 0,0-27 0,0 12 0,0-16 0,0-16 0,0-4 0,0-15 0,0 15 0,0 5 0,-15 15 0,11 15 0,-12 5 0,-2 1 0,-3 1 0,-2-4 0,-3 1 0,-12 8 0,-5 4 0,4-6 0,10-10 0,1-1 0,-42 41 0,70-55 0,0 0 0</inkml:trace>
  <inkml:trace contextRef="#ctx0" brushRef="#br0" timeOffset="49715">23495 9931 24575,'14'40'0,"0"0"0,-1 0 0,1 0 0,2 5 0,0 0 0,1 1 0,3 1 0,-3-10 0,3 2 0,0 0 0,1 0 0,-1 0 0,-3-1-508,0 1 0,-2 1 0,-1-2 0,0-1 1,1-1 507,2 1 0,2-1 0,-3-2 0,-3-2 0,-6 17 0,-3-6 809,12 4-809,-15-20 0,-2-3 418,1 4-418,16 5 0,-12-5 0,11-9 1312,-15-3-1312,0-32 0,16-11 0,-13-16 0,-2-6 0,4 15 0,1-1 0,-1 0-144,-4-6 1,-2-2-1,1 1 144,0 4 0,0 0 0,0 3 0,0-7 0,0 3 0,-1 0 0,2 0 0,6-7 0,1-2 0,-4 11 0,0-2 0,0-1-296,1-6 0,1-2 0,1-1 296,-2 10 0,1-1 0,0 0 0,0 0 0,1-9 0,-1 1 0,1 2 0,-1 6 0,1 1 0,-1 3 0,4-8 0,-4 9 0,-6 16 0,0 7 0,0 27 0</inkml:trace>
  <inkml:trace contextRef="#ctx0" brushRef="#br0" timeOffset="50965">24130 11342 24575,'0'-43'0,"5"12"0,4-4 0,1 1 0,7-7 0,3-1 0,0 2 0,2-2 0,-1 5 0,-1 8 0,-1 3 0,4-1 0,-7 5 0,-14 10 0,6 20 0,-8 14 0,0 12 0,0 6 0,0-7 0,0 1 0,0 1 0,0 4 0,0-2 0,0 14 0,0-2 0,0-14 0,0 1 0,0-1 0,-1 3 0,1-1 0,1 0 0,3-3 0,2-1 0,0 0 0,0 3 0,0 0 0,1-2 0,3 3 0,0-2 0,-3-3 0,2-5 0,6-7 0,-11-5 0,12-15 0</inkml:trace>
  <inkml:trace contextRef="#ctx0" brushRef="#br0" timeOffset="53495">23037 8573 24575,'0'43'0,"-1"-18"0,2 3 0,5 6 0,3 2 0,0 0 0,2 1 0,4-9 0,4 1 0,-2 0 0,-2 15 0,1 0 0,4-14 0,3 0 0,-1 0 0,1 15 0,1-2 0,7-6 0,1-3 0,-6-6 0,1-3 0,-5-11 0,-1-1 0,14 19 0,-15-28 0,-5 11 0,-15-15 0,0-15 0,16-5 0,-13-14 0,-2-7 0,7 8 0,0-2 0,-7-5 0,-1-5 0,-1 3-210,0-6 1,2 1 209,1 12 0,1-1 0,-1 4 0,-1 3 0,0 3 0,2-7 0,2 1 0,11-15 0,-15 9 0,2-2 0,13 3 0,-1 1 0,-12 1 0,-2 0 209,6-2 1,2 5-210,6 1 0,-11-16 0,12 43 0,-16-12 0</inkml:trace>
  <inkml:trace contextRef="#ctx0" brushRef="#br0" timeOffset="55444">23866 9084 24575,'15'27'0,"5"7"0,0-7 0,11 9 0,-27-17 0,12 12 0,-16-27 0,0 20 0,0-6 0,0 9 0,0 8 0,-16-15 0,12 11 0,-27-19 0,11 21 0,-7-21 0,9 19 0,-6-11 0,5 0 0,-16-5 0,-1 1 0,9-12 0,9 12 0,-5-16 0,19 0 0,-12 0 0,16-16 0,0-4 0,0-15 0,0 0 0,0 15 0,0-3 0,0 21 0,16-6 0,-12-8 0,19 12 0,-21-11 0,22 15 0,-20 0 0,27 0 0,-27 0 0,27 0 0,-27 0 0,12 15 0,0-11 0,-13 12 0,21-8 0,-6-6 0,25 21 0,4-19 0,-20 4 0,-1 0 0,1-8 0,4 0 0,-27 0 0,12 0 0,-16 0 0,0 0 0</inkml:trace>
  <inkml:trace contextRef="#ctx0" brushRef="#br0" timeOffset="95482">15628 17004 24575,'47'0'0,"0"0"0,-5 0 0,2 0 0,2 0 0,-9 0 0,1 0 0,1 0 0,2 0-820,5 0 1,2 0 0,1 0 0,0 0 644,-9 0 1,0 0 0,1 0 0,-1 0-1,1 0 175,8 0 0,0 0 0,1 0 0,-1 0 0,-7 0 0,1 0 0,-1 0 0,0 0 0,-1 0 0,5 0 0,-2 0 0,0 0 0,1 0 0,0 0 0,2 0 0,-2 0 0,0 0 0,-6 0 0,-1 0 0,-1 0 0,2 0-99,2 0 0,0 0 1,1 0-1,-2 0 99,-2 0 0,0 0 0,-1 0 0,1 0 0,1 0 0,1 0 0,0 0 0,0 0 0,3 0 0,1-1 0,0 1 0,-1 1 0,0 2 0,0 1 0,-1 1 0,1-1 0,1-3 0,1-2 0,-1 2 0,-1 1 0,-2 5 0,-2 1 0,0 1 0,1-1 0,1-3 0,1-1 0,-1 1 0,0 0 0,-3 4 0,0 0 0,-1 1 0,3-2 0,4-2 0,2-2 0,0 1 0,0-1 0,-2 2 0,0 0 0,1 0 0,0 0-345,-4-2 1,0-1-1,1 0 1,0 1 0,2-1 344,-3 1 0,1 1 0,1-1 0,-1 1 0,1 0 0,-1 0 0,5 1 0,-1 1 0,0 1 0,0-1 0,0 0-304,1 0 1,1 1-1,0-1 1,-1 0-1,-2-1 304,3 0 0,-3-1 0,0-1 0,-1 1 0,-1 1 0,-1 1 0,0-1 0,-2-1 400,4-4 1,-2-1 0,1 1-401,6 1 0,0 1 0,-4-1 0,-1-1 0,-3-2 0,2 1 0,0 0 0,0 0 0,-2 0 541,-11 0 0,-1 0-541,13 0 0,0 0 1451,-10 0 0,-1 0-1451,0 0 0,1 0 1068,2 0 1,0 0-1069,-6 0 0,-1 0 230,0 0 1,-1 0-231,4 0 0,-1 0 0,18 0 0,-20 0 0,-1 0 0,17 0 0,-8 0 0,8 0 0,-5 0 0,-11 0 0,4-7 0,-27 5 0,28-22 0,-28 20 0,11-27 0,1 27 0,-12-12 0,12 16 0,-16 0 0,15 0 0,-11 0 0,20 0 0,9-15 0,-2-5 0,5 0 0,-21 5 0</inkml:trace>
  <inkml:trace contextRef="#ctx0" brushRef="#br0" timeOffset="96831">18680 14552 24575,'0'35'0,"0"0"0,0 5 0,0 7 0,0 6-820,0-17 1,0 4 0,0 0 0,0 3 179,0-4 1,0 3 0,0 0-1,0 1 1,0 0 639,0 1 0,0 0 0,1 0 0,-1 1 0,-1 4 0,0-4 0,-1 3 0,-1 2 0,1 0 0,-1 0 0,0 0 0,1-2-491,0 0 0,1-1 0,-1-1 0,0 0 1,0 1-1,-1 3 491,0-5 0,0 1 0,-2 2 0,1 1 0,-1-1 0,1 0 0,-1-1 0,1-2 0,0 5 0,-1-1 0,1-2 0,-1 0 0,1 0 0,-1 1-84,0-5 0,0 1 1,-1 0-1,1 0 1,0 0-1,0-1 0,0 1 84,1 6 0,1 0 0,0 0 0,1-1 0,-1 1 0,-1-1 0,-1-1 0,-1 0 0,0-1 0,0 1 0,1-1 0,1 1 0,2 0 0,2 1 0,0 0 0,0-1 0,0 0 0,-1 0 0,-2-2 0,1-1 0,-2 0 0,1 0 0,1-2 0,0-2 0,1 5 0,1-3 0,1 0 0,-1 1-150,0-3 0,0 2 0,0-1 0,0-1 0,0-4 150,0 1 0,0-4 0,0 2 0,0 1 0,0 2 0,0 1 0,0-1 0,-1 1 0,0-2 0,3 7 0,3-7 0,2 6 0,2 2 0,1 3 0,-7-33 0</inkml:trace>
  <inkml:trace contextRef="#ctx0" brushRef="#br0" timeOffset="100265">18521 14464 24575,'-16'47'0,"12"-15"0,-3 1 0,-16-5 0,-3-2 0,10 2 0,0 1 0,-12 9 0,-2-1 0,11-13 0,0-1 0,-3 3 0,1 1 0,2 16 0,-13-8 0,13 0 0,-1-7 0,-3 5 0,21-21 0,-22 19 0,20-27 0,-12 12 0,16-55 0,8 12 0,0-3 0,-6-14 0,0-2 0,5 11 0,1-1 0,1 3 0,-1-5 0,1 1 0,3 2 0,4 2 0,1 10 0,1 3 0,2-16 0,11 9 0,-19 9 0,11 6 0,3 1 0,5-9 0,-2 3 0,1-1 0,-4 0 0,1 1 0,4 2 0,0 2 0,-7 4 0,-1 1 0,3-5 0,-3 2 0,5 7 0,7-12 0,0 16 0,-15 0 0,4 16 0,9 12 0,-8 5 0,5 2 0,-3-15 0,3-2 0,1 3-451,4 11 1,-1 3 0,3-2 450,1-7 0,1-2 0,-1 0 0,1 5 0,0 2 0,-1-2-180,-2-5 1,1-2-1,-4 2 180,4 12 0,-2-3 0,5-18 0,-5 1 0,-22 9 0,-3-3 0,22-18 0,-32 12 0</inkml:trace>
  <inkml:trace contextRef="#ctx0" brushRef="#br0" timeOffset="102036">21925 16951 24575,'-25'0'0,"-3"1"0,-3-2 0,7-6 0,-3-2 0,-5 3 0,-3 0 0,2-1 0,3-2 0,1-2 0,-5-6 0,0 3 0,-9 10 0,23-12 0,36 32 0,15 3 0,-6-9 0,3 0 0,12 6 0,2-1 0,-10-8 0,1-2 0,2 3 0,5 4 0,4 3 0,1 2 0,1-2-656,-8-4 1,2-1-1,0 1 1,0 0 0,0 3 519,4 4 0,0 3 0,1 1 0,-1-1 1,0-1 135,-4-6 0,1-1 0,-2 0 0,0 0 0,-2 2-189,5 7 0,-1 3 0,-2-1 0,-2-3 189,1-4 0,-2-3 0,-4 2 0,-4 11 0,-3-3 0,14-4 0,-35 11 0,12-27 3276,-16 20-2777,0-22 438,-16 5-937,-12-7 0,3-1 0,-3 2 0,-19 15 0,11-14 0,-2 0 0,-1 12 0,-2 3 0,-2-5 0,-5 0 0,-1 0-664,10-2 0,-2 1 1,0 1-1,0 2 664,-4 5 0,1 3 0,-1 1 0,0-3 0,1-5 0,-1-2 0,1 1 0,3 3-64,-1 10 1,3 3 0,0-3 63,3-10 0,0-2 0,7 0 0,9 4 0,2-3 0,-21 0 0,35-16 0,-11 0 0</inkml:trace>
  <inkml:trace contextRef="#ctx0" brushRef="#br0" timeOffset="104819">16228 14340 24575,'0'28'0,"16"-11"0,-12-9 0,27 8 0,-27-12 0,27 27 0,-11-11 0,7 15 0,7-7 0,-7 5 0,-2-19 0,1-1 0,5 23 0,-7-15 0,1 1 0,-2-4 0,-2 1 0,-2 10 0,1 1 0,9-7 0,1 1 0,-3 10 0,-2 0 0,-1-10 0,0-1 0,5 7 0,0-1 0,-2-3 0,-1 1 0,-2 4 0,-1 1 0,7-1 0,-1 1 0,-10 2 0,-1 0 0,11-2 0,1-1 0,-7 0 0,1 1 0,10 2 0,1 0 0,-8-7 0,1 1 0,4 3 0,3 4 0,-2-1-260,-12-8 1,-2 0-1,3 0 260,6 1 0,3 0 0,0 2 0,-5 0-433,-5 8-1,-4 1 1,4-1 433,5-9 0,4-2 0,1 0 0,-3 4 0,-3 5 0,-3 3 0,0 1 0,3-4 0,6-6 0,3-2 0,1-1 0,-3 3-416,-4 7 0,-2 4 0,0-1 0,2-3 416,-1-8 0,3-3 0,-2-1 0,-2 3 0,1 13 0,-4 3 0,2-4 0,9-2 0,0-2 0,-3 3 0,-3-1 0,-8-13 0,-1-1 330,3 3 1,-1 1-331,-3 3 0,-2-2 1229,11 4-1229,-18-6 0,2-3 1853,20-12-1853,-27 21 0,27-13 0,-27 17 0,12-9 0,-8-9 0,-6-10 0,6 7 0,-8-11 0,0 12 0,15-32 0,-11 12 0,12-19 0,0 5 0,-8-9 0,3-5 0,5 7 0,3-2 0,5-3 0,0 1 0,3-3 0,3-2 0,3-1 0,1-1 0,0 0-410,-2 5 0,2-1 1,0 0-1,2 0 1,1-1-1,1 0 0,1-1 1,1-1 135,-6 5 1,2 0 0,0-2 0,2 1 0,0-1 0,1-1 0,0 0 0,0 1 0,0-1 0,0 1 0,-1 0 0,0 1 253,-2 2 1,0-1 0,1 1 0,-1-1 0,0 1 0,0 0-1,0 0 1,0 0 0,-1 1 0,1 0 0,-1-1 0,-1 1 19,4-2 0,0-1 0,0 1 0,-1 0 0,0 0 0,0 1 0,-1-1 0,0 1 0,0 0 0,0 0-335,1-2 1,0 0 0,0 0 0,-1 0 0,1 0-1,-2 1 1,0 1 0,-2 1 0,-1 1 334,4-3 0,-2 3 0,-2 0 0,0 1 0,1-1 0,0-1-180,0 1 1,0-2 0,1 0 0,0-1-1,0 2 1,-2 1 0,-1 1 179,10-5 0,-2 3 0,0 1 0,1-2 0,-2 0 0,1-2 0,1-1 0,0 2 0,-1 1-271,-3 5 0,-1 1 1,0 2-1,0-2 1,0-2 270,-1 0 0,1-3 0,-1 0 0,0 0 0,0 0 0,-3 3 0,7-5 0,-2 3 0,-1 1 0,-1-1 819,0 0 0,-1 1 0,-1 0 0,-3 1-705,-3 0 1,-3 1 0,2 2 1487,18-5 0,-1 1-1602,-10 5 0,-2-1 991,-5 4 1,-3 1-992,12-10 707,-27 9 0,-7 10 0,0 8 0</inkml:trace>
  <inkml:trace contextRef="#ctx0" brushRef="#br0" timeOffset="111633">18803 16916 24575,'-25'0'0,"-3"0"0,9 0 0,-28 0 0,31 15 0,-14-12 0,-5-2 0,8 7 0,0 0 0,-9 1 0,-1-2 0,-3-6 0,2 2 0,13 9 0,3-1 0,-27-9 0,21 6 0,9 8 0,3-13 0,16 13 0,-16 0 0,12-12 0,-11 27 0,15-27 0,0 27 0,0-27 0,0 20 0,0-7 0,0-5 0,0 20 0,0-13 0,0 16 0,0-7 0,0 5 0,0-5 0,0-3 0,0 1 0,0 13 0,0 4 0,0-10 0,0-5 0,0 7 0,15-15 0,-11 11 0,28-27 0,-28 12 0,27-16 0,-4 7 0,11-5 0,5 6 0,0 8 0,-6-12 0,-8 4 0,1-1 0,9-7 0,-10 0 0,1 0 0,-4 1 0,1-2 0,0-6 0,1-1 0,-2 3 0,1-2 0,3-8 0,-2-3 0,12-10 0,-17 11 0,-3-1 0,-3-17 0,7 15 0,-20-3 0,11 21 0,1-22 0,-12 20 0,12-27 0,-16 27 0,0-27 0,0 27 0,0-28 0,0 13 0,0-1 0,0-3 0,0 5 0,0-10 0,0-7 0,-16 0 0,12 7 0,-12-5 0,1 6 0,11-9 0,-20 1 0,7 8 0,-11-7 0,-7 7 0,13 10 0,1-1 0,2-1 0,1 2 0,-10-2 0,-3 3 0,27 16 0,-27 0 0,11 0 0,-8-8 0,-5 6 0,6-5 0,-9 7 0,-7 0 0,22 0 0,-18 0 0,19 7 0,-15-5 0,-1 6 0,9 8 0,9-12 0,-5 11 0,19-15 0,-12 0 0</inkml:trace>
  <inkml:trace contextRef="#ctx0" brushRef="#br0" timeOffset="114732">18080 17498 24575,'-45'0'0,"0"0"0,4 0 0,-5 0 0,-4 0 0,-3 0 0,10 0 0,-2 0 0,-2 0 0,-2 0 0,-1 0 0,-1 0 0,-1 0-328,9 0 0,-1-1 0,-1 1 1,0 0-1,-1 0 0,-1-1 1,0 1-1,-2 1 0,0-1 1,-1 1 74,4 0 1,-2 0 0,-1 0 0,-1 1 0,-1 0 0,0 0 0,-1 0 0,1 0 0,0 0 0,1 0 0,1 0 0,1 0 0,2 0-76,-4 0 0,2 0 0,1 1 1,1-1-1,1 0 0,-1 0 1,1 0-1,0 0 0,-1 1 1,-1-1 60,1 0 1,0 1-1,-2-1 1,-1 1-1,1-1 1,0 1-1,1 0 1,2-1-1,1 1 1,2-1-1,3 0 517,-15 2 0,5 0 0,2-1 1,2 0-1,-1-1-250,3-1 0,0 0 0,1-1 0,1-1 0,1 0 0,-5-2 0,1-1 0,1 0 0,0-1 0,-1 1 0,0 0 0,1-1 0,0-1 0,2-3 0,0-2 0,1-1 0,-1 1 0,-3-2 0,-2 1 0,2-1 0,4-2-129,0-5 0,5-2 0,-2 1 129,-7 0 0,-1 1 0,3-2 0,7 0 0,3-2 0,-1 2 0,-4 3 0,0 2 0,1-2 0,0-3 0,1-1 0,2-1 0,-4-7 0,3-1 1638,6 1 0,3 0-1151,10 5 0,3-1 1151,2-4 0,4 3 96,6 4 20,0-7-1754,0 31 885,0 31-885,0-23 0,0 24 0,0-64 0,0 24 0,0-23 0,0 62 0,0 9 0,0 7 0,2-14 0,-4-2 0,-13 1 0,13-7 0,0 1 0,-13-5 0,-2 1 0,11 4 0,1 1 0,-11 0 0,-2 1 0,4-2 0,1 1 0,4 3 0,-2-2 0,-5-8 0,1 0 0,13 9 0,0 0 0,-29 9 0,27 5 0,-12-24 0,0 13 0,12-13 0,-11 1 0,15-20 0,15-20 0,-11-15 0,12-8 0,-15 17 0,-2-1 0,1-4 0,0-1 0,0-7 0,0 0 0,0 2 0,0 1 0,0 0 0,0 2 0,0 7 0,0 1 0,0-4 0,0 1 0,0-10 0,0 9 0,0 1 0,0-8 0,0-6 0,0 7 0,0 9 0,16-6 0,-12 21 0,27-4 0,-27 16 0,12 0 0,-16 0 0,15 16 0,-11-4 0,12 21 0,0-21 0,-5 19 0,18-19 0,7-4 0,-8 2 0,3-1 0,4-3 0,3-1 0,1 0 0,-6 1 0,0-1 0,0 0 0,8-4 0,0 0 0,-1 1 0,-6 3 0,-1 1 0,0-2 0,5-3 0,0-2 0,-2 1 0,2 4 0,-2 0 0,7-3 0,-2 0 0,6 7 0,-20 0 0,-3 0 0,4-5 0,5 13 0,-21 0 0,4-12 0,-16 11 0,0-15 0,0 0 0,0 0 0</inkml:trace>
  <inkml:trace contextRef="#ctx0" brushRef="#br0" timeOffset="143929">12295 16686 24575,'4'-38'0,"-1"0"0,6 4 0,3-1 0,1-2 0,-1 1 0,1-2 0,1 0 0,2-1-820,4-1 1,2 0 0,1-1 0,0 0 652,-5 4 1,-1-1 0,1 1-1,0 0 1,1 3 166,3 2 0,2 1 0,-2 2 0,-2 0 423,-3-8 0,-3 1 0,2 7-423,10 9 0,-5 5 671,-17-1-671,12 32 0,-16 3 0,0 1 2169,0 19-2169,0-17 0,2 16 0,4 6 0,8-6 0,5 0 0,-4-4 0,0 2 0,2 0-185,3 2 0,0 0 1,3-2 184,0-7 0,2-2 0,-5 1 0,-4 13 0,0-4 0,9-10 0,-3-3 0,-18 12 0,11-17 0,-15-19 0,8-19 0,-7-5 0,0-3 277,11 4 0,0-1-277,-10-10 0,0-1 0,12 1 0,3-2 0,-10 3 0,-1-2 0,1-1-590,5-7 1,3-1 0,1-3 589,-1 4 0,2-3 0,1-1 0,0-1-432,-1 6 0,1-1 1,0-1-1,1 1 0,-1 2 432,5-5 0,1 1 0,0 1 0,-2 2 0,-6 6 0,0-1 0,-1 3 0,0 4 0,12-10 0,-7 13 0,-16 23 0,12-7 0,-16 42 0,0-27 0,0 12 0</inkml:trace>
  <inkml:trace contextRef="#ctx0" brushRef="#br0" timeOffset="145932">13653 16051 24575,'-20'20'0,"1"-4"0,-1-1 0,-2 5 0,2-7 0,-3 1 0,-7 10 0,2 1 0,2 7 0,-3-15 0,3 1 0,22 13 0,-11-27 0,15 12 0,0-8 0,0-6 0,0 21 0,0-19 0,0 28 0,0-13 0,0 6 0,0 1 0,0 5 0,0 2 0,0-1 0,0 0 0,0-7 0,0 0 0,0 3 0,0 5 0,0-5 0,15-9 0,-11-3 0,28-16 0,-21-16 0,23-3 0,-23-9 0,21-5 0,-13 5 0,1 11 0,3-1 0,3-4 0,1 1 0,5 3 0,-1-1 0,-7-3 0,-1 1 0,3 3 0,-3 0 0,5-17 0,-9 16 0,-3-13 0,-16 28 0,0-19 0,0 5 0,0-9 0,0-9 0,-16 1 0,12 16 0,-27 3 0,27 16 0,-20 0 0,7 0 0,-11 0 0,9 0 0,-13 16 0,29-13 0,-29 13 0,28 0 0,-11-12 0,7 11 0,6-15 0,-6 0 0,8 0 0,0 16 0,0-12 0,0 12 0,0-16 0</inkml:trace>
  <inkml:trace contextRef="#ctx0" brushRef="#br0" timeOffset="147381">14288 15363 24575,'0'45'0,"0"-1"0,0-8 0,1 2 0,-2-1 0,-3-1 0,-2 0 0,0 2-727,3 10 1,0 2 0,-3-1 726,-4-6 0,-3-1 0,3 1 0,5 3 0,3 1 0,-3-1 0,-4-7 0,-3-1 0,2 0 0,3 3 0,2 0 0,-3-1 0,-3-6 0,-1-2 0,0 2 33,2 3 0,1 2 1,1-4-34,-2 4 0,2-3 249,3-1 1,2-1-250,3 9 0,0-24 0,0-3 1093,0-16-1093,8-16 487,10-27-487,9 8 0,4-2 0,-5 0 0,-1-1 0,-2 9 0,1 0 0,-2 3 0,1 2 0,-3 1 0,-1-4 0,-3 3 0,4 4 0,-4 5 0,-16 15 0,0 0 0,0 0 0</inkml:trace>
  <inkml:trace contextRef="#ctx0" brushRef="#br0" timeOffset="148932">13812 16051 24575,'37'0'0,"0"0"0,0 0 0,2 0 0,-4 0 0,1 0 0,-1 0 0,11 0 0,-3 0 0,-14 0 0,-4 0 0,9 0 0,-11 0 0,-19 0 0,28 0 0,-29 0 0,13 0 0,-16 0 0,0 0 0,16 0 0,-12 0 0,11 0 0,-15 0 0,0 0 0,16-15 0,-12 11 0,12-12 0,-16 16 0,0 0 0</inkml:trace>
  <inkml:trace contextRef="#ctx0" brushRef="#br0" timeOffset="187117">15911 16087 24575,'0'-47'0,"-7"13"0,-2 3 0,-3 0 0,-12 12 0,-1 2 0,9 2 0,-13 13 0,-4 4 0,1-2 0,6-1 0,0 2 0,-18 14 0,1 5 0,25-3 0,-1 1 0,-3-4 0,1 0 0,-14 19 0,15 10 0,4-21 0,1 3 0,8 15 0,2 4 0,-11 1 0,-1 1-371,6-9 0,2 3 0,1-2 371,1-4 0,1 0 0,0-2 0,-3 9 0,2-3 0,6-11 0,2-4 0,-1 5 0,16-10 0,11-11 0,10-7 556,-8-1 1,1-5-557,1-16 0,1-5 0,-2 4 0,3-1 0,0-4-662,-4-4 0,-1-4 0,1-3 1,0-1 661,-1 5 0,1-2 0,0-1 0,-1 0 0,0 0 0,-3-1 0,-1-1 0,0 0 0,-1 0 0,0-1 0,2-2 0,0 0 0,0-1 0,-2 0 0,-1 0 0,-4 2 0,-2-1 0,0 0 0,-1 1 0,0 3 0,2-1 0,-1 3 0,0 0 0,-2 0-50,0-13 1,-3 0 0,-1 7 49,-1 9 0,-2 5 0,-7-14 0,0 25 0,0-5 0,0 19 2625,0-12-2625,0 16 170,0-16-170,0 13 0,0-13 0,-16 16 0,12 16 0,-17 9 0,-5 8 0,14 5 0,3 7 0,-1 4-656,-2-9 1,-2 3-1,-1 2 1,0 1 0,2 1 638,3-3 1,0 2 0,1 0 0,0 2-1,1-1 1,-1 0-453,1-4 1,1 0 0,-1 1 0,0-1 0,1 1 0,-1-1 0,1-1 446,-1 5 0,1 0 1,-1-1-1,1 0 1,0-1-1,1-1 22,1 2 0,1 0 0,0-2 0,1 0 0,0-3-92,-2 1 1,1-1 0,0-2 0,1-2 91,2 3 0,1-3 0,1-2 0,-1-2 0,0-4 0,0 14 2630,16-25-2630,-13-10 3276,29-16-2582,-5-25-694,5 0 0,5-5 0,-9 9 0,2-3 0,2 1-76,-4 4 0,2 0 0,0 0 0,-2 2 76,0 0 0,0 1 0,0 1-34,3 0 0,2 0 0,-7 2 34,5-16 0,3 9 0,-26 13 0,-8 15 0</inkml:trace>
  <inkml:trace contextRef="#ctx0" brushRef="#br0" timeOffset="188165">16616 15963 24575,'0'28'0,"0"10"0,0 4 0,0-11 0,0 1 0,0 3 0,0 4 0,0-2 0,0 13 0,0-4 0,0-11 0,0-3 0,0 3 0,0-3 0,0-5 0,0-9 0,0-10 0,16-32 0,3 3 0,-6-16 0,2-1 0,9 20 0,1 1 0,-2-24 0,1 1 0,0 24 0,-1 1 0,10-20 0,-9 19 0,-20 16 0,11 0 0</inkml:trace>
  <inkml:trace contextRef="#ctx0" brushRef="#br0" timeOffset="188694">16422 15699 24575,'0'0'0</inkml:trace>
  <inkml:trace contextRef="#ctx0" brushRef="#br0" timeOffset="189582">17375 15487 24575,'-20'0'0,"4"0"0,16 0 0,-7 0 0,5 0 0,-22 0 0,20 0 0,-12 0 0</inkml:trace>
  <inkml:trace contextRef="#ctx0" brushRef="#br0" timeOffset="190467">17216 15487 24575,'0'20'0,"0"3"0,0-21 0,0 22 0,0-5 0,0 1 0,0 11 0,0-11 0,0-1 0,0 5 0,0-22 0,0 21 0,0-19 0,0 12 0,0-16 0,16 0 0,-13 0 0,13 0 0,-16 0 0</inkml:trace>
  <inkml:trace contextRef="#ctx0" brushRef="#br0" timeOffset="192183">17480 15328 24575,'0'28'0,"0"5"0,-15-6 0,11-7 0,-12 11 0,1-11 0,-5 7 0,4-2 0,-3-1 0,-3-8 0,1 0 0,2 9 0,0 1 0,-2-12 0,-1-1 0,-13 20 0,15-21 0,5 4 0,15 0 0,-8-13 0,6 13 0,-22-16 0,5 16 0,-17 3 0,1 1 0,8 4 0,9-7 0,10-5 0,8 4 0,-15-1 0,11 21 0,-4 0 0,0 6 0,2-6 0,1 3 0,0 2-447,3 5 1,2 2 0,-2 1 446,-3-1 0,-1 0 0,2-1 0,2-2 0,2-1 0,2-2 0,5 5 0,1-4 0,-6-7 0,0-3 0,14 10 0,0-23 0,-12 19 0,19-18 1339,-21 22-1339,6-23 0,-8 11 0,0-27 0,0 12 0,0-16 0,0 16 0,0-12 0,0 11 0,-8-15 0,-10 0 0,-25-15 0,4-5 0,16 3 0,3-1 0,2-2 0,10-11 0,8 27 0,0-20 0,0 22 0,0-21 0,0 19 0,0-12 0</inkml:trace>
  <inkml:trace contextRef="#ctx0" brushRef="#br0" timeOffset="193365">16810 16334 24575,'-25'0'0,"-1"0"0,-13-3 0,0-2 0,-6-13 0,3 13 0,13-2 0,41-8 0,-24 15 0,44 0 0,-13 0 0,1 0 0,11 0 0,-19 0 0,37 0 0,-2 0 0,-2 0 0,4 0 0,-7 0 0,0 0 0,-5 0 0,2 0 0,-3 0 0,2 0 0,-2 0 0,1 0 0,-5 0 0,-5 0 0,5 0 0,-28-16 0,11 12 0,-15-12 0</inkml:trace>
  <inkml:trace contextRef="#ctx0" brushRef="#br0" timeOffset="195032">18115 15575 24575,'-35'-16'0,"6"15"0,-1-1 0,-11-22 0,3 22 0,2 2 0,12-8 0,-7 8 0,23 0 0,6 8 0,-6 10 0,-7 9 0,11 8 0,-12-15 0,16-4 0,-16-1 0,12-11 0,-11 20 0,-1-22 0,-4 21 0,1-19 0,3 28 0,16-29 0,0 13 0,0-16 0,0 16 0,0-12 0,0 35 0,0-17 0,0 6 0,0 2 0,0 17 0,0-13 0,0 1 0,0 0 0,0 1 0,0-1 0,0 2 0,0 6 0,0 0 0,0-7 0,0 1 0,0 9 0,0 2 0,0-6 0,0-2 0,0-11 0,0-1 0,0 3 0,0-7 0,0-20 0,0 27 0,0-27 0,0 20 0,0 7 0,0 18 0,-1-15 0,-1 6 0,-3-2 0,-11 9 0,-1 0 0,10-2 0,-2-2 0,-15-8 0,1-3 0,19 5 0,-27-10 0,27-11 0,-27-16 0,27-24 0,-13 0 0,-5-5 0,5 1 0,0-3 0,-2 0 0,-4 0 0,-2 0 0,-2 1 0,-1 0 0,-3 1 0,2 2 0,-8-1 0,3 3 0,14 2 0,3 3 0,-6 0 0,23 5 0,0 15 0,0-16 0,0 12 0,0-12 0,0 16 0</inkml:trace>
  <inkml:trace contextRef="#ctx0" brushRef="#br0" timeOffset="196296">17375 16563 24575,'35'0'0,"8"0"0,-17 0 0,1 0 0,20 0 0,-21-8 0,-1 0 0,10 4 0,-15-11 0,3 15 0,-21 0 0,6 0 0,-8 0 0,16 0 0,19 0 0,4 0 0,4 0 0,-25-8 0,6 6 0,-21-6 0,13 8 0,-16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07:50.5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14905 16439 24575,'40'-7'0,"1"-1"0,-9-4 0,3-2 0,2-3 0,2 1 0,0 0 0,2 1 0,1-2 0,1 0 0,1-2-469,-7 2 1,1-1 0,0 0 0,1-1 0,0-1 0,1 0 0,0 0 58,-2 1 0,0-1 1,1 0-1,0 0 1,1-1-1,-1 0 0,1 0 1,0-1 44,-1 0 1,0 0 0,0 0 0,1-1 0,0 0 0,-1 0 0,2 0 0,-1 0 0,0 0 211,2-1 0,0 0 0,1 1 1,-1-1-1,1 0 0,0-1 0,0 1 1,0-1-1,0 0 153,-3 2 0,0-1 0,1-1 0,-1 0 0,1 0 0,-1 1 0,0-1 0,1 1 0,-2 0 0,1 0 0,1 1 0,0-1 0,0 1 0,-1 1 0,1-1 0,-1 1 0,0-1 0,0 1 0,1-1 0,-2-1 0,1 1 0,-1-1 0,1 1 0,-1-1 0,0 0 0,0 1 0,0 0 0,-1 1 0,3-1 0,-1 0 0,0 1 0,0 0 0,-1 0 0,1 0 0,-1 0 0,0 0-114,4-4 1,-1 0 0,0 0-1,0 0 1,0-1 0,1 1 0,1 0 113,-3 2 0,2 0 0,0 1 0,1-1 0,0 0 0,-1 0 0,1 0 0,-1-1 0,-1 0 0,0 0 0,-1-1 0,1 0 0,0 0 0,0 0 0,0 0 0,2 0-272,-2 2 1,0 1 0,2-1 0,-1 0 0,1 0 0,0 1 0,-1-1 0,-1 0-1,0 1 272,0-2 0,-1 1 0,0-1 0,-1 0 0,0 1 0,-1 0 0,0 0 0,0 1 0,2-1 0,0 0 0,0 1 0,-1 0 0,0 1 0,-1 0 0,0 1 100,0-1 0,-1 1 0,0 1 1,-1-1-1,0 1 0,1 1-100,6-5 0,0 1 0,-1 1 0,0 0 0,0 1 0,-3 2 0,0 1 0,-1 1 0,0-1 0,1 0 0,3-3 0,-1 0 0,0-1 0,2-1 0,3-2 0,-8 4 0,3-2 0,1-1 0,1 0 0,1-1 0,-2 1 0,-1 1 0,-3 1 0,0-1 0,-2 2 0,-2 1 0,0-1 0,2 0 0,1-1 0,0 1 0,3-1 0,1-1 0,0 0 0,0 0 0,-2 1 0,-2 1 0,-5 2 0,5-5 0,-4 2 0,-3 1 0,1 2 902,9-1 0,0 2 0,-1-1-902,-1-3 0,-2-2 0,-2 3 0,1 1 0,-3 3 1557,-2 2 0,-3 3-1557,3-4 0,-27 16 0,12 0 0</inkml:trace>
  <inkml:trace contextRef="#ctx0" brushRef="#br0" timeOffset="1637">20338 11659 24575,'-35'0'0,"7"0"0,-5 0 0,6 0 0,7 16 0,-11-12 0,11 27 0,-7-19 0,-7 21 0,22-5 0,-3 7 0,15 8 0,0-6 0,15-9 0,-11 3 0,20-27 0,-22-4 0,21-19 0,13-9 0,-18-4 0,3-1 0,8 12 0,1-1 0,-11-19 0,-1-2 0,3 18 0,1 3 0,-3-4 0,-3 1 0,4-2 0,-20 9 0,-4 10 0,-27 8 0,11 0 0,-15 0 0,7 0 0,-5 0 0,-10 24 0,12 0 0,-1 5 0,3-1 0,1 2 0,-3 6 0,3-3 0,9-6 0,3 5 0,16-28 0,16-20 0,-12-8 0,11-11 0,-15 12 0,0 21 0,0-6 0,0 8 0</inkml:trace>
  <inkml:trace contextRef="#ctx0" brushRef="#br0" timeOffset="3984">17498 17657 24575,'0'-36'0,"-8"1"0,6 15 0,-21 5 0,3 15 0,1 0 0,-13 15 0,28-11 0,-27 28 0,27-13 0,-12 9 0,9 21 0,-11-18 0,12-5 0,0-1 0,-10 2 0,16-9 0,0-10 0,16-8 0,-12-8 0,20-10 0,-7-9 0,-5-8 0,4 15 0,-16-11 0,0 27 0,0-12 0,0 8 0,-16 6 0,12-21 0,-19 19 0,5-12 0,6 16 0,-4 0 0,1 0 0,11 16 0,-12-4 0,16 21 0,0-6 0,6-1 0,4-1 0,9 7 0,-6 2 0,2-4 0,18-14 0,-21 15 0,4-31 0,-16 0 0,0-15 0,15-5 0,-11-7 0,12-7 0,-16-9 0,-16 4 0,12 4 0,-27 19 0,27 16 0,-19 0 0,21 16 0,-6 19 0,-8 4 0,12-3 0,-12-13 0,16-21 0,0 6 0,0-8 0</inkml:trace>
  <inkml:trace contextRef="#ctx0" brushRef="#br0" timeOffset="5853">16969 15381 24575,'0'37'0,"0"1"0,0 6 0,0 4 0,0-8 0,0 3 0,0-1-336,0-3 1,0 0 0,0-1 335,0 0 0,0-1 0,0-1 0,0 10 0,0-1 0,0-9 0,0 2 0,0-1 0,0 14 0,0-2 0,0-3 0,0-2 165,-1 0 0,2-3-165,7-9 0,0-2 83,-7 2 1,2-1-84,8 4 0,1-1 0,-11-7 0,0 1 0,11 6 0,0 0 509,-9 13-509,13-11 0,-16-5 0,0-27 0,0 12 0,0-16 0,0 7 0,0 27 0,7-9 0,2 5 0,0 12 0,1 4 0,2-12 0,1 2 0,-2 0 0,-4-3 0,-1 0 0,0 1 0,7 15 0,-2-2 0,-11-14 0,2-4 0,21 7 0,-19-21 0,12-15 0,-16 0 0,0 0 0,16 32 0,3-18 0,5 3 0,-1 10 0,1 6 0,1-1-462,-1-4 0,1-2 0,1 4 462,3 6 0,2 5 0,0 0 0,-7-6 0,-3 1 0,-2-3 0,1-4 0,1-1 0,0 1 0</inkml:trace>
  <inkml:trace contextRef="#ctx0" brushRef="#br0" timeOffset="7623">20215 11853 24575,'0'41'0,"0"1"0,0-1 0,0 1 0,0 0 0,0-6 0,0 1 0,0-4 0,0-7 0,0-1 0,0 16 0,0 2 0,0-7 0,0-1 0,0-7 0,0 1 0,0 11 0,0 2 0,0 2 0,0 0 0,0-5 0,0 0 0,0 0 0,0 2 0,0-5 0,0-6 0,0-1 0,0 5 0,0 0 0,0-3 0,0-3 0,0 4 0,0 1 0,0-10 0,0-19 0,0 12 0,0 0 0,7 17 0,1 8 0,-6-2 0,0 3 0,5-3 0,1 3 0,1-2 0,0 10 0,-1-4 0,-3-12 0,2-3 0,9-1 0,-1-1 0,-11 6 0,12-16 0,-16-19 0,0-3 0,0-13 0</inkml:trace>
  <inkml:trace contextRef="#ctx0" brushRef="#br0" timeOffset="11232">20338 11783 24575,'35'0'0,"-15"0"0,3 15 0,-21-11 0,6 12 0,-8 0 0,0-12 0,0 27 0,0-27 0,0 19 0,0-5 0,16 10 0,-12 7 0,27 0 0,-27-15 0,12 3 0,-16-21 0,0 6 0,0-8 0,0 0 0,-16 16 0,12-12 0,-12 27 0,1-27 0,11 27 0,-20-11 0,22-1 0,-21 13 0,19-20 0,-27 21 0,27-21 0,-28 19 0,28-27 0,-11 27 0,15-27 0,0 12 0,0-16 0,0 16 0,0 11 0,0-1 0,0 1 0,0 20 0,0-12 0,0-11 0,0-22 0,0 21 0,15-3 0,-11-1 0,12-3 0,0 0 0,-12-12 0,27 27 0,-19-27 0,21 19 0,-21-21 0,3 6 0,-15-8 0,0 0 0,0 16 0,0-12 0,0 12 0,0-16 0,0 0 0,0 15 0,0-11 0,-15 12 0,11-16 0,-12 0 0,16 0 0,0 16 0,0-13 0,0 13 0,0-16 0,0 16 0,0 11 0,0-1 0,0 1 0,0 20 0,0-4 0,0-25 0,0 5 0,0-19 0,0 12 0,0-16 0,0 16 0,0 3 0,16 24 0,-7-9 0,1 1 0,7-1 0,2-1 0,-1-1 0,-1-2 0,-7-4 0,0-3 0,5 5 0,-15-9 0,0-3 0,0-16 0,0 0 0,0 16 0,0-12 0,-15 27 0,11-27 0,-28 20 0,28-23 0,-11 7 0,15-8 0,-16 0 0,12 0 0,-12 0 0,-7 0 0,1 16 0,-7-14 0,0 0 0,5 14 0,-23-1 0,43-26-820,-12 22 1,16-26 0,0 15 0</inkml:trace>
  <inkml:trace contextRef="#ctx0" brushRef="#br0" timeOffset="15420">16810 15522 8191,'0'10'0,"0"14"3276,0-21-1489,0 29 1031,0-13-2818,-15 1 1719,11 11-1719,-12-19 3276,0 21 0,12 11-3044,-11-5-232,-1-4 0,12-11 0,-12-7 0,16-5 0,0 19 0,-7-11 0,5 15 0,-6-15 0,8-5 0,0-7 0,0-6 0,0 37 0,0-31 0,-16 39 0,12-43 0,-12 28 0,16-28 0,0 19 0,-15-21 0,11 37 0,-28-15 0,30 1 0,1 1 0,-15 1 0,16-9 0,-16 5 0,12-19 0,-11 28 0,7-13 0,6 16 0,-6 1 0,-8-9 0,12 6 0,-11 11 0,-1 3 0,15-14 0,-2 2 0,-13-3 0,1-1 0,11 16 0,-12-14 0,16-9 0,0-20 0,-16 11 0,13-15 0,-13-15 0,16 11 0,-8-12 0,6 16 0,-6 0 0,8 0 0,8 0 0,-6 0 0,6 0 0,8 0 0,-13 0 0,13 0 0,-16 0 0,0 0 0,16 0 0,-12 0 0,11 0 0,-15 16 0,0-12 0,0 11 0,0-15 0,0 16 0,0 19 0,0-3 0,8 1 0,0-2 0,-4-15 0,12 31 0,-16-43 0,0 12 0,0-1 0,0-3 0,0 21 0,0-5 0,0 7 0,0 0 0,0-15 0,0 4 0,0-7 0,0 11 0,0-9 0,0-3 0,15-16 0,-11 16 0,20 3 0,-22 17 0,21-17 0,-19 5 0,28-22 0,-29 5 0,29-7 0,-13 16 0,1-12 0,4 12 0,-7-1 0,26 5 0,-19 0 0,23-5 0,-35-15 0,21 0 0,-21 0 0,19 0 0,-11 0 0,15 0 0,-15 0 0,-5 0 0,-7 0 0,-6 0 0,6 0 0,-8 0 0,0-15 0,0 11 0,0-12 0,16 16 0,3-16 0,16 12 0,-13-11 0,0-1 0,15 12 0,-10-12 0,5 16 0,-29 0 0,13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6:09:43.6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15699 13000 24575,'21'-18'0,"-1"1"0,5-2 0,4 0 0,3-2 0,3-1 0,2-1 0,2-1 0,1-3-547,-7 3 1,0-1 0,1-2 0,1 0 0,0-1 0,1 0 77,-1 2 1,2-1 0,0 0 0,0 0 0,0-1 0,0 1 0,-2-1 153,2-3 1,-2 0 0,0-1-1,-1 1 1,1-1 0,0 1 237,-2 3 0,0-1 1,1 0-1,0 1 1,-1-1-1,-1 2 1,-1 1 76,3-4 0,-1 3 0,-1-1 0,0 1 0,-1 0 201,1-1 1,-1-1-1,-1 0 1,0 2-1,-2 0-201,11-6 0,-3 1 0,-5 1 0,-3-2 0,-3 4 0,-3 10 0,-5 2 3276,-13 2-2745,12 15 2434,-16 0-2965,-16 0 1197,12 0-1197,-27 0 0,4 0 0,-11 0 0,-5 15 0,8 5 0,13-3 0,1 1 0,2 1 0,1-2 0,-26 2 0,9 5 0,-8-7 0,6-5 0,7-4 0,1 0 0,-2 7 0,-2-13 0,1 0 0,1 14 0,2-7 0,-1-2 0,-7-3 0,-7 11 0,25-15 0,-13 16 0,44-12 0,-8-4 0,31-20 0,-13 4 0,0-3 0,4-3 0,0 1 0,2 2 0,-1 1 0,0-4 0,-1 1 0,-4 2 0,-1 2 0,15-2 0,-1-13 0,-8 28 0,7-11 0,-7 15 0,1 0 0,3 0 0,-3-4 0,1 0 0,10 3 0,0 0 0,8-7 0,2 8 0,-21-16 0,-24 28 0,7-16 0,-42 22 0,19 5 0,-21-3 0,21 15 0,-4 1 0,16-9 0,0 22 0,0-2 0,-1-16 0,2 1 0,7-5 0,0-1 0,-4 17 0,12-8 0,-32-7 0,12-11 0,-27 7 0,27-5 0,-28 17 0,13-1 0,-1 0 0,-3-7 0,5 5 0,6-6 0,-3 9 0,15-1 0,0-16 0,0-3 0,0-16 0</inkml:trace>
  <inkml:trace contextRef="#ctx0" brushRef="#br0" timeOffset="6203">16069 17198 24575,'25'-31'0,"0"1"0,0-1 0,1 3 0,2-1 0,2 0 0,1-3 0,-3 4 0,0-2 0,2-2 0,0 1 0,1-1 0,1 1-547,3-1 1,2 0 0,0 0 0,1 1 0,0-1 0,-2 1 6,-2 1 0,0-1 0,0 1 0,-1 0 0,0 1 0,-1 1 540,4-4 0,1 2 0,-2 0 0,0 1 0,-3 3 584,6-7 0,-3 3 1,-3 2-585,6 0 0,-7 3 1075,-4 2-1075,-11 7 0,-16 12 0,0-11 3276,0 15-3007,0-16-125,0-4-144,0-7 0,0-6 0,0 5 0,0 9 0,0 3 0,-16 16 0,13 0 0,-29 16 0,5 3 0,-10 9 0,15-12 0,0 1 0,1-4 0,-1 1 0,4 4 0,-1 0 0,-10 0 0,-1-1 0,-9 3 0,-4 3 0,10-21 0,5 6 0,-7-8 0,0 0 0,15 0 0,4 0 0,32-24 0,0 6 0,3-1 0,3-5 0,3 1 0,9 0 0,1 3 0,-4 3 0,1 1 0,-1 1 0,0 2 0,-4 3 0,-1 1 0,17-7 0,-7 0 0,-17 12 0,-3-11 0,-16 15 0,8 0 0,-6 0 0,6 0 0,-8 0 0,0 0 0,15 0 0,-11 0 0,12 0 0,-16 0 0,0 15 0,0-11 0,0 12 0,0-16 0,16 0 0,3 0 0,24 0 0,-5 0 0,5 0 0,-24 0 0,13 0 0,-28 0 0,11 0 0,-15 16 0,0-12 0,0 27 0,0-4 0,-15 11 0,6-9 0,-2 0 0,-6-5 0,-1-1 0,4 11 0,0 1 0,-3-8 0,1 1 0,2 13 0,0 2 0,-4-10 0,1 1 0,7 12 0,1 2 0,-8-12 0,2 0 0,8 7 0,2 1 0,-3-8 0,-1 0 0,-4 0 0,2-1 0,9-8 0,0-1 0,-13 17 0,15-24 0,0 13 0,0-28 0,0 11 0,0-15 0,-16 8 0,12-6 0,-12 6 0,16-8 0,0 0 0,0 16 0,0-13 0,0 13 0,0-16 0,0 0 0,0 16 0,0-12 0,0 11 0,0-15 0,0 0 0,0 16 0,0-12 0,0 12 0,0-16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2:18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7514 24575,'0'26'0,"0"-1"0,0 22 0,0-6 0,0 2 0,0-5 0,0-1 0,0 0 0,0-2 0,0-4 0,0-3 0,0 8 0,0-17 0,0-3 0,0-16 0,0 8 0,0 9 0,0 11 0,0 3 0,0 4 0,0 7 0,0-3 0,0-24 0,0 32 0,0-43 0,0 12 0,0-16 0</inkml:trace>
  <inkml:trace contextRef="#ctx0" brushRef="#br0" timeOffset="967">19791 7426 24575,'33'0'0,"1"0"0,6 0 0,2 0 0,7 0 0,2 0 0,-13 0 0,0 0 0,-2 0 0,3 0 0,-4 0 0,-7 0 0,-3 0 0,14 0 0,-35 0 0,12 0 0,-16 0 0,0 0 0</inkml:trace>
  <inkml:trace contextRef="#ctx0" brushRef="#br0" timeOffset="2718">20726 7320 24575,'0'41'0,"0"-1"0,0 1 0,0 6 0,0 2 0,0-9 0,0 4 0,0 1 0,0-4 0,0 1 0,0-4 0,0-2 0,0-2 0,0-2 0,0 5 0,0-11 0,0-22 0,0-4 0,0-19 0,0-5 0,0-3 0,0-4 0,0-1 0,0-11 0,0-2 0,0 0 0,0-1 0,0-1 0,0-2-169,0 12 1,0 0 0,0 0 168,0-10 0,0 0 0,0 9 0,0-1 0,0 4 0,0 2 0,0 1 0,0-7 0,0 4 0,0 11 0,0-7 0,0 31 0,16 0 505,-12 0-505,11 0 0,-7 0 0,-6 0 0,37 16 0,1 3 0,-3-1 0,4-1 0,-5-3 0,0 0 0,0 3 0,-1-1 0,1-2 0,-3 0 0,-2 5 0,-5-2 0,-5-2 0,-17-11 0,12 27 0,-16-27 0,0 19 0,0-5 0,0 25 0,0-4 0,0-8 0,0-3 0,0-6 0,0 17 0,-16-35 0,-19 11 0,5-13 0,-3-4 0,-13 2 0,-4 0 0,12 5 0,0 1 0,-2-1-330,-1-3 1,-1-2-1,0 2 330,-2 2 0,0 2 0,0 0 0,4-1 0,1 1 0,3-2 0,-4-3 0,5 2 0,7 10 0,7-2 0,14-9 0,7 6 0,0-8 0</inkml:trace>
  <inkml:trace contextRef="#ctx0" brushRef="#br0" timeOffset="5018">19632 8149 24575,'0'26'0,"0"-1"0,0 6 0,0 1 0,0-4 0,0 1 0,0 11 0,0 2 0,0-6 0,0 1 0,0 6 0,0 4 0,0-11 0,0 1 0,0 1-571,0 7 0,0 2 0,0 1 571,0-9 0,0 1 0,0 1 0,0 1 0,0-1 0,0 1 0,-1 1 0,1-1 0,1 0 0,2 5 0,1-1 0,0-1 0,1-1 0,-1-3 0,0-1 0,1 0 0,2-2 0,3 9 0,2-1 0,1-4 0,5 2 0,-1-4 0,-2 1 0,-2-3 0,-5-11 0,1-3 0,15 3 0,-20 7 0,27-7 1713,-27-7-1713,27 11 0,-27 4 0,15-5 0,2 3 0,-10 13 0,-1 4 0,3-17 0,3 0 0,-2 1 0,-1 1 0,-1 1 0,-2-1 0,0 11 0,0-4 0,7-13 0,-3-3 0,-10 7 0,12-25 0,-16-16 0,0-10 0,0-9 0,0-8 0,-16 0 0,-3 7 0,-4 11 0,-5 1 0,-3 2 0,-1 0 0,-7-3 0,-2-1 0,1 0 0,-1 1 0,-3 2 0,2 2 0,1-4 0,2-7 0,39 20 0,0 4 0,8 4 0,-6 20 0,21-7 0,3 13 0,-1 7 0,-8 1 0,1 0 0,7-7 0,4-1 0,-2 0 0,-3 5 0,-1-2 0,0-10 0,1-3 0,2-1 0,-3-2 0,-11 2 0,19-19 0,-27-4 0,11-43 0,-15 16 0,6-12 0,4-6 0,2 14 0,3-1 0,1-1-438,-2 3 0,0-2 1,0 0-1,1-1 438,2-5 0,0 0 0,1-1 0,1 3 0,4-4 0,1 1 0,-3 1 0,-4 0 0,-2 0 0,0 6 0,4 7 0,-2 3 0,-7 0 0,-5 3 0,-5 12 0,0-5 0</inkml:trace>
  <inkml:trace contextRef="#ctx0" brushRef="#br0" timeOffset="26834">23972 7938 24575,'0'45'0,"0"0"0,0 0 0,0-5 0,0 2 0,0 1 0,0 2 0,0-1 0,0 1 0,0 2 0,0 1 0,0 0-547,0-5 1,0 1 0,0 0 0,0 1 0,0-1 0,0 0 122,0-1 1,0-1-1,0 0 1,0 0-1,0 0 1,0-2 423,0 3 0,0-1 0,0-1 0,0-1 0,0 0 431,0 4 1,0 0 0,0-2 0,0-2-432,0 2 0,0-3 0,0-4 469,0 0 1,0-3-470,0 15 0,-16-47 0,-19 0 3152,3 0-3152,-8 1 0,0 5 0,18 10 0,1 2 0,-14-3 0,1 1 0,11 2 0,3-1 0,0-1 0,5 0 0,15-12 0,-16 11 0,-3 9 0,-2 3 0,-2 7 0,6-4 0,-1 4 0,0 2-331,0 4 0,0 2 0,0 1 331,0 1 0,0 0 0,1-1 0,1-3 0,1-1 0,3-2 0,2 9 0,0-2 0,-7-7 0,3-5 0,10-5 0,-12-11 0,16-32 0,0-3 993,0-9-993,0-5 0,0 5 0,0-14 0,0-6 0,0 5 0,0-2 0,0-2 0,0-5 0,0 4 0,1 0 0,-2 2 0,-3 11 0,-3 1 0,2 3 0,1-16 0,-11 12 0,15 19 0,0 16 0,0 16 0,-1 7 0,2 5 0,6 10 0,1 6 0,-1 1 0,-1 6 0,1 0-503,1-9 0,1 0 1,0 1-1,0 0 503,0 2 0,0 1 0,0-1 0,0 0 0,-2-4 0,0 0 0,0-2 0,-1-2 0,1 1 0,-1-3 0,-1-2 0,0 4 0,-2-5 0,-3-5 0,0-11 0,15-16 0,-11-16 2011,27 12-2011,-27-35 0,28 33 0,-5-33 0,-1 29 0,1 1 0,-3-9 0,-1 0 0,3 8 0,-1 1 0,3-7 0,5 8 0,10 6 0,-20-6 0,9 8 0</inkml:trace>
  <inkml:trace contextRef="#ctx0" brushRef="#br0" timeOffset="32926">22543 16157 24575,'0'36'0,"0"1"0,0-1 0,0 3 0,0 3 0,0 2 0,0 3 0,0 1 0,0 1-656,0-5 1,0 0-1,0 1 1,0 0 0,0-1 320,0 7 1,0-1 0,0-1-1,0-1 335,0-6 0,0-1 0,0-2 0,0-2 704,0 15 1,0-8-705,0-1 751,0-28-751,0-15 0,0 0 0,0 0 0</inkml:trace>
  <inkml:trace contextRef="#ctx0" brushRef="#br0" timeOffset="33803">22190 16475 24575,'48'0'0,"0"0"0,-6 0 0,2 0 0,-1 0 0,1 0 0,-1 0 0,0 0 0,-3 0 0,0 0 0,-3 0 0,9 0 0,-7 0 0,-12 0 0,-11 0 0</inkml:trace>
  <inkml:trace contextRef="#ctx0" brushRef="#br0" timeOffset="35267">23037 17498 24575,'0'-26'0,"0"1"0,-1-8 0,1-4 0,1-3 0,1-1 0,2-3 0,1-2 0,-1-1-656,0 0 1,-1-1-1,1-2 1,0 0 0,1 2 33,1 1 0,1 1 1,0 0-1,1 1 1,-1 1 621,2-2 0,0 1 0,0 2 0,0 3 623,-3-1 0,0 4 0,1 5-623,9-7 1026,-16 8-1026,0 31 0,0 47 0,0-24 0,0 5 0,1 14 0,2 8 0,1 1 302,0-3 0,2 0 1,1 3-303,0-11 0,1 2 0,1 1 0,0 0 0,1-2 0,3 6 0,1-1 0,1-1 0,-2 0-184,-1-4 0,-1 0 0,1-2 1,0-2 183,5 3 0,2-2 0,-6-4 0,-7-1 0,0-3 0,10-7 0,-1-3 0,-11-2 0,12-18 2477,-16-2-2477,0-38 0,16 1 0,-14 3 0,-3-8 0,4-1-727,4 7 1,3-1 0,1-2 0,0-4 726,-2 2 0,-1-4 0,1-3 0,0 0 0,0 1 0,0 2 0,1-2 0,0 1 0,0 0 0,0 1 0,1 0-155,-1-1 1,1-2-1,0 2 1,-1 2-1,-1 5 155,0-1 0,0 5 0,-4 4 0,-4 0 0,0 7 0,7 7 0,-8 3 0,0 16 0</inkml:trace>
  <inkml:trace contextRef="#ctx0" brushRef="#br0" timeOffset="37084">24025 16563 24575,'7'-37'0,"1"-1"0,3-2 0,1-4 0,0-3 0,0 3 0,0-3 0,0-2 0,-1-1-656,0 4 1,1-2-1,-1-1 1,-1 1 0,-1 0 238,-1 3 0,-2 0 0,-1 0 0,-1 0 0,1 1 417,-1 3 0,0 0 0,-1 1 0,0 0 0,-1 1 4,-1-6 0,-2 1 0,1 1 0,0 0-4,0 4 0,0 1 0,0 1 0,0 0 206,0-6 1,0 2 0,0 0-207,0 3 0,0 1 0,0 0-117,0-12 0,0 2 117,0 9 0,0 2 1272,0 0 0,0 3-1272,0-10 1408,0 23-1408,0 5 704,-16 15-704,12 0 304,-12 0-304,16 0 0,-8 0 0,6 15 0,-5-11 0,-9 12 0,-4 0 0,-15 11 0,13-9 0,1 1 0,3 4 0,-1-3 0,-24 0 0,17-4 0,1-1 0,-7-3 0,7-4 0,1 2 0,-3 13 0,7-19 0,-11 12 0,27-16 0,4-16 0,4 4 0,18-3 0,3-3 0,-9-25 0,14 20 0,4-1 0,-6-10 0,-1-1 0,8 3 0,3 2 0,-10 9 0,2 0 0,-2 0 0,8-14 0,0 1 0,4 9 0,-1 3 0,-15 3 0,-1 3 0,2 6 0,-1 4 0,3 6 0,-7 0 0,-4 0 0,-16 16 0,0 4 0,6 3 0,3 5 0,3 2 0,4 2 0,9-1 0,6 2 0,-3-1 0,-5 11 0,1-1 0,2-14 0,4-2 0,-6-2 0,4 11 0,-9-19 0,-3-16 0</inkml:trace>
  <inkml:trace contextRef="#ctx0" brushRef="#br0" timeOffset="48453">19897 16686 24575,'27'0'0,"7"0"0,-7 0 0,-7 0 0,-5 0 0,-15 0 0</inkml:trace>
  <inkml:trace contextRef="#ctx0" brushRef="#br0" timeOffset="89467">23372 7073 24575,'0'30'0,"0"-1"0,0 17 0,0 4 0,0-14 0,0 2 0,0 0 0,0 6 0,0 1 0,0-3 0,0 5 0,0-4 0,0-7 0,0-3 0,0 10 0,0-8 0,0-15 0,0-5 0,0-15 0,0-15 0,0-5 0,0-23 0,0 17 0,0-1 0,0-4 0,0-1 0,0 1 0,0 0 0,0-4 0,0 1 0,0 7 0,0-1 0,0-13 0,0-2 0,0 6 0,0 0 0,0 1 0,0-3 0,0 2 0,0-14 0,0 2 0,0-2 0,0 4 0,0 13 0,0 5 0,0-4 0,0 9 0,0 20 0,0-11 0,0 15 0,8 0 0,-6 0 0,21 0 0,0 0 0,5 0 0,18-7 0,6-2 0,-7 3 0,4-1 0,0 0-232,-9 3 1,1-1-1,-1 1 1,0-2 231,9-5 0,-2-1 0,0 3 0,-5 7 0,0 2 0,-5-1 0,2-8 0,-5 2 0,9 7 0,-27 0 0,-16 0 0</inkml:trace>
  <inkml:trace contextRef="#ctx0" brushRef="#br0" timeOffset="90794">23495 7144 24575,'28'0'0,"21"0"0,-18 0 0,-2 0 0,1 0 0,7 0 0,6 0 0,-23 0 0,11 0 0,-27 0 0,12 0 0,-16 0 0,0 0 0,0 0 0</inkml:trace>
  <inkml:trace contextRef="#ctx0" brushRef="#br0" timeOffset="92218">24483 6914 24575,'0'39'0,"0"0"0,0 0 0,0-1 0,0 6 0,0 1 0,0 0 0,0 0 0,0 0 0,0 1 0,0 0 0,0-1-394,0 0 1,0 0-1,0-1 1,0-4 393,0-1 0,0-3 0,0-3 255,0 1 1,0-7-256,0-11 260,0-50-260,0-13 0,0 17 0,0-3 0,0-1 0,0 0 803,0-13-803,0 18 0,0-1 0,1-6 0,-2-4 0,-3 1 0,-3-2 0,2-3-480,4 5 1,0-1 0,1-1 0,-1-2 479,-3-4 0,-1-3 0,1 1 0,1 1 0,2 7 0,1 0 0,1 1 0,-1 0 0,0-12 0,0 2 0,0 5 0,0 5 0,0 5 0,0-14 0,0 26 0,0 19 0,23-12 0,15 32 0,2-10 0,6 0 0,-9 3 0,2 3 0,0 0 241,6 2 0,1 1 0,-1-1-241,-3-1 0,0 0 0,-1 0 0,-4 1 0,-2 1 0,-3-1 0,-3 4 0,-3-2 0,7-5 0,-25 21 0,-8-13 0,0 1 0,0 19 1194,-8-2-1194,-6 4 0,-5 5 0,3-16 0,-2 1 0,-3 0-227,-7 4 0,-2 1 1,0-1 226,5-5 0,0 0 0,0-2 0,-10 5 0,2-3 0,11-11 0,1-3 0,-15 0 0,17-16 0,3 0 0,16 0 0,0-16 0,0 12 0,0-12 0</inkml:trace>
  <inkml:trace contextRef="#ctx0" brushRef="#br0" timeOffset="94333">19774 16175 24575,'0'36'0,"0"1"0,0 0 0,0 6 0,0 2 0,0 2 0,0-8 0,0 2 0,0 0 0,0 1-566,0 1 0,0 2 0,0 0 0,0-4 566,0 1 0,0-2 0,0-3 362,0 9 1,0-5-363,0 8 374,0-38-374,0 5 0,0-16 0,0 0 1165,0-16-1165,0 13 0,0-13 0,0 32 0,-1 6 0,2 7 0,1 2 0,1 5 0,-1 2-455,-1-2 0,0 3 0,-1 0 0,0 0 455,2 3 0,-1 2 0,1-1 0,1-1 0,1-3 0,0-1 0,1 0 0,-2-2 0,-2 1 0,0-1 0,1-4 0,6 6 0,-1-7 0,-7-3 0,0-28 0,0-4 0,0-12 0</inkml:trace>
  <inkml:trace contextRef="#ctx0" brushRef="#br0" timeOffset="95393">19774 16281 24575,'42'0'0,"0"0"0,0 0 0,0 0 0,4 0 0,-2 0 0,-7 0 0,-5 0 0,-5 0 0,-11 0 0</inkml:trace>
  <inkml:trace contextRef="#ctx0" brushRef="#br0" timeOffset="95643">20144 16281 24575,'0'0'0</inkml:trace>
  <inkml:trace contextRef="#ctx0" brushRef="#br0" timeOffset="96612">19738 16792 24575,'30'0'0,"-1"0"0,10 0 0,2 0 0,1 0 0,1 0 0,1 0 0,-2 0 0,-14 0 0,-3 0 0,2 0 0,-11 0 0,-16 0 0</inkml:trace>
  <inkml:trace contextRef="#ctx0" brushRef="#br0" timeOffset="98101">20567 18186 24575,'0'-43'0,"0"11"0,0-5 0,0-2 0,0 0 0,0-3 0,0-2 0,0-2-656,0 2 1,0-3-1,0-1 1,0 0 0,0 0 221,0-1 0,0 0 1,0 0-1,0 1 1,0 2 433,0-1 0,0 1 0,0 3 0,0 1 543,0-5 1,0 3 0,0 7-544,0-10 881,16 16-881,-12 31 0,12 16 0,-16-13 2933,0 45-2933,0-25 0,1 11 0,5 7 0,7-10 0,4 0 0,2 3 0,4 7 0,3 1 0,0 2-440,-4-9 0,0 2 1,2-1-1,0-1 440,2-1 0,2-1 0,-2 0 0,-4-2 0,0 15 0,-3-2 0,1-14 0,1 0 0,-7-5 0,-10 6 0,11-4 0,1-7 0,-12-16 0,12-4 0,-16-35 1759,0-12-1759,3 14 0,2-3 0,-1 0 0,1-3 0,3-3-656,1 6 1,2-1-1,1-1 1,1-3 0,1-1 439,-1 0 0,1-1 0,1-3 0,0 0 1,1-1-1,0 0 0,1 0 216,-1 4 0,0 0 0,1 0 0,1-1 0,-1 1 0,1-1 0,0 0 0,-1 1 0,1 0 0,0-1 0,0-1 0,1 1 0,-1 1 0,0 0 0,-1 1 0,0 1 0,2-4 0,0 0 0,0 2 0,-2 1 0,0 1 0,-2 2-55,1-4 0,-2 2 0,-2 3 0,-1 2 55,3-16 0,-5 10 0,-9 6 0,0 21 0</inkml:trace>
  <inkml:trace contextRef="#ctx0" brushRef="#br0" timeOffset="99804">20920 16016 24575,'0'-48'0,"0"-1"0,0 1 0,0-1 0,1 1 0,0 0 0,1 0 0,2-4 0,2 7 0,1-3 0,2-1 0,1-1 0,-1 2 0,-1 2-656,-1 1 1,-1 2-1,1 1 1,0 1 0,1-2 330,3-2 1,1 0-1,1-1 1,-1 2-1,-1 3 325,1-9 0,-1 3 0,-1 1 261,0 4 0,-1 1 1,0 0-262,-3 4 0,0-1 0,1 2 0,3 0 0,2 1 0,-2 0 0,-3-3 0,-1-1 0,0 0 0,3 0 0,1 0 0,-1 2 0,0-9 0,-1 1 472,5 2 0,-2 2-472,-9 9 0,0 1 0,13-16 0,-15 14 2535,0 25-2535,0 8 637,-15-16-637,3 13 0,-6-13 0,-5 32 0,3-5 0,-15 23 0,0-7 0,14-1 0,-1-1 0,-4-9 0,-1-1 0,0 10 0,-1-1 0,-6-8 0,-1-4 0,11-3 0,1 1 0,-4 7 0,3-2 0,5-11 0,-5 11 0,22-15 0,18-47 0,21 28 0,-20-9 0,0-9 0,4 6 0,21 9 0,0 1 0,-16-21 0,-1-1 0,14 19 0,-3 1 0,-25-3 0,-1 1 0,29 6 0,-35-5 0,28 22 0,-28 2 0,27 2 0,-27 22 0,12-5 0,-16 17 0,0-17 0,0 13 0,0-21 0,0 7 0,0 5 0,0-3 0,3 7 0,1 5 0,-3 3 0,0 2 0,6-3 0,2 2 0,-1 0 0,-1 4 0,-1-1 0,0-2 0,4-1 0,0-4 0,-2-4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4:47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4040 10636 24575,'37'-21'0,"0"-1"0,4-5 0,2 1 0,-6 10 0,3 0 0,-1 1 0,-3 0 0,-1 0 0,0 2 0,10 2 0,-2 4 0,-11 3 0,-1 1 0,-2 2 0,1 2 0,-4-1 0,0 0 0,1 0 0,1 0 0,14 0 0,1 0 0,-6 0 0,0 0 0,7 0 0,0 0 0,-3 0 0,-3 0 0,9 0 0,-15 1 0,0-2 0,15-15 0,-9 14 0,3 0 0,-1-5 0,0-2 0,1 1 0,-1 1 0,-8 5 0,-2 0 0,1-6 0,-3 0 0,9 8 0,6 0 0,-15 8 0,3 0 0,12-7 0,2 2 0,-9 5 0,0 4 0,2-1-442,10-2 0,2 0 0,-1 0 442,-6 2 0,0 1 0,-1 3 0,2 4 0,0 2 0,-1-3-75,-7-6 0,0-3 0,-2 2 75,-3 4 0,-2 3 0,-1-2 0,0-1 0,-1-3 0,-1-3 0,-3 2 0,4 20 0,8-27 1310,9 12-1310,-5-7 0,6-3 0,-8-3 0,2-3 0,2 1-286,-4 3 1,1 0 0,1 0 0,0 0 285,3-1 0,1-1 0,-1 0 0,-2-1 0,2 0 0,-3-1 0,-1 1 0,12 2 0,-5 2 0,-17 3 0,-5-1 0,-4-3 0,-3 12 0,-16 0 0,0 27 0,0-2 0,0 6 0,0-2 0,0 3 0,0 0-32,0-2 1,0 0 0,0 1 31,0-5 0,0 2 0,0-1 0,0-1 0,0 1 0,0-2 0,0 2 0,0-5 0,0 1 0,0 0 0,0 0 0,0 1 0,0 0 0,0 0 0,0-1 0,0 5 0,0-1 0,0 1-178,0-4 1,0 3 0,0-2 0,0-6 177,0-3 0,0-1 0,0 10 0,0-2 0,0 4 0,0 4 0,0-14 0,0 3 0,0-2 0,0 2 0,0 8 0,0 0 0,0-7 0,0 1 0,1 11 0,-2 2 0,-7-7 0,0 2-98,6 0 0,2 4 0,-2 1 98,-1-8 0,-2 0 0,1 2 0,1 2-408,1-2 0,2 3 0,1 0 1,-1 0-1,1 0 408,-1 1 0,0-1 0,0 0 0,0 1 0,0 0-489,0-4 0,0 0 0,0 0 0,0 0 1,0 1-1,0-1 489,0-1 0,0 0 0,0 1 0,0-1 0,0 0 0,0 0 0,0-1 0,0 0 0,0 1 0,0-1 0,0 0 0,0-1-283,-1 7 0,1 0 0,-1-1 1,1-1-1,2-1 283,0-4 0,1-1 0,1 0 0,0-1 0,-2-2 0,-1 4 0,-1-2 0,1-1 0,1-1 265,5 7 1,3-1-1,-3-2-265,-7 10 0,2-6 1064,9-14 0,1-1-1064,-9 9 0,-2 0 0,7-12 0,0 3 0,-6 4 0,-2 5 0,-2 3 0,2-2 453,0 4 0,1-2 1,-2 4-454,-1-8 0,-1 2 0,-1 2 0,0-1 0,1-1 0,0 2 0,1-1 0,-1 0 0,-1 1 0,-1-2 0,-2 0 0,0 1 0,0 0 0,0 0 0,1 0 0,1-1 0,0 1 0,0-1 0,-1-1 0,-3 7 0,0-1 0,-1-1 0,2-1 283,3-4 0,1-1 1,-1 0-1,0-2-283,-6 7 0,-1-1 0,3-3 0,7 8 0,0-2 142,-4-10 0,-3-1 0,1-2-142,0 4 0,-2-3 0,-2-6 0,-3-3 0,-2-3 0,-2-1 2101,-16 14-2101,8-15 921,9-4-921,-5-16 0,3 0 0,-3-7 0,-5-2 0,-10 0 0,-2-2 0,7-4 0,0-3 0,-1 0-324,-6 2 1,-2 1-1,0-1 324,1-1 0,-1-1 0,2 0 0,6 3 0,2 0 0,-2 2 0,-4 5 0,-2 3 0,0-1 0,-3-5 0,0-1 0,-2 3 0,-3 6 0,-2 3 0,1-1 0,11-2 0,0-2 0,0 1 0,1 1 0,-5 2 0,1 1 0,2 1 0,-7-1 0,-4 0 0,8 0 0,-5 0 0,-3 0 0,-1 0-656,7 0 1,-1 0-1,-1 0 1,-1 0 0,-2 0 567,6 0 1,-2 0 0,-1 0-1,-1 0 1,0 0 0,0 0-1,1 0 88,1 0 0,0 0 0,0 0 0,0 0 0,0 0 0,2 0 0,1 0 0,-9 0 0,1 0 0,1 0 0,2 0 0,3 0 0,3-2 0,1 0 0,4 0 0,2 0 0,-13 2 0,12-2 0,17-6 0,10 8 777,8 0-777,0-16 3276,0 12-2469,0-11-807,0-1 0,0 12 0,0-27 0,0 11 0,-15-23 0,6 11 0,-2-5 0,-5-1 0,-2-5 0,1-5-547,8 11 1,1-3 0,1-3 0,0-2 0,0-1 0,-2-2 268,0 8 0,0-3 1,-2 0-1,0-1 0,0-2 1,0 0-1,1-2 0,-1 0 1,2-1 3,1 4 1,0-2 0,1 0 0,1-2 0,-1 0 0,1-1 0,-1 0 0,1-1 0,-1 0 0,0 0 0,0 0 0,-1 0 159,0 5 0,0-1 0,-1 0 0,0 0 0,0 0 1,0-1-1,0 0 0,0 1 0,0-1 0,0 0 0,0 0 1,0 0-1,1 0 0,0 0-119,1 0 0,-1 0 1,2 0-1,-1 0 0,0 0 1,1-1-1,0 1 1,0-1-1,-1 1 0,1 0 1,0 0-1,-1 0 0,1 0 1,-1 0 232,0 2 0,0-1 0,-1 0 0,0 0 0,1 0 0,-1 0 0,0 1 0,0-1 0,1 1 0,0 0 0,-1 1 0,2 0 0,-1 0 0,1 1 0,0-5 0,0 0 0,0 1 0,1 0 0,0 0 0,1 1 0,-1 1 0,0-1 0,0 1 0,0-1 0,0 1 0,-1-2 0,0-1 0,0 1 0,-1 0 0,1 0 0,-1 0 0,1 1 0,1 1 0,0 0 0,0 2-164,2-4 1,0 2-1,1 0 1,0 1-1,0 0 1,0 1-1,0 0 1,-1 1 163,-1-2 0,-1 0 0,0 0 0,0 2 0,0-1 0,1 2 0,0 0 246,2-8 1,2 1 0,0 1 0,0 1-1,-1 0-246,-2 4 0,-1 1 0,0-1 0,1 2 0,1 1 0,1-5 0,1 0 0,1 2 0,-1 1 973,0-7 1,0 2 0,0 0-974,0 5 0,0 1 0,0 1 0,0 0 0,0 2 0,0 4 1638,-1 7 0,2 3-247,15-23 1885,-13 47-3054,29 0 2039,-13-16-2261,17 12 632,-17-11-632,13 7 0,-28 6 0,19-6 0,-21-8 0,22 12 0,-5-11 0,1 15 0,-5 0 0,-15-16 0,16 12 0,4-27 0,7 11 0,-9 1 0,5 3 0,-19 16 0,12 0 0</inkml:trace>
  <inkml:trace contextRef="#ctx0" brushRef="#br0" timeOffset="3598">5027 16334 24575,'-19'-10'0,"-5"2"0,22 8 0,-21 0 0,3 0 0,-15 0 0,0 0 0,-1 0 0,9 0 0,-6 0 0,5 8 0,3-8 0,-1 2 0,-5 21 0,6-13 0,1 0 0,-4 9 0,9 13 0,-13-28 0,13 27 0,-1-11 0,-3-1 0,21 5 0,-22-22 0,20 21 0,-27-3 0,11 15 0,1 0 0,3-7 0,16 5 0,0-4 0,0 1 0,0-5 0,0 1 0,0 9 0,0-1 0,0 9 0,0-24 0,16 13 0,19-21 0,-13 5 0,3 2 0,15 4 0,4-1 0,1-1 0,1-1 0,-14-4 0,2 1 0,0-4 0,15-1 0,-2-4 0,-15-2 0,-2-2 0,-2-3 0,-5 0 0,-3 0 0,-4 0 0,-9-24 0,8 0 0,4-5 0,-2 1 0,1-3 0,2 0-184,3-2 0,2-1 0,-1 1 184,-2 1 0,0-1 0,-3 2 0,-1-5 0,-1 2 0,1 6 0,-5 3 0,-9-3 0,12 12 0,-32 1 0,-19-20 0,-2 12 0,-4-2 0,13 4 0,1-3 0,-3 1 184,-6 1 0,-4 1 0,5 1-184,0-4 0,3 1 0,-4 4 0,5 5 0,12 6 0,-5 8 0,22 0 0,-6 0 0,8 0 0,-15 0 0,11 0-820,-12 0 1,16 0 0,0 0 0</inkml:trace>
  <inkml:trace contextRef="#ctx0" brushRef="#br0" timeOffset="6157">4304 16669 24575,'-22'-26'0,"0"-1"0,0 1 0,0-3 0,1-1 0,-3 1 0,-11-2 0,-4 2 0,1-1-625,5 0 0,0 0 1,-1 2 624,0 5 0,-2 3 0,0 0 0,4 1 0,1 2 0,-2 2 215,-14 4 0,-2 3-215,15-1 0,-2 0 0,1 3 0,-1 4 0,0 2 0,0 0 0,1-3 0,0 0 0,-1 1 0,-6 2 0,-2 3 0,3 2 0,8 5 0,2 3 0,-2-3 0,-9-4 0,-3-2 0,5 2 0,6 10 0,1-1 175,-4-5 1,0-4-176,10-4 0,1 0 0,-21 14 0,12-16 953,11 0-953,22 0 140,-21 0-140,19 0 0,-12 15 0,16-11 0,0 12 0,0-16 0,16 0 0,-12 0 0,11 0 0,-15 0 0,0 0 0,0 8 0,0-6 0,0 21 0,-15-3 0,-5 15 0,1-15 0,-13 11 0,28-27 0,-11 12 0,15-16 0,0-16 0,0-4 0,0-15 0,0-8 0,0 6 0,0 8 0,0-1 0,0-9 0,-1 10 0,2-1 0,5 3 0,3 1 0,0-1 0,2-1 0,5-6 0,3 0 0,3 2 0,-1 1 0,-2-1 0,0 1 0,2 3 0,1 3 0,13-2 0,-8 11 0,-9 16 0,-10 16 0,-8-12 0,0 35 0,0-17 0,-2 23 0,-4 8 0,-2-21 0,-2 0 0,2 6 0,0 4 0,-3-4 0,-6-1 0,-1-2 0,-5 8 0,3 1 0,9 0 0,0 0 0,-9-11 0,1 0 0,9 5 0,0-1 0,-7-10 0,-1-1 0,8-3 0,0 1 0,-6 7 0,1-3 0,3-7 0,-5 18 0,9-35 0,8 12 0,8-16 0,9 0 0,26 0 0,4 0 0,-6-1 0,3 2 0,-7 6 0,0 2 0,8 0 0,-2 1 0,-10-1 0,-3 2 0,13 12 0,-25-21 0,5 6 0,-19-8 0,12 0 0</inkml:trace>
  <inkml:trace contextRef="#ctx0" brushRef="#br0" timeOffset="8014">1270 15487 24575,'0'29'0,"0"1"0,0 1 0,0 2 0,0 15 0,0 0 0,0-10 0,0-1 0,0 6 0,0-2 0,0-9 0,0-1 0,0 1 0,0-1 0,0-4 0,0-1 0,0 17 0,0-39 0,0-8 0,0-39 0,-7 10 0,-1-3 0,4 3 0,1-3 0,-2-1-179,-5-2 1,-2 0 0,1-2 178,3 3 0,2-2 0,0 1 0,-2 1 0,-3-5 0,-1 1 0,0-1 0,3 7 0,-1-2 0,2 0 0,0 3 0,-2-13 0,0 2 0,1 12 0,1-1 0,1 4 0,6-16 0,-7 12 0,8 11 0,0 7 0,8-11 0,9-7 267,-4 13 1,2 1-268,2 2 0,1 1 0,17-10 0,-7 13 0,-11 15 0,7 0 0,-5 15 0,17-3 0,-16 10 0,3 5 0,4-5 0,3 2 0,-3 1 0,-3 12 0,-1 2 0,4-12 0,4 0 0,-9-3 0,-10 20 0,4-11 0,-16-6 0,0-7 0,-15 4 0,-9-1 0,-13-10 0,-7-2-524,4 2 1,-3 1 0,-1 2 523,8-4 0,-1 2 0,1-1 0,2-3 0,-1-5 0,2-1 0,1 2 0,-1 10 0,1 2 0,7-5 0,1-9 0,-7 12 0</inkml:trace>
  <inkml:trace contextRef="#ctx0" brushRef="#br0" timeOffset="9590">1747 15522 24575,'-28'0'0,"11"0"0,9 0 0,-8 0 0,12 8 0,-12 10 0,1 9 0,11 8 0,-28 1 0,29-9 0,-13 6 0,16-21 0,0 20 0,0 3 0,0 12 0,0-21 0,0 1 0,0 16 0,0-8 0,0-15 0,0-5 0,31-15 0,-7-15 0,4 6 0,3-2 0,-13-6 0,1-1 0,10 0 0,1 1 0,1-11 0,2 11 0,-25-7 0,-8 20 0,0-12 0,0 1 0,0 11 0,-8-28 0,-9 5 0,-11-10 0,-7 9 0,15-3 0,-11 27 0,27-12 0,-12 16 0,8 0 0,7 0 0,-23 0 0,4 0 0,1 0 0,-13 0 0,29 0 0,-13 0 0</inkml:trace>
  <inkml:trace contextRef="#ctx0" brushRef="#br0" timeOffset="11423">1905 15363 24575,'0'26'0,"0"1"0,0 9 0,0-17 0,0 13 0,0-28 0,0 19 0,0-21 0,0 22 0,-15-21 0,3 29 0,-6-13 0,10 1 0,16-4 0,10-16 0,9 0 0,9 15 0,-1-11 0,-8 12 0,7-8 0,-7-6 0,8 6 0,-15 7 0,11-11 0,-27 12 0,12-16 0,-16 0 0,0 0 0,0 16 0,16 3 0,-12 16 0,11 9 0,-15-7 0,0-7 0,0-1 0,0-6 0,0 16 0,-15-37 0,11 6 0,-28-8 0,28 0 0,-11-8 0,15 6 0,-16-6 0,12 8 0,-12 0 0,16 0 0</inkml:trace>
  <inkml:trace contextRef="#ctx0" brushRef="#br0" timeOffset="13248">2382 15258 24575,'0'25'0,"0"1"0,0 5 0,0 3 0,0-3 0,0-16 0,0 32 0,0-4 0,0-8 0,0 3 0,0-1 0,0 0 0,0-1 0,0-3 0,0 10 0,0-8 0,0-31 0,0-39 0,-1 11 0,2-3 0,6-15 0,1 0 0,-4-5 0,28 12 0,-29 11 0,13 22 0,-16-6 0,0 8 0</inkml:trace>
  <inkml:trace contextRef="#ctx0" brushRef="#br0" timeOffset="13807">2170 14711 24575,'0'0'0</inkml:trace>
  <inkml:trace contextRef="#ctx0" brushRef="#br0" timeOffset="14612">2293 15028 24575,'0'0'0</inkml:trace>
  <inkml:trace contextRef="#ctx0" brushRef="#br0" timeOffset="15798">2646 14852 24575,'0'10'0,"0"29"0,0 8 0,0-12 0,0 2 0,0 4 0,0-3 0,0 9 0,0 2 0,0-22 0,0-2 0,0 1 0,0 5 0,0 1 0,0 12 0,0 0 0,0-6 0,0-1 0,0-1 0,0-4 0,0-4 0,0-13 0,0-15 0,0 0 0,16-31 0,-12 15 0,4-7 0,-1-3 0,-7-1 0,8-8 0,-6 15 0,6 4 0,-8 1 0,0 11 0,0-12 0,0 8 0,0 6 0,0-6 0</inkml:trace>
  <inkml:trace contextRef="#ctx0" brushRef="#br0" timeOffset="17091">2523 15169 24575,'25'0'0,"3"0"0,-9 0 0,-3 0 0,0 0 0,-13 0 0,13 0 0,-16 0 0</inkml:trace>
  <inkml:trace contextRef="#ctx0" brushRef="#br0" timeOffset="18576">2893 15099 24575,'0'40'0,"0"0"0,0 9 0,0-4 0,0-2 0,0-14 0,0-3 0,0-8 0,0-6 0,0 3 0,0-15 0,0 16 0,0-12 0,0 12 0,0-16 0,16 0 0,-12 0 0,11-16 0,1-4 0,-12-23 0,27 6 0,-28 8 0,-2-1 0,15-9 0,-8-4 0,-6 25 0,6 10 0,-8 8 0</inkml:trace>
  <inkml:trace contextRef="#ctx0" brushRef="#br0" timeOffset="19141">2893 14975 24575,'0'0'0</inkml:trace>
  <inkml:trace contextRef="#ctx0" brushRef="#br0" timeOffset="20823">3158 15064 24575,'0'35'0,"0"8"0,0-16 0,0-1 0,0 5 0,0 16 0,0-43 0,0-4 0,0-35 0,0 5 0,0-3 0,0-6 0,0-2 0,0-7 0,0 0 0,0 3 0,0 0 0,0 0 0,0 2 0,0 9 0,0 5 0,0-6 0,0 19 0,0 8 0,0 6 0,0-6 0,0 8 0</inkml:trace>
  <inkml:trace contextRef="#ctx0" brushRef="#br0" timeOffset="22615">2928 14975 24575,'0'28'0,"0"5"0,0-5 0,7-3 0,2 1 0,11 5 0,0-7 0,3 1 0,-4-3 0,-1-1 0,9 18 0,-11-3 0,0-21 0,-12 1 0,11-12 0,1 11 0,-12-7 0,12-6 0,-16 6 0,0-8 0,0 0 0,0 0 0</inkml:trace>
  <inkml:trace contextRef="#ctx0" brushRef="#br0" timeOffset="24514">3246 15222 24575,'16'-19'0,"3"-5"0,9 7 0,5 5 0,-6-20 0,-7 29 0,-4-13 0,-16 16 0,0 0 0,-16-16 0,12 12 0,-12-11 0,1 15 0,11 0 0,-12 0 0,16 0 0,-8 0 0,6 0 0,-21 0 0,19 0 0,-28-16 0,29 12 0,-13-12 0,0 16 0,12 16 0,-11 4 0,15 15 0,0 0 0,0-15 0,0 3 0,0-5 0,0 9 0,0 9 0,0-17 0,0 13 0,0-13 0,0 1 0,0 3 0,0-5 0,0 9 0,0 9 0,0-1 0,0-8 0,0-9 0,0 6 0,0-21 0,0 29 0,0-28 0,0 11 0,15-15 0,5 0 0,15 0 0,-7 0 0,-11-15 0,7 11 0,-20-12 0,11 16 0</inkml:trace>
  <inkml:trace contextRef="#ctx0" brushRef="#br0" timeOffset="27486">10443 16828 24575,'-26'0'0,"1"0"0,-22 0 0,20 0 0,1 0 0,-17 0 0,7 0 0,17 0 0,-5 0 0,22 7 0,-6-5 0,8 22 0,-15 11 0,-2-12 0,-2 1 0,0 2 0,-1 1 0,-1 3 0,-1-1 0,4-9 0,3-1 0,3 24 0,-4-25 0,16 5 0,0-19 0,0 43 0,0-15 0,0 1 0,0 2 0,0 12 0,0-20 0,0-3 0,0-4 0,0-4 0,16-16 0,-12 0 0,19 0 0,-21 15 0,22-11 0,11 12 0,-5-15 0,3-2 0,10 1 0,2 0 0,0 0 0,0 0 0,1 0 0,-4 0 0,-14 0 0,-1 0 0,7 0 0,-3 0 0,0 0 0,4-6 0,-3-4 0,-8-9 0,-3 2 0,-3-2 0,-16-16 0,6 0 0,-8-8 0,0 16 0,0 1 0,-1-1 0,2-1 0,-1-8 0,0 3 0,0 2 0,-8-16 0,6 43 0,-22-28 0,-11 21 0,16-5 0,-1-2 0,-9 5 0,-1-1 0,3-3 0,1-1 0,-6 0 0,1 0 0,8 4 0,-1 1 0,-9 4 0,2 0 0,-1-14 0,3 20 0,-1 2 0,-7-15 0,-6 16 0,23 0 0,5 0 0,15 0 0</inkml:trace>
  <inkml:trace contextRef="#ctx0" brushRef="#br0" timeOffset="29464">10495 17039 24575,'48'0'0,"-1"0"0,-6 0 0,3 0 0,2 0 0,-7 0 0,3 0 0,-1 0 0,0 0-387,9 0 1,-1 0 0,-1 0 386,-8 0 0,-2 0 0,-5 0 379,10 0-379,-27 0 192,0 16-192,-12 3 0,27 17 0,-11-9 588,7 6-588,6-5 0,-5 7 0,-9 0 0,13-7 0,-28-10 0,11-11 0,-15-14 0,0-11 0,0-10 0,0-7 0,0-8 0,-15 6 0,11-6 0,-10 17 0,-4 1 0,5 2 0,-1-1 0,-10-11 0,-5 1 0,-2 10 0,-1 1 0,8 1 0,1 1 0,-3 3 0,3 3 0,12 3 0,-21-4 0,28 16 0,-27 0 0,27 0 0,-12 0 0,16 16 0,0-12 0,0 19 0,0-21 0,0 6 0,16 8 0,19 3 0,-13-2 0,3 2 0,3-5 0,4-1 0,0 3-239,1 5 0,0 3 0,1-1 239,3-3 0,0-2 0,-1 3 0,1 6 0,-1 2 0,-5-1 0,-2 5 0,-3-3 0,1-6 0,-5-1 0,-15 2 0,-2-1 0,10 4 0,-15-9 0,0 13 0,0-28 717,0 27-717,-23-11 0,-14 7 0,3-2 0,-3-1 0,1-8 0,-1-1 0,-3 3 0,2 0 0,14-1 0,1-3 0,-26-10 0,37 12 0,-3-16 0,15 0 0,0 0 0</inkml:trace>
  <inkml:trace contextRef="#ctx0" brushRef="#br0" timeOffset="30930">12224 17621 24575,'-31'0'0,"-1"0"0,-2 0 0,0 0 0,1 0 0,3 0 0,-9 0 0,0 16 0,37-12 0,-6 19 0,-8-5 0,12 9 0,-27 9 0,11 7 0,3-17 0,-1 1 0,4 4 0,1 0 0,-5 1 0,2-1 0,11-4 0,-1-1 0,-11-3 0,2-3 0,11 0 0,-11 11 0,15 12 0,0-15 0,0 1 0,0 6 0,0 1 0,0-1 0,0-2 0,0 14 0,15-11 0,-11-21 0,35-7 0,-1 10 0,9-6 0,-19 4 0,2-1 0,5-12 0,-1-2 0,-8 7 0,-1-1 0,9-5 0,-1-4 0,-6 2 0,6 0 0,-21 0 0,4-15 0,-16 11 0,0-27 0,0 27 0,0-12 0,0 16 0,0 0 0</inkml:trace>
  <inkml:trace contextRef="#ctx0" brushRef="#br0" timeOffset="32497">12383 18450 24575,'8'-33'0,"0"0"0,4-5 0,3-4 0,1 0 0,-3 3 0,1 1 0,0-2-276,0 0 0,1-3 0,0 2 0,0 4 276,3-8 0,-1 6 180,-7 7 1,-1 3-181,7-10 183,-16 35-183,0-28 0,-16 13 0,13-1 560,-29 4-560,13 16 0,-17 0 0,9 0 0,2 6 0,1 4 0,-7 25 0,5-5 0,1 3 0,2 6 0,2 2 0,4-4 0,0 1 0,-1-1-179,-1-5 0,1-1 1,0 0 178,-1 6 0,2 1 0,0-1 0,2-4 0,1-1 0,0-1 0,-5 6 0,2 0 0,9-4 0,2 2 0,1-3 0,-4 3 0,2-3 0,6-1 0,2 1 0,-1 2 0,0-4 0,0 2 0,0 3 0,0-4 0,16-19 536,-12 6-536,27-10 0,-11-8 0,-1 0 0,20-24 0,-10 7 0,3-3 0,-5 3 0,2-2 0,-1 0 0,3-3 0,0-1 0,-2-1 0,7-8 0,-4 2 0,-9 10 0,-3 1 0,-2-6 0,0 3 0,17-6 0,-8-9 0,7 9 0,-23-3 0,5 27 0,-16-12 0</inkml:trace>
  <inkml:trace contextRef="#ctx0" brushRef="#br0" timeOffset="36897">12947 18309 8191,'4'-10'0,"8"3"3276,-28 7-1489,16 7 1031,-8 27-2818,1-1 0,-3 4 0,-3-2 0,-2 1 0,0 1 455,2 0 1,1-1-1,-3 1-455,-4 1 0,-3-1 0,5 0 0,6 5 0,0-4 1638,-10-14 0,3-1 1638,14 24-3219,-12-43-57,32 12 0,-12-16 0,27-16 528,-27 12-528,20-27 0,-22 11 0,21-23 0,-3 6 0,-3 15 0,1 1 0,0-1 0,-1 0 0,11-15 0,-11-6 0,7 23 0,-20-11 0,12 27 0,-16-27 0,0 11 0,0 1 0,0-5 0,0 22 0,0-6 0,0 8 0,0 8 0,0 10 0,0 9 0,0 8 0,0-10 0,0 1 0,0 21 0,0-7 0,0 5 0,0-11 0,0 3 0,0-2 0,0 9 0,0 0 0,0 5 0,0-6 0,0-16 0,0-12 0</inkml:trace>
  <inkml:trace contextRef="#ctx0" brushRef="#br0" timeOffset="36897">13019 19049 24575,'15'-30'0,"4"-2"0,-6 5 0,1-6 0,2 1 0,6 4 0,2 1 0,-1-2 0,-3-6 0,-1-1 0,1 1 0,3 4 0,2 2 0,-5 1 0,-5-4 0,-2 1 0,3 1 0,-1 1 0,-5 3 0,0-1 0,7-4 0,1 0 0,-4 7 0,-1 1 0,5-4 0,-2 5 0,-5 10 0,5-4 0,-32 16 0,12 0 0,-19 0 0,5 0 0,-9 0 0,7 0 0,-11 0 0,11 0 0,1 16 0,3-4 0,16 5 0,0 7 0,0-5 0,0 1 0,0-4 0,0-16 0,0 15 0,0-11 0,0 12 0,0 0 0,0-12 0,16 19 0,3-21 0,6 17 0,1 1 0,6-12 0,-6 16 0,-3-1 0,-12-19 0,21 27 0,-28-27 0,11 12 0,1-16 0,-12 0 0,27 16 0,-27-12 0,20 19 0,-22-21 0,6 22 0,-8-20 0,0 11 0,0 1 0,0-12 0,-9 18 0,-6 3 0,-22-9 0,10 7 0,-1 3 0,1-11 0,1-3 0,-17 8 0,23-5 0,5-15 0,15 0 0,0 0 0,0-15 0,15-5 0,5 0 0,-1 2 0,5-3 0,13-4 0,2-3-153,-11 5 1,1-2 0,-1-1 152,1-3 0,1-1 0,1 1 0,3 0 0,1 0 0,-4 0 0,-5-7 0,-1 0 0,6 4 0,-3 1 0,-11-12 0,7 10 0,-20 5 0,11-7 0,-15 15 457,0-11-457,0 27 0,0-12 0,0 16 0,0 0 0,-23 0 0,1 0 0,-21 0 0,8 0 0,15 0 0,-11 16 0,27 4 0,-12 15 0,16 0 0,0-15 0,0 3 0,0-21 0,0 22 0,0-5 0,0 1 0,0 11 0,0-27 0,0 28 0,0-21 0,0 7 0,0 6 0,0-5 0,0 1 0,16 11 0,4-11 0,4-11 0,3 1 0,4 22 0,18-28 0,-22 11 0,-7-15 0,11 0 0,-27 0 0,12 8 0,-16-6 0,-16 6 0,12-8 0,-27 16 0,11 3 0,0-2 0,-3 2 0,5-1 0,-1-1 0,-2-3 0,-1-1 0,-13 5 0,15-10 0,4-8 0,48 0 0,7 0 0,-2-3 0,4-2 0,-1-4 0,1 0 0,7 3 0,0 0 0,-14-2 0,-2 1 0,-4 6 0,-5 2 0,-7-1 0,-16 0 0</inkml:trace>
  <inkml:trace contextRef="#ctx0" brushRef="#br0" timeOffset="39031">14482 18309 24575,'0'35'0,"0"-15"0,0 11 0,0-27 0,16 12 0,-13 0 0,29-12 0,-20 11 0,5-15 0,-9 8 0,-8-6 0,0 6 0,0 8 0,16 3 0,-15 6 0,2 1 0,12-6 0,1-1 0,-14 12 0,0-3 0,14-6 0,-16 17 0,0-35 0,0 27 0,0-27 0,0 27 0,-16-27 0,-4 20 0,-7-22 0,-6 6 0,5 7 0,2-13 0,1 0 0,2 14 0,-17-16 0,39 0 0,-7 0 0,8 0 0,0 0 0,0-16 0,0 5 0,0-7 0,0-6 0,0 20 0,0-11 0,8-1 0,-7 12 0,7-11 0,8 15 0,-12 0 0,27 0 0,-27 0 0,12 0 0,0 0 0,-13 0 0,13 0 0,-16 0 0,0 0 0,16 15 0,-12-11 0,11 12 0,-15-1 0,8-11 0,10 20 0,9-22 0,9 21 0,-1-19 0,-8 12 0,-9-16 0,-10 0 0,-8 0 0,15 0 0,5 0 0,15-16 0,1 12 0,-1-11 0,-15 7 0,3 6 0,-21-6 0,6 8 0</inkml:trace>
  <inkml:trace contextRef="#ctx0" brushRef="#br0" timeOffset="41263">1658 13988 24575,'-19'0'0,"-13"0"0,13 0 0,-9 0 0,-5 0 0,6 0 0,-9 0 0,17 0 0,-13 15 0,28-11 0,-11 20 0,15-22 0,-8 21 0,-10-3 0,-9 15 0,-8 0 0,15-7 0,4 5 0,16-21 0,0 19 0,-15-11 0,12 4 0,2 3 0,-15 20 0,15-13 0,2 0 0,-1-6 0,0-1 0,0 8 0,0-1 0,0 13 0,0-17 0,0-1 0,0 8 0,0 6 0,16-8 0,19 1 0,4-17 0,4-3 0,6-16 0,-2 0 0,-16 0 0,1 0 0,-5 1 0,-1-2 0,17-15 0,-8 12 0,-15-11 0,-4-1 0,-16 12 0,0-12 0,0 1 0,0 11 0,0-12 0,0 16 0</inkml:trace>
  <inkml:trace contextRef="#ctx0" brushRef="#br0" timeOffset="42784">1852 14305 8191,'0'-19'0,"3"-22"0,2-5 1638,3 19 0,2-3-1223,3-14 0,1-8 1,2 5-416,3 7 0,1 2 0,-5 4 0,0-2 0,-2 6 2882,5-1-2882,-10-1 1785,-8 17-1785,0 11 3276,0 35 0,0-3-2955,0 8 1,0 2-322,0-1 0,0-8 0,0 1 0,0 17 0,0-5 0,0 0 0,0-13 0,0 1 0,0 18 0,0 4 0,0-12 0,0 2 0,0-2 0,0 6 0,0 0 0,0-4 0,0 2 0,0-7 0,0 10 0,0-4 0,0-9 0,0-23 0,0 5 0,0-16 0,0-16 0,0 13 0,0-13 0</inkml:trace>
  <inkml:trace contextRef="#ctx0" brushRef="#br0" timeOffset="64203">5133 14340 24575,'0'20'0,"0"-4"0,0-8 0,0 25 0,8 14 0,-6 0 0,8-15 0,4 1 0,-5-10 0,1 1 0,7 6 0,1 2 0,0 3 0,0-1 0,-5-10 0,1-1 0,4 8 0,-3-3 0,-3-7 0,5-2 0,-2 2 0,-11 14 0,27-4 0,-18 1 0,1 1 0,11-10 0,3 1 0,-7 0 0,0 4 0,0-2 0,10 11 0,1-1 0,2 0 0,0-2 0,-7-6 0,1-3 0,6-2 0,1-3 0,-4-2 0,0 0 0,1 0 0,-1-1 0,-4-4 0,-1 1 0,-4 3 0,-1 0 0,1-4 0,-1 1 0,-2 4 0,0-1 0,10 2 0,0-2 0,11 10 0,-12-10 0,2-1 0,-3-2 0,-1 0 0,9 11 0,1 1 0,-1-10 0,2-1 0,5 9 0,3 1-290,-11-10 1,1-1 0,-1 0 289,-2 2 0,-1-1 0,1 1 0,4 2 0,2 0 0,-1-1 0,-4-2 0,-1-1 0,-1 0 0,-1 4 0,-1 0 0,2-3 0,6-4 0,1-2 0,-1 3 0,1 8 0,0 4 0,2-4 0,5-7 0,2-4 0,2 1 0,-3 2 0,2 2 0,0-1 0,0-1 0,-6-4 0,0-1 0,0-1 0,1 0-565,5 0 1,3-2 0,-1 0 0,-2 0 564,-6-2 0,-3 1 0,1-2 0,-2 1 0,10-2 0,0 0 0,-1 0-180,3 0 0,-1 0 0,-1 0 180,-5 0 0,-1 0 0,-1 0 0,-2-2 0,-1-1 0,0 0 0,0-2 0,-1-1 0,0-1 0,-2-1 0,0-1 0,1-1 0,2-2 0,1 0 0,0 0 0,1 1 0,1 0 0,1-2 0,-8 0 0,1-2 0,0 0 0,0-1-110,4 1 0,2 0 0,-1-1 1,-1-2 109,-1-4 0,-2-3 0,0 0 0,1 1 0,0 1 0,1 2 0,0-2 0,-4-1 0,4-9 0,-3-2 0,-2 0 0,-7 5 0,-2 0 0,-2-1 0,-1 3 0,0-1 0,-4-2-130,-3-1 1,-3-3 0,-1 0 129,0-2 0,-2-2 0,2 0 0,1 4 0,2 1 0,0-3 0,-1 0-35,-3-9 0,-1-1 0,-1-2 0,0 1 35,0 7 0,1 0 0,0-1 0,-1 1 0,-2 0 0,0 1 0,0 0 0,-2 0 0,-1 0 0,-1 0-226,-2-10 0,-2 0 0,-2 0 1,-2 2 225,0 3 0,-2 2 0,-1-1 0,1 1 0,2 2 0,0 0 0,0 1 0,-3 0 0,-4 0 0,-4 0 0,1 1 0,1-1 0,4 1 0,1-1 0,0 2 0,-2 0 0,-7-5 0,-2 2 0,1-2 147,7 7 1,1-2-1,0 0 1,0 3-148,-1-3 0,-1 3 0,1-2 0,2-4 0,0-1 0,1 6 188,1 5 0,0 3-188,-1-13 0,-1 1 0,3 17 0,0-1 0,-2-14 0,-5-2 0,-11 4 0,-5-1 0,9 4 0,0-3 0,-4 4 78,-5 7 0,-5 4 0,1-2-78,7-3 0,1-3 0,0 0 0,-3 5 0,-2 6 0,-2 4 0,-1 2 0,1-3 85,1-2 1,1-1-1,-1 0 1,0 3-86,-5 2 0,0 2 0,-1 1 0,1 1 0,-7-3 0,1 0 0,1 0 0,-2 0 0,0 0 0,-2 1 0,11 3 0,-2 1 0,0 1 0,0 0 0,-1 1 0,0 0 0,-1 1 0,-1 0-218,3-1 1,-1 0 0,-1 0 0,0 0 0,0 1 217,-8 3 0,0 1 0,0 0 0,0-2 0,9-3 0,-1-2 0,0 0 0,1 0 0,0 1 0,-5 1 0,0 0 0,1 0 0,0 1 0,3-1 0,1 1 0,0-1 0,2-1 0,-6-4 0,1-2 0,-1 3-333,-4 4 1,-1 3 0,1-3 332,2-5 0,1-3 0,-1 3 0,5 5 0,0 2 0,-2 1 0,1 0 0,-2-2 0,0 0 0,0 0 0,2 0 0,-5-1 0,1-1 0,-1 1 0,6 4 0,-3 1 0,1-1 0,3 0 0,4-4 0,3-2 0,-2 3 593,-8 2 0,-1 3 1,4 0-594,2-1 0,1 0 0,2 0 0,-2 0 0,1 0 0,-5 0 0,-2 0 0,4-1 0,-3 0 0,2 3 0,-7 5 0,1 2 0,8-8 0,-3-2 0,3 4 0,-5 13 0,2 0 0,-8-10 0,2 0 581,10 1 0,3 3-581,-1 8 0,1 3 0,3-2 0,0 2 0,5-2 0,0 3 0,-1-1 0,-2 2 0,-1 0 0,1 0 0,4 0 0,1 0 0,-1 1 225,-9 7 0,0 0 0,2 3-225,5 3 0,4 3 0,-2-1 0,4-8 0,-2-1 0,1 2 0,0 1 0,-1 6 0,1 4 0,1-1 0,1-4 0,0-3 0,1-4 0,1 3 0,2-1 0,0 3 0,1 0 0,3-2 0,4 2 0,2-2 0,1 2 0,-2 0 0,1 1 0,-1 2 0,3 0 0,2 6 0,2 1 0,0 1 0,0 1-270,-1-6 0,-1 0 1,-1 1-1,2 0 0,0-1 270,2-1 0,1 1 0,0-1 0,0 0 0,-1 0 0,-1 8 0,-1 1 0,0-1 0,5-3-105,6 4 1,4-2 0,1-3 104,-3-10 0,0-3 0,3-3 0,13 3 0,7-5 0,-1-11 0,3-3 0,0 1 0,-5 3 0,-1 1 0,2 0-271,9-2 0,3-1 1,-1 1 270,-3 3 0,-1 2 0,1-2 0,2-5 0,0-2 0,2-1 0,3-2 0,0 0 0,-1 0 0,-6 2 0,-2 1 0,1-3 0,5-7 0,1-2 0,-4 1 0,-3 8 0,-2-2 489,7-6 0,-1-2-489,-15 1 0,-3 0 2572,2 0-2572,-11 0 366,-16 0-366,0 0 1017,31 0-1017,16 0 0,-1 0 0,4 0 0,0 1 0,0-2 0,-14-3 0,0-3 0,-2 2 0,4 4 0,-4-1 0,10-14 0,-29 16 0</inkml:trace>
  <inkml:trace contextRef="#ctx0" brushRef="#br0" timeOffset="66218">10055 13670 24575,'29'0'0,"0"0"0,17 0 0,4 0 0,-11 0 0,1 0 0,1 0-354,6 0 0,1 0 1,-2 0 353,-8 0 0,-2 0 0,-2 0 173,4 0 1,-6 0-174,2 0 176,-26 0-176,-8 0 0,0-16 0,0 13 538,0-29-538,-8 28 0,-10-35 0,-2 21 0,-3-1 0,-4-11 0,-1-3 0,-4 2 0,1-1 0,5-4 0,-1 4 0,-3 15 0,2 2 0,4-16 0,-15 31 0,37 0 0,-6 0 0,8 0 0,0 0 0,8 16 0,10-12 0,11 18 0,8 3 0,-3-18 0,3-5 0,0 4-465,5 13 1,1 5-1,1-2 465,-4-9 0,2-1 0,-1-1 0,-1 0 0,4 4 0,-2 1 0,-1 0 0,-1 1 0,0 0 0,-4-2 0,1-1 0,-3 0 0,-7 3 0,-5 1 0,-11 1 0,5-3 0,-32-16 0,-10 7 0,-6 2 0,-8-4 0,-5 2 0,1 6 0,-3 5 0,-1 0 48,12-7 1,0 0 0,0 1-1,1 1-48,-12 7 0,2 2 0,2-2 0,-4-1 0,4 0 0,-2 0 0,9 1 0,21-1 0,-17 1 0,32-4 0</inkml:trace>
  <inkml:trace contextRef="#ctx0" brushRef="#br0" timeOffset="67651">11677 13353 24575,'0'45'0,"0"0"0,0-5 0,0 2 0,0 3 0,0-2 0,0 3 0,0 1 0,0-3-362,0-4 0,0 0 0,0-2 0,0-1 362,0 8 0,0-1 0,0-5 235,0-5 1,0-6-236,0 8 240,0-36-240,0-20 0,0 1 0,0-21 0,0 15 0,0-3 0,0-14 0,0-6-93,0 11 0,0-2 1,0 0 92,0-7 0,0-1 0,0 0 0,0 5 0,-1-1 0,2 1 0,4-3 0,1 0 0,-1 4 0,-4-3 0,2 5 0,5 12 0,0 3 0,-8-7 0,0 27 0,15-35 0,4 20 0,5 1 0,14-9 0,5-1-45,-7 5 0,3-1 1,1 2 44,2 5 0,0 3 0,0-2 0,-3-1 0,0-2 0,-2 4 0,5 4 0,-3 3 0,-7-1 0,-5 2 0,-8 7 0,13 16 0,-29 19 0,5-5 0,0 3 0,-7 9 0,-2 4 0,1-11 0,0 1 0,0-1 0,2 12 0,-4-2 0,-11-1 0,-5-2 0,5-6 0,-6-3 0,-10-8 0,-10-1 0,0-3-90,-2 0 1,-1-3 0,-3 0 89,6-2 0,-1-1 0,-2 0 0,1-2 0,-2-2 0,0-2 0,1-1 0,3-1 0,1 0 0,2 0 0,0-1 0,0 0 0,1 0 0,6-3 0,-2-3 0,0 0 0</inkml:trace>
  <inkml:trace contextRef="#ctx0" brushRef="#br0" timeOffset="69914">12700 14076 24575,'0'-37'0,"0"-1"0,0-2 0,0-4 0,0 5 0,0-3 0,0 0 0,0 0 0,0 0 0,0 2 0,0-3 0,0 2 0,0 0 0,0 7 0,0 15 0,0 3 0,16 32 0,4 3 0,0 2 0,3 2 0,3-5 0,1 1 0,0 2 0,1 1 0,-2-3 0,0-3 0,18 4 0,-25 3 0,-3-21 0,-16 6 0,0-8 0,-16 16 0,-3-12 0,5 23 0,0 8 0,-10-10 0,-1 1 0,9 8 0,1 5 0,-1 0-162,-4-3 1,-2 0-1,1 0 162,2 3 0,1 0 0,2-2 0,2 6 0,1-3 0,-4-5 0,3-4 0,10-3 0,4-11 0,43-9 0,-9-10 0,4-4 0,6-1 0,3-3 0,-10 2 0,1-1 0,-2-2 0,7-6 0,-1-1 0,-11 7 0,2 0 0,-3-2 0,2-8 0,-2-1 0,5-3 0,-1-3 0,-2-6 0,-1-3 0,-10 8 0,0-1 0,-1 1 0,8-5 0,-3 1 242,-10 6 1,-2 3-243,2 9 0,-15 7 0,-15 6 0,11-6 0,-35-8 0,1 13 0,8-6 0,-2 2 0,4 6 0,1 2 0,-16-1 0,25 0 0,-6 16 0,7 2 0,-1 7 0,-1 12 0,-1 6 0,0-9 0,-1 3 0,3 0-155,9 1 1,4 1 0,-2-1 154,-7-3 0,-1-2 0,4-3 0,9 3 0,1-3 0,-8-3 0,2-5 0,7-10 0,0 19 0,16-11 0,11-1 0,11-9 0,8-4 0,-10-4 0,0-3 0,2 0 0,2 1 0,0 0 0,0 0 0,-2 0 0,0 0 0,-3 0 0,3 2 0,-5-4 463,4-14-463,-13 13 0,-24-13 0,0 16 0</inkml:trace>
  <inkml:trace contextRef="#ctx0" brushRef="#br0" timeOffset="71831">14076 14376 24575,'0'-36'0,"0"1"0,0 16 0,0-13 0,-16 28 0,-19-11 0,-12 15 0,6 0 0,-2 0 0,6-1 0,-1 2 0,4 1 0,-3 3 0,5 3 0,1 7 0,3 6 0,0 1 0,0 5 0,3 2 0,1 12 0,1 2 0,3-11 0,-1 1 0,0-2 0,-7 10 0,3-3 0,10-14 0,2-1 0,4 2 0,3-1 0,6 3 0,6 2 0,3 1 0,11 11 0,0-2 0,3-3 0,14-13 0,-15 2 0,-1-3 0,15-18 0,7-4 0,-10-22 0,2-15 0,-11 10 0,2-5 0,1-3 0,-1-2 0,1-2-469,-5 3 1,0-1 0,0-3 0,1 0 0,-1-2 0,1 0 0,-1 0 214,1 1 1,1-1 0,0-1-1,0-1 1,0 0 0,-1 0-1,0 1 1,-1-1 253,-3 4 0,0 0 0,-1 0 0,-1 0 0,1 0 0,-1 0 0,0 0 0,1-1 0,0-1 0,1-1 0,1 0 0,-1 0 0,0 1 0,-2-1 0,0 2 0,-3 1-464,-1-3 1,-2 0 0,-1 2 0,-1 0 0,0 0 0,2-1 463,2-3 0,1-2 0,1 1 0,-1 0 0,-1 1 0,-2 2-148,-2-9 0,-2 2 1,-1 2-1,-1 4 148,2-1 0,-1 4 0,1 3 0,2-3 0,-2 6 0,-7-8 3276,0 23-2426,0 44-850,-7 8 0,-2 8 0,3 0 0,0 5 0,-2 3-61,1-8 0,-1 3 1,-1 1-1,0 1 0,-1-1 61,0 0 0,-1-1 0,0 1 0,0 0 0,1 2 0,2-1 0,0 2 0,0 1 0,1-1 0,-1 0 0,0-2 0,0 0 0,-1-1 0,0-1 0,0-1 0,1 1 0,1-1 0,-1 1 0,1-1 0,1-1 0,1-1-7,1 3 0,1-1 1,1-1-1,-1 0 7,-1-3 0,0 0 0,-1-1 0,2 0 0,3 11 0,1 0 0,-2-2 0,-3-6 0,-2-1 0,1-3 0,3 7 0,0-5 0,-14 5 0,32-28 0,-12-15 3276,27 0-2683,-27-15 417,20 3-1010,-7-6 0,11-5 0,7 19 0,-16-12 0,-3 16 0,-16 0 0</inkml:trace>
  <inkml:trace contextRef="#ctx0" brushRef="#br0" timeOffset="83266">5892 13441 24575,'0'0'0</inkml:trace>
  <inkml:trace contextRef="#ctx0" brushRef="#br0" timeOffset="85183">6456 12735 24575,'0'36'0,"0"-8"0,0 2 0,0-2 0,0 1 0,0 14 0,0 0 0,0-6 0,0-1 0,0 4 0,0-2 0,0 9 0,0-13 0,0-3 0,0 0 0,0-5 0,0-1 0,0 11 0,0-17 0,0-3 0,0-16 0</inkml:trace>
  <inkml:trace contextRef="#ctx0" brushRef="#br0" timeOffset="86246">6139 12771 24575,'31'0'0,"0"0"0,13 0 0,-3 0 0,-6 0 0,0 0 0,-7 0 0,-24 0 0,11 0 0,1 0 0,-4 0 0,37 0 0,-18 0 0,4-16 0,-3 12 0,-28-12 0,11 16 0</inkml:trace>
  <inkml:trace contextRef="#ctx0" brushRef="#br0" timeOffset="88490">6809 12735 24575,'0'36'0,"0"-1"0,0-4 0,0 1 0,0 3 0,0-2 0,0-1 0,0-1 0,0-15 0,0-5 0,0 23 0,0-7 0,0-7 0,0-5 0,0 1 0,0-12 0,0 27 0,0-3 0,0 9 0,0 6 0,0-8 0,0-15 0,0-4 0,0-16 0,0-32 0,0 3 0,0-4 0,0-4 0,0-3 0,0 6 0,0-1 0,0 2 0,0 4 0,0 1 0,0-2 0,0 2 0,0-8 0,0 9 0,0-22 0,0 18 0,0 5 0,0 1 0,0-3 0,0 10 0,0-5 0,0 19 0,16-12 0,-12 16 0,43 0 0,0-15 0,-9 5 0,4 0 0,7 0 0,-2 0 0,-13 2 0,-1 1 0,-2 6 0,-4 2 0,-9-1 0,-10 15 0,-8-11 0,0 28 0,0-13 0,0 9 0,0 5 0,-8-5 0,6 7 0,-15-13 0,-5-1 0,3-3 0,-1 1 0,-10 11 0,-3-1 0,-2-9 0,1-1 0,10 4 0,1-3 0,-20-2 0,10-10 0,21-8 0,-3 0 0</inkml:trace>
  <inkml:trace contextRef="#ctx0" brushRef="#br0" timeOffset="90857">8396 12876 24575,'0'42'0,"0"5"0,0 0 0,0-14 0,0-10 0,0 13 0,0-7 0,0 4 0,0 11 0,0 1 0,0-8 0,0 0 0,0 6 0,0-2 0,0 6 0,0-11 0,0-21 0,0-46 0,0 0 0,0-10 0,0-3 0,0 11 0,0 0 0,0-15 0,0 2 0,0 17 0,0 1 0,0-6 0,0 1 0,0-4 0,-3 2 0,-1-4 0,3-2 0,0-1-202,-6 5 1,-3-2 0,3 0 201,5 2 0,2 2 0,-2-1 0,-2-2 0,-1-1 0,-1 4 0,-3 0 0,2 3 0,6 5 0,-2 3 0,-13 9 0,32 15 0,4 0 0,23 0 604,-6 0-604,-9 0 0,3 0 0,0 0 0,0 0 0,6-1 0,-1 2 0,-8 6 0,-1 1 0,22-4 0,-37 12 0,3-16 0,-15 0 0,0 0 0</inkml:trace>
  <inkml:trace contextRef="#ctx0" brushRef="#br0" timeOffset="91641">8432 13053 24575,'27'0'0,"1"0"0,15 0 0,-26 0 0,-9 0 0</inkml:trace>
  <inkml:trace contextRef="#ctx0" brushRef="#br0" timeOffset="93431">9367 12400 24575,'0'41'0,"0"-7"0,0 3 0,0 7 0,0 4 0,0-9 0,0 2 0,0 0-523,0 3 1,0 0 0,0 0 522,0-2 0,0 0 0,0 1 0,0 4 0,0 0 0,0-2 0,0-5 0,0-1 0,0-2 254,0 10 1,0-4-255,0-7 0,0-3 259,0 10-259,0-24 0,0-3 0,0 0 799,0-12-799,0 11 0,0-46 0,0-16 0,-8 4 0,0-2 0,6 7 0,0 1 0,-6 3 0,0 0 0,9 4 0,-2 1 0,-14-18 0,13 20 0,0 1 0,-14-17 0,7 17 0,2 1 0,3-6 0,-2-2 0,-3 1 0,-7 1 0,14 5 0,0 1 0,-14-3 0,16-5 0,0 21 0,0-4 0,16 16 0,19 0 0,5-15 0,-11 13 0,0 0 0,9-14 0,5 16 0,0 0 0,-6 0 0,6 0 0,-23 0 0,-4 0 0,-16 16 0,15 11 0,5 10 0,-10-8 0,-1 1 0,4-6 0,-2-1 0,-9 15 0,6 1 0,-8-20 0,0 17 0,0-1 0,-24-8 0,-3 5 0,-7 1 0,2-13 0,-5-1 0,-1 1-184,5 1 1,-1 2-1,-1 0 1,1-2 183,-8 2 0,0-3 0,1 0 0,5-2 0,1 0 0,2-3 0,0-5 0,3-1 0,-5 7 0,19-16 0,16 0 0</inkml:trace>
  <inkml:trace contextRef="#ctx0" brushRef="#br0" timeOffset="94880">9261 10830 24575,'0'30'0,"0"-1"0,0-1 0,0 1 0,0 12 0,0 4 0,0-9 0,0 2 0,0 0 0,0-3 0,0-1 0,0 1 0,0 0 0,0 1 0,0-1 0,0 9 0,0-4 0,0 7 0,0-12 0,0-3 0,0-44 0,0 24 0,0-28 0,0 16 0</inkml:trace>
  <inkml:trace contextRef="#ctx0" brushRef="#br0" timeOffset="95990">8873 10918 24575,'47'0'0,"0"0"0,-12 0 0,1 0 0,1 0 0,0 0 0,0 0 0,-2 0 0,11 0 0,-3 0 0,-13 0 0,-2 0 0,15 0 0,-9-3 0,1-1 0,-6 3 0,1 0 0,13-3 0,-2 0 0,6 4 0,-12-16 0,-19 12 0,-16-11 0</inkml:trace>
  <inkml:trace contextRef="#ctx0" brushRef="#br0" timeOffset="97366">9772 11659 24575,'16'-35'0,"-5"-7"0,5-6 0,9 12 0,5 0 0,0-4-769,-6-1 0,-1-4 1,0-1-1,1 2 769,0 2 0,1 1 0,1 1 0,-1 0 0,-1 3 0,1 1 0,-1 1 0,-5 2 0,-3-14 0,-1 6 485,11 17 0,-5 5-485,-17 3 505,12 32-505,-16 19 0,0 12 0,0-7 0,0 4 0,-1-10 0,1 1 0,1 2 77,2-1 1,1 2 0,0 0 0,0 1-78,-1 1 0,-1 1 0,1 0 0,1 0 0,3-1 0,2 1 0,0-1 0,0-3 0,0 2 0,0-3 0,0-3 0,0 0 0,2-5 0,5-5 0,-1-7 0,-11-12 0,12 12 0,-16-16 0,0-16 1289,15-11-1289,-2-8 0,2-7 0,-1 11 0,3-3 0,2-2 0,-1-2-607,0 1 0,-1-2 0,2-1 1,-1-1-1,0 0 607,2-3 0,-1-2 0,1 0 0,0 1 0,1 1 0,1 3 0,2 1 0,-1 1 0,0 0 0,-3 2-113,-1-4 1,-3 0 0,0 3 0,0 3 112,11-9 0,-3 6 0,-9-13 0,-15 51-820,0 4 1,0 11 0,0-15 0</inkml:trace>
  <inkml:trace contextRef="#ctx0" brushRef="#br0" timeOffset="101107">5415 10742 24575,'0'26'0,"0"17"0,0-13 0,0 2 0,0 12 0,0 1 0,0-8 0,0 0 0,0 14 0,0-2 0,0-19 0,0-1 0,0 6 0,0-2 0,0 11 0,0-9 0,0-16 0,0-3 0,0-47 0,-15-1 0,12 0 0,2-4 0,-6 4 0,-2 1 0,1 0 0,1-1 0,-2-10 0,-2 0 0,-2 13 0,-2-1 0,-2-12 0,1 0 0,4-5 0,4 20 0,1 3 0,7 4 0,0 5 0,0 15 0,0-8 0,0 6 0,0-6 0,0 8 0,0 0 0,0-16 0,0 12 0,0-11 0,15 15 0,-11 0 0,20 0 0,25 0 0,-14-7 0,4-2 0,-6 3 0,1 0 0,-1-1 0,0-5 0,0 0 0,-3 0 0,4 2 0,-5 1 0,6-7 0,-3 16 0,-28 0 0,11 0 0</inkml:trace>
  <inkml:trace contextRef="#ctx0" brushRef="#br0" timeOffset="102063">5415 11218 24575,'20'0'0,"19"0"0,-33 0 0,33 0 0,-35 0 0,28 0 0,-28 0 0,-4 16 0,-4-12 0,-12 12 0</inkml:trace>
  <inkml:trace contextRef="#ctx0" brushRef="#br0" timeOffset="103666">5292 11113 24575,'0'35'0,"0"0"0,0 8 0,0-17 0,0 1 0,0 4 0,0 1 0,-1 7 0,2 0 0,3-2 0,0-1 0,-3-1 0,0 0 0,2 1 0,2-3 0,10 14 0,-11-4 0,12-25 0,-16-10 0,0 7 0,0-11 0,0 12 0,0-16 0</inkml:trace>
  <inkml:trace contextRef="#ctx0" brushRef="#br0" timeOffset="104598">5345 11430 24575,'27'0'0,"1"0"0,15 0 0,-25 0 0,5 16 0,-19-12 0,12 11 0,-16-15 0</inkml:trace>
  <inkml:trace contextRef="#ctx0" brushRef="#br0" timeOffset="106597">5892 11783 24575,'0'-28'0,"0"-2"0,0-4 0,0 5 0,0-1 0,0-13 0,0-2 0,-1 1 0,2 1 0,6 7 0,1 0 0,-6 0 0,0 1 0,9 1 0,2 0 0,-4 2 0,-1 1 0,-3-1 0,2 1 0,10 4 0,-2 1 0,-11-17 0,27 8 0,-27 0 0,11 31 0,-15-8 0,0 28 0,0-1 0,0 21 0,16 11 0,-11-6 0,2 2 0,8-13 0,3-1 0,3 13 0,1 0 0,-3-9 0,2-3 0,0-6 0,1-1 0,-5 2 0,-1-1 0,11 3 0,-7-7 0,-4-4 0,-1-16 0,-11 0 0,12 0 0,-16 0 0,0 0 0,16-16 0,3-27 0,2 5 0,1-5 0,-4 2 0,0-4 0,-1 0-357,1 2 0,1 0 1,-1 0 356,1-2 0,-1 0 0,-2 3 0,-1 0 0,-2 4 0,-4 6 0,-3 5 0,-6 8 0,0 3 0,0 16 0,0-16 0,0 12 1070,0-19-1070,0 21 0,0-6 0,0 8 0,0 0 0,0-16 0,0 12 0,-15 12 0,11-2 0,-12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8:3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11713 7461 24575,'-36'0'0,"-7"0"0,6 0 0,-6 0 0,8 0 0,-9 0 0,7 0 0,10 8 0,-5-6 0,13 6 0,-9 8 0,11-13 0,-7 29 0,5-13 0,-17 17 0,1-9 0,15 6 0,-3-21 0,21 20 0,-6-28 0,8 27 0,0-27 0,0 27 0,-16-19 0,13 37 0,-13-18 0,7 2 0,2 1 0,3-3 0,-4 2 0,1-1 0,7-1 0,0-5 0,0-1 0,0-5 0,0 3 0,0-21 0,0 22 0,0-20 0,0 27 0,0-27 0,15 27 0,-11-11 0,28 7 0,-29 7 0,21-7 0,-16-1 0,2-1 0,10-9 0,3 0 0,-4 8 0,1 1 0,9-11 0,1-1 0,-11 4 0,-1 1 0,3 0 0,1 0 0,0-5 0,-1 1 0,16 19 0,-7-12 0,-1 1 0,-9-2 0,-1 0 0,10 2 0,1-1 0,-3-4 0,-1-1 0,0-2 0,3-1 0,5 0 0,4-1 0,-2-1 0,0-1 0,0-1 0,4-2 0,5-2 0,-4-1 0,1-3 0,-2-2 0,8 1 0,0 0 0,0 0 0,0 0 0,-3 0 0,0 0 0,-8 0 0,1 0 0,-1 0 0,5 0 0,0 0 0,-8 1 0,0-1 0,0-1 0,1-3 0,-1-2 0,1 0-321,1 0 1,0-1 0,2 1 320,9-1 0,3 1 0,0-1-465,-3-3 0,1-2 0,0 3 465,-9 6 0,1 3 0,0 1 0,0-3 0,8-5 0,-1-3 0,1 3 0,-2 5 0,0 3 0,1-2 0,-1-1 0,0 0 0,1-1 0,0-3 0,1 0 0,0 2 0,-11 3 0,1 1 0,0-1 0,0-1 0,1-5 0,1-2 0,-1 0 0,0 3 0,6 3 0,0 4 0,0-3 0,-7-4 0,1-2 0,0-1 0,0 0 0,9 0 0,-1 1 0,1-2 0,-1-2 0,1 0 0,0-1-18,-10 3 1,1 0 0,0-1 0,0-1 17,1-6 0,0-1 0,0-1 0,-1 2 0,3 3 0,0 2 0,-3-4 0,-2-8 0,-3-3 0,-3 6 0,-5 12 0,-3 1 889,4-22-889,-2 24 0,1 2 729,-3-11 0,1-2-729,11 5 0,-1-1 39,-7-11 0,1-1-39,7 10 0,-2 1 0,-8-11 0,-3 3 0,14 11 0,-5-4 0,-27 16 0,12-15 0,-16 11 0,0-12 0,0 16 0,0-16 0,0 12 0,0-11 0,-16 15 0,-4 0 0,-15-16 0,-8 4 0,10-3 0,-3-3 0,0-3 0,-2-1-347,3 4 0,-4 0 0,1-1 347,0-2 0,0 0 0,-1 0 0,-3 2 0,0 2 0,0 0 0,3 2 0,0 1 0,2 0-79,4 2 0,1 0 1,1 1 78,-13-4 0,1 2 0,7 4 0,0 1 0,-7-4 0,0 0 0,6 2 0,1 1 0,-6-1 0,-2 0 0,11 0 0,-2-1 0,-1 1-82,1 2 1,-3 1-1,0 1 1,0-1 81,-9 0 0,1 1 0,-2-2 0,6-2 0,-1-1 0,-1 0 0,2 4 0,-6 4 0,1 3 0,1-1 0,6-4 0,1-2 0,-1 3 40,-6 3 0,-1 1 0,4 1-40,1-1 0,0 0 0,4 0 0,-3 0 0,3 0 0,-8 0 0,-1 0 0,7 0 0,-2 0 0,3 0 0,-4 0 0,2 0 0,5 0 0,-1 0 0,2 0 0,-2 0 0,-1 0 0,4 0 0,-1 0 0,1 0 0,-4-1 0,1 2 0,-5 7 0,0 0 0,6-7 0,1 2 0,-1 8 0,0 1 0,-7-2 0,-1-2 0,0-3 0,0 1 681,7 10 0,0 0-681,-7-7 0,4 1 60,15 8 1,2 0-61,-20 1 0,10 5 0,6-7 0,-9-5 0,17 20 0,3-28 0,16 11 0,-16-15 0,12 0 0,-11 0 0,-1 0 0,4 0 0,-37 0 0,2-15 0,9 12 0,-2 2 0,4-7 0,-1 0 0,-6-1 0,0 2 0,6 5 0,2 0 0,-1-6 0,1 1 0,8 6 0,1 2 0,-17-1 0,8 0 0,7 0 0,-5 0 0,21 0 0,-19 15 0,27-11 0,-12 12 0,16-16 0</inkml:trace>
  <inkml:trace contextRef="#ctx0" brushRef="#br0" timeOffset="4517">10672 7391 24575,'38'0'0,"0"0"0,-2 1 0,3-2 0,-2-5 0,4-2 0,4-1 0,-2 0-820,2 2 1,1-1 0,0 1 0,2-2 524,-3-1 1,2 0 0,0-1-1,0-1 1,0 2 294,-4 1 0,0 0 0,-1 0 0,0 1 0,-1 0 0,6-2 0,-1 1 0,0 0 0,-2 2 26,-5 1 0,-2 1 0,1 1 1,-1-1-27,11-3 0,-1-1 0,-1 3 264,-9 4 1,-2 3 0,1-2-265,-2-6 0,0-3 0,-1 3 0,8 5 0,-1 0 0,7-5 0,2-2 0,-15 4 0,1-1 0,2 2-226,6 2 1,1 3-1,0-4 226,-2-7 0,1-2 0,-1 3 0,4 6 0,1 4 0,0-3 0,-2-8 0,-1-2 0,-2 2 0,5 8 0,0 0 750,-8-2 0,1-2 0,-3 1-750,-7 0 0,-2 2 572,7 2 0,-1 0-572,9-7 300,-8 8-300,8 0 833,-5 0-833,-10 1 0,3-2 0,-1-7 0,2 0 0,11 6 0,2 0 0,0-6 0,1 1 0,-10 5 0,1 3 0,1 0-235,3-1 1,1 0 0,-1 0 234,-1 0 0,-1 0 0,1 0 0,1 0 0,0 0 0,-1 0-51,9 0 1,-2 0 50,-6 0 0,-2 0 0,0 0 0,1 0 0,-1-1 0,0 2 0,-2 6 0,-1 1 0,-4-7 0,-2 2 698,13 21-698,-9-7 53,-20 4 0,-1 2-53,4-4 0,1 1 0,3 9 0,2 1 0,10-3 0,2-1 0,-10-4 0,1 3 0,3-2 0,3 3 0,-3-1 0,0 4 0,-1-1 0,7 0 0,1-1 0,-8-2 0,-3-1 0,2 3 0,4-7 0,-27 11 0,28-27 0,-21 27 0,7-19 0,-10 21 0,8-5 0,-6 7 0,-1 4 0,0-9 0,2 1 0,6 16 0,-3 0 0,-11-15 0,-2-1 0,6 3 0,2 1 0,-1 0 0,-1 0 0,-5 1 0,0 1 0,6 6 0,0 0 0,-7-6 0,-2-2 0,1 0 0,0 1 0,0 14 0,0 0 0,0-19 0,0 1 0,0 17 0,0 2 0,0-8 0,0 0 0,1-2 0,-2 2-162,-3-2 1,-1 3-1,-2-2 162,-1 6 0,-3-1 0,0-12 0,-1 0 0,-1-2 0,-5 4 0,1-3 0,7-7 0,1-1 0,-15 17 0,15-18 0,0 1 0,-3-3 0,-3 1 0,-10 10 0,-1 1 0,10-7 0,1-2 242,-10 1 1,1-1-243,10-4 0,0-1 0,-10 5 0,-3-1 0,-3-1 0,-3-1 0,8 0 0,-1 1 0,-3-2-273,-7-3 0,-2-2 1,0 2 272,7 4 0,1 1 0,-3-2 0,-6-5 0,-2-3 0,2 2 0,8 1 0,2 2 0,-1-4-168,-18-5 0,0-1 168,16 2 0,0 1 0,0-4 0,-3-5 0,-1-3 0,1 1 0,1 7 0,1 1 0,0-2 0,-4-5 0,-1-2 0,1 0 0,-8 3 0,0 2 0,8-1 0,-1 2 0,1-1 0,4 2 0,0-1 0,-1 1 0,-6-1 0,-1 0 0,1 2-248,1 2 1,1 1 0,-1-1 247,-6-3 0,-2-1 0,0 1 0,2 1 0,-1 2 0,2-1 0,2-3 0,0 0 0,0 0 0,-1 2 0,0 1 0,2-3 0,7-4 0,2-1 0,-2 0 0,-11 4 0,-1 1 0,0-1 0,6-4 0,1-2 0,-2 1-280,0 0 1,-3 0 0,0 0-1,3 0 280,-4 0 0,2 0 0,-1 0 0,-2 1 0,-1 0 0,1-3 242,6-4 1,2-2-1,-3-2-242,0-1 0,-3-2 0,0-1 0,2-1 0,7 1 0,2 0 0,-1-1 0,-3 0-341,-4-2 1,-4 0-1,0 0 1,0 0-1,3 0 341,4 1 0,2 0 0,1 1 0,-3 0 0,-5-1 0,-2 1 0,1-1 0,2 0-17,-2-7 0,3-1 0,-1 2 17,-2 6 0,0 1 0,4-1 0,2-10 0,2 1 392,-7 11 0,2 1-392,8-4 0,3 0 0,-1 4 0,-1-1 0,-10-3 0,0-1 0,12 0 0,1 0 1054,-6 5 1,1-1-1055,11-1 0,3-3 417,2-3 1,1-1-418,-1 2 0,1 0 313,-3-23-313,4 10 0,16 6 0,0-9 0,0 1 0,0 8 0,0-22 0,16 2 0,-7 9 0,2-3 0,5-3 0,3 0 0,0-1 0,-3 0 0,-6 0 0,0 2 0,7 6 0,-3 3 0,-12 7 0,0 1 0,10-4 0,0 1 0,-10-18 0,8 14 0,3-2 0,-3-7 0,0-3-255,1 13 1,2-1 0,-2-2 254,-3-5 0,-3-2 0,2 1 0,3 2 0,2 0 0,-3 1-65,-6 2 0,-4 0 0,3 3 65,6-5 0,0 3 0,-4-4 0,-1 4 0,-1-5 0,6 5 0,-8 12 755,16 21-755,-12-22 203,12 20-203,-16-27 0,15 27 0,-11-27 0,12 27 0,-16-28 0,0 28 0,0-11 0,0 7 0,0-10 0,-16-9 0,-3-9 0,-9 1 0,-5 8 0,21-7 0,-19 23 0,27-21 0,-12 13 0,16-1 0,0 4 0,0 16 0,0-15 0,0 11 0,0-12 0,-16 16 0,12 0 0,-27 0 0,19 16 0,-5-12 0,9 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9:2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7479 24575,'-41'0'0,"15"-1"0,-3 2 0,-14 5 0,-2 4 0,-1-2 0,2 3 0,6 6 0,3 1 0,5 1 0,2-2 0,-8 2 0,17 5 0,-5-7 0,22 11 0,-21 7 0,3 8 0,3-16 0,-1-1 0,-1-2 0,3-1 0,5 3 0,2-1 0,-7 18 0,15-17 0,2 1 0,-1 4 0,0 1 0,0-1 0,0 1 0,-2 2 0,4 0 0,12 2 0,4-1 0,0 1 0,3 0 0,1 0 0,3-1 0,7 0 0,1-1 0,-11-10 0,3-1 0,12 4 0,4-3 0,-5-9 0,0-3 0,-1-3 0,1 0 0,6 2 0,0 1 0,-6-2 0,3 0-465,5 1 1,6 1 0,-1 0 464,-6 0 0,0 0 0,2-1 0,0-3 0,3-1 0,1-1 0,-1 1-475,-3 1 0,0 1-1,-1 0 1,1-2 475,1-3 0,1-1 0,0-1 0,-1 1 0,-3 1 0,-1 0 0,0 1 0,-1-3-314,1 0 0,-1-3 0,0 1 0,0-1 314,-3 1 0,-1 0 0,1 0 0,0 0 0,3 0 0,1 0 0,0 0 0,-1 0 0,-2 0 0,-1 0 0,0 0 0,0 0 0,3 1 0,1 0 0,0-1 0,-2-2 0,6-1 0,-1-3 0,-1 0-239,3-2 1,0-1 0,-2-2 238,-5 0 0,-2-2 0,0 0 0,-2-1 0,-1 0 0,0-1 324,-2 1 1,-1-1 0,-1 1-325,9-5 0,0 1 0,3-3 0,0-1 0,-9 4 0,0 0 0,2 3 79,5 3 1,1 4-1,1-4-79,-6-3 0,0-2 0,1-1 0,1 4 0,0 4 0,1 4 0,0-1 0,-1-2 0,-2-4 0,-1-3 0,0 0 0,-2 2 319,9 1 0,-2 2 0,-1-2-319,-6-1 0,-1-2 0,-4 3 408,-5 2 1,-1 2-409,24-6 153,-43 15-153,12-16 1733,-16 12-1733,0-27 393,0 3-393,0-9 0,-7 6 0,-2-5 0,0-7 0,-2-2 0,2 14 0,-3 0 0,-2-1-405,-7-11 0,-5-1 0,-1 4 405,1 9 0,-1 3 0,-5 3 0,1 3 0,-5 2 0,0 1 0,0 1 0,-6-2 0,1 3 0,-3 3 0,6 7 0,-1 2 0,0 1 0,0 1 0,-9-3 0,1 0 0,-1 2 0,11 3 0,-1 1 0,0 1 0,0-1 0,-1 0 0,0 0 0,-1 0 0,1 0 0,1 0 0,1 0 0,-1 0 0,0 0 0,-1 0 0,-1 0 0,0 0 0,1 0 0,-1 0 0,0 0 0,0 0 0,1 0 0,-10-2 0,2-1 0,0 0 0,0 2 0,0 1 0,2-1 0,3-1 0,1-2 0,0 2-238,3 2 1,0 0-1,-2 0 238,-5 0 0,-1 0 0,0 0 0,6 0 0,1 0 0,-1 0-366,2 0 0,-1 0 0,0 0 1,0 0 365,-9 0 0,1 0 0,-1 0 0,9 0 0,-2 0 0,1 0 0,1 0 0,-9 0 0,1 0 0,-1 0 0,6 0 0,-2 0 0,1 0 0,2 0 0,-2 0 0,2 0 0,1 0-165,-1 0 0,0 0 0,2 0 165,0 0 0,1 0 0,7 0-3277,-7 0 2517,2 0 0,2 0 1213,14 0-453,-15 0 1049,15 0-1049,5 0 0,15 0 0,0 0 0</inkml:trace>
  <inkml:trace contextRef="#ctx0" brushRef="#br0" timeOffset="7722">10760 7461 24575,'43'0'0,"-11"-3"0,5-2 0,2-2 0,-1-4 0,1-2 0,2-1 0,4 1-547,-6 4 1,3 1 0,1 1 0,1-1 0,1-1 0,-2-1-1,3-5 1,1-2 0,-1-2 0,0 1 0,1 1 0,0 3 171,-2 4 0,2 3 1,-1 2-1,1-1 1,-2 0-1,-1-3 529,4-6 0,-2-2 1,-1-1-1,0 1 1,0 3-155,-2 5 0,-1 3 0,1 1 0,-2 0 0,-2-1 0,2-2 0,-3-1 0,0-1 0,0 2 0,-1-1 0,0 0 0,0 1 0,-1 2 0,5 4 0,0 2 0,-2-2 0,0-4 0,-1-3 0,1 1 0,2 2 0,0 0 0,1 0 0,3-2 0,2-1 0,0-1 0,-10 2 0,0-1 0,1 0 0,1-1 0,6-2 0,1-1 0,1-1 0,-1 2 0,-6 4 0,-2 1 0,1 0 0,1-2 0,4-2 0,1-3 0,0 1 0,-1 2 0,5 1 0,-2 2 0,0-1 0,-9 0 0,0 0 0,0-1 0,-1 2 349,6 1 0,-2 2 0,0-2-349,3-4 0,-1-1 0,-2 3-71,1 7 1,0 1 70,-8-7 0,0-1 0,0 2 0,10 5 0,0 2 0,0-3 0,2-2 0,-5 1 0,2-2 0,1 1 957,-3-2 0,1 0 0,2 1-957,-3 1 0,2 0 0,2 0 0,1 0-234,-5 2 0,2 0 0,1 0 0,0 0 0,1 0 234,-3 0 0,-1 0 0,2 0 0,0 0 0,2 1 0,0 0-469,0 1 1,1 0 0,2 1 0,0 0 0,0 0 0,1-1 0,0 0 466,-4 0 0,0-1 1,0-1-1,0 1 0,1 0 1,0 0-1,0 0 0,1 0 2,1 2 0,1-1 0,0 1 0,0 0 0,0 1 0,0-1 0,0 0 0,-1 0 0,3 0 0,-1 0 0,1 0 0,-1 0 0,-1 0 0,0 0 0,-1 0 0,-2 0 0,-1 0 0,-1-1 0,1 1 0,-2 0 0,-1 0 0,-1 1-95,6 2 0,-1 0 0,-2 1 0,-1-1 0,-1 0 95,0-2 0,-2-1 0,-1 0 0,-2 3 0,7 7 0,-1 2 0,-2-3 0,-6-6 0,-1-4 0,3 3 0,-2 5 0,1 1 0,2 1 0,0-1-55,1-4 1,2-2-1,0 0 1,0 1 54,5 4 0,1 2 0,0 0 0,-1 0 0,-1-2 0,-1-1 0,0 1 0,0 0 0,-2 1 0,0 1 0,0 0 0,-2 0 0,-1 2 0,-2 0 0,1 0 0,-1 0 0,3-2 0,-1 0 0,1 0 0,-2 1 0,7 4 0,-1 0 0,2 1 0,0-2 0,2-1 0,0 1 0,-3 0 0,-4 0 0,-3 0 0,2 0 403,-3-2 1,2 1 0,0-1 0,-3-2-404,13 0 0,-2 0 0,-2 2 0,0 1 0,-8-1 0,1 1 0,-1 1 0,-4-1 0,-1 2 0,3-1 0,9 1 0,2 0 0,1 1 796,-10-3 1,2 1-1,-1 0 1,-1-2-797,7 0 0,-1-2 0,1 2 0,-8 1 0,1 2 0,-1-1 0,-2-1 137,3-2 1,-2-3 0,-1 4-138,0 4 0,-2 3 0,2-2 0,4-6 0,0-1 0,-2 3 0,1 17 0,0 1 0,-4-17 0,3-3 0,-5 4 0,0 15 0,-3 1 908,8-10 0,-3-1-908,-6 16 573,4-11-573,-27-22 1277,12 6-1277,-32 7 527,12-11-527,-27 28 0,27-28 0,-27 27 0,27-27 0,-12 27 0,8-27 0,6 12 0,-21-8 0,-12 9 0,6 4 0,-5 7 0,3-2 0,-2 1 0,1 1 0,3-6 0,-2 2 0,9-2 0,4 17 0,10-35 0,-8 12 0,-3-16 0,-8 6 0,-5 4 0,-3 2 0,-3 3 0,-6 2 0,-2 3 0,12-1 0,-1 2 0,0-2 0,-11 2 0,2-3 0,7 1 0,2-2 0,4-8 0,3-3 0,-7 2 0,-8-6 0,5 6 0,-5-8 0,24 16 0,-21-12 0,3 11 0,4-7 0,-4 0 0,-6 1 0,-3 1-327,7 2 1,-2 0 0,0 0 326,1-3 0,1 0 0,-2 0 0,-4 2 0,-1 1 0,-2-1 0,10-4 0,-1 0 0,0 0 0,0-1 0,-9 1 0,0 0 0,-3-1-453,5-2 1,-2 1-1,-1-1 1,2-2 452,6-1 0,1-1 0,0 0 0,-1-1 0,-6 1 0,-1 0 0,0 0 0,1 0 0,2 0 0,0 0 0,1 0 0,-1 0 0,1 0 0,0 0 0,-1 0 0,0 0 0,-4 0 0,-2 0 0,1 0 0,2 0 0,6 0 0,0 0 0,2 0 0,-1 0 0,1 0 0,1 0 0,-1 0 0,0 0-246,2 0 1,-1 0 0,1 0 0,1 0 245,-9 0 0,2 0 0,-2 0 0,8 0 0,-2 0 0,0 0 0,0 0-548,-5 0 1,0 0-1,-1 0 1,-1 0 547,6 0 0,-1 0 0,0 0 0,-1 0 0,0 0 0,-3 0 0,0 0 0,-1 0 0,0 0 0,-1 0 0,-1 0 0,0-1 0,-1 1 0,1 0 0,0 1 0,1 2 0,0 0 0,0 1 0,1-1 0,0 0 0,3-2 0,0-1 0,0 0 0,0 1 0,-1 1 0,4 2 0,-1 1 0,0 1 0,0 1 0,0-2 0,0-1 0,-7-2 0,1-1 0,-1-2 0,1 2 0,-1 0 0,8 2 0,-1 1 0,0 1 0,0 0 0,1-1 0,0-1 0,-5-2 0,-1-1 0,1 0 0,1 0 0,2 1 0,-4 0 0,3 2 0,0-1 0,0-1-75,5 0 1,0-1 0,0 0 0,0-1 74,-2 1 0,1 0 0,-1 0 0,0 0 0,-1 0 0,0 0 0,-1 0 0,-1 0-25,3 0 1,-1 0 0,-1 0 0,0 0 0,1 0 24,-7 0 0,2 0 0,-1 0 0,2 0 0,1 0 0,0 0 0,2 0 0,1 0 276,-1 0 0,1 0 0,4 0-276,-4 0 0,3 0 1126,10 0 0,0 0-1126,-15 0 0,-3 0 0,5 0 0,-4 0 170,0 0 0,-5 0 0,1 0-170,8 0 0,0 0 0,1 0 0,2 0 0,0 0 0,1 0 0,0 0 0,0 0 0,3 0 957,-3 0 1,1 0-958,-12 0 0,-2 0 0,6 0 0,0 0 0,7 0 0,-1 0 0,0 0 0,-11 0 0,0 0 0,11 1 0,-2-1 0,4-1 0,2-2 0,1-1 0,-14 3 0,4 0 0,13-7 0,-1 8 0,17 0 808,11 0-808,-28 0 65,13 0-65,-24 0 0,17-8 0,-1 0 0,-7 6 0,-3 0 0,-7-6 0,0 1 0,7 7 0,0 0 0,-7-8 0,3 0 0,-6 4 0,26-10 0,-1-3 0,-10 3 0,-1 0 0,5-3 0,-2-3 0,-3 1 0,-4-1 0,3 0 0,-4-3 0,1-1 0,8 1 0,1-1 0,1 2 0,2 7 0,3-1 0,4-10 0,1 5 0,-7 17 0,22-27 0,-6 19 0,-7-6 0,11-21 0,-28 16 0,31-3 0,-2 1 0,-28 5 0,27-3 0,-11 5 0,15-9 0,0-9 0,0 11 0,0-1 0,0-5 0,0-18 0,0 21 0,0-7 0,0 16 0,0 3 0,0 0 0,0 12 0,0-35 0,0 2 0,6 3 0,3-3 0,0 1 0,2 0 0,6 0 0,1 1 0,-4 8 0,0 1 0,3-17 0,7 24 0,-20 3 0,11 16 0,-15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30:1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16845 8819 24575,'-45'0'0,"0"0"0,13 0 0,0 0 0,-8 0 0,1 0 0,-8 0 0,43 0 0,-11 16 0,15 4 0,-8 23 0,-1-17 0,0 1 0,-3 20 0,-3-12 0,15-4 0,23-3 0,-6 4 0,3 4 0,2-6 0,2 0 0,1 1-296,4 1 1,0 2 0,1 0 295,0 3 0,0 1 0,0-2 0,0-5 0,-1-1 0,1-1 0,-2 1 0,1 0 0,0-1 0,0-4 0,1-2 0,-1-1 0,9 6 0,-2-3 0,1-3 0,-5-1 0,-5 15 0,5-17 0,-13-3 0,25-1 0,-12-13 0,4 0 0,2 10 0,3 3 0,2-2-164,2-10 0,2-4 1,0 4 163,1 9 0,-1 3 0,1-2 0,-2-6 0,1-1 0,-5 0-147,1 4 1,-2 0 146,-3-4 0,3 0 0,-2-2 0,10-4 0,2 0-409,-6 0 1,2 0 0,0 0 408,0 0 0,1 0 0,0 0 0,-8 0 0,0 0 0,0 0 0,-1 0 0,7 0 0,-2 1 0,1-2 0,2-3 0,-1-2 0,-2 0 0,-10 0 0,-1 0 0,0-2 0,10-2 0,2-3 0,-5 1 633,-8-2 1,-2 1-634,15 5 0,-9-2 294,-24-14-294,10 15 0,3-1 667,-14-14 0,1-3-667,16 4 0,3-1 0,-4-10 0,-1-1 0,-3 11 0,1 1 0,-2 0 0,-1 3 0,12 2 0,-21 11 0,4-9 0,-1-4 0,-11-15 0,28 0 0,-5 7 0,-5-5 0,-3 11 0,1 1 0,-1-3 0,-2 0 0,2 1 0,16 12 0,-8-23 0,7 22 0,-7-19 0,8 12 0,1-1 0,-16 4 0,3 1 0,10 9 0,2 0 0,2-18 0,1-1 0,-3 13 0,4 3 0,-1-2-149,-5-5 0,0-2 0,1 1 149,0 4 0,2 2 0,-1 0 0,1 2 0,-1 0 0,-2 0 0,5-9 0,-1 2 0,-2 10 0,-2 1 0,11-11 0,-9 0 0,-47 12 0,-8-11 0,-7-1 0,-15 11 0,-9 7 0,-3-3-642,15-3 1,-1-3-1,-1 0 1,-2 0 0,0 1 641,2 1 0,-1 0 0,-1 1 0,-1 0 0,0-1 0,0 0-434,2 0 1,0 0 0,-1 0-1,0 0 1,0-1 0,0 1-1,1-1 434,-8-1 0,1-1 0,0 0 0,0 1 0,0 0 0,1 1 0,2 1 0,0 2 0,1 0 0,1 0 0,-1 0 0,2 0-284,-4 0 0,1-1 1,0 1-1,1 0 0,2 1 284,-5 1 0,2 1 0,1 0 0,2 1-215,4-2 1,1 1-1,1 0 1,0 1 214,-1 0 0,1 1 0,-2 2 0,-4 4 0,6 3 0,-2 3 0,-4 2 0,-1 2 0,0 1 0,0 0 0,3-2 0,2-1 0,-7 0 0,3-1 0,1-1 0,-1 1 0,-3 3 83,6 0 1,-4 3 0,-2 2-1,0 1 1,0-1 0,2-1 0,3-3-1,5-4-83,-14 1 0,5-5 0,5 1 0,-7 10 0,8-5 3011,5-15-3011,11 6 1743,19-8-1743,-12 16 1263,16-12-1263,0 11 2279,0-15-2279,-15 0 0,-5 16 0,-15-12 0,7 27 0,11-27 0,-7 12 0,20-16 0,-27 0 0,-12-16 0,-3 14 0,-4 0 0,15-7 0,1-4 0,-1 4 0,-1 6 0,0 3 0,2-1 0,-10-7 0,4 0 0,-7 8 0,11 0 0,21 0 0,15 0 0</inkml:trace>
  <inkml:trace contextRef="#ctx0" brushRef="#br0" timeOffset="6017">10478 9137 24575,'28'-12'0,"1"0"0,3-3 0,3-3 0,4-1 0,-2 1 0,4-1 0,1 0 0,0 0-656,-4 2 1,2-2-1,0 1 1,-1 0 0,0 2 490,5-2 0,-1 2 0,0 1 0,-2 1 165,5 0 0,-2 3 0,-3 1 610,-1 0 0,-2 4-610,-1 6 0,1 0 0,-3-1 0,2-1 0,3-3-438,-2-1 1,2-3 0,1 0-1,2 0 438,-3 3 0,1 0 0,1 0 0,0 0 0,-1-1 0,-1-3 0,0 0 0,-1-2 0,0 2 0,-1 1-114,4 0 0,-2 3 0,0-1 0,-3 1 114,1 1 0,-3-1 0,-2 0 876,3-7 0,-4 2-876,11 7 0,-1-5 0,10-4 0,-1 4 0,-3 6 0,0 3 0,5-1-442,-13-3 1,3-1 0,2-1-1,0 0 1,0 1 0,-2 0 441,1 0 0,0 1 0,-2 0 0,1 1 0,0-1 0,0 0 0,1 0 0,-1 0 0,1 1 0,-1-2 0,-1 1 0,-1-2 0,0 1 0,1 0 0,2 2 0,0 1 0,1 1 0,2 2 0,0-1 0,0 0 0,-1 0 0,-2-1 0,-1-1 0,-1 1 0,1-1 0,1 1 0,1 0-130,-1 1 1,2 0 0,1 0 0,0 1 0,0-1 0,-2 0 0,-2-1 129,7-1 0,-3-2 0,-1 0 0,0 1 0,0 0 0,3 2 0,0 1 0,0 0 0,0-1 0,-3-1-159,1-1 1,-2-1-1,-1 0 1,0 0 158,-4 0 0,0 0 0,-1 0 0,1 0 0,-2 0 0,2 0 0,-2-1 0,-2-2 0,5-3 0,-1-3 0,-1 1 0,1 3 0,1 0 0,1 0 0,-6 1 0,1-1 0,1 1 0,2-1 0,4 1 0,2-1 0,2 0 0,0 1 0,0-1 0,-3 1 0,1 0 0,-1 1 0,2-1 0,1 0-352,-1 1 0,2-1 1,1 1-1,0 0 0,-1 0 1,-2 0 351,0 0 0,-1-1 0,-1 1 0,0 1 0,-1 1 0,-1 1 0,0 2 0,-1 0 0,1 0 0,0 0 26,2-1 1,0-1 0,1 1-1,-1-1 1,1 2-27,2 1 0,-1 1 0,1 0 0,0 1 0,-2-1 0,-3 0 0,-1 0 0,-1 0 0,1 0 0,0 0 181,3 0 1,0 0 0,0 0 0,0 0 0,-2 0-182,5 0 0,-1 0 0,-1 0 0,0 0-50,-1 0 0,-1 0 0,1 0 0,-1 0 50,0 0 0,-1-1 0,0 1 0,1 1 0,3 2 0,1 1 0,0 1 0,0-1 54,-2-1 0,1-1 0,0 1 1,3 1-55,-9 0 0,2 0 0,0 1 0,2 1 0,-1 1 0,-2 0-116,6 3 0,-1 2 0,-1 1 0,1-1 0,3 0 116,-9-5 0,2 0 0,0-1 0,2 0 0,-1 1 0,-1 1 0,-1 2 0,4 4 0,-1 2 0,0 2 0,-1 1 0,1-2 0,1-1 0,-3-4 0,0-2 0,2 0 0,0 0 0,-1 0 0,-1 0 0,0 2 0,1 3 0,-2 1 0,1 0 0,-2 1 0,0 0 0,0-2 0,6 2 0,-1-1 0,0-1 0,-1 1 0,-1 1 14,-3-1 1,0 2 0,-1-1 0,-2 1 0,0-1-15,0 1 0,-1 0 0,-1 0 0,0 0 102,2 1 0,0 0 1,-1 1-1,-3 1-102,-2 4 0,-3 1 0,0 1 0,5 2 0,0 0 0,-2 1 0,-7 0 0,-1 0 0,1 0 0,6 2 0,2 0 0,-1 1 0,2 3 0,-1 3 0,-4-3 0,-2 4 0,-3-1 1019,3-4 0,-7-2-1019,-20 6 3159,0-35-3159,0 28 2152,-15-5-2152,-1-9 0,-4 1 0,-8 11 0,-6-1 0,0-14 0,-4-3 0,-2 0-122,3 3 1,-3 1-1,0 0 1,-2-4 121,-3-3 0,-2-4 0,-1-2 0,-2 2-528,10-1 0,0 0 1,-2 1-1,-1-1 1,0 0-1,0-2 528,-3 0 0,0-2 0,-1 0 0,-1-1 0,1 1 0,-1-1-446,5 1 0,0 0 0,-1 0 0,0 0 0,0 0 0,0 0 0,0 0 446,0 0 0,-1 0 0,0 0 0,0 0 0,1 0 0,0 0 0,2 0 0,-3 0 0,1 0 0,0 0 0,2 0 0,0 0 0,2 0-133,-12 0 1,2 0 0,3 0 0,2 0 132,0 0 0,4 0 0,3 0 524,-1-1 0,2 2-524,0 7 0,-1 0 0,-8-6 0,-6 0-134,17 2 1,-4 3-1,-3 0 1,-2 0-1,-1-1 134,3-2 0,-1-1 0,-2-1 0,0 0 0,-2 1 0,-1-1 0,0 2-228,6 0 1,-1 0 0,-1 1 0,1 0 0,-2 0 0,-1 1 0,0-1 0,-2-1 0,-1 1 227,7-2 0,-2 0 0,-2 0 0,0 0 0,-2 0 0,0-1 0,0 1 0,0 0 0,0-1 0,1 1 0,0 0 0,2 0 0,1 0-271,-5 1 0,1 0 0,1 1 0,1-1 0,0 1 0,0-1 0,0 1 0,0-1 0,-1 0 0,-1 0 271,0 0 0,-1-1 0,-1 1 0,-1-1 0,0 1 0,0-1 0,1 0 0,1 0 0,1 0 0,2 0 0,2 0 0,-6 0 0,2 0 0,2 0 0,2-1 0,0 1 0,0 0 0,-1-1 0,1 1 0,1-1 0,0 1 0,0-1 0,0 1 0,0-2 0,0 1-201,-1-1 0,0-1 0,0 0 0,0 0 0,1-1 0,0 1 0,1 0 201,-8 0 0,2 0 0,0 0 0,-1 0 0,-1 0 0,2 0 0,-3 0 0,0 0 0,0 0 0,2 0 0,3 0 0,-3 0 0,4 0 0,1 0 0,-2 0 0,5 0 0,-1 0 0,0 0 0,1 0 0,1 0 0,0 0 0,1 0 0,0 0 0,-3 0 154,-3 0 0,-2-1 1,-2 1-1,0 0 0,2 1-154,3 1 0,1 1 0,1 1 0,-1-1 0,-1 0 0,2-1 0,-1 0 0,0-1 0,0 1 0,0 0 0,2 1 0,-1 3 0,0 1 0,2 1 0,1-1 0,0-1 0,-2-3 0,0-1 0,2 0 0,2 2 937,-6 6 0,3 3 1,-1-4-938,-2-6 0,1-4 0,0 3 0,5 2 0,2 3 0,-3-3 0,-1-2 0,-2-2 0,-1-1 0,1 0 0,-8 1 0,1 0 0,-2 0 0,7 1 0,-1-1 0,0 1 0,1-3 0,-6-2 0,2-1 0,0-1 0,0-1 0,0 1 0,2-1 1092,5 0 0,2 1 0,0-1-1007,-3 2 1,0-1 0,1 2-86,7 0 0,0 2 0,-1 0 0,-3 1 0,-1 1 0,2-1 1506,-11-3 1,4 0-1507,5 5 0,3-2 1042,3-7 0,5 0-1042,8 4 1242,3-11-1242,0-17 785,5 9-785,-11-4 0,-9-7 0,3 5 0,5 5 0,-1 3 0,-4 1 0,-3 0 0,6 1 0,-3-12 0,-3 27 0,12-20 0,-25 6 0,7 7 0,5-12 0,-2-1 0,5 12 0,1 0 0,-5-8 0,3-3 0,-5-10 0,3 21 0,28-4 0,-11 16 0,15 0 0,0 0 0,-8-15 0,-10-5 0,-9 2 0,-5 1 0,8 3 0,-2 0 0,-16-2 0,-1-1 0,15 3 0,1 1 0,0 2 0,1 2 0,-1-7 0,11 1 0,16 11 0,0-12 0,0 16 0,0 0 0,0-16 0,-15 5 0,-5-23 0,-15 22 0,15-19 0,-3 27 0,21-11 0,-6 15 0,8-16 0,0 12 0,0-12 0,0 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30:46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8731 24575,'-39'12'0,"1"0"0,1 5 0,0 3 0,5-5 0,-1 0 0,2 2 0,-11 13 0,3-1 0,7-9 0,1-3 0,1-3 0,2 0 0,-10 17 0,11-12 0,-4 1 0,27 11 0,-28-27 0,28 12 0,-27 0 0,27-12 0,-19 19 0,21-21 0,-6 6 0,8-8 0,0 16 0,0-12 0,0 11 0,0-15 0</inkml:trace>
  <inkml:trace contextRef="#ctx0" brushRef="#br0" timeOffset="2564">10672 9119 24575,'-35'10'0,"17"8"0,0 3 0,-7 1 0,-1 3 0,9 7 0,3 4 0,-2 0 0,-2-4 0,-1-2 0,3 2 0,6 3 0,2 1 0,-1-3 0,-8 4 0,3-3 0,11-8 0,2 1 0,-7 2 0,0 0 0,8 18 0,0-13 0,0 1 0,-1 1 0,2-1 0,6-7 0,2 0 0,-1 11 0,3-3 0,6-15 0,2-3 0,-6 5 0,1-3 0,19-2 0,10 5 0,-3-19 0,-12 11 0,2 2 0,3-7 0,3-1 0,4 3 0,5 1 0,-1-2-937,-6-4 1,0-1 0,4 0 936,0 1 0,5 2 0,2-1 0,-1 0 0,-3-1 0,-2-1 0,-4-2 0,1 1 0,3 2 0,2 3 0,4 3 0,0 0 0,1 0 0,-2-3 0,-5-4 0,0-2 0,-1 0 0,0 0 0,0 1 0,6 4 0,-1 2 0,0 0 0,1-3-450,0-2 1,0-1 0,-1-2 0,0 1 449,-6-1 0,-1 0 0,-1 0 0,0 0-238,9 2 0,0 1 0,-1-1 238,-3-4 0,-1-2 0,1 1 0,2 0 0,-1 1 0,1-2 0,-1-4 0,0-1 0,0 1 0,3 1 0,0 1 0,-1-2 0,1-5 0,-2-2 0,0 1 0,-7 2 0,0 0 0,-2-1 0,-1-1 0,0-1 0,-2 0 0,11-6 0,-2 1 0,-6 7 0,-3 0 1204,-7-3 1,-1 3-1205,17 8 1990,-8-6-1990,-7-6 0,3-4 0,7 0 0,4-3 0,-2 2 0,2-2 0,0-1-347,-2-6 0,-1-2 1,1 3 346,1 7 0,0 1 0,-1-1 0,-4-2 0,-1-1 0,-2 0-222,4-7 0,0 1 222,-2 9 0,2 0 0,-1-3 0,-1-5 0,0-2 0,3 0-393,-3 7 1,3 0 0,1 1 0,0 0 392,-3-1 0,1 0 0,-1 1 0,0 2 0,4 0 0,-1 3 0,-3-1 0,5-7 0,-5 1 0,-13 10 0,-3 1 1748,15-23-1748,-15 17 448,11-13-448,-27 28 1778,12-11-1778,-16 7 0,0-25 0,-28-2 0,-7-1 0,16 6 0,-1-1-302,-5 6 0,-5-3 1,-2 1-1,3 1 302,-8-8 0,0 2 0,3 7 0,-2 1 0,2 0-42,-3-7 1,-1 3 41,6 17 0,-4 4 0,4-2 0,3-8 0,0 1 0,-3 10 0,-3 3 0,2 0 0,-4-5 0,-1 0 0,0 7 0,-5 1 0,-3 1 0,4-1 0,-4 0 0,-2 0 0,0 0 0,2 0-502,-2 0 0,2 0 1,-2 0-1,-2 0 502,6 0 0,-3 0 0,-1 0 0,0 0 0,1 0 0,3 0 0,-5 0 0,3 0 0,1 0 0,-1 0 0,5 1 0,-1-1 0,-1 0 0,1 0 0,0-1 0,1-1 0,0-1 0,0 0 0,0-1 0,-1 1 0,0-1 0,-1 1 0,0-1 0,1 0 0,1-1 0,-7-3 0,1-1 0,1-1 0,1 2 0,1 0 0,2 2 0,-2-1 0,-1 0 0,1 0 0,-2 0 0,-1 0 0,0 0 0,2 2 0,-4 1 0,3 1 0,-1 1 0,-3-1 0,8 0 0,-3 0 0,-1-1 0,0 1 0,2 1 0,2 2 0,-6 2 0,3 2 0,1 1 0,-1-1 0,-4-1 0,-1-1 0,2 1 0,5 1-65,6 1 0,4 1 0,-1 1 65,-9-1 0,-2 2 0,4 1 0,-2 8 0,1 1 0,3-3 0,-3 0 0,0 2 161,0 5 0,1 3 1,0-3-162,7-6 0,0-1 0,2 1 0,-8 11 0,2-3 38,10-14 0,5 0-38,3 13 2049,5-21-2049,30 6 0,-11-8 0,12 0 0</inkml:trace>
  <inkml:trace contextRef="#ctx0" brushRef="#br0" timeOffset="9042">12453 10583 24575,'42'0'0,"5"0"0,-16 0 0,0 0 0,-3 0 0,-3 0 0,3 0 0,-13 0 0,1 0 0,9 1 0,9-2 0,3-1 0,8-2 0,5-1 0,4 1-365,-16 1 1,3 1 0,3 0 0,1 0 0,2-1 0,1 1 0,0 0 0,1 0 0,-1 0 66,-5 0 0,1 0 0,0 0 0,1 1 0,0-1 0,0 0 0,2 0 0,-1 0 1,1 1-1,0-1 0,1 0 280,-1 1 0,0-1 0,1 1 1,1-1-1,0 0 0,1 1 1,-1-1-1,1 1 0,-1 0 1,1 0-1,-2 0 0,0 1 1,-1 0 17,4 0 0,0 1 0,-1 0 0,0 0 0,0 1 0,-1-1 0,0 1 0,-1 0 0,0 0 0,0 0 0,-1-1-328,1 1 0,0 0 0,-1-1 1,0 1-1,-1-1 0,0 1 1,-1 0-1,0 0 0,0 1 1,-1 0 310,5 1 1,0 1-1,0 0 1,-1 1 0,-1 0-1,-1 0 1,-1 0 0,-2-1-243,5 1 0,-2 0 0,-2 0 1,0 0-1,-1 1 0,-1-1 259,3 2 0,0 1 0,-1 0 0,-2 0 0,-3 0-125,9 3 0,-3 0 0,-2-1 125,-4-4 0,0-1 0,-6 0 3276,14 10-2411,-7-16 2411,-38 0-2410,5 0 2091,25 0-2957,3 0 0,8 0 0,-5 2 0,5 0 0,3 0 0,2 0-656,-3-2 1,3 0-1,1-1 1,1 2 0,1 1 574,-4 2 0,2 2 1,1 1-1,0 0 0,-1 1 1,0-1 80,-4-1 0,0 0 0,0 0 0,-1 1 0,0-1 0,1 2-356,1 1 1,1 2-1,0-1 1,-1 1 0,-1 0-1,-2 0 356,0 0 0,-3 0 0,0-1 0,-1 1 0,1-1-310,1-1 1,-1 1 0,1-1 0,-2-1 0,0-1 309,4-1 0,-2-1 0,0-1 0,-1 1-299,6 1 1,-1-1-1,-1-1 299,-2-3 0,-1-1 0,0-1 1006,-3 1 0,-1 0 0,-1 0-1006,10 1 0,-2-2 0,-9-2 0,1-3 0,-3 0 0,5-3 0,-1-2 0,-4 0 0,2-1 0,-3 0 1111,-3-2 0,1 0-1111,11-3 0,2 1 0,-7 3 0,-2-1 0,3-12 0,-1 1 0,0 10 0,-2-2 0,-10-7 0,-2-6 0,1 4 1049,7 6 1,3-3-1050,-8-6 0,1-9 0,2-4 0,-1 1 0,0 5 0,-1 6 0,-1 4 0,0 0 0,1-4 27,0-5 0,0-3 0,1-2 0,-1 2 0,-2 3-27,6-5 0,-1 3 0,-3 2 0,-8 5 0,-1 0 0,2 0 36,8-6 1,3 0 0,-2 4-37,-3 1 0,1 3 0,9-8 0,-4 7 0,-11 18 0,3-21 0,-21 28 1352,6-27-1352,8 11 280,3-23-280,1 6 0,-3 16 0,-3-1 0,-10-13 0,12 7 0,-16-5 0,0 21 0,0-3 0,0-1 0,0 12 0,0-12 0,0 16 0,-31-15 0,-16 11 0,5-12 0,-5 0 0,14 13 0,-2 3 0,-2-1-528,-3-2 0,-2-2 0,-2 1 1,-1 1 527,4 2 0,-1 0 0,-2 2 0,0-1 0,0 1-547,3-1 1,0 0 0,-1 0 0,0 0 0,-1 0 0,-1 0 510,0-1 0,-2 0 0,0 0 0,-1-1 0,0 1 0,2 0 0,2 0 36,-6 0 0,2 2 0,1-1 0,0-1 0,-1 0 0,3-2 0,0 0 0,-1 0 0,0-2 0,1 0 0,1 0 0,-1-1 0,1-1 0,0 0 0,0-1 0,-1 1-354,2 1 0,0 0 0,-1 0 0,0 0 0,0-1 0,1-1 354,-5-3 0,1 0 0,0-2 0,0 1 0,0 0 0,4 3 0,0 1 0,0-1 0,-1 1 0,2-1 0,2-1 0,-10-4 0,4-2 0,-1-1 0,0 1 0,5 4 0,-1-1 0,-1 0 0,2 1 0,0 0 0,-3-2 0,2 1 0,-1 0 0,-2 0 0,4 3 0,-1-1 0,-2 1 0,-1 1 0,0-1 0,1 1 0,0 1 0,1 0 0,0 0 0,-1 0 0,0 1 0,-1-1-342,-2-1 0,-1 0 1,-1-1-1,0 1 1,1 0-1,-1 2 342,1 1 0,-1 1 0,0 1 0,1 1 0,1-1 0,2-1 0,2-1 0,1-1 0,2 0 0,0 1 0,-1 0 3,0 2 0,-1 1 0,0 0 0,1-1 1,1-1-4,-1-5 0,1-1 0,1-1 0,-3 2 0,1 1 0,-1 2 0,-1 0 0,-1 0 0,0-1 153,-1 0 0,-1-1 0,-1 0 1,1 0-1,-1 1-153,0 0 0,0 1 0,0 0 0,-1 0 0,0 1 0,5 1 0,-1 1 0,0-1 0,0 1 0,1 0 0,2-1 0,-9-3 0,3-1 0,1 0 0,-1 1 0,-1 1 0,-2 1 0,3 0 0,2-2 517,0-4 1,3 0-1,1 0-517,2 6 0,1 1 0,4-3 1249,1-9 0,3 3-1249,3 12 0,3 0 1757,4-14-1757,-3 16 2673,21 16-2673,-22-12 552,21 11-552,-13-15 0,16 0 0,0 0 0,0 16 0,-47-12 0,12 11 0,-5-13 0,-5-4 0,3 2 0,-2 0 0,7 0 0,-1 0 0,-3 0-373,4 3 0,-3 2 1,0 0-1,-1-2 373,-3-2 0,-1-1 0,0 0 0,0 3 0,1 4 0,-1 2 0,0 0 0,1-3 0,0-3 0,-1-4 0,1 1 0,3 2 0,-3 5 0,2 2 0,0-1-77,-2-2 1,1 0-1,3 0 77,2-1 0,1 1 0,-5 3 0,0-2 0,7-6 0,-1-2 0,-6 1 0,-4 0 0,7 1 0,-2-1 0,0-1-276,1-3 0,1-2 1,-2 0 275,-5 2 0,-1 1 0,1-1 0,4-2 0,1 0 0,1 0 0,0-2 0,1-1 0,2 2 487,-8 5 1,0 0-488,7-3 0,-2-1 0,2 2 0,-8 2 0,-2 4-352,10 1 0,-3 2 0,-2 2 1,2 1 351,4 3 0,1 1 0,-1 2 0,0 2 0,-5 3 0,-2 2 0,0 3 0,0 2 0,11-2 0,0 3 0,-1 2 0,1 0 0,0-1 0,1-2-390,-2-1 1,0-1 0,1-1 0,-1 0-1,1 2 390,-4 3 0,1 2 0,-1 0 0,0-1 0,1-3 0,-3-2 0,-1-2 0,2-1 0,0-2 60,-3 1 1,2-2 0,0 1-61,3 1 0,0 0 0,2-1 180,-10 0 0,4-3-180,16-6 0,1-1 753,-4 1 1,3-4-754,4-6 2203,4 8-2203,16-6 675,-7 6-675,-11 23 0,-3-10 0,-1 5 0,7 5 0,3 5 0,0 1-299,-3-1 1,0 0 0,2 2 298,-1 5 0,2 2 0,4-2 0,7-6 0,4-2 0,-1 1 0,-6 2 0,0 0 0,8-2 0,16-5 0,10-2 0,1 1 0,-2 5 0,1 0 0,5-1-460,0-9 1,5-2-1,2-2 1,-1 0 459,-1-2 0,0 0 0,0-1 0,1-2 0,4 1 0,1-2 0,0-1 0,-1-1 0,-4-3 0,-1-1 0,1 0 0,0-2 0,6 0 0,1-1 0,0 1 0,-1 1 0,-2 3 0,-1 2 0,0 0 0,2-1 0,1-3 0,2-3 0,0 1 0,0 2 0,-10 0 0,0 2 0,0 0 0,0 0 0,-1-2 0,3-1 0,0-2 0,-1 1 0,0-1 0,-1 3 0,0 0 0,0 0 0,-1-2-359,9-2 0,0-2 0,-2 1 359,-2 1 0,-2 1 0,3-2 0,-7-2 0,3-2 0,-1 0 0,-1-2 0,9-2 0,-2-2 0,-1 1 0,-7 1 0,0 1 0,-2-2 0,1-5 0,-2-3 0,-4 2 0,17 0 762,-11-5-762,-21 16 0,-15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31:24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16299 7796 24575,'0'20'0,"-16"11"0,12-11 0,-12 0 0,16 11 0,-15-27 0,11 27 0,-28-3 0,29 9 0,-13-10 0,16 5 0,-8-13 0,6 1 0,2 19 0,2-17 0,15 7 0,5 0 0,2 3 0,0-7 0,3-1 0,8 3 0,-14-1 0,1-1 0,4-9 0,1 0 0,-4 8 0,1 1 0,5-10 0,1-3 0,-4-3 0,1 2 0,0 4 0,1 1 0,5-6 0,2 0 0,0 3 0,1 1 0,7 3 0,2-1 0,0-2 0,0 0 0,-1 3 0,0 1 0,0 0 0,-1-1 0,-7-2 0,0-2 0,-5-4 0,1-1 0,12 4 0,2 0 0,-5-3 0,2 1-221,-8-2 1,2 0 0,3 2 0,3 0 220,0 0 0,4 3 0,3 0 0,1 0 0,-1 0 0,-3-1-627,2 1 0,-1-1 1,-2-1-1,2 1 1,2 1 626,-6-2 0,2 0 0,1 1 0,0 0 0,-1 0 0,-2-2 0,-2 0 0,10 2 0,-3-1 0,-2-1 0,-3 0-137,1 2 1,-4 0 0,0-2 136,-3-5 0,0-2 0,-4 1 0,-2 4 0,-1-1 0,9-6 0,4-2 0,-11 2 0,1-1 0,5-1 0,-2-1 0,4-1 0,2-1 0,0 0 0,-1 2-332,2 0 0,-1 2 0,1-1 0,1 0 332,-1-3 0,3 0 0,0 0 0,0-2 0,-3 0 0,2-1 0,-3-1 0,0-1 0,0 0 287,0-2 0,-1 0 0,1-1 1,-1-1-288,2-2 0,0 0 0,0-2 0,1 1 0,0-1 0,1 0 0,-1-1 0,1 1 0,-2 1 0,1 1 0,-1-1 0,1 1 0,-6 2 0,0 1 0,0 0 0,0-1 0,-1 0 0,7-3 0,-1 0 0,0-2 0,2-1 0,-4 1 0,2-3 0,0-1 0,-1 1 0,-3 1 0,-2 2 0,-2 1 0,0 0 0,-1-3 0,7-6 0,0-3 0,-1 1 0,-5 3 202,4 2 0,-8-1-202,-7-5 0,-6-1 0,-4-7 0,-15-6 2266,0 23-2266,0-11 1932,0 27-1932,0-27 0,-15 27 0,-13-35 0,6 20 0,-7-1 0,-4-2-469,3 2 1,-3-3 0,-5-3 0,-1 0 0,-1 0 0,0 0 0,1 2 155,-3-1 1,1 1 0,-1 1 0,-1 0 0,-1-1-1,-3 0 313,8 4 0,-3 0 0,-2-2 0,0 1 0,-1 0 0,0 1 0,1 0 0,1 2 0,1 2-474,-7-2 0,1 1 1,1 2-1,1 2 1,0 1-1,-2 1 474,1 2 0,0 1 0,-1 2 0,0 1 0,0 0 0,0 0 0,-1 0 0,-1 1 0,0-1 0,0 2 0,1-1 0,-1 2 0,2 0 0,-1 2 0,1 0 0,0 0 0,-1 1 0,1 0 0,-1 1 0,0 0 0,0 2 0,0-1 0,1 0 0,2-1-288,0-1 1,1-1-1,1 1 1,1-1-1,0 2 288,1 0 0,0 2 0,1 0 0,0-1 0,1-1 0,-5-1 0,1-1 0,0 0 0,-2-1 0,7 1 0,-1 0 0,0 0 0,-1 0 0,0 0 0,-7 1 0,0-1 0,-1 0 0,-1 0 0,2-1-304,0-1 1,1-1-1,0 0 1,0-1 0,-2 1 303,6 0 0,-1-1 0,0 1 0,-1 0 0,1-1 0,2 1 0,-4-1 0,1 0 0,1 0 0,1 0 0,-1 0 0,3 1 0,0-1 0,1 1 0,0 0 0,0 1 0,-4 1 0,0 1 0,1 0 0,-2 1 0,-5-2 0,-1 0 0,1 1 0,3 2 0,1 2 0,2 2 0,-1-1 735,5-4 1,-3-2 0,3 1 0,4 4-736,-3 12 0,4 0 1420,-2-10 0,5-1-1420,5 13 1993,11-10-1993,16-8 0,0 0 0,0 0 0</inkml:trace>
  <inkml:trace contextRef="#ctx0" brushRef="#br0" timeOffset="3795">16334 7108 24575,'0'30'0,"0"-1"0,0-1 0,0 1 0,0 13 0,0 2 0,0 3 0,0 2-1027,0-4 0,1 2 0,-2 1 1027,-4-1 0,-1 2 0,1 2 0,4-12 0,1 2 0,0 2 0,0-1 0,-3-2 0,-3 3 0,-2-2 0,-1 0 0,1 1 0,2 5 0,2 2 0,-1-1 0,0-2 0,-1 3 0,-1-2 0,1 0 0,0 0 0,0-1 0,2 0 0,3 1 0,2-1 0,-1 0 5,0-3 0,-1-1 0,2 1-5,3 1 0,2 0 0,0-1 0,0-7 0,1-1 0,-1 0 0,1 0 0,0 0 0,-1-1 190,3 11 0,-2 0-190,-6-11 0,-2 1 0,1 0 0,0 10 0,0 0 0,0-8 0,0 2 0,0-3 0,0-2 0,0 0 0,0 3 0,0 4 0,0-5 0,0-5 0,0-1 0,0 13 0,0 0 0,0-16 0,0-1 756,-2 4 0,4-1-756,13 10 394,-6-10 1,2 1-395,9-3 0,3-1 192,-4-3 1,-1 1-193,4 2 0,-1-1 0,15 2 0,7-9 0,-18-6 0,3-1 0,5-9 0,4 0 0,-2 7 0,3 3 0,1-2-538,2-2 1,1-3 0,2 2 537,-2 1 0,2 1 0,0 1 0,1-2 0,-1 0 0,0-1 0,0 0 0,2-1-448,-5-2 0,1-1 1,0 0-1,1 1 0,-1-1 448,-1 2 0,0 0 0,0 1 0,0-2 0,1 0 0,3-2 0,0-2 0,1 0 0,0 1 0,-1 0 0,-3 2 0,-1 1 0,0 0 0,0-1 0,0-1 0,-1-3 0,1-2 0,-1-1 0,1 0 0,-1 0 0,8-1 0,-1-1 0,1-1 0,1-3 0,-10 1 0,1-2 0,1-1 0,1 0 0,-2 0 0,-1 0 0,0 0 0,0 1 0,-2 0 0,1-1 0,1-1 0,6-3 0,1-1 0,1-1 0,-1 0 0,-1 3 0,4 0 0,-2 1 0,0 1 0,0 0 0,-1-1 0,-1 0 0,0 0 0,2 3 0,0 2 0,2 2 0,0 1 0,0 0-353,-1 2 0,0 0 0,-1 1 0,0-1 353,-6 0 0,0 0 0,-1 0 0,0 0 0,1 0 0,-1-1 0,0 0 0,-2 0 0,6-1 0,-2 0 0,-4-2 0,-5-8 0,-2 1 649,7 5 1,-5 0-650,-10-10 0,19 1 0,6-1 0,-6 2 0,1-1 495,-6 4 1,3-1-1,-2 0-495,9-6 0,-3 1 836,-8 4 0,-4 0-836,-8 5 0,-5-3 0,1-20 0,11-1 0,-27 9 0,12-6 806,-8-10-806,0 20 0,1-1 0,4-17 0,2-3 0,2-1 0,1 0 0,0-1 0,-1 0 0,-2 2 0,-2 2 0,-4 7 0,-1 1 0,3 3 0,2-1 0,4-5 0,1-4 0,-3 7 0,0-3 0,2-4-454,-1 3 0,2-5 0,1-2 0,-2 0 1,-3 3 453,-2 0 0,-4 2 0,-1 0 0,2-3 0,1-1 0,1-4 0,0 0 0,-2 3 0,-3 5 0,-5-13 0,-2 6 0,0 6 0,2 3 0,6 8 0,1 2 0,-6 1 0,0 1 0,10-6 0,0 1 0,-10-16 2269,6-2-2269,-8 37 0,0-4 0,0 1 0,0 11 0,-8-12 0,-25 1 0,0 5 0,-5 0 0,-2-3 0,-5-3 0,-1 2-487,7 4 1,-2 1 0,0 0 0,-1 0 486,-2-2 0,-2 0 0,1 0 0,2 0 0,-6-1 0,1 0 0,2 1-101,2 5 0,1 0 0,2-1 101,5-5 0,2-2 0,-2 0 0,-2 2 0,0 0 0,-1-1-282,-2-4 0,-1-2 0,1 0 282,2 1 0,0 1 0,2-1 0,-9-4 0,1 1-141,12 9 0,0 0 0,0 1 141,-11-8 0,-3 3 0,11 9 0,-5 2 0,-2 1 0,1 0-279,-4-2 1,-1-1 0,-1 1 0,-1 2 278,2 2 0,-1 1 0,0 2 0,-1-1 0,1 0 0,4-1 0,0-1 0,1 1 0,0-1 0,2 0-14,-4-2 1,2 0-1,1-1 1,3 2 13,2 2 0,2 0 0,3-1 384,-1-5 1,0-2-385,-8 1 0,-2 1 0,8 5 0,-1 1 0,-3 0-372,1-2 0,-3 0 0,-2-1 1,0 0-1,2 2 372,-3 1 0,2 1 0,0 1 0,-2-1 0,2 0 0,-2 0 0,-1 0 0,2 0 0,3 0 695,-10 0 0,3 0 1,1 0-696,-2 0 0,1 0 0,3 0 0,-6 0 0,0 0 0,6 0 0,-1 0 0,0 0 0,5 0 0,1 0 0,-1 0 0,-2 0 0,-1 0 0,1 0 0,-2 0 0,0 0 0,4 0 168,5 0 1,3 0-169,3 0 0,0 0 0,-20 0 0,15 0 0,-3 0 0,1 5 0,-3 1 0,-1-1-313,-7-4 0,-1-1 1,-1 3 312,1 6 0,1 3 0,-1-2 0,3-6 0,1-1 0,2 2 0,8 5 0,1 2 0,2-1 1250,-9 3 1,2 0-1251,3 3 0,1 1 333,-1 0 0,0-1-333,6-6 0,1-2 0,-2 0 0,1-2 0,-6-7 1122,15 0-1122,20 0 0,20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34:4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11272 4039 24575,'0'26'0,"0"-1"0,-6 19 0,-4 6 0,-1-5 0,-2 3 0,2 2-820,2-3 1,2 3 0,0 0 0,-2-1 563,-2-1 1,-2 0-1,-1 0 1,3-1 255,3-3 0,1 1 0,1-1 0,0-3 440,-1 0 1,1-2 0,-1-3-441,-2 5 0,3-4 350,5-9 1,2-5-351,-1-3 0,0-20 0,0-20 1138,0-5 0,0-1-1138,0-5 0,0-2 0,0 1 0,0 1 0,0 1 0,0 1 0,0-8 0,0 7 0,0 1 0,0-10 0,0 13 0,0 1 0,0-19 0,0 18 0,0 0 0,0-21 0,0 17 0,0 1 0,0 2 0,0 1 0,0-21 0,0 18 0,0-1 0,0 3 0,0 1 0,-2-1 0,4-1 0,12-7 0,3 2 0,-1-14 0,7 16 0,3 3 0,1-9 0,-9 14 0,-1 2 0,3 2 0,-4 3 0,-16 16 0,15 0 0,-11 0 0,20 0 0,-22 0 0,21 0 0,-3 0 0,15 0 0,-15 0 0,11 16 0,-27-12 0,19 27 0,-21-27 0,6 20 0,8-23 0,-12 23 0,12-20 0,-16 12 0,0-1 0,0 5 0,0 15 0,0-7 0,0 21 0,0-18 0,0-6 0,0 1 0,0 17 0,-24-6 0,15-7 0,-4-1 0,-14-12 0,-4-3 0,7 10 0,1 1 0,-11-1 0,-1-4 0,3-9 0,1 1 0,0 12 0,0-1 0,4-17 0,1 0 0,3 10 0,3 1 0,-16-5 0,17 4 0,3-16 0</inkml:trace>
  <inkml:trace contextRef="#ctx0" brushRef="#br0" timeOffset="3461">11783 4498 24575,'0'-35'0,"8"-1"0,-6 17 0,21 3 0,-19 16 0,12 0 0,0 0 0,-12 0 0,11 0 0,1 0 0,-12 0 0,12 0 0,-16 0 0,0 0 0,15 0 0,-3 0 0,21 0 0,-5 0 0,-9 0 0,-3 0 0,-16 16 0,-16-12 0,-3 27 0,-9-11 0,-5 7 0,6 6 0,1-12 0,1 2 0,9 0 0,0 1 0,-10 2 0,3 0 0,12 18 0,-21-9 0,28 0 0,-11-15 0,15 11 0,-16-19 0,12 37 0,-12-18 0,15-5 0,2-1 0,-1-5 0,0-5 0,0-7 0,16-6 0,19 6 0,12-8 0,-5 8 0,1 0 0,-14-6 0,0 0 0,6 6 0,-1-1 0,9-7 0,-23 0 0,11-15 0,-20-12 0,-2-5 0,5 6 0,-1-1 0,-3-11 0,-2 0 0,-3 7 0,-2 3 0,-3-11 0,0 12 0,0 3 0,0 4 0,0 4 0,-8 16 0,-10 0 0,-9 16 0,-9 4 0,17 15 0,-13 0 0,13 0 0,-9-7 0,11 5 0,-7-5 0,20-9 0,-11 13 0,15-13 0,-16 9 0,12 21 0,-12-18 0,15-5 0,2-1 0,-1 2 0,16-9 0,11-10 0,-5-8 0,17 0 0,-4-8 0,5-10 0,-14 5 0,-1-1 0,2-6 0,6-11 0,-21 27 0,4-12 0,-16 16 0,0 0 0,0 0 0</inkml:trace>
  <inkml:trace contextRef="#ctx0" brushRef="#br0" timeOffset="5183">12700 4710 24575,'-31'-14'0,"0"0"0,-3-3 0,-1 1 0,-1 1 0,1 2 0,7 3 0,0 1 0,-2 0 0,1 2 0,-1 6 0,1 2 0,-12-1 0,11 13 0,1 5 0,6-3 0,3 2 0,0 15 0,3 4 0,3-1 0,0 1 0,-3 0 0,3 0 0,11 4 0,2-1 0,-7-7 0,0-1 0,6-4 0,4-1 0,14 17 0,4-24 0,-1-1 0,5-4 0,9-18 0,2-4 0,2 8 0,1-4 0,-6-9 0,0-6 0,0 0 0,9-3 0,-2-3-209,-11 0 1,-2-4 0,-1-1 208,-4 0 0,0 0 0,-1-1 0,4-1 0,0 0 0,-3-3 0,-3-7 0,-4-1 0,1 0 0,0 6 0,0 2 0,-2-3 0,0-4 0,-2-2 0,-2-1 0,-3-1 0,-3-2 0,0 3 0,3 7 0,0 2 0,-2-2 0,-3-5 0,-2-1 0,1 4 0,0 1 0,0 3 0,0 0 0,0 4 0,0 4 0,0 28 0,0 28 0,0 12 0,0 12 0,0-11 0,0 4 0,0 3 0,0 0-486,0-5 1,0 1 0,0 0 0,0 2-1,0 1 486,0-2 0,0 1 0,0 2 0,0 0 0,0-1 0,0-1 0,0 5 0,0-1 0,0-1 0,0 0 0,0-1 0,0-6 0,-1 0 0,1-1 0,0 0 0,1-1-101,1 5 0,2 0 0,1-2 0,-1-2 101,2 1 0,-1-4 0,4-2 0,8 1 0,1-4 0,-8-5 0,0-7 0,13-9 0,-21 4 0,22-40 0,-14-7 0,0-7 0,1 9 0,1-2 0,0-3 725,1-8 0,-1-2 0,-2-1-725,-3 3 0,-1 1 0,1 1 0,1 5 0,1 2 0,-3 1 0,-4-14 0,-2 5 456,8 4-456,-8-2 0,0 35 0,0-12 0,0 16 0,0 0 0</inkml:trace>
  <inkml:trace contextRef="#ctx0" brushRef="#br0" timeOffset="6284">13141 4392 24575,'0'29'0,"0"1"0,0-2 0,0 1 0,0 13 0,0 2 0,0-8 0,0 0 0,0 4 0,0-1 0,0-8 0,0 1 0,8 10 0,0 0 0,-7-13 0,2 1 0,13 12 0,-1 0 0,-13-9 0,0-3 0,14-6 0,0-1 0,-13 10 0,13-25 0,-16-8 0,8 0 0,10-8 0,9-25 0,-9 10 0,-1-1 0,1-7 0,0-1 0,0 5 0,-1 1 0,2-17 0,5 23 0,-22 5 0,6 15 0</inkml:trace>
  <inkml:trace contextRef="#ctx0" brushRef="#br0" timeOffset="7114">13141 4357 24575,'0'0'0</inkml:trace>
  <inkml:trace contextRef="#ctx0" brushRef="#br0" timeOffset="9199">13723 4586 24575,'-25'0'0,"-1"0"0,-21 0 0,13 0 0,0 0 0,-13 0 0,4 0 0,9 0 0,23 16 0,-21-12 0,28 11 0,-27 1 0,27-4 0,-12 21 0,1-21 0,11 4 0,-12-1 0,16 5 0,16 15 0,0-14 0,3 1 0,3 5 0,3-1 0,8-2 0,3-1 0,-2 7 0,2-1 0,8-9 0,0-3 0,-6 6 0,-1-3 0,6-10 0,-2 0 0,-17 6 0,-1-1 0,7-11 0,-1-4 0,8 0 0,-7-6 0,-1-7 0,-4-14 0,-3-5 0,5-3 0,-1-3 0,-5 5 0,-1-3 0,-2-1-523,-4 0 1,-2-2 0,1 0 522,2-2 0,-1 0 0,0-1 0,-2-1 0,-1-1 0,-1 0 0,0-3 0,-1-1 0,0 2 0,-2 10 0,-1 2 0,0 0 0,2-15 0,0 6 0,8 0 0,-12 23 0,11 5 0,-15 15 0,0 31 0,-7-2 0,-1 5 0,6 1 0,2 5 0,-2 0-2,-7 7 0,-3 1 1,1 0 1,4 0 0,1 0 0,0-1 0,-1-2 0,1-1 0,-1-1 0,1-7 0,1-1 0,1 0 0,3 10 0,2-2 0,-1-7 0,0-2 0,0 1 0,0-1 0,-2-2 0,4-1 0,13 16 1572,-11-14-1572,12-25 0,0-8 0,-13 0 0,13-8 0,0-10 0,3-25 0,-9 20 0,0-1 0,3-3 0,-2 1 0,-10-1 0,7-5 0,-8 29 0,0-13 0,0 16 0</inkml:trace>
  <inkml:trace contextRef="#ctx0" brushRef="#br0" timeOffset="10334">14006 4516 24575,'35'0'0,"8"0"0,-17 0 0,1 0 0,0 0 0,1 0 0,-1-4 0,-1 0 0,1 2 0,5-6 0,-13 8 0,1 0 0,11 0 0,-27 0 0,20 0 0,-23 0 0,7 0 0,-8 0 0,16 0 0,-12 0 0,12 0 0,-16 0 0</inkml:trace>
  <inkml:trace contextRef="#ctx0" brushRef="#br0" timeOffset="12150">14447 4974 24575,'36'-5'0,"1"0"0,-1-1 0,0 5 0,1 2 0,2-1 0,0-3 0,7-6 0,0-4 0,2-1 0,2 3-547,-9 5 1,1 2 0,1 0 0,1 1 0,-2-3 0,-3-3 138,1-5 1,-2-3 0,-1-2 0,-1 1 0,1 2 407,10 2 0,1 2 0,-3 0 0,-4-1 532,-9-4 1,-3-1-1,-2 2-532,5 4 0,-5 0 861,-8-5-861,5 5 0,-22-19 0,6 11 2855,-8 1-2855,0-13 0,0 28 0,-8-11 0,-10 15 0,-25 0 0,-4 0 0,5 0 0,0 0 0,13-1 0,-1 2 0,-2 2 0,-3 2 0,2 2 0,-4 10 0,-1 2 0,4-7 0,-2 0 0,3 3 0,-6 13 0,3 3 0,0-5 0,4 0 0,9-2 0,2-1 0,3 4 0,1-3 0,-2 4 0,3 5 0,16 10 0,0-4 0,0 5 0,16-11 0,-13-21 0,17 5 0,7-3 0,3-11 0,3-2 0,8 7 0,2 0 0,-6-7 0,2-2 0,-3 1 0,2 0 0,-1 0 0,13 0 0,0 0 0,-21 0 0,0 0 0,13-8 0,1 0 0,-11 7 0,-2-2 0,-6-13 0,-1 1 0,26 11 0,-21-12 0,7 16 0,0 0 0,-7 0 0,5 0 0,-21 0 0,4 0 0</inkml:trace>
  <inkml:trace contextRef="#ctx0" brushRef="#br0" timeOffset="14333">16193 4851 24575,'-8'-36'0,"-10"1"0,-2 16 0,-3 3 0,-16-4 0,10 12 0,-1 1 0,-7-9 0,-6 12 0,8-12 0,7 16 0,-5 0 0,5 16 0,9 4 0,-13 15 0,13-16 0,-1 13 0,5-28 0,15 27 0,0-27 0,0 12 0,0-8 0,0 9 0,12 4 0,7 1 0,-1 2 0,3-1 0,16 5 0,5-3 0,-6-1 0,0-5 0,-8-8 0,-1-2 0,-2 0 0,-1-2 0,3-7 0,-7 0 0,11 0 0,-27-32 0,28 1 0,-26-1 0,-1-5 0,12 3 0,0-2 0,-11-8 0,-1 0 0,12-1 0,-2-1 0,-13 12 0,-3-1 0,4 1 0,12-11 0,1-1-136,-13 4 1,-3-2 0,1 3 135,6 5 0,2-1 0,-3-5 0,-1-4 0,-1 5 0,-2 10 0,0 1 0,6-5 0,0 0 0,-8-14 0,0 21 0,0 9 0,0 3 0,0 16 406,0 16-406,0 10 0,0 7 0,1 14 0,-2 6-546,-3-8 1,-3 3 0,2 2 545,4-11 0,0 1 0,1 0 0,-2-1 0,-3 10 0,-1-2 0,2 0 0,3-1 0,1-2 0,1-2 0,-1 1 0,0-4 0,0-8 0,0-3 0,0 5 0,0-21 0,0 4 0,0 15 1636,15-8-1636,-13 7 0,0-1 0,14-7 0,-16 17 0,0-35 0,0 12 0,0-16 0,16 0 0,-12 0 0,19 0 0,-21 0 0,6-16 0,8-4 0,3-7 0,16 9 0,-15 10 0,-4-7 0,7 11 0,-17-12 0,18 16 0</inkml:trace>
  <inkml:trace contextRef="#ctx0" brushRef="#br0" timeOffset="18733">3987 9331 24575,'-39'-8'0,"-1"0"0,5 0 0,-3-1 0,0-1 0,-2-2 0,0-1 0,0 1 0,3 1 0,0 2 0,1 1 0,2 2 0,0 0 0,2 3 0,-4 2 0,2 2 0,5-1 0,1 0 0,-10-2 0,1 4 0,-10 13 0,13-7 0,0 4 0,1 15 0,3 5 0,6-12 0,1 1 0,-2 11 0,1 2 0,2-7 0,1-1 0,1 5 0,1 1 0,-4-2 0,3 3 0,9 8 0,4 2 0,-5-6 0,1 0 0,8 11 0,2 1 0,-8-1 0,2 0 0,6-4 0,2 2 0,-1-12 0,0 1 0,0 0 0,-1 9 0,2 2 0,3-10 0,2 2 0,0-1 0,-3-3 0,0 0 0,2-2 0,11 15 0,2-3 0,-7-8 0,5-4 0,18-8 0,7-5 0,-4 0 0,2-2 0,6-6 0,0-3 0,-1 1 0,-4-2 0,7-7 0,-3 0 0,-19-6 0,-1-4 0,7-25 0,-2 13 0,1-3 0,-3-9 0,-1-1 0,-3 7 0,1 1 0,3 0 0,-3 1 0,-5-1 0,13-4 0,-28 27 0,11-12 0,-15 16 0,0-16 0,0 12 0,0-27 0,0 4 0,-15-11 0,-1 15 0,-4 3 0,-19 1 0,13 2 0,1 2 0,-2 11 0,-7-11 0,7 15 0,-8 0 0,-1 0 0,17 0 0,-5 0 0,22 0 0,-6 0 0,8 15 0,0-11 0,0 12 0,0 0 0,0-12 0,0 11 0,0 1 0,-15 4 0,11-1 0,-12 5 0,16-22 0,0 21 0,0-19 0,0 12 0,0-1 0,0-11 0,0 12 0,0 0 0,0-12 0,0 11 0</inkml:trace>
  <inkml:trace contextRef="#ctx0" brushRef="#br0" timeOffset="20283">4428 9119 24575,'0'37'0,"0"-1"0,0 0 0,0 3 0,0 3 0,0-4 0,0 2 0,0 2 0,0 0 0,0 0-656,0 1 1,0 1-1,0-1 1,0 1 0,0 0 341,0 1 0,0 1 0,0 1 0,0-2 0,0-1 314,-1 4 0,1 0 0,-1-2 0,3-2 204,1-4 1,1-2-1,1 0 1,-2-3-205,-1 3 0,-2-3 0,2-2 463,7 3 0,-2-3-463,-7 10 0,0-24 0,0-3 0,0-16 0</inkml:trace>
  <inkml:trace contextRef="#ctx0" brushRef="#br0" timeOffset="21895">3916 8943 24575,'30'0'0,"-1"0"0,5-2 0,5-1 0,0 0 0,-2 3 0,1 0 0,2-2-329,-2-3 0,2-2 1,0 1-1,-3 1 329,-1 3 0,-3 2 0,-2-2 214,10-7 1,-4 2-215,-10 6 0,-3 2 218,20-1-218,-12 0 0,4 0 0,-2 0 0,1 0 0,2 0-162,2 0 1,2 0 0,-1 0 161,-1 0 0,0 0 0,-2 0 0,9 0 0,-6 0 652,-2 0-652,1 0 0,-35 0 0,11 0 0,-15 0 0</inkml:trace>
  <inkml:trace contextRef="#ctx0" brushRef="#br0" timeOffset="102049">21573 4357 24575,'0'19'0,"0"-3"0,0-16 0</inkml:trace>
  <inkml:trace contextRef="#ctx0" brushRef="#br0" timeOffset="103783">21414 4304 24575,'0'45'0,"0"0"0,0-6 0,0 3 0,0 4 0,0 1 0,0-5 0,0 1 0,0 2 0,0 1 0,0 1 0,0 1-469,0-2 1,0 2 0,0 1 0,0 0 0,0 0 0,0 0 0,0 0-1,0 0 1,0-1 0,0 2 0,0-2 0,0 1 0,0-2 0,0-1 168,0 1 1,0-1-1,0-1 1,0-1-1,0 0 1,0-1 592,0 3 0,0-1 0,0 0 0,0-3 0,0-5-293,0 0 0,0-4 0,0-1 733,0 12 1,0-8-734,0-8 0,0-24 0,0-8 3276,0-39-2660,-4 6 1,0-3-162,3 6 0,0 0-455,-3-6 0,0 1 0,4 12 0,0 3 0,0-3 0,0-11 0,0-4 0,0 12 0,0-3 0,0-7 0,0-9 0,0-2 0,0 1-742,0 2 0,0 1 1,0-2-1,0-1 742,0 9 0,0-2 0,0 0 0,0-1 0,0-1 0,0 2 0,0 0 0,0 0 0,0 0 0,0 0 0,0 1 0,0 1 0,0-2 0,0 1 0,0 1 0,0 1 0,0 0-80,0-2 1,0 1 0,0 2 0,0 3 79,0-16 0,0 8 0,0 1 0,0 27 0,8 0 0,25-3 0,-7 1 0,3 0 0,13 4 0,5 1 0,-13 1 0,2 0 0,-1 3 0,12 2 0,-2 2 1456,0-4 1,-3 2-1457,-15 6 0,-1 2 371,17-1-371,-24 0 0,-3 0 0,-16 0 0,16 16 0,3-12 0,9 11 0,5-15 0,-21 0 0,4 0 0,-16 0 0</inkml:trace>
  <inkml:trace contextRef="#ctx0" brushRef="#br0" timeOffset="104649">21414 5327 24575,'25'0'0,"1"0"0,5 0 0,1 0 0,4 0 0,0 0 0,1 0 0,-3 0 0,3 0 0,-14 0 0,-23 0 0</inkml:trace>
  <inkml:trace contextRef="#ctx0" brushRef="#br0" timeOffset="105933">21731 6562 24575,'17'-38'0,"0"1"0,0 0 0,1 5 0,0 1 0,1 0 0,2-5 0,1 0 0,-2 4 0,-1 2 0,-1 5 0,4 6 0,-5 5 0,-13 6 0,12 8 0,-16 8 0,0 25 0,-7 0 0,-2 5 0,7-3 0,3 4 0,-4 2-524,-3-3 1,-3 1-1,0 2 1,2 0 523,3 6 0,1 3 0,1-1 0,-1-1 0,0-5 0,-2-1 0,1-1 0,-1 0-96,-1-1 1,-1 0-1,1-2 1,1-1 95,3 13 0,0-4 0,-6-13 0,1-4 0,7 7 0,0-21 0,0-15 0</inkml:trace>
  <inkml:trace contextRef="#ctx0" brushRef="#br0" timeOffset="107233">22949 6526 24575,'-20'0'0,"-11"0"0,27 0 0,-12 0 0,8 16 0,-25 19 0,0-12 0,-5 1 0,9 3 0,-2 2 0,-1 0-257,-3-4 1,-1-1-1,1 1 257,2 4 0,0 1 0,3-1 0,-3 8 0,2-3 0,-1-7 0,5-1 0,7 17 0,12-15 0,1 3 0,-1 3 0,0 4 0,1 0 0,1 3 0,-1 2-263,2-7 0,0 2 0,0 1 0,1-1 263,-3 10 0,1 1 0,3 1 0,4-8 0,2 3 0,2-2 0,2-3 0,3-2 0,2-4 0,1-2 0,5 11 0,3-8 0,1-15 0,-1-8 729,-3-12-729,5 0 0,-3-16 0,13-14 0,8-7 0,-4 10 0,3-2 0,-1-1 0,-2-3 0,-2-1 0,1 1 364,-1 6 0,1 1 1,-5 3-365,-5 0 0,-3 3 0,4 0 0,-7 4 0,-4 16 0</inkml:trace>
  <inkml:trace contextRef="#ctx0" brushRef="#br0" timeOffset="109182">23178 6985 24575,'0'-20'0,"0"5"0,0 15 0,0 0 0,23 0 0,15 0 0,9 15 0,-20-14 0,-3 2 0,-5 21 0,-3-22 0,-16 21 0,8-3 0,-7 5 0,0 1 0,7 5 0,-8 9 0,0 1 0,0 2 0,0-17 0,0 1 0,-4 3 0,0-6 0,2-16 0,-6 39 0,8-43 0,0 12 0,-16-16 0,12 0 0,-11 0 0,-1 0 0,-4 0 0,1 0 0,-13 0 0,28 0 0,4 0 0,4 0 0,43 0 0,-23 0 0,19 0 0,-10 0 0,-5 0 0,7 0 0,-15 0 0,-5 0 0,-15 0 0,16 0 0,-4 16 0,5-5 0,7 23 0,-20-23 0,27 21 0,-27-28 0,12 11 0,-16-15 0,0 16 0,-16-12 0,-3 27 0,-9-19 0,12 11 0,-1 3 0,-4-2 0,-1-1 0,2 1 0,0-1 0,3 4 0,-1-5 0,-5-10 0,21 4 0,-22-1 0,5-11 0,-1 28 0,-11-28 0,27 11 0,-12-15 0</inkml:trace>
  <inkml:trace contextRef="#ctx0" brushRef="#br0" timeOffset="110852">21714 8784 24575,'0'37'0,"0"1"0,0 2 0,0 4 0,0 3 0,0-9 0,0 2 0,0 2 0,0 1 0,0 0-656,0 3 1,0 0-1,0 1 1,0 1 0,0 0 303,0-6 1,0 0-1,0 1 1,0 0-1,0-1 1,0-1 351,0 3 0,0-1 0,0 0 0,0-1 0,0-1 0,0 6 0,0-2 0,0-1 0,0-1 440,0 6 1,0-2 0,0-4-441,0-1 0,0-4 466,0-6 1,0-5-467,0-7 0,0-5 0,0-46 2860,0 7-2860,0-3 0,0-4 0,0-2 0,0-3 0,-4-1 0,-2-4 0,0-2-318,1 0 1,0-2 0,1-1 0,-1 1 317,0 7 0,1 1 0,-1 0 0,-1-4 0,-1 1 0,-2-4 0,0-2 0,0 1 0,2 3 0,1 6 0,2-13 0,0 2-29,-5 6 0,-2-6 1,-1 1-1,5 10 29,5-11 0,-6 12 0,16 11 0,41 22 0,-8-9 0,8-1-500,-10 6 1,5 3 0,2-1 0,-1-3 499,1-4 0,0-2 0,0-1 0,1 1 0,-7 5 0,1 0 0,1 1 0,-2-1 0,-1 0 0,1-2 0,-2-1 0,-1-1 0,-2 2 456,4-2 0,-4 0 0,-3 2-456,-4 4 0,-3 1 27,14-11 1,-35 16 0,12 0 0</inkml:trace>
  <inkml:trace contextRef="#ctx0" brushRef="#br0" timeOffset="111749">21714 9754 8191,'0'10'0,"23"-2"3276,15-8-1489,9 0-1224,-21 0 1,-1 0-1,-6 0 1,-3 0 0</inkml:trace>
  <inkml:trace contextRef="#ctx0" brushRef="#br0" timeOffset="112866">22543 10107 24575,'0'0'0</inkml:trace>
  <inkml:trace contextRef="#ctx0" brushRef="#br0" timeOffset="114599">22190 10231 24575,'25'-10'0,"-1"0"0,15-6 0,-39 16 0,0 0 0,0-15 0,0 11 0,0-28 0,16 21 0,-7-14 0,2 1 0,24 8 0,-21-9 0,-1 3 0,5 18 0,-10-12 0,-8 32 0,0-12 0,0 27 0,0-27 0,-8 27 0,6-3 0,-2 4 0,0 5 0,4-1 0,0 2 0,-4-2 0,-3 3 0,2-2 0,4 6 0,-2-2 0,-5 3 0,1-2 0,6-13 0,2-5 0,-1 4 0,0-13 0,0-15 0</inkml:trace>
  <inkml:trace contextRef="#ctx0" brushRef="#br0" timeOffset="116197">23072 10231 24575,'-27'0'0,"-22"0"0,33 0 0,-31 0 0,43 0 0,-12 0 0,16 15 0,0-11 0,0 20 0,0-7 0,0-5 0,0 19 0,-15 5 0,11 11 0,-8-21 0,0 1 0,11 3 0,0-2 0,-7-4 0,8 15 0,0-37 0,0 22 0,-15-5 0,12 5 0,2 3 0,-15 20 0,15-20 0,2-1 0,-1 17 0,0-23 0,0 11 0,0-19 0,16 21 0,-5 10 0,5-23 0,2 0 0,-4 2 0,-1-1 0,7-4 0,11-9 0,-27-8 0,27 0 0,-27 0 0,20 0 0,9-8 0,-1 6 0,-7-9 0,1-1 0,1 8 0,6-27 0,-21 27 0,4-12 0,-16 16 0,0 0 0</inkml:trace>
  <inkml:trace contextRef="#ctx0" brushRef="#br0" timeOffset="117733">23531 11077 24575,'25'-10'0,"3"-13"0,7 19 0,-16-27 0,-3 27 0,0-12 0,-12 16 0,11 0 0,9 0 0,-3 16 0,23-12 0,-9 27 0,-8-27 0,7 19 0,-23-21 0,5 22 0,-16-20 0,0 27 0,0-27 0,0 27 0,0 5 0,0 11 0,-7-6 0,-2 2 0,5-13 0,-3-1 0,-16 14 0,-3-2 0,11-16 0,-2-3 0,-9-2 0,1-5 0,6 1 0,3-8 0,16-6 0,-8 6 0,6-8 0,-6 0 0,-7-8 0,-5 6 0,-15-6 0,15 8 0,5 0 0</inkml:trace>
  <inkml:trace contextRef="#ctx0" brushRef="#br0" timeOffset="118919">23584 11571 24575,'35'0'0,"-16"0"0,13 8 0,-28-6 0,11 6 0,-15-8 0,0 0 0,8 0 0,-6 15 0,37 5 0,-15 0 0,1-11 0,1-3 0,-7-6 0,-3 0 0,-16 0 0,0 0 0,8 0 0,10 0 0,-7 0 0,5 0 0</inkml:trace>
  <inkml:trace contextRef="#ctx0" brushRef="#br0" timeOffset="119733">23107 12065 24575,'0'0'0</inkml:trace>
  <inkml:trace contextRef="#ctx0" brushRef="#br0" timeOffset="120400">22949 13123 24575,'0'0'0</inkml:trace>
  <inkml:trace contextRef="#ctx0" brushRef="#br0" timeOffset="121246">22913 14376 24575,'0'0'0</inkml:trace>
  <inkml:trace contextRef="#ctx0" brushRef="#br0" timeOffset="121716">22913 15381 24575,'0'0'0</inkml:trace>
  <inkml:trace contextRef="#ctx0" brushRef="#br0" timeOffset="122275">23372 16051 24575,'0'0'0</inkml:trace>
  <inkml:trace contextRef="#ctx0" brushRef="#br0" timeOffset="135355">18115 16686 24575,'34'-3'0,"-1"0"0,0 0 0,7-2 0,5-2 0,5 0 0,2-1 0,-2 1 0,-2 1 0,-1 1 0,-2 0 0,0 1 0,1 0 0,4-1-410,-9 1 0,4-1 1,2 0-1,0 1 1,0-1-1,-1 0 0,-4 1 1,-2 1-225,9-2 1,-5 0 0,-1 2-1,-1 0 634,-2 2 0,0 1 0,-1 1 0,-3-1 863,17 0 0,-6 0-863,-14 0 0,-4 0 938,11 0-938,-38 0 0,5 0 0,-7 0 0</inkml:trace>
  <inkml:trace contextRef="#ctx0" brushRef="#br0" timeOffset="137169">18080 16828 24575,'30'0'0,"-1"0"0,6 0 0,3 0 0,6-1 0,2 2 0,2 1 0,0 3 0,-7 3 0,-2 2 0,-7 3 0,-1 1 0,-4-4 0,-3 0 0,-5 6 0,-3-1 0,-16-11 0,0 12 0,0-16 0,0 16 0,0-12 0,0 11 0,0-15 0,0 24 0,0-3 0,-16 22 0,12-7 0,-10-15 0,-3 1 0,-3 15 0,1-9 0,0-5 0,-1 1 0,-18 7 0,8 1 0,-2 5 0,1-2 0,-1 0 0,-3-6 0,1-1 0,10 2 0,1-1 0,-12 6 0,12-15 0,21 11 0,-38-4 0,21-2 0,-1 3 0,-3 0 0,-1-1 0,-3 0 0,5-1 0,10 17 0,-19-23 0,27-5 0,-12-15 0,32 0 0,-12 0 0,19 0 0,9 0 0,-2 1 0,5-2 0,1-1 0,6-2 0,4-1 0,0 1-656,-1 0 1,2 0-1,1 0 1,2 0 0,1 0 511,-7 1 1,2 0 0,0 0 0,2 1 0,-1-1 0,-1 0 0,-1 1 143,0-1 0,-2 0 0,0 0 0,0 0 0,0 1 0,0 0-315,4 1 1,1 1 0,0 0 0,-1 0 0,-3 1 0,-3-1 314,9 0 0,-4 0 0,-1 0-12,-2 0 1,-1 0 0,-4 0 11,2 0 0,-5 0 0,0 0 0,-15 0 3276,-5-8-2781,-15-10 99,-15-9 1,11 7-1,-12 5 1</inkml:trace>
  <inkml:trace contextRef="#ctx0" brushRef="#br0" timeOffset="138800">16528 16880 24575,'0'-43'0,"0"17"0,0-1 0,0-20 0,0 18 0,0 0 0,0-9 0,0-5 0,0 8 0,0 15 0,0-3 0,0 21 0,0 2 0,0 17 0,0-5 0,-16 20 0,12-13 0,-11 24 0,14-17 0,2 1 0,-1 15 0,0 2 0,0 5 0,0 2-180,0-5 0,1 3 1,-2-4 179,-7-1 0,0 0 0,7-8 0,1 2 0,-3-6 0,-13 7 0,16-4 0,0-11 0,0-22 0,0 5 0</inkml:trace>
  <inkml:trace contextRef="#ctx0" brushRef="#br0" timeOffset="140399">15911 17498 24575,'29'0'0,"0"0"0,17 0 0,4 0 0,-4 0 0,2 0 0,2 0-651,-12 0 1,0 0 0,1 0 0,0 0 650,1 0 0,1 0 0,-2 0 0,-2 0 0,15 0 0,-4 0 414,-1 0 0,-2 0-414,-13 0 0,-1 0 214,1 0 0,-1 0-214,-4 0 0,-1 0 0,17 0 0,-24 0 1345,13-16-1345,-5 12 0,10-11 0,6 15 0,-7-16 0,-17 12 0,-3-12 0,-16 16 0</inkml:trace>
  <inkml:trace contextRef="#ctx0" brushRef="#br0" timeOffset="156565">16193 17939 24575,'0'43'0,"0"-9"0,0 0 0,0 10 0,0-10 0,0-4 0,0-18 0,0 19 0,0-11 0,0 0 0,0-5 0,0 1 0,0-12 0,0 19 0,0-21 0,0 22 0,0-20 0,0 27 0,0-27 0,0 12 0,0-32 0,16-4 0,-13-23 0,13 6 0,-16 10 0,0-5 0,0 5 0,0 5 0,0-17 0,0 20 0,0-17 0,0 1 0,0-8 0,14 17 0,3-1 0,-6-1 0,2 1 0,12-1 0,1 3 0,-6-2 0,3 11 0,-21 16 0,6 0 0,8 0 0,-13 0 0,13 0 0,-16 16 0,0-12 0,0 19 0,0-21 0,0 6 0,0 8 0,0-12 0,0 27 0,0-27 0,0 27 0,0-3 0,0 9 0,0-8 0,0 1 0,0 9 0,0 4 0,0-10 0,0-5 0,0-9 0,0-3 0,0 0 0,0 3 0,0 24 0,0-17 0,0 1 0,0 1 0,0-1 0,0 1 0,0-3 0,0 3 0,0 3 0,0-27 0,0 11 0,0-15 0,16 0 0,-12-15 0,11-5 0,1-7 0,4 9 0,-1-5 0,-3 19 0,-16-12 0,0 0 0,0 12 0,0-11 0</inkml:trace>
  <inkml:trace contextRef="#ctx0" brushRef="#br0" timeOffset="158467">16845 18380 24575,'-19'0'0,"-12"0"0,27 0 0,-12 0 0,16 0 0,0 0 0,-16 0 0,12 15 0,-11-11 0,-1 12 0,4 0 0,-5-12 0,-7 19 0,20-21 0,-12 6 0,16-8 0,0 0 0,0 16 0,0 3 0,0 1 0,0 11 0,0-27 0,0 27 0,0-27 0,0 28 0,16-28 0,-12 19 0,12-21 0,-16 6 0,0 8 0,0-12 0,8 11 0,-6 1 0,5-12 0,-7 12 0,16-16 0,-12 0 0,12 0 0,-16 0 0,15 0 0,-11 0 0,12 0 0,0 0 0,-12 0 0,35 0 0,-18 0 0,22 0 0,-7 0 0,-17 0 0,13 0 0,-28 0 0,11 0 0,-15-16 0,0 12 0,0-12 0</inkml:trace>
  <inkml:trace contextRef="#ctx0" brushRef="#br0" timeOffset="163235">20109 16510 24575,'0'41'0,"0"-1"0,0 6 0,0-9 0,0 2 0,0 3 0,0-1-820,0 0 1,0 1 0,0 0 0,0 2 697,0-2 1,0 2-1,0 1 1,0-2 0,0-4 121,0 5 0,0-4 0,0 0 401,0 4 1,0 0 0,0-7-402,0 10 635,0-13-635,0-27 0,0-7 0,0 0 2044,0-7-2044,0-11 0,0-9 0,0 2 0,0-1 0,0-5 0,0-1 0,0-4 0,0-1 0,0-6 0,0 0 0,0 6 0,0 2 0,0 3 0,0 1 0,0 0 0,0 3 0,0 6 0,0-17 0,0 35 0,0-11 0,0-1 0,0 12 0,0-27 0,0 19 0,0-17 0,0-7 0,0 7 0,0 0 0,0-7 0,0-1 0,0-6 0,0 4 0,0-2 0,0 10 0,0 3 0,0 8 0,0 4 0,0 16 0,0 0 0,15-15 0,21-5 0,-15 0 0,5-3 0,4 5 0,4 1 0,2-1-420,-1-3 1,1-1 0,2 2 419,-2 8 0,2 3 0,1 0 0,-1 0 0,2-2 0,0 0 0,0 1 0,-1 3 0,10 5 0,-1 3 0,-2-2 0,-5-6 0,-2-2 0,-3 2 0,1 5 0,-4 0 0,-6-7 0,-5 2 0,-10 7 0,4 0-820,-16 16 1,0-12 0,0 11 0</inkml:trace>
  <inkml:trace contextRef="#ctx0" brushRef="#br0" timeOffset="164435">20109 16986 24575,'25'0'0,"1"0"0,21 0 0,-21 0 0,1 0 0,16 0 0,-24 0 0,-3 0 0,0 0 0,-12 0 0,11 0 0,-15 0 0,0 0 0,0 0 0</inkml:trace>
  <inkml:trace contextRef="#ctx0" brushRef="#br0" timeOffset="166065">20497 17586 24575,'15'-20'0,"5"-11"0,15 4 0,-7-11 0,-11 16 0,-1 1 0,-4 2 0,3 3 0,-15 16 0,0 0 0,0 16 0,0 3 0,0 17 0,0-9 0,-7-3 0,-1 1 0,4 22 0,-12 0 0,8 2 0,6-22 0,-2 2 0,1 1 0,3 11 0,0 3 0,0-13 0,0-12 0,0 1 0,0 11 0,0-27 0,0 12 0</inkml:trace>
  <inkml:trace contextRef="#ctx0" brushRef="#br0" timeOffset="167638">21044 17815 24575,'0'26'0,"0"17"0,0-4 0,0 4 0,0 6 0,0-17 0,0-7 0,0 1 0,0 1 0,0 6 0,0-5 0,0 7 0,0 0 0,0-15 0,0-4 0,0-9 0,0-13 0,15-3 0,-11-19 0,8 3 0,0-1 0,-10-5 0,21-2 0,-19 9 0,27 5 0,-27-1 0,12 4 0,-16 16 0</inkml:trace>
  <inkml:trace contextRef="#ctx0" brushRef="#br0" timeOffset="168603">20973 17745 24575,'0'0'0</inkml:trace>
  <inkml:trace contextRef="#ctx0" brushRef="#br0" timeOffset="170199">18486 18292 24575,'0'30'0,"0"0"0,0-2 0,0-1 0,0 0 0,0-1 0,0 17 0,0-8 0,0 1 0,0-1 0,0-8 0,0 7 0,0-22 0,0 19 0,0-27 0,16 12 0,-13-16 0,29-16 0,-28-4 0,27 1 0,-27-5 0,27 22 0,-19-21 0,6 19 0,-10-28 0,-8 28 0,0-11 0,0 15 0,0-16 0,0 12 0,0-12 0,0 16 0</inkml:trace>
  <inkml:trace contextRef="#ctx0" brushRef="#br0" timeOffset="171166">18398 18221 24575,'0'0'0</inkml:trace>
  <inkml:trace contextRef="#ctx0" brushRef="#br0" timeOffset="172050">18839 18380 24575,'31'0'0,"0"0"0,4 0 0,-1 0 0,13 0 0,-20 0 0,-3 0 0,-4 0 0,-5 0 0</inkml:trace>
  <inkml:trace contextRef="#ctx0" brushRef="#br0" timeOffset="173101">18945 18697 24575,'25'0'0,"18"0"0,-19 0 0,23 0 0,-28 0 0,1 0 0,3 0 0,-21 0 0,6 0 0,-8 0 0</inkml:trace>
  <inkml:trace contextRef="#ctx0" brushRef="#br0" timeOffset="174534">19297 18538 24575,'0'-43'0,"4"17"0,0-1 0,-2-20 0,10 21 0,0 1 0,-8-2 0,11 9 0,-15 18 0,0 2 0,0 22 0,0-20 0,0 27 0,0-27 0,0 27 0,0-11 0,0 7 0,0 7 0,0-7 0,0-2 0,0 1 0,0 13 0,0 4 0,0-25 0,0 6 0,0 11 0,0 12 0,0-12 0,0-1 0,0-3 0,0 16 0,0-27 0,0 7 0,0-9 0,0-11 0</inkml:trace>
  <inkml:trace contextRef="#ctx0" brushRef="#br0" timeOffset="175918">20938 17992 24575,'0'0'0</inkml:trace>
  <inkml:trace contextRef="#ctx0" brushRef="#br0" timeOffset="179101">21008 18027 24575,'36'-27'0,"-9"-7"0,6 7 0,-21-9 0,19 17 0,-27 3 0,12 16 0,-16 0 0,16 0 0,3-15 0,9 3 0,5-22 0,-6 7 0,9 7 0,-17 5 0,13 15 0,-28 0 0,11 0 0,-15 15 0,0-11 0,0 28 0,8-21 0,-6 7 0,6 6 0,-8-20 0,0 27 0,0-27 0,16 27 0,-12-11 0,11-1 0,-15 5 0,0-22 0,0 6 0,0-16 0,0-10 0,0 6 0,-15-35 0,11 40 0,-12-25 0,16 32 0,-8-15 0,6 11 0,-21-12 0,19 16 0,-28 0 0,28 0 0,-11 0 0,-1 0 0,-4 0 0,1 16 0,-5-12 0,7 27 0,5-27 0,-19 11 0,27 1 0,-12-12 0,0 27 0,12-27 0,-11 20 0,15-6 0,0-7 0,0 21 0,0-13 0,-16 17 0,4 7 0,-21-6 0,18-8 0,3 1 0,-8 1 0,4 2 0,1-9 0,11-20 0,-12 27 0,16-27 0,0 12 0,0-16 0,0 0 0,0 15 0,0-11 0,0 12 0,0 0 0,0-5 0,16 7 0,-12 6 0,11-20 0,-15 11 0,16-15 0,-12 0 0,27 0 0,-27 0 0,20 0 0,-22 0 0,21 0 0,-19-15 0,27 11 0,-27-12 0,12 16 0,0-8 0,-12 6 0,11-6 0,-15-7 0,0 11 0,0-12 0,0 16 0,0-16 0,0 12 0,0-11-820,0 15 1,0 0 0,0 0 0</inkml:trace>
  <inkml:trace contextRef="#ctx0" brushRef="#br0" timeOffset="180933">21643 18309 24575,'0'35'0,"-15"-15"0,11 11 0,-12-11 0,0 0 0,12 3 0,-11-5 0,7 9 0,6 8 0,-22 1 0,20-1 0,-11-8 0,15 7 0,0-22 0,0 19 0,0-27 0,0 12 0,0-1 0,0-11 0,0 27 0,0-27 0,0 20 0,0-22 0,0 6 0,15-16 0,-11-10 0,20-9 0,-6-8 0,-7-9 0,21 23 0,-28-18 0,27 35 0,-27-12 0,12 16 0,-16 0 0,0 0 0</inkml:trace>
  <inkml:trace contextRef="#ctx0" brushRef="#br0" timeOffset="181781">21608 18256 24575,'0'0'0</inkml:trace>
  <inkml:trace contextRef="#ctx0" brushRef="#br0" timeOffset="185518">18468 16122 24575,'0'45'0,"0"-2"0,0-8 0,0 1 0,0-17 0,0-3 0,0-16 0,0 8 0,0-6 0,0 6 0,0-8 0,0 15 0,0-11 0,0 12 0,0 0 0,0-13 0,0 13 0,0 0 0,0 3 0,0 17 0,0-9 0,0-9 0,0 5 0,0-19 0,0 12 0,0-16 0,0-16 0,0-27 0,0 16 0,0-3 0,0-12 0,0-2 0,0 7 0,0 2 0,0-1 0,0 1 0,0 0 0,0 1 0,0-13 0,0 17 0,0 2 0,0 6 0,0-17 0,8 19 0,-6-15 0,22 15 0,-5-11 0,1 27 0,11-12 0,-27 16 0,12 0 0,-16 0 0,15 16 0,-11 4 0,12 15 0,-16 0 0,0-7 0,0 5 0,0-6 0,0 9 0,0-1 0,0-8 0,0 7 0,0-7 0,-7-1 0,-2-1 0,5-1 0,-11 15 0,15-22 0,-16-5 0,12 20 0,-12-13 0,16 16 0,0 1 0,0 7 0,0-6 0,0-9 0,0 3 0,0-27 0,16 11 0,-12-15 0,12 0 0,-1-47 0,-3 36 0,-4-16 0,2-1 0,13 10 0,-19-9 0,12 7 0,0-11 0,-12 27 0,11-12 0,-15 16 0</inkml:trace>
  <inkml:trace contextRef="#ctx0" brushRef="#br0" timeOffset="187382">19033 16316 24575,'-36'0'0,"9"0"0,-6 0 0,21 0 0,-4 0 0,16 8 0,0-6 0,0 21 0,0-19 0,0 28 0,0-29 0,0 29 0,0-28 0,0 11 0,0 1 0,0-12 0,0 12 0,0-16 0,0 15 0,0-11 0,0 20 0,0-22 0,0 6 0,0 7 0,0-11 0,0 28 0,0-28 0,0 11 0,16-15 0,-12 16 0,12-12 0,-9 11 0,-5-15 0,22 0 0,-20 0 0,11 0 0,1 0 0,-12 0 0,27 0 0,-27 0 0,28 0 0,-28 0 0,27 0 0,-27 0 0,19 0 0,-21 0 0,22 0 0,-20 0 0,11 0 0,-15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customXml" Target="../ink/ink15.xml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0.png"/><Relationship Id="rId7" Type="http://schemas.openxmlformats.org/officeDocument/2006/relationships/customXml" Target="../ink/ink17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2. Model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n ways to remember the difference between Type 1 and Type 2 errors in  hypothesis testing: Statistics Tutors">
            <a:extLst>
              <a:ext uri="{FF2B5EF4-FFF2-40B4-BE49-F238E27FC236}">
                <a16:creationId xmlns:a16="http://schemas.microsoft.com/office/drawing/2014/main" id="{885B56C8-B0E0-BAE4-632B-789EF9DF3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r="9955" b="5957"/>
          <a:stretch/>
        </p:blipFill>
        <p:spPr bwMode="auto">
          <a:xfrm>
            <a:off x="6172200" y="3048000"/>
            <a:ext cx="2900426" cy="24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Types</a:t>
            </a:r>
            <a:r>
              <a:rPr cap="small" spc="235" dirty="0"/>
              <a:t> </a:t>
            </a:r>
            <a:r>
              <a:rPr cap="small" spc="195" dirty="0"/>
              <a:t>of</a:t>
            </a:r>
            <a:r>
              <a:rPr lang="en-US" cap="small" spc="195" dirty="0"/>
              <a:t> </a:t>
            </a:r>
            <a:r>
              <a:rPr lang="en-US" cap="small" spc="125" dirty="0"/>
              <a:t>Classification</a:t>
            </a:r>
            <a:r>
              <a:rPr cap="small" spc="240" dirty="0"/>
              <a:t> </a:t>
            </a:r>
            <a:r>
              <a:rPr cap="small" spc="165" dirty="0"/>
              <a:t>Errors</a:t>
            </a:r>
            <a:endParaRPr cap="small" spc="1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2147"/>
            <a:ext cx="6703060" cy="52443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25" dirty="0">
                <a:latin typeface="Times New Roman"/>
                <a:cs typeface="Times New Roman"/>
              </a:rPr>
              <a:t>Assume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target/positive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class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20" dirty="0">
                <a:latin typeface="Times New Roman"/>
                <a:cs typeface="Times New Roman"/>
              </a:rPr>
              <a:t>Spam,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HasHeartDisease,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Approve,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5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step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important;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positive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does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not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mean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“good”;</a:t>
            </a:r>
            <a:r>
              <a:rPr sz="1600" spc="80" dirty="0">
                <a:latin typeface="Times New Roman"/>
                <a:cs typeface="Times New Roman"/>
              </a:rPr>
              <a:t> positive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mean</a:t>
            </a:r>
            <a:endParaRPr sz="1600" dirty="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concept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interest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you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decide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which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class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positive</a:t>
            </a:r>
            <a:endParaRPr sz="16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34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6465" algn="l"/>
              </a:tabLst>
            </a:pPr>
            <a:r>
              <a:rPr sz="1400" spc="100" dirty="0">
                <a:latin typeface="Times New Roman"/>
                <a:cs typeface="Times New Roman"/>
              </a:rPr>
              <a:t>For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example,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positive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covid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test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does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not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mean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“good”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news</a:t>
            </a:r>
            <a:endParaRPr sz="1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i="1" spc="85" dirty="0">
                <a:latin typeface="Times New Roman"/>
                <a:cs typeface="Times New Roman"/>
              </a:rPr>
              <a:t>False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positive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0" dirty="0">
                <a:latin typeface="Times New Roman"/>
                <a:cs typeface="Times New Roman"/>
              </a:rPr>
              <a:t>Falsely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classifying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object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positive</a:t>
            </a:r>
            <a:endParaRPr sz="1600" dirty="0">
              <a:latin typeface="Times New Roman"/>
              <a:cs typeface="Times New Roman"/>
            </a:endParaRPr>
          </a:p>
          <a:p>
            <a:pPr marL="927100" marR="660400" lvl="2" indent="-182880">
              <a:lnSpc>
                <a:spcPct val="100000"/>
              </a:lnSpc>
              <a:spcBef>
                <a:spcPts val="34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7100" algn="l"/>
              </a:tabLst>
            </a:pPr>
            <a:r>
              <a:rPr sz="1400" spc="60" dirty="0">
                <a:latin typeface="Times New Roman"/>
                <a:cs typeface="Times New Roman"/>
              </a:rPr>
              <a:t>E.g.,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classifying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45" dirty="0">
                <a:latin typeface="Times New Roman"/>
                <a:cs typeface="Times New Roman"/>
              </a:rPr>
              <a:t>ham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email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spam,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diagnosing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healthy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patient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having </a:t>
            </a:r>
            <a:r>
              <a:rPr sz="1400" spc="135" dirty="0">
                <a:latin typeface="Times New Roman"/>
                <a:cs typeface="Times New Roman"/>
              </a:rPr>
              <a:t>heart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disease,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approving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loan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should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have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been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rejected,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called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i="1" spc="100" dirty="0">
                <a:latin typeface="Times New Roman"/>
                <a:cs typeface="Times New Roman"/>
              </a:rPr>
              <a:t>Type</a:t>
            </a:r>
            <a:r>
              <a:rPr sz="1600" i="1" spc="114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I</a:t>
            </a:r>
            <a:r>
              <a:rPr sz="1600" i="1" spc="1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i="1" spc="85" dirty="0">
                <a:latin typeface="Times New Roman"/>
                <a:cs typeface="Times New Roman"/>
              </a:rPr>
              <a:t>False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900" i="1" spc="85" dirty="0">
                <a:latin typeface="Times New Roman"/>
                <a:cs typeface="Times New Roman"/>
              </a:rPr>
              <a:t>negative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0" dirty="0">
                <a:latin typeface="Times New Roman"/>
                <a:cs typeface="Times New Roman"/>
              </a:rPr>
              <a:t>Falsely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classifying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object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negative</a:t>
            </a:r>
            <a:endParaRPr sz="16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340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6465" algn="l"/>
              </a:tabLst>
            </a:pPr>
            <a:r>
              <a:rPr sz="1400" spc="60" dirty="0">
                <a:latin typeface="Times New Roman"/>
                <a:cs typeface="Times New Roman"/>
              </a:rPr>
              <a:t>E.g.,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classifying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spam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email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lang="en-US" sz="1400" spc="120" dirty="0">
                <a:latin typeface="Times New Roman"/>
                <a:cs typeface="Times New Roman"/>
              </a:rPr>
              <a:t>sp</a:t>
            </a:r>
            <a:r>
              <a:rPr sz="1400" spc="120" dirty="0">
                <a:latin typeface="Times New Roman"/>
                <a:cs typeface="Times New Roman"/>
              </a:rPr>
              <a:t>am,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claiming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heart-</a:t>
            </a:r>
            <a:r>
              <a:rPr sz="1400" spc="95" dirty="0">
                <a:latin typeface="Times New Roman"/>
                <a:cs typeface="Times New Roman"/>
              </a:rPr>
              <a:t>disease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patient</a:t>
            </a:r>
            <a:endParaRPr sz="1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75" dirty="0">
                <a:latin typeface="Times New Roman"/>
                <a:cs typeface="Times New Roman"/>
              </a:rPr>
              <a:t>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healthy,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rejecting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loan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should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have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been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approved,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called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i="1" spc="100" dirty="0">
                <a:latin typeface="Times New Roman"/>
                <a:cs typeface="Times New Roman"/>
              </a:rPr>
              <a:t>Type</a:t>
            </a:r>
            <a:r>
              <a:rPr sz="1600" i="1" spc="114" dirty="0">
                <a:latin typeface="Times New Roman"/>
                <a:cs typeface="Times New Roman"/>
              </a:rPr>
              <a:t> </a:t>
            </a:r>
            <a:r>
              <a:rPr sz="1600" i="1" spc="105" dirty="0">
                <a:latin typeface="Times New Roman"/>
                <a:cs typeface="Times New Roman"/>
              </a:rPr>
              <a:t>II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 dirty="0">
              <a:latin typeface="Times New Roman"/>
              <a:cs typeface="Times New Roman"/>
            </a:endParaRPr>
          </a:p>
          <a:p>
            <a:pPr marL="7847330">
              <a:lnSpc>
                <a:spcPct val="100000"/>
              </a:lnSpc>
              <a:spcBef>
                <a:spcPts val="204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C152A4-5803-EE79-1AF8-5A19018CA31F}"/>
                  </a:ext>
                </a:extLst>
              </p14:cNvPr>
              <p14:cNvContentPartPr/>
              <p14:nvPr/>
            </p14:nvContentPartPr>
            <p14:xfrm>
              <a:off x="7061400" y="2317680"/>
              <a:ext cx="2000520" cy="422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C152A4-5803-EE79-1AF8-5A19018CA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040" y="2308320"/>
                <a:ext cx="201924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0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Confusion</a:t>
            </a:r>
            <a:r>
              <a:rPr cap="small" spc="225" dirty="0"/>
              <a:t> </a:t>
            </a:r>
            <a:r>
              <a:rPr cap="small" spc="15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59DB3-032C-51BA-A467-A29F1F26A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b="34031"/>
          <a:stretch/>
        </p:blipFill>
        <p:spPr bwMode="auto">
          <a:xfrm>
            <a:off x="1322068" y="3579756"/>
            <a:ext cx="2818767" cy="30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ven ways to remember the difference between Type 1 and Type 2 errors in  hypothesis testing: Statistics Tutors">
            <a:extLst>
              <a:ext uri="{FF2B5EF4-FFF2-40B4-BE49-F238E27FC236}">
                <a16:creationId xmlns:a16="http://schemas.microsoft.com/office/drawing/2014/main" id="{165CBBC5-403D-B41A-5902-2F7B7A511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b="5957"/>
          <a:stretch/>
        </p:blipFill>
        <p:spPr bwMode="auto">
          <a:xfrm>
            <a:off x="4140835" y="3608705"/>
            <a:ext cx="3615405" cy="27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99837"/>
              </p:ext>
            </p:extLst>
          </p:nvPr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314657-7DA1-A17E-CBFE-97C9ED61E602}"/>
                  </a:ext>
                </a:extLst>
              </p14:cNvPr>
              <p14:cNvContentPartPr/>
              <p14:nvPr/>
            </p14:nvContentPartPr>
            <p14:xfrm>
              <a:off x="343080" y="3727440"/>
              <a:ext cx="5029560" cy="31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314657-7DA1-A17E-CBFE-97C9ED61E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" y="3718080"/>
                <a:ext cx="5048280" cy="314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891" y="4570221"/>
            <a:ext cx="21159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𝐴𝑐𝑐𝑢𝑟𝑎𝑐𝑦</a:t>
            </a:r>
            <a:r>
              <a:rPr sz="2400" spc="114" dirty="0">
                <a:latin typeface="STIXGeneral"/>
                <a:cs typeface="STIXGeneral"/>
              </a:rPr>
              <a:t> </a:t>
            </a:r>
            <a:r>
              <a:rPr lang="en-US" sz="2400" spc="95" dirty="0">
                <a:latin typeface="STIXGeneral"/>
                <a:cs typeface="STIXGeneral"/>
              </a:rPr>
              <a:t> = 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0854" y="4790440"/>
            <a:ext cx="1778635" cy="20320"/>
          </a:xfrm>
          <a:custGeom>
            <a:avLst/>
            <a:gdLst/>
            <a:ahLst/>
            <a:cxnLst/>
            <a:rect l="l" t="t" r="r" b="b"/>
            <a:pathLst>
              <a:path w="1778635" h="20320">
                <a:moveTo>
                  <a:pt x="1778508" y="0"/>
                </a:moveTo>
                <a:lnTo>
                  <a:pt x="0" y="0"/>
                </a:lnTo>
                <a:lnTo>
                  <a:pt x="0" y="19812"/>
                </a:lnTo>
                <a:lnTo>
                  <a:pt x="1778508" y="19812"/>
                </a:lnTo>
                <a:lnTo>
                  <a:pt x="177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1852" y="4379975"/>
            <a:ext cx="211594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𝑁𝑢𝑚</a:t>
            </a:r>
            <a:r>
              <a:rPr sz="2400" spc="-30" dirty="0">
                <a:latin typeface="STIXGeneral"/>
                <a:cs typeface="STIXGeneral"/>
              </a:rPr>
              <a:t> </a:t>
            </a:r>
            <a:r>
              <a:rPr sz="2400" spc="85" dirty="0">
                <a:latin typeface="STIXGeneral"/>
                <a:cs typeface="STIXGeneral"/>
              </a:rPr>
              <a:t>𝐶𝑜𝑟𝑟𝑒𝑐𝑡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8321" y="4843874"/>
            <a:ext cx="132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𝐷𝑎𝑡𝑎</a:t>
            </a:r>
            <a:r>
              <a:rPr sz="2400" spc="160" dirty="0">
                <a:latin typeface="STIXGeneral"/>
                <a:cs typeface="STIXGeneral"/>
              </a:rPr>
              <a:t> </a:t>
            </a:r>
            <a:r>
              <a:rPr sz="2400" spc="-30" dirty="0">
                <a:latin typeface="STIXGeneral"/>
                <a:cs typeface="STIXGeneral"/>
              </a:rPr>
              <a:t>𝑆𝑖𝑧𝑒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117" y="4570221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4078" y="4790440"/>
            <a:ext cx="2676525" cy="20320"/>
          </a:xfrm>
          <a:custGeom>
            <a:avLst/>
            <a:gdLst/>
            <a:ahLst/>
            <a:cxnLst/>
            <a:rect l="l" t="t" r="r" b="b"/>
            <a:pathLst>
              <a:path w="2676525" h="20320">
                <a:moveTo>
                  <a:pt x="2676144" y="0"/>
                </a:moveTo>
                <a:lnTo>
                  <a:pt x="0" y="0"/>
                </a:lnTo>
                <a:lnTo>
                  <a:pt x="0" y="19812"/>
                </a:lnTo>
                <a:lnTo>
                  <a:pt x="2676144" y="19812"/>
                </a:lnTo>
                <a:lnTo>
                  <a:pt x="2676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54395" y="4340097"/>
            <a:ext cx="117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60" dirty="0">
                <a:latin typeface="STIXGeneral"/>
                <a:cs typeface="STIXGeneral"/>
              </a:rPr>
              <a:t> 𝑇𝑁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2395" y="4774438"/>
            <a:ext cx="269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2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7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𝑇𝑁</a:t>
            </a:r>
            <a:r>
              <a:rPr sz="2400" spc="-1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85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𝐹𝑃</a:t>
            </a:r>
            <a:r>
              <a:rPr sz="2400" spc="-2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70" dirty="0">
                <a:latin typeface="STIXGeneral"/>
                <a:cs typeface="STIXGeneral"/>
              </a:rPr>
              <a:t> </a:t>
            </a:r>
            <a:r>
              <a:rPr sz="2400" spc="-114" dirty="0">
                <a:latin typeface="STIXGeneral"/>
                <a:cs typeface="STIXGeneral"/>
              </a:rPr>
              <a:t>𝐹𝑁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2608592"/>
            <a:ext cx="4038600" cy="1008380"/>
          </a:xfrm>
          <a:custGeom>
            <a:avLst/>
            <a:gdLst/>
            <a:ahLst/>
            <a:cxnLst/>
            <a:rect l="l" t="t" r="r" b="b"/>
            <a:pathLst>
              <a:path w="4038600" h="1008379">
                <a:moveTo>
                  <a:pt x="4038600" y="0"/>
                </a:moveTo>
                <a:lnTo>
                  <a:pt x="1981200" y="0"/>
                </a:lnTo>
                <a:lnTo>
                  <a:pt x="1981200" y="504177"/>
                </a:lnTo>
                <a:lnTo>
                  <a:pt x="0" y="504177"/>
                </a:lnTo>
                <a:lnTo>
                  <a:pt x="0" y="1008367"/>
                </a:lnTo>
                <a:lnTo>
                  <a:pt x="1981200" y="1008367"/>
                </a:lnTo>
                <a:lnTo>
                  <a:pt x="4038600" y="1008367"/>
                </a:lnTo>
                <a:lnTo>
                  <a:pt x="4038600" y="504177"/>
                </a:lnTo>
                <a:lnTo>
                  <a:pt x="403860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1" y="4567173"/>
            <a:ext cx="179844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spc="150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6367" y="4787391"/>
            <a:ext cx="2550160" cy="20320"/>
          </a:xfrm>
          <a:custGeom>
            <a:avLst/>
            <a:gdLst/>
            <a:ahLst/>
            <a:cxnLst/>
            <a:rect l="l" t="t" r="r" b="b"/>
            <a:pathLst>
              <a:path w="2550160" h="20320">
                <a:moveTo>
                  <a:pt x="2549652" y="0"/>
                </a:moveTo>
                <a:lnTo>
                  <a:pt x="0" y="0"/>
                </a:lnTo>
                <a:lnTo>
                  <a:pt x="0" y="19811"/>
                </a:lnTo>
                <a:lnTo>
                  <a:pt x="2549652" y="19811"/>
                </a:lnTo>
                <a:lnTo>
                  <a:pt x="254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1772" y="4337050"/>
            <a:ext cx="22863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8923" y="4841571"/>
            <a:ext cx="304165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STIXGeneral"/>
                <a:cs typeface="STIXGeneral"/>
              </a:rPr>
              <a:t>𝑃𝑟𝑒𝑑𝑖𝑐𝑡𝑒𝑑</a:t>
            </a:r>
            <a:r>
              <a:rPr sz="2400" spc="-2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8154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2259" y="4787391"/>
            <a:ext cx="1122045" cy="20320"/>
          </a:xfrm>
          <a:custGeom>
            <a:avLst/>
            <a:gdLst/>
            <a:ahLst/>
            <a:cxnLst/>
            <a:rect l="l" t="t" r="r" b="b"/>
            <a:pathLst>
              <a:path w="1122045" h="20320">
                <a:moveTo>
                  <a:pt x="1121664" y="0"/>
                </a:moveTo>
                <a:lnTo>
                  <a:pt x="0" y="0"/>
                </a:lnTo>
                <a:lnTo>
                  <a:pt x="0" y="19811"/>
                </a:lnTo>
                <a:lnTo>
                  <a:pt x="1121664" y="19811"/>
                </a:lnTo>
                <a:lnTo>
                  <a:pt x="1121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2430" y="433705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𝑇𝑃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574" y="4771390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-25" dirty="0">
                <a:latin typeface="STIXGeneral"/>
                <a:cs typeface="STIXGeneral"/>
              </a:rPr>
              <a:t>𝐹𝑃</a:t>
            </a:r>
            <a:endParaRPr sz="2400" dirty="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793D73-D7F8-85BC-B77F-6387102DFEC5}"/>
                  </a:ext>
                </a:extLst>
              </p14:cNvPr>
              <p14:cNvContentPartPr/>
              <p14:nvPr/>
            </p14:nvContentPartPr>
            <p14:xfrm>
              <a:off x="3778200" y="2501280"/>
              <a:ext cx="1931040" cy="121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793D73-D7F8-85BC-B77F-6387102DFE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8840" y="2491920"/>
                <a:ext cx="1949760" cy="123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14" dirty="0"/>
              <a:t>Recall </a:t>
            </a:r>
            <a:r>
              <a:rPr lang="en-US" sz="2400" cap="small" spc="130" dirty="0"/>
              <a:t>–</a:t>
            </a:r>
            <a:r>
              <a:rPr lang="en-US" sz="2400" cap="small" spc="114" dirty="0"/>
              <a:t> </a:t>
            </a:r>
            <a:r>
              <a:rPr sz="2400" cap="small" spc="160" dirty="0"/>
              <a:t>True</a:t>
            </a:r>
            <a:r>
              <a:rPr sz="2400" cap="small" spc="200" dirty="0"/>
              <a:t> </a:t>
            </a:r>
            <a:r>
              <a:rPr sz="2400" cap="small" spc="140" dirty="0"/>
              <a:t>Positive</a:t>
            </a:r>
            <a:r>
              <a:rPr sz="2400" cap="small" spc="200" dirty="0"/>
              <a:t> </a:t>
            </a:r>
            <a:r>
              <a:rPr sz="2400" cap="small" spc="114" dirty="0"/>
              <a:t>Rate</a:t>
            </a:r>
            <a:r>
              <a:rPr sz="2400" cap="small" spc="200" dirty="0"/>
              <a:t> </a:t>
            </a:r>
            <a:r>
              <a:rPr sz="2400" cap="small" spc="130" dirty="0"/>
              <a:t>–</a:t>
            </a:r>
            <a:r>
              <a:rPr sz="2400" cap="small" spc="75" dirty="0"/>
              <a:t> </a:t>
            </a:r>
            <a:r>
              <a:rPr sz="2400" cap="small" spc="105" dirty="0"/>
              <a:t>Sensitivity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36" y="4567173"/>
            <a:ext cx="2163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𝑇𝑃𝑅</a:t>
            </a:r>
            <a:r>
              <a:rPr sz="2400" spc="1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40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𝑅𝑒𝑐𝑎𝑙𝑙</a:t>
            </a:r>
            <a:r>
              <a:rPr sz="2400" spc="13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2146" y="4787391"/>
            <a:ext cx="2100580" cy="20320"/>
          </a:xfrm>
          <a:custGeom>
            <a:avLst/>
            <a:gdLst/>
            <a:ahLst/>
            <a:cxnLst/>
            <a:rect l="l" t="t" r="r" b="b"/>
            <a:pathLst>
              <a:path w="2100579" h="20320">
                <a:moveTo>
                  <a:pt x="2100072" y="0"/>
                </a:moveTo>
                <a:lnTo>
                  <a:pt x="0" y="0"/>
                </a:lnTo>
                <a:lnTo>
                  <a:pt x="0" y="19811"/>
                </a:lnTo>
                <a:lnTo>
                  <a:pt x="2100072" y="19811"/>
                </a:lnTo>
                <a:lnTo>
                  <a:pt x="2100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525" y="4337050"/>
            <a:ext cx="2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8813" y="4872990"/>
            <a:ext cx="30269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STIXGeneral"/>
                <a:cs typeface="STIXGeneral"/>
              </a:rPr>
              <a:t>𝐴𝑐𝑡𝑢𝑎𝑙</a:t>
            </a:r>
            <a:r>
              <a:rPr sz="2400" spc="3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878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8459" y="4787391"/>
            <a:ext cx="1156970" cy="20320"/>
          </a:xfrm>
          <a:custGeom>
            <a:avLst/>
            <a:gdLst/>
            <a:ahLst/>
            <a:cxnLst/>
            <a:rect l="l" t="t" r="r" b="b"/>
            <a:pathLst>
              <a:path w="1156970" h="20320">
                <a:moveTo>
                  <a:pt x="1156715" y="0"/>
                </a:moveTo>
                <a:lnTo>
                  <a:pt x="0" y="0"/>
                </a:lnTo>
                <a:lnTo>
                  <a:pt x="0" y="19811"/>
                </a:lnTo>
                <a:lnTo>
                  <a:pt x="1156715" y="19811"/>
                </a:lnTo>
                <a:lnTo>
                  <a:pt x="115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5395" y="433705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𝑇𝑃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775" y="4771390"/>
            <a:ext cx="117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60" dirty="0">
                <a:latin typeface="STIXGeneral"/>
                <a:cs typeface="STIXGeneral"/>
              </a:rPr>
              <a:t> </a:t>
            </a:r>
            <a:r>
              <a:rPr sz="2400" spc="-130" dirty="0">
                <a:latin typeface="STIXGeneral"/>
                <a:cs typeface="STIXGeneral"/>
              </a:rPr>
              <a:t>𝐹𝑁</a:t>
            </a:r>
            <a:endParaRPr sz="240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78186E-F77D-27C3-124C-901902AB891D}"/>
                  </a:ext>
                </a:extLst>
              </p14:cNvPr>
              <p14:cNvContentPartPr/>
              <p14:nvPr/>
            </p14:nvContentPartPr>
            <p14:xfrm>
              <a:off x="3873600" y="2349000"/>
              <a:ext cx="3816720" cy="82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78186E-F77D-27C3-124C-901902AB89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4240" y="2339640"/>
                <a:ext cx="3835440" cy="84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60" dirty="0"/>
              <a:t>True</a:t>
            </a:r>
            <a:r>
              <a:rPr sz="2400" cap="small" spc="204" dirty="0"/>
              <a:t> </a:t>
            </a:r>
            <a:r>
              <a:rPr sz="2400" cap="small" spc="125" dirty="0"/>
              <a:t>Negative</a:t>
            </a:r>
            <a:r>
              <a:rPr sz="2400" cap="small" spc="185" dirty="0"/>
              <a:t> </a:t>
            </a:r>
            <a:r>
              <a:rPr sz="2400" cap="small" spc="114" dirty="0"/>
              <a:t>Rate</a:t>
            </a:r>
            <a:r>
              <a:rPr sz="2400" cap="small" spc="204" dirty="0"/>
              <a:t> </a:t>
            </a:r>
            <a:r>
              <a:rPr sz="2400" cap="small" spc="130" dirty="0"/>
              <a:t>–</a:t>
            </a:r>
            <a:r>
              <a:rPr sz="2400" cap="small" spc="65" dirty="0"/>
              <a:t> </a:t>
            </a:r>
            <a:r>
              <a:rPr sz="2400" cap="small" spc="130" dirty="0"/>
              <a:t>Specificity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8" y="4567173"/>
            <a:ext cx="285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STIXGeneral"/>
                <a:cs typeface="STIXGeneral"/>
              </a:rPr>
              <a:t>𝑇𝑁𝑅</a:t>
            </a:r>
            <a:r>
              <a:rPr sz="2400" spc="254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165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𝑆𝑝𝑒𝑐𝑖𝑓𝑖𝑐𝑖𝑡𝑦</a:t>
            </a:r>
            <a:r>
              <a:rPr sz="2400" spc="24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7195" y="4787391"/>
            <a:ext cx="2242185" cy="20320"/>
          </a:xfrm>
          <a:custGeom>
            <a:avLst/>
            <a:gdLst/>
            <a:ahLst/>
            <a:cxnLst/>
            <a:rect l="l" t="t" r="r" b="b"/>
            <a:pathLst>
              <a:path w="2242185" h="20320">
                <a:moveTo>
                  <a:pt x="2241804" y="0"/>
                </a:moveTo>
                <a:lnTo>
                  <a:pt x="0" y="0"/>
                </a:lnTo>
                <a:lnTo>
                  <a:pt x="0" y="19811"/>
                </a:lnTo>
                <a:lnTo>
                  <a:pt x="2241804" y="19811"/>
                </a:lnTo>
                <a:lnTo>
                  <a:pt x="2241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8573" y="4337050"/>
            <a:ext cx="27480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𝑁𝑒𝑔𝑎𝑡𝑖𝑣𝑒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3821" y="4783581"/>
            <a:ext cx="25808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STIXGeneral"/>
                <a:cs typeface="STIXGeneral"/>
              </a:rPr>
              <a:t>𝐴𝑐𝑡𝑢𝑎𝑙</a:t>
            </a:r>
            <a:r>
              <a:rPr sz="2400" spc="3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𝑁𝑒𝑔𝑎𝑡𝑖𝑣𝑒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239" y="4787391"/>
            <a:ext cx="1156970" cy="20320"/>
          </a:xfrm>
          <a:custGeom>
            <a:avLst/>
            <a:gdLst/>
            <a:ahLst/>
            <a:cxnLst/>
            <a:rect l="l" t="t" r="r" b="b"/>
            <a:pathLst>
              <a:path w="1156970" h="20320">
                <a:moveTo>
                  <a:pt x="1156716" y="0"/>
                </a:moveTo>
                <a:lnTo>
                  <a:pt x="0" y="0"/>
                </a:lnTo>
                <a:lnTo>
                  <a:pt x="0" y="19811"/>
                </a:lnTo>
                <a:lnTo>
                  <a:pt x="1156716" y="19811"/>
                </a:lnTo>
                <a:lnTo>
                  <a:pt x="1156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5665" y="4337050"/>
            <a:ext cx="42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STIXGeneral"/>
                <a:cs typeface="STIXGeneral"/>
              </a:rPr>
              <a:t>𝑇𝑁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6853555" y="4771390"/>
            <a:ext cx="117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TIXGeneral"/>
                <a:cs typeface="STIXGeneral"/>
              </a:rPr>
              <a:t>𝑇𝑁</a:t>
            </a:r>
            <a:r>
              <a:rPr sz="2400" spc="-5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100" dirty="0">
                <a:latin typeface="STIXGeneral"/>
                <a:cs typeface="STIXGeneral"/>
              </a:rPr>
              <a:t> </a:t>
            </a:r>
            <a:r>
              <a:rPr sz="2400" spc="-35" dirty="0">
                <a:latin typeface="STIXGeneral"/>
                <a:cs typeface="STIXGeneral"/>
              </a:rPr>
              <a:t>𝐹𝑃</a:t>
            </a:r>
            <a:endParaRPr sz="240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28730C-6E7B-1D2F-743B-1D7E3635D216}"/>
                  </a:ext>
                </a:extLst>
              </p14:cNvPr>
              <p14:cNvContentPartPr/>
              <p14:nvPr/>
            </p14:nvContentPartPr>
            <p14:xfrm>
              <a:off x="3772080" y="2914200"/>
              <a:ext cx="4089600" cy="75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28730C-6E7B-1D2F-743B-1D7E3635D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720" y="2904840"/>
                <a:ext cx="4108320" cy="77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50" dirty="0"/>
              <a:t>False</a:t>
            </a:r>
            <a:r>
              <a:rPr sz="2400" cap="small" spc="190" dirty="0"/>
              <a:t> </a:t>
            </a:r>
            <a:r>
              <a:rPr sz="2400" cap="small" spc="140" dirty="0"/>
              <a:t>Positive</a:t>
            </a:r>
            <a:r>
              <a:rPr sz="2400" cap="small" spc="210" dirty="0"/>
              <a:t> </a:t>
            </a:r>
            <a:r>
              <a:rPr sz="2400" cap="small" spc="114" dirty="0"/>
              <a:t>Rate</a:t>
            </a:r>
            <a:r>
              <a:rPr sz="2400" cap="small" spc="204" dirty="0"/>
              <a:t> </a:t>
            </a:r>
            <a:r>
              <a:rPr sz="2400" cap="small" spc="130" dirty="0"/>
              <a:t>–</a:t>
            </a:r>
            <a:r>
              <a:rPr sz="2400" cap="small" spc="75" dirty="0"/>
              <a:t> </a:t>
            </a:r>
            <a:r>
              <a:rPr sz="2400" cap="small" spc="95" dirty="0"/>
              <a:t>Fall-</a:t>
            </a:r>
            <a:r>
              <a:rPr sz="2400" cap="small" spc="80" dirty="0"/>
              <a:t>out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360" y="4576317"/>
            <a:ext cx="237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𝐹𝑃𝑅</a:t>
            </a:r>
            <a:r>
              <a:rPr sz="2400" spc="5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dirty="0">
                <a:latin typeface="STIXGeneral"/>
                <a:cs typeface="STIXGeneral"/>
              </a:rPr>
              <a:t> </a:t>
            </a:r>
            <a:r>
              <a:rPr sz="2400" spc="45" dirty="0">
                <a:latin typeface="STIXGeneral"/>
                <a:cs typeface="STIXGeneral"/>
              </a:rPr>
              <a:t>𝐹𝑎𝑙𝑙𝑂𝑢𝑡</a:t>
            </a:r>
            <a:r>
              <a:rPr sz="2400" spc="7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9410" y="4796535"/>
            <a:ext cx="2242185" cy="20320"/>
          </a:xfrm>
          <a:custGeom>
            <a:avLst/>
            <a:gdLst/>
            <a:ahLst/>
            <a:cxnLst/>
            <a:rect l="l" t="t" r="r" b="b"/>
            <a:pathLst>
              <a:path w="2242185" h="20320">
                <a:moveTo>
                  <a:pt x="2241804" y="0"/>
                </a:moveTo>
                <a:lnTo>
                  <a:pt x="0" y="0"/>
                </a:lnTo>
                <a:lnTo>
                  <a:pt x="0" y="19812"/>
                </a:lnTo>
                <a:lnTo>
                  <a:pt x="2241804" y="19812"/>
                </a:lnTo>
                <a:lnTo>
                  <a:pt x="2241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3650" y="4346194"/>
            <a:ext cx="259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𝐹𝑎𝑙𝑠𝑒</a:t>
            </a:r>
            <a:r>
              <a:rPr sz="2400" spc="-5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346" y="4780533"/>
            <a:ext cx="2743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STIXGeneral"/>
                <a:cs typeface="STIXGeneral"/>
              </a:rPr>
              <a:t>𝐴𝑐𝑡𝑢𝑎𝑙</a:t>
            </a:r>
            <a:r>
              <a:rPr sz="2400" spc="3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𝑁𝑒𝑔𝑎𝑡𝑖𝑣𝑒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4875" y="4576317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07454" y="4796535"/>
            <a:ext cx="1156970" cy="20320"/>
          </a:xfrm>
          <a:custGeom>
            <a:avLst/>
            <a:gdLst/>
            <a:ahLst/>
            <a:cxnLst/>
            <a:rect l="l" t="t" r="r" b="b"/>
            <a:pathLst>
              <a:path w="1156970" h="20320">
                <a:moveTo>
                  <a:pt x="1156716" y="0"/>
                </a:moveTo>
                <a:lnTo>
                  <a:pt x="0" y="0"/>
                </a:lnTo>
                <a:lnTo>
                  <a:pt x="0" y="19812"/>
                </a:lnTo>
                <a:lnTo>
                  <a:pt x="1156716" y="19812"/>
                </a:lnTo>
                <a:lnTo>
                  <a:pt x="1156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2867" y="4346194"/>
            <a:ext cx="40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TIXGeneral"/>
                <a:cs typeface="STIXGeneral"/>
              </a:rPr>
              <a:t>𝐹𝑃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5771" y="4780533"/>
            <a:ext cx="117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TIXGeneral"/>
                <a:cs typeface="STIXGeneral"/>
              </a:rPr>
              <a:t>𝑇𝑁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105" dirty="0">
                <a:latin typeface="STIXGeneral"/>
                <a:cs typeface="STIXGeneral"/>
              </a:rPr>
              <a:t> </a:t>
            </a:r>
            <a:r>
              <a:rPr sz="2400" spc="-35" dirty="0">
                <a:latin typeface="STIXGeneral"/>
                <a:cs typeface="STIXGeneral"/>
              </a:rPr>
              <a:t>𝐹𝑃</a:t>
            </a:r>
            <a:endParaRPr sz="240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9971C1-D0AB-7863-19B8-F3662832308B}"/>
                  </a:ext>
                </a:extLst>
              </p14:cNvPr>
              <p14:cNvContentPartPr/>
              <p14:nvPr/>
            </p14:nvContentPartPr>
            <p14:xfrm>
              <a:off x="3481920" y="2990880"/>
              <a:ext cx="3979800" cy="97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9971C1-D0AB-7863-19B8-F36628323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2560" y="2981520"/>
                <a:ext cx="3998520" cy="99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50" dirty="0"/>
              <a:t>False</a:t>
            </a:r>
            <a:r>
              <a:rPr sz="2400" cap="small" spc="190" dirty="0"/>
              <a:t> </a:t>
            </a:r>
            <a:r>
              <a:rPr sz="2400" cap="small" spc="125" dirty="0"/>
              <a:t>Negative</a:t>
            </a:r>
            <a:r>
              <a:rPr sz="2400" cap="small" spc="180" dirty="0"/>
              <a:t> </a:t>
            </a:r>
            <a:r>
              <a:rPr sz="2400" cap="small" spc="114" dirty="0"/>
              <a:t>Rate</a:t>
            </a:r>
            <a:r>
              <a:rPr sz="2400" cap="small" spc="204" dirty="0"/>
              <a:t> </a:t>
            </a:r>
            <a:r>
              <a:rPr sz="2400" cap="small" spc="130" dirty="0"/>
              <a:t>–</a:t>
            </a:r>
            <a:r>
              <a:rPr sz="2400" cap="small" spc="65" dirty="0"/>
              <a:t> </a:t>
            </a:r>
            <a:r>
              <a:rPr sz="2400" cap="small" spc="140" dirty="0"/>
              <a:t>Miss</a:t>
            </a:r>
            <a:r>
              <a:rPr sz="2400" cap="small" spc="215" dirty="0"/>
              <a:t> </a:t>
            </a:r>
            <a:r>
              <a:rPr sz="2400" cap="small" spc="75" dirty="0"/>
              <a:t>Rate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3" y="4576317"/>
            <a:ext cx="269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STIXGeneral"/>
                <a:cs typeface="STIXGeneral"/>
              </a:rPr>
              <a:t>𝐹𝑁𝑅</a:t>
            </a:r>
            <a:r>
              <a:rPr sz="2400" spc="13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55" dirty="0">
                <a:latin typeface="STIXGeneral"/>
                <a:cs typeface="STIXGeneral"/>
              </a:rPr>
              <a:t> </a:t>
            </a:r>
            <a:r>
              <a:rPr sz="2400" spc="-60" dirty="0">
                <a:latin typeface="STIXGeneral"/>
                <a:cs typeface="STIXGeneral"/>
              </a:rPr>
              <a:t>𝑀𝑖𝑠𝑠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𝑅𝑎𝑡𝑒</a:t>
            </a:r>
            <a:r>
              <a:rPr sz="2400" spc="120" dirty="0">
                <a:latin typeface="STIXGeneral"/>
                <a:cs typeface="STIXGeneral"/>
              </a:rPr>
              <a:t> </a:t>
            </a:r>
            <a:r>
              <a:rPr sz="2400" spc="8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7175" y="4796535"/>
            <a:ext cx="2100580" cy="20320"/>
          </a:xfrm>
          <a:custGeom>
            <a:avLst/>
            <a:gdLst/>
            <a:ahLst/>
            <a:cxnLst/>
            <a:rect l="l" t="t" r="r" b="b"/>
            <a:pathLst>
              <a:path w="2100579" h="20320">
                <a:moveTo>
                  <a:pt x="2100072" y="0"/>
                </a:moveTo>
                <a:lnTo>
                  <a:pt x="0" y="0"/>
                </a:lnTo>
                <a:lnTo>
                  <a:pt x="0" y="19812"/>
                </a:lnTo>
                <a:lnTo>
                  <a:pt x="2100072" y="19812"/>
                </a:lnTo>
                <a:lnTo>
                  <a:pt x="2100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1205" y="4346194"/>
            <a:ext cx="269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𝐹𝑎𝑙𝑠𝑒</a:t>
            </a:r>
            <a:r>
              <a:rPr sz="2400" spc="229" dirty="0">
                <a:latin typeface="STIXGeneral"/>
                <a:cs typeface="STIXGeneral"/>
              </a:rPr>
              <a:t> </a:t>
            </a:r>
            <a:r>
              <a:rPr sz="2400" spc="65" dirty="0">
                <a:latin typeface="STIXGeneral"/>
                <a:cs typeface="STIXGeneral"/>
              </a:rPr>
              <a:t>𝑁𝑒𝑔𝑎𝑡𝑖𝑣𝑒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108" y="4780533"/>
            <a:ext cx="243916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STIXGeneral"/>
                <a:cs typeface="STIXGeneral"/>
              </a:rPr>
              <a:t>𝐴𝑐𝑡𝑢𝑎𝑙</a:t>
            </a:r>
            <a:r>
              <a:rPr sz="2400" spc="3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0907" y="4576317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63486" y="4796535"/>
            <a:ext cx="1156970" cy="20320"/>
          </a:xfrm>
          <a:custGeom>
            <a:avLst/>
            <a:gdLst/>
            <a:ahLst/>
            <a:cxnLst/>
            <a:rect l="l" t="t" r="r" b="b"/>
            <a:pathLst>
              <a:path w="1156970" h="20320">
                <a:moveTo>
                  <a:pt x="1156716" y="0"/>
                </a:moveTo>
                <a:lnTo>
                  <a:pt x="0" y="0"/>
                </a:lnTo>
                <a:lnTo>
                  <a:pt x="0" y="19812"/>
                </a:lnTo>
                <a:lnTo>
                  <a:pt x="1156716" y="19812"/>
                </a:lnTo>
                <a:lnTo>
                  <a:pt x="1156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0865" y="4346194"/>
            <a:ext cx="43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STIXGeneral"/>
                <a:cs typeface="STIXGeneral"/>
              </a:rPr>
              <a:t>𝐹𝑁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6551803" y="4780533"/>
            <a:ext cx="117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60" dirty="0">
                <a:latin typeface="STIXGeneral"/>
                <a:cs typeface="STIXGeneral"/>
              </a:rPr>
              <a:t> </a:t>
            </a:r>
            <a:r>
              <a:rPr sz="2400" spc="-125" dirty="0">
                <a:latin typeface="STIXGeneral"/>
                <a:cs typeface="STIXGeneral"/>
              </a:rPr>
              <a:t>𝐹𝑁</a:t>
            </a:r>
            <a:endParaRPr sz="240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3E3F84-8EDC-1F93-20FC-0D99E7637173}"/>
                  </a:ext>
                </a:extLst>
              </p14:cNvPr>
              <p14:cNvContentPartPr/>
              <p14:nvPr/>
            </p14:nvContentPartPr>
            <p14:xfrm>
              <a:off x="5720760" y="2545920"/>
              <a:ext cx="2071080" cy="122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3E3F84-8EDC-1F93-20FC-0D99E7637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1400" y="2536560"/>
                <a:ext cx="2089800" cy="124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50" dirty="0"/>
              <a:t>F</a:t>
            </a:r>
            <a:r>
              <a:rPr lang="en-US" sz="2400" cap="small" spc="150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0">
            <a:extLst>
              <a:ext uri="{FF2B5EF4-FFF2-40B4-BE49-F238E27FC236}">
                <a16:creationId xmlns:a16="http://schemas.microsoft.com/office/drawing/2014/main" id="{03220DA2-01D1-A542-E8D9-108BFF4370F2}"/>
              </a:ext>
            </a:extLst>
          </p:cNvPr>
          <p:cNvSpPr txBox="1"/>
          <p:nvPr/>
        </p:nvSpPr>
        <p:spPr>
          <a:xfrm>
            <a:off x="2561589" y="4503877"/>
            <a:ext cx="69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𝐹1</a:t>
            </a:r>
            <a:r>
              <a:rPr sz="2400" spc="14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48E3B7BE-80EA-F5B2-4DCE-644491C2565A}"/>
              </a:ext>
            </a:extLst>
          </p:cNvPr>
          <p:cNvSpPr/>
          <p:nvPr/>
        </p:nvSpPr>
        <p:spPr>
          <a:xfrm>
            <a:off x="3325367" y="4724527"/>
            <a:ext cx="2893060" cy="20320"/>
          </a:xfrm>
          <a:custGeom>
            <a:avLst/>
            <a:gdLst/>
            <a:ahLst/>
            <a:cxnLst/>
            <a:rect l="l" t="t" r="r" b="b"/>
            <a:pathLst>
              <a:path w="2893060" h="20320">
                <a:moveTo>
                  <a:pt x="2892552" y="0"/>
                </a:moveTo>
                <a:lnTo>
                  <a:pt x="0" y="0"/>
                </a:lnTo>
                <a:lnTo>
                  <a:pt x="0" y="19812"/>
                </a:lnTo>
                <a:lnTo>
                  <a:pt x="2892552" y="19812"/>
                </a:lnTo>
                <a:lnTo>
                  <a:pt x="2892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C992ECF-A519-4712-FD06-227939CAD009}"/>
              </a:ext>
            </a:extLst>
          </p:cNvPr>
          <p:cNvSpPr txBox="1"/>
          <p:nvPr/>
        </p:nvSpPr>
        <p:spPr>
          <a:xfrm>
            <a:off x="3313302" y="4274057"/>
            <a:ext cx="343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STIXGeneral"/>
                <a:cs typeface="STIXGeneral"/>
              </a:rPr>
              <a:t>2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-110" dirty="0">
                <a:latin typeface="STIXGeneral"/>
                <a:cs typeface="STIXGeneral"/>
              </a:rPr>
              <a:t>∗</a:t>
            </a:r>
            <a:r>
              <a:rPr sz="2400" spc="-40" dirty="0">
                <a:latin typeface="STIXGeneral"/>
                <a:cs typeface="STIXGeneral"/>
              </a:rPr>
              <a:t> </a:t>
            </a: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dirty="0">
                <a:latin typeface="STIXGeneral"/>
                <a:cs typeface="STIXGeneral"/>
              </a:rPr>
              <a:t> </a:t>
            </a:r>
            <a:r>
              <a:rPr sz="2400" spc="-110" dirty="0">
                <a:latin typeface="STIXGeneral"/>
                <a:cs typeface="STIXGeneral"/>
              </a:rPr>
              <a:t>∗</a:t>
            </a:r>
            <a:r>
              <a:rPr sz="2400" spc="-55" dirty="0">
                <a:latin typeface="STIXGeneral"/>
                <a:cs typeface="STIXGeneral"/>
              </a:rPr>
              <a:t> </a:t>
            </a:r>
            <a:r>
              <a:rPr sz="2400" spc="-10" dirty="0">
                <a:latin typeface="STIXGeneral"/>
                <a:cs typeface="STIXGeneral"/>
              </a:rPr>
              <a:t>𝑅𝑒𝑐𝑎𝑙𝑙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D7B1FC-12D0-73F4-9459-21F52F6E5B60}"/>
              </a:ext>
            </a:extLst>
          </p:cNvPr>
          <p:cNvSpPr txBox="1"/>
          <p:nvPr/>
        </p:nvSpPr>
        <p:spPr>
          <a:xfrm>
            <a:off x="3499230" y="4708652"/>
            <a:ext cx="297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45" dirty="0">
                <a:latin typeface="STIXGeneral"/>
                <a:cs typeface="STIXGeneral"/>
              </a:rPr>
              <a:t> </a:t>
            </a:r>
            <a:r>
              <a:rPr sz="2400" spc="-10" dirty="0">
                <a:latin typeface="STIXGeneral"/>
                <a:cs typeface="STIXGeneral"/>
              </a:rPr>
              <a:t>𝑅𝑒𝑐𝑎𝑙𝑙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5D8D9E70-BDDC-D0FC-9A74-9CFFD7767EDB}"/>
              </a:ext>
            </a:extLst>
          </p:cNvPr>
          <p:cNvSpPr/>
          <p:nvPr/>
        </p:nvSpPr>
        <p:spPr>
          <a:xfrm>
            <a:off x="5236336" y="4023105"/>
            <a:ext cx="27940" cy="36195"/>
          </a:xfrm>
          <a:custGeom>
            <a:avLst/>
            <a:gdLst/>
            <a:ahLst/>
            <a:cxnLst/>
            <a:rect l="l" t="t" r="r" b="b"/>
            <a:pathLst>
              <a:path w="27939" h="36195">
                <a:moveTo>
                  <a:pt x="19685" y="0"/>
                </a:moveTo>
                <a:lnTo>
                  <a:pt x="8127" y="0"/>
                </a:lnTo>
                <a:lnTo>
                  <a:pt x="3048" y="4064"/>
                </a:lnTo>
                <a:lnTo>
                  <a:pt x="1015" y="13081"/>
                </a:lnTo>
                <a:lnTo>
                  <a:pt x="380" y="15748"/>
                </a:lnTo>
                <a:lnTo>
                  <a:pt x="0" y="18923"/>
                </a:lnTo>
                <a:lnTo>
                  <a:pt x="0" y="29591"/>
                </a:lnTo>
                <a:lnTo>
                  <a:pt x="6223" y="35814"/>
                </a:lnTo>
                <a:lnTo>
                  <a:pt x="21589" y="35814"/>
                </a:lnTo>
                <a:lnTo>
                  <a:pt x="27939" y="29591"/>
                </a:lnTo>
                <a:lnTo>
                  <a:pt x="27939" y="18923"/>
                </a:lnTo>
                <a:lnTo>
                  <a:pt x="27559" y="15748"/>
                </a:lnTo>
                <a:lnTo>
                  <a:pt x="26924" y="13081"/>
                </a:lnTo>
                <a:lnTo>
                  <a:pt x="26162" y="9652"/>
                </a:lnTo>
                <a:lnTo>
                  <a:pt x="24764" y="4064"/>
                </a:lnTo>
                <a:lnTo>
                  <a:pt x="19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50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50" dirty="0"/>
              <a:t>Multiclass Confusion Matrix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960423-A814-8700-31CD-359145D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34166"/>
              </p:ext>
            </p:extLst>
          </p:nvPr>
        </p:nvGraphicFramePr>
        <p:xfrm>
          <a:off x="2133600" y="1752600"/>
          <a:ext cx="4648200" cy="381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6993092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0602885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374752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7871412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312866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20657309"/>
                    </a:ext>
                  </a:extLst>
                </a:gridCol>
              </a:tblGrid>
              <a:tr h="636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33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19655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37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>
                    <a:solidFill>
                      <a:srgbClr val="9AE2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4030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4774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0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14CA9E-F17E-BF36-4984-39F704B1177A}"/>
                  </a:ext>
                </a:extLst>
              </p14:cNvPr>
              <p14:cNvContentPartPr/>
              <p14:nvPr/>
            </p14:nvContentPartPr>
            <p14:xfrm>
              <a:off x="1009440" y="1383480"/>
              <a:ext cx="7595280" cy="544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14CA9E-F17E-BF36-4984-39F704B11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080" y="1374120"/>
                <a:ext cx="7614000" cy="54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6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0" dirty="0"/>
              <a:t>Classification Problem</a:t>
            </a:r>
            <a:endParaRPr cap="small"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93316"/>
            <a:ext cx="7207884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7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  <a:tab pos="3445510" algn="l"/>
              </a:tabLst>
            </a:pPr>
            <a:r>
              <a:rPr sz="2000" spc="114" dirty="0">
                <a:latin typeface="Times New Roman"/>
                <a:cs typeface="Times New Roman"/>
              </a:rPr>
              <a:t>Given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labeled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dataset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5" dirty="0">
                <a:latin typeface="STIXGeneral"/>
                <a:cs typeface="STIXGeneral"/>
              </a:rPr>
              <a:t>𝒟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20" dirty="0">
                <a:latin typeface="STIXGeneral"/>
                <a:cs typeface="STIXGeneral"/>
              </a:rPr>
              <a:t>=</a:t>
            </a:r>
            <a:r>
              <a:rPr sz="2000" spc="75" dirty="0">
                <a:latin typeface="STIXGeneral"/>
                <a:cs typeface="STIXGeneral"/>
              </a:rPr>
              <a:t> </a:t>
            </a:r>
            <a:r>
              <a:rPr sz="2000" spc="-55" dirty="0">
                <a:latin typeface="STIXGeneral"/>
                <a:cs typeface="STIXGeneral"/>
              </a:rPr>
              <a:t>{⟨𝑥</a:t>
            </a:r>
            <a:r>
              <a:rPr sz="2175" spc="-82" baseline="-15325" dirty="0">
                <a:latin typeface="STIXGeneral"/>
                <a:cs typeface="STIXGeneral"/>
              </a:rPr>
              <a:t>𝑖</a:t>
            </a:r>
            <a:r>
              <a:rPr sz="2000" spc="-55" dirty="0">
                <a:latin typeface="STIXGeneral"/>
                <a:cs typeface="STIXGeneral"/>
              </a:rPr>
              <a:t>,</a:t>
            </a:r>
            <a:r>
              <a:rPr sz="2000" spc="-170" dirty="0">
                <a:latin typeface="STIXGeneral"/>
                <a:cs typeface="STIXGeneral"/>
              </a:rPr>
              <a:t> </a:t>
            </a:r>
            <a:r>
              <a:rPr sz="2000" dirty="0">
                <a:latin typeface="STIXGeneral"/>
                <a:cs typeface="STIXGeneral"/>
              </a:rPr>
              <a:t>𝑦</a:t>
            </a:r>
            <a:r>
              <a:rPr sz="2175" baseline="-15325" dirty="0">
                <a:latin typeface="STIXGeneral"/>
                <a:cs typeface="STIXGeneral"/>
              </a:rPr>
              <a:t>𝑖</a:t>
            </a:r>
            <a:r>
              <a:rPr sz="2000" dirty="0">
                <a:latin typeface="STIXGeneral"/>
                <a:cs typeface="STIXGeneral"/>
              </a:rPr>
              <a:t>⟩}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where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𝑥</a:t>
            </a:r>
            <a:r>
              <a:rPr sz="2175" baseline="-15325" dirty="0">
                <a:latin typeface="STIXGeneral"/>
                <a:cs typeface="STIXGeneral"/>
              </a:rPr>
              <a:t>𝑖</a:t>
            </a:r>
            <a:r>
              <a:rPr sz="2175" spc="502" baseline="-1532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input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TIXGeneral"/>
                <a:cs typeface="STIXGeneral"/>
              </a:rPr>
              <a:t>𝑦</a:t>
            </a:r>
            <a:r>
              <a:rPr sz="2175" spc="82" baseline="-15325" dirty="0">
                <a:latin typeface="STIXGeneral"/>
                <a:cs typeface="STIXGeneral"/>
              </a:rPr>
              <a:t>𝑖</a:t>
            </a:r>
            <a:r>
              <a:rPr sz="2175" spc="517" baseline="-1532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discrete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60" dirty="0">
                <a:latin typeface="Times New Roman"/>
                <a:cs typeface="Times New Roman"/>
              </a:rPr>
              <a:t>Train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classifier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𝑓:</a:t>
            </a:r>
            <a:r>
              <a:rPr sz="2000" spc="260" dirty="0">
                <a:latin typeface="STIXGeneral"/>
                <a:cs typeface="STIXGeneral"/>
              </a:rPr>
              <a:t> </a:t>
            </a:r>
            <a:r>
              <a:rPr sz="2000" dirty="0">
                <a:latin typeface="STIXGeneral"/>
                <a:cs typeface="STIXGeneral"/>
              </a:rPr>
              <a:t>𝒳</a:t>
            </a:r>
            <a:r>
              <a:rPr sz="2000" spc="114" dirty="0">
                <a:latin typeface="STIXGeneral"/>
                <a:cs typeface="STIXGeneral"/>
              </a:rPr>
              <a:t> </a:t>
            </a:r>
            <a:r>
              <a:rPr sz="2000" spc="-190" dirty="0">
                <a:latin typeface="STIXGeneral"/>
                <a:cs typeface="STIXGeneral"/>
              </a:rPr>
              <a:t>→</a:t>
            </a:r>
            <a:r>
              <a:rPr sz="2000" spc="50" dirty="0">
                <a:latin typeface="STIXGeneral"/>
                <a:cs typeface="STIXGeneral"/>
              </a:rPr>
              <a:t> </a:t>
            </a:r>
            <a:r>
              <a:rPr sz="2000" spc="-390" dirty="0">
                <a:latin typeface="STIXGeneral"/>
                <a:cs typeface="STIXGeneral"/>
              </a:rPr>
              <a:t>𝒴</a:t>
            </a:r>
            <a:r>
              <a:rPr sz="2000" spc="105" dirty="0">
                <a:latin typeface="STIXGeneral"/>
                <a:cs typeface="STIXGeneral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using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355" dirty="0">
                <a:latin typeface="STIXGeneral"/>
                <a:cs typeface="STIXGeneral"/>
              </a:rPr>
              <a:t>𝒟</a:t>
            </a:r>
            <a:endParaRPr sz="20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purpose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𝑓</a:t>
            </a:r>
            <a:r>
              <a:rPr sz="2000" spc="135" dirty="0">
                <a:latin typeface="STIXGeneral"/>
                <a:cs typeface="STIXGeneral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perform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“well”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unseen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99085" algn="l"/>
              </a:tabLst>
            </a:pPr>
            <a:r>
              <a:rPr sz="2000" spc="105" dirty="0">
                <a:latin typeface="Times New Roman"/>
                <a:cs typeface="Times New Roman"/>
              </a:rPr>
              <a:t>How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define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“well”?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55" dirty="0"/>
              <a:t>Other</a:t>
            </a:r>
            <a:r>
              <a:rPr sz="2400" cap="small" spc="165" dirty="0"/>
              <a:t> </a:t>
            </a:r>
            <a:r>
              <a:rPr sz="2400" cap="small" spc="145" dirty="0"/>
              <a:t>Measures</a:t>
            </a:r>
            <a:r>
              <a:rPr sz="2400" cap="small" spc="190" dirty="0"/>
              <a:t> </a:t>
            </a:r>
            <a:r>
              <a:rPr sz="2400" cap="small" spc="120" dirty="0"/>
              <a:t>based</a:t>
            </a:r>
            <a:r>
              <a:rPr sz="2400" cap="small" spc="180" dirty="0"/>
              <a:t> </a:t>
            </a:r>
            <a:r>
              <a:rPr sz="2400" cap="small" spc="145" dirty="0"/>
              <a:t>on</a:t>
            </a:r>
            <a:r>
              <a:rPr sz="2400" cap="small" spc="190" dirty="0"/>
              <a:t> </a:t>
            </a:r>
            <a:r>
              <a:rPr sz="2400" cap="small" spc="155" dirty="0"/>
              <a:t>Confusion</a:t>
            </a:r>
            <a:r>
              <a:rPr sz="2400" cap="small" spc="204" dirty="0"/>
              <a:t> </a:t>
            </a:r>
            <a:r>
              <a:rPr sz="2400" cap="small" spc="45" dirty="0"/>
              <a:t>Matrix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5567045" cy="3632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False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discovery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rate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FP/PP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False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omission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rate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FN/PN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Negative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predictive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value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TN/PN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>
                <a:latin typeface="Times New Roman"/>
                <a:cs typeface="Times New Roman"/>
              </a:rPr>
              <a:t>Positive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likelihood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ratio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TPR/FPR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Negative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likelihood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ratio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FNR/TNR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>
                <a:latin typeface="Times New Roman"/>
                <a:cs typeface="Times New Roman"/>
              </a:rPr>
              <a:t>Diagnostic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odd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ratio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PLR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NLR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Cost-</a:t>
            </a:r>
            <a:r>
              <a:rPr cap="small" spc="165" dirty="0"/>
              <a:t>Sensitive</a:t>
            </a:r>
            <a:r>
              <a:rPr cap="small" spc="290" dirty="0"/>
              <a:t> </a:t>
            </a:r>
            <a:r>
              <a:rPr cap="small" spc="114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41565" y="2188082"/>
            <a:ext cx="1172845" cy="278765"/>
          </a:xfrm>
          <a:custGeom>
            <a:avLst/>
            <a:gdLst/>
            <a:ahLst/>
            <a:cxnLst/>
            <a:rect l="l" t="t" r="r" b="b"/>
            <a:pathLst>
              <a:path w="1172845" h="278764">
                <a:moveTo>
                  <a:pt x="1113472" y="0"/>
                </a:moveTo>
                <a:lnTo>
                  <a:pt x="1097470" y="5333"/>
                </a:lnTo>
                <a:lnTo>
                  <a:pt x="1145222" y="139191"/>
                </a:lnTo>
                <a:lnTo>
                  <a:pt x="1097470" y="272795"/>
                </a:lnTo>
                <a:lnTo>
                  <a:pt x="1113472" y="278511"/>
                </a:lnTo>
                <a:lnTo>
                  <a:pt x="1172781" y="144652"/>
                </a:lnTo>
                <a:lnTo>
                  <a:pt x="1172781" y="133730"/>
                </a:lnTo>
                <a:lnTo>
                  <a:pt x="1113472" y="0"/>
                </a:lnTo>
                <a:close/>
              </a:path>
              <a:path w="1172845" h="278764">
                <a:moveTo>
                  <a:pt x="59385" y="0"/>
                </a:moveTo>
                <a:lnTo>
                  <a:pt x="0" y="133857"/>
                </a:lnTo>
                <a:lnTo>
                  <a:pt x="0" y="144779"/>
                </a:lnTo>
                <a:lnTo>
                  <a:pt x="59385" y="278511"/>
                </a:lnTo>
                <a:lnTo>
                  <a:pt x="75158" y="273176"/>
                </a:lnTo>
                <a:lnTo>
                  <a:pt x="27381" y="139318"/>
                </a:lnTo>
                <a:lnTo>
                  <a:pt x="75158" y="5714"/>
                </a:lnTo>
                <a:lnTo>
                  <a:pt x="59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85087"/>
            <a:ext cx="7212965" cy="325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probabilistic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object, </a:t>
            </a:r>
            <a:r>
              <a:rPr sz="2400" spc="140" dirty="0">
                <a:latin typeface="Times New Roman"/>
                <a:cs typeface="Times New Roman"/>
              </a:rPr>
              <a:t>say</a:t>
            </a:r>
            <a:endParaRPr sz="2400">
              <a:latin typeface="Times New Roman"/>
              <a:cs typeface="Times New Roman"/>
            </a:endParaRPr>
          </a:p>
          <a:p>
            <a:pPr marL="286385" marR="85090" indent="109855">
              <a:lnSpc>
                <a:spcPct val="120000"/>
              </a:lnSpc>
            </a:pPr>
            <a:r>
              <a:rPr sz="2400" dirty="0">
                <a:latin typeface="STIXGeneral"/>
                <a:cs typeface="STIXGeneral"/>
              </a:rPr>
              <a:t>𝑝,</a:t>
            </a:r>
            <a:r>
              <a:rPr sz="2400" spc="-200" dirty="0">
                <a:latin typeface="STIXGeneral"/>
                <a:cs typeface="STIXGeneral"/>
              </a:rPr>
              <a:t> </a:t>
            </a:r>
            <a:r>
              <a:rPr sz="2400" spc="120" dirty="0">
                <a:latin typeface="STIXGeneral"/>
                <a:cs typeface="STIXGeneral"/>
              </a:rPr>
              <a:t>1</a:t>
            </a:r>
            <a:r>
              <a:rPr sz="2400" spc="-6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−</a:t>
            </a:r>
            <a:r>
              <a:rPr sz="2400" spc="-70" dirty="0">
                <a:latin typeface="STIXGeneral"/>
                <a:cs typeface="STIXGeneral"/>
              </a:rPr>
              <a:t> </a:t>
            </a:r>
            <a:r>
              <a:rPr sz="2400" spc="160" dirty="0">
                <a:latin typeface="STIXGeneral"/>
                <a:cs typeface="STIXGeneral"/>
              </a:rPr>
              <a:t>𝑝</a:t>
            </a:r>
            <a:r>
              <a:rPr sz="2400" spc="305" dirty="0">
                <a:latin typeface="STIXGeneral"/>
                <a:cs typeface="STIXGeneral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, </a:t>
            </a:r>
            <a:r>
              <a:rPr sz="2400" spc="120" dirty="0">
                <a:latin typeface="Times New Roman"/>
                <a:cs typeface="Times New Roman"/>
              </a:rPr>
              <a:t>how</a:t>
            </a:r>
            <a:r>
              <a:rPr sz="2400" spc="80" dirty="0">
                <a:latin typeface="Times New Roman"/>
                <a:cs typeface="Times New Roman"/>
              </a:rPr>
              <a:t> do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decide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which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class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assign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this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object?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simplest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approach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check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whether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STIXGeneral"/>
                <a:cs typeface="STIXGeneral"/>
              </a:rPr>
              <a:t>𝑝</a:t>
            </a:r>
            <a:r>
              <a:rPr sz="2400" spc="114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&gt;</a:t>
            </a:r>
            <a:r>
              <a:rPr sz="2400" spc="75" dirty="0">
                <a:latin typeface="STIXGeneral"/>
                <a:cs typeface="STIXGeneral"/>
              </a:rPr>
              <a:t> </a:t>
            </a:r>
            <a:r>
              <a:rPr sz="2400" spc="-25" dirty="0">
                <a:latin typeface="STIXGeneral"/>
                <a:cs typeface="STIXGeneral"/>
              </a:rPr>
              <a:t>0.5</a:t>
            </a:r>
            <a:endParaRPr sz="2400">
              <a:latin typeface="STIXGeneral"/>
              <a:cs typeface="STIXGeneral"/>
            </a:endParaRPr>
          </a:p>
          <a:p>
            <a:pPr marL="286385">
              <a:lnSpc>
                <a:spcPct val="100000"/>
              </a:lnSpc>
              <a:spcBef>
                <a:spcPts val="580"/>
              </a:spcBef>
            </a:pP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make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decision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accordingly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This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assumes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each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mistakes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(False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Positives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and </a:t>
            </a:r>
            <a:r>
              <a:rPr sz="2400" spc="180" dirty="0">
                <a:latin typeface="Times New Roman"/>
                <a:cs typeface="Times New Roman"/>
              </a:rPr>
              <a:t>False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Negatives)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equally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costly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966" y="2188717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30">
                <a:moveTo>
                  <a:pt x="5754" y="5035"/>
                </a:moveTo>
                <a:lnTo>
                  <a:pt x="4000" y="5080"/>
                </a:lnTo>
                <a:lnTo>
                  <a:pt x="0" y="9144"/>
                </a:lnTo>
                <a:lnTo>
                  <a:pt x="125" y="19431"/>
                </a:lnTo>
                <a:lnTo>
                  <a:pt x="4000" y="23368"/>
                </a:lnTo>
                <a:lnTo>
                  <a:pt x="9042" y="23622"/>
                </a:lnTo>
                <a:lnTo>
                  <a:pt x="10121" y="23622"/>
                </a:lnTo>
                <a:lnTo>
                  <a:pt x="13525" y="23749"/>
                </a:lnTo>
                <a:lnTo>
                  <a:pt x="16713" y="21971"/>
                </a:lnTo>
                <a:lnTo>
                  <a:pt x="18244" y="19431"/>
                </a:lnTo>
                <a:lnTo>
                  <a:pt x="17729" y="19431"/>
                </a:lnTo>
                <a:lnTo>
                  <a:pt x="19545" y="17272"/>
                </a:lnTo>
                <a:lnTo>
                  <a:pt x="20132" y="17272"/>
                </a:lnTo>
                <a:lnTo>
                  <a:pt x="23583" y="14224"/>
                </a:lnTo>
                <a:lnTo>
                  <a:pt x="24688" y="10668"/>
                </a:lnTo>
                <a:lnTo>
                  <a:pt x="24371" y="9398"/>
                </a:lnTo>
                <a:lnTo>
                  <a:pt x="2387" y="9398"/>
                </a:lnTo>
                <a:lnTo>
                  <a:pt x="3467" y="7620"/>
                </a:lnTo>
                <a:lnTo>
                  <a:pt x="5283" y="5461"/>
                </a:lnTo>
                <a:lnTo>
                  <a:pt x="5754" y="5035"/>
                </a:lnTo>
                <a:close/>
              </a:path>
              <a:path w="24765" h="24130">
                <a:moveTo>
                  <a:pt x="19545" y="17272"/>
                </a:moveTo>
                <a:lnTo>
                  <a:pt x="17729" y="19431"/>
                </a:lnTo>
                <a:lnTo>
                  <a:pt x="18852" y="18422"/>
                </a:lnTo>
                <a:lnTo>
                  <a:pt x="19545" y="17272"/>
                </a:lnTo>
                <a:close/>
              </a:path>
              <a:path w="24765" h="24130">
                <a:moveTo>
                  <a:pt x="18852" y="18422"/>
                </a:moveTo>
                <a:lnTo>
                  <a:pt x="17729" y="19431"/>
                </a:lnTo>
                <a:lnTo>
                  <a:pt x="18244" y="19431"/>
                </a:lnTo>
                <a:lnTo>
                  <a:pt x="18852" y="18422"/>
                </a:lnTo>
                <a:close/>
              </a:path>
              <a:path w="24765" h="24130">
                <a:moveTo>
                  <a:pt x="20132" y="17272"/>
                </a:moveTo>
                <a:lnTo>
                  <a:pt x="19545" y="17272"/>
                </a:lnTo>
                <a:lnTo>
                  <a:pt x="18852" y="18422"/>
                </a:lnTo>
                <a:lnTo>
                  <a:pt x="20132" y="17272"/>
                </a:lnTo>
                <a:close/>
              </a:path>
              <a:path w="24765" h="24130">
                <a:moveTo>
                  <a:pt x="10121" y="4826"/>
                </a:moveTo>
                <a:lnTo>
                  <a:pt x="9042" y="4953"/>
                </a:lnTo>
                <a:lnTo>
                  <a:pt x="5754" y="5035"/>
                </a:lnTo>
                <a:lnTo>
                  <a:pt x="5283" y="5461"/>
                </a:lnTo>
                <a:lnTo>
                  <a:pt x="3467" y="7620"/>
                </a:lnTo>
                <a:lnTo>
                  <a:pt x="2387" y="9398"/>
                </a:lnTo>
                <a:lnTo>
                  <a:pt x="10121" y="4826"/>
                </a:lnTo>
                <a:close/>
              </a:path>
              <a:path w="24765" h="24130">
                <a:moveTo>
                  <a:pt x="23228" y="4826"/>
                </a:moveTo>
                <a:lnTo>
                  <a:pt x="10121" y="4826"/>
                </a:lnTo>
                <a:lnTo>
                  <a:pt x="2387" y="9398"/>
                </a:lnTo>
                <a:lnTo>
                  <a:pt x="24371" y="9398"/>
                </a:lnTo>
                <a:lnTo>
                  <a:pt x="23228" y="4826"/>
                </a:lnTo>
                <a:close/>
              </a:path>
              <a:path w="24765" h="24130">
                <a:moveTo>
                  <a:pt x="19761" y="0"/>
                </a:moveTo>
                <a:lnTo>
                  <a:pt x="16649" y="127"/>
                </a:lnTo>
                <a:lnTo>
                  <a:pt x="14389" y="127"/>
                </a:lnTo>
                <a:lnTo>
                  <a:pt x="12217" y="254"/>
                </a:lnTo>
                <a:lnTo>
                  <a:pt x="10147" y="1143"/>
                </a:lnTo>
                <a:lnTo>
                  <a:pt x="8521" y="2540"/>
                </a:lnTo>
                <a:lnTo>
                  <a:pt x="5754" y="5035"/>
                </a:lnTo>
                <a:lnTo>
                  <a:pt x="9042" y="4953"/>
                </a:lnTo>
                <a:lnTo>
                  <a:pt x="10121" y="4826"/>
                </a:lnTo>
                <a:lnTo>
                  <a:pt x="23228" y="4826"/>
                </a:lnTo>
                <a:lnTo>
                  <a:pt x="22529" y="2032"/>
                </a:lnTo>
                <a:lnTo>
                  <a:pt x="19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0914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Equal</a:t>
            </a:r>
            <a:r>
              <a:rPr cap="small" spc="254" dirty="0"/>
              <a:t> </a:t>
            </a:r>
            <a:r>
              <a:rPr cap="small" spc="135" dirty="0"/>
              <a:t>Misclassification</a:t>
            </a:r>
            <a:r>
              <a:rPr cap="small" spc="325" dirty="0"/>
              <a:t> </a:t>
            </a:r>
            <a:r>
              <a:rPr cap="small" spc="80" dirty="0"/>
              <a:t>Costs?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4968"/>
            <a:ext cx="7025640" cy="360235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Which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worse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you:</a:t>
            </a:r>
            <a:endParaRPr sz="2400" dirty="0">
              <a:latin typeface="Times New Roman"/>
              <a:cs typeface="Times New Roman"/>
            </a:endParaRPr>
          </a:p>
          <a:p>
            <a:pPr marL="652780" marR="560705" lvl="1" indent="-274320">
              <a:lnSpc>
                <a:spcPct val="120000"/>
              </a:lnSpc>
              <a:spcBef>
                <a:spcPts val="55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Delivering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spam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email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your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Inbox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(False </a:t>
            </a:r>
            <a:r>
              <a:rPr sz="2100" spc="110" dirty="0">
                <a:latin typeface="Times New Roman"/>
                <a:cs typeface="Times New Roman"/>
              </a:rPr>
              <a:t>Negative),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or</a:t>
            </a:r>
            <a:endParaRPr sz="2100" dirty="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Delivering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legitimate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email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your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Spam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folder </a:t>
            </a:r>
            <a:r>
              <a:rPr sz="2100" spc="125" dirty="0">
                <a:latin typeface="Times New Roman"/>
                <a:cs typeface="Times New Roman"/>
              </a:rPr>
              <a:t>(False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Positive)?</a:t>
            </a:r>
            <a:endParaRPr sz="2100" dirty="0">
              <a:latin typeface="Times New Roman"/>
              <a:cs typeface="Times New Roman"/>
            </a:endParaRPr>
          </a:p>
          <a:p>
            <a:pPr marL="286385" marR="196850" indent="-274320">
              <a:lnSpc>
                <a:spcPct val="120100"/>
              </a:lnSpc>
              <a:spcBef>
                <a:spcPts val="5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worse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other,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then,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should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we </a:t>
            </a:r>
            <a:r>
              <a:rPr sz="2400" spc="185" dirty="0">
                <a:latin typeface="Times New Roman"/>
                <a:cs typeface="Times New Roman"/>
              </a:rPr>
              <a:t>use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0.5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decision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threshold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should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we </a:t>
            </a:r>
            <a:r>
              <a:rPr sz="2400" spc="195" dirty="0">
                <a:latin typeface="Times New Roman"/>
                <a:cs typeface="Times New Roman"/>
              </a:rPr>
              <a:t>adjust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preference?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817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Cost</a:t>
            </a:r>
            <a:r>
              <a:rPr cap="small" spc="225" dirty="0"/>
              <a:t> </a:t>
            </a:r>
            <a:r>
              <a:rPr cap="small" spc="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6223" y="4236339"/>
            <a:ext cx="979805" cy="232410"/>
          </a:xfrm>
          <a:custGeom>
            <a:avLst/>
            <a:gdLst/>
            <a:ahLst/>
            <a:cxnLst/>
            <a:rect l="l" t="t" r="r" b="b"/>
            <a:pathLst>
              <a:path w="979804" h="232410">
                <a:moveTo>
                  <a:pt x="929894" y="0"/>
                </a:moveTo>
                <a:lnTo>
                  <a:pt x="916558" y="4444"/>
                </a:lnTo>
                <a:lnTo>
                  <a:pt x="956436" y="116078"/>
                </a:lnTo>
                <a:lnTo>
                  <a:pt x="916558" y="227711"/>
                </a:lnTo>
                <a:lnTo>
                  <a:pt x="929894" y="232410"/>
                </a:lnTo>
                <a:lnTo>
                  <a:pt x="979424" y="120777"/>
                </a:lnTo>
                <a:lnTo>
                  <a:pt x="979424" y="111506"/>
                </a:lnTo>
                <a:lnTo>
                  <a:pt x="929894" y="0"/>
                </a:lnTo>
                <a:close/>
              </a:path>
              <a:path w="979804" h="232410">
                <a:moveTo>
                  <a:pt x="49529" y="0"/>
                </a:moveTo>
                <a:lnTo>
                  <a:pt x="0" y="111633"/>
                </a:lnTo>
                <a:lnTo>
                  <a:pt x="0" y="120904"/>
                </a:lnTo>
                <a:lnTo>
                  <a:pt x="49529" y="232410"/>
                </a:lnTo>
                <a:lnTo>
                  <a:pt x="62737" y="227965"/>
                </a:lnTo>
                <a:lnTo>
                  <a:pt x="22860" y="116205"/>
                </a:lnTo>
                <a:lnTo>
                  <a:pt x="62737" y="469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7013" y="4541139"/>
            <a:ext cx="2247900" cy="232410"/>
          </a:xfrm>
          <a:custGeom>
            <a:avLst/>
            <a:gdLst/>
            <a:ahLst/>
            <a:cxnLst/>
            <a:rect l="l" t="t" r="r" b="b"/>
            <a:pathLst>
              <a:path w="2247900" h="232410">
                <a:moveTo>
                  <a:pt x="2197912" y="0"/>
                </a:moveTo>
                <a:lnTo>
                  <a:pt x="2184577" y="4444"/>
                </a:lnTo>
                <a:lnTo>
                  <a:pt x="2224455" y="116078"/>
                </a:lnTo>
                <a:lnTo>
                  <a:pt x="2184577" y="227711"/>
                </a:lnTo>
                <a:lnTo>
                  <a:pt x="2197912" y="232410"/>
                </a:lnTo>
                <a:lnTo>
                  <a:pt x="2247442" y="120777"/>
                </a:lnTo>
                <a:lnTo>
                  <a:pt x="2247442" y="111506"/>
                </a:lnTo>
                <a:lnTo>
                  <a:pt x="2197912" y="0"/>
                </a:lnTo>
                <a:close/>
              </a:path>
              <a:path w="2247900" h="232410">
                <a:moveTo>
                  <a:pt x="49580" y="0"/>
                </a:moveTo>
                <a:lnTo>
                  <a:pt x="0" y="111633"/>
                </a:lnTo>
                <a:lnTo>
                  <a:pt x="0" y="120904"/>
                </a:lnTo>
                <a:lnTo>
                  <a:pt x="49580" y="232410"/>
                </a:lnTo>
                <a:lnTo>
                  <a:pt x="62750" y="227965"/>
                </a:lnTo>
                <a:lnTo>
                  <a:pt x="22859" y="116205"/>
                </a:lnTo>
                <a:lnTo>
                  <a:pt x="62750" y="4699"/>
                </a:lnTo>
                <a:lnTo>
                  <a:pt x="49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018" y="4159377"/>
            <a:ext cx="760793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62425" algn="l"/>
                <a:tab pos="5151755" algn="l"/>
              </a:tabLst>
            </a:pP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probability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distribution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TIXGeneral"/>
                <a:cs typeface="STIXGeneral"/>
              </a:rPr>
              <a:t>𝑝,</a:t>
            </a:r>
            <a:r>
              <a:rPr sz="2000" spc="-155" dirty="0">
                <a:latin typeface="STIXGeneral"/>
                <a:cs typeface="STIXGeneral"/>
              </a:rPr>
              <a:t> </a:t>
            </a:r>
            <a:r>
              <a:rPr sz="2000" spc="100" dirty="0">
                <a:latin typeface="STIXGeneral"/>
                <a:cs typeface="STIXGeneral"/>
              </a:rPr>
              <a:t>1</a:t>
            </a:r>
            <a:r>
              <a:rPr sz="2000" spc="-35" dirty="0">
                <a:latin typeface="STIXGeneral"/>
                <a:cs typeface="STIXGeneral"/>
              </a:rPr>
              <a:t> </a:t>
            </a:r>
            <a:r>
              <a:rPr sz="2000" spc="120" dirty="0">
                <a:latin typeface="STIXGeneral"/>
                <a:cs typeface="STIXGeneral"/>
              </a:rPr>
              <a:t>−</a:t>
            </a:r>
            <a:r>
              <a:rPr sz="2000" spc="-25" dirty="0">
                <a:latin typeface="STIXGeneral"/>
                <a:cs typeface="STIXGeneral"/>
              </a:rPr>
              <a:t> </a:t>
            </a:r>
            <a:r>
              <a:rPr sz="2000" spc="85" dirty="0">
                <a:latin typeface="STIXGeneral"/>
                <a:cs typeface="STIXGeneral"/>
              </a:rPr>
              <a:t>𝑝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45" dirty="0">
                <a:latin typeface="Times New Roman"/>
                <a:cs typeface="Times New Roman"/>
              </a:rPr>
              <a:t>for</a:t>
            </a:r>
            <a:endParaRPr sz="2000" dirty="0">
              <a:latin typeface="Times New Roman"/>
              <a:cs typeface="Times New Roman"/>
            </a:endParaRPr>
          </a:p>
          <a:p>
            <a:pPr marL="12065" marR="5080" indent="88900" algn="ctr">
              <a:lnSpc>
                <a:spcPct val="100000"/>
              </a:lnSpc>
              <a:tabLst>
                <a:tab pos="2357755" algn="l"/>
              </a:tabLst>
            </a:pPr>
            <a:r>
              <a:rPr spc="55" dirty="0">
                <a:latin typeface="STIXGeneral"/>
                <a:cs typeface="STIXGeneral"/>
              </a:rPr>
              <a:t>𝑃𝑜𝑠𝑖𝑡𝑖𝑣𝑒,</a:t>
            </a:r>
            <a:r>
              <a:rPr spc="-155" dirty="0">
                <a:latin typeface="STIXGeneral"/>
                <a:cs typeface="STIXGeneral"/>
              </a:rPr>
              <a:t> </a:t>
            </a:r>
            <a:r>
              <a:rPr spc="50" dirty="0">
                <a:latin typeface="STIXGeneral"/>
                <a:cs typeface="STIXGeneral"/>
              </a:rPr>
              <a:t>𝑁𝑒𝑔𝑎𝑡𝑖𝑣𝑒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05" dirty="0">
                <a:latin typeface="Times New Roman"/>
                <a:cs typeface="Times New Roman"/>
              </a:rPr>
              <a:t>respectively,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above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cost </a:t>
            </a:r>
            <a:r>
              <a:rPr sz="2000" spc="155" dirty="0">
                <a:latin typeface="Times New Roman"/>
                <a:cs typeface="Times New Roman"/>
              </a:rPr>
              <a:t>matrix,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under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what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conditions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(in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terms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𝑎,</a:t>
            </a:r>
            <a:r>
              <a:rPr sz="2000" spc="-145" dirty="0">
                <a:latin typeface="STIXGeneral"/>
                <a:cs typeface="STIXGeneral"/>
              </a:rPr>
              <a:t> </a:t>
            </a:r>
            <a:r>
              <a:rPr sz="2000" spc="110" dirty="0">
                <a:latin typeface="STIXGeneral"/>
                <a:cs typeface="STIXGeneral"/>
              </a:rPr>
              <a:t>𝑏</a:t>
            </a:r>
            <a:r>
              <a:rPr sz="2000" spc="110" dirty="0">
                <a:latin typeface="Times New Roman"/>
                <a:cs typeface="Times New Roman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TIXGeneral"/>
                <a:cs typeface="STIXGeneral"/>
              </a:rPr>
              <a:t>𝑝</a:t>
            </a:r>
            <a:r>
              <a:rPr sz="2000" spc="75" dirty="0">
                <a:latin typeface="Times New Roman"/>
                <a:cs typeface="Times New Roman"/>
              </a:rPr>
              <a:t>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would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you </a:t>
            </a:r>
            <a:r>
              <a:rPr sz="2000" spc="90" dirty="0">
                <a:latin typeface="Times New Roman"/>
                <a:cs typeface="Times New Roman"/>
              </a:rPr>
              <a:t>classify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object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TIXGeneral"/>
                <a:cs typeface="STIXGeneral"/>
              </a:rPr>
              <a:t>𝑃𝑜𝑠𝑖𝑡𝑖𝑣𝑒</a:t>
            </a:r>
            <a:r>
              <a:rPr sz="2000" spc="55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84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0" dirty="0"/>
              <a:t>Area</a:t>
            </a:r>
            <a:r>
              <a:rPr cap="small" spc="250" dirty="0"/>
              <a:t> </a:t>
            </a:r>
            <a:r>
              <a:rPr cap="small" spc="190" dirty="0"/>
              <a:t>Under</a:t>
            </a:r>
            <a:r>
              <a:rPr cap="small" spc="265" dirty="0"/>
              <a:t> </a:t>
            </a:r>
            <a:r>
              <a:rPr cap="small" spc="210" dirty="0"/>
              <a:t>the</a:t>
            </a:r>
            <a:r>
              <a:rPr cap="small" spc="250" dirty="0"/>
              <a:t> </a:t>
            </a:r>
            <a:r>
              <a:rPr cap="small" spc="150" dirty="0"/>
              <a:t>Curve</a:t>
            </a:r>
            <a:r>
              <a:rPr cap="small" spc="260" dirty="0"/>
              <a:t> </a:t>
            </a:r>
            <a:r>
              <a:rPr cap="small" spc="20" dirty="0"/>
              <a:t>(AUC)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7182"/>
            <a:ext cx="4510193" cy="352083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b="1" spc="180" dirty="0">
                <a:latin typeface="Times New Roman"/>
                <a:cs typeface="Times New Roman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rea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b="1" spc="210" dirty="0">
                <a:latin typeface="Times New Roman"/>
                <a:cs typeface="Times New Roman"/>
              </a:rPr>
              <a:t>U</a:t>
            </a:r>
            <a:r>
              <a:rPr sz="2400" spc="210" dirty="0">
                <a:latin typeface="Times New Roman"/>
                <a:cs typeface="Times New Roman"/>
              </a:rPr>
              <a:t>nder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C</a:t>
            </a:r>
            <a:r>
              <a:rPr sz="2400" spc="160" dirty="0">
                <a:latin typeface="Times New Roman"/>
                <a:cs typeface="Times New Roman"/>
              </a:rPr>
              <a:t>urve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15" dirty="0">
                <a:latin typeface="Times New Roman"/>
                <a:cs typeface="Times New Roman"/>
              </a:rPr>
              <a:t>What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curve?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ROC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Curve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b="1" spc="95" dirty="0">
                <a:latin typeface="Times New Roman"/>
                <a:cs typeface="Times New Roman"/>
              </a:rPr>
              <a:t>R</a:t>
            </a:r>
            <a:r>
              <a:rPr sz="2100" spc="95" dirty="0">
                <a:latin typeface="Times New Roman"/>
                <a:cs typeface="Times New Roman"/>
              </a:rPr>
              <a:t>eceiving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b="1" spc="155" dirty="0">
                <a:latin typeface="Times New Roman"/>
                <a:cs typeface="Times New Roman"/>
              </a:rPr>
              <a:t>O</a:t>
            </a:r>
            <a:r>
              <a:rPr sz="2100" spc="155" dirty="0">
                <a:latin typeface="Times New Roman"/>
                <a:cs typeface="Times New Roman"/>
              </a:rPr>
              <a:t>perating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b="1" spc="140" dirty="0">
                <a:latin typeface="Times New Roman"/>
                <a:cs typeface="Times New Roman"/>
              </a:rPr>
              <a:t>C</a:t>
            </a:r>
            <a:r>
              <a:rPr sz="2100" spc="140" dirty="0">
                <a:latin typeface="Times New Roman"/>
                <a:cs typeface="Times New Roman"/>
              </a:rPr>
              <a:t>haracteristic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X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axis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lang="en-US" sz="2100" spc="155" dirty="0">
                <a:latin typeface="Times New Roman"/>
                <a:cs typeface="Times New Roman"/>
              </a:rPr>
              <a:t>FPR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axis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T</a:t>
            </a:r>
            <a:r>
              <a:rPr lang="en-US" sz="2100" spc="165" dirty="0">
                <a:latin typeface="Times New Roman"/>
                <a:cs typeface="Times New Roman"/>
              </a:rPr>
              <a:t>PR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curve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plotted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by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varying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“decision”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67F085A0-AF91-793C-0B4F-DF786F79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22" y="1897182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253D15-0284-44EC-CD3F-09EF94357FD0}"/>
                  </a:ext>
                </a:extLst>
              </p14:cNvPr>
              <p14:cNvContentPartPr/>
              <p14:nvPr/>
            </p14:nvContentPartPr>
            <p14:xfrm>
              <a:off x="7321680" y="24764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253D15-0284-44EC-CD3F-09EF94357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2320" y="2467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0" dirty="0"/>
              <a:t>AUC</a:t>
            </a:r>
            <a:r>
              <a:rPr cap="small" spc="75" dirty="0"/>
              <a:t> </a:t>
            </a:r>
            <a:r>
              <a:rPr cap="small" spc="1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3CCA3-AED3-7BA9-C6C4-36242727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1" y="1828800"/>
            <a:ext cx="7772400" cy="1013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BC28C-24F9-33A8-7090-D5028B77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38511"/>
            <a:ext cx="3873500" cy="3073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4721AE-A24D-6558-2A58-38C37ECAECDE}"/>
                  </a:ext>
                </a:extLst>
              </p14:cNvPr>
              <p14:cNvContentPartPr/>
              <p14:nvPr/>
            </p14:nvContentPartPr>
            <p14:xfrm>
              <a:off x="1727280" y="1212840"/>
              <a:ext cx="7004520" cy="473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4721AE-A24D-6558-2A58-38C37ECAE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7920" y="1203480"/>
                <a:ext cx="7023240" cy="474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307793"/>
            <a:ext cx="54838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45" dirty="0"/>
              <a:t>Classification. </a:t>
            </a:r>
            <a:br>
              <a:rPr lang="en-US" cap="small" spc="145" dirty="0"/>
            </a:br>
            <a:r>
              <a:rPr lang="en-US" cap="small" spc="145" dirty="0"/>
              <a:t>Other Considerations</a:t>
            </a:r>
            <a:endParaRPr cap="small" spc="105" dirty="0"/>
          </a:p>
        </p:txBody>
      </p:sp>
    </p:spTree>
    <p:extLst>
      <p:ext uri="{BB962C8B-B14F-4D97-AF65-F5344CB8AC3E}">
        <p14:creationId xmlns:p14="http://schemas.microsoft.com/office/powerpoint/2010/main" val="425404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95" dirty="0"/>
              <a:t>Is</a:t>
            </a:r>
            <a:r>
              <a:rPr cap="small" spc="250" dirty="0"/>
              <a:t> </a:t>
            </a:r>
            <a:r>
              <a:rPr cap="small" spc="210" dirty="0"/>
              <a:t>the</a:t>
            </a:r>
            <a:r>
              <a:rPr cap="small" spc="250" dirty="0"/>
              <a:t> </a:t>
            </a:r>
            <a:r>
              <a:rPr cap="small" spc="210" dirty="0"/>
              <a:t>Coffee</a:t>
            </a:r>
            <a:r>
              <a:rPr cap="small" spc="265" dirty="0"/>
              <a:t> </a:t>
            </a:r>
            <a:r>
              <a:rPr cap="small" spc="40" dirty="0"/>
              <a:t>Good?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993"/>
            <a:ext cx="7294880" cy="46170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6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0" dirty="0">
                <a:latin typeface="Times New Roman"/>
                <a:cs typeface="Times New Roman"/>
              </a:rPr>
              <a:t>You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grind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and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brew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your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own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coffee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home</a:t>
            </a:r>
            <a:endParaRPr sz="2200">
              <a:latin typeface="Times New Roman"/>
              <a:cs typeface="Times New Roman"/>
            </a:endParaRPr>
          </a:p>
          <a:p>
            <a:pPr marL="286385" marR="307340" indent="-274320">
              <a:lnSpc>
                <a:spcPct val="11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0" dirty="0">
                <a:latin typeface="Times New Roman"/>
                <a:cs typeface="Times New Roman"/>
              </a:rPr>
              <a:t>You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can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control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grind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size,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amount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coffee,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the </a:t>
            </a:r>
            <a:r>
              <a:rPr sz="2200" spc="190" dirty="0">
                <a:latin typeface="Times New Roman"/>
                <a:cs typeface="Times New Roman"/>
              </a:rPr>
              <a:t>water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temperature,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brewing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time,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55" dirty="0">
                <a:latin typeface="Times New Roman"/>
                <a:cs typeface="Times New Roman"/>
              </a:rPr>
              <a:t>For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simplicity,</a:t>
            </a:r>
            <a:r>
              <a:rPr sz="2200" spc="60" dirty="0">
                <a:latin typeface="Times New Roman"/>
                <a:cs typeface="Times New Roman"/>
              </a:rPr>
              <a:t> let’s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look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only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coffee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amount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65"/>
              </a:spcBef>
            </a:pP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water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temperature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latin typeface="Times New Roman"/>
                <a:cs typeface="Times New Roman"/>
              </a:rPr>
              <a:t>Too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little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or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too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much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coffee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not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good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69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latin typeface="Times New Roman"/>
                <a:cs typeface="Times New Roman"/>
              </a:rPr>
              <a:t>Too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cold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or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too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hot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water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not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good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6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05" dirty="0">
                <a:latin typeface="Times New Roman"/>
                <a:cs typeface="Times New Roman"/>
              </a:rPr>
              <a:t>What’s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best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depends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on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person</a:t>
            </a:r>
            <a:endParaRPr sz="2200">
              <a:latin typeface="Times New Roman"/>
              <a:cs typeface="Times New Roman"/>
            </a:endParaRPr>
          </a:p>
          <a:p>
            <a:pPr marL="286385" marR="490855" indent="-274320" algn="just">
              <a:lnSpc>
                <a:spcPct val="11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0" dirty="0">
                <a:latin typeface="Times New Roman"/>
                <a:cs typeface="Times New Roman"/>
              </a:rPr>
              <a:t>You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experiment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with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different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coffee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amounts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and </a:t>
            </a:r>
            <a:r>
              <a:rPr sz="2200" spc="190" dirty="0">
                <a:latin typeface="Times New Roman"/>
                <a:cs typeface="Times New Roman"/>
              </a:rPr>
              <a:t>water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temperatures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Times New Roman"/>
                <a:cs typeface="Times New Roman"/>
              </a:rPr>
              <a:t>and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record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your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experience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as </a:t>
            </a:r>
            <a:r>
              <a:rPr sz="2200" spc="110" dirty="0">
                <a:latin typeface="Times New Roman"/>
                <a:cs typeface="Times New Roman"/>
              </a:rPr>
              <a:t>positive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or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negative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13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439" y="5956439"/>
            <a:ext cx="407924" cy="381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6532" y="5933541"/>
            <a:ext cx="953134" cy="46796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245483" y="5956363"/>
            <a:ext cx="290195" cy="422909"/>
          </a:xfrm>
          <a:custGeom>
            <a:avLst/>
            <a:gdLst/>
            <a:ahLst/>
            <a:cxnLst/>
            <a:rect l="l" t="t" r="r" b="b"/>
            <a:pathLst>
              <a:path w="290195" h="422910">
                <a:moveTo>
                  <a:pt x="151485" y="9956"/>
                </a:moveTo>
                <a:lnTo>
                  <a:pt x="150799" y="11353"/>
                </a:lnTo>
                <a:lnTo>
                  <a:pt x="150698" y="12065"/>
                </a:lnTo>
                <a:lnTo>
                  <a:pt x="151053" y="13449"/>
                </a:lnTo>
                <a:lnTo>
                  <a:pt x="151485" y="9956"/>
                </a:lnTo>
                <a:close/>
              </a:path>
              <a:path w="290195" h="422910">
                <a:moveTo>
                  <a:pt x="152666" y="19634"/>
                </a:moveTo>
                <a:lnTo>
                  <a:pt x="151053" y="13449"/>
                </a:lnTo>
                <a:lnTo>
                  <a:pt x="150749" y="16002"/>
                </a:lnTo>
                <a:lnTo>
                  <a:pt x="152666" y="19634"/>
                </a:lnTo>
                <a:close/>
              </a:path>
              <a:path w="290195" h="422910">
                <a:moveTo>
                  <a:pt x="154686" y="27076"/>
                </a:moveTo>
                <a:lnTo>
                  <a:pt x="154559" y="26885"/>
                </a:lnTo>
                <a:lnTo>
                  <a:pt x="154597" y="27076"/>
                </a:lnTo>
                <a:close/>
              </a:path>
              <a:path w="290195" h="422910">
                <a:moveTo>
                  <a:pt x="272910" y="145249"/>
                </a:moveTo>
                <a:lnTo>
                  <a:pt x="239128" y="145262"/>
                </a:lnTo>
                <a:lnTo>
                  <a:pt x="238861" y="145491"/>
                </a:lnTo>
                <a:lnTo>
                  <a:pt x="232410" y="151180"/>
                </a:lnTo>
                <a:lnTo>
                  <a:pt x="233045" y="150698"/>
                </a:lnTo>
                <a:lnTo>
                  <a:pt x="226060" y="156248"/>
                </a:lnTo>
                <a:lnTo>
                  <a:pt x="226314" y="155994"/>
                </a:lnTo>
                <a:lnTo>
                  <a:pt x="225971" y="156248"/>
                </a:lnTo>
                <a:lnTo>
                  <a:pt x="219608" y="160972"/>
                </a:lnTo>
                <a:lnTo>
                  <a:pt x="219290" y="161175"/>
                </a:lnTo>
                <a:lnTo>
                  <a:pt x="212725" y="165557"/>
                </a:lnTo>
                <a:lnTo>
                  <a:pt x="212852" y="165442"/>
                </a:lnTo>
                <a:lnTo>
                  <a:pt x="212661" y="165557"/>
                </a:lnTo>
                <a:lnTo>
                  <a:pt x="185801" y="182613"/>
                </a:lnTo>
                <a:lnTo>
                  <a:pt x="185928" y="182549"/>
                </a:lnTo>
                <a:lnTo>
                  <a:pt x="185547" y="182791"/>
                </a:lnTo>
                <a:lnTo>
                  <a:pt x="186309" y="150571"/>
                </a:lnTo>
                <a:lnTo>
                  <a:pt x="187058" y="81572"/>
                </a:lnTo>
                <a:lnTo>
                  <a:pt x="187032" y="80543"/>
                </a:lnTo>
                <a:lnTo>
                  <a:pt x="186944" y="79832"/>
                </a:lnTo>
                <a:lnTo>
                  <a:pt x="185547" y="56769"/>
                </a:lnTo>
                <a:lnTo>
                  <a:pt x="185293" y="52463"/>
                </a:lnTo>
                <a:lnTo>
                  <a:pt x="185166" y="52031"/>
                </a:lnTo>
                <a:lnTo>
                  <a:pt x="184200" y="41478"/>
                </a:lnTo>
                <a:lnTo>
                  <a:pt x="184150" y="40868"/>
                </a:lnTo>
                <a:lnTo>
                  <a:pt x="184150" y="41478"/>
                </a:lnTo>
                <a:lnTo>
                  <a:pt x="183705" y="33134"/>
                </a:lnTo>
                <a:lnTo>
                  <a:pt x="183375" y="29984"/>
                </a:lnTo>
                <a:lnTo>
                  <a:pt x="183134" y="28448"/>
                </a:lnTo>
                <a:lnTo>
                  <a:pt x="182549" y="25488"/>
                </a:lnTo>
                <a:lnTo>
                  <a:pt x="182499" y="25209"/>
                </a:lnTo>
                <a:lnTo>
                  <a:pt x="182499" y="25488"/>
                </a:lnTo>
                <a:lnTo>
                  <a:pt x="181800" y="22237"/>
                </a:lnTo>
                <a:lnTo>
                  <a:pt x="181737" y="21615"/>
                </a:lnTo>
                <a:lnTo>
                  <a:pt x="180898" y="18148"/>
                </a:lnTo>
                <a:lnTo>
                  <a:pt x="180594" y="17043"/>
                </a:lnTo>
                <a:lnTo>
                  <a:pt x="179590" y="13855"/>
                </a:lnTo>
                <a:lnTo>
                  <a:pt x="179590" y="33248"/>
                </a:lnTo>
                <a:lnTo>
                  <a:pt x="179590" y="13855"/>
                </a:lnTo>
                <a:lnTo>
                  <a:pt x="178765" y="12065"/>
                </a:lnTo>
                <a:lnTo>
                  <a:pt x="177901" y="20396"/>
                </a:lnTo>
                <a:lnTo>
                  <a:pt x="177901" y="25336"/>
                </a:lnTo>
                <a:lnTo>
                  <a:pt x="177571" y="23723"/>
                </a:lnTo>
                <a:lnTo>
                  <a:pt x="177520" y="24155"/>
                </a:lnTo>
                <a:lnTo>
                  <a:pt x="177469" y="23241"/>
                </a:lnTo>
                <a:lnTo>
                  <a:pt x="177571" y="23723"/>
                </a:lnTo>
                <a:lnTo>
                  <a:pt x="177761" y="21742"/>
                </a:lnTo>
                <a:lnTo>
                  <a:pt x="177660" y="24155"/>
                </a:lnTo>
                <a:lnTo>
                  <a:pt x="177901" y="25336"/>
                </a:lnTo>
                <a:lnTo>
                  <a:pt x="177901" y="20396"/>
                </a:lnTo>
                <a:lnTo>
                  <a:pt x="177774" y="21615"/>
                </a:lnTo>
                <a:lnTo>
                  <a:pt x="178320" y="16002"/>
                </a:lnTo>
                <a:lnTo>
                  <a:pt x="178765" y="12065"/>
                </a:lnTo>
                <a:lnTo>
                  <a:pt x="178943" y="10490"/>
                </a:lnTo>
                <a:lnTo>
                  <a:pt x="175768" y="5092"/>
                </a:lnTo>
                <a:lnTo>
                  <a:pt x="174472" y="4495"/>
                </a:lnTo>
                <a:lnTo>
                  <a:pt x="173228" y="2400"/>
                </a:lnTo>
                <a:lnTo>
                  <a:pt x="167271" y="355"/>
                </a:lnTo>
                <a:lnTo>
                  <a:pt x="166243" y="0"/>
                </a:lnTo>
                <a:lnTo>
                  <a:pt x="165252" y="406"/>
                </a:lnTo>
                <a:lnTo>
                  <a:pt x="159385" y="1562"/>
                </a:lnTo>
                <a:lnTo>
                  <a:pt x="157454" y="3581"/>
                </a:lnTo>
                <a:lnTo>
                  <a:pt x="157226" y="3683"/>
                </a:lnTo>
                <a:lnTo>
                  <a:pt x="157226" y="36271"/>
                </a:lnTo>
                <a:lnTo>
                  <a:pt x="156870" y="33134"/>
                </a:lnTo>
                <a:lnTo>
                  <a:pt x="156895" y="33261"/>
                </a:lnTo>
                <a:lnTo>
                  <a:pt x="157010" y="34239"/>
                </a:lnTo>
                <a:lnTo>
                  <a:pt x="157060" y="34772"/>
                </a:lnTo>
                <a:lnTo>
                  <a:pt x="157226" y="36271"/>
                </a:lnTo>
                <a:lnTo>
                  <a:pt x="157226" y="3683"/>
                </a:lnTo>
                <a:lnTo>
                  <a:pt x="155321" y="4470"/>
                </a:lnTo>
                <a:lnTo>
                  <a:pt x="155321" y="25476"/>
                </a:lnTo>
                <a:lnTo>
                  <a:pt x="155028" y="24587"/>
                </a:lnTo>
                <a:lnTo>
                  <a:pt x="155244" y="25476"/>
                </a:lnTo>
                <a:lnTo>
                  <a:pt x="155321" y="4470"/>
                </a:lnTo>
                <a:lnTo>
                  <a:pt x="153924" y="5041"/>
                </a:lnTo>
                <a:lnTo>
                  <a:pt x="151587" y="9766"/>
                </a:lnTo>
                <a:lnTo>
                  <a:pt x="151422" y="10490"/>
                </a:lnTo>
                <a:lnTo>
                  <a:pt x="151269" y="11722"/>
                </a:lnTo>
                <a:lnTo>
                  <a:pt x="151155" y="13804"/>
                </a:lnTo>
                <a:lnTo>
                  <a:pt x="152666" y="19634"/>
                </a:lnTo>
                <a:lnTo>
                  <a:pt x="154686" y="27076"/>
                </a:lnTo>
                <a:lnTo>
                  <a:pt x="154673" y="27393"/>
                </a:lnTo>
                <a:lnTo>
                  <a:pt x="156464" y="34772"/>
                </a:lnTo>
                <a:lnTo>
                  <a:pt x="156591" y="34950"/>
                </a:lnTo>
                <a:lnTo>
                  <a:pt x="157353" y="38201"/>
                </a:lnTo>
                <a:lnTo>
                  <a:pt x="157492" y="40868"/>
                </a:lnTo>
                <a:lnTo>
                  <a:pt x="157607" y="43434"/>
                </a:lnTo>
                <a:lnTo>
                  <a:pt x="158750" y="54597"/>
                </a:lnTo>
                <a:lnTo>
                  <a:pt x="158623" y="54203"/>
                </a:lnTo>
                <a:lnTo>
                  <a:pt x="158648" y="54597"/>
                </a:lnTo>
                <a:lnTo>
                  <a:pt x="160515" y="81432"/>
                </a:lnTo>
                <a:lnTo>
                  <a:pt x="159753" y="150672"/>
                </a:lnTo>
                <a:lnTo>
                  <a:pt x="159753" y="151168"/>
                </a:lnTo>
                <a:lnTo>
                  <a:pt x="158737" y="198450"/>
                </a:lnTo>
                <a:lnTo>
                  <a:pt x="158724" y="199097"/>
                </a:lnTo>
                <a:lnTo>
                  <a:pt x="158711" y="199453"/>
                </a:lnTo>
                <a:lnTo>
                  <a:pt x="146431" y="207073"/>
                </a:lnTo>
                <a:lnTo>
                  <a:pt x="145859" y="207391"/>
                </a:lnTo>
                <a:lnTo>
                  <a:pt x="131699" y="215341"/>
                </a:lnTo>
                <a:lnTo>
                  <a:pt x="132207" y="215099"/>
                </a:lnTo>
                <a:lnTo>
                  <a:pt x="105130" y="228942"/>
                </a:lnTo>
                <a:lnTo>
                  <a:pt x="104686" y="229120"/>
                </a:lnTo>
                <a:lnTo>
                  <a:pt x="92837" y="234061"/>
                </a:lnTo>
                <a:lnTo>
                  <a:pt x="92964" y="233984"/>
                </a:lnTo>
                <a:lnTo>
                  <a:pt x="92773" y="234061"/>
                </a:lnTo>
                <a:lnTo>
                  <a:pt x="64008" y="245618"/>
                </a:lnTo>
                <a:lnTo>
                  <a:pt x="63296" y="245922"/>
                </a:lnTo>
                <a:lnTo>
                  <a:pt x="38747" y="252437"/>
                </a:lnTo>
                <a:lnTo>
                  <a:pt x="38531" y="252501"/>
                </a:lnTo>
                <a:lnTo>
                  <a:pt x="27686" y="254838"/>
                </a:lnTo>
                <a:lnTo>
                  <a:pt x="26924" y="254990"/>
                </a:lnTo>
                <a:lnTo>
                  <a:pt x="27482" y="254876"/>
                </a:lnTo>
                <a:lnTo>
                  <a:pt x="11303" y="257378"/>
                </a:lnTo>
                <a:lnTo>
                  <a:pt x="8636" y="258102"/>
                </a:lnTo>
                <a:lnTo>
                  <a:pt x="3175" y="260210"/>
                </a:lnTo>
                <a:lnTo>
                  <a:pt x="0" y="264833"/>
                </a:lnTo>
                <a:lnTo>
                  <a:pt x="0" y="275132"/>
                </a:lnTo>
                <a:lnTo>
                  <a:pt x="3175" y="279755"/>
                </a:lnTo>
                <a:lnTo>
                  <a:pt x="8636" y="281863"/>
                </a:lnTo>
                <a:lnTo>
                  <a:pt x="13462" y="282727"/>
                </a:lnTo>
                <a:lnTo>
                  <a:pt x="30099" y="282397"/>
                </a:lnTo>
                <a:lnTo>
                  <a:pt x="71120" y="272630"/>
                </a:lnTo>
                <a:lnTo>
                  <a:pt x="103378" y="259892"/>
                </a:lnTo>
                <a:lnTo>
                  <a:pt x="103632" y="259816"/>
                </a:lnTo>
                <a:lnTo>
                  <a:pt x="115214" y="254990"/>
                </a:lnTo>
                <a:lnTo>
                  <a:pt x="115570" y="254838"/>
                </a:lnTo>
                <a:lnTo>
                  <a:pt x="116586" y="254419"/>
                </a:lnTo>
                <a:lnTo>
                  <a:pt x="117602" y="253949"/>
                </a:lnTo>
                <a:lnTo>
                  <a:pt x="120218" y="252603"/>
                </a:lnTo>
                <a:lnTo>
                  <a:pt x="120535" y="252437"/>
                </a:lnTo>
                <a:lnTo>
                  <a:pt x="132321" y="246380"/>
                </a:lnTo>
                <a:lnTo>
                  <a:pt x="133578" y="245732"/>
                </a:lnTo>
                <a:lnTo>
                  <a:pt x="145415" y="239649"/>
                </a:lnTo>
                <a:lnTo>
                  <a:pt x="157810" y="232676"/>
                </a:lnTo>
                <a:lnTo>
                  <a:pt x="155435" y="320776"/>
                </a:lnTo>
                <a:lnTo>
                  <a:pt x="155422" y="321564"/>
                </a:lnTo>
                <a:lnTo>
                  <a:pt x="153797" y="380161"/>
                </a:lnTo>
                <a:lnTo>
                  <a:pt x="153797" y="379120"/>
                </a:lnTo>
                <a:lnTo>
                  <a:pt x="153682" y="380161"/>
                </a:lnTo>
                <a:lnTo>
                  <a:pt x="150749" y="407022"/>
                </a:lnTo>
                <a:lnTo>
                  <a:pt x="150622" y="408825"/>
                </a:lnTo>
                <a:lnTo>
                  <a:pt x="150876" y="410641"/>
                </a:lnTo>
                <a:lnTo>
                  <a:pt x="153162" y="416928"/>
                </a:lnTo>
                <a:lnTo>
                  <a:pt x="154178" y="419392"/>
                </a:lnTo>
                <a:lnTo>
                  <a:pt x="156210" y="421271"/>
                </a:lnTo>
                <a:lnTo>
                  <a:pt x="158877" y="421919"/>
                </a:lnTo>
                <a:lnTo>
                  <a:pt x="161417" y="422567"/>
                </a:lnTo>
                <a:lnTo>
                  <a:pt x="164084" y="421894"/>
                </a:lnTo>
                <a:lnTo>
                  <a:pt x="169824" y="416902"/>
                </a:lnTo>
                <a:lnTo>
                  <a:pt x="171704" y="415340"/>
                </a:lnTo>
                <a:lnTo>
                  <a:pt x="172974" y="413207"/>
                </a:lnTo>
                <a:lnTo>
                  <a:pt x="173520" y="410641"/>
                </a:lnTo>
                <a:lnTo>
                  <a:pt x="179705" y="383489"/>
                </a:lnTo>
                <a:lnTo>
                  <a:pt x="180086" y="380961"/>
                </a:lnTo>
                <a:lnTo>
                  <a:pt x="181876" y="320763"/>
                </a:lnTo>
                <a:lnTo>
                  <a:pt x="184696" y="216115"/>
                </a:lnTo>
                <a:lnTo>
                  <a:pt x="186334" y="215099"/>
                </a:lnTo>
                <a:lnTo>
                  <a:pt x="200660" y="206209"/>
                </a:lnTo>
                <a:lnTo>
                  <a:pt x="200787" y="206082"/>
                </a:lnTo>
                <a:lnTo>
                  <a:pt x="227711" y="188696"/>
                </a:lnTo>
                <a:lnTo>
                  <a:pt x="228473" y="188175"/>
                </a:lnTo>
                <a:lnTo>
                  <a:pt x="235585" y="182918"/>
                </a:lnTo>
                <a:lnTo>
                  <a:pt x="235966" y="182549"/>
                </a:lnTo>
                <a:lnTo>
                  <a:pt x="242824" y="176834"/>
                </a:lnTo>
                <a:lnTo>
                  <a:pt x="243078" y="176568"/>
                </a:lnTo>
                <a:lnTo>
                  <a:pt x="249809" y="170611"/>
                </a:lnTo>
                <a:lnTo>
                  <a:pt x="256921" y="163525"/>
                </a:lnTo>
                <a:lnTo>
                  <a:pt x="259511" y="160731"/>
                </a:lnTo>
                <a:lnTo>
                  <a:pt x="263271" y="156679"/>
                </a:lnTo>
                <a:lnTo>
                  <a:pt x="268312" y="150698"/>
                </a:lnTo>
                <a:lnTo>
                  <a:pt x="272910" y="145249"/>
                </a:lnTo>
                <a:close/>
              </a:path>
              <a:path w="290195" h="422910">
                <a:moveTo>
                  <a:pt x="289941" y="125095"/>
                </a:moveTo>
                <a:lnTo>
                  <a:pt x="289775" y="122085"/>
                </a:lnTo>
                <a:lnTo>
                  <a:pt x="289560" y="118033"/>
                </a:lnTo>
                <a:lnTo>
                  <a:pt x="280416" y="109639"/>
                </a:lnTo>
                <a:lnTo>
                  <a:pt x="273304" y="109804"/>
                </a:lnTo>
                <a:lnTo>
                  <a:pt x="268986" y="114198"/>
                </a:lnTo>
                <a:lnTo>
                  <a:pt x="260604" y="122478"/>
                </a:lnTo>
                <a:lnTo>
                  <a:pt x="261112" y="122085"/>
                </a:lnTo>
                <a:lnTo>
                  <a:pt x="258826" y="124129"/>
                </a:lnTo>
                <a:lnTo>
                  <a:pt x="257924" y="125095"/>
                </a:lnTo>
                <a:lnTo>
                  <a:pt x="244919" y="139750"/>
                </a:lnTo>
                <a:lnTo>
                  <a:pt x="244233" y="140385"/>
                </a:lnTo>
                <a:lnTo>
                  <a:pt x="239141" y="145249"/>
                </a:lnTo>
                <a:lnTo>
                  <a:pt x="272910" y="145249"/>
                </a:lnTo>
                <a:lnTo>
                  <a:pt x="276148" y="141414"/>
                </a:lnTo>
                <a:lnTo>
                  <a:pt x="276479" y="141033"/>
                </a:lnTo>
                <a:lnTo>
                  <a:pt x="276098" y="141414"/>
                </a:lnTo>
                <a:lnTo>
                  <a:pt x="277761" y="139560"/>
                </a:lnTo>
                <a:lnTo>
                  <a:pt x="278130" y="139153"/>
                </a:lnTo>
                <a:lnTo>
                  <a:pt x="278511" y="138798"/>
                </a:lnTo>
                <a:lnTo>
                  <a:pt x="286004" y="129844"/>
                </a:lnTo>
                <a:lnTo>
                  <a:pt x="289941" y="125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9813" y="6048324"/>
            <a:ext cx="151764" cy="2590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3046" y="6087351"/>
            <a:ext cx="492759" cy="3929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0448" y="6061493"/>
            <a:ext cx="360045" cy="2715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125" y="5857481"/>
            <a:ext cx="625609" cy="429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6262" y="1781555"/>
            <a:ext cx="6715714" cy="399977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3B1AA5-FC2F-4663-C6DE-35F0BB1C340D}"/>
                  </a:ext>
                </a:extLst>
              </p14:cNvPr>
              <p14:cNvContentPartPr/>
              <p14:nvPr/>
            </p14:nvContentPartPr>
            <p14:xfrm>
              <a:off x="2095560" y="2203200"/>
              <a:ext cx="3918600" cy="268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3B1AA5-FC2F-4663-C6DE-35F0BB1C34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6200" y="2193840"/>
                <a:ext cx="3937320" cy="26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41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Experiment</a:t>
            </a:r>
          </a:p>
        </p:txBody>
      </p:sp>
      <p:sp>
        <p:nvSpPr>
          <p:cNvPr id="3" name="object 3"/>
          <p:cNvSpPr/>
          <p:nvPr/>
        </p:nvSpPr>
        <p:spPr>
          <a:xfrm>
            <a:off x="1364614" y="3190494"/>
            <a:ext cx="539750" cy="247015"/>
          </a:xfrm>
          <a:custGeom>
            <a:avLst/>
            <a:gdLst/>
            <a:ahLst/>
            <a:cxnLst/>
            <a:rect l="l" t="t" r="r" b="b"/>
            <a:pathLst>
              <a:path w="539750" h="247014">
                <a:moveTo>
                  <a:pt x="460502" y="0"/>
                </a:moveTo>
                <a:lnTo>
                  <a:pt x="456946" y="10032"/>
                </a:lnTo>
                <a:lnTo>
                  <a:pt x="471261" y="16269"/>
                </a:lnTo>
                <a:lnTo>
                  <a:pt x="483552" y="24876"/>
                </a:lnTo>
                <a:lnTo>
                  <a:pt x="508511" y="64650"/>
                </a:lnTo>
                <a:lnTo>
                  <a:pt x="516762" y="122300"/>
                </a:lnTo>
                <a:lnTo>
                  <a:pt x="515836" y="144085"/>
                </a:lnTo>
                <a:lnTo>
                  <a:pt x="508458" y="181701"/>
                </a:lnTo>
                <a:lnTo>
                  <a:pt x="483536" y="222154"/>
                </a:lnTo>
                <a:lnTo>
                  <a:pt x="457327" y="237108"/>
                </a:lnTo>
                <a:lnTo>
                  <a:pt x="460502" y="247014"/>
                </a:lnTo>
                <a:lnTo>
                  <a:pt x="507632" y="219082"/>
                </a:lnTo>
                <a:lnTo>
                  <a:pt x="527829" y="186507"/>
                </a:lnTo>
                <a:lnTo>
                  <a:pt x="537977" y="146311"/>
                </a:lnTo>
                <a:lnTo>
                  <a:pt x="539241" y="123570"/>
                </a:lnTo>
                <a:lnTo>
                  <a:pt x="537977" y="100974"/>
                </a:lnTo>
                <a:lnTo>
                  <a:pt x="527829" y="60831"/>
                </a:lnTo>
                <a:lnTo>
                  <a:pt x="507615" y="28164"/>
                </a:lnTo>
                <a:lnTo>
                  <a:pt x="478381" y="6498"/>
                </a:lnTo>
                <a:lnTo>
                  <a:pt x="460502" y="0"/>
                </a:lnTo>
                <a:close/>
              </a:path>
              <a:path w="539750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4"/>
                </a:lnTo>
                <a:lnTo>
                  <a:pt x="81915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6" y="10032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585087"/>
            <a:ext cx="6848475" cy="282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7084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Assume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hypothesis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space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space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155" dirty="0">
                <a:latin typeface="Times New Roman"/>
                <a:cs typeface="Times New Roman"/>
              </a:rPr>
              <a:t>rectangles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25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is,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1478915" algn="l"/>
              </a:tabLst>
            </a:pPr>
            <a:r>
              <a:rPr sz="2100" dirty="0">
                <a:latin typeface="STIXGeneral"/>
                <a:cs typeface="STIXGeneral"/>
              </a:rPr>
              <a:t>ℎ</a:t>
            </a:r>
            <a:r>
              <a:rPr sz="2100" spc="3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𝑎,</a:t>
            </a:r>
            <a:r>
              <a:rPr sz="2100" spc="-185" dirty="0">
                <a:latin typeface="STIXGeneral"/>
                <a:cs typeface="STIXGeneral"/>
              </a:rPr>
              <a:t> </a:t>
            </a:r>
            <a:r>
              <a:rPr sz="2100" spc="110" dirty="0">
                <a:latin typeface="STIXGeneral"/>
                <a:cs typeface="STIXGeneral"/>
              </a:rPr>
              <a:t>𝑡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45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𝑝𝑜𝑠𝑖𝑡𝑖𝑣𝑒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if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95" dirty="0">
                <a:latin typeface="STIXGeneral"/>
                <a:cs typeface="STIXGeneral"/>
              </a:rPr>
              <a:t>𝑎</a:t>
            </a:r>
            <a:r>
              <a:rPr sz="2250" spc="142" baseline="-16666" dirty="0">
                <a:latin typeface="STIXGeneral"/>
                <a:cs typeface="STIXGeneral"/>
              </a:rPr>
              <a:t>1</a:t>
            </a:r>
            <a:r>
              <a:rPr sz="2250" spc="405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≤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𝑎</a:t>
            </a:r>
            <a:r>
              <a:rPr sz="2100" spc="114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≤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0" dirty="0">
                <a:latin typeface="STIXGeneral"/>
                <a:cs typeface="STIXGeneral"/>
              </a:rPr>
              <a:t>𝑎</a:t>
            </a:r>
            <a:r>
              <a:rPr sz="2250" spc="179" baseline="-16666" dirty="0">
                <a:latin typeface="STIXGeneral"/>
                <a:cs typeface="STIXGeneral"/>
              </a:rPr>
              <a:t>2</a:t>
            </a:r>
            <a:r>
              <a:rPr sz="2250" spc="254" baseline="-16666" dirty="0">
                <a:latin typeface="STIXGeneral"/>
                <a:cs typeface="STIXGeneral"/>
              </a:rPr>
              <a:t> </a:t>
            </a:r>
            <a:r>
              <a:rPr sz="2100" spc="100" dirty="0">
                <a:latin typeface="STIXGeneral"/>
                <a:cs typeface="STIXGeneral"/>
              </a:rPr>
              <a:t>and</a:t>
            </a:r>
            <a:r>
              <a:rPr sz="2100" spc="-65" dirty="0">
                <a:latin typeface="STIXGeneral"/>
                <a:cs typeface="STIXGeneral"/>
              </a:rPr>
              <a:t> </a:t>
            </a:r>
            <a:r>
              <a:rPr sz="2100" spc="110" dirty="0">
                <a:latin typeface="STIXGeneral"/>
                <a:cs typeface="STIXGeneral"/>
              </a:rPr>
              <a:t>𝑡</a:t>
            </a:r>
            <a:r>
              <a:rPr sz="2250" spc="165" baseline="-16666" dirty="0">
                <a:latin typeface="STIXGeneral"/>
                <a:cs typeface="STIXGeneral"/>
              </a:rPr>
              <a:t>1</a:t>
            </a:r>
            <a:r>
              <a:rPr sz="2250" spc="419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≤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70" dirty="0">
                <a:latin typeface="STIXGeneral"/>
                <a:cs typeface="STIXGeneral"/>
              </a:rPr>
              <a:t>𝑡</a:t>
            </a:r>
            <a:r>
              <a:rPr sz="2100" spc="11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≤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𝑡</a:t>
            </a:r>
            <a:r>
              <a:rPr sz="2250" spc="157" baseline="-16666" dirty="0">
                <a:latin typeface="STIXGeneral"/>
                <a:cs typeface="STIXGeneral"/>
              </a:rPr>
              <a:t>2</a:t>
            </a:r>
            <a:endParaRPr sz="2250" baseline="-16666">
              <a:latin typeface="STIXGeneral"/>
              <a:cs typeface="STIXGeneral"/>
            </a:endParaRPr>
          </a:p>
          <a:p>
            <a:pPr marL="299085" marR="17780" indent="-274320">
              <a:lnSpc>
                <a:spcPct val="120100"/>
              </a:lnSpc>
              <a:spcBef>
                <a:spcPts val="5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15" dirty="0">
                <a:latin typeface="Times New Roman"/>
                <a:cs typeface="Times New Roman"/>
              </a:rPr>
              <a:t>What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G,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version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space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based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0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70" dirty="0"/>
              <a:t>Accuracy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157084" cy="40957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simplest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prediction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correct?”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email,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model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predicts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spam.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80" dirty="0">
                <a:latin typeface="Times New Roman"/>
                <a:cs typeface="Times New Roman"/>
              </a:rPr>
              <a:t>correct?</a:t>
            </a:r>
            <a:endParaRPr sz="2000">
              <a:latin typeface="Times New Roman"/>
              <a:cs typeface="Times New Roman"/>
            </a:endParaRPr>
          </a:p>
          <a:p>
            <a:pPr marL="652780" marR="735330" lvl="1" indent="-274320">
              <a:lnSpc>
                <a:spcPct val="12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patient,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model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predicts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patient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is </a:t>
            </a:r>
            <a:r>
              <a:rPr sz="2000" spc="114" dirty="0">
                <a:latin typeface="Times New Roman"/>
                <a:cs typeface="Times New Roman"/>
              </a:rPr>
              <a:t>suffering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Heart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disease.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correct?</a:t>
            </a:r>
            <a:endParaRPr sz="20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484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loan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application,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model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recommends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reject. </a:t>
            </a:r>
            <a:r>
              <a:rPr sz="2000" spc="140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recommendation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correct?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Given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dataset,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accuracy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percentage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objects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2000" spc="60" dirty="0">
                <a:latin typeface="Times New Roman"/>
                <a:cs typeface="Times New Roman"/>
              </a:rPr>
              <a:t>model’s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predictions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S,</a:t>
            </a:r>
            <a:r>
              <a:rPr cap="small" spc="110" dirty="0"/>
              <a:t> </a:t>
            </a:r>
            <a:r>
              <a:rPr cap="small" spc="114" dirty="0"/>
              <a:t>G,</a:t>
            </a:r>
            <a:r>
              <a:rPr cap="small" spc="110" dirty="0"/>
              <a:t> </a:t>
            </a:r>
            <a:r>
              <a:rPr cap="small" spc="150" dirty="0"/>
              <a:t>Version</a:t>
            </a:r>
            <a:r>
              <a:rPr cap="small" spc="270" dirty="0"/>
              <a:t> </a:t>
            </a:r>
            <a:r>
              <a:rPr cap="small" spc="140" dirty="0"/>
              <a:t>Space, </a:t>
            </a:r>
            <a:r>
              <a:rPr cap="small" dirty="0"/>
              <a:t>Max</a:t>
            </a:r>
            <a:r>
              <a:rPr cap="small" spc="280" dirty="0"/>
              <a:t> </a:t>
            </a:r>
            <a:r>
              <a:rPr cap="small" spc="114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439" y="5956439"/>
            <a:ext cx="407924" cy="381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6532" y="5933541"/>
            <a:ext cx="953134" cy="46796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245483" y="5956363"/>
            <a:ext cx="290195" cy="422909"/>
          </a:xfrm>
          <a:custGeom>
            <a:avLst/>
            <a:gdLst/>
            <a:ahLst/>
            <a:cxnLst/>
            <a:rect l="l" t="t" r="r" b="b"/>
            <a:pathLst>
              <a:path w="290195" h="422910">
                <a:moveTo>
                  <a:pt x="151485" y="9956"/>
                </a:moveTo>
                <a:lnTo>
                  <a:pt x="150799" y="11353"/>
                </a:lnTo>
                <a:lnTo>
                  <a:pt x="150698" y="12065"/>
                </a:lnTo>
                <a:lnTo>
                  <a:pt x="151053" y="13449"/>
                </a:lnTo>
                <a:lnTo>
                  <a:pt x="151485" y="9956"/>
                </a:lnTo>
                <a:close/>
              </a:path>
              <a:path w="290195" h="422910">
                <a:moveTo>
                  <a:pt x="152666" y="19634"/>
                </a:moveTo>
                <a:lnTo>
                  <a:pt x="151053" y="13449"/>
                </a:lnTo>
                <a:lnTo>
                  <a:pt x="150749" y="16002"/>
                </a:lnTo>
                <a:lnTo>
                  <a:pt x="152666" y="19634"/>
                </a:lnTo>
                <a:close/>
              </a:path>
              <a:path w="290195" h="422910">
                <a:moveTo>
                  <a:pt x="154686" y="27076"/>
                </a:moveTo>
                <a:lnTo>
                  <a:pt x="154559" y="26885"/>
                </a:lnTo>
                <a:lnTo>
                  <a:pt x="154597" y="27076"/>
                </a:lnTo>
                <a:close/>
              </a:path>
              <a:path w="290195" h="422910">
                <a:moveTo>
                  <a:pt x="272910" y="145249"/>
                </a:moveTo>
                <a:lnTo>
                  <a:pt x="239128" y="145262"/>
                </a:lnTo>
                <a:lnTo>
                  <a:pt x="238861" y="145491"/>
                </a:lnTo>
                <a:lnTo>
                  <a:pt x="232410" y="151180"/>
                </a:lnTo>
                <a:lnTo>
                  <a:pt x="233045" y="150698"/>
                </a:lnTo>
                <a:lnTo>
                  <a:pt x="226060" y="156248"/>
                </a:lnTo>
                <a:lnTo>
                  <a:pt x="226314" y="155994"/>
                </a:lnTo>
                <a:lnTo>
                  <a:pt x="225971" y="156248"/>
                </a:lnTo>
                <a:lnTo>
                  <a:pt x="219608" y="160972"/>
                </a:lnTo>
                <a:lnTo>
                  <a:pt x="219290" y="161175"/>
                </a:lnTo>
                <a:lnTo>
                  <a:pt x="212725" y="165557"/>
                </a:lnTo>
                <a:lnTo>
                  <a:pt x="212852" y="165442"/>
                </a:lnTo>
                <a:lnTo>
                  <a:pt x="212661" y="165557"/>
                </a:lnTo>
                <a:lnTo>
                  <a:pt x="185801" y="182613"/>
                </a:lnTo>
                <a:lnTo>
                  <a:pt x="185928" y="182549"/>
                </a:lnTo>
                <a:lnTo>
                  <a:pt x="185547" y="182791"/>
                </a:lnTo>
                <a:lnTo>
                  <a:pt x="186309" y="150571"/>
                </a:lnTo>
                <a:lnTo>
                  <a:pt x="187058" y="81572"/>
                </a:lnTo>
                <a:lnTo>
                  <a:pt x="187032" y="80543"/>
                </a:lnTo>
                <a:lnTo>
                  <a:pt x="186944" y="79832"/>
                </a:lnTo>
                <a:lnTo>
                  <a:pt x="185547" y="56769"/>
                </a:lnTo>
                <a:lnTo>
                  <a:pt x="185293" y="52463"/>
                </a:lnTo>
                <a:lnTo>
                  <a:pt x="185166" y="52031"/>
                </a:lnTo>
                <a:lnTo>
                  <a:pt x="184200" y="41478"/>
                </a:lnTo>
                <a:lnTo>
                  <a:pt x="184150" y="40868"/>
                </a:lnTo>
                <a:lnTo>
                  <a:pt x="184150" y="41478"/>
                </a:lnTo>
                <a:lnTo>
                  <a:pt x="183705" y="33134"/>
                </a:lnTo>
                <a:lnTo>
                  <a:pt x="183375" y="29984"/>
                </a:lnTo>
                <a:lnTo>
                  <a:pt x="183134" y="28448"/>
                </a:lnTo>
                <a:lnTo>
                  <a:pt x="182549" y="25488"/>
                </a:lnTo>
                <a:lnTo>
                  <a:pt x="182499" y="25209"/>
                </a:lnTo>
                <a:lnTo>
                  <a:pt x="182499" y="25488"/>
                </a:lnTo>
                <a:lnTo>
                  <a:pt x="181800" y="22237"/>
                </a:lnTo>
                <a:lnTo>
                  <a:pt x="181737" y="21615"/>
                </a:lnTo>
                <a:lnTo>
                  <a:pt x="180898" y="18148"/>
                </a:lnTo>
                <a:lnTo>
                  <a:pt x="180594" y="17043"/>
                </a:lnTo>
                <a:lnTo>
                  <a:pt x="179590" y="13855"/>
                </a:lnTo>
                <a:lnTo>
                  <a:pt x="179590" y="33248"/>
                </a:lnTo>
                <a:lnTo>
                  <a:pt x="179590" y="13855"/>
                </a:lnTo>
                <a:lnTo>
                  <a:pt x="178765" y="12065"/>
                </a:lnTo>
                <a:lnTo>
                  <a:pt x="177901" y="20396"/>
                </a:lnTo>
                <a:lnTo>
                  <a:pt x="177901" y="25336"/>
                </a:lnTo>
                <a:lnTo>
                  <a:pt x="177571" y="23723"/>
                </a:lnTo>
                <a:lnTo>
                  <a:pt x="177520" y="24155"/>
                </a:lnTo>
                <a:lnTo>
                  <a:pt x="177469" y="23241"/>
                </a:lnTo>
                <a:lnTo>
                  <a:pt x="177571" y="23723"/>
                </a:lnTo>
                <a:lnTo>
                  <a:pt x="177761" y="21742"/>
                </a:lnTo>
                <a:lnTo>
                  <a:pt x="177660" y="24155"/>
                </a:lnTo>
                <a:lnTo>
                  <a:pt x="177901" y="25336"/>
                </a:lnTo>
                <a:lnTo>
                  <a:pt x="177901" y="20396"/>
                </a:lnTo>
                <a:lnTo>
                  <a:pt x="177774" y="21615"/>
                </a:lnTo>
                <a:lnTo>
                  <a:pt x="178320" y="16002"/>
                </a:lnTo>
                <a:lnTo>
                  <a:pt x="178765" y="12065"/>
                </a:lnTo>
                <a:lnTo>
                  <a:pt x="178943" y="10490"/>
                </a:lnTo>
                <a:lnTo>
                  <a:pt x="175768" y="5092"/>
                </a:lnTo>
                <a:lnTo>
                  <a:pt x="174472" y="4495"/>
                </a:lnTo>
                <a:lnTo>
                  <a:pt x="173228" y="2400"/>
                </a:lnTo>
                <a:lnTo>
                  <a:pt x="167271" y="355"/>
                </a:lnTo>
                <a:lnTo>
                  <a:pt x="166243" y="0"/>
                </a:lnTo>
                <a:lnTo>
                  <a:pt x="165252" y="406"/>
                </a:lnTo>
                <a:lnTo>
                  <a:pt x="159385" y="1562"/>
                </a:lnTo>
                <a:lnTo>
                  <a:pt x="157454" y="3581"/>
                </a:lnTo>
                <a:lnTo>
                  <a:pt x="157226" y="3683"/>
                </a:lnTo>
                <a:lnTo>
                  <a:pt x="157226" y="36271"/>
                </a:lnTo>
                <a:lnTo>
                  <a:pt x="156870" y="33134"/>
                </a:lnTo>
                <a:lnTo>
                  <a:pt x="156895" y="33261"/>
                </a:lnTo>
                <a:lnTo>
                  <a:pt x="157010" y="34239"/>
                </a:lnTo>
                <a:lnTo>
                  <a:pt x="157060" y="34772"/>
                </a:lnTo>
                <a:lnTo>
                  <a:pt x="157226" y="36271"/>
                </a:lnTo>
                <a:lnTo>
                  <a:pt x="157226" y="3683"/>
                </a:lnTo>
                <a:lnTo>
                  <a:pt x="155321" y="4470"/>
                </a:lnTo>
                <a:lnTo>
                  <a:pt x="155321" y="25476"/>
                </a:lnTo>
                <a:lnTo>
                  <a:pt x="155028" y="24587"/>
                </a:lnTo>
                <a:lnTo>
                  <a:pt x="155244" y="25476"/>
                </a:lnTo>
                <a:lnTo>
                  <a:pt x="155321" y="4470"/>
                </a:lnTo>
                <a:lnTo>
                  <a:pt x="153924" y="5041"/>
                </a:lnTo>
                <a:lnTo>
                  <a:pt x="151587" y="9766"/>
                </a:lnTo>
                <a:lnTo>
                  <a:pt x="151422" y="10490"/>
                </a:lnTo>
                <a:lnTo>
                  <a:pt x="151269" y="11722"/>
                </a:lnTo>
                <a:lnTo>
                  <a:pt x="151155" y="13804"/>
                </a:lnTo>
                <a:lnTo>
                  <a:pt x="152666" y="19634"/>
                </a:lnTo>
                <a:lnTo>
                  <a:pt x="154686" y="27076"/>
                </a:lnTo>
                <a:lnTo>
                  <a:pt x="154673" y="27393"/>
                </a:lnTo>
                <a:lnTo>
                  <a:pt x="156464" y="34772"/>
                </a:lnTo>
                <a:lnTo>
                  <a:pt x="156591" y="34950"/>
                </a:lnTo>
                <a:lnTo>
                  <a:pt x="157353" y="38201"/>
                </a:lnTo>
                <a:lnTo>
                  <a:pt x="157492" y="40868"/>
                </a:lnTo>
                <a:lnTo>
                  <a:pt x="157607" y="43434"/>
                </a:lnTo>
                <a:lnTo>
                  <a:pt x="158750" y="54597"/>
                </a:lnTo>
                <a:lnTo>
                  <a:pt x="158623" y="54203"/>
                </a:lnTo>
                <a:lnTo>
                  <a:pt x="158648" y="54597"/>
                </a:lnTo>
                <a:lnTo>
                  <a:pt x="160515" y="81432"/>
                </a:lnTo>
                <a:lnTo>
                  <a:pt x="159753" y="150672"/>
                </a:lnTo>
                <a:lnTo>
                  <a:pt x="159753" y="151168"/>
                </a:lnTo>
                <a:lnTo>
                  <a:pt x="158737" y="198450"/>
                </a:lnTo>
                <a:lnTo>
                  <a:pt x="158724" y="199097"/>
                </a:lnTo>
                <a:lnTo>
                  <a:pt x="158711" y="199453"/>
                </a:lnTo>
                <a:lnTo>
                  <a:pt x="146431" y="207073"/>
                </a:lnTo>
                <a:lnTo>
                  <a:pt x="145859" y="207391"/>
                </a:lnTo>
                <a:lnTo>
                  <a:pt x="131699" y="215341"/>
                </a:lnTo>
                <a:lnTo>
                  <a:pt x="132207" y="215099"/>
                </a:lnTo>
                <a:lnTo>
                  <a:pt x="105130" y="228942"/>
                </a:lnTo>
                <a:lnTo>
                  <a:pt x="104686" y="229120"/>
                </a:lnTo>
                <a:lnTo>
                  <a:pt x="92837" y="234061"/>
                </a:lnTo>
                <a:lnTo>
                  <a:pt x="92964" y="233984"/>
                </a:lnTo>
                <a:lnTo>
                  <a:pt x="92773" y="234061"/>
                </a:lnTo>
                <a:lnTo>
                  <a:pt x="64008" y="245618"/>
                </a:lnTo>
                <a:lnTo>
                  <a:pt x="63296" y="245922"/>
                </a:lnTo>
                <a:lnTo>
                  <a:pt x="38747" y="252437"/>
                </a:lnTo>
                <a:lnTo>
                  <a:pt x="38531" y="252501"/>
                </a:lnTo>
                <a:lnTo>
                  <a:pt x="27686" y="254838"/>
                </a:lnTo>
                <a:lnTo>
                  <a:pt x="26924" y="254990"/>
                </a:lnTo>
                <a:lnTo>
                  <a:pt x="27482" y="254876"/>
                </a:lnTo>
                <a:lnTo>
                  <a:pt x="11303" y="257378"/>
                </a:lnTo>
                <a:lnTo>
                  <a:pt x="8636" y="258102"/>
                </a:lnTo>
                <a:lnTo>
                  <a:pt x="3175" y="260210"/>
                </a:lnTo>
                <a:lnTo>
                  <a:pt x="0" y="264833"/>
                </a:lnTo>
                <a:lnTo>
                  <a:pt x="0" y="275132"/>
                </a:lnTo>
                <a:lnTo>
                  <a:pt x="3175" y="279755"/>
                </a:lnTo>
                <a:lnTo>
                  <a:pt x="8636" y="281863"/>
                </a:lnTo>
                <a:lnTo>
                  <a:pt x="13462" y="282727"/>
                </a:lnTo>
                <a:lnTo>
                  <a:pt x="30099" y="282397"/>
                </a:lnTo>
                <a:lnTo>
                  <a:pt x="71120" y="272630"/>
                </a:lnTo>
                <a:lnTo>
                  <a:pt x="103378" y="259892"/>
                </a:lnTo>
                <a:lnTo>
                  <a:pt x="103632" y="259816"/>
                </a:lnTo>
                <a:lnTo>
                  <a:pt x="115214" y="254990"/>
                </a:lnTo>
                <a:lnTo>
                  <a:pt x="115570" y="254838"/>
                </a:lnTo>
                <a:lnTo>
                  <a:pt x="116586" y="254419"/>
                </a:lnTo>
                <a:lnTo>
                  <a:pt x="117602" y="253949"/>
                </a:lnTo>
                <a:lnTo>
                  <a:pt x="120218" y="252603"/>
                </a:lnTo>
                <a:lnTo>
                  <a:pt x="120535" y="252437"/>
                </a:lnTo>
                <a:lnTo>
                  <a:pt x="132321" y="246380"/>
                </a:lnTo>
                <a:lnTo>
                  <a:pt x="133578" y="245732"/>
                </a:lnTo>
                <a:lnTo>
                  <a:pt x="145415" y="239649"/>
                </a:lnTo>
                <a:lnTo>
                  <a:pt x="157810" y="232676"/>
                </a:lnTo>
                <a:lnTo>
                  <a:pt x="155435" y="320776"/>
                </a:lnTo>
                <a:lnTo>
                  <a:pt x="155422" y="321564"/>
                </a:lnTo>
                <a:lnTo>
                  <a:pt x="153797" y="380161"/>
                </a:lnTo>
                <a:lnTo>
                  <a:pt x="153797" y="379120"/>
                </a:lnTo>
                <a:lnTo>
                  <a:pt x="153682" y="380161"/>
                </a:lnTo>
                <a:lnTo>
                  <a:pt x="150749" y="407022"/>
                </a:lnTo>
                <a:lnTo>
                  <a:pt x="150622" y="408825"/>
                </a:lnTo>
                <a:lnTo>
                  <a:pt x="150876" y="410641"/>
                </a:lnTo>
                <a:lnTo>
                  <a:pt x="153162" y="416928"/>
                </a:lnTo>
                <a:lnTo>
                  <a:pt x="154178" y="419392"/>
                </a:lnTo>
                <a:lnTo>
                  <a:pt x="156210" y="421271"/>
                </a:lnTo>
                <a:lnTo>
                  <a:pt x="158877" y="421919"/>
                </a:lnTo>
                <a:lnTo>
                  <a:pt x="161417" y="422567"/>
                </a:lnTo>
                <a:lnTo>
                  <a:pt x="164084" y="421894"/>
                </a:lnTo>
                <a:lnTo>
                  <a:pt x="169824" y="416902"/>
                </a:lnTo>
                <a:lnTo>
                  <a:pt x="171704" y="415340"/>
                </a:lnTo>
                <a:lnTo>
                  <a:pt x="172974" y="413207"/>
                </a:lnTo>
                <a:lnTo>
                  <a:pt x="173520" y="410641"/>
                </a:lnTo>
                <a:lnTo>
                  <a:pt x="179705" y="383489"/>
                </a:lnTo>
                <a:lnTo>
                  <a:pt x="180086" y="380961"/>
                </a:lnTo>
                <a:lnTo>
                  <a:pt x="181876" y="320763"/>
                </a:lnTo>
                <a:lnTo>
                  <a:pt x="184696" y="216115"/>
                </a:lnTo>
                <a:lnTo>
                  <a:pt x="186334" y="215099"/>
                </a:lnTo>
                <a:lnTo>
                  <a:pt x="200660" y="206209"/>
                </a:lnTo>
                <a:lnTo>
                  <a:pt x="200787" y="206082"/>
                </a:lnTo>
                <a:lnTo>
                  <a:pt x="227711" y="188696"/>
                </a:lnTo>
                <a:lnTo>
                  <a:pt x="228473" y="188175"/>
                </a:lnTo>
                <a:lnTo>
                  <a:pt x="235585" y="182918"/>
                </a:lnTo>
                <a:lnTo>
                  <a:pt x="235966" y="182549"/>
                </a:lnTo>
                <a:lnTo>
                  <a:pt x="242824" y="176834"/>
                </a:lnTo>
                <a:lnTo>
                  <a:pt x="243078" y="176568"/>
                </a:lnTo>
                <a:lnTo>
                  <a:pt x="249809" y="170611"/>
                </a:lnTo>
                <a:lnTo>
                  <a:pt x="256921" y="163525"/>
                </a:lnTo>
                <a:lnTo>
                  <a:pt x="259511" y="160731"/>
                </a:lnTo>
                <a:lnTo>
                  <a:pt x="263271" y="156679"/>
                </a:lnTo>
                <a:lnTo>
                  <a:pt x="268312" y="150698"/>
                </a:lnTo>
                <a:lnTo>
                  <a:pt x="272910" y="145249"/>
                </a:lnTo>
                <a:close/>
              </a:path>
              <a:path w="290195" h="422910">
                <a:moveTo>
                  <a:pt x="289941" y="125095"/>
                </a:moveTo>
                <a:lnTo>
                  <a:pt x="289775" y="122085"/>
                </a:lnTo>
                <a:lnTo>
                  <a:pt x="289560" y="118033"/>
                </a:lnTo>
                <a:lnTo>
                  <a:pt x="280416" y="109639"/>
                </a:lnTo>
                <a:lnTo>
                  <a:pt x="273304" y="109804"/>
                </a:lnTo>
                <a:lnTo>
                  <a:pt x="268986" y="114198"/>
                </a:lnTo>
                <a:lnTo>
                  <a:pt x="260604" y="122478"/>
                </a:lnTo>
                <a:lnTo>
                  <a:pt x="261112" y="122085"/>
                </a:lnTo>
                <a:lnTo>
                  <a:pt x="258826" y="124129"/>
                </a:lnTo>
                <a:lnTo>
                  <a:pt x="257924" y="125095"/>
                </a:lnTo>
                <a:lnTo>
                  <a:pt x="244919" y="139750"/>
                </a:lnTo>
                <a:lnTo>
                  <a:pt x="244233" y="140385"/>
                </a:lnTo>
                <a:lnTo>
                  <a:pt x="239141" y="145249"/>
                </a:lnTo>
                <a:lnTo>
                  <a:pt x="272910" y="145249"/>
                </a:lnTo>
                <a:lnTo>
                  <a:pt x="276148" y="141414"/>
                </a:lnTo>
                <a:lnTo>
                  <a:pt x="276479" y="141033"/>
                </a:lnTo>
                <a:lnTo>
                  <a:pt x="276098" y="141414"/>
                </a:lnTo>
                <a:lnTo>
                  <a:pt x="277761" y="139560"/>
                </a:lnTo>
                <a:lnTo>
                  <a:pt x="278130" y="139153"/>
                </a:lnTo>
                <a:lnTo>
                  <a:pt x="278511" y="138798"/>
                </a:lnTo>
                <a:lnTo>
                  <a:pt x="286004" y="129844"/>
                </a:lnTo>
                <a:lnTo>
                  <a:pt x="289941" y="125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9813" y="6048324"/>
            <a:ext cx="151764" cy="2590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3046" y="6087351"/>
            <a:ext cx="492759" cy="3929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0448" y="6061493"/>
            <a:ext cx="360045" cy="2715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125" y="5857481"/>
            <a:ext cx="625609" cy="429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6262" y="1781555"/>
            <a:ext cx="6715714" cy="399977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15321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9282"/>
            <a:ext cx="7190105" cy="44621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5" dirty="0">
                <a:latin typeface="Times New Roman"/>
                <a:cs typeface="Times New Roman"/>
              </a:rPr>
              <a:t>So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far,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talked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about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classification,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where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the </a:t>
            </a:r>
            <a:r>
              <a:rPr sz="2200" spc="190" dirty="0">
                <a:latin typeface="Times New Roman"/>
                <a:cs typeface="Times New Roman"/>
              </a:rPr>
              <a:t>target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variable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STIXGeneral"/>
                <a:cs typeface="STIXGeneral"/>
              </a:rPr>
              <a:t>𝑌</a:t>
            </a:r>
            <a:r>
              <a:rPr sz="2200" spc="130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discrete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14" dirty="0">
                <a:latin typeface="Times New Roman"/>
                <a:cs typeface="Times New Roman"/>
              </a:rPr>
              <a:t>Find-</a:t>
            </a:r>
            <a:r>
              <a:rPr sz="1900" spc="90" dirty="0">
                <a:latin typeface="Times New Roman"/>
                <a:cs typeface="Times New Roman"/>
              </a:rPr>
              <a:t>S,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candidate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elimination,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decision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trees,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naïve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Bayes,</a:t>
            </a:r>
            <a:endParaRPr sz="19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900" spc="70" dirty="0">
                <a:latin typeface="Times New Roman"/>
                <a:cs typeface="Times New Roman"/>
              </a:rPr>
              <a:t>logistic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regression,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neural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networks</a:t>
            </a:r>
            <a:endParaRPr sz="1900">
              <a:latin typeface="Times New Roman"/>
              <a:cs typeface="Times New Roman"/>
            </a:endParaRPr>
          </a:p>
          <a:p>
            <a:pPr marL="286385" marR="651510" indent="-274320">
              <a:lnSpc>
                <a:spcPct val="100499"/>
              </a:lnSpc>
              <a:spcBef>
                <a:spcPts val="5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70" dirty="0">
                <a:latin typeface="Times New Roman"/>
                <a:cs typeface="Times New Roman"/>
              </a:rPr>
              <a:t>If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target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variable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STIXGeneral"/>
                <a:cs typeface="STIXGeneral"/>
              </a:rPr>
              <a:t>𝑌</a:t>
            </a:r>
            <a:r>
              <a:rPr sz="2200" spc="130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continuous,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task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is </a:t>
            </a:r>
            <a:r>
              <a:rPr sz="2200" spc="110" dirty="0">
                <a:latin typeface="Times New Roman"/>
                <a:cs typeface="Times New Roman"/>
              </a:rPr>
              <a:t>called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regression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Times New Roman"/>
                <a:cs typeface="Times New Roman"/>
              </a:rPr>
              <a:t>Examples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7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14" dirty="0">
                <a:latin typeface="Times New Roman"/>
                <a:cs typeface="Times New Roman"/>
              </a:rPr>
              <a:t>Recommendations</a:t>
            </a:r>
            <a:r>
              <a:rPr sz="1900" spc="110" dirty="0">
                <a:latin typeface="Times New Roman"/>
                <a:cs typeface="Times New Roman"/>
              </a:rPr>
              <a:t> (ratings)</a:t>
            </a:r>
            <a:endParaRPr sz="1900">
              <a:latin typeface="Times New Roman"/>
              <a:cs typeface="Times New Roman"/>
            </a:endParaRPr>
          </a:p>
          <a:p>
            <a:pPr marL="652780" marR="348615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80" dirty="0">
                <a:latin typeface="Times New Roman"/>
                <a:cs typeface="Times New Roman"/>
              </a:rPr>
              <a:t>Economics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finance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(credit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score,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house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prices,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stock </a:t>
            </a:r>
            <a:r>
              <a:rPr sz="1900" spc="100" dirty="0">
                <a:latin typeface="Times New Roman"/>
                <a:cs typeface="Times New Roman"/>
              </a:rPr>
              <a:t>prices,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consumption,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etc.)</a:t>
            </a:r>
            <a:endParaRPr sz="19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45" dirty="0">
                <a:latin typeface="Times New Roman"/>
                <a:cs typeface="Times New Roman"/>
              </a:rPr>
              <a:t>Weather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forecasting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(temperature,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humidity,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wind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speed,</a:t>
            </a:r>
            <a:endParaRPr sz="19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900" spc="55" dirty="0">
                <a:latin typeface="Times New Roman"/>
                <a:cs typeface="Times New Roman"/>
              </a:rPr>
              <a:t>etc.)</a:t>
            </a:r>
            <a:endParaRPr sz="19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more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Example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F8DADB8-DDB5-B775-9144-DE824DD20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"/>
          <a:stretch/>
        </p:blipFill>
        <p:spPr bwMode="auto">
          <a:xfrm>
            <a:off x="1774835" y="1922256"/>
            <a:ext cx="55943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62D1B2-7BD3-939C-7282-22B4E2F633E1}"/>
                  </a:ext>
                </a:extLst>
              </p14:cNvPr>
              <p14:cNvContentPartPr/>
              <p14:nvPr/>
            </p14:nvContentPartPr>
            <p14:xfrm>
              <a:off x="2533680" y="2260080"/>
              <a:ext cx="3505680" cy="307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62D1B2-7BD3-939C-7282-22B4E2F633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4320" y="2250720"/>
                <a:ext cx="3524400" cy="30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10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212686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3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362B8-EDB1-87A0-B09F-866B7424012F}"/>
                  </a:ext>
                </a:extLst>
              </p14:cNvPr>
              <p14:cNvContentPartPr/>
              <p14:nvPr/>
            </p14:nvContentPartPr>
            <p14:xfrm>
              <a:off x="2845080" y="3117960"/>
              <a:ext cx="5804280" cy="292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362B8-EDB1-87A0-B09F-866B74240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5720" y="3108600"/>
                <a:ext cx="5823000" cy="29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5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392222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C18A8F-D993-DA92-1506-1F984F850AFC}"/>
                  </a:ext>
                </a:extLst>
              </p14:cNvPr>
              <p14:cNvContentPartPr/>
              <p14:nvPr/>
            </p14:nvContentPartPr>
            <p14:xfrm>
              <a:off x="2863800" y="2990880"/>
              <a:ext cx="5937840" cy="386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C18A8F-D993-DA92-1506-1F984F850A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440" y="2981520"/>
                <a:ext cx="595656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66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392222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Squared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/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blipFill>
                <a:blip r:embed="rId5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84321E-3A15-BE03-7597-07ABF1889FF2}"/>
                  </a:ext>
                </a:extLst>
              </p14:cNvPr>
              <p14:cNvContentPartPr/>
              <p14:nvPr/>
            </p14:nvContentPartPr>
            <p14:xfrm>
              <a:off x="5365800" y="4165560"/>
              <a:ext cx="2680200" cy="230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84321E-3A15-BE03-7597-07ABF1889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6440" y="4156200"/>
                <a:ext cx="269892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641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/>
              <a:t>Regression </a:t>
            </a:r>
            <a:r>
              <a:rPr lang="en-US" cap="small" spc="75" dirty="0"/>
              <a:t>Error</a:t>
            </a:r>
            <a:endParaRPr cap="small" spc="7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464037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Squared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Root Mean Squared Error</a:t>
            </a: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/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blipFill>
                <a:blip r:embed="rId5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/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𝑅𝑀𝑆𝐸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den>
                          </m:f>
                          <m:r>
                            <a:rPr lang="ar-AE" i="1" spc="145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blipFill>
                <a:blip r:embed="rId6"/>
                <a:stretch>
                  <a:fillRect t="-5698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467A4E-1A8E-810C-79CD-0C88CED0E664}"/>
                  </a:ext>
                </a:extLst>
              </p14:cNvPr>
              <p14:cNvContentPartPr/>
              <p14:nvPr/>
            </p14:nvContentPartPr>
            <p14:xfrm>
              <a:off x="5651640" y="4159800"/>
              <a:ext cx="628920" cy="203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467A4E-1A8E-810C-79CD-0C88CED0E6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2280" y="4150440"/>
                <a:ext cx="647640" cy="20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8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True</a:t>
            </a:r>
            <a:r>
              <a:rPr cap="small" spc="250" dirty="0"/>
              <a:t> </a:t>
            </a:r>
            <a:r>
              <a:rPr cap="small" spc="90" dirty="0"/>
              <a:t>Error</a:t>
            </a:r>
          </a:p>
        </p:txBody>
      </p:sp>
      <p:sp>
        <p:nvSpPr>
          <p:cNvPr id="9" name="object 9"/>
          <p:cNvSpPr/>
          <p:nvPr/>
        </p:nvSpPr>
        <p:spPr>
          <a:xfrm>
            <a:off x="2044319" y="2236470"/>
            <a:ext cx="324485" cy="247015"/>
          </a:xfrm>
          <a:custGeom>
            <a:avLst/>
            <a:gdLst/>
            <a:ahLst/>
            <a:cxnLst/>
            <a:rect l="l" t="t" r="r" b="b"/>
            <a:pathLst>
              <a:path w="324485" h="247014">
                <a:moveTo>
                  <a:pt x="245618" y="0"/>
                </a:moveTo>
                <a:lnTo>
                  <a:pt x="242062" y="10032"/>
                </a:lnTo>
                <a:lnTo>
                  <a:pt x="256377" y="16269"/>
                </a:lnTo>
                <a:lnTo>
                  <a:pt x="268668" y="24876"/>
                </a:lnTo>
                <a:lnTo>
                  <a:pt x="293627" y="64650"/>
                </a:lnTo>
                <a:lnTo>
                  <a:pt x="301879" y="122300"/>
                </a:lnTo>
                <a:lnTo>
                  <a:pt x="300952" y="144085"/>
                </a:lnTo>
                <a:lnTo>
                  <a:pt x="293574" y="181701"/>
                </a:lnTo>
                <a:lnTo>
                  <a:pt x="268652" y="222154"/>
                </a:lnTo>
                <a:lnTo>
                  <a:pt x="242443" y="237108"/>
                </a:lnTo>
                <a:lnTo>
                  <a:pt x="245618" y="247014"/>
                </a:lnTo>
                <a:lnTo>
                  <a:pt x="292748" y="219082"/>
                </a:lnTo>
                <a:lnTo>
                  <a:pt x="312945" y="186507"/>
                </a:lnTo>
                <a:lnTo>
                  <a:pt x="323093" y="146311"/>
                </a:lnTo>
                <a:lnTo>
                  <a:pt x="324357" y="123570"/>
                </a:lnTo>
                <a:lnTo>
                  <a:pt x="323093" y="100974"/>
                </a:lnTo>
                <a:lnTo>
                  <a:pt x="312945" y="60831"/>
                </a:lnTo>
                <a:lnTo>
                  <a:pt x="292731" y="28164"/>
                </a:lnTo>
                <a:lnTo>
                  <a:pt x="263497" y="6498"/>
                </a:lnTo>
                <a:lnTo>
                  <a:pt x="245618" y="0"/>
                </a:lnTo>
                <a:close/>
              </a:path>
              <a:path w="324485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3" y="49149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6568" y="2240279"/>
            <a:ext cx="82550" cy="242570"/>
          </a:xfrm>
          <a:custGeom>
            <a:avLst/>
            <a:gdLst/>
            <a:ahLst/>
            <a:cxnLst/>
            <a:rect l="l" t="t" r="r" b="b"/>
            <a:pathLst>
              <a:path w="82550" h="242569">
                <a:moveTo>
                  <a:pt x="82042" y="0"/>
                </a:moveTo>
                <a:lnTo>
                  <a:pt x="0" y="0"/>
                </a:lnTo>
                <a:lnTo>
                  <a:pt x="0" y="12700"/>
                </a:lnTo>
                <a:lnTo>
                  <a:pt x="67564" y="12700"/>
                </a:lnTo>
                <a:lnTo>
                  <a:pt x="67564" y="228600"/>
                </a:lnTo>
                <a:lnTo>
                  <a:pt x="45720" y="228600"/>
                </a:lnTo>
                <a:lnTo>
                  <a:pt x="45720" y="12827"/>
                </a:lnTo>
                <a:lnTo>
                  <a:pt x="31242" y="12827"/>
                </a:lnTo>
                <a:lnTo>
                  <a:pt x="31242" y="228600"/>
                </a:lnTo>
                <a:lnTo>
                  <a:pt x="0" y="228600"/>
                </a:lnTo>
                <a:lnTo>
                  <a:pt x="0" y="242570"/>
                </a:lnTo>
                <a:lnTo>
                  <a:pt x="82042" y="242570"/>
                </a:lnTo>
                <a:lnTo>
                  <a:pt x="82042" y="228600"/>
                </a:lnTo>
                <a:lnTo>
                  <a:pt x="82042" y="12700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0226" y="2240279"/>
            <a:ext cx="82550" cy="242570"/>
          </a:xfrm>
          <a:custGeom>
            <a:avLst/>
            <a:gdLst/>
            <a:ahLst/>
            <a:cxnLst/>
            <a:rect l="l" t="t" r="r" b="b"/>
            <a:pathLst>
              <a:path w="82550" h="242569">
                <a:moveTo>
                  <a:pt x="82042" y="0"/>
                </a:moveTo>
                <a:lnTo>
                  <a:pt x="0" y="0"/>
                </a:lnTo>
                <a:lnTo>
                  <a:pt x="0" y="12700"/>
                </a:lnTo>
                <a:lnTo>
                  <a:pt x="0" y="228600"/>
                </a:lnTo>
                <a:lnTo>
                  <a:pt x="0" y="242570"/>
                </a:lnTo>
                <a:lnTo>
                  <a:pt x="82042" y="242570"/>
                </a:lnTo>
                <a:lnTo>
                  <a:pt x="82042" y="228600"/>
                </a:lnTo>
                <a:lnTo>
                  <a:pt x="53340" y="228600"/>
                </a:lnTo>
                <a:lnTo>
                  <a:pt x="53340" y="12827"/>
                </a:lnTo>
                <a:lnTo>
                  <a:pt x="38862" y="12827"/>
                </a:lnTo>
                <a:lnTo>
                  <a:pt x="38862" y="228600"/>
                </a:lnTo>
                <a:lnTo>
                  <a:pt x="14478" y="228600"/>
                </a:lnTo>
                <a:lnTo>
                  <a:pt x="14478" y="12700"/>
                </a:lnTo>
                <a:lnTo>
                  <a:pt x="82042" y="12700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427" y="3132582"/>
            <a:ext cx="324485" cy="247015"/>
          </a:xfrm>
          <a:custGeom>
            <a:avLst/>
            <a:gdLst/>
            <a:ahLst/>
            <a:cxnLst/>
            <a:rect l="l" t="t" r="r" b="b"/>
            <a:pathLst>
              <a:path w="324485" h="247014">
                <a:moveTo>
                  <a:pt x="245617" y="0"/>
                </a:moveTo>
                <a:lnTo>
                  <a:pt x="242061" y="10032"/>
                </a:lnTo>
                <a:lnTo>
                  <a:pt x="256377" y="16269"/>
                </a:lnTo>
                <a:lnTo>
                  <a:pt x="268668" y="24876"/>
                </a:lnTo>
                <a:lnTo>
                  <a:pt x="293627" y="64650"/>
                </a:lnTo>
                <a:lnTo>
                  <a:pt x="301878" y="122300"/>
                </a:lnTo>
                <a:lnTo>
                  <a:pt x="300952" y="144085"/>
                </a:lnTo>
                <a:lnTo>
                  <a:pt x="293574" y="181701"/>
                </a:lnTo>
                <a:lnTo>
                  <a:pt x="268652" y="222154"/>
                </a:lnTo>
                <a:lnTo>
                  <a:pt x="242442" y="237108"/>
                </a:lnTo>
                <a:lnTo>
                  <a:pt x="245617" y="247014"/>
                </a:lnTo>
                <a:lnTo>
                  <a:pt x="292748" y="219082"/>
                </a:lnTo>
                <a:lnTo>
                  <a:pt x="312945" y="186507"/>
                </a:lnTo>
                <a:lnTo>
                  <a:pt x="323093" y="146311"/>
                </a:lnTo>
                <a:lnTo>
                  <a:pt x="324358" y="123570"/>
                </a:lnTo>
                <a:lnTo>
                  <a:pt x="323093" y="100974"/>
                </a:lnTo>
                <a:lnTo>
                  <a:pt x="312945" y="60831"/>
                </a:lnTo>
                <a:lnTo>
                  <a:pt x="292731" y="28164"/>
                </a:lnTo>
                <a:lnTo>
                  <a:pt x="263497" y="6498"/>
                </a:lnTo>
                <a:lnTo>
                  <a:pt x="245617" y="0"/>
                </a:lnTo>
                <a:close/>
              </a:path>
              <a:path w="324485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3240" y="1504968"/>
            <a:ext cx="5895340" cy="189547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TIXGeneral"/>
                <a:cs typeface="STIXGeneral"/>
              </a:rPr>
              <a:t>ℎ(𝑥)</a:t>
            </a:r>
            <a:r>
              <a:rPr sz="2400" spc="90" dirty="0">
                <a:latin typeface="Times New Roman"/>
                <a:cs typeface="Times New Roman"/>
              </a:rPr>
              <a:t>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interested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in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3150" spc="179" baseline="2645" dirty="0">
                <a:latin typeface="STIXGeneral"/>
                <a:cs typeface="STIXGeneral"/>
              </a:rPr>
              <a:t>σ</a:t>
            </a:r>
            <a:r>
              <a:rPr sz="2250" spc="179" baseline="-18518" dirty="0">
                <a:latin typeface="STIXGeneral"/>
                <a:cs typeface="STIXGeneral"/>
              </a:rPr>
              <a:t>𝑥~𝓧</a:t>
            </a:r>
            <a:r>
              <a:rPr sz="2250" spc="-37" baseline="-18518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𝑃</a:t>
            </a:r>
            <a:r>
              <a:rPr sz="2100" spc="39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100" spc="405" dirty="0">
                <a:latin typeface="STIXGeneral"/>
                <a:cs typeface="STIXGeneral"/>
              </a:rPr>
              <a:t> </a:t>
            </a:r>
            <a:r>
              <a:rPr lang="en-US" sz="2100" spc="105" dirty="0">
                <a:latin typeface="STIXGeneral"/>
                <a:cs typeface="STIXGeneral"/>
              </a:rPr>
              <a:t> </a:t>
            </a:r>
            <a:r>
              <a:rPr lang="en-US" sz="2100" i="1" spc="105" dirty="0">
                <a:latin typeface="STIXGeneral"/>
                <a:cs typeface="STIXGeneral"/>
              </a:rPr>
              <a:t>I</a:t>
            </a:r>
            <a:r>
              <a:rPr sz="2100" spc="405" dirty="0">
                <a:latin typeface="STIXGeneral"/>
                <a:cs typeface="STIXGeneral"/>
              </a:rPr>
              <a:t> </a:t>
            </a:r>
            <a:r>
              <a:rPr sz="2100" spc="80" dirty="0">
                <a:latin typeface="STIXGeneral"/>
                <a:cs typeface="STIXGeneral"/>
              </a:rPr>
              <a:t>ℎ(𝑥)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≠</a:t>
            </a:r>
            <a:r>
              <a:rPr sz="2100" spc="65" dirty="0">
                <a:latin typeface="STIXGeneral"/>
                <a:cs typeface="STIXGeneral"/>
              </a:rPr>
              <a:t> </a:t>
            </a:r>
            <a:r>
              <a:rPr sz="2100" spc="120" dirty="0">
                <a:latin typeface="STIXGeneral"/>
                <a:cs typeface="STIXGeneral"/>
              </a:rPr>
              <a:t>𝑐(𝑥)</a:t>
            </a:r>
            <a:r>
              <a:rPr sz="2100" spc="405" dirty="0">
                <a:latin typeface="STIXGeneral"/>
                <a:cs typeface="STIXGeneral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where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50" dirty="0">
                <a:latin typeface="STIXGeneral"/>
                <a:cs typeface="STIXGeneral"/>
              </a:rPr>
              <a:t>𝓧</a:t>
            </a:r>
            <a:r>
              <a:rPr sz="2100" spc="75" dirty="0">
                <a:latin typeface="STIXGeneral"/>
                <a:cs typeface="STIXGeneral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space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all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possible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instances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1282700" algn="l"/>
              </a:tabLst>
            </a:pPr>
            <a:r>
              <a:rPr sz="2100" dirty="0">
                <a:latin typeface="STIXGeneral"/>
                <a:cs typeface="STIXGeneral"/>
              </a:rPr>
              <a:t>𝑃</a:t>
            </a:r>
            <a:r>
              <a:rPr sz="2100" spc="445" dirty="0">
                <a:latin typeface="STIXGeneral"/>
                <a:cs typeface="STIXGeneral"/>
              </a:rPr>
              <a:t> </a:t>
            </a:r>
            <a:r>
              <a:rPr sz="2100" spc="-50" dirty="0">
                <a:latin typeface="STIXGeneral"/>
                <a:cs typeface="STIXGeneral"/>
              </a:rPr>
              <a:t>𝑥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probability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seeing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instance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TIXGeneral"/>
                <a:cs typeface="STIXGeneral"/>
              </a:rPr>
              <a:t>𝑥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4132" y="3583939"/>
            <a:ext cx="82550" cy="242570"/>
          </a:xfrm>
          <a:custGeom>
            <a:avLst/>
            <a:gdLst/>
            <a:ahLst/>
            <a:cxnLst/>
            <a:rect l="l" t="t" r="r" b="b"/>
            <a:pathLst>
              <a:path w="82550" h="242570">
                <a:moveTo>
                  <a:pt x="82042" y="0"/>
                </a:moveTo>
                <a:lnTo>
                  <a:pt x="67564" y="0"/>
                </a:lnTo>
                <a:lnTo>
                  <a:pt x="67564" y="13970"/>
                </a:lnTo>
                <a:lnTo>
                  <a:pt x="67564" y="228600"/>
                </a:lnTo>
                <a:lnTo>
                  <a:pt x="45720" y="228600"/>
                </a:lnTo>
                <a:lnTo>
                  <a:pt x="45720" y="13970"/>
                </a:lnTo>
                <a:lnTo>
                  <a:pt x="67564" y="13970"/>
                </a:lnTo>
                <a:lnTo>
                  <a:pt x="67564" y="0"/>
                </a:lnTo>
                <a:lnTo>
                  <a:pt x="0" y="0"/>
                </a:lnTo>
                <a:lnTo>
                  <a:pt x="0" y="13970"/>
                </a:lnTo>
                <a:lnTo>
                  <a:pt x="31242" y="13970"/>
                </a:lnTo>
                <a:lnTo>
                  <a:pt x="31242" y="228600"/>
                </a:lnTo>
                <a:lnTo>
                  <a:pt x="0" y="228600"/>
                </a:lnTo>
                <a:lnTo>
                  <a:pt x="0" y="242570"/>
                </a:lnTo>
                <a:lnTo>
                  <a:pt x="82042" y="242570"/>
                </a:lnTo>
                <a:lnTo>
                  <a:pt x="82042" y="228600"/>
                </a:lnTo>
                <a:lnTo>
                  <a:pt x="82042" y="13970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6266" y="3583939"/>
            <a:ext cx="82550" cy="242570"/>
          </a:xfrm>
          <a:custGeom>
            <a:avLst/>
            <a:gdLst/>
            <a:ahLst/>
            <a:cxnLst/>
            <a:rect l="l" t="t" r="r" b="b"/>
            <a:pathLst>
              <a:path w="82550" h="242570">
                <a:moveTo>
                  <a:pt x="82042" y="0"/>
                </a:moveTo>
                <a:lnTo>
                  <a:pt x="38862" y="0"/>
                </a:lnTo>
                <a:lnTo>
                  <a:pt x="38862" y="13970"/>
                </a:lnTo>
                <a:lnTo>
                  <a:pt x="38862" y="228600"/>
                </a:lnTo>
                <a:lnTo>
                  <a:pt x="14478" y="228600"/>
                </a:lnTo>
                <a:lnTo>
                  <a:pt x="14478" y="13970"/>
                </a:lnTo>
                <a:lnTo>
                  <a:pt x="38862" y="13970"/>
                </a:lnTo>
                <a:lnTo>
                  <a:pt x="38862" y="0"/>
                </a:lnTo>
                <a:lnTo>
                  <a:pt x="0" y="0"/>
                </a:lnTo>
                <a:lnTo>
                  <a:pt x="0" y="13970"/>
                </a:lnTo>
                <a:lnTo>
                  <a:pt x="0" y="228600"/>
                </a:lnTo>
                <a:lnTo>
                  <a:pt x="0" y="242570"/>
                </a:lnTo>
                <a:lnTo>
                  <a:pt x="82042" y="242570"/>
                </a:lnTo>
                <a:lnTo>
                  <a:pt x="82042" y="228600"/>
                </a:lnTo>
                <a:lnTo>
                  <a:pt x="53340" y="228600"/>
                </a:lnTo>
                <a:lnTo>
                  <a:pt x="53340" y="13970"/>
                </a:lnTo>
                <a:lnTo>
                  <a:pt x="82042" y="13970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3438902"/>
            <a:ext cx="2305050" cy="13030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527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lang="en-US" sz="2100" i="1" spc="105" dirty="0">
                <a:latin typeface="STIXGeneral"/>
                <a:cs typeface="STIXGeneral"/>
              </a:rPr>
              <a:t>I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sz="2100" spc="80" dirty="0">
                <a:latin typeface="STIXGeneral"/>
                <a:cs typeface="STIXGeneral"/>
              </a:rPr>
              <a:t>ℎ(𝑥)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≠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sz="2100" spc="100" dirty="0">
                <a:latin typeface="STIXGeneral"/>
                <a:cs typeface="STIXGeneral"/>
              </a:rPr>
              <a:t>𝑐(𝑥)</a:t>
            </a:r>
            <a:endParaRPr sz="2100" dirty="0">
              <a:latin typeface="STIXGeneral"/>
              <a:cs typeface="STIXGeneral"/>
            </a:endParaRPr>
          </a:p>
          <a:p>
            <a:pPr marL="652780">
              <a:lnSpc>
                <a:spcPct val="100000"/>
              </a:lnSpc>
              <a:spcBef>
                <a:spcPts val="505"/>
              </a:spcBef>
            </a:pPr>
            <a:r>
              <a:rPr sz="2100" spc="114" dirty="0">
                <a:latin typeface="Times New Roman"/>
                <a:cs typeface="Times New Roman"/>
              </a:rPr>
              <a:t>0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otherwise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Problems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8502" y="3502532"/>
            <a:ext cx="46253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1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prediction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by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9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incorrect;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4786499"/>
            <a:ext cx="5986145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-350" dirty="0">
                <a:latin typeface="STIXGeneral"/>
                <a:cs typeface="STIXGeneral"/>
              </a:rPr>
              <a:t>𝓧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super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large;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exponential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size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the</a:t>
            </a:r>
            <a:endParaRPr sz="21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</a:pPr>
            <a:r>
              <a:rPr sz="2100" spc="145" dirty="0">
                <a:latin typeface="Times New Roman"/>
                <a:cs typeface="Times New Roman"/>
              </a:rPr>
              <a:t>domains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variables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6586" y="5759996"/>
            <a:ext cx="324485" cy="247650"/>
          </a:xfrm>
          <a:custGeom>
            <a:avLst/>
            <a:gdLst/>
            <a:ahLst/>
            <a:cxnLst/>
            <a:rect l="l" t="t" r="r" b="b"/>
            <a:pathLst>
              <a:path w="324485" h="247650">
                <a:moveTo>
                  <a:pt x="245617" y="0"/>
                </a:moveTo>
                <a:lnTo>
                  <a:pt x="242062" y="10032"/>
                </a:lnTo>
                <a:lnTo>
                  <a:pt x="256377" y="16236"/>
                </a:lnTo>
                <a:lnTo>
                  <a:pt x="268668" y="24825"/>
                </a:lnTo>
                <a:lnTo>
                  <a:pt x="293627" y="64647"/>
                </a:lnTo>
                <a:lnTo>
                  <a:pt x="301878" y="122288"/>
                </a:lnTo>
                <a:lnTo>
                  <a:pt x="300952" y="144071"/>
                </a:lnTo>
                <a:lnTo>
                  <a:pt x="293574" y="181638"/>
                </a:lnTo>
                <a:lnTo>
                  <a:pt x="268652" y="222100"/>
                </a:lnTo>
                <a:lnTo>
                  <a:pt x="242442" y="237007"/>
                </a:lnTo>
                <a:lnTo>
                  <a:pt x="245617" y="247040"/>
                </a:lnTo>
                <a:lnTo>
                  <a:pt x="292748" y="218994"/>
                </a:lnTo>
                <a:lnTo>
                  <a:pt x="312945" y="186425"/>
                </a:lnTo>
                <a:lnTo>
                  <a:pt x="323093" y="146281"/>
                </a:lnTo>
                <a:lnTo>
                  <a:pt x="324358" y="123583"/>
                </a:lnTo>
                <a:lnTo>
                  <a:pt x="323093" y="100935"/>
                </a:lnTo>
                <a:lnTo>
                  <a:pt x="312945" y="60797"/>
                </a:lnTo>
                <a:lnTo>
                  <a:pt x="292731" y="28119"/>
                </a:lnTo>
                <a:lnTo>
                  <a:pt x="263497" y="6464"/>
                </a:lnTo>
                <a:lnTo>
                  <a:pt x="245617" y="0"/>
                </a:lnTo>
                <a:close/>
              </a:path>
              <a:path w="324485" h="247650">
                <a:moveTo>
                  <a:pt x="78739" y="0"/>
                </a:moveTo>
                <a:lnTo>
                  <a:pt x="31609" y="28119"/>
                </a:lnTo>
                <a:lnTo>
                  <a:pt x="11412" y="60797"/>
                </a:lnTo>
                <a:lnTo>
                  <a:pt x="1264" y="100935"/>
                </a:lnTo>
                <a:lnTo>
                  <a:pt x="0" y="123583"/>
                </a:lnTo>
                <a:lnTo>
                  <a:pt x="1264" y="146281"/>
                </a:lnTo>
                <a:lnTo>
                  <a:pt x="11412" y="186425"/>
                </a:lnTo>
                <a:lnTo>
                  <a:pt x="31555" y="218994"/>
                </a:lnTo>
                <a:lnTo>
                  <a:pt x="78739" y="247040"/>
                </a:lnTo>
                <a:lnTo>
                  <a:pt x="81914" y="237007"/>
                </a:lnTo>
                <a:lnTo>
                  <a:pt x="67819" y="230775"/>
                </a:lnTo>
                <a:lnTo>
                  <a:pt x="55641" y="222100"/>
                </a:lnTo>
                <a:lnTo>
                  <a:pt x="30676" y="181638"/>
                </a:lnTo>
                <a:lnTo>
                  <a:pt x="23385" y="144071"/>
                </a:lnTo>
                <a:lnTo>
                  <a:pt x="22478" y="122288"/>
                </a:lnTo>
                <a:lnTo>
                  <a:pt x="23385" y="101209"/>
                </a:lnTo>
                <a:lnTo>
                  <a:pt x="37084" y="49161"/>
                </a:lnTo>
                <a:lnTo>
                  <a:pt x="68034" y="16236"/>
                </a:lnTo>
                <a:lnTo>
                  <a:pt x="82296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004" y="5682488"/>
            <a:ext cx="2767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85" dirty="0">
                <a:latin typeface="Times New Roman"/>
                <a:cs typeface="Times New Roman"/>
              </a:rPr>
              <a:t>We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do </a:t>
            </a:r>
            <a:r>
              <a:rPr sz="2100" spc="155" dirty="0">
                <a:latin typeface="Times New Roman"/>
                <a:cs typeface="Times New Roman"/>
              </a:rPr>
              <a:t>not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know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TIXGeneral"/>
                <a:cs typeface="STIXGeneral"/>
              </a:rPr>
              <a:t>𝑃</a:t>
            </a:r>
            <a:r>
              <a:rPr sz="2100" spc="409" dirty="0">
                <a:latin typeface="STIXGeneral"/>
                <a:cs typeface="STIXGeneral"/>
              </a:rPr>
              <a:t> </a:t>
            </a:r>
            <a:r>
              <a:rPr sz="2100" spc="-50" dirty="0">
                <a:latin typeface="STIXGeneral"/>
                <a:cs typeface="STIXGeneral"/>
              </a:rPr>
              <a:t>𝑥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42886" y="3548379"/>
            <a:ext cx="30480" cy="55244"/>
          </a:xfrm>
          <a:custGeom>
            <a:avLst/>
            <a:gdLst/>
            <a:ahLst/>
            <a:cxnLst/>
            <a:rect l="l" t="t" r="r" b="b"/>
            <a:pathLst>
              <a:path w="30479" h="55245">
                <a:moveTo>
                  <a:pt x="1800" y="36322"/>
                </a:moveTo>
                <a:lnTo>
                  <a:pt x="8001" y="49530"/>
                </a:lnTo>
                <a:lnTo>
                  <a:pt x="11811" y="53848"/>
                </a:lnTo>
                <a:lnTo>
                  <a:pt x="18161" y="54737"/>
                </a:lnTo>
                <a:lnTo>
                  <a:pt x="23114" y="51816"/>
                </a:lnTo>
                <a:lnTo>
                  <a:pt x="28067" y="48768"/>
                </a:lnTo>
                <a:lnTo>
                  <a:pt x="30226" y="42799"/>
                </a:lnTo>
                <a:lnTo>
                  <a:pt x="28586" y="38100"/>
                </a:lnTo>
                <a:lnTo>
                  <a:pt x="27559" y="38100"/>
                </a:lnTo>
                <a:lnTo>
                  <a:pt x="27536" y="37719"/>
                </a:lnTo>
                <a:lnTo>
                  <a:pt x="2286" y="37719"/>
                </a:lnTo>
                <a:lnTo>
                  <a:pt x="1800" y="36322"/>
                </a:lnTo>
                <a:close/>
              </a:path>
              <a:path w="30479" h="55245">
                <a:moveTo>
                  <a:pt x="27305" y="33782"/>
                </a:moveTo>
                <a:lnTo>
                  <a:pt x="27559" y="38100"/>
                </a:lnTo>
                <a:lnTo>
                  <a:pt x="27741" y="36703"/>
                </a:lnTo>
                <a:lnTo>
                  <a:pt x="27733" y="35870"/>
                </a:lnTo>
                <a:lnTo>
                  <a:pt x="27559" y="35433"/>
                </a:lnTo>
                <a:lnTo>
                  <a:pt x="27735" y="35433"/>
                </a:lnTo>
                <a:lnTo>
                  <a:pt x="27305" y="33782"/>
                </a:lnTo>
                <a:close/>
              </a:path>
              <a:path w="30479" h="55245">
                <a:moveTo>
                  <a:pt x="27821" y="36088"/>
                </a:moveTo>
                <a:lnTo>
                  <a:pt x="27559" y="38100"/>
                </a:lnTo>
                <a:lnTo>
                  <a:pt x="28586" y="38100"/>
                </a:lnTo>
                <a:lnTo>
                  <a:pt x="28321" y="37337"/>
                </a:lnTo>
                <a:lnTo>
                  <a:pt x="27821" y="36088"/>
                </a:lnTo>
                <a:close/>
              </a:path>
              <a:path w="30479" h="55245">
                <a:moveTo>
                  <a:pt x="1651" y="35179"/>
                </a:moveTo>
                <a:lnTo>
                  <a:pt x="1800" y="36322"/>
                </a:lnTo>
                <a:lnTo>
                  <a:pt x="2286" y="37719"/>
                </a:lnTo>
                <a:lnTo>
                  <a:pt x="1651" y="35179"/>
                </a:lnTo>
                <a:close/>
              </a:path>
              <a:path w="30479" h="55245">
                <a:moveTo>
                  <a:pt x="27387" y="35179"/>
                </a:moveTo>
                <a:lnTo>
                  <a:pt x="1651" y="35179"/>
                </a:lnTo>
                <a:lnTo>
                  <a:pt x="2286" y="37719"/>
                </a:lnTo>
                <a:lnTo>
                  <a:pt x="27536" y="37719"/>
                </a:lnTo>
                <a:lnTo>
                  <a:pt x="27387" y="35179"/>
                </a:lnTo>
                <a:close/>
              </a:path>
              <a:path w="30479" h="55245">
                <a:moveTo>
                  <a:pt x="27849" y="35870"/>
                </a:moveTo>
                <a:lnTo>
                  <a:pt x="27914" y="36322"/>
                </a:lnTo>
                <a:lnTo>
                  <a:pt x="28067" y="36703"/>
                </a:lnTo>
                <a:lnTo>
                  <a:pt x="27849" y="35870"/>
                </a:lnTo>
                <a:close/>
              </a:path>
              <a:path w="30479" h="55245">
                <a:moveTo>
                  <a:pt x="831" y="29425"/>
                </a:moveTo>
                <a:lnTo>
                  <a:pt x="874" y="31242"/>
                </a:lnTo>
                <a:lnTo>
                  <a:pt x="1270" y="34798"/>
                </a:lnTo>
                <a:lnTo>
                  <a:pt x="1800" y="36322"/>
                </a:lnTo>
                <a:lnTo>
                  <a:pt x="1651" y="35179"/>
                </a:lnTo>
                <a:lnTo>
                  <a:pt x="27387" y="35179"/>
                </a:lnTo>
                <a:lnTo>
                  <a:pt x="27305" y="33782"/>
                </a:lnTo>
                <a:lnTo>
                  <a:pt x="28017" y="33782"/>
                </a:lnTo>
                <a:lnTo>
                  <a:pt x="28067" y="32893"/>
                </a:lnTo>
                <a:lnTo>
                  <a:pt x="27791" y="31242"/>
                </a:lnTo>
                <a:lnTo>
                  <a:pt x="1270" y="31242"/>
                </a:lnTo>
                <a:lnTo>
                  <a:pt x="831" y="29425"/>
                </a:lnTo>
                <a:close/>
              </a:path>
              <a:path w="30479" h="55245">
                <a:moveTo>
                  <a:pt x="27735" y="35433"/>
                </a:moveTo>
                <a:lnTo>
                  <a:pt x="27559" y="35433"/>
                </a:lnTo>
                <a:lnTo>
                  <a:pt x="27821" y="36088"/>
                </a:lnTo>
                <a:lnTo>
                  <a:pt x="27735" y="35433"/>
                </a:lnTo>
                <a:close/>
              </a:path>
              <a:path w="30479" h="55245">
                <a:moveTo>
                  <a:pt x="28017" y="33782"/>
                </a:moveTo>
                <a:lnTo>
                  <a:pt x="27305" y="33782"/>
                </a:lnTo>
                <a:lnTo>
                  <a:pt x="27849" y="35870"/>
                </a:lnTo>
                <a:lnTo>
                  <a:pt x="27961" y="34798"/>
                </a:lnTo>
                <a:lnTo>
                  <a:pt x="28017" y="33782"/>
                </a:lnTo>
                <a:close/>
              </a:path>
              <a:path w="30479" h="55245">
                <a:moveTo>
                  <a:pt x="1016" y="27305"/>
                </a:moveTo>
                <a:lnTo>
                  <a:pt x="831" y="29425"/>
                </a:lnTo>
                <a:lnTo>
                  <a:pt x="1270" y="31242"/>
                </a:lnTo>
                <a:lnTo>
                  <a:pt x="1016" y="27305"/>
                </a:lnTo>
                <a:close/>
              </a:path>
              <a:path w="30479" h="55245">
                <a:moveTo>
                  <a:pt x="25918" y="27305"/>
                </a:moveTo>
                <a:lnTo>
                  <a:pt x="1016" y="27305"/>
                </a:lnTo>
                <a:lnTo>
                  <a:pt x="1270" y="31242"/>
                </a:lnTo>
                <a:lnTo>
                  <a:pt x="27791" y="31242"/>
                </a:lnTo>
                <a:lnTo>
                  <a:pt x="27686" y="30607"/>
                </a:lnTo>
                <a:lnTo>
                  <a:pt x="27519" y="30225"/>
                </a:lnTo>
                <a:lnTo>
                  <a:pt x="26670" y="30225"/>
                </a:lnTo>
                <a:lnTo>
                  <a:pt x="25918" y="27305"/>
                </a:lnTo>
                <a:close/>
              </a:path>
              <a:path w="30479" h="55245">
                <a:moveTo>
                  <a:pt x="25527" y="25781"/>
                </a:moveTo>
                <a:lnTo>
                  <a:pt x="26670" y="30225"/>
                </a:lnTo>
                <a:lnTo>
                  <a:pt x="26462" y="27838"/>
                </a:lnTo>
                <a:lnTo>
                  <a:pt x="25527" y="25781"/>
                </a:lnTo>
                <a:close/>
              </a:path>
              <a:path w="30479" h="55245">
                <a:moveTo>
                  <a:pt x="26462" y="27838"/>
                </a:moveTo>
                <a:lnTo>
                  <a:pt x="26670" y="30225"/>
                </a:lnTo>
                <a:lnTo>
                  <a:pt x="27519" y="30225"/>
                </a:lnTo>
                <a:lnTo>
                  <a:pt x="26462" y="27838"/>
                </a:lnTo>
                <a:close/>
              </a:path>
              <a:path w="30479" h="55245">
                <a:moveTo>
                  <a:pt x="1491" y="14363"/>
                </a:moveTo>
                <a:lnTo>
                  <a:pt x="635" y="17018"/>
                </a:lnTo>
                <a:lnTo>
                  <a:pt x="237" y="20320"/>
                </a:lnTo>
                <a:lnTo>
                  <a:pt x="0" y="24003"/>
                </a:lnTo>
                <a:lnTo>
                  <a:pt x="353" y="27305"/>
                </a:lnTo>
                <a:lnTo>
                  <a:pt x="448" y="27838"/>
                </a:lnTo>
                <a:lnTo>
                  <a:pt x="831" y="29425"/>
                </a:lnTo>
                <a:lnTo>
                  <a:pt x="1016" y="27305"/>
                </a:lnTo>
                <a:lnTo>
                  <a:pt x="25918" y="27305"/>
                </a:lnTo>
                <a:lnTo>
                  <a:pt x="25527" y="25781"/>
                </a:lnTo>
                <a:lnTo>
                  <a:pt x="26133" y="25781"/>
                </a:lnTo>
                <a:lnTo>
                  <a:pt x="25804" y="24003"/>
                </a:lnTo>
                <a:lnTo>
                  <a:pt x="25273" y="24003"/>
                </a:lnTo>
                <a:lnTo>
                  <a:pt x="25194" y="23622"/>
                </a:lnTo>
                <a:lnTo>
                  <a:pt x="24765" y="23622"/>
                </a:lnTo>
                <a:lnTo>
                  <a:pt x="24747" y="21462"/>
                </a:lnTo>
                <a:lnTo>
                  <a:pt x="24511" y="20320"/>
                </a:lnTo>
                <a:lnTo>
                  <a:pt x="25000" y="20320"/>
                </a:lnTo>
                <a:lnTo>
                  <a:pt x="25019" y="20066"/>
                </a:lnTo>
                <a:lnTo>
                  <a:pt x="25542" y="20066"/>
                </a:lnTo>
                <a:lnTo>
                  <a:pt x="25654" y="19558"/>
                </a:lnTo>
                <a:lnTo>
                  <a:pt x="26035" y="15494"/>
                </a:lnTo>
                <a:lnTo>
                  <a:pt x="1397" y="15494"/>
                </a:lnTo>
                <a:lnTo>
                  <a:pt x="1491" y="14363"/>
                </a:lnTo>
                <a:close/>
              </a:path>
              <a:path w="30479" h="55245">
                <a:moveTo>
                  <a:pt x="26133" y="25781"/>
                </a:moveTo>
                <a:lnTo>
                  <a:pt x="25527" y="25781"/>
                </a:lnTo>
                <a:lnTo>
                  <a:pt x="26462" y="27838"/>
                </a:lnTo>
                <a:lnTo>
                  <a:pt x="26416" y="27305"/>
                </a:lnTo>
                <a:lnTo>
                  <a:pt x="26133" y="25781"/>
                </a:lnTo>
                <a:close/>
              </a:path>
              <a:path w="30479" h="55245">
                <a:moveTo>
                  <a:pt x="25116" y="22015"/>
                </a:moveTo>
                <a:lnTo>
                  <a:pt x="24985" y="22613"/>
                </a:lnTo>
                <a:lnTo>
                  <a:pt x="25273" y="24003"/>
                </a:lnTo>
                <a:lnTo>
                  <a:pt x="25151" y="22111"/>
                </a:lnTo>
                <a:close/>
              </a:path>
              <a:path w="30479" h="55245">
                <a:moveTo>
                  <a:pt x="25151" y="22111"/>
                </a:moveTo>
                <a:lnTo>
                  <a:pt x="25273" y="24003"/>
                </a:lnTo>
                <a:lnTo>
                  <a:pt x="25804" y="24003"/>
                </a:lnTo>
                <a:lnTo>
                  <a:pt x="25690" y="23622"/>
                </a:lnTo>
                <a:lnTo>
                  <a:pt x="25151" y="22111"/>
                </a:lnTo>
                <a:close/>
              </a:path>
              <a:path w="30479" h="55245">
                <a:moveTo>
                  <a:pt x="24985" y="22613"/>
                </a:moveTo>
                <a:lnTo>
                  <a:pt x="24765" y="23622"/>
                </a:lnTo>
                <a:lnTo>
                  <a:pt x="25194" y="23622"/>
                </a:lnTo>
                <a:lnTo>
                  <a:pt x="24985" y="22613"/>
                </a:lnTo>
                <a:close/>
              </a:path>
              <a:path w="30479" h="55245">
                <a:moveTo>
                  <a:pt x="24919" y="21462"/>
                </a:moveTo>
                <a:lnTo>
                  <a:pt x="24985" y="22613"/>
                </a:lnTo>
                <a:lnTo>
                  <a:pt x="25102" y="22080"/>
                </a:lnTo>
                <a:lnTo>
                  <a:pt x="25080" y="21915"/>
                </a:lnTo>
                <a:lnTo>
                  <a:pt x="24919" y="21462"/>
                </a:lnTo>
                <a:close/>
              </a:path>
              <a:path w="30479" h="55245">
                <a:moveTo>
                  <a:pt x="24511" y="20320"/>
                </a:moveTo>
                <a:lnTo>
                  <a:pt x="24875" y="22080"/>
                </a:lnTo>
                <a:lnTo>
                  <a:pt x="24919" y="21462"/>
                </a:lnTo>
                <a:lnTo>
                  <a:pt x="24511" y="20320"/>
                </a:lnTo>
                <a:close/>
              </a:path>
              <a:path w="30479" h="55245">
                <a:moveTo>
                  <a:pt x="25019" y="20066"/>
                </a:moveTo>
                <a:lnTo>
                  <a:pt x="24919" y="21462"/>
                </a:lnTo>
                <a:lnTo>
                  <a:pt x="25116" y="22015"/>
                </a:lnTo>
                <a:lnTo>
                  <a:pt x="25019" y="20066"/>
                </a:lnTo>
                <a:close/>
              </a:path>
              <a:path w="30479" h="55245">
                <a:moveTo>
                  <a:pt x="25542" y="20066"/>
                </a:moveTo>
                <a:lnTo>
                  <a:pt x="25019" y="20066"/>
                </a:lnTo>
                <a:lnTo>
                  <a:pt x="25138" y="21915"/>
                </a:lnTo>
                <a:lnTo>
                  <a:pt x="25542" y="20066"/>
                </a:lnTo>
                <a:close/>
              </a:path>
              <a:path w="30479" h="55245">
                <a:moveTo>
                  <a:pt x="25000" y="20320"/>
                </a:moveTo>
                <a:lnTo>
                  <a:pt x="24511" y="20320"/>
                </a:lnTo>
                <a:lnTo>
                  <a:pt x="24919" y="21462"/>
                </a:lnTo>
                <a:lnTo>
                  <a:pt x="25000" y="20320"/>
                </a:lnTo>
                <a:close/>
              </a:path>
              <a:path w="30479" h="55245">
                <a:moveTo>
                  <a:pt x="1905" y="13081"/>
                </a:moveTo>
                <a:lnTo>
                  <a:pt x="1491" y="14363"/>
                </a:lnTo>
                <a:lnTo>
                  <a:pt x="1397" y="15494"/>
                </a:lnTo>
                <a:lnTo>
                  <a:pt x="1905" y="13081"/>
                </a:lnTo>
                <a:close/>
              </a:path>
              <a:path w="30479" h="55245">
                <a:moveTo>
                  <a:pt x="25836" y="13081"/>
                </a:moveTo>
                <a:lnTo>
                  <a:pt x="1905" y="13081"/>
                </a:lnTo>
                <a:lnTo>
                  <a:pt x="1397" y="15494"/>
                </a:lnTo>
                <a:lnTo>
                  <a:pt x="26035" y="15494"/>
                </a:lnTo>
                <a:lnTo>
                  <a:pt x="25836" y="13081"/>
                </a:lnTo>
                <a:close/>
              </a:path>
              <a:path w="30479" h="55245">
                <a:moveTo>
                  <a:pt x="19939" y="0"/>
                </a:moveTo>
                <a:lnTo>
                  <a:pt x="7493" y="0"/>
                </a:lnTo>
                <a:lnTo>
                  <a:pt x="2286" y="4699"/>
                </a:lnTo>
                <a:lnTo>
                  <a:pt x="1491" y="14363"/>
                </a:lnTo>
                <a:lnTo>
                  <a:pt x="1905" y="13081"/>
                </a:lnTo>
                <a:lnTo>
                  <a:pt x="25836" y="13081"/>
                </a:lnTo>
                <a:lnTo>
                  <a:pt x="25146" y="4699"/>
                </a:lnTo>
                <a:lnTo>
                  <a:pt x="19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43141" y="4620259"/>
            <a:ext cx="29209" cy="53340"/>
          </a:xfrm>
          <a:custGeom>
            <a:avLst/>
            <a:gdLst/>
            <a:ahLst/>
            <a:cxnLst/>
            <a:rect l="l" t="t" r="r" b="b"/>
            <a:pathLst>
              <a:path w="29209" h="53339">
                <a:moveTo>
                  <a:pt x="1269" y="29718"/>
                </a:moveTo>
                <a:lnTo>
                  <a:pt x="380" y="33273"/>
                </a:lnTo>
                <a:lnTo>
                  <a:pt x="126" y="36067"/>
                </a:lnTo>
                <a:lnTo>
                  <a:pt x="0" y="44450"/>
                </a:lnTo>
                <a:lnTo>
                  <a:pt x="2285" y="48640"/>
                </a:lnTo>
                <a:lnTo>
                  <a:pt x="6095" y="50800"/>
                </a:lnTo>
                <a:lnTo>
                  <a:pt x="10032" y="53085"/>
                </a:lnTo>
                <a:lnTo>
                  <a:pt x="14731" y="53085"/>
                </a:lnTo>
                <a:lnTo>
                  <a:pt x="18668" y="50800"/>
                </a:lnTo>
                <a:lnTo>
                  <a:pt x="22478" y="48640"/>
                </a:lnTo>
                <a:lnTo>
                  <a:pt x="24764" y="44450"/>
                </a:lnTo>
                <a:lnTo>
                  <a:pt x="24728" y="38862"/>
                </a:lnTo>
                <a:lnTo>
                  <a:pt x="24383" y="38862"/>
                </a:lnTo>
                <a:lnTo>
                  <a:pt x="24637" y="36067"/>
                </a:lnTo>
                <a:lnTo>
                  <a:pt x="24988" y="36067"/>
                </a:lnTo>
                <a:lnTo>
                  <a:pt x="25400" y="34162"/>
                </a:lnTo>
                <a:lnTo>
                  <a:pt x="25653" y="31368"/>
                </a:lnTo>
                <a:lnTo>
                  <a:pt x="1269" y="31368"/>
                </a:lnTo>
                <a:lnTo>
                  <a:pt x="1269" y="29718"/>
                </a:lnTo>
                <a:close/>
              </a:path>
              <a:path w="29209" h="53339">
                <a:moveTo>
                  <a:pt x="24637" y="36067"/>
                </a:moveTo>
                <a:lnTo>
                  <a:pt x="24383" y="38862"/>
                </a:lnTo>
                <a:lnTo>
                  <a:pt x="24683" y="37477"/>
                </a:lnTo>
                <a:lnTo>
                  <a:pt x="24637" y="36067"/>
                </a:lnTo>
                <a:close/>
              </a:path>
              <a:path w="29209" h="53339">
                <a:moveTo>
                  <a:pt x="24683" y="37477"/>
                </a:moveTo>
                <a:lnTo>
                  <a:pt x="24383" y="38862"/>
                </a:lnTo>
                <a:lnTo>
                  <a:pt x="24728" y="38862"/>
                </a:lnTo>
                <a:lnTo>
                  <a:pt x="24683" y="37477"/>
                </a:lnTo>
                <a:close/>
              </a:path>
              <a:path w="29209" h="53339">
                <a:moveTo>
                  <a:pt x="24988" y="36067"/>
                </a:moveTo>
                <a:lnTo>
                  <a:pt x="24637" y="36067"/>
                </a:lnTo>
                <a:lnTo>
                  <a:pt x="24683" y="37477"/>
                </a:lnTo>
                <a:lnTo>
                  <a:pt x="24988" y="36067"/>
                </a:lnTo>
                <a:close/>
              </a:path>
              <a:path w="29209" h="53339">
                <a:moveTo>
                  <a:pt x="1524" y="28701"/>
                </a:moveTo>
                <a:lnTo>
                  <a:pt x="1333" y="29463"/>
                </a:lnTo>
                <a:lnTo>
                  <a:pt x="1269" y="31368"/>
                </a:lnTo>
                <a:lnTo>
                  <a:pt x="1524" y="28701"/>
                </a:lnTo>
                <a:close/>
              </a:path>
              <a:path w="29209" h="53339">
                <a:moveTo>
                  <a:pt x="25145" y="28701"/>
                </a:moveTo>
                <a:lnTo>
                  <a:pt x="1524" y="28701"/>
                </a:lnTo>
                <a:lnTo>
                  <a:pt x="1269" y="31368"/>
                </a:lnTo>
                <a:lnTo>
                  <a:pt x="25653" y="31368"/>
                </a:lnTo>
                <a:lnTo>
                  <a:pt x="25653" y="29463"/>
                </a:lnTo>
                <a:lnTo>
                  <a:pt x="25018" y="29463"/>
                </a:lnTo>
                <a:lnTo>
                  <a:pt x="25145" y="28701"/>
                </a:lnTo>
                <a:close/>
              </a:path>
              <a:path w="29209" h="53339">
                <a:moveTo>
                  <a:pt x="28159" y="15366"/>
                </a:moveTo>
                <a:lnTo>
                  <a:pt x="4190" y="15366"/>
                </a:lnTo>
                <a:lnTo>
                  <a:pt x="3809" y="16763"/>
                </a:lnTo>
                <a:lnTo>
                  <a:pt x="1904" y="21843"/>
                </a:lnTo>
                <a:lnTo>
                  <a:pt x="1269" y="25653"/>
                </a:lnTo>
                <a:lnTo>
                  <a:pt x="1269" y="29718"/>
                </a:lnTo>
                <a:lnTo>
                  <a:pt x="1524" y="28701"/>
                </a:lnTo>
                <a:lnTo>
                  <a:pt x="25145" y="28701"/>
                </a:lnTo>
                <a:lnTo>
                  <a:pt x="25653" y="25653"/>
                </a:lnTo>
                <a:lnTo>
                  <a:pt x="26288" y="25653"/>
                </a:lnTo>
                <a:lnTo>
                  <a:pt x="27177" y="22987"/>
                </a:lnTo>
                <a:lnTo>
                  <a:pt x="27685" y="20573"/>
                </a:lnTo>
                <a:lnTo>
                  <a:pt x="28159" y="15366"/>
                </a:lnTo>
                <a:close/>
              </a:path>
              <a:path w="29209" h="53339">
                <a:moveTo>
                  <a:pt x="25653" y="25653"/>
                </a:moveTo>
                <a:lnTo>
                  <a:pt x="25018" y="29463"/>
                </a:lnTo>
                <a:lnTo>
                  <a:pt x="25653" y="27558"/>
                </a:lnTo>
                <a:lnTo>
                  <a:pt x="25653" y="25653"/>
                </a:lnTo>
                <a:close/>
              </a:path>
              <a:path w="29209" h="53339">
                <a:moveTo>
                  <a:pt x="25653" y="27558"/>
                </a:moveTo>
                <a:lnTo>
                  <a:pt x="25018" y="29463"/>
                </a:lnTo>
                <a:lnTo>
                  <a:pt x="25653" y="29463"/>
                </a:lnTo>
                <a:lnTo>
                  <a:pt x="25653" y="27558"/>
                </a:lnTo>
                <a:close/>
              </a:path>
              <a:path w="29209" h="53339">
                <a:moveTo>
                  <a:pt x="26288" y="25653"/>
                </a:moveTo>
                <a:lnTo>
                  <a:pt x="25653" y="25653"/>
                </a:lnTo>
                <a:lnTo>
                  <a:pt x="25653" y="27558"/>
                </a:lnTo>
                <a:lnTo>
                  <a:pt x="26288" y="25653"/>
                </a:lnTo>
                <a:close/>
              </a:path>
              <a:path w="29209" h="53339">
                <a:moveTo>
                  <a:pt x="3969" y="15993"/>
                </a:moveTo>
                <a:lnTo>
                  <a:pt x="3697" y="16763"/>
                </a:lnTo>
                <a:lnTo>
                  <a:pt x="3969" y="15993"/>
                </a:lnTo>
                <a:close/>
              </a:path>
              <a:path w="29209" h="53339">
                <a:moveTo>
                  <a:pt x="4190" y="15366"/>
                </a:moveTo>
                <a:lnTo>
                  <a:pt x="3969" y="15993"/>
                </a:lnTo>
                <a:lnTo>
                  <a:pt x="3809" y="16763"/>
                </a:lnTo>
                <a:lnTo>
                  <a:pt x="4190" y="15366"/>
                </a:lnTo>
                <a:close/>
              </a:path>
              <a:path w="29209" h="53339">
                <a:moveTo>
                  <a:pt x="12445" y="0"/>
                </a:moveTo>
                <a:lnTo>
                  <a:pt x="6603" y="3937"/>
                </a:lnTo>
                <a:lnTo>
                  <a:pt x="5206" y="10032"/>
                </a:lnTo>
                <a:lnTo>
                  <a:pt x="3969" y="15993"/>
                </a:lnTo>
                <a:lnTo>
                  <a:pt x="4190" y="15366"/>
                </a:lnTo>
                <a:lnTo>
                  <a:pt x="28159" y="15366"/>
                </a:lnTo>
                <a:lnTo>
                  <a:pt x="28320" y="13588"/>
                </a:lnTo>
                <a:lnTo>
                  <a:pt x="28955" y="7492"/>
                </a:lnTo>
                <a:lnTo>
                  <a:pt x="24637" y="1904"/>
                </a:lnTo>
                <a:lnTo>
                  <a:pt x="18541" y="888"/>
                </a:lnTo>
                <a:lnTo>
                  <a:pt x="124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23732" y="445134"/>
            <a:ext cx="42545" cy="27940"/>
          </a:xfrm>
          <a:custGeom>
            <a:avLst/>
            <a:gdLst/>
            <a:ahLst/>
            <a:cxnLst/>
            <a:rect l="l" t="t" r="r" b="b"/>
            <a:pathLst>
              <a:path w="42545" h="27940">
                <a:moveTo>
                  <a:pt x="9398" y="0"/>
                </a:moveTo>
                <a:lnTo>
                  <a:pt x="3810" y="3428"/>
                </a:lnTo>
                <a:lnTo>
                  <a:pt x="1905" y="9143"/>
                </a:lnTo>
                <a:lnTo>
                  <a:pt x="0" y="14731"/>
                </a:lnTo>
                <a:lnTo>
                  <a:pt x="19685" y="27686"/>
                </a:lnTo>
                <a:lnTo>
                  <a:pt x="26289" y="27431"/>
                </a:lnTo>
                <a:lnTo>
                  <a:pt x="30480" y="27177"/>
                </a:lnTo>
                <a:lnTo>
                  <a:pt x="37084" y="26924"/>
                </a:lnTo>
                <a:lnTo>
                  <a:pt x="42291" y="21462"/>
                </a:lnTo>
                <a:lnTo>
                  <a:pt x="42291" y="8254"/>
                </a:lnTo>
                <a:lnTo>
                  <a:pt x="37084" y="2793"/>
                </a:lnTo>
                <a:lnTo>
                  <a:pt x="30480" y="2539"/>
                </a:lnTo>
                <a:lnTo>
                  <a:pt x="22860" y="2539"/>
                </a:lnTo>
                <a:lnTo>
                  <a:pt x="19685" y="1904"/>
                </a:lnTo>
                <a:lnTo>
                  <a:pt x="20796" y="1904"/>
                </a:lnTo>
                <a:lnTo>
                  <a:pt x="19558" y="1524"/>
                </a:lnTo>
                <a:lnTo>
                  <a:pt x="17525" y="1015"/>
                </a:lnTo>
                <a:lnTo>
                  <a:pt x="15367" y="762"/>
                </a:lnTo>
                <a:lnTo>
                  <a:pt x="9398" y="0"/>
                </a:lnTo>
                <a:close/>
              </a:path>
              <a:path w="42545" h="27940">
                <a:moveTo>
                  <a:pt x="19685" y="1904"/>
                </a:moveTo>
                <a:lnTo>
                  <a:pt x="22860" y="2539"/>
                </a:lnTo>
                <a:lnTo>
                  <a:pt x="21166" y="2018"/>
                </a:lnTo>
                <a:lnTo>
                  <a:pt x="19685" y="1904"/>
                </a:lnTo>
                <a:close/>
              </a:path>
              <a:path w="42545" h="27940">
                <a:moveTo>
                  <a:pt x="21166" y="2018"/>
                </a:moveTo>
                <a:lnTo>
                  <a:pt x="22860" y="2539"/>
                </a:lnTo>
                <a:lnTo>
                  <a:pt x="30480" y="2539"/>
                </a:lnTo>
                <a:lnTo>
                  <a:pt x="26162" y="2286"/>
                </a:lnTo>
                <a:lnTo>
                  <a:pt x="22987" y="2159"/>
                </a:lnTo>
                <a:lnTo>
                  <a:pt x="21166" y="2018"/>
                </a:lnTo>
                <a:close/>
              </a:path>
              <a:path w="42545" h="27940">
                <a:moveTo>
                  <a:pt x="20796" y="1904"/>
                </a:moveTo>
                <a:lnTo>
                  <a:pt x="19685" y="1904"/>
                </a:lnTo>
                <a:lnTo>
                  <a:pt x="21166" y="2018"/>
                </a:lnTo>
                <a:lnTo>
                  <a:pt x="20796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07633" y="375335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0700" y="0"/>
                </a:moveTo>
                <a:lnTo>
                  <a:pt x="6603" y="1016"/>
                </a:lnTo>
                <a:lnTo>
                  <a:pt x="1015" y="6604"/>
                </a:lnTo>
                <a:lnTo>
                  <a:pt x="0" y="20701"/>
                </a:lnTo>
                <a:lnTo>
                  <a:pt x="4699" y="27051"/>
                </a:lnTo>
                <a:lnTo>
                  <a:pt x="11683" y="28575"/>
                </a:lnTo>
                <a:lnTo>
                  <a:pt x="17399" y="29845"/>
                </a:lnTo>
                <a:lnTo>
                  <a:pt x="21970" y="28448"/>
                </a:lnTo>
                <a:lnTo>
                  <a:pt x="28447" y="21971"/>
                </a:lnTo>
                <a:lnTo>
                  <a:pt x="29844" y="17399"/>
                </a:lnTo>
                <a:lnTo>
                  <a:pt x="27050" y="4699"/>
                </a:lnTo>
                <a:lnTo>
                  <a:pt x="20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95186" y="4061078"/>
            <a:ext cx="22860" cy="27940"/>
          </a:xfrm>
          <a:custGeom>
            <a:avLst/>
            <a:gdLst/>
            <a:ahLst/>
            <a:cxnLst/>
            <a:rect l="l" t="t" r="r" b="b"/>
            <a:pathLst>
              <a:path w="22860" h="27939">
                <a:moveTo>
                  <a:pt x="8636" y="0"/>
                </a:moveTo>
                <a:lnTo>
                  <a:pt x="3555" y="3302"/>
                </a:lnTo>
                <a:lnTo>
                  <a:pt x="2286" y="8382"/>
                </a:lnTo>
                <a:lnTo>
                  <a:pt x="0" y="17780"/>
                </a:lnTo>
                <a:lnTo>
                  <a:pt x="1270" y="21717"/>
                </a:lnTo>
                <a:lnTo>
                  <a:pt x="6858" y="26797"/>
                </a:lnTo>
                <a:lnTo>
                  <a:pt x="10922" y="27432"/>
                </a:lnTo>
                <a:lnTo>
                  <a:pt x="18034" y="24892"/>
                </a:lnTo>
                <a:lnTo>
                  <a:pt x="20574" y="21590"/>
                </a:lnTo>
                <a:lnTo>
                  <a:pt x="21843" y="12065"/>
                </a:lnTo>
                <a:lnTo>
                  <a:pt x="22478" y="6858"/>
                </a:lnTo>
                <a:lnTo>
                  <a:pt x="19050" y="2032"/>
                </a:lnTo>
                <a:lnTo>
                  <a:pt x="86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8517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Sampling</a:t>
            </a:r>
          </a:p>
        </p:txBody>
      </p:sp>
      <p:sp>
        <p:nvSpPr>
          <p:cNvPr id="3" name="object 3"/>
          <p:cNvSpPr/>
          <p:nvPr/>
        </p:nvSpPr>
        <p:spPr>
          <a:xfrm>
            <a:off x="5848477" y="174790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8" y="270763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132" y="2263013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9" y="270763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589" y="2263013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4" y="0"/>
                </a:moveTo>
                <a:lnTo>
                  <a:pt x="276097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6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8" y="270763"/>
                </a:lnTo>
                <a:lnTo>
                  <a:pt x="280034" y="282321"/>
                </a:lnTo>
                <a:lnTo>
                  <a:pt x="318531" y="264239"/>
                </a:lnTo>
                <a:lnTo>
                  <a:pt x="346836" y="232917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4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192" y="3217036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6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9" y="270763"/>
                </a:lnTo>
                <a:lnTo>
                  <a:pt x="280034" y="282321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4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4319" y="4220717"/>
            <a:ext cx="324485" cy="247015"/>
          </a:xfrm>
          <a:custGeom>
            <a:avLst/>
            <a:gdLst/>
            <a:ahLst/>
            <a:cxnLst/>
            <a:rect l="l" t="t" r="r" b="b"/>
            <a:pathLst>
              <a:path w="324485" h="247014">
                <a:moveTo>
                  <a:pt x="245618" y="0"/>
                </a:moveTo>
                <a:lnTo>
                  <a:pt x="242062" y="10032"/>
                </a:lnTo>
                <a:lnTo>
                  <a:pt x="256377" y="16269"/>
                </a:lnTo>
                <a:lnTo>
                  <a:pt x="268668" y="24876"/>
                </a:lnTo>
                <a:lnTo>
                  <a:pt x="293627" y="64650"/>
                </a:lnTo>
                <a:lnTo>
                  <a:pt x="301879" y="122300"/>
                </a:lnTo>
                <a:lnTo>
                  <a:pt x="300952" y="144085"/>
                </a:lnTo>
                <a:lnTo>
                  <a:pt x="293574" y="181701"/>
                </a:lnTo>
                <a:lnTo>
                  <a:pt x="268652" y="222154"/>
                </a:lnTo>
                <a:lnTo>
                  <a:pt x="242443" y="237108"/>
                </a:lnTo>
                <a:lnTo>
                  <a:pt x="245618" y="247014"/>
                </a:lnTo>
                <a:lnTo>
                  <a:pt x="292748" y="219082"/>
                </a:lnTo>
                <a:lnTo>
                  <a:pt x="312945" y="186507"/>
                </a:lnTo>
                <a:lnTo>
                  <a:pt x="323093" y="146311"/>
                </a:lnTo>
                <a:lnTo>
                  <a:pt x="324357" y="123570"/>
                </a:lnTo>
                <a:lnTo>
                  <a:pt x="323093" y="100974"/>
                </a:lnTo>
                <a:lnTo>
                  <a:pt x="312945" y="60831"/>
                </a:lnTo>
                <a:lnTo>
                  <a:pt x="292731" y="28164"/>
                </a:lnTo>
                <a:lnTo>
                  <a:pt x="263497" y="6498"/>
                </a:lnTo>
                <a:lnTo>
                  <a:pt x="245618" y="0"/>
                </a:lnTo>
                <a:close/>
              </a:path>
              <a:path w="324485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3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240" y="1508887"/>
            <a:ext cx="7083425" cy="298005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5425440" algn="l"/>
              </a:tabLst>
            </a:pPr>
            <a:r>
              <a:rPr sz="2400" spc="185" dirty="0">
                <a:latin typeface="Times New Roman"/>
                <a:cs typeface="Times New Roman"/>
              </a:rPr>
              <a:t>When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space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large,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sample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from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1529715" algn="l"/>
                <a:tab pos="1911985" algn="l"/>
                <a:tab pos="6703059" algn="l"/>
              </a:tabLst>
            </a:pPr>
            <a:r>
              <a:rPr sz="2400" spc="185" dirty="0">
                <a:latin typeface="Times New Roman"/>
                <a:cs typeface="Times New Roman"/>
              </a:rPr>
              <a:t>When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not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known,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sampling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from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TIXGeneral"/>
                <a:cs typeface="STIXGeneral"/>
              </a:rPr>
              <a:t>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>
              <a:latin typeface="STIXGeneral"/>
              <a:cs typeface="STIXGeneral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not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possible,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collect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“representative”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sample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1628775" algn="l"/>
                <a:tab pos="2011045" algn="l"/>
              </a:tabLst>
            </a:pPr>
            <a:r>
              <a:rPr sz="2400" spc="165" dirty="0">
                <a:latin typeface="Times New Roman"/>
                <a:cs typeface="Times New Roman"/>
              </a:rPr>
              <a:t>Let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TIXGeneral"/>
                <a:cs typeface="STIXGeneral"/>
              </a:rPr>
              <a:t>𝒟~𝑃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representative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sample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true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mean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versus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sample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mean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3150" spc="179" baseline="2645" dirty="0">
                <a:latin typeface="STIXGeneral"/>
                <a:cs typeface="STIXGeneral"/>
              </a:rPr>
              <a:t>σ</a:t>
            </a:r>
            <a:r>
              <a:rPr sz="2250" spc="179" baseline="-18518" dirty="0">
                <a:latin typeface="STIXGeneral"/>
                <a:cs typeface="STIXGeneral"/>
              </a:rPr>
              <a:t>𝑥~𝓧</a:t>
            </a:r>
            <a:r>
              <a:rPr sz="2250" spc="-37" baseline="-18518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𝑃</a:t>
            </a:r>
            <a:r>
              <a:rPr sz="2100" spc="39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100" spc="409" dirty="0">
                <a:latin typeface="STIXGeneral"/>
                <a:cs typeface="STIXGeneral"/>
              </a:rPr>
              <a:t> </a:t>
            </a:r>
            <a:r>
              <a:rPr sz="2100" spc="-50" dirty="0">
                <a:latin typeface="STIXGeneral"/>
                <a:cs typeface="STIXGeneral"/>
              </a:rPr>
              <a:t>𝑥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807458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719" y="4948428"/>
            <a:ext cx="271780" cy="17145"/>
          </a:xfrm>
          <a:custGeom>
            <a:avLst/>
            <a:gdLst/>
            <a:ahLst/>
            <a:cxnLst/>
            <a:rect l="l" t="t" r="r" b="b"/>
            <a:pathLst>
              <a:path w="271780" h="17145">
                <a:moveTo>
                  <a:pt x="271272" y="0"/>
                </a:moveTo>
                <a:lnTo>
                  <a:pt x="0" y="0"/>
                </a:lnTo>
                <a:lnTo>
                  <a:pt x="0" y="16764"/>
                </a:lnTo>
                <a:lnTo>
                  <a:pt x="271272" y="16764"/>
                </a:lnTo>
                <a:lnTo>
                  <a:pt x="271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5572" y="4668773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1176324" y="4959858"/>
            <a:ext cx="2959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5" dirty="0">
                <a:latin typeface="STIXGeneral"/>
                <a:cs typeface="STIXGeneral"/>
              </a:rPr>
              <a:t>|𝒟|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0717" y="4889754"/>
            <a:ext cx="4095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45" dirty="0">
                <a:latin typeface="STIXGeneral"/>
                <a:cs typeface="STIXGeneral"/>
              </a:rPr>
              <a:t>𝑥∈𝒟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1741" y="4754117"/>
            <a:ext cx="7880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2460" algn="l"/>
              </a:tabLst>
            </a:pPr>
            <a:r>
              <a:rPr sz="3150" spc="419" baseline="2645" dirty="0">
                <a:latin typeface="STIXGeneral"/>
                <a:cs typeface="STIXGeneral"/>
              </a:rPr>
              <a:t>σ</a:t>
            </a:r>
            <a:r>
              <a:rPr sz="3150" baseline="2645" dirty="0">
                <a:latin typeface="STIXGeneral"/>
                <a:cs typeface="STIXGeneral"/>
              </a:rPr>
              <a:t>	</a:t>
            </a:r>
            <a:r>
              <a:rPr sz="2100" spc="-50" dirty="0">
                <a:latin typeface="STIXGeneral"/>
                <a:cs typeface="STIXGeneral"/>
              </a:rPr>
              <a:t>𝑥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5223764"/>
            <a:ext cx="678815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How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do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know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how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close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true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mean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and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sample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mean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are?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38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Sample</a:t>
            </a:r>
            <a:r>
              <a:rPr cap="small" spc="265" dirty="0"/>
              <a:t> </a:t>
            </a:r>
            <a:r>
              <a:rPr cap="small" spc="9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1848104" y="1704085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19">
                <a:moveTo>
                  <a:pt x="234187" y="0"/>
                </a:moveTo>
                <a:lnTo>
                  <a:pt x="230758" y="9525"/>
                </a:lnTo>
                <a:lnTo>
                  <a:pt x="244399" y="15501"/>
                </a:lnTo>
                <a:lnTo>
                  <a:pt x="256158" y="23717"/>
                </a:lnTo>
                <a:lnTo>
                  <a:pt x="280013" y="61652"/>
                </a:lnTo>
                <a:lnTo>
                  <a:pt x="287781" y="116712"/>
                </a:lnTo>
                <a:lnTo>
                  <a:pt x="286920" y="137477"/>
                </a:lnTo>
                <a:lnTo>
                  <a:pt x="273812" y="188340"/>
                </a:lnTo>
                <a:lnTo>
                  <a:pt x="244594" y="220255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1" y="117983"/>
                </a:lnTo>
                <a:lnTo>
                  <a:pt x="308155" y="96335"/>
                </a:lnTo>
                <a:lnTo>
                  <a:pt x="298388" y="57993"/>
                </a:lnTo>
                <a:lnTo>
                  <a:pt x="266192" y="15112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8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0644"/>
            <a:ext cx="4923155" cy="790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  <a:tab pos="1711960" algn="l"/>
              </a:tabLst>
            </a:pPr>
            <a:r>
              <a:rPr sz="2000" spc="140" dirty="0">
                <a:latin typeface="Times New Roman"/>
                <a:cs typeface="Times New Roman"/>
              </a:rPr>
              <a:t>Let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TIXGeneral"/>
                <a:cs typeface="STIXGeneral"/>
              </a:rPr>
              <a:t>𝒟~𝑃</a:t>
            </a:r>
            <a:r>
              <a:rPr sz="2000" spc="455" dirty="0">
                <a:latin typeface="STIXGeneral"/>
                <a:cs typeface="STIXGeneral"/>
              </a:rPr>
              <a:t> </a:t>
            </a:r>
            <a:r>
              <a:rPr sz="2000" spc="-50" dirty="0">
                <a:latin typeface="STIXGeneral"/>
                <a:cs typeface="STIXGeneral"/>
              </a:rPr>
              <a:t>𝑥</a:t>
            </a:r>
            <a:r>
              <a:rPr sz="2000" dirty="0">
                <a:latin typeface="STIXGeneral"/>
                <a:cs typeface="STIXGeneral"/>
              </a:rPr>
              <a:t>	</a:t>
            </a:r>
            <a:r>
              <a:rPr sz="2000" spc="110" dirty="0">
                <a:latin typeface="Times New Roman"/>
                <a:cs typeface="Times New Roman"/>
              </a:rPr>
              <a:t>be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representative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dataset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50" dirty="0">
                <a:latin typeface="Times New Roman"/>
                <a:cs typeface="Times New Roman"/>
              </a:rPr>
              <a:t>Sample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19" y="2700527"/>
            <a:ext cx="230504" cy="15240"/>
          </a:xfrm>
          <a:custGeom>
            <a:avLst/>
            <a:gdLst/>
            <a:ahLst/>
            <a:cxnLst/>
            <a:rect l="l" t="t" r="r" b="b"/>
            <a:pathLst>
              <a:path w="230505" h="15239">
                <a:moveTo>
                  <a:pt x="230124" y="0"/>
                </a:moveTo>
                <a:lnTo>
                  <a:pt x="0" y="0"/>
                </a:lnTo>
                <a:lnTo>
                  <a:pt x="0" y="15239"/>
                </a:lnTo>
                <a:lnTo>
                  <a:pt x="230124" y="15239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2459863"/>
            <a:ext cx="531495" cy="474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2425">
              <a:lnSpc>
                <a:spcPts val="1235"/>
              </a:lnSpc>
              <a:spcBef>
                <a:spcPts val="120"/>
              </a:spcBef>
            </a:pPr>
            <a:r>
              <a:rPr sz="1300" spc="110" dirty="0">
                <a:latin typeface="STIXGeneral"/>
                <a:cs typeface="STIXGeneral"/>
              </a:rPr>
              <a:t>1</a:t>
            </a:r>
            <a:endParaRPr sz="1300">
              <a:latin typeface="STIXGeneral"/>
              <a:cs typeface="STIXGeneral"/>
            </a:endParaRPr>
          </a:p>
          <a:p>
            <a:pPr marL="12700">
              <a:lnSpc>
                <a:spcPts val="1070"/>
              </a:lnSpc>
            </a:pPr>
            <a:r>
              <a:rPr sz="1450" spc="-10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450">
              <a:latin typeface="Wingdings 2"/>
              <a:cs typeface="Wingdings 2"/>
            </a:endParaRPr>
          </a:p>
          <a:p>
            <a:pPr marL="286385">
              <a:lnSpc>
                <a:spcPts val="1215"/>
              </a:lnSpc>
            </a:pPr>
            <a:r>
              <a:rPr sz="1300" spc="-25" dirty="0">
                <a:latin typeface="STIXGeneral"/>
                <a:cs typeface="STIXGeneral"/>
              </a:rPr>
              <a:t>|𝒟|</a:t>
            </a:r>
            <a:endParaRPr sz="13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1822" y="2604769"/>
            <a:ext cx="70485" cy="208279"/>
          </a:xfrm>
          <a:custGeom>
            <a:avLst/>
            <a:gdLst/>
            <a:ahLst/>
            <a:cxnLst/>
            <a:rect l="l" t="t" r="r" b="b"/>
            <a:pathLst>
              <a:path w="70485" h="208280">
                <a:moveTo>
                  <a:pt x="70358" y="0"/>
                </a:moveTo>
                <a:lnTo>
                  <a:pt x="0" y="0"/>
                </a:lnTo>
                <a:lnTo>
                  <a:pt x="0" y="11430"/>
                </a:lnTo>
                <a:lnTo>
                  <a:pt x="26797" y="11430"/>
                </a:lnTo>
                <a:lnTo>
                  <a:pt x="26797" y="196342"/>
                </a:lnTo>
                <a:lnTo>
                  <a:pt x="39116" y="196342"/>
                </a:lnTo>
                <a:lnTo>
                  <a:pt x="39116" y="11430"/>
                </a:lnTo>
                <a:lnTo>
                  <a:pt x="57912" y="11430"/>
                </a:lnTo>
                <a:lnTo>
                  <a:pt x="57912" y="196850"/>
                </a:lnTo>
                <a:lnTo>
                  <a:pt x="0" y="196850"/>
                </a:lnTo>
                <a:lnTo>
                  <a:pt x="0" y="208280"/>
                </a:lnTo>
                <a:lnTo>
                  <a:pt x="70358" y="208280"/>
                </a:lnTo>
                <a:lnTo>
                  <a:pt x="70358" y="196850"/>
                </a:lnTo>
                <a:lnTo>
                  <a:pt x="70358" y="11430"/>
                </a:lnTo>
                <a:lnTo>
                  <a:pt x="70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2236" y="2604769"/>
            <a:ext cx="70485" cy="208279"/>
          </a:xfrm>
          <a:custGeom>
            <a:avLst/>
            <a:gdLst/>
            <a:ahLst/>
            <a:cxnLst/>
            <a:rect l="l" t="t" r="r" b="b"/>
            <a:pathLst>
              <a:path w="70485" h="208280">
                <a:moveTo>
                  <a:pt x="70358" y="0"/>
                </a:moveTo>
                <a:lnTo>
                  <a:pt x="0" y="0"/>
                </a:lnTo>
                <a:lnTo>
                  <a:pt x="0" y="11430"/>
                </a:lnTo>
                <a:lnTo>
                  <a:pt x="0" y="196850"/>
                </a:lnTo>
                <a:lnTo>
                  <a:pt x="0" y="208280"/>
                </a:lnTo>
                <a:lnTo>
                  <a:pt x="70358" y="208280"/>
                </a:lnTo>
                <a:lnTo>
                  <a:pt x="70358" y="196850"/>
                </a:lnTo>
                <a:lnTo>
                  <a:pt x="12446" y="196850"/>
                </a:lnTo>
                <a:lnTo>
                  <a:pt x="12446" y="11430"/>
                </a:lnTo>
                <a:lnTo>
                  <a:pt x="33401" y="11430"/>
                </a:lnTo>
                <a:lnTo>
                  <a:pt x="33401" y="196342"/>
                </a:lnTo>
                <a:lnTo>
                  <a:pt x="45847" y="196342"/>
                </a:lnTo>
                <a:lnTo>
                  <a:pt x="45847" y="11430"/>
                </a:lnTo>
                <a:lnTo>
                  <a:pt x="70358" y="11430"/>
                </a:lnTo>
                <a:lnTo>
                  <a:pt x="70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9097" y="2533015"/>
            <a:ext cx="20173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543" dirty="0">
                <a:latin typeface="STIXGeneral"/>
                <a:cs typeface="STIXGeneral"/>
              </a:rPr>
              <a:t>σ</a:t>
            </a:r>
            <a:r>
              <a:rPr sz="1950" baseline="-19230" dirty="0">
                <a:latin typeface="STIXGeneral"/>
                <a:cs typeface="STIXGeneral"/>
              </a:rPr>
              <a:t>𝑥∈𝒟</a:t>
            </a:r>
            <a:r>
              <a:rPr sz="1950" spc="-7" baseline="-19230" dirty="0">
                <a:latin typeface="STIXGeneral"/>
                <a:cs typeface="STIXGeneral"/>
              </a:rPr>
              <a:t> </a:t>
            </a:r>
            <a:r>
              <a:rPr lang="en-US" sz="1950" spc="-7" baseline="-19230" dirty="0">
                <a:latin typeface="STIXGeneral"/>
                <a:cs typeface="STIXGeneral"/>
              </a:rPr>
              <a:t> </a:t>
            </a:r>
            <a:r>
              <a:rPr lang="en-US" sz="2000" i="1" spc="105" dirty="0">
                <a:latin typeface="STIXGeneral"/>
                <a:cs typeface="STIXGeneral"/>
              </a:rPr>
              <a:t>I</a:t>
            </a:r>
            <a:r>
              <a:rPr lang="en-US" sz="1800" spc="400" dirty="0">
                <a:latin typeface="STIXGeneral"/>
                <a:cs typeface="STIXGeneral"/>
              </a:rPr>
              <a:t> </a:t>
            </a:r>
            <a:r>
              <a:rPr sz="1800" spc="70" dirty="0" err="1">
                <a:latin typeface="STIXGeneral"/>
                <a:cs typeface="STIXGeneral"/>
              </a:rPr>
              <a:t>ℎ</a:t>
            </a:r>
            <a:r>
              <a:rPr sz="1800" spc="70" dirty="0">
                <a:latin typeface="STIXGeneral"/>
                <a:cs typeface="STIXGeneral"/>
              </a:rPr>
              <a:t>(𝑥)</a:t>
            </a:r>
            <a:r>
              <a:rPr sz="1800" spc="85" dirty="0">
                <a:latin typeface="STIXGeneral"/>
                <a:cs typeface="STIXGeneral"/>
              </a:rPr>
              <a:t> </a:t>
            </a:r>
            <a:r>
              <a:rPr sz="1800" spc="110" dirty="0">
                <a:latin typeface="STIXGeneral"/>
                <a:cs typeface="STIXGeneral"/>
              </a:rPr>
              <a:t>≠</a:t>
            </a:r>
            <a:r>
              <a:rPr sz="1800" spc="90" dirty="0">
                <a:latin typeface="STIXGeneral"/>
                <a:cs typeface="STIXGeneral"/>
              </a:rPr>
              <a:t> </a:t>
            </a:r>
            <a:r>
              <a:rPr sz="1800" spc="85" dirty="0">
                <a:latin typeface="STIXGeneral"/>
                <a:cs typeface="STIXGeneral"/>
              </a:rPr>
              <a:t>𝑐(𝑥)</a:t>
            </a:r>
            <a:endParaRPr sz="1800" dirty="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22445"/>
            <a:ext cx="7303134" cy="32162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5" dirty="0">
                <a:latin typeface="Times New Roman"/>
                <a:cs typeface="Times New Roman"/>
              </a:rPr>
              <a:t>Remember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binomial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distribution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2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experiments,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with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success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probability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3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i="1" spc="195" dirty="0">
                <a:latin typeface="Times New Roman"/>
                <a:cs typeface="Times New Roman"/>
              </a:rPr>
              <a:t>n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170" dirty="0">
                <a:latin typeface="Times New Roman"/>
                <a:cs typeface="Times New Roman"/>
              </a:rPr>
              <a:t>data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points,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with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p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1800" spc="170" dirty="0">
                <a:latin typeface="Times New Roman"/>
                <a:cs typeface="Times New Roman"/>
              </a:rPr>
              <a:t>true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error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ts val="2155"/>
              </a:lnSpc>
              <a:spcBef>
                <a:spcPts val="44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125" dirty="0">
                <a:latin typeface="Times New Roman"/>
                <a:cs typeface="Times New Roman"/>
              </a:rPr>
              <a:t>Sample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error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based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binomial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distribution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where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exactly</a:t>
            </a:r>
            <a:endParaRPr sz="1800" dirty="0">
              <a:latin typeface="Times New Roman"/>
              <a:cs typeface="Times New Roman"/>
            </a:endParaRPr>
          </a:p>
          <a:p>
            <a:pPr marL="652780">
              <a:lnSpc>
                <a:spcPts val="2155"/>
              </a:lnSpc>
            </a:pPr>
            <a:r>
              <a:rPr sz="1800" i="1" spc="195" dirty="0">
                <a:latin typeface="Times New Roman"/>
                <a:cs typeface="Times New Roman"/>
              </a:rPr>
              <a:t>k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objects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incorrectly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labeled</a:t>
            </a:r>
            <a:endParaRPr sz="1800" dirty="0">
              <a:latin typeface="Times New Roman"/>
              <a:cs typeface="Times New Roman"/>
            </a:endParaRPr>
          </a:p>
          <a:p>
            <a:pPr marL="652780" marR="194310" lvl="1" indent="-274320">
              <a:lnSpc>
                <a:spcPct val="100299"/>
              </a:lnSpc>
              <a:spcBef>
                <a:spcPts val="43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160" dirty="0">
                <a:latin typeface="Times New Roman"/>
                <a:cs typeface="Times New Roman"/>
              </a:rPr>
              <a:t>What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probability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k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objects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incorrectly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labeled? </a:t>
            </a:r>
            <a:r>
              <a:rPr sz="1800" spc="160" dirty="0">
                <a:latin typeface="Times New Roman"/>
                <a:cs typeface="Times New Roman"/>
              </a:rPr>
              <a:t>What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expectation?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What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variance?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What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95%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confidence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interval?</a:t>
            </a:r>
            <a:endParaRPr sz="1800" dirty="0">
              <a:latin typeface="Times New Roman"/>
              <a:cs typeface="Times New Roman"/>
            </a:endParaRPr>
          </a:p>
          <a:p>
            <a:pPr marL="286385" marR="456565" indent="-274320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75" dirty="0">
                <a:latin typeface="Times New Roman"/>
                <a:cs typeface="Times New Roman"/>
              </a:rPr>
              <a:t>Important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note: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220" dirty="0">
                <a:latin typeface="Times New Roman"/>
                <a:cs typeface="Times New Roman"/>
              </a:rPr>
              <a:t>h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305" dirty="0">
                <a:latin typeface="STIXGeneral"/>
                <a:cs typeface="STIXGeneral"/>
              </a:rPr>
              <a:t>𝒟</a:t>
            </a:r>
            <a:r>
              <a:rPr sz="2000" spc="95" dirty="0">
                <a:latin typeface="STIXGeneral"/>
                <a:cs typeface="STIXGeneral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must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be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independent;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220" dirty="0">
                <a:latin typeface="Times New Roman"/>
                <a:cs typeface="Times New Roman"/>
              </a:rPr>
              <a:t>h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cannot </a:t>
            </a:r>
            <a:r>
              <a:rPr sz="2000" spc="150" dirty="0">
                <a:latin typeface="Times New Roman"/>
                <a:cs typeface="Times New Roman"/>
              </a:rPr>
              <a:t>depend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355" dirty="0">
                <a:latin typeface="STIXGeneral"/>
                <a:cs typeface="STIXGeneral"/>
              </a:rPr>
              <a:t>𝒟</a:t>
            </a:r>
            <a:endParaRPr sz="2000" dirty="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5960B7-20E8-C695-B621-9CA27D6C9DE1}"/>
                  </a:ext>
                </a:extLst>
              </p14:cNvPr>
              <p14:cNvContentPartPr/>
              <p14:nvPr/>
            </p14:nvContentPartPr>
            <p14:xfrm>
              <a:off x="5315040" y="209520"/>
              <a:ext cx="3797640" cy="579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5960B7-20E8-C695-B621-9CA27D6C9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5680" y="200160"/>
                <a:ext cx="381636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2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70" dirty="0"/>
              <a:t>Accuracy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517116"/>
                <a:ext cx="7157084" cy="3607719"/>
              </a:xfrm>
              <a:prstGeom prst="rect">
                <a:avLst/>
              </a:prstGeom>
            </p:spPr>
            <p:txBody>
              <a:bodyPr vert="horz" wrap="square" lIns="0" tIns="149860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000" spc="145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140" dirty="0">
                    <a:latin typeface="Times New Roman"/>
                    <a:cs typeface="Times New Roman"/>
                  </a:rPr>
                  <a:t>simplest</a:t>
                </a:r>
                <a:r>
                  <a:rPr lang="en-US" sz="2000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180" dirty="0">
                    <a:latin typeface="Times New Roman"/>
                    <a:cs typeface="Times New Roman"/>
                  </a:rPr>
                  <a:t>measure</a:t>
                </a:r>
                <a:r>
                  <a:rPr lang="en-US" sz="20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105" dirty="0">
                    <a:latin typeface="Times New Roman"/>
                    <a:cs typeface="Times New Roman"/>
                  </a:rPr>
                  <a:t>is</a:t>
                </a:r>
                <a:r>
                  <a:rPr lang="en-US" sz="20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“is</a:t>
                </a:r>
                <a:r>
                  <a:rPr lang="en-US" sz="20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120" dirty="0">
                    <a:latin typeface="Times New Roman"/>
                    <a:cs typeface="Times New Roman"/>
                  </a:rPr>
                  <a:t>prediction</a:t>
                </a:r>
                <a:r>
                  <a:rPr lang="en-US" sz="2000" spc="4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55" dirty="0">
                    <a:latin typeface="Times New Roman"/>
                    <a:cs typeface="Times New Roman"/>
                  </a:rPr>
                  <a:t>correct?”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:endParaRPr lang="en-US" sz="2000" b="0" i="1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</m:sub>
                      </m:sSub>
                      <m:r>
                        <a:rPr lang="en-US" sz="20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en-US" sz="20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  <m:r>
                            <a:rPr lang="en-US" sz="20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spc="145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en-US" sz="20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2000" dirty="0">
                    <a:latin typeface="Times New Roman"/>
                    <a:cs typeface="Times New Roman"/>
                  </a:rPr>
                  <a:t>number of samples</a:t>
                </a:r>
                <a:endParaRPr lang="en-US" sz="20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20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- 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20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- predicted value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pc="145" smtClean="0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indicator function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517116"/>
                <a:ext cx="7157084" cy="3607719"/>
              </a:xfrm>
              <a:prstGeom prst="rect">
                <a:avLst/>
              </a:prstGeom>
              <a:blipFill>
                <a:blip r:embed="rId2"/>
                <a:stretch>
                  <a:fillRect l="-1241" t="-3158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230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35" dirty="0"/>
              <a:t> </a:t>
            </a:r>
            <a:r>
              <a:rPr cap="small" spc="170" dirty="0"/>
              <a:t>Problems</a:t>
            </a:r>
            <a:r>
              <a:rPr cap="small" spc="260" dirty="0"/>
              <a:t> </a:t>
            </a:r>
            <a:r>
              <a:rPr cap="small" spc="150" dirty="0"/>
              <a:t>with</a:t>
            </a:r>
            <a:r>
              <a:rPr cap="small" spc="235" dirty="0"/>
              <a:t> </a:t>
            </a:r>
            <a:r>
              <a:rPr cap="small" spc="45" dirty="0"/>
              <a:t>Accuracy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05561" y="1485353"/>
            <a:ext cx="7532878" cy="480516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mistakes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considered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equal;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example</a:t>
            </a:r>
            <a:endParaRPr sz="2000" dirty="0">
              <a:latin typeface="Times New Roman"/>
              <a:cs typeface="Times New Roman"/>
            </a:endParaRPr>
          </a:p>
          <a:p>
            <a:pPr marL="652780" marR="493395" lvl="1" indent="-274320">
              <a:lnSpc>
                <a:spcPct val="100000"/>
              </a:lnSpc>
              <a:spcBef>
                <a:spcPts val="440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80" dirty="0">
                <a:latin typeface="Times New Roman"/>
                <a:cs typeface="Times New Roman"/>
              </a:rPr>
              <a:t>Misclassifying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lang="en-US" sz="1800" spc="190" dirty="0">
                <a:latin typeface="Times New Roman"/>
                <a:cs typeface="Times New Roman"/>
              </a:rPr>
              <a:t>sp</a:t>
            </a:r>
            <a:r>
              <a:rPr sz="1800" spc="190" dirty="0">
                <a:latin typeface="Times New Roman"/>
                <a:cs typeface="Times New Roman"/>
              </a:rPr>
              <a:t>am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email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spam,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misclassifying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Times New Roman"/>
                <a:cs typeface="Times New Roman"/>
              </a:rPr>
              <a:t>a</a:t>
            </a:r>
            <a:r>
              <a:rPr lang="en-US" sz="1800" spc="145" dirty="0">
                <a:latin typeface="Times New Roman"/>
                <a:cs typeface="Times New Roman"/>
              </a:rPr>
              <a:t>n important </a:t>
            </a:r>
            <a:r>
              <a:rPr sz="1800" spc="114" dirty="0">
                <a:latin typeface="Times New Roman"/>
                <a:cs typeface="Times New Roman"/>
              </a:rPr>
              <a:t>email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lang="en-US" sz="1800" spc="195" dirty="0">
                <a:latin typeface="Times New Roman"/>
                <a:cs typeface="Times New Roman"/>
              </a:rPr>
              <a:t>sp</a:t>
            </a:r>
            <a:r>
              <a:rPr sz="1800" spc="195" dirty="0">
                <a:latin typeface="Times New Roman"/>
                <a:cs typeface="Times New Roman"/>
              </a:rPr>
              <a:t>am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are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considered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equally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bad</a:t>
            </a:r>
            <a:endParaRPr sz="1800" dirty="0">
              <a:latin typeface="Times New Roman"/>
              <a:cs typeface="Times New Roman"/>
            </a:endParaRPr>
          </a:p>
          <a:p>
            <a:pPr marL="652780" marR="174625" lvl="1" indent="-274320">
              <a:lnSpc>
                <a:spcPct val="100000"/>
              </a:lnSpc>
              <a:spcBef>
                <a:spcPts val="43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85" dirty="0">
                <a:latin typeface="Times New Roman"/>
                <a:cs typeface="Times New Roman"/>
              </a:rPr>
              <a:t>Approving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loan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application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should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have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been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rejected,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rejecting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loan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application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should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have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been </a:t>
            </a:r>
            <a:r>
              <a:rPr sz="1800" spc="110" dirty="0">
                <a:latin typeface="Times New Roman"/>
                <a:cs typeface="Times New Roman"/>
              </a:rPr>
              <a:t>approved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are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considered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equally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bad</a:t>
            </a:r>
            <a:endParaRPr lang="en-US" sz="1800" spc="105" dirty="0">
              <a:latin typeface="Times New Roman"/>
              <a:cs typeface="Times New Roman"/>
            </a:endParaRPr>
          </a:p>
          <a:p>
            <a:pPr marL="652780" marR="174625" lvl="1" indent="-274320">
              <a:lnSpc>
                <a:spcPct val="100000"/>
              </a:lnSpc>
              <a:spcBef>
                <a:spcPts val="434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lang="en-US" spc="105" dirty="0">
                <a:latin typeface="Times New Roman"/>
                <a:cs typeface="Times New Roman"/>
              </a:rPr>
              <a:t>95% of tested patient do not have cancer</a:t>
            </a:r>
            <a:endParaRPr sz="18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70" dirty="0">
                <a:latin typeface="Times New Roman"/>
                <a:cs typeface="Times New Roman"/>
              </a:rPr>
              <a:t>If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dominant,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it’s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often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easy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get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high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accuracy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simply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predicting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every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object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dominant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class;</a:t>
            </a:r>
            <a:r>
              <a:rPr sz="2000" spc="50" dirty="0">
                <a:latin typeface="Times New Roman"/>
                <a:cs typeface="Times New Roman"/>
              </a:rPr>
              <a:t> for </a:t>
            </a:r>
            <a:r>
              <a:rPr sz="2000" spc="120" dirty="0">
                <a:latin typeface="Times New Roman"/>
                <a:cs typeface="Times New Roman"/>
              </a:rPr>
              <a:t>example</a:t>
            </a:r>
            <a:endParaRPr sz="2000" dirty="0">
              <a:latin typeface="Times New Roman"/>
              <a:cs typeface="Times New Roman"/>
            </a:endParaRPr>
          </a:p>
          <a:p>
            <a:pPr marL="652780" marR="118110" lvl="1" indent="-274320">
              <a:lnSpc>
                <a:spcPct val="100000"/>
              </a:lnSpc>
              <a:spcBef>
                <a:spcPts val="445"/>
              </a:spcBef>
              <a:buClr>
                <a:srgbClr val="FD8537"/>
              </a:buClr>
              <a:buSzPct val="80555"/>
              <a:buFont typeface="Wingdings 2"/>
              <a:buChar char=""/>
              <a:tabLst>
                <a:tab pos="652780" algn="l"/>
              </a:tabLst>
            </a:pPr>
            <a:r>
              <a:rPr sz="1800" spc="65" dirty="0">
                <a:latin typeface="Times New Roman"/>
                <a:cs typeface="Times New Roman"/>
              </a:rPr>
              <a:t>If</a:t>
            </a:r>
            <a:r>
              <a:rPr sz="1800" spc="60" dirty="0">
                <a:latin typeface="Times New Roman"/>
                <a:cs typeface="Times New Roman"/>
              </a:rPr>
              <a:t> 80%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emails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lang="en-US" sz="1800" spc="155" dirty="0">
                <a:latin typeface="Times New Roman"/>
                <a:cs typeface="Times New Roman"/>
              </a:rPr>
              <a:t>good</a:t>
            </a:r>
            <a:r>
              <a:rPr sz="1800" spc="155" dirty="0">
                <a:latin typeface="Times New Roman"/>
                <a:cs typeface="Times New Roman"/>
              </a:rPr>
              <a:t>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classifier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classifies </a:t>
            </a:r>
            <a:r>
              <a:rPr sz="1800" spc="75" dirty="0">
                <a:latin typeface="Times New Roman"/>
                <a:cs typeface="Times New Roman"/>
              </a:rPr>
              <a:t>every </a:t>
            </a:r>
            <a:r>
              <a:rPr sz="1800" spc="114" dirty="0">
                <a:latin typeface="Times New Roman"/>
                <a:cs typeface="Times New Roman"/>
              </a:rPr>
              <a:t>email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lang="en-US" sz="1800" spc="190" dirty="0">
                <a:latin typeface="Times New Roman"/>
                <a:cs typeface="Times New Roman"/>
              </a:rPr>
              <a:t>good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will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have</a:t>
            </a:r>
            <a:r>
              <a:rPr sz="1800" spc="60" dirty="0">
                <a:latin typeface="Times New Roman"/>
                <a:cs typeface="Times New Roman"/>
              </a:rPr>
              <a:t> 80%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accuracy</a:t>
            </a:r>
            <a:endParaRPr sz="1800" dirty="0">
              <a:latin typeface="Times New Roman"/>
              <a:cs typeface="Times New Roman"/>
            </a:endParaRPr>
          </a:p>
          <a:p>
            <a:pPr marL="286385" marR="38100" indent="-27432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50" dirty="0">
                <a:latin typeface="Times New Roman"/>
                <a:cs typeface="Times New Roman"/>
              </a:rPr>
              <a:t>All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cases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considered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equal;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example,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email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from </a:t>
            </a:r>
            <a:r>
              <a:rPr sz="2000" spc="125" dirty="0">
                <a:latin typeface="Times New Roman"/>
                <a:cs typeface="Times New Roman"/>
              </a:rPr>
              <a:t>your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family,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boss,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bank,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social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media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updates,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all </a:t>
            </a:r>
            <a:r>
              <a:rPr sz="2000" spc="110" dirty="0">
                <a:latin typeface="Times New Roman"/>
                <a:cs typeface="Times New Roman"/>
              </a:rPr>
              <a:t>considered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equally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important,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might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might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be </a:t>
            </a:r>
            <a:r>
              <a:rPr sz="2000" spc="170" dirty="0">
                <a:latin typeface="Times New Roman"/>
                <a:cs typeface="Times New Roman"/>
              </a:rPr>
              <a:t>true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Types</a:t>
            </a:r>
            <a:r>
              <a:rPr cap="small" spc="235" dirty="0"/>
              <a:t> </a:t>
            </a:r>
            <a:r>
              <a:rPr cap="small" spc="195" dirty="0"/>
              <a:t>of</a:t>
            </a:r>
            <a:r>
              <a:rPr lang="en-US" cap="small" spc="195" dirty="0"/>
              <a:t> </a:t>
            </a:r>
            <a:r>
              <a:rPr lang="en-US" cap="small" spc="125" dirty="0"/>
              <a:t>Classification</a:t>
            </a:r>
            <a:r>
              <a:rPr cap="small" spc="240" dirty="0"/>
              <a:t> </a:t>
            </a:r>
            <a:r>
              <a:rPr cap="small" spc="165" dirty="0"/>
              <a:t>Errors</a:t>
            </a:r>
            <a:endParaRPr cap="small" spc="1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2147"/>
            <a:ext cx="6703060" cy="52443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25" dirty="0">
                <a:latin typeface="Times New Roman"/>
                <a:cs typeface="Times New Roman"/>
              </a:rPr>
              <a:t>Assume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target/positive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class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20" dirty="0">
                <a:latin typeface="Times New Roman"/>
                <a:cs typeface="Times New Roman"/>
              </a:rPr>
              <a:t>Spam,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HasHeartDisease,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Approve,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etc.</a:t>
            </a:r>
            <a:endParaRPr sz="16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5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step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important;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positive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does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not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mean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“good”;</a:t>
            </a:r>
            <a:r>
              <a:rPr sz="1600" spc="80" dirty="0">
                <a:latin typeface="Times New Roman"/>
                <a:cs typeface="Times New Roman"/>
              </a:rPr>
              <a:t> positive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mean</a:t>
            </a:r>
            <a:endParaRPr sz="1600" dirty="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600" spc="14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concept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interest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you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decide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which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class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is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positive</a:t>
            </a:r>
            <a:endParaRPr sz="16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34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6465" algn="l"/>
              </a:tabLst>
            </a:pPr>
            <a:r>
              <a:rPr sz="1400" spc="100" dirty="0">
                <a:latin typeface="Times New Roman"/>
                <a:cs typeface="Times New Roman"/>
              </a:rPr>
              <a:t>For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example,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positive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covid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test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Times New Roman"/>
                <a:cs typeface="Times New Roman"/>
              </a:rPr>
              <a:t>does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not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mean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“good”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news</a:t>
            </a:r>
            <a:endParaRPr sz="1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i="1" spc="85" dirty="0">
                <a:latin typeface="Times New Roman"/>
                <a:cs typeface="Times New Roman"/>
              </a:rPr>
              <a:t>False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900" i="1" spc="70" dirty="0">
                <a:latin typeface="Times New Roman"/>
                <a:cs typeface="Times New Roman"/>
              </a:rPr>
              <a:t>positive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0" dirty="0">
                <a:latin typeface="Times New Roman"/>
                <a:cs typeface="Times New Roman"/>
              </a:rPr>
              <a:t>Falsely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classifying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object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positive</a:t>
            </a:r>
            <a:endParaRPr sz="1600" dirty="0">
              <a:latin typeface="Times New Roman"/>
              <a:cs typeface="Times New Roman"/>
            </a:endParaRPr>
          </a:p>
          <a:p>
            <a:pPr marL="927100" marR="660400" lvl="2" indent="-182880">
              <a:lnSpc>
                <a:spcPct val="100000"/>
              </a:lnSpc>
              <a:spcBef>
                <a:spcPts val="345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7100" algn="l"/>
              </a:tabLst>
            </a:pPr>
            <a:r>
              <a:rPr sz="1400" spc="60" dirty="0">
                <a:latin typeface="Times New Roman"/>
                <a:cs typeface="Times New Roman"/>
              </a:rPr>
              <a:t>E.g.,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classifying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45" dirty="0">
                <a:latin typeface="Times New Roman"/>
                <a:cs typeface="Times New Roman"/>
              </a:rPr>
              <a:t>ham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email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spam,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diagnosing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healthy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patient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having </a:t>
            </a:r>
            <a:r>
              <a:rPr sz="1400" spc="135" dirty="0">
                <a:latin typeface="Times New Roman"/>
                <a:cs typeface="Times New Roman"/>
              </a:rPr>
              <a:t>heart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disease,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approving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loan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should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have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been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rejected,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30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called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i="1" spc="100" dirty="0">
                <a:latin typeface="Times New Roman"/>
                <a:cs typeface="Times New Roman"/>
              </a:rPr>
              <a:t>Type</a:t>
            </a:r>
            <a:r>
              <a:rPr sz="1600" i="1" spc="114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I</a:t>
            </a:r>
            <a:r>
              <a:rPr sz="1600" i="1" spc="1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i="1" spc="85" dirty="0">
                <a:latin typeface="Times New Roman"/>
                <a:cs typeface="Times New Roman"/>
              </a:rPr>
              <a:t>False</a:t>
            </a:r>
            <a:r>
              <a:rPr sz="1900" i="1" spc="50" dirty="0">
                <a:latin typeface="Times New Roman"/>
                <a:cs typeface="Times New Roman"/>
              </a:rPr>
              <a:t> </a:t>
            </a:r>
            <a:r>
              <a:rPr sz="1900" i="1" spc="85" dirty="0">
                <a:latin typeface="Times New Roman"/>
                <a:cs typeface="Times New Roman"/>
              </a:rPr>
              <a:t>negative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0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spc="100" dirty="0">
                <a:latin typeface="Times New Roman"/>
                <a:cs typeface="Times New Roman"/>
              </a:rPr>
              <a:t>Falsely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classifying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an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object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negative</a:t>
            </a:r>
            <a:endParaRPr sz="16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340"/>
              </a:spcBef>
              <a:buClr>
                <a:srgbClr val="DF752E"/>
              </a:buClr>
              <a:buSzPct val="60714"/>
              <a:buFont typeface="Wingdings"/>
              <a:buChar char=""/>
              <a:tabLst>
                <a:tab pos="926465" algn="l"/>
              </a:tabLst>
            </a:pPr>
            <a:r>
              <a:rPr sz="1400" spc="60" dirty="0">
                <a:latin typeface="Times New Roman"/>
                <a:cs typeface="Times New Roman"/>
              </a:rPr>
              <a:t>E.g.,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classifying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spam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email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25" dirty="0">
                <a:latin typeface="Times New Roman"/>
                <a:cs typeface="Times New Roman"/>
              </a:rPr>
              <a:t>as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lang="en-US" sz="1400" spc="120" dirty="0">
                <a:latin typeface="Times New Roman"/>
                <a:cs typeface="Times New Roman"/>
              </a:rPr>
              <a:t>sp</a:t>
            </a:r>
            <a:r>
              <a:rPr sz="1400" spc="120" dirty="0">
                <a:latin typeface="Times New Roman"/>
                <a:cs typeface="Times New Roman"/>
              </a:rPr>
              <a:t>am,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claiming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heart-</a:t>
            </a:r>
            <a:r>
              <a:rPr sz="1400" spc="95" dirty="0">
                <a:latin typeface="Times New Roman"/>
                <a:cs typeface="Times New Roman"/>
              </a:rPr>
              <a:t>disease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patient</a:t>
            </a:r>
            <a:endParaRPr sz="1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75" dirty="0">
                <a:latin typeface="Times New Roman"/>
                <a:cs typeface="Times New Roman"/>
              </a:rPr>
              <a:t>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healthy,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rejecting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loan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50" dirty="0">
                <a:latin typeface="Times New Roman"/>
                <a:cs typeface="Times New Roman"/>
              </a:rPr>
              <a:t>that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should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have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been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approved,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called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i="1" spc="100" dirty="0">
                <a:latin typeface="Times New Roman"/>
                <a:cs typeface="Times New Roman"/>
              </a:rPr>
              <a:t>Type</a:t>
            </a:r>
            <a:r>
              <a:rPr sz="1600" i="1" spc="114" dirty="0">
                <a:latin typeface="Times New Roman"/>
                <a:cs typeface="Times New Roman"/>
              </a:rPr>
              <a:t> </a:t>
            </a:r>
            <a:r>
              <a:rPr sz="1600" i="1" spc="105" dirty="0">
                <a:latin typeface="Times New Roman"/>
                <a:cs typeface="Times New Roman"/>
              </a:rPr>
              <a:t>II </a:t>
            </a:r>
            <a:r>
              <a:rPr sz="1600" spc="105" dirty="0">
                <a:latin typeface="Times New Roman"/>
                <a:cs typeface="Times New Roman"/>
              </a:rPr>
              <a:t>error</a:t>
            </a:r>
            <a:endParaRPr sz="1600" dirty="0">
              <a:latin typeface="Times New Roman"/>
              <a:cs typeface="Times New Roman"/>
            </a:endParaRPr>
          </a:p>
          <a:p>
            <a:pPr marL="7847330">
              <a:lnSpc>
                <a:spcPct val="100000"/>
              </a:lnSpc>
              <a:spcBef>
                <a:spcPts val="204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9075</TotalTime>
  <Words>2241</Words>
  <Application>Microsoft Macintosh PowerPoint</Application>
  <PresentationFormat>On-screen Show (4:3)</PresentationFormat>
  <Paragraphs>476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Century Schoolbook</vt:lpstr>
      <vt:lpstr>Courier New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Classification Problem</vt:lpstr>
      <vt:lpstr>Accuracy</vt:lpstr>
      <vt:lpstr>True Error</vt:lpstr>
      <vt:lpstr>Sampling</vt:lpstr>
      <vt:lpstr>Sample Error</vt:lpstr>
      <vt:lpstr>Accuracy</vt:lpstr>
      <vt:lpstr>Some Problems with Accuracy</vt:lpstr>
      <vt:lpstr>Types of Classification Errors</vt:lpstr>
      <vt:lpstr>Types of Classification Errors</vt:lpstr>
      <vt:lpstr>Confusion Matrix</vt:lpstr>
      <vt:lpstr>Accuracy</vt:lpstr>
      <vt:lpstr>Precision</vt:lpstr>
      <vt:lpstr>Recall – True Positive Rate – Sensitivity</vt:lpstr>
      <vt:lpstr>True Negative Rate – Specificity</vt:lpstr>
      <vt:lpstr>False Positive Rate – Fall-out</vt:lpstr>
      <vt:lpstr>False Negative Rate – Miss Rate</vt:lpstr>
      <vt:lpstr>F1</vt:lpstr>
      <vt:lpstr>Multiclass Confusion Matrix</vt:lpstr>
      <vt:lpstr>Other Measures based on Confusion Matrix</vt:lpstr>
      <vt:lpstr>Cost-Sensitive Classification</vt:lpstr>
      <vt:lpstr>Equal Misclassification Costs?</vt:lpstr>
      <vt:lpstr>Cost Matrix</vt:lpstr>
      <vt:lpstr>Area Under the Curve (AUC)</vt:lpstr>
      <vt:lpstr>AUC Example</vt:lpstr>
      <vt:lpstr>Classification.  Other Considerations</vt:lpstr>
      <vt:lpstr>Is the Coffee Good?</vt:lpstr>
      <vt:lpstr>Experiment</vt:lpstr>
      <vt:lpstr>Experiment</vt:lpstr>
      <vt:lpstr>S, G, Version Space, Max Margin</vt:lpstr>
      <vt:lpstr>Regression</vt:lpstr>
      <vt:lpstr>Regression Example</vt:lpstr>
      <vt:lpstr>Regression Error</vt:lpstr>
      <vt:lpstr>Regression Error</vt:lpstr>
      <vt:lpstr>Regression Error</vt:lpstr>
      <vt:lpstr>Regression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494</cp:revision>
  <dcterms:created xsi:type="dcterms:W3CDTF">2011-08-15T21:03:01Z</dcterms:created>
  <dcterms:modified xsi:type="dcterms:W3CDTF">2023-08-25T23:08:42Z</dcterms:modified>
</cp:coreProperties>
</file>