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notesSlides/notesSlide12.xml" ContentType="application/vnd.openxmlformats-officedocument.presentationml.notesSlide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2"/>
  </p:notesMasterIdLst>
  <p:handoutMasterIdLst>
    <p:handoutMasterId r:id="rId43"/>
  </p:handoutMasterIdLst>
  <p:sldIdLst>
    <p:sldId id="329" r:id="rId2"/>
    <p:sldId id="334" r:id="rId3"/>
    <p:sldId id="266" r:id="rId4"/>
    <p:sldId id="267" r:id="rId5"/>
    <p:sldId id="268" r:id="rId6"/>
    <p:sldId id="269" r:id="rId7"/>
    <p:sldId id="270" r:id="rId8"/>
    <p:sldId id="354" r:id="rId9"/>
    <p:sldId id="272" r:id="rId10"/>
    <p:sldId id="273" r:id="rId11"/>
    <p:sldId id="274" r:id="rId12"/>
    <p:sldId id="275" r:id="rId13"/>
    <p:sldId id="355" r:id="rId14"/>
    <p:sldId id="357" r:id="rId15"/>
    <p:sldId id="358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359" r:id="rId31"/>
    <p:sldId id="360" r:id="rId32"/>
    <p:sldId id="361" r:id="rId33"/>
    <p:sldId id="362" r:id="rId34"/>
    <p:sldId id="363" r:id="rId35"/>
    <p:sldId id="367" r:id="rId36"/>
    <p:sldId id="366" r:id="rId37"/>
    <p:sldId id="368" r:id="rId38"/>
    <p:sldId id="365" r:id="rId39"/>
    <p:sldId id="369" r:id="rId40"/>
    <p:sldId id="37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26E"/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7" autoAdjust="0"/>
    <p:restoredTop sz="79320" autoAdjust="0"/>
  </p:normalViewPr>
  <p:slideViewPr>
    <p:cSldViewPr>
      <p:cViewPr>
        <p:scale>
          <a:sx n="202" d="100"/>
          <a:sy n="202" d="100"/>
        </p:scale>
        <p:origin x="-272" y="-3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6:03:36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6615 13829 24575,'25'0'0,"1"0"0,12 0 0,2 0 0,5 0 0,2 0 0,-12 0 0,1 0 0,-1 0 0,11 0 0,-4 0 0,-8 0 0,-5 0 0,6 0 0,-19 0 0,-8 0 0,-6 0 0,6 0 0,7 0 0,5 0 0,0 0 0,-5 0 0,-15 0 0</inkml:trace>
  <inkml:trace contextRef="#ctx0" brushRef="#br0" timeOffset="1473">6491 14340 24575,'44'0'0,"-18"0"0,0 0 0,22 0 0,-12-7 0,2-1 0,-1 6 0,-1 0 0,-3-10 0,0 0 0,3 11 0,-5 0 0,-12-6 0,5 7 0,-22 0 0,21 0 0,-3 0 0,4 1 0,3-2 0,20-15 0,-13 14 0,1 0 0,12-14 0,-12 16 0,-19 0 0,-16 0 0</inkml:trace>
  <inkml:trace contextRef="#ctx0" brushRef="#br0" timeOffset="6204">8238 13441 24575,'25'0'0,"1"0"0,4 0 0,2 0 0,4 0 0,1 0 0,6 0 0,0 0 0,-6 0 0,-1 0 0,-5 0 0,0 0 0,4 0 0,-3 0 0,-1 0 0,3 0 0,-3 0 0,-15 0 0,31 0 0,-43-16 0,11 12 0,-15-11 0</inkml:trace>
  <inkml:trace contextRef="#ctx0" brushRef="#br0" timeOffset="7789">8167 13564 24575,'35'0'0,"-10"0"0,1 0 0,21 0 0,-20 0 0,-1 0 0,17 0 0,-7 16 0,-1 4 0,0 15 0,-15 8 0,-3-17 0,-3 1 0,-11 4 0,-2 1 0,15 15 0,-13-14 0,-6-2 0,-13 1 0,7-7 0,-1 1 0,-26 9 0,11-18 0,-1 1 0,4 5 0,-3-3 0,-9-9 0,0 0 0,10 10 0,1-3 0,-3-16 0,1 0 0,-11 29 0,17-27 0,-5 12 0,22 0 0,-5-12 0,14 11 0,42-15 0,-14 0 0,5 0 0,3 0 0,5-1 0,0 2-385,0 4 1,0 1 0,1-1 384,-11-4 0,1-1 0,-1 0 0,-2 3 0,4 4 0,-1 2 0,-2-2 0,9-5 0,-6-2 0,-3 8 0,-13-8 0,-24 0 0,0 0 0</inkml:trace>
  <inkml:trace contextRef="#ctx0" brushRef="#br0" timeOffset="11583">8344 14764 24575,'0'49'0,"0"0"0,0-12 0,0-2 0,0 3 0,0-1 0,0 10 0,0-10 0,0 2 0,0-35 0,0 12 0,0-32 0,0 4 0,-16-21 0,12-10 0,-4 16 0,0-1 0,7 0 0,2 1 0,-1-16 0,0 25 0,0-5 0,0 19 0,0-27 0,0-5 0,0-3 0,0-4 0,0 25 0,0 11 0,24 14 0,-3-5 0,8 10 0,1 0 0,9-8 0,-12 12 0,-3-1 0,-4-11 0,11 27 0,-27-27 0,12 12 0,-16-16 0,0 16 0,0-12 0,0 11 0,0 1 0,0-12 0,0 19 0,0-21 0,0 22 0,0-20 0,-16 27 0,12-27 0,-11 12 0,15-16 0,0 0 0,-16 0 0,43 0 0,-35 0 0,48 0 0,-23 0 0,11 0 0,7 0 0,0 0 0,-15 0 0,-4 0 0,-16 0 0,0 0 0,0 15 0,0-11 0,0 28 0,0-28 0,0 27 0,0-27 0,0 12 0,0-1 0,-16-11 0,12 12 0,-27-16 0,27 0 0,-12 0 0,0 8 0,12-6 0,-11 6 0,-1-8 0,4 15 0,-21-11 0,6 27 0,-9-27 0,17 12 0,3-16 0,16 0 0</inkml:trace>
  <inkml:trace contextRef="#ctx0" brushRef="#br0" timeOffset="12554">9173 13370 24575,'25'0'0,"1"0"0,11 0 0,4 0 0,-6 0 0,2 0 0,-1 0 0,11 0 0,0 0 0,6 0 0,-6 0 0,-16 0-820,0-15 1,-31 11 0,0-12 0</inkml:trace>
  <inkml:trace contextRef="#ctx0" brushRef="#br0" timeOffset="14271">9084 13441 24575,'36'0'0,"-9"0"0,6 0 0,-5 0 0,-9 0 0,-3 16 0,0-13 0,-12 21 0,11-6 0,-15 25 0,0-17 0,0 3 0,0 9 0,0 2 0,2 4 0,-4 0 0,-12 1 0,-3 0 0,6 0 0,-1-1 0,-8-4 0,-4-2 0,0-6 0,-1-1 0,10-4 0,-1-1 0,-10-4 0,1-1 0,5 14 0,-11-15 0,27-5 0,4-15 0,20 0 0,3 0 0,5 0 0,10 0 0,2 0 0,5 0 0,2 0-197,-7 0 0,1 0 0,0 0 197,-4 0 0,-1 0 0,-1 0 0,10-1 0,0 2 0,-2 7 0,-2 0 0,-8-6 0,-3 0 0,17 14 0,2-16 0,-37 0 0,3 0 147,-15 0 1,0 0 0,0 0 0</inkml:trace>
  <inkml:trace contextRef="#ctx0" brushRef="#br0" timeOffset="17238">10319 13335 24575,'0'35'0,"0"1"0,0 3 0,0 0 0,0-10 0,0-1 0,0 3 0,0-3 0,0-9 0,0 13 0,0-29 0,0 21 0,0 9 0,0-17 0,0 31 0,0-43 0,0 12 0,0-1 0,0 13 0,1-4 0,-2 5 0,-3 7 0,-3 6 0,2-3 0,3 3 0,0 1 0,-3-1 0,-1 3 0,2-7 0,4 9 0,0-22 0,0-19 0,0-45 0,0 0 0,-8 8 0,0-1 0,6 6 0,0-1 0,-6-2 0,1 0 0,6-6 0,2-1 0,-9 3 0,0-1 0,6 2 0,2-3 0,-2 2 0,-6-3 0,0-2 0,7-3 0,1-3 0,1 2 0,-1-3 0,0 1 0,0-5 0,0 4 0,0 10 0,0 19 0,0 16 0,16 0 0,7-17 0,5-5 0,4 10 0,3-1 0,-6-5 0,1-4 0,-1 3 0,3 0 0,-2 3 0,-3 5 0,-3 2 0,4-7 0,21 16 0,-19 14 0,3 4 0,7-4 0,2 3 0,-12 3 0,-1 5 0,0-1 0,1-3 0,-1-1 0,-2 1 0,2 7 0,-1-1 0,4-5 0,-5-1 0,-7 13 0,-5-7 0,-15 8 0,0-10 0,0 1 0,0 21 0,1-13 0,-2 1 0,-5-3 0,-3-1 0,-7 0 0,-4 0 0,-1 5 0,-5-3 0,-7-8 0,-2-3 0,0 5 0,-1-3 0,0-12 0,0-4 0,-4 1 0,1-3 0,11-4 0,1-4 0,-16-13 0,26 11 0,9-28 0,-8 13 0,12-1 0,-12 4 0</inkml:trace>
  <inkml:trace contextRef="#ctx0" brushRef="#br0" timeOffset="18955">11360 13176 24575,'0'36'0,"0"7"0,0-10 0,0 2 0,0 2 0,0 1 0,0-5 0,0 2 0,0 1-313,0-1 1,0 0-1,0 0 313,0 1 0,0-1 0,0 2 0,-1 8 0,0 2 0,3-2 0,2-7 0,2-1 0,-1 0 0,-1 4 0,-2 1 0,4-3 0,10 6 0,2-2 154,-5-7 0,1-2-154,3-7 0,1-1 77,-1 5 1,2-3-78,16-4 0,-25 1 0,-1-3 0,15-18 475,-22 11-475,6-15-820,-8-15 1,0 11 0,0-12 0</inkml:trace>
  <inkml:trace contextRef="#ctx0" brushRef="#br0" timeOffset="23537">9508 14693 24575,'0'26'0,"0"-1"0,0 14 0,0-3 0,-16-21 0,-4 1 0,-15-12 0,0 12 0,7-16 0,11 0 0,-7 0 0,20 0 0,-27-16 0,11-4 0,-15 1 0,16-13 0,-13 28 0,28-11 0,-11 15 0,15 0 0,0-16 0,0 12 0,0-12 0,15 16 0,-11 0 0,12 0 0,0 0 0,3 0 0,16 16 0,9 4 0,-11 5 0,2 1 0,-2-10 0,1-1 0,2 9 0,-2 1 0,-4-3 0,-1-1 0,-1-2 0,-3 1 0,-9 7 0,-1-3 0,11-14 0,-5 0 0,-17 21 0,28-27 0,-28 12 0,11-16 0,-15 0 0,0-31 0,0 7 0,0-8 0,0-3 0,0-4 0,0 3 0,0-2 0,0 9 0,0 1 0,0-7 0,0-1 0,4 1 0,0 2 0,-2-14 0,2 21 0,0 1 0,-4-11 0,16 17 0,-12 3 0,11 8 0,-15 6 0,0-5 0,0 7 0,-15-16 0,11 12 0,-20-12 0,22 16 0,-21 0 0,3 0 0,-15 16 0,15-12 0,-11 12 0,27-16 0,-12 7 0,0-5 0,13 6 0,-13 8 0,8-12 0,6 27 0,-21-27 0,19 27 0,-28-27 0,13 28 0,-1-28 0,4 11 0,16-15 0,0 0 0,-31 0 0,8 0 0,-21 16 0,11-12 0,21 12 0,-3-16 0,15 0 0,0 0 0,0 7 0,0-5 0,0 6 0,0-8 0</inkml:trace>
  <inkml:trace contextRef="#ctx0" brushRef="#br0" timeOffset="26899">11642 14288 8191,'0'9'0,"0"-24"1638,0-16 0,0-7-794,0-7 1,0-4-845,0 2 0,0-4 0,0 2 0,0 8 0,0 1 0,0 1 0,0 3 0,0 1 0,0 1 0,0-12 0,0 7 2830,0 8-2830,0 0 1731,0 15-1731,0 12 3276,16-27 0,-12 27-2970,11 4-306,1 19 0,-7 8 0,2 5 0,5 3 0,3 3 0,3 5 0,-1 4-274,-9-8 0,-1 2 1,3-2 273,5-7 0,2-2 0,-2 2 0,-5 8 0,-2 1 0,1-2 0,10 3 0,-3-2 0,-9 1 0,-4-3 0,1-1 0,-8 2 0,0-19 0,0-1 821,0-3-821,0-16 0,0 0 0,0 0 0</inkml:trace>
  <inkml:trace contextRef="#ctx0" brushRef="#br0" timeOffset="28474">11607 14182 24575,'19'0'0,"13"0"0,-13 0 0,1 0 0,-4 0 0,-16 0 0,0 0 0,15-16 0,-11 12 0,28-12 0,-29 16 0,21 0 0,-22 0 0,6 0 0,-8 0 0</inkml:trace>
  <inkml:trace contextRef="#ctx0" brushRef="#br0" timeOffset="29504">12136 14217 24575,'0'43'0,"0"-6"0,0-8 0,0 1 0,0-2 0,0-1 0,0 20 0,1-7 0,-2 0 0,-7-14 0,0-1 0,7 15 0,-2-1 0,-11-12 0,-3-1 0,-3 17 0,1-8 0,3-15 0,16-5 0,-16-15 0,12 0 0,-11 0 0</inkml:trace>
  <inkml:trace contextRef="#ctx0" brushRef="#br0" timeOffset="31757">12453 13406 24575,'0'29'0,"0"0"0,0 14 0,0 3 0,0-11 0,0 2 0,0 0-469,0 7 0,0 0 0,0 0 469,0-5 0,0-1 0,0 0 0,0-2 0,0-1 0,0 0 0,0 0 0,0 0 0,0-1 229,0 8 0,0-2-229,0-7 0,0-3 233,0 19-233,0-37 0,0-12 0,0-12 716,0-37-716,0 19 0,0-3 0,1-13 0,-2-6 0,-3 10 0,-2-2 0,1-1-285,1 0 0,0-1 0,0 2 285,-2 1 0,0 0 0,0 3 0,1-5 0,2 2 0,3 3 0,0 6 0,0 10 0,0-7 0,0 31 0,0-8 0,0 6 855,0-6-855,8 8 0,10 0 0,25 0 0,-4 0 0,-9 3 0,-1 2 0,8 13 0,-15-6 0,-1 3 0,15 20 0,-17-15 0,-3 11 0,-16-11 0,0-1 0,0 5 0,-16 9 0,-3-1 0,10-6 0,-2-1 0,-20-6 0,27 13 0,-12-29 0,16 13 0,0-16 0,-8 0 0,6 0 0,-5 0 0,7 0 0,0-16 0,0 13 0,0-13 0,23 0 0,14 12 0,10-11 0,-17 14 0,-1 2 0,8-1 0,-9 0 0,-13 0 0,-15 0 0,0 0 0,0 15 0,0 5 0,0 7 0,0 22 0,0-2 0,0-11 0,0-1 0,0 4 0,0 0 0,-15-5 0,-5-12 0,-3 3 0,-5 6 0,-1 0 0,-6-3 0,-1-3 0,9-2 0,1-3 0,-17 0 0,24-4 0,-13-16 0,28 0 0,-11 0 0,15-16 0,0 12 0,0-12 0</inkml:trace>
  <inkml:trace contextRef="#ctx0" brushRef="#br0" timeOffset="32704">13212 14093 24575,'0'29'0,"0"-1"0,0 15 0,0 4 0,0-8 0,0 1 0,0 1-526,1 8 1,-1 1 0,-1-2 525,-3-10 0,-1-2 0,-2 0 0,-3 0 0,-3-1 0,1-2 256,1 0 0,-2-4-256,-12-1 0,3-5 260,18-3-260,-11-4 0,15-16 0,0 0 0</inkml:trace>
  <inkml:trace contextRef="#ctx0" brushRef="#br0" timeOffset="34237">14006 13370 24575,'-10'0'0,"-14"0"0,5 0 0,-17 16 0,17-12 0,-13 27 0,13-11 0,-9 7 0,13-2 0,-3-1 0,-3-8 0,-1 0 0,2 16 0,1 2 0,-7-10 0,1-1 0,10 3 0,2 1 0,-4 2 0,1 1 0,1 8 0,3 2 0,1-1 0,2-1 0,0 2 0,2-2 0,7-10 0,0-5 0,0-3 0,14 7 0,4 1 0,-3-3 0,16 6 0,3-3 0,-3-8 0,-5-11 0,-1-3 0,11-6 0,-9-15 0,6 11 0,-21-28 0,20 13 0,-13-24 0,16 21 0,-15-17 0,-4 19 0,-16 1 0,0 3 0,0 0 0,0 12 0,0-11 0</inkml:trace>
  <inkml:trace contextRef="#ctx0" brushRef="#br0" timeOffset="35354">14500 13988 24575,'0'19'0,"0"13"0,0-13 0,0 9 0,0 2 0,0 4 0,0-5 0,0 1 0,0 3 0,1 3 0,-2-1 0,-7 7 0,0-2 0,6-7 0,0-3 0,-6-4 0,0-3 0,8 4 0,-15 9 0,11-17 0,-12 13 0,16-28 0,-8 11 0,6-30 0,-6 11 0,8-12 0</inkml:trace>
  <inkml:trace contextRef="#ctx0" brushRef="#br0" timeOffset="37742">14923 13335 24575,'0'33'0,"0"1"0,0 5 0,0 4 0,0 4 0,0 4 0,0-2 0,0-12 0,0-1 0,0-1 0,0 0 0,0 1 0,0-5 0,0 18 0,0-38 0,0 5 0,-16 0 0,12 3 0,-27 17 0,27-17 0,-27 13 0,27-28 0,-12 27 0,8-43 0,6 24 0,-7-31 0,-5-9 0,-22 4 0,17-1 0,-1-1 0,-5 7 0,-1 3 0,-1-4 0,9-3 0,10 21 0,8-6 0,0 8 0,0-16 0,0 13 0,0-29 0,0 28 0,0-11 0,0 15 0,0-16 0,0 12 0,8-12 0,-6 16 0,6 0 0,8 16 0,-12-12 0,27 27 0,4-11 0,-12-7 0,1 1 0,10 3 0,1 0 0,-3-4 0,-1 1 0,-3 4 0,-2-1 0,18 3 0,-11 11 0,-21-27 0,3 12 0,-15-16 0,0 0 0,0-16 0,0-3 0,16-17 0,4-7 0,4 17 0,3-1 0,-8-4 0,1 0 0,9 0 0,1-1 0,-11-10 0,-1 0 0,3 8 0,1 1 0,-3-6 0,-3 0 0,-5 4 0,-2 1 0,0-1 0,-3-1 0,-4 0 0,-4 0 0,-4-5 0,-3 4 0,-11-3 0,-9 15 0,-10-1 0,1 7 0,5 13 0,-2 2 0,-3-8 0,-3-4 0,2 5 0,-5 8 0,4 6 0,14 0 0,1 2 0,-21 3 0,2 1 0,3 3 0,11 1 0,-3 5 0,5-2 0,1 8-656,-3-7 1,5 1-1,23-2 1,-6-16 0</inkml:trace>
  <inkml:trace contextRef="#ctx0" brushRef="#br0" timeOffset="38924">15434 12788 24575,'18'30'0,"0"-1"0,-8-2 0,-1 3 0,2 2 0,0 3 0,-1 0 0,0 11 0,-1 0 0,-2-12 0,-1 1 0,1 2-634,4 7 1,0 2 0,-2-1 633,-6-7 0,-3-1 0,1 2 0,4 10 0,1 2 0,-1-4 154,-5-5 0,0 0-154,1-4 0,0 2 0,-3-4 0,-5-6 0,-2 0 0,3 6 0,1 3 0,-4-4 0,-7-1 0,-3-1 193,2 10 0,-1-2-193,0-17 0,1-1 0,2 3 0,2-1 0,-4 10 961,-7-15-961,20 3 245,-12-21-245,16-2 0,0-2 0,0-5 0</inkml:trace>
  <inkml:trace contextRef="#ctx0" brushRef="#br0" timeOffset="48288">10672 16387 24575,'0'47'0,"0"0"0,0-12 0,0 1 0,0 0 0,0 6 0,0 0 0,0 0 0,0-3 0,0 0 0,0-2 0,0 13 0,0-4 0,0-5 0,0-3 0,0-9 0,0-3 0,0 9 0,0-19 0,0-32 0,0-19 0,0-4 0,-8 10 0,0-1 0,6 3 0,0 1 0,-5-5 0,-1-1 0,-1 1 0,2-1 0,5-9 0,0-2 0,-6-1 0,0-2 0,7 11 0,2-1 0,-1-1 0,0-8 0,0-2 0,0 2 0,0-5 0,0 4 0,0 5 0,0 4 0,0-10 0,16 43 0,4-12 0,3 14 0,5 4 0,2-2 0,2 0 0,4 0 0,1 0 0,7 0 0,-2 0 0,-1 0 0,-12 0 0,-3 0 0,-6 0 0,-1 16 0,-3 3 0,-16 1 0,0 11 0,0-11 0,0-1 0,0 13 0,0-28 0,0 19 0,-16-5 0,3 2 0,-1 3 0,-3-3 0,-3-1 0,-9 0 0,-1-3 0,2 1 0,1-2 0,-20-3 0,14-3 0,1-1 0,1 0 0,5-7 0,1-2 0,5 1 0,5 0 0,15 0 0</inkml:trace>
  <inkml:trace contextRef="#ctx0" brushRef="#br0" timeOffset="49899">11483 15998 24575,'0'32'0,"0"-1"0,0 11 0,0 0 0,0-5 0,0 1 0,0-4 0,0 1 0,0 0 0,0 6 0,0 0 0,0 6 0,0 0 0,-1-3 0,2 0 0,5 1 0,4 1-338,0-12 0,2 1 0,1-1 338,1-3 0,2-1 0,1 0 0,5 5 0,2 0 0,-1-2 0,1 6 0,-1-3 166,3-1 0,-1-1-166,-12-11 0,1-3 169,20-1-169,-23-3 0,5-16 0,-16 0 0,0 0 0</inkml:trace>
  <inkml:trace contextRef="#ctx0" brushRef="#br0" timeOffset="51144">11871 16775 24575,'0'-28'0,"0"-3"0,0-3 0,0 10 0,0-2 0,6-21 0,4-1 0,0 20 0,0 0 0,-2-11 0,3 3 0,6 16 0,-2 1 0,-12-24 0,9 18 0,0 1 0,-10-8 0,9 7 0,1 0 0,-8-11 0,12 9 0,-16 9 0,0 10 0,0 8 0,0 8 0,12 28 0,7 16 0,-7-15 0,0 6 0,0 3 0,2 0 0,-1 0 0,2 1 0,0 0 0,1 0 0,0 1 0,-1-2 0,-2-2 0,0 1 0,0-1 0,-1-2 0,-1-3 0,3 8 0,-2-3 0,-6-18 0,-6-22 0,0 12 0</inkml:trace>
  <inkml:trace contextRef="#ctx0" brushRef="#br0" timeOffset="52407">11907 16722 24575,'19'0'0,"13"0"0,-21 0 0,7 0 0,5 0 0,-19 0 0,12 0 0,0-16 0,-12 12 0,11-12 0,-15 16 0</inkml:trace>
  <inkml:trace contextRef="#ctx0" brushRef="#br0" timeOffset="53473">12489 17004 24575,'0'35'0,"0"8"0,0-17 0,0 1 0,0 3 0,0 3 0,0 14 0,0 0 0,0-16 0,0-1 0,0 8 0,0-2 0,0 0 0,0-17 0,0-3 0,0-16 0</inkml:trace>
  <inkml:trace contextRef="#ctx0" brushRef="#br0" timeOffset="55873">12841 16122 24575,'0'25'0,"0"1"0,0 11 0,0 4 0,0-4 0,0 1 0,0 3-559,0-5 0,0 2 1,0 1-1,0-1 559,0 11 0,0-1 0,0 0 0,0-1 0,0 0 0,0-2 239,0-8 0,0-1 0,0-3-239,0 4 0,0-2 184,0-4 0,0-3-184,0 7 0,0-31 0,0-23 0,-7-9 0,-1-7 0,3-2 0,2-4 0,-1-1 149,-1 5 1,-1-1-1,-1 0-149,-1-8 0,-1-2 0,3 3 0,5 8 0,1 1 0,-3 3 0,-13-6 0,1 5 0,11-9 0,-12 12 0,16 27 0,0-12 0,0 1 702,0 11-702,0-12 0,16 8 0,3-10 0,-6-2 0,2-3 0,9 3 0,1 1 0,6-16 0,2 24 0,1 6 0,-3 5 0,0-2 0,3 4 0,-2 11 0,-2 6 0,0-2 0,-1 5 0,-3 1 0,0 4 0,-3 1 0,-3 8 0,-3 1 0,-2-1 0,-3-2 0,-2-7 0,-4-1 0,-5 4 0,-2-1 0,1 10 0,1-13 0,-2-1 0,-15 10 0,12-15 0,-11-4 0,-1-16 0,12 0 0,-11 0 0,15 0 0,0 0 0,0-16 0,0 12 0,0-12 0,15 1 0,5 11 0,4-4 0,3 0 0,12 8 0,4 0 0,-17 8 0,-3 0 0,-7-4 0,9 11 0,-3 1 0,-18-12 0,11 20 0,-15-7 0,8 11 0,0 3 0,-4 12 0,4-5 0,0-1 0,-8 0 0,0 6 0,-16-8 0,2-13 0,-7-1 0,-18 3 0,-9 0 0,1-3 0,3-2 0,-2-3 0,10-4 0,-3 1 0,0-1 0,4-2 0,-2 0 0,4-4 0,-14-2 0,13-4 0,27-20 0,7-15 0,0 15 0,0 5 0</inkml:trace>
  <inkml:trace contextRef="#ctx0" brushRef="#br0" timeOffset="57771">13882 16916 24575,'0'41'0,"0"-11"0,0 3 0,0 6 0,0 4 0,0-9 0,0 1 0,0 0 0,0 10 0,0 0 0,0-1 0,0 0 0,2-3 0,-4-3 0,-14 9 0,13-14 0,-13-25 0,16-8 0,0 0 0,0 0 0</inkml:trace>
  <inkml:trace contextRef="#ctx0" brushRef="#br0" timeOffset="59221">14270 16069 24575,'-43'0'0,"17"0"0,-1 0 0,-4 0 0,-1 0 0,4 0 0,2 0 0,-10 0 0,13 0 0,21 0 0,-22 0 0,20 16 0,-11-5 0,6 19 0,2 5 0,-2-10 0,-2 1 0,0 3 0,-1 4 0,0-1 0,-6 12 0,1 0 0,9-9 0,2 1 0,0-1 0,-3 12 0,3-2 0,5-1 0,2-1 0,-1-8 0,0-2 0,0-1 0,0-1 0,-1-4 0,2 1 0,5 2 0,3-1 0,11 8 0,-1-10 0,-3 5 0,-16-29 0,16 13 0,3-16 0,25-16 0,-7 13 0,-15-12 0,-1-2 0,14-2 0,0-9 0,-15-5 0,-4 5 0,-16-7 0,15 0 0,-11 15 0,12 5 0</inkml:trace>
  <inkml:trace contextRef="#ctx0" brushRef="#br0" timeOffset="60537">14235 15998 24575,'8'26'0,"0"-1"0,1 6 0,1 1 0,7 11 0,1 2 0,-5-10 0,-2 0 0,1 1-553,0 2 0,0 1 0,-1 0 553,-2 0 0,0 0 0,0-2 0,3-3 0,0-1 0,-2-2 268,-4 10 1,0-3-269,2-11 0,-1-1 275,-7 17-275,0-15 0,0 3 0,0 4 0,0 2 0,0 5 0,0-2 423,0-7 1,0-3-424,0 19 0,0-21 0,-7-3 0,-1 1 0,-4 13 0,-4-9 0,-2-1 0,-9 8 0,7 6 0,-11-8 0,27-15 0,-12-4 0</inkml:trace>
  <inkml:trace contextRef="#ctx0" brushRef="#br0" timeOffset="61416">15152 16351 24575,'37'0'0,"-1"0"0,1 0 0,7-7 0,0-1 0,-7 6 0,2 2 0,-3-2 0,4-7 0,-2 2 0,-6 6 0,-1 2 0,-4-1 0,-1 0 0,17 0 0,-23 0 0,-5 0 0,-15 0 0,0 0 0</inkml:trace>
  <inkml:trace contextRef="#ctx0" brushRef="#br0" timeOffset="62266">15311 16739 24575,'35'0'0,"8"0"0,-17 0 0,1 0 0,11 0 0,3 0 0,7 0 0,2 0 0,-4 0 0,0 0 0,-2 0 0,-2 0 0,-6 0 0,-3 0 0,14 0 0,-21 0 0,-1 0 0,10 0 0,-16 0 0,-3 0 0,-16 0 0,0 0 0</inkml:trace>
  <inkml:trace contextRef="#ctx0" brushRef="#br0" timeOffset="64392">16246 15875 24575,'0'27'0,"0"22"0,0-18 0,0 1 0,0 0 0,0 3 0,0 2 0,0 3 0,0-2 0,0 2 0,0-1 0,0-1 0,0 3 0,0-1-225,0-4 0,0-1 0,0 0 225,0 1 0,0 0 0,0 0 0,0-1 0,0 0 0,0 1 0,0 1 0,0 1 0,0-1 0,0 13 0,0-1 83,0 2 1,0-4-84,0-18 0,0-3 0,0 14 0,0-46 0,0-19 0,0-7 0,-3-4 0,-2-7 0,1 0 0,-1-8 0,1-1 0,-1 4 0,1 6 0,0 3 0,1-3-173,-2-1 0,1-3 1,-1 0-1,3 7 173,1-5 0,2 5 0,-1 0 0,0 0 0,0 4 0,0 1 0,0 3 0,0 0 0,0-1 0,0 1 0,0-4 0,0 1 0,0 2 0,0 1 1199,0-16-1199,0 14 0,0 2 0,0-1 0,0-3 0,0 4 0,0 27 0,0-12 0,0 16 0,16 0 0,11-16 0,16 13 0,6 3 0,-6-8 0,2 0-174,-5 6 0,1 2 1,0 2 173,-6 2 0,0 3 0,-1-2 0,8-5 0,-2 3 0,-7 12 0,-3 2 0,-4-8 0,-3 1 0,4 26 0,-7-17 0,-5 13 0,1-21 521,-12 38-521,27-17 0,-28 1 0,-2 0 0,15-9 0,-16 15 0,0-21 0,-16 9 0,-6-2 0,-7 1 0,-2-2 0,-4-1 0,2-5 0,-3 0 0,1-1 0,-10 6 0,0-3 0,0-10 0,1 0 0,9 6 0,0-1 0,0-12 0,1-2 0,3 7 0,0 0 0,3-7 0,1-2 0,-16 1 0,25 0 0,10 0 0,8 0 0,0-16 0,0 12 0,0-11 0,0 15 0,0 0 0</inkml:trace>
  <inkml:trace contextRef="#ctx0" brushRef="#br0" timeOffset="65922">17392 15734 24575,'0'35'0,"-6"-10"0,-3 1 0,-9 5 0,0 1 0,7 3 0,-1 2 0,-6-9 0,-3 1 0,5 1 0,12 3 0,5 3 0,-4-2 0,-8-2 0,-4-2 0,2 3 0,5 5 0,2 3 0,0-1-377,0-5 1,-1 0 0,1 1 376,-1 7 0,2 1 0,1 0 0,3 1 0,1 0 0,1 0 0,-1 2 0,0 1 0,0-1 0,-1-3 0,1 0 0,1-1 0,4-4 0,1 0 0,-1-1 116,-5 12 0,4-2-116,11-8 0,1-2 0,-11-3 0,2-1 0,16-2 0,3-2 0,-11-1 0,1-3 0,9-2 0,1-5 851,9-1-851,-15-10 11,-4-8 1,-16 0-1,0 0 1</inkml:trace>
  <inkml:trace contextRef="#ctx0" brushRef="#br0" timeOffset="66720">17622 17039 24575,'7'-36'0,"1"-1"0,0 0 0,-2-12 0,6 14 0,0 0 0</inkml:trace>
  <inkml:trace contextRef="#ctx0" brushRef="#br0" timeOffset="67216">17780 16492 24575,'0'0'0</inkml:trace>
  <inkml:trace contextRef="#ctx0" brushRef="#br0" timeOffset="68939">17675 16933 24575,'0'-41'0,"0"1"0,0-6 0,-1 6 0,2-3 0,-1-1-733,-1-4 0,2-1 1,-1 1 732,-1-2 0,0 1 0,3 1 0,1 3 0,3 1 0,0 1 0,-1 6 0,1 1 0,3-1-64,6-3 1,4 0-1,-2 1 64,-2-7 0,1 2 0,1 9 0,1-1 0,-4 3 285,-8-2 0,0 3-285,10 2 0,-1 1 0,-11-20 0,12 26 0,-1-1 545,-12-2 0,-2-2-545,8-4 0,-2 5 729,-7 5-729,0-17 0,0 35 0,0-12 0,0 16 0,0 16 0,0 4 0,0 23 0,0-4 0,0 6 0,0-5 0,0 2 0,0 1-401,0-5 1,-1 0 0,1 2 0,1-1 400,2 4 0,2 1 0,-1 0 0,0 0 0,-3-4 0,0 0 0,-1-1 0,2 1 0,1-3 0,1 1 0,0 0 0,0-1 0,1 3 0,-1 0 0,0-1 0,-1-1-122,-1 3 0,-2-1 0,2-1 122,3-1 0,1 0 0,-1-3 0,-5 6 0,0-3 0,0-6 0,0-1 0,0-4 0,0-2 0,0 19 0,0-25 1570,0 13-1570,0-29 99,0-18 0,0 7 0,0-23 1</inkml:trace>
  <inkml:trace contextRef="#ctx0" brushRef="#br0" timeOffset="70170">17622 16651 24575,'25'0'0,"-13"0"0,19-16 0,4 13 0,5-13 0,-5 0 0,-19 12 0,-9-11 0,-5 15 0,6 0 0,-8 0 0,0 0 0,0 0 0</inkml:trace>
  <inkml:trace contextRef="#ctx0" brushRef="#br0" timeOffset="71371">18257 17004 24575,'0'31'0,"0"1"0,0-6 0,0 1 0,0 2 0,0 0 0,0 11 0,0-14 0,0-2 0,-8 4 0,6 5 0,-6-5 0,8-9 0,0-3 0,0-16 0,0 0 0,0 0 0</inkml:trace>
  <inkml:trace contextRef="#ctx0" brushRef="#br0" timeOffset="73674">18627 15998 24575,'0'30'0,"0"-1"0,0 7 0,0 1 0,0 6 0,0 4-356,0-3 1,0 4 0,0-5 355,0-1 0,0-2 0,0-1 0,0 3 0,0-7 349,0 12-349,0-20 0,0-3 177,0-4-177,0 11 0,0-27 0,0 12 0,1-39 0,-2-17 0,-3 9 0,-2-3 0,0-3-353,1-2 1,0-4 0,1-2-1,-1 2 353,0-2 0,1 0 0,-1 1 0,-1-1 0,-2 1 0,-1-1 0,1 2 0,2 1-112,3-5 0,3 1 0,-1 4 112,-7-10 0,0 6 0,7 9 0,2 7 0,-1 10 0,0 5 0,0 15 1915,16 0-1915,19 0 371,-4 0-371,18 0 0,-37 15 0,4 5 0,-16 15 0,0 0 0,0 1 0,0-1 0,0-15 0,0 3 0,0 10 0,0 14 0,-8-15 0,0-1 0,7-4 0,-2-1 0,-12 17 0,7-7 0,6-17 0,-6-3 0,8-16 0,0 0 0,8-16 0,9 12 0,11-11 0,-4 13 0,3 4 0,0-2 0,1 0 0,19 0 0,2 0 0,-22 0 0,-7 15 0,11-11 0,-11 27 0,-1-3 0,2 5 0,-2 2 0,-16-9 0,-1-1 0,11 2 0,-2-3 0,-11 8 0,0-20 0,-9 10 0,-6 5 0,-1 4 0,-5 0 0,-12 3 0,-4-1 0,1 3 0,-1-4 0,-2-9 0,0-2 0,10-3 0,3-1 0,-9 2 0,19-3 0,16-16 0,-16 0 0,12-16 0,-11 13 0,15-29 0,0 13 0,0-9 0,0-21 0,0 33 0,0-15 0</inkml:trace>
  <inkml:trace contextRef="#ctx0" brushRef="#br0" timeOffset="74520">19333 16739 24575,'0'45'0,"0"0"0,0-5 0,0-1 0,0 5 0,0-4 0,0-5 0,0 2 0,0-3 0,0-12 0,0 7 0,0 0 0,0-5 0,0 7 0,0-31 0,0 0 0,0 0 0</inkml:trace>
  <inkml:trace contextRef="#ctx0" brushRef="#br0" timeOffset="76121">20215 15452 24575,'-26'-8'0,"1"0"0,-22 4 0,12-12 0,1 1 0,-13 11 0,21-4 0,1 0 0,-10 8 0,15 0 0,4 0 0,16 0 0,-7 31 0,-11 1 0,-3 8 0,-1 4 0,3-7 0,-1 1 0,3-9 0,-1 0 0,2 1 0,-4 9 0,4 0 0,6-3 0,1-1 0,-4-4 0,2 0 0,9 3 0,2 1 0,-4 0 0,0 1 0,4 0 0,0 0 0,0 4 0,0-1 0,0-8 0,0 0 0,4 4 0,0-1 0,-2 13 0,10-21 0,0-1 0,-8 10 0,27-15 0,-11 3 0,15-21 0,0 6 0,0-8 0,-15 0 0,4-8 0,-7-9 0,11-11 0,7-7 0,-10 16 0,1 3 0,-3 6 0,1 0 0,2-7 0,1 3 0,16 10 0,-23-12 0,-5 16 0</inkml:trace>
  <inkml:trace contextRef="#ctx0" brushRef="#br0" timeOffset="77354">20303 16457 24575,'0'28'0,"0"5"0,0-6 0,0-2 0,0 1 0,0 13 0,0-10 0,0 1 0,0-3 0,0-1 0,0 21 0,1-20 0,-2-3 0,-15-4 0,12-5 0,-12 1 0,16-12 0,-7 20 0,5-7 0,-22-5 0,20 19 0,-11-27 0,15 12 0,-16 0 0,12-13 0,-27 29 0,11-13 0,-15 9 0,15 5 0,-3-21 0,21-12 0,-6-12 0,8-5 0,0 9 0</inkml:trace>
  <inkml:trace contextRef="#ctx0" brushRef="#br0" timeOffset="79789">20955 15258 24575,'0'43'0,"0"-10"0,0 2 0,0-6 0,0 1 0,0 20 0,0 0 0,0-16 0,0-1 0,0 14 0,0 0 0,0-11 0,0 0 0,1 7 0,-2 1 0,-5 0 0,-3 0 0,0-3 0,-2 0 0,-1 0 0,-3-4 0,-1-8 0,-2-5 0,-9 4 0,7 3 0,5-27 0,15 12 0,0-16 0,-16 0 0,12 0 0,-27 0 0,11 0 0,-23 0 0,6 0 0,-6-16 0,23 12 0,-11-27 0,27 11 0,-12-7 0,16-7 0,0 7 0,0-8 0,16-1 0,-12 1 0,11 16 0,-15 3 0,16 16 0,-12 0 0,12 0 0,-1 0 0,-3 16 0,21-12 0,-12 17 0,1 5 0,5-15 0,1 1 0,0 13 0,-1 1 0,-5-12 0,-1-1 0,13 21 0,-13-21 0,1 1 0,5 11 0,1 1 0,3-2 0,0-1 0,-4 4 0,-1-1 0,5-4 0,-3-1 0,-4 15 0,1-26 0,-3-1 0,-18 7 0,19-16 0,-5-16 0,9-19 0,-2 6 0,1-5 0,-2-9 0,-1-2 0,5 8 0,-3-1 0,-14 6 0,-3-3 0,0 3 0,9-6 0,-2 1 0,-12 4 0,-4-2 0,3-1-363,7-3 0,4-2 0,-4 0 363,-5-3 0,-4-1 0,0-2 0,1 8 0,0-1 0,-1 0 0,-2 1 0,-2-8 0,-2 2 0,-4 1 0,-1 3 0,-3 0 0,-4 2 0,-2 2 0,-4 2 0,0 3-122,-9-2 0,-1 1 122,9 4 0,-1 0 0,-1 5 0,-16 11 0,1 3 0,13-11 0,0 2 0,-13 17 0,-1 2 0,5-11 0,-2-1 0,-8 9 0,-2 2 0,14-4 0,-1-1 0,2 1 0,-3 5 0,2 0 0,-8 0 0,7 0 1075,22 0-1075,-17 0 258,17 16-258,11-4 0,-28 21 0,13 10 0,-9-4 0,11-3 0,9-5 0,8-27 0,0 12 0,0-16 0,0 0 0</inkml:trace>
  <inkml:trace contextRef="#ctx0" brushRef="#br0" timeOffset="80904">21696 15610 24575,'26'0'0,"-1"0"0,2 0 0,1 0 0,3 0 0,1 0 0,3 0 0,-2 0 0,14 0 0,-11 0 0,-5 0 0,-27 0 0,12 0 0,-16-15 0,0 11 0,0-12 0</inkml:trace>
  <inkml:trace contextRef="#ctx0" brushRef="#br0" timeOffset="81953">21802 16104 8191,'-4'8'0,"8"-6"1638,21 2 0,9 0-745,2-3 1,0-2 515,2 1 0,-1 0-1409,-2 0 0,-2 0 429,11 0 1,-25 0 0,-3 0 0</inkml:trace>
  <inkml:trace contextRef="#ctx0" brushRef="#br0" timeOffset="83349">22508 15099 24575,'0'40'0,"0"-1"0,0 1 0,0 0 0,0 0 0,0 3 0,0 1 0,0 0 0,0-2 0,0 7 0,0 0 0,0-1 0,0 2-656,0-4 1,0 2-1,0 0 1,0 0 0,0-3 379,0 4 0,0-2 0,0-1 1,0-1 275,0 4 0,0-1 0,0-2 448,0-7 0,0-1 0,0-4-448,0-1 0,0-3 357,0-3 0,0-3-357,0 4 0,0-11 0,0-9 0</inkml:trace>
  <inkml:trace contextRef="#ctx0" brushRef="#br0" timeOffset="84438">21961 15152 24575,'25'0'0,"1"0"0,21 0 0,-6 0 0,2 0 0,-6 1 0,0-2 0,-2-4 0,0-1 0,-1 1 0,4 4 0,-1-2 0,5-9 0,0 1 0,-10 10 0,-1 0 0,5-11 0,-2 0 0,13 8 0,-20-4 0,-5 1 0,-10 7 0,4 0 0</inkml:trace>
  <inkml:trace contextRef="#ctx0" brushRef="#br0" timeOffset="85666">22966 14376 24575,'8'25'0,"0"1"0,9 12 0,1 2 0,-6-2 0,0 0 0,1-4 0,1 0 0,-2 0 0,-3 10 0,-1 1-609,1-11 0,1 1 0,-1 1 609,-1 5 0,-2 2 0,0 5 0,-3-10 0,1 4 0,-1 2 0,0 2 0,-1 0 0,-2-2 0,0 1 0,-2-1 0,0 1 0,-1 0 0,-1 2 0,0 2-365,-1-8 1,0 2 0,0 1 0,-1 1 0,-1 1 0,0-1 0,-1 1 0,0-1 0,0 0 17,-1-2 0,-1 1 1,0-1-1,-1 0 1,0 0-1,0 0 1,-2 0-1,1 0 0,-1 0 347,-1 0 0,-1 1 0,0 0 0,0 0 0,-2 0 0,1 0 0,-1-1 0,0 0 0,0 0 0,-1-2 0,0 1 0,-1-1 0,-1 1 0,1-2 0,0 1 0,0-1 0,1-1 0,1-1 0,-3 11 0,1-2 0,1 0 0,0-1 0,0-2 0,-3 0 53,0-5 0,-2 0 1,-1-2-1,0 0 1,3-2-1,3-1-53,-1 14 0,4-3 0,-2-3 0,-5-7 0,-3-3 0,6-1 0,7 5 0,4-5 601,-8-4-601,8-9 819,6-10 0,-5-8 0,7 0 0</inkml:trace>
  <inkml:trace contextRef="#ctx0" brushRef="#br0" timeOffset="86720">23354 15646 24575,'36'0'0,"7"0"0,-6 0 0,-8 0 0,1 0 0,-3 0 0,1 0 0,2 0 0,2 0 0,3 0 0,-1 0 0,-2 0 0,-1 0 0,-3 0 0,-2 0 0,10 0 0,-13 0 0,-21 0 0,6 0 0</inkml:trace>
  <inkml:trace contextRef="#ctx0" brushRef="#br0" timeOffset="87737">23619 15487 24575,'0'41'0,"0"-10"0,0 1 0,0 1 0,0 0 0,0 10 0,0-1 0,0-10 0,0-2 0,0-1 0,0-3 0,0 17 0,0-25 0,0-10 0,0 8 0,0 3 0,0 16 0,0 1 0,0-1 0,0-8 0,-16 7 0,12-22 0,-11 3 0</inkml:trace>
  <inkml:trace contextRef="#ctx0" brushRef="#br0" timeOffset="90200">16281 17974 24575,'0'35'0,"0"-7"0,0 3 0,0 12 0,0 2 0,0 1 0,0 2-273,0-8 0,0 1 0,0-2 273,0 7 0,0-2 0,0 1 0,0-2 134,0-2 1,0-3-135,0-10 0,0-1 136,0 8-136,0-12 0,0-21 0,0-2 414,0-33-414,-7 0 0,-2-5 0,7 5 0,2-4 0,-2 0-325,-2-4 0,-2-1 1,1-1 324,1-3 0,2-1 0,0 1 0,1 4 0,1 1 0,-1-1-162,-2-8 0,0-1 0,1 5 162,2 0 0,0 3 0,-1-4 0,2 4 0,7 8 0,-6 8 0,6 9 949,7-6-949,5 5 255,4 1 1,3 1-256,-4 7 0,1 0 0,3-7 0,-1 3 0,17 10 0,-8-12 0,-15 16 0,11 0 0,-27 16 0,35 3 0,-33 1 0,14-5 0,-1 1 0,-15 4 0,28 7 0,-13-9 0,1 5 0,11-19 0,-27 28 0,12-28 0,-16 27 0,0-27 0,0 12 0,0-1 0,0-11 0,0 28 0,0-21 0,-16 23 0,12-23 0,-11 21 0,-1-28 0,12 27 0,-27-11 0,10-3 0,-1 1 0,-6-3 0,-1-3 0,-4-3 0,3 0 0,-5 14 0,3-19 0,28-4 0,-11-4 0,15-19 0,0 5 0,0 7 0,0-5 0</inkml:trace>
  <inkml:trace contextRef="#ctx0" brushRef="#br0" timeOffset="91586">17040 17851 24575,'0'43'0,"0"-17"0,0 1 0,0 4 0,0 0 0,0-3 0,0-1 0,0 2 0,0 1 0,0 5 0,0-1 0,0-9 0,0 1 0,0 11 0,0 0 0,0-10 0,0-1 0,0 21 0,3-21 0,1-1 0,-2 10 0,22-7 0,-20-11 0,11-9 0,-15-8 0,16 16 0,-12-12 0,27 27 0,-11-11 0,-2 5 0,-1 1 0,3-3 0,3 9 0,-21-32 0,6 0 0</inkml:trace>
  <inkml:trace contextRef="#ctx0" brushRef="#br0" timeOffset="93106">17392 18733 24575,'0'-26'0,"0"1"0,-1-20 0,2-5 0,3 12 0,3-1 0,-2-3-691,-2 2 1,-1-2 0,0-1 0,3 1 690,4-7 0,3 0 0,0 2 0,-3 4 0,-1 2 0,2 2 438,7-6 0,2 4-438,-1 5 0,-1 3 227,-7 8 0,0 3-227,21-13 0,-27 19 0,12 0 1431,-16 12-1431,0-11 0,0 30 0,0-11 0,0 43 0,7-23 0,-6 4 0,0 3 0,10-5 0,2 1 0,-4 3 0,2 2 0,3-1 0,5 2 0,-2-3 0,4 1 0,-2-1 0,-1 16 0,-1-2 0,-5-19 0,-1-3 0,-1 4 0,-2 1 0,-3 11 0,2-1 0,9-15 0,-1-1 0,-13 10 0,0-3 0,14-11 0,-16 7 0,0-36 0,0 16 0,0-22 0,0 10 0</inkml:trace>
  <inkml:trace contextRef="#ctx0" brushRef="#br0" timeOffset="94166">17480 18503 24575,'36'0'0,"-1"0"0,-15 0 0,-5 0 0,1 0 0,-12 0 0,19 0 0,-21-15 0,6 11 0,-8-12 0,0 16 0</inkml:trace>
  <inkml:trace contextRef="#ctx0" brushRef="#br0" timeOffset="95299">18204 18433 24575,'0'35'0,"0"0"0,0-7 0,0-11 0,-16 22 0,12 1 0,-10-9 0,-3 0 0,7-4 0,0-1 0,-9 17 0,-13-23 0,28-4 0,-11-16 0,15 0 0,0-16-820,0-4 1,0 1 0,0 3 0</inkml:trace>
  <inkml:trace contextRef="#ctx0" brushRef="#br0" timeOffset="98212">18398 18009 24575,'0'26'0,"0"-1"0,0 22 0,0-12 0,0-1 0,0-3 0,0 1 0,0-17 0,0 5 0,0 15 0,0-15 0,0-5 0,0-7 0,0-6 0,0 6 0,0-16 0,0-25 0,-7-4 0,-2-4 0,3 8 0,-1-1 0,0-1-270,1-8 0,-1-1 1,1-1 269,0 1 0,1 0 0,0 1 0,0 6 0,-1 0 0,1 1 0,4 0 0,1 1 0,-2 2 0,-7 0 0,2 4 0,7-7 0,0 21 0,16 15 0,3 0 809,16 0-809,1 0 0,7 0 0,-6 0 0,6 15 0,-23-11 0,-5 28 0,-15-13 0,0 17 0,0-1 0,0-8 0,0-9 0,0 5 0,0-19 0,0 28 0,0-28 0,0 11 0,0 1 0,0-12 0,-15 12 0,11-1 0,-12-11 0,16 12 0,0-16 0,-16 16 0,-3-13 0,-1 21 0,-3-6 0,21-7 0,-6 5 0,8-16 0,0 0 0,8 0 0,-6 0 0,21 0 0,-3-16 0,4 14 0,3 0 0,20-13 0,-21 14 0,1 2 0,16-1 0,-8 0 0,-15 15 0,11 5 0,-21 4 0,0 3 0,10-3 0,3-1 0,-5 4 0,1-1 0,3-4 0,-1-1 0,15 14 0,-17 1 0,-3-17 0,-16-3 0,0-16 0,-16 16 0,-19 11 0,3-5 0,0 7 0,0-4 0,0-17 0,15 16 0,-1-1 0,-13-19 0,11 12 0,-15-16 0,-8 16 0,6-12 0,-7 11 0,9-15 0,16 0 0,3 0 0,16 0 0,0-31 0,0 7-656,0-5 1,0 0-1,0 7 1,0-2 0</inkml:trace>
  <inkml:trace contextRef="#ctx0" brushRef="#br0" timeOffset="99188">19297 18344 24575,'0'41'0,"0"-1"0,0 3 0,0 0 0,0-7 0,0 1 0,0 5 0,0 2 0,1 0 0,-2 0 0,-6 1 0,-1 0 0,5-10 0,1 0 0,-5-1 0,-11-1 0,-5-1 0,0 0 0</inkml:trace>
  <inkml:trace contextRef="#ctx0" brushRef="#br0" timeOffset="101038">20109 17427 8191,'-20'0'0,"4"0"3276,9 0-1489,5 0 1031,-22 0-2818,4 16 1719,-15 4-1719,0 15 1638,13-21 0,1-1 1638,-16 21-3044,9-7-232,-3 8 0,29-10 0,0 1 0,-13-3 0,-2 1 0,8 10 0,-1 1 0,-8 0 0,1 0 0,6 1 0,2 1 0,0 2 0,2 0 0,7-7 0,0-1 0,0 3 0,0 1 0,0-4 0,0 0 0,0-3 0,0-1 0,-1-1 0,2-1 0,15 18 0,0-23 0,3-2 0,20 9 0,-9-9 0,-1-5 0,9-9 0,5 12 0,-8-16 0,0 0 0,-15 0 0,11-31 0,-27 7 0,8-3 0,0-5 0,-12-2 0,2 0 0,9 8 0,1 1 0,-11-10 0,2 3 0,28 5 0,-27 9 0,12 10 0,-16 8 0</inkml:trace>
  <inkml:trace contextRef="#ctx0" brushRef="#br0" timeOffset="101633">20144 18168 24575,'0'0'0</inkml:trace>
  <inkml:trace contextRef="#ctx0" brushRef="#br0" timeOffset="102971">20267 18309 24575,'0'48'0,"0"0"0,0-11 0,0 1 0,0 12 0,0 0 0,1-17 0,-2 0 0,0 2 0,-2 4 0,0-3 0,-4 7 0,-4-2 0,-1-7 0,-2-1 0,-3-4-547,-10-3 1,-1-5 0,8-2 0,1-6 0,-13-13 0</inkml:trace>
  <inkml:trace contextRef="#ctx0" brushRef="#br0" timeOffset="105805">21061 17498 24575,'0'37'0,"0"0"0,0 5 0,0 1 0,0-2 0,0 2 0,0-7 0,0 1 0,0-4 0,0-7 0,0-1 0,0 10 0,0-2 0,0-5 0,0 3 0,-16-27 0,13 27 0,-29-27 0,28 12 0,-27 0 0,11-5 0,3 12 0,-1 3 0,-9 6 0,9 3 0,-6-4 0,21-27 0,-13 12 0,16 0 0,-16-13 0,12 29 0,-27-20 0,11 21 0,1-21 0,3-12 0,0-28 0,14 3 0,0-3 0,-5-2 0,-1-2 0,0-7 0,0-1 0,2 4 0,0 0 0,-2-8 0,-1 1 0,-4 7 0,2 0 0,9 4 0,0 1 0,-6 5 0,1 1 0,7-10 0,0 15 0,0 20 0,15 20 0,-11 0 0,20 11 0,-7-11 0,11 15 0,7-8 0,0 7 0,1-7 0,-1 8 0,-14-10 0,1 1 0,5-2 0,-1-1 0,5 15 0,-5-16 0,-5-5 0,-17-13 0,12 11 0,0 1 0,-5-12 0,7 12 0,5-16 0,-19 0 0,12 0 0,-16 0 0,0 0 0,16-32 0,-7 10 0,1-3 0,5-2 0,3-3 0,0-1-294,2-4 0,1 0 1,1-1 293,1 0 0,2-1 0,0 2 0,-2 4 0,1 1 0,-1 1 0,5-7 0,-3 4 0,-10 8 0,-3 5 0,4-1 0,-16-11 0,0 3 0,0-9 440,-7 8 1,-2-1-441,5 2 0,-3 1 0,-9-1 0,-2 1 0,6 5 0,-3 1 0,-20-6 0,-5 5 0,-5 7 0,12 3 0,-5 0 0,4 4 0,7 7 0,3 2 0,-10-1 0,-1 0 0,5 0 0,1 0 0,1 0 0,1 0 0,-20 0 0,14 16 0,9-12 0,21 27 0,-13-27 0,16 20 0,-16-7 0,7 10 0,-1 5 0,-7-3 0,-2 1 0,0 8 0,3 2 0,7-3 0,-2-5 0,-20-1 0,27 16 0,-12-43 0,16 12 0</inkml:trace>
  <inkml:trace contextRef="#ctx0" brushRef="#br0" timeOffset="106821">21767 17657 24575,'27'0'0,"1"0"0,15 0 0,-10 0 0,-6 0 0,9 0 0,-17 0 0,-3 0 0,-16 0 0,0 0 0</inkml:trace>
  <inkml:trace contextRef="#ctx0" brushRef="#br0" timeOffset="107621">21802 18133 8191,'16'19'0,"3"-3"3276,24-16-1489,-5 0-378,-9 0 0,0 0-1409,18 0 1719,-9 0-1719,-15 0 0,-23 0 0,0 0 0</inkml:trace>
  <inkml:trace contextRef="#ctx0" brushRef="#br0" timeOffset="109286">22349 17692 24575,'0'43'0,"0"-17"0,0 1 0,0 7 0,0 2 0,0 0 0,0 1 0,0 2 0,0 0 0,0-7 0,0-1 0,0-4 0,0-1 0,0 17 0,0-8 0,0-15 0,0 11 0,0-42 0,0 7 0,1-18 0,-2-7 0,-15-18 0,7 6 0,-1-3 0,-4 8 0,0-2-235,3 0 1,0-4-1,0 2 235,-3-7 0,0 0 0,3 13 0,-1-2 0,0 2 0,-5-10 0,-1 2-68,0 6 0,1 0 68,2-11 0,2 0 0,3 13 0,2 1 0,3-2 0,3 1 0,2-9 0,-16 8 699,12 15-699,-12 5 141,32-1-141,-12 12 0,35-12 0,-17 16 0,6 0 0,2 0 0,10 0 0,3 0 0,-10 0 0,-21 0 0,4 0 0,-1 0 0,5 0 0,15 0 0,-15 0 0,11 0 0,-27 0 0,12 0 0,-16 0 0,0 0 0</inkml:trace>
  <inkml:trace contextRef="#ctx0" brushRef="#br0" timeOffset="110171">22349 17692 24575,'0'0'0</inkml:trace>
  <inkml:trace contextRef="#ctx0" brushRef="#br0" timeOffset="110737">22278 17657 24575,'0'0'0</inkml:trace>
  <inkml:trace contextRef="#ctx0" brushRef="#br0" timeOffset="111871">22261 17692 24575,'9'0'0,"15"0"0,-4 0 0,15 0 0,-16 0 0,13 0 0,-28-16 0,11 12 0,-15-11 0,0 15 0,0 0 0,0 0 0</inkml:trace>
  <inkml:trace contextRef="#ctx0" brushRef="#br0" timeOffset="113718">22508 17039 24575,'35'16'0,"-9"-8"0,-1 3 0,-5 9 0,-1 4 0,11 2 0,-1 0 0,-10-2 0,-1 0 0,4 5 0,-1 0 0,-3-2 0,-1-1 0,2 5 0,-2 1 0,-7 3 0,-1 1 0,3 2 0,0 2 0,-3 3 0,-1 2 0,-3-10 0,-2 1 0,1-1 0,2-2 0,0 0 0,-2 1 0,-3 4 0,-1 0 0,-1-2 0,1-2 0,0-2 0,0 3 0,0-3 0,0-5 0,-16 7 0,12 9 0,-14-24 0,-3 1 0,11 14 0,-1-1 0,-33-10 0,26-3 0,1-1 0,-2-1 0,-13-6 0,28 3 0,-11-15 0,15 16 0,-8-12 0,-10 27 0,-9-11 0,7 0 0,-11 11 0,27-27 0,-12 11 0,16-15 0,0-31 0,0 23 0,0-23 0</inkml:trace>
  <inkml:trace contextRef="#ctx0" brushRef="#br0" timeOffset="150712">5486 12524 24575,'42'0'0,"1"0"0,-1 0 0,1 0 0,0 0 0,1 0 0,-7 0 0,1 0 0,0 0 0,0 0 0,7 0 0,-1 0 0,-2 0 0,5 0 0,-4 0 0,-8 0 0,-1 0 0,-4 0 0,-1 0 0,10 0 0,4 0 0,-10 0 0,-21 0 0,4 0 0,-16 0 0</inkml:trace>
  <inkml:trace contextRef="#ctx0" brushRef="#br0" timeOffset="151720">5768 13141 24575,'41'0'0,"1"0"0,0 0 0,2 0 0,1 0 0,2 0 0,3 0 0,-2 0 0,-11 0 0,-2 0 0,3 0 0,-1 0 0,-2 0 0,-2 0 0,-1 0 0,-5 0 0,-3 0 0,7 0 0,-15 0 0,-12 0 0,11 0 0</inkml:trace>
  <inkml:trace contextRef="#ctx0" brushRef="#br0" timeOffset="153140">6844 12171 24575,'26'0'0,"-1"0"0,5 0 0,3 0 0,14 0 0,2 0 0,1 0 0,0 0 0,-7 0 0,-4 0 0,-11 0 0,-5 0 0,-7 0 0,0 0 0,-13 0 0,13 0 0,-16 0 0,0 0 0</inkml:trace>
  <inkml:trace contextRef="#ctx0" brushRef="#br0" timeOffset="154887">6756 12294 24575,'38'0'0,"0"0"0,-1 0 0,1 0 0,-4 0 0,1 0 0,0 0 0,10 0 0,0 0 0,0-1 0,-2 2 0,-10 7 0,-3 0 0,-3-7 0,-3 2 0,-5 13 0,-3-16 0,-16 15 0,0-11 0,0 28 0,0-29 0,-16 29 0,-3-13 0,-16 9 0,6-5 0,-1 3 0,1-3 0,1 1 0,-4 3 0,1 1 0,5-6 0,1-1 0,-10 12 0,8-5 0,-7 7 0,7-15 0,7 11 0,-11-27 0,27 11 0,-12-15 0,32 0 0,4 0 0,15 0 0,-8 0 0,5 0 0,2 5 0,5 1 0,-1-1 0,1-1 0,-1 0 0,1 0 0,0 2 0,1 0 0,-3 0 0,3-2 0,-6-1 0,1-3 0,-15 0 0,-4-7 0,-16 5 0,0-6 0</inkml:trace>
  <inkml:trace contextRef="#ctx0" brushRef="#br0" timeOffset="160920">7038 13176 24575,'0'32'0,"0"-1"0,0 4 0,0-1 0,0 13 0,0-21 0,0-1 0,0-6 0,0 13 0,0-29 0,0 13 0,0-16 0,0 8 0,0-6 0,0 6 0,0 7 0,0-11 0,0 28 0,0-28 0,0-4 0,0-28 0,0-9 0,0 8 0,0-1 0,0-9 0,0 13 0,0 1 0,0-2 0,0-7 0,0 22 0,0-19 0,0 27 0,0-11 0,0-1 0,0 12 0,0-12 0,0 1 0,0 11 0,0-12 0,0 16 0,0 0 0,16 0 0,-12 0 0,12 0 0,-1 0 0,5 16 0,-1 3 0,5 17 0,-22-1 0,6-8 0,-8-9 0,0 5 0,0-19 0,0 28 0,0-28 0,0 27 0,0-27 0,-8 12 0,6-1 0,-6-11 0,8 12 0,0-16 0,0 0 0,-16 0 0,12 0 0,-11 16 0,15-13 0,0 13 0,0-16 0,0 0 0,15-16 0,-11 13 0,20-29 0,-22 28 0,6-11 0,-8 15 0,0 0 0,15 0 0,-11 0 0,12 0 0,-16 0 0,0 15 0,0-11 0,0 12 0,0-16 0,0 16 0,0-13 0,0 13 0,0-16 0,0 8 0,0-6 0,0 21 0,0-19 0,0 12 0,0-16 0,0 16 0,0-12 0,0 11 0,0 1 0,0-12 0,0 12 0,0-16 0,0 0 0,-16 15 0,12-11 0,-11 12 0,7 0 0,6-13 0,-6 13 0,-8-16 0,12 0 0,-11 0 0,15 0 0,-16 0 0,12 0 0,-11 8 0,15-6 0,0 6 0,-16-8 0,12-24 0,-12 18 0,16-17 0</inkml:trace>
  <inkml:trace contextRef="#ctx0" brushRef="#br0" timeOffset="162533">7850 12047 24575,'25'0'0,"1"0"0,5 0 0,3 0 0,-3 0 0,-16 0 0,17 0 0,-32 0 0,0 0 0,0 0 0</inkml:trace>
  <inkml:trace contextRef="#ctx0" brushRef="#br0" timeOffset="164237">7761 12136 24575,'42'15'0,"-19"-6"0,1 2 0,6 9 0,2 3 0,3-5 0,-1 1 0,-9 3 0,-3-1 0,13-1 0,-3 11 0,-28-27 0,11 12 0,-15-16 0,0 0 0,0 16 0,0-13 0,0 44 0,-15-31 0,5 15 0,0 3 0,-10-3 0,5-4 0,-1-3 0,-4-4 0,1 11 0,3-27 0,8 12 0,-9-8 0,-11 9 0,9 11 0,-13-9 0,28 13 0,-11-28 0,30-4 0,-11-4 0,28-12 0,-13 16 0,24 0 0,-17 0 0,1 0 0,15 0 0,2 0 0,-6 0 0,1 0 0,9 1 0,-2-2 0,1-15 0,2 12 0,-22-11 0,-7 15 0,-4-16 0,-16 12 0,0-35 0,0 33 0,0-18 0</inkml:trace>
  <inkml:trace contextRef="#ctx0" brushRef="#br0" timeOffset="166104">8167 13106 24575,'-25'0'0,"-3"0"0,-7 0 0,0 0 0,-1 15 0,9-11 0,9 12 0,-5 0 0,3-12 0,1 11 0,3 1 0,0-12 0,12 12 0,-27-1 0,27 5 0,-12-1 0,16-3 0,0-8 0,0-6 0,0 37 0,0-15 0,0 8 0,0 2 0,0-2 0,0 17 0,0-22 0,0 8 0,0-15 0,16 11 0,-12-27 0,27 28 0,-11-29 0,15 21 0,-15-6 0,3-7 0,-21 5 0,22-16 0,-20 0 0,11 0 0,1-16 0,-12 5 0,12-7 0,-16-6 0,0 21 0,15-13 0,-11 16 0,28-16 0,-5 12 0,10-11 0,6 15 0,-23-16 0,-4 12 0,-16-12 0,0 16 0</inkml:trace>
  <inkml:trace contextRef="#ctx0" brushRef="#br0" timeOffset="167473">8361 12047 24575,'34'0'0,"0"0"0,0 0 0,9 0 0,0 0 0,-4 0 0,3 0 0,-3 0 0,7 0 0,-2 0 0,-6 0 0,-3 0 0,8 0 0,-28 0 0,-15 0 0,0 0 0</inkml:trace>
  <inkml:trace contextRef="#ctx0" brushRef="#br0" timeOffset="169137">8308 12100 24575,'28'0'0,"21"0"0,-2 16 0,-13-7 0,2 2 0,5 5 0,-3 3 0,-17-1 0,-1-1 0,19 3 0,-39 3 0,0-5 0,-16 9 0,7-2 0,-1 1 0,-3 2 0,-2-1 0,-10 4 0,1 1 0,16-4 0,1-3 0,-25 2 0,32-11 0,-15-16 0,11 16 0,-28 3 0,28 1 0,-27 11 0,27-19 0,-12 12 0,1 1 0,11-9 0,-12 15 0,16-31 0,16 16 0,3-12 0,11 4 0,7-1 0,10-6 0,4-2-331,-13 1 0,2 0 1,2 0 330,-5 0 0,2 0 0,0 0 0,0 0 0,1 0 0,1 0 0,-1 0 0,-2 0 0,5 0 0,-2 0 0,-1 0 0,10 2 0,-6-4 0,3-13 0,-43-5 0,11-15 0,-21 5 0,-3 1 0,5 3 0,-12-13 0</inkml:trace>
  <inkml:trace contextRef="#ctx0" brushRef="#br0" timeOffset="171803">8767 13053 24575,'0'10'0,"0"13"0,0-19 0,0 12 0,-16-16 0,-3 15 0,-17-11 0,17 28 0,-13-28 0,28 11 0,-11-15 0,-1 0 0,4 0 0,-21 16 0,21-12 0,-3 12 0,-1-16 0,12 0 0,-12 0 0,1 0 0,-5 0 0,-15 0 0,15-16 0,-11-4 0,27 1 0,-12-13 0,16 28 0,0-27 0,0 27 0,0-19 0,0 21 0,16-22 0,-12 20 0,27-11 0,-27 15 0,27 0 0,-27 0 0,12 0 0,0 0 0,-12 15 0,11-11 0,1 20 0,-12-22 0,15 14 0,1 7 0,-14 0 0,12-5 0,3 0 0,-1 13 0,-1-27 0,13 12 0,3-1 0,-12-5 0,1 0 0,3 3 0,-1 1 0,1 4 0,5-10 0,-28-8 0,11 0 0,-15 0 0,16-8 0,-12-10 0,12-9 0,-16-8 0,0 9 0,0 1 0,0-15 0,0 5 0,0 12 0,0 21 0,0-6 0,0 8 0,0-16 0,0 12 0,0-27 0,0 27 0,0-12 0,0 16 0,-16 0 0,12 0 0,-27 0 0,-5-15 0,5 11 0,6-5 0,1 2 0,-3 7 0,7 0 0,-11-16 0,11 12 0,-15-11 0,15 15 0,-3 15 0,5-11 0,6 28 0,-3-13 0,15 1 0,0 11 0,0-27 0,0 12 0</inkml:trace>
  <inkml:trace contextRef="#ctx0" brushRef="#br0" timeOffset="173670">9596 12065 24575,'0'33'0,"0"1"0,0-2 0,0 2 0,0 4 0,0 5 0,0-4 0,0 0 0,0 0 0,0 13 0,0-4 0,0-1 0,0-12 0,0-19 0,0 16 0,0-17 0,0 34 0,0-37 0,0 4 0,0-32 0,-8-27 0,7 5 0,0-5 0,-6 2 0,-2-3 0,2-2-354,5-2 0,2-1 0,-2 1 354,-8 2 0,-2 2 0,2-1 0,8 1 0,2 0 0,-2 5 0,-6 4 0,1 3 0,6-4 0,2 5 0,-1 12 0,0-5 0,0 22 0,0-6 1062,0-7-1062,15-5 0,13-15 0,9 15 0,-8 3 0,1 3 0,-3 11 0,1 2 0,3-9 0,0 4 0,4 18 0,-1 8 0,2-3 0,-1 5 0,-6 7 0,-2 4 0,4 1 0,-3 1 0,-8-3 0,-4-1 0,-6-7 0,-1-1 0,0 2 0,-2-1 0,-7 3 0,0 9 0,-6-12 0,-4 3 0,-9 4 0,-5 0 0,2-6 0,-2-1 0,-3 0 0,-2-2 0,-2-2 0,1 0 0,-7 8 0,2-5 0,4-8 0,3-2 0,-7 4 0,15-9 0,4-16-820,16-9 1,0 5 0,0-4 0</inkml:trace>
  <inkml:trace contextRef="#ctx0" brushRef="#br0" timeOffset="174804">10513 11659 24575,'0'41'0,"0"-11"0,0 3 0,0 8 0,0 0 0,0-4 0,0-1 0,0 5 0,0 0 0,0-5 0,0 1 0,0 7 0,0 2 0,0-12 0,-1 1 0,2 0 0,6 14 0,2 0 0,0 0 0,1 0 0,4-4 0,0-2 0,-6-10 0,1-3 0,15 13 0,-4-25 0,-1-11 0,-3-7 0,-16-7 0,0 5 0,0-6 0</inkml:trace>
  <inkml:trace contextRef="#ctx0" brushRef="#br0" timeOffset="175994">10866 12330 24575,'0'-30'0,"0"1"0,0-14 0,0-2 0,0 9 0,0-1 0,0 0-320,-1-2 1,1 1-1,1-1 320,3 1 0,3 1 0,-2 0 0,-5-8 0,3 0 157,12 0 1,2 2-158,-7 11 0,-1 1 79,1 4 1,0 3-80,6 5 0,-16-12 0,0 27 485,0 4-485,0 19 0,0 12 0,0 5 0,-1 3 0,2 4 0,3-3 0,2 6 0,1 1 0,-1-2 0,-1-5 0,0-2 0,0 0 0,2 1 0,3 9 0,1 2 0,1-1 0,-2-6 0,-3-6 0,-1-4 0,1-3 0,1 2 0,-1-5 0,-7 5 0,0-44 0,0 24-820,0-59 1,0 39 0,0-24 0</inkml:trace>
  <inkml:trace contextRef="#ctx0" brushRef="#br0" timeOffset="176923">10866 12241 24575,'31'0'0,"1"0"0,-5 0 0,-1 0 0,17 0 0,-24 0 0,-3 0 0,-16 0 0</inkml:trace>
  <inkml:trace contextRef="#ctx0" brushRef="#br0" timeOffset="177790">11183 12241 24575,'0'31'0,"0"-1"0,0 9 0,0 1 0,0 0 0,0 2 0,0-8 0,0 2 0,0-2 0,0 4 0,0-2 0,0 0 0,0-3 0,0 10 0,0-8 0,0-31 0,0 8 0,0-28 0</inkml:trace>
  <inkml:trace contextRef="#ctx0" brushRef="#br0" timeOffset="180533">11607 11659 24575,'0'41'0,"0"7"0,0-17 0,0 0 0,0-4 0,0-1 0,0 3 0,0 1 0,0-3 0,0 1 0,0 4 0,0-1 0,0 6 0,0 2 0,0-19 0,0 15 0,0-16 0,0 13 0,0-20 0,0-3 0,0-50 0,-3 0 0,-2-8 0,1 5 0,0-6 0,-1-2 0,0 0 0,1 10 0,-2-2 0,1 1 0,-1 0 0,0 1-149,-3-4 1,0 1 0,0 2 0,1 1 148,1-6 0,1 3 0,-1 9 0,-9 0 0,16 17 0,16 3 0,-12 16 0,12 0 0,-1 0 593,-11 0-593,27 16 0,-19 3 0,22 17 0,-7-9 0,-7 6 0,-5-5 0,-15-8 0,0 11 0,0-12 0,0 17 0,0-1 0,-15 8 0,5-9 0,0 1 0,-3-5 0,-1-1 0,-4-2 0,2-2 0,4 15 0,-3-36 0,15 11 0,0-30 0,0 11 0,0-20 0,0 22 0,0-6 0,0-7 0,15 11 0,-11-12 0,20 0 0,9 12 0,14-11 0,-9 13 0,3 4 0,-5-3 0,0 2 0,7 5 0,0 3 0,-5 4 0,-3 2 0,-2 2 0,-3 3 0,-3 9 0,-3 1 0,-5-11 0,-3 1 0,-5 6 0,-3-1 0,8 3 0,-16-11 0,0 7 0,0-20 0,-16 27 0,-3-11 0,-5-3 0,-3 1 0,-3 0 0,-3-1 0,-2-2 0,-2-2 0,-3-3 0,1-3 0,-8 1 0,-2-8 0,22 0 0,7 0 0,5 0 0,15-8-820,0-9 1,0 5 0,0-4 0</inkml:trace>
  <inkml:trace contextRef="#ctx0" brushRef="#br0" timeOffset="181516">12559 12206 24575,'0'28'0,"0"18"0,0 4 0,1-25 0,-2 1 0,-2 5 0,-3 5 0,0-4 0,-3 0 0,-2-5 0,-6-7 0,-1-1 0,0 8 0,0-3 0,-9 4 0,-6 5 0,21-21 0,-4 4 0</inkml:trace>
  <inkml:trace contextRef="#ctx0" brushRef="#br0" timeOffset="183135">13335 11165 24575,'-35'0'0,"0"0"0,-8 0 0,5 0 0,11 0 0,-4 0 0,11 0 0,-15 0 0,-8 16 0,16-15 0,1 2 0,2 12 0,1 1 0,-3-10 0,1 0 0,-11 27 0,22-12 0,1 2 0,-4 3 0,1 2 0,1 2 0,2 3 0,2 4 0,-1 3 0,0-1 0,-6 1 0,1 2-169,8 4 1,4 5 0,-1-5 168,-3-3 0,2-2 0,6 7 0,2-1 0,-1-15 0,0-2 0,7 5 0,2-1 0,0-10 0,2-1 0,5 3 0,3-1 0,16 10 0,-13-21 0,-1 0 505,17 19-505,-2-18 0,2-3 0,-13-1 0,1-2 0,10-2 0,6-2 0,-4-1 0,-7-3 0,0-2 0,2-3 0,3-1 0,-5-2 0,-6-1 0,-3-4 0,5-8 0,-3-3 0,-5 5 0,-2-1 0,2-24 0,-3 8 0,-16 15 0,0 4 0</inkml:trace>
  <inkml:trace contextRef="#ctx0" brushRef="#br0" timeOffset="183939">13812 12100 8191,'0'20'0,"0"11"3276,0 12-2383,0-16 1,0 3 515,0 17 0,0 0-1409,-4-13 0,0-1 859,3 2 1,0-2-860,-7 11 3276,-8-25 0,12-3-3044,-11-16-232,15-16 0,0-3 0,0-1 0,0 4 0</inkml:trace>
  <inkml:trace contextRef="#ctx0" brushRef="#br0" timeOffset="186120">14341 11289 24575,'0'27'0,"0"1"0,0 17 0,0 0 0,0-15 0,0 1 0,0 0 0,0 3 0,0 3 0,0 10 0,0 2 0,0-2 0,0 1 0,0 0 0,0 0 0,0 2 0,0-7 0,0 4 0,0 2 0,0-37 0,0 19 0,0-27 0,0 12 0,-16-16 0,-19 0 0,3 0 0,8-7 0,-1-2 0,-2-11 0,7-7 0,-11-6 0,27 5 0,-10-5 0,-3-1 0,-3-1 0,10 2 0,1 1 0,-7 5 0,16-8 0,0 15 0,16-11 0,-13 27 0,13 4 0,0 20 0,3 15 0,5-17 0,3-1 0,-4-3 0,1-1 0,10 4 0,1 0 0,-3-4 0,-1 1 0,-7 3 0,-1 2 0,2-2 0,-1 1 0,3 17 0,-7-15 0,-4-5 0,-16-7 0,31-6 0,0 22 0,3-7 0,1 1 0,-11 1 0,-1 1 0,3 7 0,-1-3 0,10-4 0,-7-5 0,-11-15 0,-9 0 0,-8-31 0,-1 2 0,2-5 0,3 1 0,3-3 0,-2-2-390,-3 0 0,-2-1 0,0-1 0,2 0 390,1 1 0,2 0 0,-1 1 0,-1-1 0,-2-1 0,-1 0 0,0 0 0,-1 1-166,1-6 0,0 1 0,0 2 166,1 4 0,0 2 0,-3 4 0,-5 3 0,-1 1 0,7-9 0,-2 4 0,-21 9 0,8 0 0,-1-3 759,3 4 1,-4 3-760,-17 8 0,-4 2 0,11-9 0,-1-1 0,-16 9 0,-4 3 0,8-2 0,0 0 0,7 4 0,-1 0 0,0 2 0,-10 4 0,0 0 0,10 0 0,0 0 0,1 0 0,-4 0 0,1 0 269,1 0 1,4 0-270,4 0 0,13 0 0,-1 0 0,12 16 0,-12 4 0,16-1 0,-15 5 0,-5-7 0,1 11 0,3-9 0,0 13 0,12-28 0,-11 11 0</inkml:trace>
  <inkml:trace contextRef="#ctx0" brushRef="#br0" timeOffset="187705">14923 10971 24575,'0'30'0,"0"-1"0,0 6 0,0 3 0,0 6 0,0 2 0,0-12 0,0 1 0,0 0-322,-1 0 1,1 0-1,1 1 322,3-1 0,2 1 0,0 0 0,0 4 0,1 0 0,-1 2-378,1 6 0,-1 2 1,1-1 377,1-7 0,1-2 0,-3 1 0,-4 6 0,-2 1 0,0-5 251,4-6 1,0-2-252,-3 4 0,-2-3 0,1-5 0,0 18 461,0-22-461,-4-2 0,0 1 567,4 2 0,-2-1-567,-8-2 0,-3-3 0,-7 11 0,1-9 0,3-20 0,16-4 0,0-12 0,16-21 0,-13 21 0,13-4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40:39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3070 13653 24575,'0'47'0,"0"1"0,0 0 0,0-5 0,0 1 0,0 2 0,0 1 0,0-2 0,0 1 0,0 1 0,0 1 0,0-1-656,-1 0 1,1-1-1,-1 1 1,1-1 0,2-1 346,0-1 0,1-1 0,1-1 0,0 0 0,-2-3 309,0 12 0,-2-3 0,2-2 442,3-4 1,1-2 0,-1-2-443,-5 3 0,0-4 406,0-9 1,0-1-407,0-1 0,0-1 0,0 10 0,0-15 2557,0 11-2557,0 4 124,0-3-124,0 17 0,15-6 0,-11-20 0,12 24 0,-16-43 0,0 12 0,0-47 0,-6-13 0,-4-6 0,4 17 0,0 0 0,-1-1 0,-5-13 0,0-3 0,1 2 0,3 9 0,2 1 0,0 1 0,0 1 0,0 1 0,2-2 0,3-5 0,2-2 0,-1 1-153,0 6 0,0 1 0,0-1 153,0-6 0,0-1 0,0 2 0,0 5 0,0 2 0,0-1 0,0-2 0,-1 0 0,2 0 0,6-11 0,2 0 0,-3 14 0,1 0 0,0 1 0,2-7 0,1 0 0,7-2 0,-3 0 0,-11-2 0,-2 4 0,7 15 0,0 1 0,1-17 0,-2 3 0,-3 8 0,4-3 0,-1 1 0,-7 10 0,0-9 459,0 32-459,40 0 0,1 0 0,-3 13 0,2 6 0,-4-2 0,-1 5 0,-10 2 0,-1 4 0,-3-2 0,0 2 0,-3 1 0,-1 0 0,0 3 0,-4-3 0,-2 0 0,-2 1 0,2 3 0,1 3 0,0-3 0,3 1 0,-2-1 0,-3 1 0,-3 0 0,-4 4 0,-6-1 0,-3-8 0,-5 1 0,-5 2 0,-5 4 0,-1-3 0,-1-4 0,-2-2 0,-2 0 0,-6 3 0,-4 0 0,2-2 0,7-6 0,1-1 0,-1-1 0,-5-1 0,-1-2 0,1-2 0,0-4 0,0-3 0,-2 1 0,-1-2 0,2-6 0,2-2 0,-8 1 0,5 0 0,19 0 0</inkml:trace>
  <inkml:trace contextRef="#ctx0" brushRef="#br0" timeOffset="1714">4428 13741 24575,'-36'35'0,"1"0"0,7 0 0,1 1 0,9-8 0,1 1 0,1 0 0,-2 11 0,1 2 0,4-8 0,1 1 0,2 0-411,2 2 1,2 2 0,0-1 410,0 0 0,0 1 0,2 1-350,3-2 0,1 1 0,1 0 0,-1 0 350,0 0 0,-1-1 0,1 0 0,1 0 0,2 0 0,0 0 0,2 0 0,0 1 0,2 4 0,2 1 0,0-1 0,1-2 0,2 1 0,1-3 0,2 1 13,5 4 0,3 0 0,0-3-13,-4-9 0,-1-3 0,0-1 0,5 4 0,1-2 0,3-2 0,-5-5 563,-10-3-563,19 11 1380,-27-27-1380,28 12 0,-29-16 0,13 0 0</inkml:trace>
  <inkml:trace contextRef="#ctx0" brushRef="#br0" timeOffset="3104">4622 14182 24575,'42'22'0,"0"1"0,0 0 0,0-1 0,0 1 0,0 0 0,0-1 0,0 1 0,0-1 0,-1 4 0,-1 0 0,0 0 0,-1 0 0,-1 1 0,0 0 0,-2-1 0,0 0 0,4 4 0,0 0 0,-2 0 0,-1 0 0,-2 0 0,-2 1-641,-1 0 0,-2 2 0,-2-1 0,-1 0 0,-1-2 641,1 0 0,-2-1 0,-1-1 0,-2-1 0,2 4 0,-1-2 0,-3-3 504,-1-6 0,-3-1-504,-7 7 0,2-5 131,20-17 1,-27 12 0,12-16-1</inkml:trace>
  <inkml:trace contextRef="#ctx0" brushRef="#br0" timeOffset="4066">5027 15205 24575,'18'-26'0,"0"1"0,3-6 0,4-3 0,3-3 0,-4 6 0,3-1 0,1-2 0,2-2 0,0 0-469,-2 4 1,1-1 0,2-1 0,0-1 0,1 0 0,0-1 0,1 0 103,-4 4 1,1-1 0,1 0 0,0-1 0,0 1 0,0-1 0,1 0 0,-1 0 0,-1 1-46,3-2 0,1-1 1,-1 0-1,0 1 1,0 0-1,-1 0 0,0 1 1,-1 0 414,1 0 1,0 0-1,-1 1 1,0 0-1,-1 0 1,-2 1-1,0 0-5,3-7 0,-2 1 0,-1 0 0,-2 1 0,-1 3 577,4-8 0,-2 4 1,-5 0-578,-3-8 0,-3 2 0,2 9 0,-4 3 0,-10-3 0,11 15 0,-15 5 0</inkml:trace>
  <inkml:trace contextRef="#ctx0" brushRef="#br0" timeOffset="5001">6950 14146 24575,'33'0'0,"1"0"0,13 0 0,4 0 0,-10 0 0,2 0 0,0 0-896,4 0 1,1 0 0,-2 0 895,-9 0 0,-1 0 0,-1 0 427,15 0 0,-6 0-427,-5 0 442,-7 0-442,-32 0 0,0 0 0,0 0 0</inkml:trace>
  <inkml:trace contextRef="#ctx0" brushRef="#br0" timeOffset="5833">6809 15099 24575,'39'0'0,"0"0"0,1 0 0,-4-3 0,2-2 0,1 1 0,0 0 0,6 3 0,1 1 0,1 0 0,-2-3-346,-4-3 0,1-4 0,-2 1 1,-3 3 345,1 4 0,-3 2 0,-4-2 225,2-6 0,-7 0-225,-6 8 229,-5 0-229,1 0 0,-12 0 0,12 0 0</inkml:trace>
  <inkml:trace contextRef="#ctx0" brushRef="#br0" timeOffset="6956">8167 13617 24575,'0'41'0,"0"-1"0,0 1 0,0 4 0,0 2 0,0 4 0,0-10 0,0 3 0,0 2 0,0 0 0,0-2-656,0-1 1,-1-1-1,1 1 1,0-1 0,1 0 362,1 0 0,2 0 1,0 0-1,-1 0 1,0 0 292,-2 7 0,-1 1 0,0-1 0,3-1-167,3-3 1,3 0 0,1-1 0,-4 0 166,-4-2 0,-2-1 0,0 0 0,2 0 300,4-3 0,3-1 0,0 0 0,-2 0-300,-2 6 0,-3 0 0,3-2 0,5-7 0,3-1 0,-3-2 0,-4 6 0,0-7 0,10-11 2290,-16-3-2290,16-16 1915,-13-16-1915,19 0 0,4-3 0,-14-7 0,-1-3 0,14-10 0,1 0 0,-8 2 0,-1 1 0,1 3 0,0 3 0,1-5 0,-3 19 0</inkml:trace>
  <inkml:trace contextRef="#ctx0" brushRef="#br0" timeOffset="7764">7955 14429 24575,'34'-8'0,"-1"0"0,6-2 0,5-2 0,2-1 0,-9 3 0,3-1 0,0 0 0,1 0 0,-1-1-656,1-2 1,0 0-1,-1-1 1,1 1 0,0 0 479,1 2 0,1 1 0,0 0 1,-2 0-1,-4 1 176,5-2 0,-3-1 0,-2 3 256,9 0 0,-6 4 1,-5 6-1,-19 0 1</inkml:trace>
  <inkml:trace contextRef="#ctx0" brushRef="#br0" timeOffset="8964">9278 13141 24575,'29'27'0,"-1"1"0,1-1 0,-1 1 0,0 6 0,0 2 0,-1 1 0,-2-1 0,-3-5 0,-2 0 0,0 0 0,0 1-526,2 7 0,0 1 0,-1 0 0,-4-2 526,-1-1 0,-4-2 0,0 1 0,0 7 0,0 2 0,-1 0 0,1-1 0,-1 1 0,-3-1 0,-5 2 0,-3 1 0,1 0 0,6-1 0,3 1 0,-3 1 0,-6-1 0,-2 0 0,3 2-372,2-9 1,3 1 0,0 1 0,-2-1 371,-3 1 0,-1 0 0,-1 0 0,1 1 0,3 1 0,0 1 0,1 0 0,-2-1 0,-2 0 0,-1 1 0,-1-1 0,1 0 0,0 0 0,1 0 0,-1-1 0,-1 0 0,-2-4 0,-1 0 0,-1-1 0,1-1 0,0 4 0,1-2 0,-2-2 277,1-1 1,-2-2 0,-1-4-278,-6-5 0,2-3 0,9 5 0,0-3 0,-13-4 246,15 11 1,0-27 0,0 12 0</inkml:trace>
  <inkml:trace contextRef="#ctx0" brushRef="#br0" timeOffset="10197">10936 14552 24575,'44'0'0,"-19"0"0,2 0 0,5 0 0,-1 0 0,-3 0 0,-1 0 0,-1 0 0,-1 0 0,1 0 0,-1 0 0,22 0 0,-20 0 0,-1 0 0,1 0 0,5 0 0,-28 0 0,11 0 0,-15 0 0,0 0 0</inkml:trace>
  <inkml:trace contextRef="#ctx0" brushRef="#br0" timeOffset="11015">10654 15205 24575,'42'-6'0,"0"0"0,0 0 0,-1 0 0,1 0 0,0 0 0,-1-1 0,0-2 0,-1 0 0,1 0 0,0 0 0,0 1 0,2 1 0,0 1 0,1 0 0,0 0 0,-2 0 0,-1-2-286,1-1 1,-2-2-1,0-1 1,-2 2-1,-2 1 286,8 1 0,-3 3 0,-3-1 0,4-3 0,-9 2 0,-14 7 0,-3 0 0</inkml:trace>
  <inkml:trace contextRef="#ctx0" brushRef="#br0" timeOffset="12833">12312 13776 24575,'0'33'0,"0"1"0,0 0 0,0 4 0,0 3 0,2-3 0,1 3 0,1 2 0,-1 1 0,1 0-547,-1-3 1,-1 0 0,1 1 0,0 1 0,1 0 0,1 2 77,0-1 1,2 2 0,0 0 0,1 1 0,0 0 0,0 0 0,0-1 345,-2 0 1,1 0 0,0-1 0,-1 1 0,1 0 0,0-1 0,0 1 122,0-1 0,0 0 0,0 0 0,1 0 0,-1-1 0,1 0 0,0-1 0,2 3 0,0-1 0,0 0 0,1-1 0,-2 0 0,0-1 63,0 5 0,-2 0 0,0-1 0,1-1 0,0-2-63,4 1 0,2-3 0,-1 0 0,-1 0 0,-2 0 0,-2 0 0,1-1 0,0-2 462,3 0 1,0-3-1,-1-1-462,-2 11 0,2-6 0,5-17 0,-1-3 0,-11 14 3276,12-23-2833,-16-11-443,-16-106 0,6 67 0,-2-3 0,-1-4-523,2 8 1,0-4 0,0-3 0,-1-1 0,-1-1 0,0 1 522,0 2 0,0-1 0,-1 0 0,0-1 0,-1 0 0,1 0 0,-1 0 0,2 4 0,-1 0 0,0 0 0,0 0 0,0-1 0,1 1 0,0-1 0,0 0 0,2-1 0,0 0 0,1-1 0,0 0 0,0 1 0,1 0 0,-1 1 0,-1 1 0,-3-6 0,0 1 0,-1 2 0,0 0 0,2 1 0,2 1-252,1-1 1,2 1-1,2 1 1,-1 1 0,-2-1 251,0 0 0,-3 0 0,1 0 0,1 1 0,1 2 0,3 1 0,1 1 0,1 1 0,0-2 0,-1-4 0,1-2 0,0 1 0,1 2-12,2-1 0,2 3 0,-1 2 12,0-9 0,0 2 0,0 6 0,0 2 0,-1 9 0,2 1 1638,6-6 0,2 1-1004,-2 2 0,5 3 275,18 5 0,7 7-909,-1 4 0,3 4 0,-3 3 0,3 2 0,-1 5-439,-1 7 0,-2 5 1,1 4 438,-3 0 0,1 3 0,-2 3 0,-2 3-586,-1 7 1,-4 5 0,-1 1-1,0 2 586,-2-6 0,-1 1 0,0 1 0,0 0 0,-2-1 0,3 6 0,-1-1 0,-2 1 0,-2-1 0,-5-2 0,-3 0 0,0 0 0,0-3-160,3 1 1,0-1 0,-5-1 159,-7 3 0,-5 0 0,-6-3 0,-10 5 0,-9-4 0,7-8 0,-4-1 0,-5-5 0,-11-3 0,-5-5 0,0-1-277,5 3 0,0-1 0,0-4 277,-5-5 0,-1-4 0,7 1 0,6 3 0,5-2 0,-16-7 0</inkml:trace>
  <inkml:trace contextRef="#ctx0" brushRef="#br0" timeOffset="13832">13529 13476 24575,'0'45'0,"0"-1"0,0 0 0,0 0 0,0 3 0,0 3 0,0 0 0,0 0 0,0-7 0,0-1 0,0 0 0,-1 1 0,2 2 0,-1 1-410,2-2 0,-1 2 1,2 2-1,-1 0 1,0 1-1,1 0 0,-1-1 1,-1-2-60,0 4 1,-1-1 0,-1 0 0,1 0 0,0-1 0,1 0 0,2 0 158,2-1 1,1 0 0,1 0-1,1 0 1,-1-1 0,1-1-1,-2 0 286,-1 2 0,0-1 0,-1 0 0,0-1 1,2 0-1,1-2 24,5 5 0,1-1 0,2-1 0,0-1 0,-1 0 0,-2-1 0,-1-1 0,1 0 0,1-2 0,2-2 0,4 0 0,3-3 0,1-1 0,-1 0 288,0 4 0,0 0 0,0-1 0,2-3-288,7 2 0,2-4 0,1-1 0,0 0 0,1-2 0,0-2 0,-2-3 0,1-1 0,-3-6 0,-1-7 0,-1-3 0,18 8 0</inkml:trace>
  <inkml:trace contextRef="#ctx0" brushRef="#br0" timeOffset="14666">14235 14058 24575,'30'18'0,"0"1"0,0-1 0,3 7 0,1 2 0,2 6 0,4 6 0,-14-12 0,3 3 0,2 5 0,1 1 0,2 3 0,0 1 0,0 1 0,1 0 0,-2 0 0,0-2 0,-3-1 0,-1-3-410,5 7 0,-3-3 1,-2 0-1,0-2 1,0 2-1,0 0 0,1 1 1,2 3 156,-6-8 1,2 1 0,1 2 0,1 0 0,0 2 0,1 0 0,-1 0 0,0 0 0,-1-1 0,-2 0 0,-1-2 0,-2-1 0,-3-2-295,7 15 1,-4-1 0,-2-2 0,-2-2 0,-1-2 0,1-3 854,4 4 0,0-4 0,-1-2 0,-2 1-308,0 2 0,-1 1 0,-1-3 0,-4-10 0,4 0 0,-3-13 0</inkml:trace>
  <inkml:trace contextRef="#ctx0" brushRef="#br0" timeOffset="15502">14605 16051 24575,'6'-47'0,"-1"0"0,0 0 0,5 11 0,3-3 0,2-2 0,1 0 0,2-2 0,0 0 0,-1 4 0,2-1 0,0 0 0,1-2 0,1 0 0,1 0 0,0-1 0,1 0-328,-2 4 0,1-1 0,2-1 1,-1 1-1,1-2 0,1 1 1,-1-1-1,1 1 0,-1-1 1,-1 0-1,1 0 0,-1-2 0,1 1 1,0-1-1,-1 0 0,1 0 1,-1 0-1,0 2 0,0-1 1,-1 2-83,3-4 0,0 0 1,0 1-1,0 1 1,-1 0-1,-1 1 0,0 0 1,-1 1 302,0 1 1,-1-1-1,0 2 1,-1 0-1,0 0 1,-2 2 0,-1 0 106,2-6 0,-2 0 0,-2 2 0,1 2 0,0 3 657,8-6 1,0 3-1,-6 2-657,-7-8 0,-2 8 0,7 18 0,-16 3 0</inkml:trace>
  <inkml:trace contextRef="#ctx0" brushRef="#br0" timeOffset="16840">16299 14834 24575,'27'0'0,"10"0"0,6 0 0,-1 0 0,3 0-293,-5 0 0,3 0 0,-1 0 293,-3 0 0,0 0 0,-3 0 0,2 0 0,-4 0 144,-2 0 1,-5 0-145,-7 0 0,-5 0 0,-15 0 0</inkml:trace>
  <inkml:trace contextRef="#ctx0" brushRef="#br0" timeOffset="17514">16334 15646 24575,'38'0'0,"1"0"0,0 0 0,10 0 0,0 0 0,-4 0 0,-4 0 0,-2 0 0,8 0 0,-43 0 0,12 0 0</inkml:trace>
  <inkml:trace contextRef="#ctx0" brushRef="#br0" timeOffset="18581">17198 13705 24575,'0'40'0,"0"-1"0,0 0 0,0 0 0,0 3 0,0 1 0,0 2 0,0 0 0,0 2 0,0 1 0,0 2 0,0 1-547,0-4 1,0 1 0,0 1 0,0 0 0,0 0 0,0 1 77,0-7 1,0 0 0,0 0 0,0 1 0,0-1 0,0 0 0,0-1 252,0 5 0,0 0 0,0-1 0,0-1 0,0 1 0,0 0 55,0-1 1,-1 1 0,1 0 0,0 0 0,0-2 0,1-3 160,2 8 0,2-4 0,-1 0 0,0 1 136,-3-6 0,-2 2 0,1 0 0,1-2 0,2-3-136,6 6 0,3-3 0,-2-1-70,-3 0 0,-2-1 0,3-1 70,9 7 0,1-4 1638,-8-16 0,0-1-1617,5 4 1,1-3 3030,4-5-3052,-1-3 1621,28-16-1621,-23-27 0,-1-9 0,5 4 0,1-6-108,-9 3 1,0-5-1,-2-1 1,-1 2 107,-3 0 0,-1 2 0,-1-1 0,0-2 0,-1-1 0,1 3 0,6-4 0,-5 5 0,-9-2 0,12 8 0,-16 31 0</inkml:trace>
  <inkml:trace contextRef="#ctx0" brushRef="#br0" timeOffset="19417">16898 14464 24575,'36'0'0,"-12"0"0,3 0 0,3 0 0,2 0 0,4 0 0,1 0 0,4 0 0,-4 0 0,2 0 0,-7 0 0,-17 0 0,-11 0 0,12 0 0</inkml:trace>
  <inkml:trace contextRef="#ctx0" brushRef="#br0" timeOffset="20514">17974 13882 24575,'0'34'0,"0"0"0,0 0 0,4 8 0,1 3 0,2 1 0,0-5 0,2 0 0,0 3 0,1 1-656,0-1 1,0 3-1,0 1 1,2-1 0,1 0 204,3-3 0,1 0 0,2-1 0,-1 0 0,-2 2 451,-3-4 0,-3 0 0,0 1 0,0 0 0,1-1 0,2-3 0,7 9 0,2-2 0,0-2 0,-2 3-122,-6-7 0,-1 3 0,-1-1 1,0 0-1,0-3 122,2 1 0,-1-2 0,1-1 0,0 1 98,3 6 0,0 1 0,0 1 0,-1-2-98,-6-5 0,-1 0 0,0-1 0,2-1 0,5 4 0,2-2 0,-1 1 0,-4 2 0,-2 0 0,0-3-24,3 4 0,-1-2 24,5 4 0,-2-2 1252,-11-12 0,2-5-1252,24 11 1996,-27-21-1996,11-15 0,-15 0 0,0 0 0</inkml:trace>
  <inkml:trace contextRef="#ctx0" brushRef="#br0" timeOffset="21914">18750 13653 24575,'16'21'0,"0"1"0,9 10 0,5 4 0,0-5 0,4 2 0,0 1-769,-8-5 0,1 0 0,0 1 0,0 0 769,2 0 0,0 1 0,0 0 0,-2 0 0,-3 2 0,-2 0 0,0 0 0,0-2 162,8 1 0,0-1 0,-3 0-162,-8 0 0,-1 1 0,-1-1 205,4-1 0,0-1 0,-4-4-205,5 10 0,-1 0 0,-3-7 0,-14-24 0,12 12 0</inkml:trace>
  <inkml:trace contextRef="#ctx0" brushRef="#br0" timeOffset="23898">19562 13582 8191,'-20'0'0,"5"16"3276,15 19-1489,0 12-1787,0-6 0,0 2 0,0-3 0,0 3 609,0-5 1,0 3-1,0 1-609,0 6 0,0 2 0,0 1 0,0-11 0,0 1 0,0 0 0,0 0 0,0-1 0,0 0 0,0 0 0,0 0 0,0 3 0,0 1 0,0-1 0,0-2 0,0 3 0,1-2 0,-2 1 0,-4 4 0,-1 1 0,1-4 910,4 7 0,-2-4-910,-13-3 0,1-1 1638,12-7 0,2-2-104,-7-6 0,0-1-1534,3 3 0,2-1 0,1 8 1279,-6 6-1279,8-8 50,0-15-50,0 11 0,0-11 0,0 4 0,0 3 0,0 0 0,0 1 0,0 7 0,0 0 0,0-3 0,0-1 0,0 5 0,0-3 0,0-2 0,0 16 0,0-27 0,0-1 0,0 13 0,0-13 0,0 17 0,0-1 0,0-16 0,0-3 0,0-47 0,0 7 0,0-11 0,0 19 0</inkml:trace>
  <inkml:trace contextRef="#ctx0" brushRef="#br0" timeOffset="26095">20003 14764 24575,'35'0'0,"-10"0"0,1 0 0,13 0 0,-3 0 0,-21 0 0,-15 0 0,8 0 0,10-16 0,25 12 0,-20-12 0,9 16 0</inkml:trace>
  <inkml:trace contextRef="#ctx0" brushRef="#br0" timeOffset="26798">19968 15575 8191,'0'20'0,"15"-5"3276,21-15-1489,3 0-378,-5 0 0,-2 0-1409,-8 0 0,7 0 0,-31 0 0</inkml:trace>
  <inkml:trace contextRef="#ctx0" brushRef="#br0" timeOffset="27969">20744 13300 24575,'0'43'0,"0"0"0,0-7 0,0 2 0,0-1 0,0 2 0,0 3 0,0 1 0,0 2 0,0 2 0,0-2 0,0-3 0,0-1 0,0 0 0,0 2-650,0-1 1,0 1-1,0 2 1,0-2-1,0-2 650,0 10 0,0-2 0,0 0 0,0 0 0,0 1 0,0-1-45,0 0 0,0-2 1,0 1 44,0-3 0,0-1 0,0 0 0,0-5 0,0 0 0,0-4 394,0 3 1,0-3-395,0-4 0,0-3 0,0 7 0,0-15 1613,0-5-1613,31-15 0,1 0 0,7 0 0,5 0 0,8 0 0,1 0-665,-8 0 0,3 0 1,0 0-1,1 0 665,-9 0 0,2 0 0,0 0 0,-1 0 0,-1 0 0,8 0 0,-1 0 0,-1 0 0,-2 0-70,3 1 1,-2 0-1,-4-3 70,-2-4 0,-6-3 0,7-11 0,-38-5 0,-4-1 0,2 3 0,0-9 0</inkml:trace>
  <inkml:trace contextRef="#ctx0" brushRef="#br0" timeOffset="29266">20673 14146 24575,'-35'0'0,"-8"0"0,5 0 0,-5 0 0,24 0 0,3 0 0,42-3 0,30-3 0,-5 0 0,-11 0 0,1 0 0,0-1 0,7-3 0,0 1 0,-9 2 0,-5 2 0,-5-2 0,-3-9 0,-3 1 0,4 11 0,-1-12 0,-1 0 0,-1 12 0,0-11 0,-1-1 0,-4 12 0,1-12 0,-4 16 0,-16 0 0,0 0 0,0 0 0</inkml:trace>
  <inkml:trace contextRef="#ctx0" brushRef="#br0" timeOffset="31231">21361 12929 24575,'41'0'0,"-3"7"0,3 2 0,-3-1 0,2 4 0,-4 5 0,2 6 0,-2 3-708,-5 2 0,-2 2 0,-1 2 708,0 5 0,0 2 0,-2 3 0,-3-5 0,-1 1 0,-1 2 0,-1 0-723,-1-1 1,-1 0 0,-1 2-1,0 1 723,-1-3 0,-1 3 0,1 0 0,-1 1 0,1 0 0,2 3 0,-1-1 0,1 2 0,0-1 0,0 1 0,-2-5 0,1 1 0,0 0 0,-1 0 0,1 0 0,-2 0-261,-2 0 0,0-1 1,0 1-1,-1 0 1,-1 0-1,1 0 261,0 1 0,1-1 0,0 1 0,-1 0 0,-3 0 0,-1 0 0,-3 6 0,-3-1 0,-1 1 0,-3 0 0,0-1 0,-2 1 0,0-1 0,-2 1 0,-3-1 0,-4 0 0,-2-4 0,-4 1 0,-3-1 0,-2 0 0,0-1 0,-1 0-423,3-7 0,0 0 0,-2-1 0,0 0 0,0-1 0,-1 1 0,-1 0 423,0 1 0,-2 0 0,0 0 0,-1 0 0,0 0 0,1-1 0,0 0 0,-1 2 0,-1 0 0,1-1 0,-1 0 0,2-2 0,0-1-15,0-1 0,0-1 0,2-2 1,-1 0-1,3-2 15,-9 9 0,3-2 0,3-3 916,-2 0 0,7-5-916,6-8 614,16-3 0,0-16 0,0 0 1</inkml:trace>
  <inkml:trace contextRef="#ctx0" brushRef="#br0" timeOffset="32481">22437 15028 24575,'0'0'0</inkml:trace>
  <inkml:trace contextRef="#ctx0" brushRef="#br0" timeOffset="33233">22508 14552 24575,'46'0'0,"0"0"0,-8 0 0,3 0 0,-3 0 0,7 0 0,0 0-319,3 1 1,2 0-1,-5-3 319,-9-6 0,-1 0 0,4 7 0,4 2 0,-3-5 0,2-11 0,-2-1 157,-4 10 0,-4 0-157,12-11 158,-25 9-158,13 8 0,-29 0 0,13 0 0,-16 0 0</inkml:trace>
  <inkml:trace contextRef="#ctx0" brushRef="#br0" timeOffset="33948">22896 14288 24575,'0'47'0,"0"0"0,0-12 0,0 0 0,0 2 0,0 7 0,0 1 0,0 0 0,0-3 0,0 0 0,0-1 0,0-2 0,0-1 0,0-1 0,0 9 0,0-4 0,0 5 0,0-16 0,0-31 0</inkml:trace>
  <inkml:trace contextRef="#ctx0" brushRef="#br0" timeOffset="36349">12506 16863 24575,'0'25'0,"0"3"0,0 3 0,0-3 0,0 3 0,0 6 0,0 4 0,0-2 0,0 5 0,0-1 0,0-4 0,0 2 0,0-2 0,0 11 0,0-2 0,0-2 0,0-2 0,0-2 0,0-5 0,0 0 0,0 2 0,0-35 0,0-4 0,0-12 0,0-17 0,0-6 0,1 3 0,-2-3 0,0-5 0,-2-5 0,-1 1-325,-1 1 0,-1 1 0,0-1 325,2-1 0,0-1 0,0 1 0,-1 2 0,-2 1 0,3 3 0,4-1 0,0 3 0,0 4 0,0 5 0,0 10 0,0-7 0,0 20 0,0-27 975,24 27-975,13-27 0,10 27 0,-13-5 0,-1 2 0,6 7 0,-6 7 0,1 2 0,5-5 0,-4 27 0,-19-11 0,-16 7 0,0 6 0,0-5 0,0-3 0,0 1 0,0 13 0,1-13 0,-2-1 0,-15 10 0,-3-15 0,-5-4 0,-3-1 0,0-5 0,-1 0 0,-8 7 0,1 1 0,7-9 0,1 2 0,5 5 0,1-1 0,-12-11 0,21 11 0,-4-15 0</inkml:trace>
  <inkml:trace contextRef="#ctx0" brushRef="#br0" timeOffset="39297">13088 16792 24575,'-17'30'0,"-1"-1"0,-7-2 0,-1 3 0,12-1 0,2 4 0,-1-1 0,-10 13 0,3 0 0,10 3 0,2 2-602,0-16 0,-1 0 1,3 2 601,3 6 0,3 2 0,-1-1 0,-4-2 0,-1-1 0,1 1 0,3 5 0,1 1 0,4-1 0,3-7 0,2-1 0,2-1 0,0-1 0,2 0 0,3-3 0,4-4 0,2-2 0,2 0 0,0 2 0,1 0 0,-1-3 291,6-1 1,-3-3-292,9 13 298,-3-3-298,-28-28 0,11 11 0,-15-15 0,0 0 0</inkml:trace>
  <inkml:trace contextRef="#ctx0" brushRef="#br0" timeOffset="40846">13265 16986 24575,'19'26'0,"1"-1"0,2-2 0,2 1 0,2 0 0,6 3 0,3 0 0,0 1-555,-3-3 0,2 2 1,-1-1-1,-2 0 555,1 2 0,-2 0 0,0-2 0,2-1 0,1-2 0,-4 0 356,0 3 0,-3-1-356,9 10 366,-4 0-366,-27-15 0,28-4 0,-28-1 1141,11-11-1141,-15 12 0,16-8 0,-12-6 0,12 6 0,-16-8 0,0 0 0,0 0 0</inkml:trace>
  <inkml:trace contextRef="#ctx0" brushRef="#br0" timeOffset="41783">13194 17974 24575,'0'-35'0,"13"3"0,6-3 0,-2 4 0,4-2 0,3-1-820,7 0 1,4-2 0,3 0 0,-3-1 691,-8 7 0,-1-1 0,0-1 0,1 2 0,1 0 128,2 2 0,2 1 0,0 1 0,-1 0 0,-1 0 0,0-5 0,-2 1 0,0-1 0,-1 3 287,5 0 0,-1 1 1,-4 0-288,2-9 0,-3 1 359,1 9 0,-7 2-359,-16-12 0,20 17 0,-22 3 0,6 16 0</inkml:trace>
  <inkml:trace contextRef="#ctx0" brushRef="#br0" timeOffset="42931">14235 17127 24575,'25'0'0,"1"0"0,19 0 0,4 0 0,-2 0 0,2 0 0,-6 0 0,2 0 0,-4 0 0,-2 0 0,-3 0 0,-1 0 0,-4 0 0,5 0 0,-17 0 0,-3 0 0,-16 0 0,0 0 0</inkml:trace>
  <inkml:trace contextRef="#ctx0" brushRef="#br0" timeOffset="43681">14305 17568 24575,'38'0'0,"-1"0"0,2 0 0,3 0 0,0 0 0,5 0 0,0 0 0,1 0 0,2 0 0,2 0 0,-6 0 0,1 0 0,-5 0 0,-11 0 0,-4 0 0,9 0 0,-17 0 0,-3 0 0,-16 0 0,0 0 0</inkml:trace>
  <inkml:trace contextRef="#ctx0" brushRef="#br0" timeOffset="44696">15417 16686 24575,'0'42'0,"0"-1"0,0 0 0,0 4 0,0 2 0,0-2 0,1 2 0,-1 1 0,-1 2-656,-2-4 1,0 2-1,-1 1 1,1-1 0,0-2 250,2 5 0,1-1 0,0-1 0,-3 1 405,-2-8 0,-1 0 0,-1 0 0,0-1 0,1-2 175,0 1 1,2-1-1,-1-1 1,0-2-176,-1 5 0,0-2 0,-1-2 320,-4-1 0,-1-2 0,3-4-320,5 17 0,-4-20 0,1-3 0,7-4 2525,0-4-2525,31-32 710,-8-4-710,17-5 0,3-1 0,0 3 0,-16 5 0,-3 5 0,-8 13 0</inkml:trace>
  <inkml:trace contextRef="#ctx0" brushRef="#br0" timeOffset="45697">15011 17463 24575,'26'0'0,"-1"0"0,11 0 0,6 0 0,-7-1 0,4 2 0,1-1 0,1 0-820,4 0 1,0 0 0,2 0 0,0 0 616,-4 0 1,0 0 0,1 0 0,-1 0 0,-2 0 202,0 0 0,-2 0 0,-2 0 0,-1 0 439,3 0 1,-1 0 0,-5 0-440,-5 0 0,-3 0 0,2 0 0,-11 0 0</inkml:trace>
  <inkml:trace contextRef="#ctx0" brushRef="#br0" timeOffset="46663">16528 16863 24575,'0'38'0,"0"0"0,-1 3 0,1 3 0,1 1 0,3-4 0,2-1 0,0 4-820,-2 1 1,0 2 0,1 2 0,1-4 737,5 4 0,1-1 1,1 0 81,-4-5 0,-1 1 0,1 0 0,0 0 0,-1-5 0,1 0 0,-1-2 0,2 1 82,5 7 0,0-1 0,-2 0-82,-5-3 0,-3 0 0,4-4 0,10 5 0,1-1 383,-9 3 0,-2-2-383,-1-14 0,3-1 0,6 0 0,-2-3 0,-12-5 0,13-3 0,-16-16 0</inkml:trace>
  <inkml:trace contextRef="#ctx0" brushRef="#br0" timeOffset="47714">16863 17233 24575,'35'16'0,"1"-4"0,-11 10 0,1 5 0,2-5 0,-1 3 0,-4 9 0,1 2 0,2-7 0,3 0 0,-4-1 0,-8 2 0,1-1 0,8-4 0,4 0 0,-4 0 0,-6 3 0,0-3 0,6-10 0,-1 1 0,-15 8 0,-1-1 0,23-3 0,-28-1 0,11-3 0</inkml:trace>
  <inkml:trace contextRef="#ctx0" brushRef="#br0" timeOffset="48733">17604 17163 24575,'-11'40'0,"0"1"0,1 0 0,-1-1 0,1 1 0,0 0 0,1 0 0,1 1 0,0 5 0,1 2 0,1 0 0,-1 0-820,-1-2 1,-1-1 0,1 0 0,2-1 794,4-6 0,2-1 0,0 0 1,-2 0 24,-5 2 0,-2-1 0,0 0 0,3-2 169,4-2 0,2-2 1,-2 1-170,-7 3 0,-3 1 0,1-3 0,1 2 0,1-2 338,0 4 1,-2 0-339,-6-2 0,3-3 0,11-6 0,2-1 0,-7-1 0,0-1 1724,8 10-1724,0 0 467,0 1-467,0-17 0,0 5 0,0-22 0,0 6 0</inkml:trace>
  <inkml:trace contextRef="#ctx0" brushRef="#br0" timeOffset="53513">18010 17868 24575,'25'0'0,"1"0"0,1 1 0,0-2 0,8-6 0,1-1 0,-4 6 0,-1 0 0,-3-7 0,-3 2 0,2 7 0,-11 0 0,-16 0 0,0 0 0</inkml:trace>
  <inkml:trace contextRef="#ctx0" brushRef="#br0" timeOffset="54347">17886 18239 24575,'29'0'0,"-1"0"0,11 0 0,4 0 0,-7 0 0,2 0 0,-2 0 0,7 0 0,-4 0 0,-3 0 0,-7 0 0,-17 0 0,4 0 0,-16 0 0,0 0 0,0 0 0</inkml:trace>
  <inkml:trace contextRef="#ctx0" brushRef="#br0" timeOffset="55816">19333 17233 24575,'-26'0'0,"1"0"0,-15 0 0,7 0 0,0 0 0,-6 0 0,9 7 0,1 2 0,-8 3 0,7 2 0,1 5 0,8 1 0,3 3 0,-1 3 0,2 3 0,-1 5 0,5 3 0,9 5 0,4 2 0,0-4 0,0 2 0,0-8 0,0 2 0,4-2 0,11 8 0,1-2 0,-6 4 0,0-2 0,6-2 0,3-1 0,-1-3 0,-1 0 0,-3 4 0,0-1 0,2-11 0,1-1 0,-4 7 0,2-2 0,2-12 0,1-1 0,0 8 0,-1-3 0,3-4 0,-5 11 0,-15-27 0,0 12 0,0-16 0,-15 0 0,-21 0 0,-3 0 0,-4 0 0,-6 0 0,18 0 0,-4 0 0,19 0 0</inkml:trace>
  <inkml:trace contextRef="#ctx0" brushRef="#br0" timeOffset="57732">18856 18009 24575,'-35'0'0,"15"0"0,5 0 0,-1 0 0,12 0 0,-12 0 0,32 0 0,4-15 0,15 11 0,0-12 0,1 0 0,-1 12 0,0-27 0,-15 27 0,11-12 0,-27 16 0,12 0 0,-16 0 0,0 0 0,0 0 0</inkml:trace>
  <inkml:trace contextRef="#ctx0" brushRef="#br0" timeOffset="58833">19527 16722 24465,'31'36'0,"0"0"0,1 0 0,-1 1 0,0-1 0,1 0 0,-3-1 0,2-1 0,0 2 0,-1-1 0,0 1 0,-2-1 0,-1 1 0,-2 2 0,-2 0 0,-2 0 0,0 1 0,0-1 0,1 0-547,1 2 1,2 0 0,0-1 0,-2 1 0,-2-2 0,-3-1 386,-3 2 0,-3-1 0,-2 0 0,0 0 160,3 2 0,0 1 0,0-1 0,-5-1-9,-4 4 0,-5-1 0,2 1 9,5 6 0,1 2 0,-4-2 0,-6-9 0,-2-1 0,-3-1 119,-1 3 1,-3-1-1,-2-1-119,-4-5 0,-3-1 0,-3-2 0,-4 0 0,-2-2 0,0 1 0,2 0 0,1-1 0,0-2 0,-9 3 0,1-5 11,8-6 1,3-3-12,-11 8 0,15-22 0,4 6 0</inkml:trace>
  <inkml:trace contextRef="#ctx0" brushRef="#br0" timeOffset="60082">20479 17427 24575,'39'0'0,"0"0"0,-5 0 0,1 0 0,0 0 0,4 0 0,1 0 0,-1 0 0,-5 0 0,0 0 0,0 0 0,18 0 0,-4 0 0,-1 0 0,-21 1 0,-1-2 0,10-14 0,0 11 0,1-28 0,-1 28 0,0-11 0,-15 15 0,11 0 0,-27 0 0,12 0 0</inkml:trace>
  <inkml:trace contextRef="#ctx0" brushRef="#br0" timeOffset="60947">20973 17868 24575,'49'0'0,"0"0"0,-6 1 0,3-1 0,2-1 0,-4-1 0,2-2 0,0-1 0,0 1-789,1-1 0,0 0 0,0 0 0,-3 0 789,3-1 0,-3-1 0,-2 0 0,5-2 0,-6 3 994,2 6-994,-11 0 0,-28 0 0,11 0 0</inkml:trace>
  <inkml:trace contextRef="#ctx0" brushRef="#br0" timeOffset="69799">23248 17092 24575,'-35'-25'0,"0"-1"0,7 8 0,-1-1 0,0 1 0,-1-1 0,0 1 0,-1 0 0,0 3 0,-2 0 0,-1 2 0,0 1 0,-1 0 0,1 3 0,-8 2 0,1 2 0,7 0 0,-1-1 0,2 2 0,0 3 0,0 2 0,-10-1 0,1 0 0,11-1 0,0 2 0,-5 6 0,1 1 0,6-8 0,3 4 0,8 14 0,1 3 0,-14 1 0,27 12 0,4 6 0,-8-11 0,0 1 0,6 7 0,3 4 0,0-1 0,-1 3 0,0 0 0,-1-4 0,1 3 0,1-3 0,7 3 0,0-2 0,-7-4 0,2-2 0,11 2 0,3-5 0,3 0 0,-11 2 0,1-1 0,22-1 0,-23-5 0,1-1 0,25 11 0,1-17 0,-1 13 0,0-13 0,8 1 0,-5-5 0,-10-13 0,2-4 0,-2 2 0,-1 0 0,9 0 0,-1 0 0,-7 2 0,-1-4 0,2-12 0,1-3 0,-3 7 0,-2-3 0,-1-20 0,-1-1 0,3 14 0,-1 1 0,-5-6 0,-4-1 0,3-17 0,13 5 0,-30 9 0,0 0 0,13 10 0,1-2 0,-13-18 0,-2-4 0,15 2 0,-1 0 0,-12-5 0,-2 0 0,7 5 0,0 3 0,-7 11 0,-2 3 0,1 5 0,-16 3 0,12 16 0,-27 0 0,11 0 0,1 0 0,3 0 0,16 0 0</inkml:trace>
  <inkml:trace contextRef="#ctx0" brushRef="#br0" timeOffset="71248">23478 17463 24575,'0'35'0,"0"0"0,0-3 0,0-1 0,0-4 0,0-1 0,0 17 0,0-24 0,0-3 0,0-47 0,0 15 0,-8-8 0,0-1 0,4-2 0,-12 7 0,1 4 0,11 16 0,-12 16 0,16 4 0,0-1 0,0 5 0,0-22 0,0 6 0,-16-8 0,13-8 0,-13 6 0,0-6 0,12 8 0,-11 0 0,15 0 0</inkml:trace>
  <inkml:trace contextRef="#ctx0" brushRef="#br0" timeOffset="73032">23919 16651 24575,'-36'0'0,"1"0"0,0 0 0,0 0 0,15 0 0,-11 16 0,11 19 0,6-9 0,1 3 0,2 2 0,4 1 0,2 2 0,2 0 0,3-2 0,0-1 0,0-4 0,0 1 0,0 6 0,0-2 0,0 8 0,0-14 0,0-1 0,0-6 0,0 13 0,0-13 0,0 1 0,0 3 0,0-5 0,0-6 0,8 19 0,-6-27 0,21 27 0,-3-11 0,15 0 0,1 11 0,-1-27 0,0 12 0,0-16 0,1 0 0,-1 0 0,0 0 0,-15 0 0,11 0 0,-27 0 0,12 0 0,-16 0 0,0 0 0,0-16 0,0-4 0,0-15 0,-16 15 0,-19-11 0,-5 27 0,-6 4 0,-1-8 0,0 0 0,9 7 0,-1 2 0,2-1 0,-8 0 0,2 0 0,2-1 0,3 2 0,9 7 0,3 0 0,-9-4 0,4 27 0,27-27 0,-12 12 0</inkml:trace>
  <inkml:trace contextRef="#ctx0" brushRef="#br0" timeOffset="79998">4992 3951 24575,'0'33'0,"0"1"0,0 5 0,0 4 0,0-8 0,0 4 0,0 2 0,0-1-820,0 0 1,0 1 0,0 0 0,0 2 660,0-3 1,0 3-1,0 0 1,0 0-1,0-3 159,0 3 0,0-2 0,0 0 0,0-1 181,0 0 0,0 1 0,0-2 0,0-4-181,0 8 0,0-4 391,0-4 0,0-3-391,0 3 0,-16-15 0,13-36 2098,-13-23-2098,8 2 0,0-5 0,2 9 0,0-3 0,-1 1 0,-4 2 0,-2-1 0,1-1-50,0-7 1,0-2 0,1 1 49,4 7 0,1 0 0,-1 0 0,-1-2 0,-1 0 0,3 1 0,4-9 0,2 1 0,-3 1 0,-2 2 0,-3 10 0,0 2 0,7 2 0,-1 3 0,-14-18 0,16 7 0,0 1 614,23 0-614,1 16 0,5 2 0,10-2 0,5 3 0,-11 8 0,3 2 0,0 1 0,8-2 0,0 2 0,-2 1 0,-1 2 0,-2 4 0,-2 4 0,1 4 0,-7 5 0,-9 10 0,-5 5 0,10 6 0,-3 3 0,-12 7 0,-4 2 0,1-11 0,-3-2 0,-5-3 0,-2-1 0,1-5 0,0-1 0,0 10 0,-15 0 0,-5 1 0,-3-18 0,-5-1 0,1 1 0,-1-1 0,-3-2 0,0-2-656,3-4 1,3-1-1,-3 0 1,13-8 0</inkml:trace>
  <inkml:trace contextRef="#ctx0" brushRef="#br0" timeOffset="81139">5945 3986 24575,'0'45'0,"0"-1"0,0 1 0,0 2 0,0 1 0,0-4 0,0 0 0,0-2 0,0 8 0,0-2 0,0-19 0,0-3 0,0 21 0,0 2 0,7-22 0,8-1 0,4-1 0,-5-5 0,3 0 0,8 1 0,5 2 0,-3-1 0,3 6 0,-1-1 0,0-7 0,1 1 0,-2 1 0,0 13 0,-2-2 0,-3-17 0,-3 0 0,-1 10 0,-4-5 0,-3-17 0,3 11 0,-15-15 0</inkml:trace>
  <inkml:trace contextRef="#ctx0" brushRef="#br0" timeOffset="82031">6474 4128 24575,'39'24'0,"0"1"0,0 0 0,-8-1 0,-2 2 0,2 0 0,1 2 0,3 1 0,0 0 0,-2-1-622,1 3 0,-2-1 0,0-1 622,-2-1 0,0-2 0,0-1 0,11 2 0,-4-1 301,-17-4 0,-2-1-301,21-2 308,-20 13-308,1-28 0,-4 11 0,-16-15 0</inkml:trace>
  <inkml:trace contextRef="#ctx0" brushRef="#br0" timeOffset="82914">6650 4833 24575,'15'-34'0,"-1"0"0,0 0 0,8 0 0,2 1 0,-1-2 0,-1-5 0,-1-2 0,3 1-457,4 2 1,2 1 0,-2 1 456,-9 6 0,-1 1 0,0 1 223,7-13 0,1 6-223,-8 16 0,-1 2 227,2-21-227,13 35 0,-28-11 0,11 15 174,-15 0 0,0 0 0,0 0 0</inkml:trace>
  <inkml:trace contextRef="#ctx0" brushRef="#br0" timeOffset="84268">7726 4357 24575,'38'0'0,"0"0"0,-1 0 0,1 0 0,13 0 0,-1 0 0,-2 0 0,-10 0 0,-2 0 0,0 0 0,13 0 0,-4 0 0,-17 0 0,-3 0 0,2 0 0,5 0 0,-29 0 0,13 0 0</inkml:trace>
  <inkml:trace contextRef="#ctx0" brushRef="#br0" timeOffset="85166">7867 4763 24575,'38'0'0,"1"0"0,1 0 0,2 0 0,-7 0 0,1 0 0,-1 0 0,8 0 0,-4 0 0,-11 0 0,-3 0 0,14 0 0,-19 0 0,-1 0 0,-3 0 0,-16 0 0,0 0 0,0 0 0</inkml:trace>
  <inkml:trace contextRef="#ctx0" brushRef="#br0" timeOffset="86582">8802 3951 24575,'-19'0'0,"-13"0"0,13 0 0,-17 0 0,9 0 0,-6 0 0,10 14 0,2 3 0,-2 7 0,-3 8 0,5 3 0,17 4 0,-12-17 0,1-1 0,11 12 0,-12-5 0,16 7 0,16 0 0,-12 1 0,27-1 0,-11 0 0,-4-9 0,3-1 0,-1-6 0,-1 1 0,-6 6 0,-2-1 0,6 3 0,-15 5 0,0-6 0,0 9 0,0-1 0,0 0 0,0 1 0,0-1 0,0 0 0,0-15 0,0 11 0,0-27 0,0 27 0,0-27 0,-15 12 0,-5-16 0,-15 0-820,15 0 1,5 0 0,15 0 0</inkml:trace>
  <inkml:trace contextRef="#ctx0" brushRef="#br0" timeOffset="88235">8502 4621 24575,'0'-19'0,"-15"3"0,11 16 0,-12 0 0,16 0 0,0 0 0,-16 0 0,12 0 0,-11 0 0,15 0 0,31 0 0,8 0 0,0 0 0,1 0 0,-11 0 0,-1 0 0,3 0 0,-4 0 0,-7 0 0,-4 0 0,-1 0 0,-11 0 0,12 0 0,0 0 0,-13 0 0,13 0 0,-16 0 0</inkml:trace>
  <inkml:trace contextRef="#ctx0" brushRef="#br0" timeOffset="89399">9067 3757 24575,'0'29'0,"0"-1"0,7 4 0,1 3 0,-6-3 0,-3 4 0,4 1 0,7-1 0,3 1 0,1 0 0,-4-2 0,-5 4 0,-5-1 0,3 1 0,6 10 0,3 2 0,-1-6 0,-3-6 0,-1-3 0,-5 1 0,0 0 0,6-2 0,0-1 0,-7-2 0,-2 2 0,-3-1 0,-1 3 0,-2-3 0,-1 5 0,-3-1 0,-13 1 0,-3 2 0,10-7 0,2 3 0,0-5 0,-4-3 0,0-1 0,-1 7 0,1-1 0,0-2 0,-1-27 0,4 11 0,16-15 0,0 0 0</inkml:trace>
  <inkml:trace contextRef="#ctx0" brushRef="#br0" timeOffset="91181">9755 4092 24575,'43'0'0,"4"0"0,6 0 0,-14 0 0,1 0 0,2 0-512,-5 0 0,2 0 1,0 0-1,-1 0 512,10 0 0,0 0 0,-5 0 0,0 0 0,-3 0 329,-4 0 1,-6 0-330,-10 0 84,11 0 1,-27 0-1,12 0 1</inkml:trace>
  <inkml:trace contextRef="#ctx0" brushRef="#br0" timeOffset="91981">9984 4621 24575,'35'0'0,"1"0"0,-1 0 0,2 0 0,1 0 0,2 0 0,5 1 0,2-1 0,3 0 0,0-1 0,-5-1 0,2-1 0,0-1 0,-2 0 0,-3 2 0,5 0 0,-4 2 0,0-2 0,10-3 0,1-2 0,-16 3 0,-18 4 0,11 0 0,-27 0 0,12 0 0</inkml:trace>
  <inkml:trace contextRef="#ctx0" brushRef="#br0" timeOffset="96114">15893 9296 24575,'-35'0'0,"2"-6"0,-1-4 0,5-7 0,-1-1 0,0 5 0,-2 1 0,0-2 0,3-8 0,0-2 0,-1 3 0,-2 6 0,-1 3 0,0 0 0,-12-6 0,0 0 0,1 1 0,2 3 0,11 12 0,-1 0 0,0-7 0,-3-4 0,2 4 0,-2 6 0,-1 2 0,3-4 0,-3-1 0,3 1 0,1 5 0,2 0 0,3 0 0,1 0 0,-4 0 0,1 0 0,-10 0 0,14 0 0,-1 0 0,0 0 0,1 0 0,-14 0 0,12 0 0,3 0 0,4 0 0,-11 16 0,11 3 0,1 17 0,-5-1 0,22-15 0,-6 11 0,-7 4 0,12-8 0,2 1 0,-7 3 0,0 1 0,7 2 0,2 0 0,-1-3 0,0 1 0,0 9 0,0 4 0,0 1 0,0 4 0,0-1 0,0-4 0,-1-1 0,2 3-263,2-3 0,2 3 0,-1-1 0,0-3 263,-3-3 0,-1-2 0,3 2-120,1-3 0,2 2 1,1 0-1,-1-4 120,3 12 0,0-3 0,-5-10 0,-1 2 0,2-4 0,2-5 0,1-3 0,8 3 0,-12-9 1026,12 5-1026,-16-19 505,0 12-505,0-16 0,15 0 0,-11 0 0,12 0 0,-16 0 0,15 0 0,5 0 0,4 0 0,3 0 0,0 0 0,1 0 0,6 0 0,2 0 0,4 0 0,-1 0 0,-3 0 0,0 0 0,11-1 0,0 2 0,-3 6 0,3 1 0,-10-3 0,5 0 0,1 0 0,-5 0 0,-2 1 0,-3 1 0,2 0 0,4-2 0,4-1 0,-2 0 0,-7-2 0,-7-1 0,-3-2 0,9 1 0,-1 0 0,-5 0 0,-7 0 0,11 0 0,-27 0 0,12 0 0,-16 0 0,15 0 0,-11 0 0,12 0 0,-16 0 0,16 0 0,3 0 0,1-15 0,11 11 0,-27-12 0,12 16 0,-16-39 0,0 6 0,0-7 0,0-1 0,0-7 0,0-2 0,0 1 0,0 5 0,1 2 0,-1-2 0,-1 0-159,-2 1 1,0-2-1,-1 0 1,1 1-1,0 5 159,2-3 0,1 4 0,-3 1 0,-6 1 0,-4 2 0,4 4 0,5-17 0,-12 20 0,0 3 0,13 4 0,-13 4 0,16 16 0,0 0 793,0-15-793,0 11 0,0-12 0,0 16 0,0 0 0</inkml:trace>
  <inkml:trace contextRef="#ctx0" brushRef="#br0" timeOffset="98849">11642 3986 24575,'-25'-9'0,"-1"-1"0,-13-6 0,13 7 0,1 2 0,-10 4 0,-1-6 0,-3 2 0,9 5 0,-1 4 0,-8 4 0,0 4 0,12-3 0,3 5 0,4 17 0,5 9 0,1 1 0,3 6 0,0 0 0,4-1 0,0 1 0,2 1-185,0-5 1,1 1-1,0 1 1,1-4 184,2 1 0,2-2 0,-1-2 0,-1 1 0,2-2 0,7-4 0,0-3 0,-4 7 0,11-15 0,1 11 0,-12-11 369,18-10 0,3-1-369,-1 7 0,8-14 0,2-4 0,-2 2 0,-8-6 0,1-4 0,18-9 0,-22-12 0,-3-5 0,0 8 0,-1-3 0,-3-12 0,-4-8 0,-2 4 0,-6 5 0,-1 0 0,5 0 0,0-3 0,-2 7 0,-3 9 0,-2 3 0,1-1 0,0 3 0,0-4 0,0-5 0,0 6 0,-16 7 0,13 4-820,-13 16 1,16 0 0,0 0 0</inkml:trace>
  <inkml:trace contextRef="#ctx0" brushRef="#br0" timeOffset="100168">11765 4621 24575,'0'36'0,"0"-1"0,16 0 0,-12 1 0,12-17 0,-16-3 0,0-16 0,0-16 0,-16 12 0,-4-27 0,1 27 0,3-12 0,16 16 0,0 0 0,0 0 0</inkml:trace>
  <inkml:trace contextRef="#ctx0" brushRef="#br0" timeOffset="100814">12118 4163 24575,'0'0'0</inkml:trace>
  <inkml:trace contextRef="#ctx0" brushRef="#br0" timeOffset="102615">12118 4163 24575,'0'-20'0,"0"-11"0,-15 11 0,11 1 0,-12 19 0,16 4 0,0 27 0,0-11 0,0-17 0,0 9 0,7-37 0,2-13 0,-5 11 0,4-7 0,-1 1 0,-7 14 0,0 3 0,0 16 0,0 31 0,0 9 0,0-13 0,0 1 0,0 7 0,0-4 0,0-27 0,0 20 0,0 9 0,0-2 0,0-6 0,0 1 0,0 0 0,0-1 0,0 14 0,0-3 0,0-5 0,0-27 0,0 27 0,0-27 0,0 12 0,8-16 0,10 0 0,25-16 0,-16 7 0,1-1 0,-1-8 0,1 0 0,-2 8 0,-1 1 0,10-7 0,-16 0 0,-3 12 0,-16-11 0,0 15 0,0 0 0</inkml:trace>
  <inkml:trace contextRef="#ctx0" brushRef="#br0" timeOffset="103686">12489 3775 24575,'0'25'0,"0"1"0,-1 14 0,2 6 0,0 1 0,2 4 0,1 0-820,-1-14 1,2 0 0,0 1 0,-1 1 475,-1 5 0,-1 1 1,1 1-1,1-1 446,3-2 0,1-1 0,1-1 0,-2-2-102,0 0 0,0-1 0,-1 0 0,0 10 0,-1 2 0,3-7 0,9-8 0,-2-3 485,-12 3 0,-2-1-485,7-3 0,-1-4 0,-7-3 0,0 7 0,0-31 0,0 0 0</inkml:trace>
  <inkml:trace contextRef="#ctx0" brushRef="#br0" timeOffset="106865">14782 3845 24575,'0'34'0,"0"-1"0,0 0 0,0 2 0,0 3 0,0-2 0,0 2 0,0 1 0,0 1 0,-1 3 0,1 1 0,0 1 0,1 1 0,1-2 0,1 1 0,1 2 0,0-2 0,-2-3-384,0-1 1,-2-2-1,1-1 1,0-1 383,4 14 0,2 0 0,-3-8 249,-4-11 0,0-5-249,0 6 254,0-21-254,0 19 0,0-27 0,0 28 782,0-28-782,0 11 0,0 1 0,0-12 0,-7-23 0,-7-23 0,4 1 0,5 4 0,2-2-192,-4-2 1,-3-5 0,1-2-1,3 6 192,5-9 0,2 4 0,-1 3 0,0 0-67,0 4 1,0 2 66,0 2 0,0 1 0,0 8 0,0-1 0,0-5 0,0 0 0,0-14 0,0 20 0,0 1 760,0-17-760,0 7 139,0 1-139,0 15 0,0 5 0,16 15 0,4 0 0,7 0 0,6 15 0,11 5 0,-17 7 0,0 5 0,2-5 0,-3 3 0,-7 9 0,-2 0 0,0-11 0,-3-1 0,-12-1 0,0-1 0,29 10 0,-27-15 0,12 11 0,-16-27 0,0 27 0,-31-11 0,12-2 0,-2-1 0,-20-2 0,-4-2 0,12 4 0,-1-1 0,-10-11 0,4 2 0,9 24 0,-16-27 0,27 12 0,1-16 0,3 0 0,16 0 0</inkml:trace>
  <inkml:trace contextRef="#ctx0" brushRef="#br0" timeOffset="107931">15752 3810 24575,'0'41'0,"0"0"0,0 0 0,0 4 0,0 3 0,0-2 0,0 3 0,0 2 0,0 1-656,0-7 1,0 1-1,0 1 1,0-1 0,0 1 408,0-1 1,0 0 0,0 0 0,0 0 0,0-1 246,0-2 0,-1 0 0,1-1 0,0 0 0,1 0 0,1 7 0,1 0 0,2-1 0,1 0 0,1-3 0,1 0 0,2-1 0,0-2-174,1 7 0,2-2 1,2 0 173,2-6 0,2 2 0,2-3 0,-4-3 388,4 6 0,0-4-388,-3-6 0,2 0 0,0-9 0,16-6 0,-17-10 0,-3-8 0</inkml:trace>
  <inkml:trace contextRef="#ctx0" brushRef="#br0" timeOffset="109032">16016 4092 24575,'26'16'0,"-1"0"0,2-2 0,1 3 0,1 8 0,1 5 0,-2-1 0,2 5 0,-2-1 0,4 2 0,-5 0 0,-17-8 0,-2-3 0,15 12 0,-19-17 0,28 13 0,-29-28 0,13 27 0,-16-27 0,0 19 0,0-21 0,0 6 0,16 8 0,-12-12 0,11 11 0,-15-15 0</inkml:trace>
  <inkml:trace contextRef="#ctx0" brushRef="#br0" timeOffset="109998">16563 3916 24575,'0'25'0,"0"1"0,0 6 0,0 6 0,0 2 0,0-3 0,0 3 0,0 2 0,0 1-656,0-2 1,0 2-1,0 1 1,0 0 0,0 0 337,0-1 0,0-1 0,0 1 0,0 0 0,0-1 318,0 1 0,0-1 0,0 0 0,0-1 0,0-1 162,0 2 0,0-1 1,0-1-1,0 0-162,1 10 0,-1 0 0,-1-1 0,-3 0 0,-3 1 0,3-4 0,2 3 0,0-2 482,-7 3 1,2-6-483,7-9 0,0-3 0,0-29 626,0 13 0,0-16 0,0 0 0</inkml:trace>
  <inkml:trace contextRef="#ctx0" brushRef="#br0" timeOffset="110917">17075 4568 24575,'38'-7'0,"0"-1"0,3-1 0,1-2 0,3-5 0,0-3 0,-1 1 0,-2 1 0,-14 6 0,-1 2 0,4 0 0,-3 2 0,-7 7 0,3 0 0,-24 0 0,0 0 0,0 0 0</inkml:trace>
  <inkml:trace contextRef="#ctx0" brushRef="#br0" timeOffset="111818">17128 5203 24575,'33'-7'0,"0"-1"0,4 6 0,1 0 0,-4-7 0,3-4 0,-2 4 0,7 6 0,-2 2 0,-4-8 0,-3 2 0,10 7 0,-8-16 0,-15 12 0,-5-11 0,-15 15 0,0 0 0</inkml:trace>
  <inkml:trace contextRef="#ctx0" brushRef="#br0" timeOffset="113148">17851 4022 24575,'0'33'0,"0"0"0,0 7 0,0 3 0,0-4 0,0 3 0,0 0-435,0-3 1,0 0 0,0 1 434,0 3 0,0 1 0,0-2 0,0-5 0,0-2 0,0 1 0,0 2 0,0 0 0,0 0 0,0 8 0,0-2 212,0-4 1,0-2-213,0-11 0,0-1 108,0 4 0,0-1-108,0 10 0,0-6 0,0 1 0,0 5 662,0-4-662,0-4 0,0-27 0,0 12 0,0 0 0,16-12 0,-13 11 0,21-15 0,-22 0 0,21-15 0,-19-5 0,28 0 0,-28-11 0,27 11 0,-27 1 0,27-12 0,-27 27 0,12-12 0,-16 16 0</inkml:trace>
  <inkml:trace contextRef="#ctx0" brushRef="#br0" timeOffset="114132">17639 4692 24575,'36'-8'0,"-1"0"0,0-1 0,0-1 0,-2 0 0,-3 0 0,7-6 0,2 16 0,-35 0 0,12 0 0,-16 0 0,0 0 0</inkml:trace>
  <inkml:trace contextRef="#ctx0" brushRef="#br0" timeOffset="115780">17974 3510 8191,'0'35'0,"12"-3"0,8 3 1092,1-4 0,3 2 0,1 1-965,-4-4 1,0 2-1,1 1 1,1-1-128,2 5 0,2 0 0,0 0 0,-3 1 0,-2-1 0,-2 0 0,-1 1 0,-1-1 0,-3-1 0,-1 0 0,-1 0 0,0-1 0,4 11 0,0-1 0,0-2 898,-4-10 1,-1-1 0,-2 1-899,-2 1 0,-2 0 0,-1-2 0,4 1 0,-2 0 0,-5 0 0,-3 2 0,0-1 0,1 7 0,0 0 0,1-2 0,-1 1 0,-1 1 470,-3-2 1,-1 0 0,-2 1-471,2 1 0,0 0 0,-4 2 819,-4-3 0,-4 1 0,-2 0 0,1-2-366,-1 0 1,0-1 0,-2 0-454,3-1 0,-2 2 0,0-2 0,0-5 648,-7 4 0,1-5-648,3 3 0,3-3 327,0-4-327,5 8 742,15-15-742,-16-4 0,12-16 0,-12 0 0</inkml:trace>
  <inkml:trace contextRef="#ctx0" brushRef="#br0" timeOffset="116767">18821 4868 24575,'26'0'0,"-1"0"0,9-14 0,3-3 0,3 6 0,2-2 0,-12-3 0,0-3 0,-2 4 0,4 3 0,-1 4 0,4 0 0,-4 0 0,-7-7 0,23 11 0,-43-12 0,12 16 0</inkml:trace>
  <inkml:trace contextRef="#ctx0" brushRef="#br0" timeOffset="117535">19121 5203 24575,'45'0'0,"0"0"0,0 0 0,0 0 0,0-3 0,0-1 0,1-1 0,0 2 0,-4 2 0,1 1 0,1 0 0,-2 0 0,-1-3-559,2-4 1,-2-2 0,-1 0-1,-1 3 559,6 3 0,0 4 0,-6-3 358,-1-5 0,-5-2-358,-7 0 0,-1 2 92,10 3 0,-15-11 0,-5 15 1</inkml:trace>
  <inkml:trace contextRef="#ctx0" brushRef="#br0" timeOffset="120314">21044 4057 24575,'-36'0'0,"-7"0"0,17 0 0,-1 0 0,-20 0 0,13 6 0,2 4 0,-8 9 0,22 0 0,1 5 0,-1 9 0,5 3 0,9 3 0,4 4 0,-5-4 0,-1 3 0,1-1 0,4-2 0,2 0 0,-1 0 0,0 2 0,0 1 0,0-1 0,0-3 0,0 0 0,0 0 0,0 11 0,0-1 0,0-2 0,0-3 0,0-11 0,0-2 0,0-2 0,0-5 0,0-3 0,16 11 0,-12-27 0,43 12 0,-24-16 0,17-19 0,3-9 0,-17 4 0,-1-3 0,-3 0 0,2-3 0,-2-1 0,0 0 0,-2 0 0,-3-1 0,-5-13 0,-1 0 0,5 14 0,2 2 0,-5-2 0,-9-17 0,-4 2 0,8 17 0,0 1 0,-7-9 0,-2 0 0,1 9 0,0 1 0,1-1 0,-2 1 0,-5 1 0,-4 1 0,-9-10 0,-1 0 0,-11 15 0,11 4 0,-7 16-820,-7 0 1,23 0 0,-5 0 0</inkml:trace>
  <inkml:trace contextRef="#ctx0" brushRef="#br0" timeOffset="121485">21079 4904 24575,'0'-36'0,"-16"1"0,-3 15 0,-1 5 0,4 15 0,16 0 0,0 0 0,0 15 0,0-11 0,0 12 0,0-16 0,0 0 0</inkml:trace>
  <inkml:trace contextRef="#ctx0" brushRef="#br0" timeOffset="123215">21449 4357 24575,'32'-35'0,"-14"16"0,3 2 0,13-1 0,2 1 0,0-1 0,-1 1 0,-11 6 0,-1 2 0,2 0 0,-1 2 0,3 7 0,9 16 0,-17 19 0,-2-9 0,-2 3 0,-12 13 0,-2 2 0,8-6 0,-3-1 0,-10 3 0,-7-2 0,-6-3 0,-2-1 0,1-2 0,-3-1 0,-7-2 0,-3-3 0,5-8 0,-1-1 0,4-1 0,-1-1 0,-9-4 0,0-2 0,-7 10 0,14-9 0,2-4 0,4-6 0,4 0 0,48 0 0,7 0 0,-5 0 0,2 0 0,1-1 0,-3 2 0,13 15 0,-20-7 0,-5 1 0,-10 10 0,19 11 0,-27-19 0,12 21 0,-16-21 0,0 19 0,0-11 0,-16-3 0,-8 1 0,-2 8 0,-4-1 0,0-10 0,-4-3 0,0 1 0,-2 4 0,0 1 0,2-3 0,-8-4 0,1-2-656,5 8 1,4-3-1,4-10 1,13 12 0</inkml:trace>
  <inkml:trace contextRef="#ctx0" brushRef="#br0" timeOffset="126699">17533 11307 24575,'0'41'0,"0"0"0,0 4 0,0 4 0,0-2 0,0 5 0,0-2 0,0-7 0,0-1 0,0 0 0,0 2 0,0 0 0,0-2 0,0 5 0,0-4 0,0-15 0,0-1 0,0 20 0,0-36 0,0 7 0,0-10 0,0-47 0,-3 12 0,-1-3 0,-4-17 0,-2-4 0,2 14 0,-2 0 0,0-3 0,2 3 0,-2-3 0,1 1 0,1 0 0,1-3 0,0 0 0,2 1 0,-2-1 0,2 0 0,1 4 0,3 3 0,2 4 0,-1-12 0,0 5 0,0-5 0,0 8 0,31 0 0,-7 0 0,4 17 0,3 0 0,-13 1 0,1-1 0,9-1 0,3 3 0,-4 5 0,1 2 0,7 0 0,0 2 0,-7 7 0,-1 0 0,0-1 0,-3 2 0,3 15 0,-16 7 0,-4 5 0,-2 1 0,-2 1 0,-3 5 0,0 0 0,2 0 0,-4-3 0,-8-8 0,-4-1 0,-2 11 0,-5 1 0,-8-3 0,-5-2 0,7-10 0,-3-3 0,1 1 0,-9 9 0,2-3 0,4-5 0,1-3 0,5-5 0,3-2 0,-5 7 0,9-16 0,3 0 0</inkml:trace>
  <inkml:trace contextRef="#ctx0" brushRef="#br0" timeOffset="128791">18151 11148 24575,'0'43'0,"0"0"0,0 0 0,-1 4 0,1 1 0,1 0 0,2-8 0,1 0 0,1 1 0,-2-1-542,-2 0 0,-1 0 0,0 0 0,3-1 542,6 6 0,3-1 0,-1 0 0,-4-2 0,-1 0 0,0-5 348,4-2 0,0-3-348,1 10 0,1-4 358,6-6-358,-6 3 0,19-4 0,-27-27 1114,12 12-1114,-1-16 0,-11 0 0,12 0 0</inkml:trace>
  <inkml:trace contextRef="#ctx0" brushRef="#br0" timeOffset="129698">18310 11342 24575,'33'15'0,"0"1"0,-3-5 0,-1 2 0,8 11 0,-4 3 0,3 8 0,-5-15 0,-11 11 0,-1-27 0,-3 11 0,0-15 0,-12 0 0,11 0 0,-15 16 0,0-12 0,0 12 0</inkml:trace>
  <inkml:trace contextRef="#ctx0" brushRef="#br0" timeOffset="130631">18786 11218 24575,'-8'38'0,"0"-1"0,6 7 0,0 4 0,-3-1 0,-1 4 0,1 0-820,4-13 1,1 0 0,1 0 0,-1 1 438,1 4 1,-1 0-1,1 1 1,-3 0 380,-1 1 0,-1-1 0,-1 1 0,2-2 202,1 7 1,2-1 0,-2-1-203,-3-4 0,-1 0 0,1-3 0,4 4 0,2-4 480,-1-12 0,0-3-480,0 17 0,0-25 0,0-10 615,0 7 1,0-11 0,0 12 0</inkml:trace>
  <inkml:trace contextRef="#ctx0" brushRef="#br0" timeOffset="132022">19086 11748 24575,'33'0'0,"0"0"0,4 0 0,1 0 0,6 0 0,2 0 0,2 0 0,-2 0 0,-17 0 0,-1 0 0,2 0 0,-1 0 0,6 0 0,0 0 0,-15 0 0,-5 0 0</inkml:trace>
  <inkml:trace contextRef="#ctx0" brushRef="#br0" timeOffset="133500">18962 12153 24575,'35'20'0,"-7"-11"0,3-3 0,12-4 0,2-4 0,-2 2 0,1 0 0,-9 0 0,1 0 0,-5 0 0,8 0 0,8 0 0,-43 0 0,19 0 0,-21 0 0,22 0 0,0 0 0,3 0 0,16 0 0,-16 0 0,-3 0 0,-9 0 0,-15 0 0,0 0 0</inkml:trace>
  <inkml:trace contextRef="#ctx0" brushRef="#br0" timeOffset="134917">20144 11077 24575,'-35'-15'0,"-1"11"0,11-5 0,-1 2 0,-13 7 0,14 0 0,-1 0 0,-9 0 0,-8 0 0,6 0 0,9 0 0,-3 31 0,27 9 0,-4 2 0,0 2 0,8-19 0,0 1 0,-2 15 0,4-2 0,14-8 0,-15 4 0,2-3 0,28-8 0,-27 23 0,12-28 0,-16 16 0,8 1 0,-6-1 0,5 8 0,9-6 0,-14-8 0,0 1 0,6-2 0,0-1 0,-8 1 0,0-1 0,7 0 0,1-3 0,-4-5 0,12 13 0,-16-28 0,0 27 0,0-27 0,0 27 0,-16-27 0,12 12 0,-11-16 0,15 0 0,-16 0 0,12 0 0,-12 0 0</inkml:trace>
  <inkml:trace contextRef="#ctx0" brushRef="#br0" timeOffset="136067">19562 11589 24575,'43'0'0,"0"0"0,-5 0 0,-1 0 0,-5 0 0,-2 0 0,19 0 0,-37 0 0,19 0 0,-27 0 0,28 0 0,-28 0 0,27 0 0,-27 0 0,12 0 0,-16 0 0</inkml:trace>
  <inkml:trace contextRef="#ctx0" brushRef="#br0" timeOffset="137480">20038 10742 24575,'26'8'0,"-1"0"0,13 7 0,2 5 0,-9-2 0,-1 3 0,2 3-444,-4 0 1,2 2-1,-1 1 1,-3 0 443,1 1 0,-2 0 0,-2 2 0,1 9 0,-2 2 0,-2-4 286,-1-6 1,-2-3-287,-3 10 0,-1-1 294,5 0-294,-5-9 0,-3 3 0,-7-4 0,-2 1 0,7 6 0,0 2 453,-7 0 1,-2-1-454,2-8 0,-2 1 0,-7 9 0,0 0 0,7-9 0,-2 1 0,-7 10 0,-3 0 0,4-10 0,0-3 0,-3 9 0,-3-3 0,15-28 0,0 11 0,-16-15 0,12 0 0,-12 0 0</inkml:trace>
  <inkml:trace contextRef="#ctx0" brushRef="#br0" timeOffset="138704">21361 11377 24575,'41'0'0,"6"0"0,-12 0 0,1 0 0,-8 0 0,-1 0 0,-1 1 0,-1-2 0,10-15 0,0 12 0,-7-11 0,-11 15 0,-9 0 0,-8 0 0,0 0 0</inkml:trace>
  <inkml:trace contextRef="#ctx0" brushRef="#br0" timeOffset="139598">21079 12030 24575,'35'0'0,"0"0"0,1 0 0,1-5 0,1-1 0,0 1 0,-1 3 0,-1 2 0,-1-2 0,8-6 0,-4 0 0,-4 8 0,-3 0 0,3 0 0,-15 0 0,-4 0 0,-1 0 0,-11-15 0,28 11 0,-29-12 0,29 16 0,-28 0 0,11 0 0</inkml:trace>
  <inkml:trace contextRef="#ctx0" brushRef="#br0" timeOffset="142553">22296 11307 24575,'-35'0'0,"10"0"0,-1 0 0,-21-8 0,20 7 0,1 0 0,-17-7 0,7 8 0,11-1 0,-1 2 0,-13 7 0,14-2 0,-1 5 0,-2 16 0,5 5 0,11-3 0,1 1 0,-14 12 0,3 2 0,18-8 0,4-1 0,-8-4 0,0 0 0,7 4 0,2-1 0,-1-2 0,0-1 0,0-3 0,0-1 0,-2-2 0,4 1 0,11 0 0,5-1 0,0-5 0,4-1 0,4-2 0,4 1 0,0-2 0,7 3 0,0-3 0,6-5 0,1-2 0,-4 4 0,-2-3 0,-9-8 0,-1-2 0,2 4 0,-1 0 0,6-4 0,0-8 0,0-25 0,-24 11 0,-2-3 0,8-17 0,-3-3 0,-11 9 0,-2-2 0,9-9 0,-4 0 0,-12 10 0,-4 1 0,1-3 0,-1 0 0,1 3 0,-2 1 0,-4 7 0,-1 2 0,-4-10 0,1 5 0,3 27 0,16-12 0,0 16 0</inkml:trace>
  <inkml:trace contextRef="#ctx0" brushRef="#br0" timeOffset="143808">22843 11853 24575,'0'-19'0,"0"34"0,-16-7 0,12 24 0,-12-32 0</inkml:trace>
  <inkml:trace contextRef="#ctx0" brushRef="#br0" timeOffset="145249">22878 11113 24575,'0'-36'0,"0"1"0,0 0 0,0-1 0,0 17 0,0-5 0,8 22 0,25-6 0,14 8 0,-5 3 0,2 2 0,2 2 0,-1 4 0,-3 9 0,-2 3 0,-4-3 0,-4-1 0,-8 0 0,-4-2 0,-1-2 0,-3-15 0,-16 0 0,0-15 0,0 11 0,-16-12 0,12 47 0,-3-5 0,-1 3 0,-1 18 0,2 4 0,5-11 0,2 2 0,-2 0-196,-5-3 1,-3 1-1,3-2 196,6-1 0,1-1 0,0-3 0,-3 4 0,-2-3 0,-3-4 0,0-2 0,6-1 0,0-1 0,-14 21 0,15-21 0,2-1 0,-1 11 587,0-17-587,0 13 0,0-13 0,0 16 0,0 1 0,-15-17 0,11-3 0,-12-16 0</inkml:trace>
  <inkml:trace contextRef="#ctx0" brushRef="#br0" timeOffset="146215">23143 11748 24575,'25'0'0,"1"0"0,21 0 0,-20 0 0,-2 0 0,3 0 0,3 0 0,-27 0 0,12 0 0,-16 0 0</inkml:trace>
  <inkml:trace contextRef="#ctx0" brushRef="#br0" timeOffset="158197">16669 7056 24575,'43'0'0,"-17"0"0,1 0 0,4 0 0,1 0 0,-5 0 0,1 0 0,13 0 0,0 0 0,2 0 0,-16 0 0,-3 0 0,-8 0 0,-16 0 0</inkml:trace>
  <inkml:trace contextRef="#ctx0" brushRef="#br0" timeOffset="159285">16599 7391 24575,'19'0'0,"12"0"0,-27 0 0,28 0 0,-13 0 0,1 0 0,-4 0 0,-9 0 0,-5 0 0,6 0 0</inkml:trace>
  <inkml:trace contextRef="#ctx0" brushRef="#br0" timeOffset="159548">16757 7391 24575,'0'0'0</inkml:trace>
  <inkml:trace contextRef="#ctx0" brushRef="#br0" timeOffset="161269">16740 7426 24575,'9'0'0,"15"0"0,11 0 0,-11 0 0,23 0 0,-43 0 0,11 0 0,1 0 0,4 0 0,15 0 0,0 0 0,-15 0 0,-4 0 0,-16 16 0,0-12 0,0 11 0,0-30 0,0 11 0,0-12 0,0 0 0,0 12 0,0-11 0</inkml:trace>
  <inkml:trace contextRef="#ctx0" brushRef="#br0" timeOffset="163516">17745 6615 24575,'0'25'0,"0"1"0,0 0 0,0 2 0,0 8 0,0-1 0,0-7 0,0-1 0,0 4 0,0-3 0,0-7 0,0 18 0,0-19 0,0 15 0,0-9 0,0-1 0,0 14 0,0-12 0,0-3 0,0-4 0,0 11 0,0-27 0,0 28 0,0-28 0,0 11 0,0 17 0,0-17 0,0 34 0,0-6 0,0-3 0,0-14 0,0-1 0,0-6 0,0-3 0,0-16 0,0-32 0,-7 7 0,-2-4 0,3-6 0,0-4 0,-1-1-282,-4-2 0,-1 0 1,0-1 281,3 4 0,0-1 0,0 0 0,0 2 0,-3-6 0,0 2 0,1 0 0,4 4 0,1 0 0,-1 1 0,-3 1 0,-2 0 0,3 6 0,5-13 0,-12-4 0,16 31 0,0 12 0,16-35 845,-12 17-845,10 0 0,3 1 0,3 2 0,0 3 0,-5 16 0,1 0 0,4 0 0,3 6 0,4 4 0,8 2 0,1 3 0,4 3 0,2 1 0,-7-5 0,1 1 0,-3-1 0,1 5 0,-1-2 0,3-8 0,-6 1 0,-10 22 0,-4-29 0,-16 13 0,0-16 0,0 16 0,0 3 0,15 17 0,-13-11 0,0 1 0,14 13 0,-15-13 0,-2-1 0,1 2 0,0-9 0,0-10 0,-31-8 0,5 0 0,-3 0 0,-8 0 0,-1 0 0,-2 0 0,2 0 0,10 0 0,3 0 0,-18-8 0,23-10 0,5 6 0,15-19 0,0 27 0,0-11 0</inkml:trace>
  <inkml:trace contextRef="#ctx0" brushRef="#br0" timeOffset="164680">18451 6456 24575,'0'43'0,"0"-10"0,0 3 0,0 3 0,0 4 0,0-4 0,0 3 0,0-2 0,0-6 0,0-1 0,0 2-363,-1 2 1,0 2 0,1 0 0,2-3 362,2 0 0,1-2 0,1 2 0,0 12 0,-1 3 0,4-5 0,7 2 0,3-4 0,-3-12 0,2 0 0,-1-2 0,3 7 0,-1-3 235,3-6 1,-1-1-236,-2 0 0,-4-3 240,-3-5-240,3-3 0,1-16 0,-12 0 184,11-16 1,-15 12-1,0-11 1</inkml:trace>
  <inkml:trace contextRef="#ctx0" brushRef="#br0" timeOffset="165948">18680 6897 24575,'35'15'0,"-10"-2"0,1 2 0,1 2 0,1 3 0,8 10 0,-1-1 0,4-6 0,-12 3 0,-7-4 0,-16-19 0,27 13 0,-27 0 0,12-12 0,-8 27 0,9-27 0,4 18 0,1 3 0,17-1 0,-13 1 0,-1 1 0,11-7 0,-17-3 0,-3-16 0,-16 8 0,0-6 0,0 5 0</inkml:trace>
  <inkml:trace contextRef="#ctx0" brushRef="#br0" timeOffset="167013">18856 7497 24575,'0'-34'0,"0"1"0,0 8 0,0-1 0,3-10 0,2-6 0,3 4 0,8 3 0,3 0 0,-6 2 0,-1-3 0,2 3 0,12-8 0,-1 3 0,-10 10 0,-2 0 0,4-3 0,-1 3 0,-4-7 0,4 15 0,-16 4 0</inkml:trace>
  <inkml:trace contextRef="#ctx0" brushRef="#br0" timeOffset="167913">19191 6950 24575,'20'0'0,"27"0"0,-8 0 0,-5 0 0,3 0 0,2 0 0,0 0 0,-2 0 0,-1 0 0,-3 0 0,-4 0 0,7 0 0,-5 0 0,-27 0 0,12 0 0,-16 0 0</inkml:trace>
  <inkml:trace contextRef="#ctx0" brushRef="#br0" timeOffset="168972">19050 7426 24575,'36'0'0,"-1"0"0,0 0 0,0 0 0,1 0 0,-4-7 0,2-2 0,-4 8 0,-1-2 0,11-12 0,-1-1 0,-12 14 0,-2 0 0,19-14 0,-25 9 0,-3 5 0,-16-6 0,0 8 0</inkml:trace>
  <inkml:trace contextRef="#ctx0" brushRef="#br0" timeOffset="170269">20232 6579 24575,'0'36'0,"0"-1"0,0 0 0,0 0 0,0 0 0,0 1 0,0 3 0,0 0 0,0-2 0,0-1 0,0 3 0,0 0 0,1-3 0,-2-1 0,-6 1 0,-2-2 0,8-6 0,-1-1 0,-7 8 0,2-3 0,7-9 0,0 9 0,27-35 0,9-10 0,-14 4 0,3-1 0,7-1 0,5-1 0,-4-1 0,-4-5 0,-4 1 0,11-3 0,-5 5 0,-27-1 0,12 12 0,-16-12 0,0 1 0,0 11 0,0-12 0,0 16 0</inkml:trace>
  <inkml:trace contextRef="#ctx0" brushRef="#br0" timeOffset="171569">20003 6932 8191,'0'-20'0,"16"5"3276,3 15-1489,1 0 1031,-5 0-2818,1 0 1719,4 0-1719,23-16 1638,-10 8 0,2-3 0,6-15 0,1 1-1522,3 13 0,0 0-116,-9-13 0,-2 3 0,-6 20 0,-5 0 0,-3-14 0,-4 16 0</inkml:trace>
  <inkml:trace contextRef="#ctx0" brushRef="#br0" timeOffset="172932">21044 7267 24575,'0'36'0,"0"-8"0,0 2 0,0 5 0,0 3 0,0 9 0,0 4-271,-4-13 0,-1 0 0,-2-1 271,-6 10 0,-2-1 0,5-9 0,-2 2 0,-3-6 133,-15-2 1,1-3-134,17 8 0,1-5 135,-20-12-135,15 13 0,12-28 0,-12 11 0,16-15 0</inkml:trace>
  <inkml:trace contextRef="#ctx0" brushRef="#br0" timeOffset="175930">21185 6650 24575,'27'8'0,"1"0"0,6 7 0,-2 5 0,-8 6 0,-1 3 0,11-1 0,1-1 0,-4-1 0,1-1 0,-5-7 0,0-1 0,1-3 0,-5-1 0,-3 5 0,-4-10 0,-1-8 0,-11 0 0,12-8 0,-16 6 0,0-6 0</inkml:trace>
  <inkml:trace contextRef="#ctx0" brushRef="#br0" timeOffset="178768">20814 6385 24575,'0'20'0,"0"11"0,0-11 0,16 15 0,-12-7 0,12 5 0,-1 10 0,5-4 0,-10 1 0,-1 2 0,-1-12 0,0-1 0,1 17 0,-2 2 0,-6-13 0,-1 0 0,3-1 0,9 9 0,-1 0 0,-9-9 0,-2 1 0,0-2 0,4 4 0,0-3 0,-4-7 0,0 1 0,0 9 0,0 0 0,-1-8 0,2-1 0,7 3 0,0 1 0,-7 3 0,2-4 0,12-7 0,-15 23 0,0-27 0,0-1 0,0 13 0,-15-13 0,11 24 0,-8-16 0,0-1 0,10 21 0,-1-21 0,-2-1 0,-10 11 0,11-1 0,-12-16 0,16-3 0</inkml:trace>
  <inkml:trace contextRef="#ctx0" brushRef="#br0" timeOffset="181080">21149 6615 24575,'0'33'0,"0"0"0,0 11 0,0 2 0,0-8 0,0 1 0,0 2-652,0 5 1,0 1 0,0-1 651,0-1 0,0-1 0,0 0 0,0 1 0,0-1 0,0 1 0,0 2 0,0 0 0,0-2 0,0-10 0,-1-2 0,2 1 210,4 1 0,1-1 0,-1-1-210,-4 0 0,2-4 322,13 9-322,-16 1 0,0-35 0,0 11 1002,0-30-1002,0 3 0,0-16 0,0-9 0,0-2 0,1-6 0,-2 0-578,-3-2 1,-2 0 0,0-4 577,2 9 0,0-3 0,1-2 0,-1 2 0,-1 2 0,1 4 0,-1 3 0,0 0 0,0-2 0,-3-4 0,-1-3 0,0 2 0,3 3 0,4 4 0,2 4 0,-2-2-98,-3-6 1,-1 0 0,2 2 97,3 4 0,2 2 0,-1-3 0,0 1 0,0 4 0,0 1 0,0-10 0,0 13 0,0 1 1705,0 6-1705,0-13 319,0 28-319,0-11 0,0-1 0,0 12 0,15-12 0,-11 16 0,28 0 0,-13-15 0,17 11 0,-12-4 0,3 0 0,-1 7 0,2 2 0,11-2 0,1 2 0,-4 6 0,0 2 0,4-1 0,-1 3 0,-4 5 0,0 4 0,5 4 0,-1 3 0,-2 0 0,-2 1 0,-2-2 0,-3 2 0,-4 2 0,-1-1 0,2-1 0,-3-3 0,-1 7 0,-4-6 0,-6-5 0,-13-18 0,0 13 0,0 0 0,0-12 0,0 11 0,0 1 0,-16 19 0,7 0 0,-2 1 0,-5-11 0,-3 1 0,-5 16 0,-3-4 0,4-21 0,-1-2 0,-2 11 0,-1-1 0,-2-14 0,-1-3 0,3 1 0,0-2 0,0-6 0,-1-2 0,-6 2 0,1-2 0,5-5 0,1-4 0,-4-6 0,0-3 0,-5-3 0,3-3 0,9-2 0,1 1 0,-4 4 0,3 1 0,4-14 0,-11 15 0,27 4 0,-12 1 0,16 11 0,0-12 0,0 16 0,0 0 0,0 0 0</inkml:trace>
  <inkml:trace contextRef="#ctx0" brushRef="#br0" timeOffset="182415">22190 6209 24575,'0'35'0,"0"-3"0,0 3 0,0 1 0,0 2 0,0 10 0,0 2-732,0-11 1,0 2 0,0-1 731,0-1 0,0 0 0,0 0 0,0 5 0,0 1 0,0 0 0,0-4 0,0 1 0,0-2 0,0-1 0,0-2 0,0 1 159,-1-2 1,1-1 0,1 0-160,7 14 0,0 0 0,-8-5 0,4 0 0,9-12 0,5 0 0,-2-2 0,-5 0 0,1-1 0,12 15 0,3-6 415,8-14-415,-16 9 0,-2-4 0,2-21 0,-3 11 0,0 1 1118,3-2-1118,9-6 182,-11 3-182,7 1 0,-20-28 0,11 8 0,-15-15 0,0 3 0</inkml:trace>
  <inkml:trace contextRef="#ctx0" brushRef="#br0" timeOffset="183949">22525 6315 24575,'8'25'0,"0"1"0,0 8 0,3 2 0,14 5 0,1 1 0,-7 2 0,2 0 0,0-17 0,3-2 0,-3 1 0,0 11 0,-3-3 0,0-14 0,0-1 0,0 7 0,-5-5 0,-9-17 0,12 12 0</inkml:trace>
  <inkml:trace contextRef="#ctx0" brushRef="#br0" timeOffset="184955">23107 6279 24575,'0'26'0,"0"-1"0,0 15 0,0 0 0,0 2 0,0-17 0,0 1 0,0 15 0,0 2 0,0-4 0,0 1 0,0-7 0,0 3 0,0 0-219,1 3 1,-1 0 0,-1 1 218,-3 1 0,-2 0 0,1 0 0,4 3 0,1 0 0,-3-2 0,-6-8 0,-3 0 0,1 0 0,4 6 0,1 1 0,0-3 0,-3 4 0,-2-1 0,-6 2 0,3 0 0,12-6 0,0-4 0,-14 7 0,16 7 0,0-43 0,0 11 0,0-15 0</inkml:trace>
  <inkml:trace contextRef="#ctx0" brushRef="#br0" timeOffset="185832">23301 6985 24575,'43'0'0,"1"0"0,-15 0 0,0 0 0,14 0 0,-3 0 0,-1 0 0,-4 0 0,-19 0 0,-16 0 0,0 0 0,0 0 0</inkml:trace>
  <inkml:trace contextRef="#ctx0" brushRef="#br0" timeOffset="186848">23301 7391 24575,'28'0'0,"-1"0"0,-1 0 0,-1 0 0,10 0 0,1 0 0,-17 0 0,-3 0-820,-16-16 1,0 12 0,0-12 0</inkml:trace>
  <inkml:trace contextRef="#ctx0" brushRef="#br0" timeOffset="191320">24113 6315 24575,'0'35'0,"6"-10"0,3 1 0,0 1 0,2 1 0,4 2 0,3 2 0,0 0 0,1 6 0,1 0 0,2-2 0,3 1 0,-5 0-1057,-10-5 1,-3 0 0,-1 2 1056,3 2 0,0 3 0,-1 1 0,-2 0 0,-4-2 0,-2 1 0,-2 0 0,2 2 0,1 0 0,1 2 0,-1 2 0,-1-1 0,-4-2-501,-5-3 1,-3-1 0,-2-1 0,-1 0 0,2 2 500,1 7 0,2 1 0,-1 1 0,-2 0 0,-4-3 0,-5-3 0,-4-2 0,-3-1 0,2 0 0,2 1 0,5-2 0,2 1 0,0 1 0,1-2 0,-2 1-86,-3-2 0,-1 0 0,0 0 0,1-2 0,2-1 86,-1 8 0,3-3 0,-2 1-85,0-5 1,-2 1-1,1-2 1,2-3 84,-2 3 0,3-2 615,-1 12 1,2-5-616,2-16 658,15 8 1,0-31-1,0 0 1</inkml:trace>
  <inkml:trace contextRef="#ctx0" brushRef="#br0" timeOffset="192548">24624 6932 24575,'43'0'0,"0"0"0,-9-7 0,-1-2 0,9 0 0,0-1 0,-8 1 0,-5-2 0,-9-5 0,-1 1 0,28 11 0,-43-12 0,12 16 0</inkml:trace>
  <inkml:trace contextRef="#ctx0" brushRef="#br0" timeOffset="193530">24554 7391 24575,'19'19'0,"28"-3"0,-23-16 0,1 0 0,1 0 0,9 0 0,0 0 0,-7-16 0,-11 12-820,-9-27 1,-8 27 0,0-12 0</inkml:trace>
  <inkml:trace contextRef="#ctx0" brushRef="#br0" timeOffset="194701">22966 9260 24575,'26'0'0,"-1"0"0,10 0 0,1 0 0,-7 0 0,0 0 0,6 0 0,-3 0 0,3 0 0,-7 0 0,5 0 0,-5 0 0,-9 0 0,-3 0 0,-16 0 0,0 0 0</inkml:trace>
  <inkml:trace contextRef="#ctx0" brushRef="#br0" timeOffset="195530">22896 9825 24575,'33'0'0,"0"0"0,10 0 0,0 0 0,-3 0 0,-17 0 0,24 0 0,-43 0 0,12 0 0</inkml:trace>
  <inkml:trace contextRef="#ctx0" brushRef="#br0" timeOffset="214450">23883 6350 24575,'0'35'0,"0"1"0,0 2 0,0 2 0,0 3 0,0 2 0,0 4 0,0 0 0,0-4 0,0 0 0,0-8 0,0 1 0,0-3 0,0 3 0,0 0 0,0-2 0,0 2 0,0-2 0,0 2 0,0-1 0,0 6 0,0 0 0,0-12 0,0 1 0,0 10 0,0 0 0,0-9 0,0 1 0,0 9 0,0 0 0,0-15 0,0-1 0,0 7 0,0-2 0,0 8 0,0 3 0,0 6 0,0-18 0,0-5 0,0-1 0,0-5 0,0 11 0,0-27 0,0 12 0,0-16 0,16 0 0,-12 0 0,27-16 0,-11-19 0,-2 16 0,-1-2 0,-7-5 0,0 1 0,21 6 0,-27 3 0,12 16 0,-16-8 0,0 6 0,0-21 0,0 19 0,0-12 0</inkml:trace>
  <inkml:trace contextRef="#ctx0" brushRef="#br0" timeOffset="215849">23742 6985 24575,'26'0'0,"-1"0"0,3-7 0,-1-2 0,12-2 0,-7-7 0,-48 10 0,-4 8 0,-15 0 0,10 0 0,-1 0 0,-13 0 0,12 0 0,3 0 0,4 0 0,5 0 0,62 0 0,-19 0 0,3 0 0,2 0 0,4 0 0,-2 0 0,12 0 0,-3 0-656,-11 0 1,-4 0-1,5 0 1,-27 0 0</inkml:trace>
  <inkml:trace contextRef="#ctx0" brushRef="#br0" timeOffset="221985">24060 9384 24575,'0'-20'0,"0"-3"0,0 21 0,0-22 0,0 20 0,-16-11 0,12 15 0,-27 0 0,11 0 0,-15 15 0,0-11 0,-1 20 0,11-16 0,-1 1 0,-13 19 0,13-12 0,1 3 0,6 6 0,3 1 0,-11 13 0,9-6 0,2 1 0,4 5 0,4-13 0,1-1 0,7 3 0,0 5 0,0-21 0,0 19 0,15-11 0,-11 15 0,20-16 0,-6 13 0,9-28 0,-2 3 0,1 1 0,13 8 0,-12-14 0,-3 0 0,-4 14 0,11-16 0,-27-16 0,27 12 0,-27-43 0,11 28 0,2-1 0,-7-10 0,-1-3 0,8-2 0,2 2 0,-5 9 0,-1 1 0,-3-10 0,-2-1 0,-4 6 0,-1 1 0,-2-1 0,-2 1 0,1 0 0,0 3 0,0 5 0,0 3 0,0 16 0,0 0 0,0 0 0</inkml:trace>
  <inkml:trace contextRef="#ctx0" brushRef="#br0" timeOffset="223035">24289 9860 24575,'0'35'0,"0"-15"0,0-4 0,0-16 0</inkml:trace>
  <inkml:trace contextRef="#ctx0" brushRef="#br0" timeOffset="224870">24765 9384 24575,'-19'0'0,"-13"0"0,28 16 0,-27-13 0,27 29 0,-27-13 0,27 17 0,-11-12 0,-1 3 0,5 18 0,2 4 0,-9-10 0,1 2 0,8 0 0,4 3 0,-1-3 0,-3-3 0,2-2 0,6 0 0,2-1 0,-1-9 0,0-1 0,0 10 0,0-16 0,0-3 0,0-8 0,16-6 0,-12 6 0,27-8 0,-27 0 0,12-8 0,-16-25 0,0 17 0,0-15 0,0-1 0,0 9 0,0-10 0,0-1 0,0-5 0,0 13 0,0 1 0,0-10 0,0 15 0,0 4 0,0 16 0,0 0 0,-16 0 0,12 16 0,-11-12 0,15 27 0,0-27 0,0 28 0,0-29 0,0 13 0,0-16 0,0 0 0,0 16 0,0-12 0,0 11 0,0-15 0,0 0 0,0 0 0</inkml:trace>
  <inkml:trace contextRef="#ctx0" brushRef="#br0" timeOffset="226282">24924 9895 24575,'0'36'0,"0"-17"0,0 13 0,0-28 0,0 27 0,0-27 0,0-4 0,0-4 0,0-27 0,0 27 0,0 4 0,0 4 0,0 11 0,0-15 0,0 0 0</inkml:trace>
  <inkml:trace contextRef="#ctx0" brushRef="#br0" timeOffset="230333">24183 10813 24575,'-15'-36'0,"11"1"0,-28 0 0,28 0 0,-27 15 0,27 4 0,-12 16 0,9 0 0,5 0 0,-22 0 0,20 0 0,-27 0 0,27 0 0,-27 0 0,11 16 0,0-12 0,-11 27 0,11 4 0,-5-1 0,-1 3 0,15-3 0,-1-1 0,-13-7 0,3 1 0,19 1 0,2-2 0,-15-2 0,16 11 0,0-3 0,0-28 0,0 27 0,0-27 0,16 12 0,4-1 0,4-12 0,3-2 0,12 15 0,-14-15 0,1-2 0,9 1 0,0 0 0,-15 0 0,-4 0 0,-16-16 0,0-19 0,6 1 0,3-3 0,-3 5 0,0-2 0,0 1 0,0-3 0,0 5 0,-2 5 0,-1 1 0,-2-9 0,-2 1 0,1-2 0,0 15 0,0 5 0</inkml:trace>
  <inkml:trace contextRef="#ctx0" brushRef="#br0" timeOffset="231830">24289 10883 24575,'0'20'0,"0"3"0,0-5 0,0-6 0,0 3 0,0-15 0,0 16 0,0-12 0,0 12 0,0-16 0,0 0 0,0 15 0,0-11 0,0 12 0,0-16 0,0 16 0,0 3 0,0 17 0,16-1 0,-12-16 0,11-3 0,-15-16 0,0-16 0,0-19 0,0 8 0,0-1 0,0 1 0,0-1 0,0 1 0,0 3 0,0 5 0,0 19 0,0 19 0,0 1 0,0-4-820,0-16 1,0 0 0,0 0 0</inkml:trace>
  <inkml:trace contextRef="#ctx0" brushRef="#br0" timeOffset="233498">24430 10883 24575,'26'-35'0,"-15"15"0,21 5 0,-28 15 0,11 0 0,17 0 0,-9 0 0,9 6 0,3 3 0,-7 0 0,-1 2 0,1 6 0,-1 1 0,16 2 0,-10 3 0,-21-5 0,4 9 0,-16-7 0,0 11 0,0-11 0,0 15 0,-16 1 0,4-17 0,-21 12 0,21-27 0,-4 12 0,16-16 0,-15 0 0,11 0 0,-12-16 0,16 12 0,0-11 0,16 15 0,-12 0 0,27 0 0,-19 0 0,5 0 0,7 0 0,-20 15 0,12-11 0,-16 12 0,0-16 0,0 16 0,0-12 0,0 27 0,0-27 0,-16 35 0,4-17 0,-4-1 0,-1 1 0,-11 13 0,9 0 0,-13-15 0,28-4 0,-11-16 0,15-16 0,0 12 0,0-12 0</inkml:trace>
  <inkml:trace contextRef="#ctx0" brushRef="#br0" timeOffset="240932">24448 10195 24575,'35'16'0,"0"-12"0,-15 12 0,-4-16 0,-16 0 0,0-16 0,0 12 0,0-27 0,0 27 0,15-12 0,-11 16 0,12-16 0,-16 12 0,16-11 0,3 7 0,1 6 0,-4-6 0,-16 8 0,0 0 0,15 0 0,-11-16 0,12 12 0,-16-11 0,0-1 0,15 12 0,-11-27 0,12 11 0,-16 1 0,0 3 0,0 16 0,0-16 0,0 12 0,0-27 0,0 11 0,0-15 0,-16 0 0,12 15 0,-11 5 0,15 15 0,0 0 0,-16 0 0,12 0 0,-11 0 0,-1 0 0,-4 0 0,-15 0 0,0 0 0,-1 0 0,17 0 0,3 0 0,16 15 0,0-11 0,0 12 0</inkml:trace>
  <inkml:trace contextRef="#ctx0" brushRef="#br0" timeOffset="254532">14006 776 24575,'0'41'0,"0"0"0,0-14 0,0 1 0,0 17 0,0 7 0,0-2-565,0-14 0,0-1 0,0 0 565,0 9 0,0 2 0,0-3 0,0-6 0,0-3 0,0-1 274,0 8 1,0-3-275,0-10 0,0-1 280,0 8-280,0-4 0,0-27 0,0 12 866,0-32-866,0-19 0,0 9 0,0-3 0,-8-10 0,0 0 0,7 3 0,-2-1 0,-13-9 0,1-2 0,13 3 0,0 0 0,-14-1 0,0 2 0,14 4 0,0 1 0,-6-4 0,1 2 0,6 15 0,2 1 0,-1-9 0,0 1 0,0-2 0,0 0 0,0 15 0,15-11 0,21 27 0,-14-12 0,3 1 0,9 12 0,0 2 0,13-15 0,-14 14 0,1 4 0,-5 4 0,-3 4 0,13 9 0,-13-10 0,-5 2 0,-17 20 0,12-11 0,-16 15 0,1-10 0,-2 1 0,-6 1 0,-2 1 0,0-1 0,-2 1 0,-5 2 0,-3-1 0,3-9 0,-3-3 0,-6-3 0,-1-1 0,6 3 0,1 0 0,-6-6 0,-1-1 0,-17 11 0,5 11 0,-5-27 0,24 12 0,3-16 0</inkml:trace>
  <inkml:trace contextRef="#ctx0" brushRef="#br0" timeOffset="255670">14976 441 24575,'-8'39'0,"0"0"0,6 5 0,0 1 0,-6 3 0,0 2 0,7-15 0,2 1 0,-1-2 0,0 12 0,0-1 0,0-6 0,0 0 0,0-4 0,0-1 0,0-3 0,0 0 0,6 5 0,4-1 0,7-7 0,1-1 0,1 7 0,2-2 0,3-11 0,3-2 0,-1 1 0,-1 3 0,-10 2 0,1-1 0,16-9 0,1 1 0,-18 10 0,1-1 0,10-15 0,-1 0 0,-6 21 0,-3-27 0,-16 12 0</inkml:trace>
  <inkml:trace contextRef="#ctx0" brushRef="#br0" timeOffset="257081">15240 582 24575,'24'21'0,"-1"-1"0,13 3 0,3 1 0,-4 3 0,2 2 0,1 2-498,0-1 1,0 0-1,-1 0 498,-1-3 0,-1-1 0,-2 3 0,-5 5 0,-1 1 0,0-4 0,2-13 0,2-3 0,-4 3 242,2 23 1,-3 0-243,-4-20 0,-1-3 247,12 18-247,-21-5 0,3-27 0,-15 12 0,0-16 0</inkml:trace>
  <inkml:trace contextRef="#ctx0" brushRef="#br0" timeOffset="257985">15311 1482 24575,'29'-32'0,"-1"1"0,1 0 0,1-4 0,0-1 0,0-1 0,-5 5 0,-1-2 0,0 0 0,1 1-456,1-1 1,1 1 0,-1-1 0,-1 1 455,3-9 0,-1 0 0,0 3 0,2 4 0,1 3 0,-2 1 0,0-7 0,-1 5 294,-4 15 0,-3 1-294,-3-14 75,-9 27 0,-8-12 1,0 16-1</inkml:trace>
  <inkml:trace contextRef="#ctx0" brushRef="#br0" timeOffset="258882">16352 1393 24575,'0'39'0,"0"-1"0,-4 10 0,0 2 0,3-17 0,1 1 0,-1 1 0,-1 5 0,0 1 0,-2-3 0,-3 4 0,-2-1 0,0 3 0,-1-2 0,1-14 0,-2-1 0,-6 0 0,3-3 0,10-5 0,-12 13 0,16-28 0,0 11 0</inkml:trace>
  <inkml:trace contextRef="#ctx0" brushRef="#br0" timeOffset="260331">16422 441 24575,'35'18'0,"1"-1"0,-3 2 0,2 2 0,-1-2 0,1 1 0,0 1 0,-1 3 0,1 3 0,-4-3 0,-6-5 0,-3 1 0,5 5 0,-3 1 0,-4 9 0,11-15 0,-27 11 0,12-27 0,-16 12 0,0-16 0,0 0 0,0 0 0</inkml:trace>
  <inkml:trace contextRef="#ctx0" brushRef="#br0" timeOffset="261299">17198 335 24575,'-35'0'0,"14"20"0,-1 7 0,0-5 0,-2 3 0,1 3-820,2 4 1,1 6 0,0 1 0,-1 1 429,0-6 0,0 1 0,-2 1 0,2 0 1,1 1 389,2 1 0,1 1 0,1 1 0,0-1 0,1 1-71,0-1 0,0 0 1,1 0-1,1 0 1,1-1 70,0 7 0,1-1 0,1 0 0,0-1 0,1-2 0,-1-1 0,1-1 0,2 0 0,0 9 0,1-1 0,-1-1 243,-3-4 0,-2-1 0,3 0-243,6-3 0,3 0 0,-1-1 0,-4-1 0,-1 0 0,1-2 0,4 13 0,2-4 0,-1-9 0,0-5 620,0 4 0,0-25 1,0-8-1</inkml:trace>
  <inkml:trace contextRef="#ctx0" brushRef="#br0" timeOffset="262882">17533 71 24575,'17'31'0,"0"0"0,0 1 0,2 2 0,-1 2 0,0 1 0,-3-1 0,-2 1 0,1 1 0,-1 0-735,1 0 1,-1 0 0,0 1 0,-2-1 734,-1 2 0,0 0 0,-2 0 0,-1-1 0,1 7 0,-2-2 0,0-1 225,1-4 1,-1-1 0,-3-1-226,-9 8 0,-4-2 270,1-3 0,-2-1-270,-5-4 0,-3 0 0,2 1 0,-1-1 0,1-7 0,-1-1 755,1-5 0,-2-1-755,-9 3 0,-3 1 0,3-2 0,0 1 0,2-2 0,0 3 0,-1-2 0,-9 5 0,2-1 105,6 0 0,1-3-105,0-13 0,3-2 0,4 6 0,5-15 0</inkml:trace>
  <inkml:trace contextRef="#ctx0" brushRef="#br0" timeOffset="263883">18521 670 24575,'33'0'0,"1"0"0,12 0 0,6 0 0,-7 0 0,4 0 0,0 0-564,0 0 0,-1 0 1,0 0 563,-6 0 0,-1 0 0,-1 0 0,-1 0 0,0 0 0,-7 0 547,11 0-547,-7 0 0,-9 0 280,-23 0-280,12 0 0,-16 0 0,0 0 0</inkml:trace>
  <inkml:trace contextRef="#ctx0" brushRef="#br0" timeOffset="265064">18715 1288 24575,'26'0'0,"-1"0"0,16 0 0,4 0 0,-12 0 0,1 0 0,1 0 0,6 0 0,1 0 0,-1 0 0,9 0 0,-2 0 0,-3 0 0,-4 0 0,-2 0 0,-7 0 0,-32 0 0</inkml:trace>
  <inkml:trace contextRef="#ctx0" brushRef="#br0" timeOffset="266504">19932 706 24575,'0'41'0,"0"0"0,0 0 0,0 0 0,0 7 0,0 1 0,0 0 0,0-1 0,0-2 0,0 0 0,0 0 0,0 0-656,0-4 1,0 0-1,0 0 1,0 0 0,0-4 548,0 10 0,0-2 0,0-3 107,0-2 0,0-2 0,0-5 561,0-6 1,0-3-562,0 14 589,0-35-589,0 12 0,-15-40 0,12 1 0,2-7 0,-8-3 0,-5-5 0,0-4 0,4 3 0,3-8 0,3 2 0,-1-3 186,-2 4 1,-2-3 0,0 1-1,1 3-186,-1 0 0,0 3 0,3 2 0,4-12 0,0 2-30,-3 13 0,-1 0 0,2 1 30,3-8 0,2 1 0,-1-2 0,0 0 0,0 7 0,0 2 0,0 5 0,0 3 0,0-10 1134,15 13-1134,-3 5 96,21 6-96,10-3 0,-9 13 0,3 4 0,0-2 0,0 0 0,-1-2 0,-1 4 0,-4 7 0,-3 5 0,-8 3 0,-3 4 0,-2 1 0,-3 3 0,-2 7 0,-4 2 0,-5-6 0,-2-1 0,2 1 0,-2-1 0,-6-1 0,-2-1 0,5 2 0,-3-3 0,-16-8 0,-3-1 0,3 10 0,-1-1 0,-17-1 0,-5-3 0,0-1 0,2 2 0,10 5 0,2-1 0,-4-15 0,7-1 0,17 7 0,-3-16 0</inkml:trace>
  <inkml:trace contextRef="#ctx0" brushRef="#br0" timeOffset="267648">20585 670 24575,'-18'41'0,"1"1"0,3-2 0,0 6 0,2 2 0,1-2 0,3-6 0,3 0 0,0 0 0,-1 3-656,0 2 1,-2 3-1,1 2 1,1-2 0,2-4 625,2 6 1,3-3-1,0-1 30,-1-1 0,0 0 0,0-2 463,0 7 1,0-2-464,-2-4 0,4-4 581,13 7-581,-6-20 0,2-3 0,24 12 0,1-17 874,-15 6 1,1-3-875,15-14 54,-15 16 1,-1-1-55,14-19 0,-15 27 0,-4-27 0,-16 12 0</inkml:trace>
  <inkml:trace contextRef="#ctx0" brushRef="#br0" timeOffset="268482">20850 1076 24575,'19'27'0,"1"1"0,-1-1 0,4 4 0,1 0 0,2 1 0,-3-3 0,2 0 0,1 0 0,-2 2-450,-1 3 0,-1 1 1,0 0-1,1-4 450,7 0 0,0-4 0,-4 1 0,-5 17 0,-3-3 291,8-14 0,-5-5-291,-17-4 74,12-3 0,-16-16 1,0 0-1</inkml:trace>
  <inkml:trace contextRef="#ctx0" brushRef="#br0" timeOffset="269666">20673 2028 24575,'33'-25'0,"1"0"0,-4-3 0,2-2 0,4 1 0,-3 7 0,3 2 0,1-1 0,0-2-820,1-5 1,1-3 0,-1 0 0,0 1 658,-4 5 1,-1 1 0,0 0-1,0 0 161,-2-1 0,-1 1 0,0 0 0,-1-1 320,5-9 0,-1-1 1,-2 0-321,-5 2 0,-2 0 0,0 1 0,0 2 0,-1 0 0,-3-1 0,-6-3 0,-3-2 0,-1 5 348,0 4 0,-1 3-348,1-10 0,-4 3 0,-6 4 0,0 7 510,0 4 0,0 16 1,0 0-1</inkml:trace>
  <inkml:trace contextRef="#ctx0" brushRef="#br0" timeOffset="270964">21731 194 24575,'21'33'0,"0"1"0,1 2 0,3 2 0,-2-4 0,1 1 0,-1 2-631,-3 0 0,-2 1 0,-1 1 631,1 1 0,-1 1 0,-1 1 0,-2 2 0,-3 1 0,-1-1 0,-2 0 0,-2-1 0,0 4 0,-1-2 0,-1 3 0,0 0 0,-1-3 0,-2-4 0,-1-2 0,-1 2 0,-1 3 0,0 4 0,-2-1 0,-4-3 0,-6-3 0,-4-3 0,-1 0 0,2-5 0,-1 1 0,-1-1 0,-2 0-330,-2 3 1,-1-1-1,-2 0 1,1-1 329,-4 5 0,-1 0 0,1 0 0,2 2 0,1 1 0,1-3 284,-3 3 1,1-2-285,5-11 0,-2-1 0,3-1 0,1 5 0,1-1 0,1 5 0,1-1 0,-1-8 0,5 0 443,11 1 1,0-5-444,-14-3 0,16-4 0,0-16 0</inkml:trace>
  <inkml:trace contextRef="#ctx0" brushRef="#br0" timeOffset="273120">22508 882 24575,'2'42'0,"1"0"0,-1-1 0,-2 3 0,0-1 0,2 2 0,6-6 0,3 1 0,0 0 0,-1 1-622,-4 2 1,-2 1-1,1-1 1,3-2 621,8 1 0,2-3 0,-1 1 0,-3 4 0,-3-1 0,-1 0 102,-3-7 0,-2-1 0,3-2-102,8 1 0,-1-2 261,-13 4 0,0-5-261,14-11 0,-16-5 0,0-15 1259,0-31-1259,-7 6 0,-2-5 0,1-5 0,0-7 0,-1-1 0,-1 2 0,-3 0 0,-1 1 0,2-2-115,2 1 0,2-3 0,-1 0 0,0 4 115,-2 3 0,0 3 0,2 1 0,6-8 0,2 0 0,-7-2 0,0 0 0,8 7 0,0 1 0,0 7 0,0 1 0,0-2 0,0 0 0,0 2 0,0 1 0,-1-6 0,2 1 429,6 3 1,2 1-430,0 1 0,2 1 0,8-10 0,13 15 0,-13-11 0,17 27 0,-11-4 0,1 0 0,13 8 0,-13 0 0,-1 0 0,2 0 0,6 16 0,-5 19 0,-9 4 0,-2-13 0,-2-1 0,-11 11 0,5-11 0,-3 1 0,-21 13 0,-1-17 0,-4-1 0,-1-3 0,-5-3 0,-14 0 0,-4-2 0,11-4 0,0 1 0,-11 6 0,1 0 0,15-6 0,1-1 0,0 1 0,3 0 0,5 6 0,3-16 0,16 0 0,0 0 0</inkml:trace>
  <inkml:trace contextRef="#ctx0" brushRef="#br0" timeOffset="274685">23513 512 24575,'0'31'0,"0"0"0,0 11 0,0 1 0,0-2 0,0 0 0,-1 4 0,2 0 0,5-1 0,4-2 0,-1-10 0,1-1 0,-1 3 0,2 1 0,13 4 0,-1 0 0,-19-10 0,0 1 0,24 12 0,-1-2 0,-22-1 0,14-12 0,2-3 0,-2 4 0,17 5 0,-11-27 0,1 0 0,-7 9 0,1 1 0,6-6 0,-1 0 0,-6 9 0,4-3 0,1 0 0,0 3 0,19 1 0,-10 11 0,-21-27 0,4 12 0,-16-16 0,0 0 0,15 0 0,-11 0 0,12 0 0,-16 0 0</inkml:trace>
  <inkml:trace contextRef="#ctx0" brushRef="#br0" timeOffset="275781">23919 706 24575,'19'15'0,"5"1"0,-1 4 0,1 19 0,-3-13 0,1-1 0,11 10 0,-5 0 0,7 1 0,0-9 0,1-9 0,-1 5 0,0-3 0,0-1 0,-15-3 0,-4-16 0,-16 0 0,0 0 0,0 0 0</inkml:trace>
  <inkml:trace contextRef="#ctx0" brushRef="#br0" timeOffset="276868">24483 547 24575,'0'40'0,"0"1"0,0-1 0,-7 3 0,-2 3 0,7-1 0,3 7 0,-1 2 0,-2-6-925,-6-2 0,-1-4 0,2 2 925,5-4 0,2 3 0,1 0 0,-2-5 0,-1-2 0,0-3 0,-2 0 293,-1 2 1,-1-1-1,2-3-293,2 2 0,0-3 228,-7-2 1,2-1-229,6 0 0,2-3 0,-1-5 0,0 13 1438,0-28-1438,0 11 0,0 1 0,0-12 0,0 12 0</inkml:trace>
  <inkml:trace contextRef="#ctx0" brushRef="#br0" timeOffset="278315">24518 370 24575,'36'16'0,"-1"4"0,-9 2 0,-1 7 0,-5 8 0,-1 4 0,-1-11 0,0 0 0,-3 2 0,-6 5 0,-5 2 0,3-1 0,9 8 0,-1-2 0,-12 0 0,-2-2 0,7-10 0,0-1 0,-7 4 0,-2-1 0,1 13 0,-8-22 0,0 1 0,6-1 0,0 0 0,-12 10 0,-3 1 0,0 4 0,-2 2 0,4-10 0,-2 3 0,-1 0 0,-2-1-549,-3-2 0,-2-1 1,0 1-1,0 2 549,3-1 0,0 2 0,1 1 0,-1 0 0,1-2 0,-4 6 0,0-2 0,1 0 0,0-1-205,2-2 1,0-1 0,1-1 0,0-1 204,-3 4 0,0-2 0,1-1 0,-5 8 0,1-3 0,5-9 0,1-3 0,-12 9 0,21-4 0,-3-27 0,15 12 0,0-16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48:24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17110 12629 24575,'-27'0'0,"-1"0"0,-20 6 0,-2 4 0,11 7 0,0 1-391,2-5 1,-3-2-1,3 5 391,6 5 0,3 3 0,-1-3 0,-11-1 0,2-1 191,10 4 1,1-2-192,-7-12 0,1-1 194,-6 16-194,13-15 0,1 1 0,-3 26 0,11-1 297,4-11 1,2 3-298,10 0 0,-2 1 0,-12-1 0,-1 1 0,13 5 0,2 0 0,-15 14 0,15-21 0,2 1 0,-1 3 0,0-1 0,0 10 0,7-5 0,2-1 0,11 6 0,-7-6 0,1 1 0,3-11 0,-1 1 0,-2 10 0,0 0 0,3-10 0,1-1 0,0 3 0,-1-1 0,19 11 0,-1-1 0,-10-17 0,1-1 0,0 2 0,3-3 0,16-5 0,4-2 0,-14 1 0,2 1 0,-1-1-422,-3-3 0,0-1 1,3 1 421,5 1 0,6 1 0,-2 1 0,-6-2 0,-2 2 0,-1 0-14,0-3 1,6 0-1,-1-2 1,-8-1 13,11-2 0,-11 2 0,0 0 0,10-4 0,-5 0 0,-10 2 0,2-4 631,-2-8 0,-1-3-631,9 2 0,-1 0 28,-7-2 1,-1-1-29,-1-2 0,-1 0 0,10-3 0,-20-5 0,-3-3 0,6-13 0,-6 8 0,-1-2 0,-1 7 0,0-1 0,8-10 0,-1-2 0,-6-3 0,-2-3-220,2 9 1,1-1 0,-4 0 219,-5 4 0,-3 0 0,1 0 0,4-6 0,1 0 0,-1 0 0,-3-9 0,-4 0 0,-1 9 0,-2-1 0,-3 1 0,-2 5 0,-2 1 0,-1 1 0,-1-3 0,-1 0 0,-3 4 0,-14-2 0,-5 5-63,-1 2 1,-2 3 62,3 6 0,-1 1 0,-5-2 0,0 3 0,15 6 0,1 0 0,-2-7 0,0 3 0,2 12 0,1 0 327,2-14 0,1 0-327,-2 14 0,-1 1 64,-7-15 1,-1 0-65,5 13 0,-1 2 0,-9-7 0,0 1 0,4 6 0,1 2 0,3-1 0,0 0 0,-5 0 0,1 0 0,0-1 0,-1 2 0,1 5 0,0 3 0,2-1 0,3 4 0,3 12 0,1 3 0,-5-7 0,3-1 0,5 16 0,-8-19 0</inkml:trace>
  <inkml:trace contextRef="#ctx0" brushRef="#br0" timeOffset="2585">16493 14023 24575,'-22'37'0,"1"0"0,-1 0 0,0 0 0,1-1 0,-1 1 0,1 1 0,0 0 0,0 1 0,0-1 0,-1 0 0,1 1 0,-1 0 0,-1 0 0,0 0 0,0 0 0,1 1 0,2-1-656,-2 6 1,2 1-1,0-1 1,2-1 0,0-3 492,0 0 0,0-3 0,2-1 0,-1 0 163,-3 9 0,1-2 0,-1-1 118,2-2 1,0-1 0,-1-1-119,2-5 0,-1-2 0,-1 0 0,-4 4 0,0 0 0,2-2 415,1 4 0,1-2-415,-3 3 0,1-3 0,-13 1 0,23 6 1993,-5-23-1993,0 11 750,12-27-750,-11-4 0,15-4 0,0-12 0,0 1 0,0-21 0,-16-11 0,7 7 0,-2-4 0,-6 4 0,-1-2-182,6 2 1,1-2 0,-1 2 181,-7-3 0,2 0 0,10 4 0,1-2 0,0 5 0,-3 10 0,2 2 0,6-12 0,2 5 0,-1 11 0,0 5 0,-16 62 0,14-16 0,1 4 0,-4-1 0,-2 2 0,3 2 0,3 4 0,1 2 0,1-1 181,-2-1 0,1-1 1,1 2-182,2-3 0,1 2 0,1 0 0,-1-2 0,-3 5 0,0-1 0,0-1 0,5 2 0,0-1 0,-2-4 0,-3-7 0,-2-3 0,1 19 0,0-22 0,0-7 0,16-4 0,-12-16 0,43-16 0,-10-4 0,4-3 0,-6 5 0,3-1 0,1-1-375,-3 1 0,1-2 1,1 1-1,0 2 375,7-2 0,0 2 0,-2 1 0,-6-1 0,-1-1 0,-1 5 0,14 4 0,-4 0 0,-16-6 0,-3 1 0,1 13 0,-3 0 0,-5-14 0,-3 16 0</inkml:trace>
  <inkml:trace contextRef="#ctx0" brushRef="#br0" timeOffset="4867">17851 14111 24575,'36'28'0,"0"-1"0,0 0 0,-6 2 0,-2 2 0,4 4 0,-6-7 0,3 4 0,1 2 0,1 0 0,0 1 0,-2-3-656,4 4 1,0-1-1,0-1 1,-1 2 0,0 2 125,-4-1 0,-1 2 1,0 1-1,0 0 0,0 0 1,2-3 529,-1-4 0,1-1 0,1 0 0,0-2 0,-2 1 0,-3-1 81,3 9 1,-3 0 0,-1-1-1,1-1-81,1-2 0,1 0 0,-1-1 0,-3-3 621,6 11 1,-3-1-622,-4 2 0,-1 0 0,-3-7 0,-3-2 0,-3 13 0,3-21 0,1-3 3250,4 5-3250,-11-3 0,1 1 758,7-6 0,-2-1-758,-11 16 120,11-19-120,-15-16 0,0-16 0,-6-16 0,-6-12 0,-1-1 0,1 5 0,-2 0 0,1-4 0,1-1 0,1-3 0,0-2 0,-2 1 0,-3 1 0,-2-1 0,0 2 0,5 5 0,5-6 0,0 2 0,-7 2 0,-4-3 0,6 9 0,10-2 0,-13 5 0,0 4 0,12 43 0,-11-8 0,20 17 0,5 8 0,-8 13 0,0 3 0,7-12 0,3 0 0,-1 3-432,-4 8 0,-2 4 0,2-1 432,4-2 0,2-1 0,-2 0 0,-1-2 0,-2 0 0,2-1-63,1-2 1,1-1-1,-2-1 63,-5 9 0,2-4 0,9-9 0,-1-3 0,-13-3 0,0-3 0,14-4 0,-47-5 0,0-19 0,-10-8 0,-3-5 0,3 3 0,-5 1 0,1 0 0,-3-4-188,10 2 0,-4-3 1,-1-1-1,0-1 1,1 1-1,5 0 188,-3 0 0,4 1 0,1-1 0,1-1 0,-2-4 0,0-1 0,1 0 0,2 5 88,-10-1 1,4 3-89,4-7 0,3 3 0,-3 2 0,16 0 0,3 5 0</inkml:trace>
  <inkml:trace contextRef="#ctx0" brushRef="#br0" timeOffset="7033">15381 16422 24575,'-35'0'0,"10"-7"0,-1-2 0,3 1 0,-1-3 0,-10-14 0,0-1 0,2 6 0,1 0 0,-4-6 0,-1 1 0,1 15 0,0 1 0,7-8 0,1 2 0,-2 13 0,-1 1 0,4-8 0,-1 2 0,-4 6 0,-1 2 0,-3-1 0,0 0 0,0 0 0,-1 0 0,1 0 0,0 0 0,7 0 0,1 0 0,-11-2 0,1 4 0,-4 14 0,12-16 0,-1 3 0,4 18 0,2 5 0,4-8 0,0 4 0,0 6 0,-3 9 0,1 2 0,5-2 0,5 2 0,5 0 0,-1 2-254,-6 3 1,-2 2-1,1 1 1,5-3 253,7-4 0,3-1 0,1-1 0,-4 2 0,-1 1 0,3-2 0,3 10 0,4 0 0,-2-14 0,1 2 0,3-3 0,13 8 0,1-2 0,-4 4 0,4-4 0,10-15 0,2-3 0,-9 12 0,5-1 0,6-16 0,8-4 0,4-1 0,-3 1 0,-8 1 0,-1 1 0,1-1 0,4-2-387,-3-4 0,3-1 0,2-1 1,1-1-1,-1 0 0,-4-1 387,9 1 0,-3 0 0,-1-2 0,0 0 0,0-2 0,1-1 0,-1-1 0,-3 1 298,1 0 0,-3 1 0,-2-2-298,9-4 0,-6-6 0,-11-10 0,-7-9 0,-12-1 0,-5-6 0,0-1-515,2-5 1,0-3 0,-6-2 514,-5 8 0,-4-4 0,-3 0 0,-1 0 0,0 2 0,-1 0 0,-1 3 0,-1-1 0,-2-1 0,1-1 0,-3-1 0,0-1 0,1 1 0,0 3 0,2 4 0,0 2 0,0 1 0,2-1 0,-5-13 0,2 0 0,4 2 0,6-6 0,2 4 0,-4 9 0,2 5 558,7-2 0,0 19 0,0 16 0</inkml:trace>
  <inkml:trace contextRef="#ctx0" brushRef="#br0" timeOffset="8737">16969 13705 24575,'0'-25'0,"0"-3"0,0-3 0,-2-5 0,4-2 0,6 4 0,4-2 0,-1 0-313,-4-2 0,0-1 0,3 2 313,8 5 0,3 3 0,-1-2 0,-7-1 0,-2-1 0,2 4 154,9 0 0,-1 3-154,-11-1 0,0 3 156,21 5-156,-27 3 0,12 16 0,-1 0 475,20 16-475,-8-1 0,1 5 0,8 13 0,-1 4 0,-6-1 0,-3 3 0,-10-9 0,-2 3 0,-1-2 0,5 6 0,-3-2 0,-8-3 0,-2-1 0,4-4 0,-2-3 0,-7 11 0,0-15 0,0-4 0,0-1 0,0-11 0,0 12 0,0-16 0,0 0 0</inkml:trace>
  <inkml:trace contextRef="#ctx0" brushRef="#br0" timeOffset="9783">17004 13511 24575,'26'0'0,"-1"0"0,6 1 0,1-2 0,4-6 0,0-1 0,-3 6 0,-3 0 0,5-14 0,-3 16 0,-28 0 0,11 0 0,1 0 0,-12-16 0,27 13 0,-11-13 0,15 0 0,0 12 0,-15-11 0,4 15 0,-22 0 0,5 0 0</inkml:trace>
  <inkml:trace contextRef="#ctx0" brushRef="#br0" timeOffset="12401">19262 16175 24575,'-5'34'0,"0"0"0,-1 0 0,2 1 0,-1 1 0,0 2 0,0 2 0,-2-3 0,0 2 0,-1 1 0,1 1 0,0 0-656,2 4 1,1 1-1,1 1 1,-1 0 0,1-1 328,-1-1 0,1-1 0,-1 1 0,1-1 0,1-1 327,1-2 0,0 0 0,1-1 0,1 0 0,0 0-20,2 10 1,0-1 0,2-1-1,0-3 20,1 1 0,1-2 0,-1-2 373,0-3 1,-1-1-1,4-6-373,5-4 0,3-5 0,19 13 0,-11-25 0,5-3 0,15 2 0,4-4 0,-4-5 0,2-2 682,-10 1 1,2 0 0,-2 0-683,12 2 0,0-4 0,-9-9 0,1-6 0,-2-2 73,-4-1 0,-2-1 1,1-5-74,-3-1 0,1-3 0,-1-3 0,-4 0 0,-4 1 0,-3-2 0,-1 1 0,2-1-374,4-3 0,2 0 1,-1 0-1,-4-1 374,-7-1 0,-3-2 0,-1 1 0,2 1 0,3 2 0,3 1 0,-1 1 0,-5-2 0,-5-1 0,-3-2 0,-2 1 0,1 1 0,2-8 0,0 2 0,-2 1-188,-3 6 0,-2 1 0,1-1 188,0-5 0,1-1 0,-2 2 0,-5-5 0,-4 0 0,-4 9 0,-4-2 0,-1 2 0,1 0 0,-1 2 0,-3 1 0,-7-1 0,-3 3 0,-1 1 0,4 6 0,-1 1 0,1 0 0,1-1 0,2-2 0,-2 5 100,-15 1 1,-1 3-101,5-8 0,0 1 0,4 5 0,-3 4 0,-6 8 0,-5 2 0,1 1 0,11-1 0,2 0 0,-2 2 1,-1 3 0,-1 1 1,-1 1-1,2-1-1,-7 0 0,1 0 0,3 0 0,-7-2 0,2 4 678,-2 12 1,2 4-679,10-9 0,4 5 0,7 17 0,3 5 0,-6-1 0,5 0-547,11-1 1,4-1 0,-1-5 0,2-3 0,7-2 0</inkml:trace>
  <inkml:trace contextRef="#ctx0" brushRef="#br0" timeOffset="14975">14341 16686 24575,'0'34'0,"0"-1"0,0 6 0,0 4 0,0 1 0,0 4 0,0-1-627,-1-1 1,1 0 0,1 0 626,3-1 0,3 1 0,-3-4 0,-2 4 0,0-4 303,7-10 0,-2-5-303,-7-7 311,0-5-311,-16-15 0,12-15 0,-27-5 481,20-4 0,2-3-481,-1 4 0,1-1 0,0-9 0,2-3 0,6-3 0,2 0 0,-1 10 0,0-1 0,0-12 0,0 2 0,0 1 0,-2 10 0,4-1 0,19-5 0,5 1 0,-9 8 0,2 1 0,14-11 0,2 6 0,8 10 0,-7 4 0,-1 16 0,-16 16 0,13 19 0,-29-8 0,-2 1 0,7 3 0,-1 1 0,-6 2 0,-2 1 0,2-4 0,-2 0 0,-5-3 0,-3-1 0,0 0 0,-2-3 0,-24 11 0,9-25 0,1 0 0,-7 21 0,-17-27 0,6 12 0,4-16 0,4 0 0,19 0 0,16 0 0,0-16 0,16 12 0,19-27 0,4 11 0,-9 10 0,-1 1 0,8-7 0,7 16 0,-19-1 0,0 2 0,15 15 0,-5-12 0,-4 27 0,-27 4 0,12 5 0,-16 3 0,0-10 0,0-21 0,0 19 0,-16-11 0,-3 15 0,-17-15 0,12-4 0,-3-1 0,0-13 0,0 0 0,2 14 0,2-1 0,-10-11 0,25 12 0</inkml:trace>
  <inkml:trace contextRef="#ctx0" brushRef="#br0" timeOffset="17184">20179 16475 24575,'-33'0'0,"0"0"0,3-1 0,1 2 0,-6 6 0,-1 1 0,1-7 0,4 2 0,10 13 0,2 0 0,-24-12 0,10 27 0,6-11 0,1 10 0,1 6 0,5-7 0,0 1 0,-6 5 0,1 1 0,14-6 0,3-2 0,-8 10 0,0 5 0,13-8 0,-13-15 0,16 11 0,-8-7 0,0 3 0,6 1 0,0 3 0,-6 12 0,1 0 0,6-11 0,2-1 0,-1 4 0,0-2 0,0 14 0,13-20 0,5-3 0,0-4 0,3-4 0,12-5 0,5-3 0,1 1 0,0-2 0,-3-6 0,1-2 0,2 1 0,0 0 0,-3 1 0,-1-2 0,-7-6 0,-2-2 0,1 0 0,-3-1 0,12-10 0,-17 4 0,-3 16 0,-16 0 0,0 0 0</inkml:trace>
  <inkml:trace contextRef="#ctx0" brushRef="#br0" timeOffset="43091">3034 15769 24575,'0'26'0,"0"-1"0,1 9 0,-2 3 0,-6 3 0,-1 2 0,7 2 0,-2 0 0,-12-4 0,-2-1 0,7-4 0,1 0 0,0 1 0,-2-1 0,-5 0 0,1 0 0,9-3 0,0-1 0,-11 4 0,1-1 0,4 13 0,-5-13 0,3-2 0,10-8 0,-12 23 0,16-43 0,0-4 0,0-51 0,0 12 0,0-5 0,0 10 0,0-5 0,0-1 0,0-1-701,0-7 0,0 0 0,0-2 0,0 0 701,0 7 0,0-2 0,0 1 0,0 0 0,0 2 0,0-5 0,0 1 0,0 2 0,0 1 0,0-6 0,0 3 0,0 6 0,0 6 0,0 5 0,0-6 0,16 19 0,-12 0 0,11 12 2804,-15-11-2804,24-1 0,7 0 0,6-3 0,-5 1 0,3-1 0,0 1-261,4-1 1,0 0 0,1 2 260,1 1 0,0 1 0,-4 3 0,-2 2 0,-3 2 0,-5 3 0,-3 2 0,7 11 0,-11 25 0,-3-10 0,1 1 0,0 3 0,-1 1 0,1 7 0,0-3 390,-1-12 1,1-1-391,1 7 0,-3-1 0,4 10 0,3 1 0,-21-9 0,6 6 0,-8-5 0,0 7 0,0 0 0,0 1 0,-8-17 0,6 13 0,-37-13 0,20-2 0,-1 2 0,-13-1 0,-5-1 0,-4 2 0,-2-3 0,6-6 0,2 0 0,4 3 0,1-3 0,-18-8 0,37 6 0,-3-8 0,15 0 0</inkml:trace>
  <inkml:trace contextRef="#ctx0" brushRef="#br0" timeOffset="44184">3987 15505 24575,'0'43'0,"0"0"0,0-2 0,0 0 0,0 3 0,0 0 0,0 3 0,0 0 0,0 2 0,0 0 0,-1-13 0,0 1 0,3-2 0,3-2 0,4 0 0,0-1 0,2 3 0,1-1 0,2-1-392,5-2 0,2-1 0,2-1 392,5-1 0,2-1 0,-2 1 0,-3 1 0,0 1 0,0-5 192,11-8 1,-2-3-193,-6 12 0,-5-5 194,-3-17-194,4 12 0,-23-16 0,7 0 0</inkml:trace>
  <inkml:trace contextRef="#ctx0" brushRef="#br0" timeOffset="45286">4586 16457 24575,'0'-25'0,"0"-1"0,0-5 0,0-3 0,0-3 0,0-7 0,-1-2 0,2-1-646,2 7 1,1-1 0,0 0 0,1 0 645,0 3 0,-1-1 0,1 2 0,1 2 0,2-16 0,3 4 411,6 10 0,-2 6-411,-11 3 425,11 13-425,-15 15 0,0 0 0,0 23 1334,0-1-1334,-1 12 0,2 6 0,6-4 0,2 3 0,2 5 0,1 7 0,0-1-334,-4-14 1,-1 1 0,1-1-1,1 2 334,2 4 0,1 1 0,1-1 0,0-1 0,2 6 0,0-2 0,-2-3 0,-3 4 0,3-4 0,12-11 0,-3-3 0,-18 7 0,12-16 0,-16-3-820,0-32 1,0 13 0,0-13 0</inkml:trace>
  <inkml:trace contextRef="#ctx0" brushRef="#br0" timeOffset="46552">4816 16510 24575,'-45'-20'0,"15"9"0,1-1 0,-10-6 0,3 6 0,21-3 0,15 15 0,0 0 0,0 0 0</inkml:trace>
  <inkml:trace contextRef="#ctx0" brushRef="#br0" timeOffset="48218">5098 15681 24575,'0'-14'0,"0"-15"0,-7 0 0,-2-5 0,0-9 0,-1 0 0,1 5 0,-2 1 0,-6 1 0,3 2 0,10-9 0,-12 9 0,16 23 0,0-21 0,-16 28 0,13-11 0,-13 30 0,16-11 0,0 12 0,0 0 0,16 11 0,-8-2 0,3 3 0,13 10 0,3 2 0,-9-10 0,0 0 0,1 1-204,1 1 0,1 1 1,1 0 203,1 1 0,1 1 0,-3-1 0,-4-1 0,-2 0 0,0-1 0,2-1 0,1-1 0,-2 0 0,2 14 0,0-2 0,0-11 0,-1 1 0,-7 9 0,-1 2 0,8-3 0,-2 2 0,-12-7 0,-3 1 0,1-1 0,7 7 0,-1-2 0,-6 3 0,-2-1 0,1-11 0,0 0 0,0 4 0,0 1 0,1-1 0,-2 0 305,-4 1 1,-5-1-306,-7-4 0,-2 1 0,9 3 0,-3-2 0,-20-9 0,3-1 0,26 3 0,0-1 0,-20-6 0,1-2 0,19 2 0,-27 12 0,27-27 0,-12 12 0,16-32 0,0 12 0,0-11 0</inkml:trace>
  <inkml:trace contextRef="#ctx0" brushRef="#br0" timeOffset="50568">2928 17198 24575,'0'35'0,"0"0"0,0 1 0,0 1 0,0 2 0,0 0 0,0 9 0,0 1 0,0-1-268,0-1 0,0-1 0,0-3 268,0-1 0,0-2 132,0-3 0,0-3-132,0 1 134,0-20-134,0-15 0,0-15 0,0-5 406,0-15-406,1 3 0,-2-3 0,-6 3 0,-1-2 0,6-8 0,2-5 0,-2 0-278,-5 7 1,-3 0-1,3-1 278,5-4 0,3 0 0,-2 2 0,-1 7 0,-1 1 0,0 2 0,3-9 0,0 5 0,0-2 0,0-8 0,0 43 0,0-11 0,0 15 833,0-16-833,8 12 0,14-18 0,5-3 0,-2 12 0,1 2 0,9-7 0,1 1 0,-3 7 0,0 4 0,-6 5 0,1 2 0,19 4 0,0 6 0,-15 5 0,-3 3 0,12 7 0,-7 3 0,-22-2 0,-5 1 0,2-2 0,-2-1 0,-7 10 0,0 1 0,0-1 0,0 0 0,0-15 0,0 19 0,-31-17 0,12-1 0,-2 1 0,-15-3 0,-6-3 0,-3 2 0,2-1 0,17-6 0,1-2 0,-11 1 0,9-4 0,23-6 0,-11 0 0</inkml:trace>
  <inkml:trace contextRef="#ctx0" brushRef="#br0" timeOffset="51783">3740 16828 24575,'0'27'0,"0"22"0,0-19 0,0 3 0,0 10 0,0 4 0,0-10 0,0 1 0,0 0-319,0-2 0,0 0 0,0 0 319,0 7 0,0 1 0,0-1 0,-1-6 0,1-1 0,1 0 0,2 2 0,2 1 0,2-2 0,3-2 0,2 0 0,2-1 0,2 0 0,3-1 0,1-2 0,6 8 0,2-4 117,7 0 1,-3-3-118,-8 3 0,15-15 0,-37-4 0,6-16 0</inkml:trace>
  <inkml:trace contextRef="#ctx0" brushRef="#br0" timeOffset="53905">4040 17233 24575,'0'30'0,"0"-1"0,0 14 0,0 2 0,0-11 0,0 0 0,0 0 0,0 16 0,0-2 0,0-13 0,0-1 0,0-3 0,0-4 0,0-3 0,0 7 0,0-31 0,0-31 0,0 0 0,0-10 0,0-3 0,0 11 0,0 0 0,0 1 0,0-3 0,0 0-193,0-3 1,0 0 0,0 0 192,0 1 0,0 1 0,0-3 0,0-9 0,0-2 0,0 3 0,0-1 0,0 2 0,0-2 0,0 2 0,0 16 0,0 7 0,0 12 0,15-1 0,8 28 0,5 7 0,1-12 0,1 0 0,14 9 0,-2 3 288,-13-6 1,-3 1-289,1 0 0,-3-1 0,-4 3 0,-5 11 0,-15-27 0,0 27 0,0-11 0,0 0 0,-15 27 0,-5-24 0,-4 3 0,-3-1 0,-12 3 0,12-12 0,3 1 0,4 10 0,-11-7 0,27-4 0,-12-32 0,16 12 0,0-12 0,16 16 0,4 0 0,10 0 0,6 0 0,1 0 0,1 0 0,3-1 0,0 2 0,3 7 0,-4 0 0,7-4 0,-11 12 0,-21-1 0,-15-11 0,0 12 0,0 0 0,0 3 0,0 17 0,0-1 0,0-10 0,0 1 0,0 13 0,-15 4 0,0-18 0,-6-1 0,-14 0 0,-8-1 0,5 0 0,-4 1 0,-1 0-549,4-6 1,0 1 0,-2-2-1,-1-1 549,-2 0 0,-1-2 0,0-1 0,1-1 0,4-2 0,1 0 0,1-2 0,2-1 0,-5 0 0,2-1 0,5-3 0,5-2 0,5-2 0,1 1 0</inkml:trace>
  <inkml:trace contextRef="#ctx0" brushRef="#br0" timeOffset="55021">4798 17092 24575,'0'26'0,"0"-1"0,0 2 0,0 1 0,0 10 0,0 2 0,0 4 0,0 1 0,0-4 0,0 0 0,0 3 0,0-2 0,0-11 0,0 1 0,0 10 0,0 0 0,0-8 0,0-1 0,0 3 0,0-2 0,0 2 0,0-5 0,0-27 0,0 11-820,8-15 1,-6 0 0,6 0 0</inkml:trace>
  <inkml:trace contextRef="#ctx0" brushRef="#br0" timeOffset="56467">5133 18045 24575,'0'-45'0,"0"-1"0,0 8 0,0-3 0,0 3 0,0-6 0,0 2 0,0 7 0,0 0 0,0 1 0,0-6 0,0 1 0,0 4 0,0 0 0,-1-1 0,2 1 0,6-1 0,2 2 0,0 10 0,2 1 0,-2-3 0,1 3 0,14-5 0,-22 9 0,5 3 0,-7 32 0,0 3 0,6 9 0,4 3 0,6-4 0,3 3 0,-1 9 0,0 5 0,1-2-231,-1-11 0,1-3 0,-1 3 231,1 13 0,-3 3 0,0-2 0,-4-11 0,0-1 0,-1-2 0,8 6 0,-2 0 0,-7 7 0,-1-6 0,7-14 0,-16 23 0,0-43 0,0-4-820,0-4 1,0-12 0,0 16 0</inkml:trace>
  <inkml:trace contextRef="#ctx0" brushRef="#br0" timeOffset="57167">5133 17974 24575,'32'0'0,"-1"0"0,-4 0 0,-1 0 0,17 0 0,-23 0 0,-5 0 0</inkml:trace>
  <inkml:trace contextRef="#ctx0" brushRef="#br0" timeOffset="58238">5433 17198 24575,'0'12'0,"0"-4"0,16 35 0,-12 6 0,11-2 0,-14-14 0,-2 4 0,6-4 0,1 2 0,-1-1 0,-3 9 0,0 0 0,3-4 0,1 2 0,-1-1 0,-3-1 0,-2-1 0,-2-1 0,-5 2 0,-2 0 0,0 8 0,-2-4 0,-8-6 0,2-14 0,2-2 0,12-2 0,-13-3 0,16-16 0</inkml:trace>
  <inkml:trace contextRef="#ctx0" brushRef="#br0" timeOffset="60452">6985 16387 24575,'0'35'0,"0"-7"0,0 3 0,0 10 0,0 6 0,0-5 0,0 3 0,0 1-820,0-9 1,0 0 0,0 2 0,0 1 733,0-1 0,0 3 1,0 0-1,0 0 1,0-1 85,0 2 0,0-2 0,0 0 0,0 2 0,0-2 0,0 1 0,0 1 0,0-1 0,0-4 137,0 7 0,0-3 0,0 0-137,0 5 0,0 0 0,0-5 385,0-8 0,0-2-385,0 4 0,0-5 0,0-11 0,0-5 1884,0-46-1884,0-5 0,0-7 0,1 0 0,-1-6 0,-1-2-567,-2 5 0,-1-3 0,-1-1 0,2-1 567,1 7 0,2-2 0,0-1 0,-1 1 0,0 0 0,-2 2 0,0 1 0,-1 0 0,0 0 0,2 0 0,1-6 0,1-1 0,1 2 0,-1 1-191,0-5 0,0 2 0,0 4 191,0-7 0,0 8 0,0 17 0,0 3 0,0-15 0,16 36 0,13-4 0,8 1 0,0 5 0,3 2 0,1 2 375,6 2 0,2 2 1,2-1-376,-5-1 0,3-2 0,0 1 0,-5 0 0,-3 2 0,-3 0 0,-1 3 203,1 4 1,0 2-1,-5-1-203,-5-3 0,-5 4 0,-3 17 0,-4 4 0,3 4 0,-9-13 0,-4-1 0,-6 11 872,2-11 1,-4 1-873,-16-3 0,-11 1 0,-3-1 0,-7 3 0,-4 0 0,-4-1 0,6-7 0,-5 0 0,-1-1 0,-2-1 0,0 0 0,1 1-441,2-1 1,-1 0-1,0 0 1,1 0 0,0-1-1,2 0 441,-6 0 0,0 0 0,2-1 0,3-2 0,6-2 0,-9 3 0,14-10 0,18-19 0,16 12 0,0-11 0</inkml:trace>
  <inkml:trace contextRef="#ctx0" brushRef="#br0" timeOffset="61603">8273 16616 24575,'-16'35'0,"12"0"0,-4-8 0,1-3 0,7 0 0,0 8 0,0-1 0,0-16 0,0 15 0,0 5 0,0-4 0,0 1 0,0 4 0,0 2 0,-2 6 0,4-2 0,5-13 0,1-3 0,-3 4 0,2-1 0,15-1 0,5-3 0,-4-1 0,1-1 0,3 3 0,1-1 0,-1-6 0,-3-3 0,-4 4 0,-5-4 0,-15-16 0,0 0 0</inkml:trace>
  <inkml:trace contextRef="#ctx0" brushRef="#br0" timeOffset="63452">8273 16880 24575,'4'-30'0,"0"0"0,3-9 0,3-1 0,11 3 0,2 0 0,-5 0 0,3 3 0,12 7 0,0 3 0,-12 6 0,-2 1 0,16-10 0,-19 9 0,-16 10 0,0 8 0,0 8 0,-16 10 0,-1 2 0,-1 3 0,-1-5 0,-2 3 0,0 4 0,-3 4 0,3-1 0,-2 9 0,-1 1-311,-3-7 0,-3 2 0,2 1 311,5 0 0,2 2 0,-1-2 0,-2-7 0,0 0 0,1 1-100,4 5 0,3 2 1,0-1 99,-3 3 0,3 0 0,5 3 0,2-1 0,1-12 0,1-1 0,6 3 0,2 0 0,-1 11 459,0-15 0,0 1-459,0 9 157,0-10 0,0 1-157,0 13 0,15 4 0,21-10 0,-18-11 0,3-1 0,11-1 0,3 0 0,-8 5 0,0 1 0,4-8 0,1-1 0,2 2 0,1-3 0,-3-6 0,-2 0 0,-2 6 0,-1-1 0,-1-12 0,-1-2 0,11 15 0,-17-32-820,-3 12 1,-16-12 0,0 16 0</inkml:trace>
  <inkml:trace contextRef="#ctx0" brushRef="#br0" timeOffset="64803">9049 16880 24575,'-35'0'0,"15"0"0,-11 0 0,11 0 0,-15 16 0,0-12 0,-1 27 0,1-11 0,17 3 0,1 5 0,-1 6 0,1 2 0,-5 9 0,0 1 0,10-14 0,0 0 0,-1 2 0,-2 5 0,0 2 0,2-2 0,3 5 0,1-2 0,-2-7 0,-1 0 0,3-3 0,7 0 0,0-1 0,-6 4 0,1-1 0,7 13 0,0-21 0,0-1 0,0 10 0,0 0 0,15 0 0,28-15 0,-9-3 0,5-3 0,-3-9 0,3-5 0,0-1 0,-2 2 0,-1 0 0,0-3 0,15-3 0,-4-9 0,-10-17 0,-5-5 0,-1 8 0,-3-3 0,-14 1 0,-3-4 0,3 4 0,11 1 0,1 1 0,-7-11 0,-3 4 0,4 11 0,-5-7 0,-15 31 0,0 0 0</inkml:trace>
  <inkml:trace contextRef="#ctx0" brushRef="#br0" timeOffset="65668">9437 16757 24575,'0'39'0,"0"0"0,0-3 0,0 1 0,0 9 0,0 2 0,0-3 0,0 0 0,0 4 0,0 0 0,0-14 0,0-1 0,0 1 0,0 14 0,0 0 0,0-14 0,0 1 0,0-1 0,0 15 0,0-2 0,0-11 0,0-2 0,0-4 0,0-3 0,0 7 0,0-15 0,0-4 0</inkml:trace>
  <inkml:trace contextRef="#ctx0" brushRef="#br0" timeOffset="66852">9755 17692 24575,'0'-48'0,"0"0"0,0-1 0,0 0 0,0 13 0,0 0 0,0 2 0,0-8 0,0 2 0,0 4 0,0 3 0,0-10 0,0 23 0,0 5 0,0-1 0,0 12 0,15-27 0,13 11 0,-10 3 0,1-1 0,2-1 0,1 3 0,13-4 0,-15 4 0,11 32 0,-27 19 0,10-2 0,4 5 0,-7-7 0,0 2 0,2 1-434,4 5 0,2 3 1,0 0 433,-5-6 0,0 2 0,0 0 0,-1-1 0,2 9 0,-1 0 0,0-1-47,-2-2 0,0-1 0,-3-3 47,-3 2 0,0-4 0,3-9 0,-2-5 0,-7-3 0,0-5 0,0-15 0</inkml:trace>
  <inkml:trace contextRef="#ctx0" brushRef="#br0" timeOffset="68096">9719 17463 24575,'20'0'0,"19"0"0,-17 0 0,7 0 0,1 0 0,-7 0 0,24 0 0,-43 0 0,12 0 0,-1 0 0,-11 0 0,12-16 0,-16 12 0,0-12 0,0 1 0,0 11 0,0-12 0,0 16 0,0 0 0</inkml:trace>
  <inkml:trace contextRef="#ctx0" brushRef="#br0" timeOffset="69317">10319 16175 24575,'-4'16'0,"24"19"0,-1-9 0,5 4 0,3 0 0,-1-5 0,3-1 0,1 1 0,-1 3-656,-4 0 1,0 2-1,0 2 1,1 0 0,0 1 442,1-2 1,1 0 0,2 1 0,-2 0 0,-1 1 0,-2 0 212,-1 3 0,-2 1 0,-2 1 0,0-1 0,0 1 0,1 0 0,1 1 0,-1-1 0,-2 1 0,-2-1-146,-3 5 1,-2 0 0,-3 0 0,-1-1 145,-1-4 0,-2 0 0,-1 0 0,0 1 0,-2 2 0,-1 1 0,-1 0 0,-3 1 0,-4 5 0,-1 0 0,-4 0 0,-5-2 0,-4-3 0,-6-2 0,-1-1 0,1 1 0,6-6 0,1 1 0,-1 1 0,0-3 0,-2-2 0,-6 0 0,-2-2 0,0-2 0,0 0 126,3 0 0,-1 1 0,2-1 0,1-3-126,-4 4 0,0-2 0,-8 5 0,1-5 0,2-7 2122,15-5-2122,5-15 0,15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0:33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15240 5574 24575,'0'35'0,"0"0"0,0 0 0,0 2 0,0 1 0,0 3 0,0 2 0,0 1-808,0-6 1,0 2 0,0 1 0,0 0 807,0 3 0,0 0 0,0-1 0,0 1 0,0-4 0,0 1 0,0-2 0,0 1 0,0 1 0,0-1 0,0 0 0,0-2 338,0 3 1,0-2 0,0-1-339,0-3 0,0 0 0,0-3 0,0-3 0,0-3 529,0 9-529,0-19 0,0-32 0,0-7 0,0-5 0,1-8 0,-2-3 0,-3 3 0,-2-2 0,1-1 238,1-2 1,1 0 0,-2-1-239,-5-2 0,-2 0 0,1-1 0,1 1 0,0-1 0,2 1 0,1-3 0,1 0 0,0 2 0,0 5 0,0 1 0,2 0 0,3-4 0,1-2 0,1 4 0,-1-7 0,0 4 0,0 4 0,0 1 0,-2 4 0,4 3 0,14-7 0,-16 13 0,3 1 0,16 8 0,2-1 0,-11-8 0,1 1 968,32 2-968,-25 1 0,0 4 0,17 16 0,-11-9 0,3-1 0,7 8 0,2 4 0,12-1 0,2 2-147,-14 1 0,1 1 1,-2 4 146,-1 6 0,-1 4 0,-2 2 0,0 0 0,-2 2 0,-3 1 0,5 14 0,-7 3 0,-5 5 0,-2-2 0,0-14 0,-3-1 0,-10 2 0,-4 1 0,1-4 0,-2 1 0,-6 12 0,-6 0 0,-10-2 0,-5 1 0,6-4 0,-1 2 0,-2-4 0,-12-1 0,-1-4 0,-1 5 0,0-5 220,12-17 0,1-2-220,-17 15 0,23-19 0,5 12 0,15-16 0</inkml:trace>
  <inkml:trace contextRef="#ctx0" brushRef="#br0" timeOffset="1080">16352 5239 24575,'0'25'0,"0"1"0,0 11 0,0 4 0,0-7 0,0 2 0,0 2-1093,-1 7 1,0 1 0,3 4 981,1-11 0,1 1 0,2 2 0,1 1 0,4-1-436,1-4 1,3 1 0,2 0 0,2 0 0,0 1 0,1 0 480,-1 1 0,2 0 1,0 2-1,1-1 0,1 1 1,2-2-1,1 0 66,-1-5 0,3-1 0,0 0 0,2 0 0,0-1 0,0 0 0,0 0 0,-2-1 0,1 4 0,0-1 0,0 0 0,0 0 0,-1-1 0,0-1 0,0-1 0,2 2 0,0-1 0,1-1 0,-2-1 0,-1-1 0,-2-2 268,1 3 1,-2-2-1,-1-1 1,-2-2-269,2 4 0,-2-2 0,-1-7 0,14-2 0,-15-4 0,-5-16 0,-15 0 0</inkml:trace>
  <inkml:trace contextRef="#ctx0" brushRef="#br0" timeOffset="1850">17234 5609 24575,'29'33'0,"0"-1"0,1 0 0,-1 1 0,1 5 0,-1 2 0,0 0 0,5 0 0,-5-10 0,3 0 0,2-1 0,0 1 0,-2 0 0,-3 2-656,-3 3 1,-2 1-1,-2 0 1,0 0 0,1-1 469,4-2 0,1-1 1,1 0-1,-3-1 1,-4-2 185,-4 3 0,-3-1 0,-1-2 648,3 3 0,1-5-648,13 4 0,-27-27 0,12 12 0</inkml:trace>
  <inkml:trace contextRef="#ctx0" brushRef="#br0" timeOffset="2616">17410 6791 24575,'0'-44'0,"0"0"0,0 0 0,0 0 0,0 0 0,4-2 0,2 0 0,1-1 0,0-2 0,0-4 0,-2 13 0,-1-4 0,1-1 0,-1-2 0,1 0 0,0 0 0,1 1 0,0 2 0,1 3-547,3-8 1,1 2 0,1 2 0,1 1 0,0 0 0,1 0 206,0 1 1,1 0 0,1-1 0,0 2 0,0 2 0,1 1 339,5-7 0,0 1 0,1 4 0,0 3 426,2 4 1,1 5-1,-2-2-426,-2-9 0,-3-3 0,-2 12 0,1 11 0,-10 5 0</inkml:trace>
  <inkml:trace contextRef="#ctx0" brushRef="#br0" timeOffset="3620">18415 6279 24575,'0'-27'0,"0"0"0,0-4 0,0 3 0,0-9 0,0 25 0,0 24 0,1 18 0,-2 8 0,-6 2 0,-1 2 0,6-1 0,1 4 0,0-1-459,-4-2 1,-1 0 0,1 1 458,4-3 0,1 2 0,1 0 0,-1-1 0,0 5 0,0 0 0,0-1 0,0 2 0,0 1 0,0-4-153,0 6 1,0-2 152,-1-14 0,1 1 0,1-2 0,7 10 0,0-4 0,-7-9 0,2-3 0,12 12 0</inkml:trace>
  <inkml:trace contextRef="#ctx0" brushRef="#br0" timeOffset="5099">18592 4057 24575,'29'16'0,"1"-1"0,12-1 0,4 4 0,-14 5 0,1 8 0,1 2 0,0-5-1093,6-2 1,0-4 0,1 5 1032,-8 0 1,1 4 0,0 3 0,0-1 0,-2-1-345,2 0 1,-2-2 0,0 2 0,-1 1 403,-2-1 0,0 1 0,0 1 0,0 0 0,-1 2 0,-1-1 0,-1 2 0,0 0 0,-1 1 0,0-1 0,-2-2 0,-1 1 0,-1-1 0,0 1 0,-2 0 0,2 7 0,-2 0 0,-1 1 0,-2 2 0,-4-7 0,-1 2 0,0 0 0,-2 2 0,0-2 0,-2-1 0,-1 1 0,-2-1 0,-1 0 0,-1 0 0,1 1 0,-1 1 0,0 2 0,-1 0 0,1 0 0,-2 0 0,0-3 0,0 10 0,0-3 0,-2-1 0,-3 1 0,-4 1 0,-2-1 0,-3 0 0,-1-1 0,-3-1 0,-1-2 0,-3 0 0,-2 0 0,1-5 0,-3 0 0,-1 0 0,-1-1 0,-1 0-267,-1-2 0,-1 0 0,-1 0 0,-1-1 0,0 0 267,0 0 0,-1-1 0,-1 0 0,2-1 0,0-1 0,-3 4 0,1-2 0,1-1 0,2-2-49,-5 0 0,2-2 1,3-1 48,0 4 0,5-5 1389,-8-8-1389,15-3 498,4-16 0,16 0 0,0 0 0</inkml:trace>
  <inkml:trace contextRef="#ctx0" brushRef="#br0" timeOffset="7466">15205 8079 24575,'42'0'0,"0"0"0,0 0 0,1 0 0,-4 0 0,2 0 0,1 0 0,0 0 0,1 0 0,5 0 0,1 0 0,0 0 0,1 0 0,-1 0-547,-7 0 1,1 0 0,-1 0 0,1 0 0,-1 0 0,-1 0 119,5 0 1,-1 0 0,0 0 0,0 0 0,2 0 426,-6 0 0,1 0 0,1 0 0,-1 0 0,1 0 0,-2 0 0,6 0 0,-1 0 0,0 0 0,0 0 0,-1 0 0,-2 0 0,0 0 0,-1 0 0,0 0 0,-1 0 2,7 0 0,0 1 0,-2-1 0,-2-1-2,4-3 0,-3-2 0,0 0 250,0 0 1,0-1 0,-2 0-251,-6 1 0,-2-1 0,-3 1 0,1-2 0,-3 0 0,5-8 1311,3 15 0,2-2-1311,-13-11 0,1-3 0,4 9 0,4 3 0,0-1 0,1-5 0,1-1 0,-3-1 0,4-5 0,0 1 0,-6 10 0,3 1 0,-3-1 0,7-8 0,-2-1 0,6 5 0,1 2 0,4 0 0,0-1 0,-3-3 0,-2 2 731,-9 10 1,0 0-732,3-2 0,-1-2 281,-2-3 1,2 1-282,11 5 0,2 0 0,-13-7 0,1-4 0,1 4-253,2 6 1,0 4 0,0-3 252,-1-7 0,-1-3 0,0 1 0,1 4 0,1 1 0,0 0 0,-4-1 0,1 1 0,0-1 0,7-4 0,2-1 0,0 4-487,1 5 0,0 4 1,1-3 486,-6-5 0,1-2 0,0 0 0,0 2 0,-4 5 0,1 3 0,-1-1 0,0-3 0,-1-3 0,0-3 0,1 0 0,0 2 0,6 4 0,0 3 0,0 1 0,-3-3 0,-5-3 0,-3-1 0,1 2-43,15 2 1,1 3 0,-8 0 42,-17-1 0,-3 0 0,17 0 0,1 0 0,-14 0 0,-1 0 696,12 0-696,8 0 1506,-20 0-1506,10 0 71,-6 0 0,-3 0-71,-4 0 0,23 0 0,-12 0 0,4 0 0,-13 0 0,-1 0 0,10 0 0,1 0 0,-9 0 0,7-16 0,9 12 0,-10-4 0,4 0 0,-1 7 0,2 1 0,2 1-251,2-1 0,0 0 1,1 0 250,1 0 0,1 0 0,0 0 0,1 0 0,0 0 0,-1 0 0,-11 0 0,-1 0 0,2 0 0,9 0 0,2 0 0,-1 0 0,-5 1 0,-1-1 0,-1-1 0,1-3 0,0-2 0,1 1 0,5 3 0,1 1 0,-2 0 0,-4-4 0,-2-1 0,2 1 0,4 4 0,1 1 0,-1 1 0,-2-1 0,-2 0 0,2 0 0,1 0 0,2 0 0,-4 0 0,2 0 0,0 0 0,4-1 0,5 1 0,-4 1 0,-12 4 0,-2 1 0,2-1 0,12-4 0,4-1 0,-3 3 0,-7 5 0,-1 4 0,-1-1 0,-1-4 0,-1-1 0,-1 1 0,9 2 0,-2 1 0,6-1 0,-6-2 0,-3-7 0,-1 0 0</inkml:trace>
  <inkml:trace contextRef="#ctx0" brushRef="#br0" timeOffset="8907">20338 4498 24575,'0'37'0,"0"-1"0,0 1 0,-1 0 0,0 2 0,1 3 0,2 6 0,2-7 0,1 4 0,2 4 0,1 2 0,1 3 0,-1-1 0,0 0 0,0-2 0,-2-3-469,-1 3 1,0-1 0,-2-2 0,1-1 0,0 2 0,0 0 0,2 2 140,0-8 0,0 0 0,1 2 1,0 0-1,1 1 0,-1 0 1,0 0-1,0 0 0,-1-1 1,0 1-38,-1 4 1,0 1 0,-1 0 0,1 0 0,-2-1 0,0 1 0,0-2 0,-1 0 0,-1-2 80,-1 3 0,-1-2 0,-1-1 0,-1-1 0,0 1 0,1 2 0,1 3 284,1-10 0,1 3 0,0 1 0,1 1 0,0 1 0,-1 0 0,1-1 0,0 1 0,-1-2 0,-1-2 0,0-2-117,-1 10 1,-1-3 0,-1-1-1,0-1 1,0-1 0,1 2 0,0 1 116,2-5 0,-1 0 0,1 0 0,0 1 0,0 0 0,1 1 0,-1-1 0,0 0 0,0-1 0,0 5 0,0-1 0,0 0 0,0-1 0,0 1 0,0 1 0,0 1 0,0 1-237,0-7 1,0 1 0,0 1-1,0 1 1,0 0 0,0 1 0,0-1-1,0 1 1,0 0 0,0-1 0,0 0 236,0-1 0,0 0 0,0 0 0,0 1 0,-1-1 0,1 0 0,0 0 0,0 0 0,0 0 0,1 0 0,-1 0 0,1 1 0,0-1 0,0 1 0,0 0 0,1 0 0,-1 0 0,1-1 0,-1 0 0,1 0 0,0-1 0,0-1 0,0 4 0,1-1 0,0 0 0,0-1 0,0 0 0,0-1 0,0 0 0,1 0 0,-1 0 45,2 2 1,-1 0 0,0 1-1,0-2 1,1 0 0,0 0-1,0-2 1,1-2-46,0 4 0,1-2 0,1 0 0,-1-2 0,1-1 0,-1-1 489,2 11 0,-1-2 1,1-1-1,0-4-489,3 1 0,0-4 0,-1-4 1396,0-3 0,-2-5-1396,7 18 819,-1-43 0,-11 12 0,12-16 0</inkml:trace>
  <inkml:trace contextRef="#ctx0" brushRef="#br0" timeOffset="10066">21290 5133 24575,'25'37'0,"0"-1"0,0 1 0,0-6 0,2-1 0,0 2 0,2 2 0,-2 2 0,2 2 0,0 2 0,1 0 0,0-2-656,1-1 1,2 0-1,0-1 1,-1 0 0,-2 0 405,-5-2 1,0 0 0,-2 1 0,-1-2 0,0 0 249,1 3 0,-1 1 0,-1-3 0,-1-4 692,8 5 0,-5-3-692,-12 3 0,-2-6 736,7-17-736,-16 4 0,0-16 0,0 0 0</inkml:trace>
  <inkml:trace contextRef="#ctx0" brushRef="#br0" timeOffset="11067">21379 6456 24575,'0'-41'0,"0"0"0,0 3 0,0-3 0,-1 2 0,1-6 0,-1-2 0,3 2-820,1 5 1,1 1 0,1 0 0,-2-2 812,-1-1 0,-3-2 0,1-1 1,1 1-1,1 1 7,4-1 0,2 1 0,1 1 0,0-1 0,-1-2 0,-1-1 0,2 0 0,2 3 0,1 5 0,2 2 0,0 1 0,1 1-20,2-12 1,0 1-1,4 2 20,6 4 0,3 1 0,-5 2 0,-8-10 0,1 3 222,8 16 0,4 2 0,-5-1-222,-9-10 0,-1 2 0,11 5 0,-1 3 0,-14-1 0,-2 3 0,6 4 0,-15 4 0</inkml:trace>
  <inkml:trace contextRef="#ctx0" brushRef="#br0" timeOffset="12481">22225 6015 24575,'0'-26'0,"0"1"0,0-9 0,0-3 0,8-11 0,0-2 0,-6 11 0,0 2 0,6-3 0,0 5 0,-8 16 0,0 3 0,15 16 0,-11 0 0,12 0 0,-16 0 0,0 16 0,0 3 0,0 6 0,0 1 0,0 21 0,0-13 0,0 1 0,-1 4 0,2 0 0,6 6 0,2 1 0,0 2 0,1 2 0,-3-16 0,-1 2 0,1-3 0,0 10 0,1-3 0,1-12 0,-2-1 0,-3 20 0,12-43 0,-1 27 0,2-3 0,2 3 0,4 6 0,1 2 0,-6-7 0,-1 1 0,1 0 0,4 12 0,-1-4 0,-3-12 0,-1-3 0,-7 1 0,0-3 0,5-4 0,-15-4 0,0-16 0</inkml:trace>
  <inkml:trace contextRef="#ctx0" brushRef="#br0" timeOffset="14083">21855 8273 24575,'0'35'0,"0"-11"0,0 3 0,0 7 0,0 2 0,0 5 0,0 1 0,0 1 0,0 2 0,0 1 0,0 2-221,0-13 0,0 0 1,0 1 220,0-2 0,0 0 0,0 0 0,0 1 0,0 1 0,0-3 81,0-1 1,0-2-82,0-2 0,0-5 0,0-3 0,0-4 0,0-16 0,0 0 0</inkml:trace>
  <inkml:trace contextRef="#ctx0" brushRef="#br0" timeOffset="15431">21290 8520 24575,'44'0'0,"-14"-8"0,4-5 0,2 2 0,-2 3 0,1 2 0,1-3-307,8-7 1,1-2-1,0 1 307,-3 4 0,-1 1 0,-5 1 0,-9 1 0,-3 1 302,23-7-302,-31 16 153,19 0-153,4 0 0,-3 0 0,-5 0 465,-27 0-465,12 0 0,-16 0 0,0-15 0,0 11 0,0-28 0,0 28 0,0-11 0,0 15 0,15 0 0,-11 0 0,12 0 0,0 0 0,-13 15 0,21-11 0,-22 12 0,6-16 0</inkml:trace>
  <inkml:trace contextRef="#ctx0" brushRef="#br0" timeOffset="17734">21749 10566 8191,'-10'0'0,"2"31"3276,8 8-2383,0-3 1,0-1 1924,0 4-2818,0 8 1719,0-43-1719,0 27 3276,0-27 0,0-4-3044,0-19-232,0-1 0,-15-11 0,11 27 0,-12 4 0,16 35 0,0 5 0,0 11 0,0-1 0,0-9 0,0-1 0,0 3-114,0-1 1,0 4 0,0-2 0,0-4 113,0 7 0,0-6 0,0-9 0,0-5 0,0-7 0,0-5 0,0-46 0,0 0 0,1 5 0,-2-1 226,-6-3 1,-2 1-227,8 1 0,-1 1 0,-7-1 0,2 1 0,6 1 0,2 1 0,-1-10 0,-16 0 0,12-1 0,-10 15 0,-3-1 0,7-3 0,0-3 0,-7-10 0,-1-2 0,0-5 0,1 0 0,-2 7 0,3 1 0,5 1 0,2 6 0,-7 10 0,16 4 0,0 9 0,0 5 0,0-6 0,0 8 0,0 0 0,0-16 0,16-3 0,14 1 0,7 0 0,0 0 0,4 1-245,0 5 0,4 0 0,-2 1 245,-6-1 0,-2 0 0,1 0 0,3 0 0,-1 0 0,-1 1 0,1 1 0,-2 1 0,0-1 0,-5 4 0,-4 6 0,-9 0 0,5 0 0,-3 0 367,4 0 1,3 0-368,0 0 0,1 0 0,-1 0 0,1 0 0,-1 0 0,-3 0 0,-5 0 0,-3 0 0,-16 0 0</inkml:trace>
  <inkml:trace contextRef="#ctx0" brushRef="#br0" timeOffset="18715">21731 11042 24575,'26'0'0,"17"0"0,-19 0 0,23 0 0,-28 0 0,1 0 0,11 0 0,-27 0 0,12 0 0,-16 0 0</inkml:trace>
  <inkml:trace contextRef="#ctx0" brushRef="#br0" timeOffset="37750">18045 8784 24575,'-20'0'0,"-11"0"0,11-16 0,1 13 0,3-13 0,0 16 0,5 0 0,-23 16 0,7 3 0,-8 16 0,9-6 0,1 1 0,4-3 0,2 3 0,7 0 0,1 4 0,-1-4 0,-5 0 0,3-1 0,11 13 0,2-2 0,-15-1 0,15-12 0,2-3 0,-1-4 0,16-4 0,-12-16 0,27 0 0,-11 0 0,15 0 0,0 0 0,1-32 0,-15 14 0,1-3 0,4-13 0,1-2 0,-4 8 0,1 1 0,1-9 0,1 5 0,9 8 0,-25-3 0,0 5 0,5 17 0,-15 4 0,0 35 0,0-9 0,0 3 0,0 12 0,0 4 0,0 3 0,0 2-234,0-10 0,0 2 0,0-1 234,0-1 0,0-1 0,0 0 0,0 4 0,0 0 0,0 0 0,0-1 0,0-2 0,0 2 0,0 2 0,0 1 0,0-1 0,0-1 0,0-1 0,0-1 0,0 9 0,0-2-7,0-4 0,0-4 7,0 7 0,0-21 0,0-1 0,0 10 0,0-15 0,0-5 701,16-46-701,-12 23 15,11-23-15,-15 15 0,0 12 0,0-27 0,0 11 0,0-15 0,7 7 0,2-3 0,8-11 0,1-4 0,-5 13 0,0-2 0,1 1 0,0-2 0,0-1 0,1 4 0,3 0 0,-3 4 0,-9 2 0,0 5 0,10 10 0,-16-4 0,0 16 0,0-31 0,0 7 0,-8-1 0,0-1 0,4-9 0,-20 0 0,22 15 0,-5-11 0,7 27 0,0-12 0,0 0 0,0 13 0,0-29 0,0 20 0,0-5 0,0-7 0,7 5 0,-5-1 0,6 4 0,-8 16 0,0 0 0,16-15 0,4-5 0,16-4 0,10-3 0,-10 4 0,1-1 0,0 1 0,-7 3 0,-1 0 0,2 1 0,14-4 0,2 0 0,-12 2 0,-15-6 0,13 17 0,-4 2 0,-25 0 0,12 8 0</inkml:trace>
  <inkml:trace contextRef="#ctx0" brushRef="#br0" timeOffset="41198">16934 11483 24575,'0'-26'0,"0"1"0,0-5 0,0-3 0,-1 1 0,1-4 0,1 0-726,3-2 0,1-1 0,1-1 726,-1 4 0,-1-2 0,1 0 0,1 1 0,4-12 0,3 1 0,-1 2 0,0 5 0,1 2 0,-2 1 233,-4 3 0,-1 0 0,0 3-233,3 3 0,-2 3 359,-7-9-359,0 19 0,0 32 0,0 4 1120,0 15-1120,0-4 0,0 5 0,-1-4 0,1 3 0,1 3-411,1-1 1,1 2-1,1 3 1,-1 0 0,0-2 410,0 6 0,-1-1 0,1 0 0,1 2 0,2-3 0,1 3 0,1 1 0,-1-2 0,-1-2 0,-3-2 0,0-1 0,-1-2 0,1 0 0,3 5 0,0-2 0,-2-1 0,-3-2 0,-2-2 0,1-3 0,0-5 0,0-3 0,0 9 0,0-19 0,0-16 0,0-16 0,0 12 0,0-12 0</inkml:trace>
  <inkml:trace contextRef="#ctx0" brushRef="#br0" timeOffset="42448">17410 11289 24575,'35'0'0,"8"0"0,-21 0 0,1 0 0,-7 0 0,4 0 0,15 0 0,0-16 0,-15 12 0,-4-11 0,-16 15 0,0 0 0</inkml:trace>
  <inkml:trace contextRef="#ctx0" brushRef="#br0" timeOffset="46387">18221 10742 24575,'0'28'0,"0"-1"0,0 7 0,0-1 0,0-2 0,0 18 0,0-6 0,0-17 0,0 3 0,0 13 0,0 2 0,0-6 0,0-1 0,0-5 0,0-2 0,0 19 0,24-21 0,-3 7 0,21-16 0,7-3 0,-18 3 0,0-2 0,12-6 0,0-3 0,-8 1 0,-3-2 0,7-7 0,4 0 0,-9-16 0,-22-3 0,3-17 0,-15 1 0,0 0 0,0 7 0,0 11 0,0-7 0,0 20 0,0-27 0,-15 11 0,11-15 0,-20 0 0,6 0 0,6 9 0,-3 1 0,-2 5 0,-1 0 0,0-6 0,0 1 0,-17-2 0,0-6 0,15 21 0,-11-4 0,27 16 0,-43 0 0,39 0 0,-39 0 0,43 0 0,-11 0 0,-1 0 0,12 0 0,-12 0 0,8 0 0,6 0 0,-5 0 0,-9 0 0,12 16 0,-27-12 0,27 11 0,-12-15 0</inkml:trace>
  <inkml:trace contextRef="#ctx0" brushRef="#br0" timeOffset="49117">18627 11113 24575,'0'25'0,"0"0"0,0 15 0,0-11 0,0 0 0,0-2 0,0-1 0,0 4 0,0 3 0,0 0 0,0 2 0,0-1 0,0 5 0,0 0 0,0 9 0,0-2 0,0-10 0,0-3 0,0 14 0,0-21 0,0-1 0,0 10 0,0-15 0,0 11 0,16 5 0,-14-11 0,0 4 0,5 18 0,1 1 0,-3-10 0,-2 0 0,-2 10 0,0-2 0,3-17 0,0-3 0,-4 1 0,0-3 0,0-5 0,16-3 0,-12-16 0,11 16 0,1-12 0,-12 11 0,11-15 0,-15 16 0,0-12 0,16 12 0,-12-16 0,27 0 0,-27 0 0,12 0 0,-16 0 0,0-16 0,0-4 0,0-15 0,0 0 0,0 0 0,0-1 0,0 1 0,0 0 0,0-1 0,0 1 0,-16 8 0,12-7 0,-11 7 0,6 3 0,2-3 0,6-7 0,-2-3 0,-12 1 0,-1-2 0,13-6 0,2 2 0,-15-5 0,16 13 0,0 27 0,0-9 0,0 12 0,0-12 0,-15 16 0,11-31 0,-20 7 0,8-15 0,-1-4 0,1 21 0,0 1 0,-2-14 0,1 3 0,1 13 0,16 3 0,0 0 0,32-11 0,-9-10 0,12 7 0,5 1 0,-4 2 0,0-1-339,-4 1 0,1-3 0,0 1 339,0 4 0,0 0 0,-1 0 0,-1-1 0,-2-1 0,-1 2 0,5-3 0,-3 3 0,-4 2 0,-1 3 0,10 0 0,-15 5 0,-4 15 0,-16 0 0</inkml:trace>
  <inkml:trace contextRef="#ctx0" brushRef="#br0" timeOffset="154785">14464 13070 24575,'16'-25'0,"0"-1"0,2-1 0,3 0 0,13-5 0,2 1 0,0-4 0,-1 1 0,-6 11 0,-3-1 0,-8-10 0,-1 2 0,14 8 0,-27-7 0,12 46 0,-16 21 0,0 3 0,0-5 0,0-1 0,0-2 0,0 0 0,0 3 0,0 13 0,0-6 0,0 4 0,0-11 0,0 2 0,0 0-213,0-3 0,0 1 0,0 1 213,0 9 0,0 3 0,0-3 0,0 0 0,0-2 0,0-7 0,0 0 0,0-3 0,0-3 0,0-3 0,0 17 0,0-10 0,0-5 0,0-9 159,0 13 1,0-28 0,0 11 0</inkml:trace>
  <inkml:trace contextRef="#ctx0" brushRef="#br0" timeOffset="156135">15311 13406 24575,'35'0'0,"4"0"0,4 0 0,-10 0 0,1 0 0,1 0 0,11 0 0,2 0 0,1 0 0,-6 0 0,2 0 0,-1 0 0,-3 0 0,-1 0 0,-2 0 0,0 0 0,1 0 0,-1 0 0,-6 0 0,4 0 0,-21 0 0,-15 0 0</inkml:trace>
  <inkml:trace contextRef="#ctx0" brushRef="#br0" timeOffset="157900">16493 12771 24575,'0'43'0,"0"0"0,0 0 0,0-5 0,0 2 0,0 0 0,0 1 0,0-1 0,0 1 0,0 0 0,0 1-656,-1-2 1,1 2-1,-1 0 1,2 0 0,0-2-118,1 3 0,2-2 0,1-1 0,-1 1 773,1-1 0,0 0 0,0-1 0,0 0 422,1 12 1,0-2 0,2-4-423,8 4 0,-1-3 570,-14-4 1,2-6-571,28-3 0,-27-9 0,12-20 3276,-16 11-3170,0-15 472,0-39-578,-7 12 0,-2-3 0,-1-17 0,1-4 0,0 6 0,-2 0 0,-4 14 0,-3 0 0,4-1 0,10-12 0,0 0-142,-10 12 0,-5-1 0,5 0 142,11-2 0,4-1 0,-3 1 0,-7 2 0,-4 1 0,4-1 0,6-1 0,3-1 0,-1 0 0,-7-14 0,0 0 0,7 4 0,2 0 0,-1 11 0,0-1 0,0 2 0,0-1 0,0 2 0,0-11 0,0 1 0,0-5 0,-2 12 0,4 4 0,14 7 0,-12-23 0,11 27 426,1 1-426,4 3 0,15 16 0,-10-1 0,1 2 0,1 5 0,1 4 0,3 5 0,1 5 0,-4 5 0,2 5 0,-4 1-172,-8-3 0,-2 1 0,1 1 172,6 4 0,1 1 0,-5-1 0,-7 6 0,-4-1 0,1 4 0,-2 0 0,-5 2 0,-4 0 0,-5 4 0,-2 0 0,4-14 0,0 0 0,-5-1 0,-9 0 0,-6-1 0,3-2 0,5 8 0,-2-3 0,-5-12 0,-5-2 0,2-2 0,3-1 0,1-2 0,-5-3 0,1-1 0,-8 5 0,19-11 0</inkml:trace>
  <inkml:trace contextRef="#ctx0" brushRef="#br0" timeOffset="158916">17375 12806 24575,'-3'49'0,"0"-1"0,1 1 0,-1 0 0,1-1 0,-1 1 0,2-4 0,0-4 0,1 1 0,-1 1 0,0 3 0,0-4 0,-1 4 0,-1 1 0,1 2 0,-1-1 0,1 0 0,1-3 0,-1-3-655,2 6 0,0-3 0,0-2 1,0-1-1,0-1 655,0 3 0,-1-1 0,1-1 0,1-2 0,3 8 0,2-1 0,0-3 514,2 7 0,4-4-514,4-10 0,3-3 269,-2-7 0,1-3-269,17 3 0,-13-10 0,0-1 0,15 12 1708,6-9-1708,-23-3 0,-5-16 0,-15 0 0</inkml:trace>
  <inkml:trace contextRef="#ctx0" brushRef="#br0" timeOffset="159752">17816 13000 24575,'37'23'0,"0"1"0,-5 0 0,2 3 0,3 3 0,-1 3 0,-6-6 0,0 2 0,1 1 0,0 1 0,0 1 0,0 1-469,0-2 1,-1 2 0,2 0 0,-1 1 0,0-1 0,-1 1 0,-1-1-79,2 3 1,-1 0 0,0 0 0,-1 0 0,0-1 0,-2 0 486,3 1 1,-1 0 0,-1 0 0,-1-2-1,-1 0 344,0 3 1,-1-1-1,-2-1 1,1-4-285,1-1 0,-1-4 0,-3 1 629,-1 9 0,-5-6-629,1-10 0,-16-4 0,0-16 0</inkml:trace>
  <inkml:trace contextRef="#ctx0" brushRef="#br0" timeOffset="160665">18115 14182 24575,'0'-40'0,"0"1"0,11-2 0,5-4 0,5-4 0,-6 14 0,2-2 0,2-2 0,1 0 0,1 0 0,0 1-547,2 0 1,2 2 0,1 0 0,0-1 0,0 0 0,-1-1 133,-2 1 1,0-2 0,0-1 0,0 1 0,-1 0-1,2 2 1,-1 4 412,5-2 0,0 4 0,1 2 0,-2 0 0,-4 0 536,2-13 1,-4 0 0,0 4-537,6-2 0,-3 2 517,-6-5 0,-5 2-517,-11 14 0,0 3 0,6-4 0,0 5 0,-8 7 0,0 16 0,0 0 0</inkml:trace>
  <inkml:trace contextRef="#ctx0" brushRef="#br0" timeOffset="161817">19156 14358 24575,'8'-33'0,"0"-1"0,1 6 0,1-2 0,1 0 0,2-2 0,-1 0 0,-1-3 0,1 0 0,0 1 0,7-9 0,-3-1 0,-8 6 0,-2-4 0,0 5 0,3 2 0,-2 3 0,-6-2 0,-2 0 0,1 3 0,0 3 0,0-11 0,0 3 0,0 21 0,0 30 0,0 18 0,0 9 0,0-8 0,0 4 0,0 2-417,0 1 0,0 3 0,0 2 1,0-1 416,-1 0 0,0 1 0,1-2 0,2-1 0,2 4 0,2-2 0,-1 0-256,-4 4 0,-1-1 0,3-3 256,13 2 0,0-2-49,-14 4 0,-1 0 49,8-12 0,-2-4 0,-7 3 0,0-21 0,0-15 0</inkml:trace>
  <inkml:trace contextRef="#ctx0" brushRef="#br0" timeOffset="164151">19668 12841 24575,'0'43'0,"0"-1"0,0 1 0,4-3 0,2 0 0,-1 1 0,-4 8 0,-1 3 0,3-4-490,6-11 0,3-2 1,-1 1 489,-5 6 0,0 1 0,1-3 0,4-8 0,2-1 0,-1 0 0,-5 7 0,-1 1 0,0-2 145,6 8 0,0-2-145,-3 5 0,-1-2 144,-2-16 0,0-1-144,1 13 0,2-2 0,6 0 0,-11-5 743,12-12-743,-16-21 148,0 6-148,0-8 0,0 0 0,0 0 0</inkml:trace>
  <inkml:trace contextRef="#ctx0" brushRef="#br0" timeOffset="165064">20179 13106 24575,'38'15'0,"1"1"0,2 2 0,0 3 0,-4 9 0,0 3 0,-4-11 0,0 0 0,-1 3 0,-3 5 0,-3 3 0,2-2 0,1-9 0,2-3 0,1 2 0,5 12 0,1 2 0,-3-5 0,-5-9 0,-2-2 0,8 6 0,-5 1 0,-4 1 0,7 6 0,-22-21 0,3 4 0</inkml:trace>
  <inkml:trace contextRef="#ctx0" brushRef="#br0" timeOffset="166419">20409 13741 24575,'15'-38'0,"1"1"0,10 0 0,3-2 0,-8 2 0,0-2 0,3 1-350,9 4 0,3 1 0,-5 2 350,-4-6 0,-3 2 172,2 4 0,-1 3-172,7-7 174,-28-1-174,27 17 0,-27 3 0,12 0 0,-16 12 0,0-11 0</inkml:trace>
  <inkml:trace contextRef="#ctx0" brushRef="#br0" timeOffset="168084">21326 13741 24575,'15'-28'0,"-3"-5"0,22 21 0,-23-19 0,21 27 0,-13-27 0,1 27 0,11-12 0,-27 0 0,27 12 0,-27-11 0,28 15 0,-28 0 0,27 15 0,-11 5 0,-10 7 0,-1 5 0,0-5 0,-2 3 0,-6 16 0,-2 2 0,1-11 0,0 0 0,1 6 0,-2 0 0,-5-6 0,-4-3 0,-5-2 0,-5-1 0,-6-4 0,-3-1 0,2-4 0,-1-1 0,-5-3 0,0-1 0,9 1 0,1-1 0,-19 2 0,-1-2 0,17-7 0,1-1 0,-9 0 0,2-2 0,-4-7 0,17 0 0,3 0 0,16-16 0,0 12 0,16-27 0,19 27 0,10-4 0,4 0 0,-9 7 0,0 2 0,9-1 0,-3 0 0,-19-1 0,-3 2 0,11 15 0,-9-7 0,-1 2 0,-2 8 0,24-3 0,-27-16 0,15 0 0,-15 0 0,-5 0 0</inkml:trace>
  <inkml:trace contextRef="#ctx0" brushRef="#br0" timeOffset="169033">21925 13212 24575,'34'0'0,"0"0"0,0 0 0,0 0 0,0 1 0,0-2 0,2-4 0,-1-1 0,2 1 0,6 4 0,1 2 0,-5-5 0,-7-12 0,-2 1 0,9 12 0,-3 2 0,-3-15 0,-21 16 0,3 0 0,-15 16 0,0-12 0,0 11 0</inkml:trace>
  <inkml:trace contextRef="#ctx0" brushRef="#br0" timeOffset="171751">21890 13847 24575,'43'0'0,"0"0"0,-6 0 0,2 0 0,-1 0 0,-1 0 0,1 0 0,-1 0 0,2 0 0,0 0 0,-4 0 0,3 0 0,-5 0 0,2 0 0,-19 0 0,0 0 0,-12 0 0,11 0 0,-15 0 0,16 0 0,-12 0 0,12 0 0,-16 0 0,0 0 0</inkml:trace>
  <inkml:trace contextRef="#ctx0" brushRef="#br0" timeOffset="173032">22896 12524 24575,'0'34'0,"0"0"0,0 0 0,0 3 0,0 2 0,0 2 0,0 1 0,0 2 0,0 1 0,0-1-456,0-5 0,0 1 0,0-1 0,0-1 456,0 13 0,0-1 0,0-2 0,0-6 0,0-2 0,0-2 294,0 4 1,0-2-295,0-4 0,0-1 151,0-1 0,0-2-151,0 8 0,0-15 0,0 1 0,-8 17 933,6-6-933,-2-7 0,0-1 0,4-6 0,0 24 0,0-27 0,0-1 0,0-3 0,0-16 0,23 0 0,-1 0 0,6-6 0,3-4 0,-3 2 0,-1-3 0,0-6 0,1-1 0,6 0 0,-2 0 0,-11 0 0,-3 1 0,18-3 0,-21 5 0,-15 15 0,0 0 0,0 0 0</inkml:trace>
  <inkml:trace contextRef="#ctx0" brushRef="#br0" timeOffset="174132">22631 13212 24575,'43'0'0,"0"0"0,-1 0 0,-1 0 0,-5 0 0,0 0 0,11 0 0,-4 0 0,0 0 0,-17 0 0,-1 0 0,7 0 0,-28 0 0,11 0 0,-15 0 0,16 0 0,-12 0 0,27-16 0,-27 12 0,28-12 0,-29 16 0,13 0 0</inkml:trace>
  <inkml:trace contextRef="#ctx0" brushRef="#br0" timeOffset="175248">23301 12065 24575,'36'30'0,"-1"1"0,-6-7 0,1 2 0,-3 2 0,-6 1 0,-3 2 0,2-1 0,8 0 0,2 0 0,-6 0 0,-7 16 0,-2 3-309,6-10 0,3 3 0,-5-4 309,-11-1 0,0 1 0,5-7 0,5 5 0,0-1 0,-4 0 0,-5 0 0,-2-1 0,0 5 0,3 2 0,1 7 0,0 2 0,0 1 0,-3-2 0,-2-4 0,-1 0 0,-1 1 0,-2 0 0,1 1-532,-1-2 0,-1 3 0,0 0 1,-1-1-1,-1 0 0,-2-4 532,-3 9 0,-2-2 0,-2-3 0,-2-2 0,1-7 0,-2-2 0,-1-2 0,-2-1 118,-9 10 1,-1-3 0,-2-3-119,5-8 0,-1-2 0,-1-1 0,-1 0 0,0-2 0,-1-3 0,-8-2 0,0-3 0,7 2 0,1-5 195,1-11 1,1 0-196,-10 30 0,15-28 0,4 11 0</inkml:trace>
  <inkml:trace contextRef="#ctx0" brushRef="#br0" timeOffset="213550">8643 14552 24575,'0'-20'0,"0"5"0,8-1 0,26 4 0,-5-10 0,4-5 0,-4 11 0,1 1 0,1-1-281,4-2 0,1 0 0,-1-1 281,-2 2 0,0-1 0,-1 3 0,12-5 0,0 4 0,3 6 0,1 1 0,-3-7 0,0 0 58,-5 6 0,2 1-58,-9 3 0,1 0 0,-1-2 0,8-9 0,0 3 0,4 11 0,0 2 0,-5-7 0,-1 0 0,-5 7 0,0 2 0,6-1 0,-1 0 0,-10 0 0,1 0 316,19 0 1,0 0-317,-20 0 0,0 0 47,10-1 0,1 2-47,1 7 0,2 0 0,-6-6 0,2-2 0,-1 2-335,-4 3 0,1 1 0,2-2 335,2-2 0,3-2 0,2-1 0,-3 0 0,6 1 0,-2 0 0,0 0 0,-7 0 0,0 0 0,0 0 0,1 0-345,4 0 1,0 0-1,0 0 1,-1 0 344,6 0 0,0 0 0,1 0 0,-7 0 0,2 0 0,1 0 0,-2 0 0,-2 0 0,-1 0 0,-1 0 0,2 0 0,2 0 0,1 0 0,0 0 0,-1 0 0,-4 0 0,-1 0 0,-1 0 0,2 0 0,6 0 0,1 0 0,-1 0 0,-1 0 0,6 0 0,-2 0 0,1 0 0,-6 0 0,1 0 0,0 0 0,-2 0 0,6 0 0,-1 0 0,1 0 0,-6 0 0,2-1 0,-1 1 0,0 1 0,-2 2 0,-1 2 0,1 0 0,0-2-555,6-1 1,1-2 0,0 1 0,1 0 554,-7 2 0,0 0 0,0 1 0,0-1 0,0 0 0,8-2 0,-1-1 0,1-1 0,1 1 0,-7 0 0,2 0 0,0 0 0,-1 0 0,-1 0 0,6 0 0,-1 0 0,0 0 0,-1 0 0,1 0 0,0 0 0,-1 0 0,0 0-374,-3 0 1,-1 1-1,0-1 1,0-1 373,0-2 0,0-2 0,-1 0 0,0 2 31,-4 2 1,0 0 0,-1 1 0,-1-2-32,9-3 0,-1-1 0,-3 1 552,5 6 1,-6-2-553,-9-6 0,-5-1 2180,8 4-2180,1-12 1849,-1 16-1849,-11-1 0,3 2 0,11 6 0,2 2 0,6 0 0,0 1 0,4-1 0,-2 2 416,-11 6 1,-3-3-417,1-11 0,-3-2 0,7 15 0,-13-15 0,-1-2 0,-6 1 0,5 0 0,-22 0 0,6 0 0,7 0 0,5 0 0,15 0 0,1 16 0,-1-12 0,-16 27 0,13 4 0,-28-2 0,-4 5 0,5-3 0,1 4 0,-2 0 0,-2 2 0,-3 0 0,0 5 0,1-3 0,0 5 0,0 2 0,0-1 0,0-4-221,0 6 0,0-4 1,0 2 220,0-1 0,0 4 0,0-3 0,0-6 0,0-1 0,0-6 0,0-8 0,0-3 0,0 18 0,0-7 0,2-11 0,-4 1 0,-13 13 331,-1-6 0,-4 1-331,2-6 0,-3-2 0,-11-1 0,-2-3 0,4 4 0,-3-3 0,1-11 0,-4-4 0,0 0-221,-3 4 1,0 0 0,-1-1 220,2-4 0,-1-1 0,-1 1 0,-4 3 0,-1 2 0,-1-3-597,8-6 0,-1-3 1,0 0-1,-2 1 597,-7 2 0,-2 2 0,0 0 0,0-2 0,0-2 0,1 0 0,-1-2 0,-1 0 0,4-1 0,0-1 0,-2 0 0,1-1 0,2 0 0,5 1 0,2-1 0,0 0 0,-1 0 0,-1-1 0,0 0 0,0 0 0,-2-1 0,1-1 0,-1 1 0,0 0-472,0 0 0,0 0 0,0 0 0,0 0 0,1 0 0,-1 1 472,-4 0 0,0 1 0,0 1 0,0-1 0,0 0 0,-1-1 0,-1 0 0,0 0 0,1 0 0,1 2-428,-3 1 1,1 2-1,1 0 1,-1 0 427,8-2 0,-1 1 0,0-1 0,0 0 0,-1 1 0,2 0 0,0 1 0,-1 0 0,-1 0 0,-1 1 0,-4 0 0,-2-1 0,-1 2 0,-1-1 0,1 1 0,3 0 0,0 1 0,2 0 0,1 0 0,-1 1 0,-2 0 0,0 0 0,-2 0 0,-1 1 0,0-1 0,2 1 0,2 1 0,2 1 0,3 0 0,1 1 0,-1-1 0,0-1 0,-3-1 0,-1-1 0,0 0 0,0-1 0,0 1 0,0-1 0,-1 1 0,1-1 0,0 0 0,-1-1 0,1-1 0,0 0 0,0-2 0,0 1 0,1-1 0,-5 1 0,2 0 0,-1 0 0,0 0 0,8 0 0,0 0 0,-1 0 0,1 0 0,0 0 0,-4 0 0,0 0 0,1 0 0,-2 0 0,5 1 0,-2-1 0,0 1 0,1-1 0,1-2 0,-1-1 0,1-1 0,0-1 0,1 2-13,0 1 0,0 2 0,1 0 0,3-2 13,-15-6 0,4 0 879,2 7 1,4 2-880,-6-1 1416,14 0 0,1 0-1416,1 0 1156,4 0 0,3 0-1156,4 0 739,4 0-739,16 0 0,0 0 0,-15-16 0,11-3 0,-28-9 0,16 5 0,-3-3 0,-7 4 0,-3-3 0,4-1 0,-2-4 0,1 0-348,1 1 1,2-1 0,-2-1 347,-1-2 0,0 0 0,0 1 0,2 3 0,0 0 0,1-1 0,4-1 0,1-1 0,1 1 0,-2 1 0,1 0 0,4 0 0,3-19 0,2 0 0,-2 14 0,-1 0 0,4 1 0,5-15 0,2 0 0,-4 13 0,-2 1 0,3 0 0,3-11 0,2 2 0,-1 4 0,0 1 0,0 5 0,0 0 0,-1 2 0,2 1 0,7-4 0,0 0 0,-7-1 0,2 1 0,5 7 0,-1 1 260,-7-16 1,0 25-1,0 10 1</inkml:trace>
  <inkml:trace contextRef="#ctx0" brushRef="#br0" timeOffset="240351">4040 15769 24575,'-42'0'0,"-5"16"0,13-14 0,-2 0 0,7 6 0,3-1 0,-9-7 0,19 0 0,47-31 0,-7 8 0,0 5 0,7-3 0,-4 1 0,-2-7 0,1 1 0,6 5 0,3 1 0,-2-2 0,1-13 0,-1 0 0,-5 16 0,3 2 0,-4-2 0,1-15 0,-1 1 0,7 13 0,-1 1 0,-10-11 0,1 1 0,10 10 0,0 1 0,-10-4 0,-1 1 0,11 3 0,-1 0 0,-13 1 0,-1-1 0,6 0 0,1 1 0,9-3 0,-15 5 0,-4 15 0,-16 0 0,-16 0 0,-8 0 0,-3 0 0,-2 0 0,-1 0 0,-14 0 0,2 0 0,-5 0 0,15 0 0,-1 0 0,-14 0 0,20 0 0,-1 0 0,2 0 0,1 0 0,-10 0 0,0 0 0,15 0 0,4 0 0,16-16 0,16 12 0,4-27 0,10 12 0,6 2 0,5-2 0,1-1 0,-12 6 0,1-1 0,0 1 0,18-4 0,-4 3 0,-6 3 0,8-4 0,-43 16 0,12 16 0,-16-4 0,0 37 0,-16-2 0,8-13 0,-4 2 0,-2-7 0,-5 1 0,1-2 0,-1 1 0,-1 0 0,-2 11 0,1-5 0,4-14 0,-7 19 0,20-36 0,-12 27 0,16-27 0,0 11 0,0-15 0,0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33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12048 6015 24575,'-8'-26'0,"0"1"0,-8-2 0,-3-1 0,-7-7 0,-3-1 0,-5 5 0,-3 0 0,12 7 0,-1 1 0,-1 1-529,-16-2 0,-2 1 529,13 1 0,-1-2 0,0 3 0,-2 7 0,-2 1 0,3 1 0,-7-6 0,0 1 59,7 5 0,0 1 0,2 3-59,-2 5 0,1 2 0,0-5 0,-2-1 0,1 4 0,-7 10 0,0 2 0,2-8 0,-3-2 0,3 5 0,-4 11 0,0 1 0,4-8 0,-2-3 0,3 2 0,0 2 0,2 1 108,-3-1 1,0-2-109,4-6 0,1-2 0,2 1 0,1 0 0,4 0 0,-1 0 266,-5 0 1,0 0-267,5 0 0,1 0 65,-4 0 1,-1 0-66,-2 0 0,-1 0 0,5-1 0,-2 2 0,-11 6 0,0 2 0,5-9 0,1 3 0,1 12 0,2 2 0,3-8 0,3 1 0,8 7 0,2 2 0,-3-2 0,-1 1 0,-5 2 0,3 3 0,12 10 0,1 3 0,-14-4 0,3 2 0,18-1 0,6 3 0,-4-3 0,-14 5 0,1-1 0,12 2 0,2 0 0,-8-3 0,2-3 0,7 14 0,0-22 0,0 1 0,0 0 0,0-1 0,0 14 0,7-5 0,2-1 0,-5-2 0,9 1 0,5 1 0,-1-11 0,1 3 0,-1 6 0,1 6 0,2-4 0,5-5 0,2-3 0,-1 1 0,-2 5 0,-1 2 0,3-3-217,4-5 0,3-3 0,-2 0 217,6 9 0,1 0 0,-10-12 0,2-2 0,-2 2-82,3 15 0,0-1 82,11-13 0,1-1 0,-11 8 0,2-3 0,3-15 0,5-5 0,-3 3-407,3 9 1,2-1 406,-9-12 0,3-2 0,2-2 0,-2 2-627,10 4 0,-1 1 0,3-1 627,-3-4 0,1 0 0,2-2 0,-1 0 0,0-2 0,-1-1 0,1-1 0,1 1 0,-5 1 0,0 0 0,1 0 0,-1-2 0,0-1-432,-5-2 0,0-1 0,-1-2 1,1 0-1,0-1 432,0 2 0,1-1 0,0 0 0,0-1 0,-1-1 0,-1 0 0,-1-4 0,-1 0 0,-1-2 0,0 0 0,1 1-293,4-2 1,1 2 0,1-2 0,-2 1-1,-2-2 293,-1-4 0,-1-1 0,-2 0 0,0-1-131,1-1 0,-1 0 0,0-1 0,-2 0 131,2-4 0,-2 1 0,-3-5 0,-9 2 0,-3-3 0,-1-1 0,-3 0 0,1-6 0,-4 0 0,-1-2 0,-4 6 0,-1-1 0,-2-1 0,-2 0 0,-2 3 0,-2 0 0,-2 0 0,-1 2 0,-3-11 0,-3 2 0,-3 2 0,-6 2 0,-3 1 0,-1 3 0,3 4 0,1 2 0,-3 3 0,-3 4 0,-2 2 0,1 4 710,-4 0 1,1 4-711,3 6 0,1 5 2613,-8 5-2613,4 0 2001,27 0-2001,-28 0 1619,-3 15-1619,-4 5 0,-4-1 0,18-3 0,1 0 0,-8 3 0,-3 1 0,-12-4 0,24-16 0,-9 0 0,-3 0 0,7 0 0,1 0 0,-4 0 0,-1 0 0,5 0 0,1 0 0,-17 0 0,24 0 0,-13 15 0,28-11 0,-11 12 0,15-16 0</inkml:trace>
  <inkml:trace contextRef="#ctx0" brushRef="#br0" timeOffset="1703">12859 6085 24575,'38'0'0,"1"0"0,8 0 0,4 0 0,-13 0 0,1 0 0,1 0-291,2 0 0,-1 0 0,0 0 291,8 0 0,0 0 0,-10 0 0,1 0 0,-2 0 0,2 0 0,-1 0 0,2 0 0,-4 0 287,-4 0-287,-9 0 145,-20 0-145,-4-15 0,-28-21 0,3 3 0,-3-4 0,8 7 0,0-1 0,-2 2 0,-14-5 0,1 1 0,8-10 0,-1 6 220,1 29 1,3 0-221,13-17 0,3 3 0,-8 18 0,16-12 0,0 32 0,0 4 0,0-1 0,16 13 0,13-18 0,8-1 0,-7 3 0,1 3 0,2-1-265,10 3 1,3-1 0,-1 2 264,-3 1 0,0 1 0,-3-1 0,4 5 0,-4-1 0,-3-1 0,-5-1 0,4 10 0,-15-15 0,-4-4 0,-32-1 0,-4 13 0,-3-8 0,-6 4 0,-1 0 0,2 3 0,0 1 0,-2 0-219,0-5 0,-1-1 1,-1 1-1,1-1 219,-3 6 0,2-1 0,0-4 0,-5-2 0,4-4 0,-3 6 0,21-23 0,15 0 0</inkml:trace>
  <inkml:trace contextRef="#ctx0" brushRef="#br0" timeOffset="3469">14570 6015 24575,'0'35'0,"0"-10"0,0 1 0,0 21 0,0-14 0,0 3 0,0 3 0,0 0 0,0-9 0,0-1 0,0 5 0,0-1 0,0 2 0,0-16 0,0 13 0,0-20 0,0 5 0,16 7 0,-12-20 0,27 27 0,4-27 0,-9 11 0,3 1 0,9-13 0,3-2 0,2 15 0,2 0 0,3-13 0,2-3 0,-15 5 0,1 2 0,-1-3 0,6-2 0,0-4 0,3-5 0,-4-2 0,7 6 0,-12-29 0,-3-3 0,-28 4 0,11-2 0,1 1 0,-12 1 0,4 5 0,0 1 0,-8-11 0,0 17 0,0-13 0,0-3 0,1 9 0,-2-3 0,-6-1 0,-2-3 0,4 0 0,0-2 0,-5 3 0,-15 5 0,-1 0 0,16-17 0,-3 5 0,-19 28 0,1 3 0,16-24 0,-15 29 0,-5 2 0,-12-14 0,13 13 0,-3 4 0,2-2 0,0 0 0,-1 0 0,1 0 0,-12 0 0,-2 0 0,22 0 0,7 0 0,-11 15 0,27-11 0,-28 12 0,29-16 0,-13 0 0,0 16 0,12-12 0,-11 27 0,-1 4 0,7-9 0,-2 3 0,-5 10 0,-3 1 0,1-4 0,1 0 0,6-3 0,2-3 0,-6 5 0,15-19 0,0-16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9:08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4886 7796 24575,'-5'49'0,"0"-1"0,0 0 0,3-6 0,2 2 0,0 3 0,0 2 0,-1 1 0,0 1 0,-2-8 0,-1 0 0,0 2 0,-1 0 0,0 0 0,1 2 0,0 1 0,1 0-328,2-1 0,0 2 0,0 1 1,1 1-1,0 0 0,1 0 1,-1 0-1,0-2 0,-1-1 1,0-3-142,0 4 1,-2-2 0,1-2 0,-1-1 0,0 0 0,1 1 0,1 1 77,0 3 0,1 2 0,0 0 0,0 0 1,0-1-1,1-3 0,-1-3 712,0 6 1,0-4 0,0-2 0,0 0-322,0-3 0,0 0 0,0-2 0,0-1 548,0 2 1,0-2-1,0-7-548,0 8 0,0 9 0,0-60 3276,0-8-2423,-4-8 1,0-7-854,3 3 0,1-3 0,-1-1-106,-3 0 1,-3-1 0,1-1 0,-1 0 105,2-1 0,1 0 0,-1 0 0,0-1 0,-3-7 0,-2-2 0,1 1 0,1 2 0,1-4 0,1 3 0,-1-1 0,0 9 0,-2 0 0,1 0 0,1 1 0,-1-7 0,2 1 0,0 0-207,-1-1 0,1 0 1,-1 1 206,1 3 0,1-1 0,1 2 0,3 1 0,1 1 0,1 1 0,-1-8 0,0 0 0,0 8 0,0-1 0,0 3 0,0 5 0,0 0 0,0-16 0,0 1 0,-1 17 0,2 1 0,4-8 0,5 0 868,6 7 0,4 1-868,5-7 0,5 1 0,7 9 0,4 1 36,-12 1 0,1-2 0,-1 2-36,12-3 0,0 3 0,3 3 0,-1 2 0,-4 0 0,0 3-49,-3 10 0,1 4 49,9-2 0,2 4 0,-2 12 0,-2 7 0,-12 2 0,-2 4 0,-2 2 0,-5 0 0,-2 2 0,-2 1 0,-1 5 0,-2 2 0,-1-1 0,0 8 0,-3-2 0,-2-8 0,0-2 0,-1-3 0,-3-3 0,-6 9 0,-6-1 0,-3 3 0,1-3 0,-4 2-146,-4 1 0,-4 4 0,-3-3 146,1-5 0,-2-2 0,-2 1 0,3-4 0,-1 1 0,-2-1 0,1-2 0,-7 2 0,0-4 0,-2 1 0,-5 2 0,-1 0 0,-1-1 0,3-3 0,-1-1 0,-1-3 0,-2-4 0,-1-2 0,2 0 0,7 2 0,2 0 0,0-2 48,-12-1 0,4 0-48,16 4 0,1-1 0,-4-6 0,3-2 0,4 6 0,5-15 0</inkml:trace>
  <inkml:trace contextRef="#ctx0" brushRef="#br0" timeOffset="1086">6615 7867 24575,'-8'25'0,"0"1"0,-3 6 0,-1 5 0,0 4 0,4-4 0,0 3 0,0 4 0,1 0 0,-1 0-547,-1-2 1,0 0 0,0 1 0,0 1 0,1 0 0,1 0-1,1 4 1,3 1 0,0 0 0,0 1 0,1-2 0,-1 0 540,0-4 0,0-1 0,0 0 0,0-1 1,1-1-1,1-1-21,0 11 1,1-2 0,0-1-1,1 0 27,-2 0 0,0 1 0,1-2 0,2-1 147,1 4 1,2-3 0,2 1-148,0-9 0,1 0 0,2 0 0,0-1 0,6 8 0,2-2 0,3-1 0,-1-9 0,1-1 0,2 0 0,0 0 0,0 2 0,1 0 0,1 0 0,1 0 0,0-1 0,0 0 0,1-1 0,1-1 0,0-4 0,1 0 0,0-2 0,-1 2 0,5 10 0,-1 0 0,1-5 0,-4-12 0,1-4 0,-1 2 0,-1 6 0,-1 3 0,-3-6 0,15 1 0,-8 9 0</inkml:trace>
  <inkml:trace contextRef="#ctx0" brushRef="#br0" timeOffset="2201">7179 8343 24575,'24'34'0,"-1"-1"0,5-1 0,3 2 0,-5-6 0,3 3 0,1 0 0,-1-1-717,7 5 1,0-2-1,0 1 717,-2 1 0,-1 1 0,-2-1 0,-7-8 0,0 0 0,-2-3 345,5 4 1,-3-3-346,-6-2 0,-1-3 354,19 0-354,-1 11 0,-15-11 0,3-1 1105,-5 13-1105,-6-28 0,19 27 0,-27-27 0,27 12 0,-27-16 0,12 0 0</inkml:trace>
  <inkml:trace contextRef="#ctx0" brushRef="#br0" timeOffset="3166">8432 7761 24575,'-12'36'0,"0"1"0,0-1 0,1 0 0,1 10 0,2 1 0,0 3 0,-2 3 0,2-14 0,-3 2 0,0 2 0,-1 2 0,0 0 0,1-1 0,0 0 0,3-2-547,1 6 1,1-2 0,1 0 0,1 0 0,0 0 0,-1 2 136,-1-5 0,0 2 1,-1 1-1,0 0 1,0 0-1,1-2 0,1-2 1,2-3 185,1 11 0,2-4 0,0-2 1,-2 2 218,-3-1 0,-1 1 0,-1 1 0,0-1 0,0-2 5,2 3 0,0-2 0,1 0 0,-1-2 0,0-5 0,1 0 0,-1-1 0,-1 1 89,-1 4 1,-2 2-1,0 0 1,3-2-90,3-2 0,3-1 0,0-1 0,-1 0 0,-4 9 0,-1-2 0,1 0 0,4 0 0,2 0 0,-1-1-21,0-3 0,0 0 1,0-4 20,0-2 0,0-3 1638,0 3 0,0-3-1540,0 3 407,0-16 1,0-3-1,0-16 1</inkml:trace>
  <inkml:trace contextRef="#ctx0" brushRef="#br0" timeOffset="4218">8908 7743 24575,'0'46'0,"0"0"0,0-1 0,0 1 0,0 0 0,0-1 0,0 1 0,3 2 0,2-1 0,0-1 0,1 1 0,0 2 0,0 2 0,-1-5 0,0 1 0,-1 3 0,1 1 0,0 0 0,0 1 0,0-2 0,2 0 0,-1-2-410,2-1 0,0-1 1,1 0-1,0-1 1,0-1-1,1 1 0,0-1 1,0 2-1,1 0 0,0 1 1,1 1-1,0-1 1,0 0-1,1-1 0,-2-1 1,1-1 33,1 5 0,0-1 0,-1-1 1,1-2-1,-1 0 0,-1-3 514,3 9 0,0-2 1,-1-3-1,1 0-138,3-2 0,1-1 0,-2-2 0,-4-2 473,-8-2 1,-4-3 0,4 1-474,10 6 0,5 1 0,-5-4 0,-12 0 0,0-5 0,21 2 0,-21-11 0,6-22 0,-8 5 0</inkml:trace>
  <inkml:trace contextRef="#ctx0" brushRef="#br0" timeOffset="5366">9543 8343 24575,'29'33'0,"1"0"0,-1-1 0,1 1 0,-1 0 0,0-1 0,2 3 0,0-1 0,1 1 0,-1 0 0,0 0 0,0 1 0,0 1 0,-1 0 0,1 0 0,-1 1 0,1 0 0,0 0-469,-2-2 1,0 0 0,1 1 0,0 0 0,-1 0 0,-2-1 0,-3 0-130,0 5 0,-3 0 1,-1-1-1,-1 0 1,3 0 597,3 3 0,2 0 0,1 0 0,-2-1 0,-3-1 173,-2 0 0,-2 0 0,-2-2 1,-2-2-174,1 4 0,-2-3 0,0-3 615,3 2 1,-3-3-616,-13-8 0,2-1 0,28 10 0,-27-16 808,12-3 0,-16-16 1,0 0-1</inkml:trace>
  <inkml:trace contextRef="#ctx0" brushRef="#br0" timeOffset="6435">9984 10231 24575,'0'-46'0,"0"1"0,5 10 0,3-4 0,1-2 0,0-2 0,-1 5 0,0-2 0,1-1 0,0-1 0,1-3 0,1 0-365,0 4 1,0-2 0,1-1 0,1-2 0,0 0 0,0-1 0,1 2 0,-1 1 0,1 2-105,1-3 1,2 1 0,-1 2 0,0 0 0,1 0 0,-2-1 0,1-1 323,-3 1 0,0-1 0,-1-1 1,0-1-1,0 1 0,0 2 1,0 2-1,0 3 145,5-11 0,1 5 0,-1 2 0,-3-1 254,-3 1 0,-2 0 0,-1 0 0,-1 3-254,0-2 0,-1 2 0,1 2 478,4 1 0,1 1 0,-4 2-478,-5-7 0,-2 1 0,11-4 0,0 0 0,-11 5 0,0 2 0,11-1 0,-1 3 3276,-7-9-2887,3 18 1,2 1 817,7-7-1207,-12-5 0,11 5 0,-15 27 0,0-12 0</inkml:trace>
  <inkml:trace contextRef="#ctx0" brushRef="#br0" timeOffset="7366">11272 8925 24575,'47'-15'0,"0"-1"0,-3 4 0,3 0 0,1-3 0,-11-1 0,-1-2 0,2-1 0,0 1-467,5 0 0,2-1 1,0 1-1,-4 3 467,0 1 0,-2 2 0,-1-2 0,-2-2 0,-1-2 0,-4 5 603,16 9-603,-14-11 0,-25 15 0,-8 0 0</inkml:trace>
  <inkml:trace contextRef="#ctx0" brushRef="#br0" timeOffset="8136">11466 9384 24575,'44'-4'0,"0"0"0,0 0 0,0 0 0,-2-1 0,-2-2 0,3 0 0,3-1 0,-7 0 0,4 0 0,2-2 0,1 0 0,-1 0 0,0-1 0,-3-1-547,0-1 1,-2 0 0,-2-1 0,1-1 0,0 1 0,0 1 177,4 0 0,1 1 0,0 0 0,-1 0 0,-2-1 0,-3 0 369,3-4 0,-2-1 0,-3 0 0,-3 5 822,14 2 0,-8 2-822,-3-7 0,-21 16 0,-15 0 0</inkml:trace>
  <inkml:trace contextRef="#ctx0" brushRef="#br0" timeOffset="9300">13018 7355 24575,'0'40'0,"0"-1"0,0 0 0,0 0 0,0 3 0,0 1 0,0 2 0,0-3 0,0 2 0,0 2 0,0 0 0,0 1-547,0-3 1,0 0 0,0 1 0,0 1 0,0 1 0,0-1 77,0-2 1,0 1 0,0 1 0,0 0 0,0-1 0,0 0 0,0-2 310,0 1 1,-1-2-1,1 0 1,0 0-1,0-1 1,1 1 128,1 9 0,1 0 0,0 0 0,1-2 0,0-2 29,0-3 0,0-3 0,1-1 0,1-1 373,5 7 0,1-1 0,0-2-373,0-6 0,0-2 0,0 0 0,0-1 0,0-2 0,-1-4 0,9 12 1638,-4-14 0,-1-5-1340,-11-17 1985,12 11-2283,-1-15 668,-3 0-668,21-15 0,-11-8 0,-1-5 0,7-3 0,-1-5-400,-7-1 0,-2-4 0,-1-1 400,1 3 0,-1 1 0,-1-2 0,-2-2 0,-3-1 0,-1 2 0,1-10 0,-2 4 0,0 19 0,-2 4 0,-7-16 0,0 36 0,0-11 0</inkml:trace>
  <inkml:trace contextRef="#ctx0" brushRef="#br0" timeOffset="10250">12789 7832 24575,'39'0'0,"0"0"0,5 1 0,0-2 0,-1-7 0,-4 0 0,-10 6 0,-3 0 0,21-14 0,-43 16 0,12 0 0,0 0 0,-12 0 0,11 0 0,-15 0 0,16 0 0,-12 0 0,12 0 0</inkml:trace>
  <inkml:trace contextRef="#ctx0" brushRef="#br0" timeOffset="12292">13353 6491 8191,'0'20'0,"22"0"0,14 4 0,0 2 1037,-6 3 1,0 1 0,4 3-1038,0-4 0,5 2 0,2 1 0,-1 1 0,-4 3 0,-8-4 0,-2 3 0,-1 0 0,0 2 0,-1-1 0,1-1 191,5 5 1,1-1 0,-1 0-1,0 1 1,-2 2-192,-6-5 0,0 1 0,-2 1 0,0 0 0,0-2 0,0-2 0,5 4 0,0-4 0,-1 1 0,0 3 0,-4 4 0,-1 3 0,0 2 0,-1 0 0,0-4 0,0 0 0,0-2 0,0 0 0,0 3 0,-2-5 0,0 3 0,0 1 0,0 1 0,-1 0 0,0-2 0,-1-1 0,-2-1 0,1 0 0,-1 0 0,0 0 0,0 0 0,0 0 0,0-1 0,0 0 0,0 0 0,0 0 0,-2 0 0,0 2 0,0 0 0,-1 0 0,-1 0 0,0 1 0,-2-1 0,-1 2 0,-1-1 0,-2 1 0,1 0 0,-1 0 0,2 0 0,1-1 0,0 1 0,1-1 0,0 0 0,-1 1 0,-1 0 0,-2 1 0,-1 0 0,-1 1 0,0 0 0,0-1 0,1 0 0,2 5 0,1 0 0,0-1 0,-1 0 0,-1 0 0,-3-2 0,-2-1 0,-1 0 0,0 0 0,0-2 267,0 7 1,0-2-1,-1 0 1,-2-2-268,0-2 0,-2 0 0,0-2 0,-1-1 1092,-1 5 0,-1-2 0,0-4-443,-5 2 1,-1-4-650,0-4 0,0-5 1757,-1-3-1757,3-7 0,16-4 0,0-16 0</inkml:trace>
  <inkml:trace contextRef="#ctx0" brushRef="#br0" timeOffset="13418">15082 8132 24575,'45'0'0,"0"0"0,-1 0 0,5 0 0,1 0 0,-6 0 0,2 0 0,1 0 0,0 0-610,-5 0 0,1 0 1,0 0-1,-1 0 1,-2 0 609,11 0 0,-4 0 0,0 0 0,-4 0 0,-2 0 0,-6 0 962,12 0-962,0 0 0,-43 0 0,12 0 0</inkml:trace>
  <inkml:trace contextRef="#ctx0" brushRef="#br0" timeOffset="14319">15276 8925 24575,'25'0'0,"1"0"0,9 0 0,6 0 0,0 0 0,0 0 0,0 0 0,3 0-690,1 0 0,4 0 1,0 0-1,-2 0 690,3 0 0,-3 0 0,1 0 0,0 0 0,-1 0 0,-3 0 438,0 0 0,-6 0-438,-11 0 0,-3 0 454,8 0-454,-29 0 0,13 0 0,-16 0 0,0 0 0,0 0 0</inkml:trace>
  <inkml:trace contextRef="#ctx0" brushRef="#br0" timeOffset="19226">17375 7796 24575,'0'45'0,"0"-1"0,0 1 0,2-8 0,2 1 0,0 1 0,1 3 0,0-3 0,0 2 0,1 1 0,1 2 0,-1 0 0,1-1-547,0 4 1,0 0 0,0 1 0,1-1 0,0 1 0,2-1-1,0 1 1,1-1 0,1-1 0,0 1 0,0 0 0,-1-1 321,0-2 0,0 1 0,-1-1 0,0 0 0,1-1 0,-1-1 266,1 5 0,0-1 0,0-1 1,0 0-1,0-2-41,2 4 0,0-2 0,0 0 0,-1-2 433,0 7 1,-1-3 0,1-1-434,0-7 0,0-1 0,-1-5 0,-1-4 0,0-3 0,6 9 0,-16-35 3276,-16-35-2970,6-8 0,0-8-306,-1 6 0,-1-3 0,0-2-293,3 3 0,1-2 0,-1-1 0,0 0 293,-1 8 0,0-1 0,-1 0 0,0 0 0,2 0 0,0-2 0,2-1 0,0 0 0,-1 0 0,0 2 0,-2 3 0,-1 1 0,0 1 0,1 0 0,1 0-492,0-10 1,3 0-1,0 1 1,-1 2 491,-1 5 0,0 1 0,-1 1 0,1 0-138,1 1 0,0-1 0,0 2 0,0 2 138,1 0 0,-1 2 0,1-1-82,0-5 1,0-1-1,2 3 82,4 3 0,0 2 1360,0-4 1,0 1-1361,0 1 0,0 2 2623,0-8-2623,0 11 0,0 0 748,0-9-748,0-5 352,0 8-352,0 15 0,16 5 0,3 15 0,25 0 0,-17 16 0,3 10 0,-3 2 0,1 10 0,-1 5-209,-6-9 1,1 4-1,-1 1 1,-3-1 208,-3 2 0,-4-1 0,-2-1 0,-1-2 0,-2-1 0,0-2 0,3 0 0,-2-3 0,-7 5 0,0-4 0,-16-11 0,-7-3 0,-5 1 0,0 0 0,-3-1 0,-3-3 0,-4-3 0,0 0 0,-7-1 0,-2-1-131,10 2 0,-2 1 0,2-3 131,-9-7 0,1 0-656,0 6 1,4-1-1,2-7 1,8 0 0</inkml:trace>
  <inkml:trace contextRef="#ctx0" brushRef="#br0" timeOffset="21251">18627 8079 24575,'-18'-36'0,"1"1"0,5 2 0,1-2 0,-2 1 0,-2 5 0,-3 1 0,0-1-333,1-11 0,0-2 0,-3 4 333,-14 2 0,-3 6 163,5 3 1,1 3-164,5 6 0,-1 4 166,-16 10-166,18-4 0,-1 1 0,-13 7 0,5 12 0,2 7 253,11-1 0,2 3-253,-8 13 0,3 3 0,13-6 0,3 1 0,-2 10 0,4 0 0,5-9 0,2 1 0,-2 9 0,2 0 0,5-6 0,4-4 0,-2-8 0,3-3 0,13 4 0,3-3 0,13 5 0,-8-10 0,2-1 0,-6-7 0,-1 0 0,4 8 0,1-5 0,-6-16 0,1-6 0,3 2 0,-2-5 0,1-22 0,-3-11-479,-2 7 0,1-4 1,-3-1 478,-7 8 0,-2 0 0,0-2 0,1-1-374,-1 1 0,2-1 1,-1-1-1,-1 0 1,-2 2 373,-1-5 0,-3 2 0,0-1 0,1-1 0,3-5 0,2-1 0,0-1 0,-1 3 0,-4 7 0,-1 0 0,-1 2 0,0-1-312,-1 0 0,0 1 0,-1-1 0,2 2 312,4-6 0,2 1 0,-3 1-230,-6 1 1,-3 1 0,1 1 229,7-9 0,0 2 574,-5-1 1,-6 4-575,-13 16 0,0 3 1782,9-27-1782,-40 37 1424,43-4-1424,-20 16 885,6 24-885,4 13 0,1 10 0,5-2 0,2 4 0,0 2-715,1-8 1,0 2 0,2 1-1,1 2 715,2-8 0,2 2 0,1 2 0,0-1 0,1 1 0,-1-2 0,1 6 0,0 0 0,-1-1 0,2 0 0,-1 0 0,1 0 0,0 1 0,1-1 0,-1 0 0,1-1 0,1 0 0,0 0 0,1-1 0,-2-1 0,0-3-157,-2 10 0,0-4 0,0 0 157,1-4 0,1-1 0,-2-4 0,-3 5 0,-2-7 0,1-1 0,0-4 0,0-27 0,0 12 2781,16-32-2781,3-19 0,5 5 0,3-3 0,-8 5 0,-1-2 0,0 0 0,10-11 0,-1 0 0,-9 11 0,-1 0 0,-1 4 274,3 5 0,-3 2-274,4-12 0,-4 31 0,-16 0 0</inkml:trace>
  <inkml:trace contextRef="#ctx0" brushRef="#br0" timeOffset="22751">19703 6244 24575,'-35'0'0,"10"0"0,-1 0 0,-1 0 0,-1 0 0,-3-1 0,-1 2 0,-3 6 0,2 2 0,8 0 0,3 1 0,-5 7 0,3 2 0,-12 16 0,18-10 0,1 1 0,-3 13 0,11-10 0,3 1 0,5-4 0,2 1 0,-1 11 0,0 2 0,-1 5 0,2 0 0,3-10 0,1 0 0,1 1 0,0 2 0,0 1 0,2-2 0,9 10 0,1-2 0,-6-14 0,0 1 0,0-1 0,5 13 0,1-2 0,0-1 0,-1 1 0,-3 1 0,0 2 0,-3-9 0,0 1 0,0 0-182,-2-1 1,0 1 0,0-1 181,3-2 0,1-1 0,-2 2 0,-4 8 0,-2 2 0,2-1 0,3-10 0,2-1 0,-2 2 0,-3 3 0,-1 1 0,0 1 0,1 0 0,-1 1 0,1-2 0,2 11 0,-3-2 0,-5-10 0,-2-2 0,1-1 0,0-3 0,0 3 0,0 0 0,-15-15 0,11-4 544,-28-16-544,13 0 0,-16 0 0,-1 0 0,9-16 0,9 12 0,10-12 0</inkml:trace>
  <inkml:trace contextRef="#ctx0" brushRef="#br0" timeOffset="23765">19333 7303 24575,'31'0'0,"0"0"0,11 0 0,1 0 0,-2 0 0,0 0 0,-4 0 0,0 0 0,7 0 0,-5 0 0,-16 0 0,24 0 0,-35 0 0,6-16 0,5 12 0,-19-12 0,12 16 0,-16 0 0</inkml:trace>
  <inkml:trace contextRef="#ctx0" brushRef="#br0" timeOffset="24820">19968 8114 24575,'0'-43'0,"0"0"0,-1 5 0,2 1 0,6-6 0,1 0 0,-6 10 0,0 3 0,14-7 0,-16 13 0,0 32 0,0 20 0,0 9 0,0-5 0,0 2 0,0 2-434,-1 8 1,1 2 0,1 1 433,2-5 0,1 3 0,1-2 0,-1-2 0,-3-5 0,-1-2 0,2 1-9,8 13 0,2 1 0,-2-4 9,-8-6 0,0-2 0,4 12 0,3-4 0,7-6 0,-12-7 0,12-32 0</inkml:trace>
  <inkml:trace contextRef="#ctx0" brushRef="#br0" timeOffset="25884">20409 6456 24575,'-12'42'0,"0"1"0,0-1 0,5 3 0,1 0 0,0 2 0,-1-8 0,0 2 0,0 0 0,1 0 0,1-3-736,3 9 1,2-4 0,-2 3 735,-1-2 0,-2 3 0,1-1 0,1-3 0,1-4 0,2-3 0,2 1 0,2 6 0,1 2 0,1 0 0,-1 1 0,0 1 0,5-3 6,5-9 1,4-1 0,-2-1-7,-3 2 0,-2 0 0,1-1 261,4 7 1,1-4-262,8-9 0,-5-1 0,-17 0 0,0-3 0,20-14 0,-1 0 1104,-11 21-1104,21-27 0,-21 12 0,4-16 0</inkml:trace>
  <inkml:trace contextRef="#ctx0" brushRef="#br0" timeOffset="26802">20673 6720 24575,'22'36'0,"1"-1"0,-1 0 0,-3-2 0,1 0 0,0-1 0,3 4 0,1-1 0,-1-2 0,4 1 0,-3-1 0,-9 2 0,-3-4 0,6-11 0,-10-4 0,-8-16 0</inkml:trace>
  <inkml:trace contextRef="#ctx0" brushRef="#br0" timeOffset="27883">21008 6685 24575,'0'33'0,"0"1"0,0 12 0,0 6 0,0-7 0,0 3 0,0 2-666,0-9 0,0 2 0,0 0 0,0-2 666,1-2 0,-1-1 0,0 0 0,-1 0 0,-2 1 0,-1 0 0,-1 0 0,2-1 0,1 8 0,2-2 0,-2-1 282,-3-3 0,-1 0 1,1-2-283,2-2 0,0-1 0,1-2 0,1 8 0,0-4 219,-3-9 0,0-1-219,4 0 0,0-3 0,0-4 0,0 11 1379,0-27-1379,0 12 0,0-16 0,0 0 0</inkml:trace>
  <inkml:trace contextRef="#ctx0" brushRef="#br0" timeOffset="28951">21220 6209 24575,'8'43'0,"0"0"0,6-2 0,5 2 0,-1 2 0,-6-5 0,1 0 0,-1 2 0,2-1-817,2 3 1,2 1-1,0 1 1,-2-1 816,-3 3 0,-1 0 0,-2 0 0,-2-1 0,-2-8 0,-1-1 0,0 0 0,-1-1 0,2 14 0,0-1 0,-2-2 198,-3-5 0,-2-2 1,1-1-199,0 9 0,0 0 0,-4-15 0,-1 1 0,-2-2 0,-9 4 0,-3 0 0,4-5 0,0 0 0,-2-2 0,-17 8 0,-1-3 316,11-3 1,1-1-317,-3-5 0,1-1 0,-10 10 0,15-16 0,4-3 0,16-16 0</inkml:trace>
  <inkml:trace contextRef="#ctx0" brushRef="#br0" timeOffset="31067">5098 12294 24575,'0'26'0,"0"-1"0,0 8 0,-1 4 0,2 3 0,2 1 0,1 3 0,1 2 0,-1 1-547,-3-8 1,-1 2 0,0 1 0,0 1 0,1 0 0,1 0-1,1 5 1,2 0 0,1 2 0,0-1 0,0 0 0,-1-1 492,-1-2 0,-1-1 0,0 0 0,0-1 0,0 1 0,1-1-54,0-1 1,0 0 0,0-1 0,1 1-1,0-2 1,0 0 107,1 1 0,1 0 0,0-2 0,0 0 0,-1-1 218,1 5 1,-1-1 0,1-1-1,1-2-218,3 4 0,2-3 0,-2-3 0,-1 4 0,0-5 0,-1-10 0,-3-3 3141,-6 11-3141,0-47 0,0-27 0,-7-2 0,-5-9 0,0-4-355,6 16 0,1-2 0,-1-2 0,0 0 0,-2-2 355,-4 0 0,-1-1 0,-3-1 0,1-1 0,0 0 0,1 0 0,2 0 0,1-1 0,1 0 0,0 0 0,-1 0 0,-1 1 0,0 6 0,0-1 0,-1 1 0,0 0 0,1-1 0,-1 1 0,1 1 0,0-6 0,-1-1 0,1 1 0,0 1 0,1 0 0,1 1-73,1-1 0,1 0 0,1 1 0,0 1 1,-1 1 72,-4-8 0,-2 2 0,1 0 0,5 4 0,5-2 0,3 2 0,-1 4 0,-7 2 0,0 2 0,4-3 0,8 3 0,27-1 0,-7 10 0,7 16 0,5 6 0,-10 3 0,2 4 0,19 5 0,0 10 826,-14 9 1,-3 10-1,0 1-826,-5-6 0,0 1 0,0 2 0,-2 3 0,-4-1 0,-1 2 0,0 2 0,-2 0 0,-1 0 0,1 6 0,-2 2 0,-1-2 0,-1-2 0,1 3 0,-1-1 0,-2-2 398,-2-3 0,-2 0 1,-4-3-399,-7 2 0,-6-2 0,-4-1 0,-5-3 0,-6-6 0,-3-1 0,1 0 0,1-3 0,-8-5 0,19-3 0</inkml:trace>
  <inkml:trace contextRef="#ctx0" brushRef="#br0" timeOffset="32350">6068 12594 24575,'0'35'0,"0"3"0,0 7 0,0-5 0,1 5 0,-2 3-656,-1-5 1,-2 3-1,0 2 1,0 2 0,2 0 186,3-9 1,0 2 0,1 0 0,0 0 0,0 2 0,1-1 0,-2 1 415,0 3 1,-2 1 0,0 0 0,0 0 0,1 1-1,2 1 1,2 0 52,2-7 0,1 2 0,2 1 0,0 0 0,2 0 0,-1-1 0,1-1 0,-1-1 0,-1-2 0,2 6 0,-1-2 0,-1-1 0,1-2 0,1 1 0,1 0 0,2 2 0,2 2 0,0-1 0,1-1 0,-1-4 0,-1-4 666,3 2 0,0-6 0,-1-3-666,5 2 0,-1-3 221,-3-3 0,0-5 1,1-10-1,-3 4 1</inkml:trace>
  <inkml:trace contextRef="#ctx0" brushRef="#br0" timeOffset="33435">6650 12876 24575,'32'26'0,"-11"1"0,5 5 0,-1-8 0,6 2 0,1 2 0,-1-1-820,0 2 1,-1 1 0,1 0 0,-1 3 661,-3-1 1,0 3-1,0 1 1,-1-1 0,0-2 157,1-2 0,1-1 0,-2-1 0,-3 2 380,0 11 1,-4 0-1,2-4-380,6-4 0,-4-6 689,-3 6-689,11-11 0,-27-19 0,12 12 0</inkml:trace>
  <inkml:trace contextRef="#ctx0" brushRef="#br0" timeOffset="34335">7356 12771 24575,'0'37'0,"0"0"0,0-3 0,0 4 0,0 2 0,0 3 0,0-5 0,0 2 0,0 1 0,0 2 0,0 1 0,0 1-469,0 0 1,0 1 0,0 2 0,0 0 0,0 1 0,0-1 0,0-1-1,0-2 1,0 0 0,0-1 0,0 0 0,0 0 0,0-1 0,0 0 312,0 0 0,0 0 1,0 0-1,0-2 1,0 1-1,0-2 182,0 6 1,0-1 0,0 0-1,0-2 1,0-2-27,0-1 0,0-3 0,0-1 0,0 2 206,-1 4 1,0 1 0,1-1 0,2-4-207,6 9 0,-1-4 0,-5-7 0,0-6 0,14-2 819,0 5 0,-12-21 0,11 4 0</inkml:trace>
  <inkml:trace contextRef="#ctx0" brushRef="#br0" timeOffset="35201">7761 12965 24575,'8'25'0,"0"1"0,-2 9 0,-1 6 0,4 0 0,3-7 0,3 0 0,2 1 0,-2 3-656,-3 2 1,-1 4-1,0 0 1,0 1 0,0 0 137,2-1 1,0 1-1,-1-1 1,1 1 0,-1-2 517,-1-2 0,0-1 0,-1 0 0,0 0 0,-1-1 0,1 10 0,-2 0 0,0-2 0,1-2 34,3 2 1,0-3-1,0-1-34,0-1 0,0-1 0,-1-3 596,-1-4 0,-1-1-596,8 10 0,-2-6 0,-11-21 0,11 15 0,-15-31 0</inkml:trace>
  <inkml:trace contextRef="#ctx0" brushRef="#br0" timeOffset="36007">8661 12894 24575,'32'28'0,"1"1"0,-1-1 0,0 1 0,0-5 0,1 1 0,2 1 0,1 0 0,0 1 0,0 1 0,-1 1 0,0 1 0,0 0 0,1 2 0,1 0 0,0 0 0,1 1-365,-3-4 1,1 1 0,1 1 0,0 0 0,1 0 0,-1 1 0,-1-2 0,-1 1 0,-3-2-105,2 3 1,-3-1 0,0-1 0,-2 0 0,0 0 0,1 1 0,0-1 238,1 1 1,2 1 0,-1 1 0,1-2 0,-2 1 0,-2-2 0,-2-1 726,4 6 0,-4 0 0,-1-3 0,-1-1-497,3 0 0,-1-3 0,-7-1 268,-9 1 1,-5-5-1,2-3 1,-8-5-1</inkml:trace>
  <inkml:trace contextRef="#ctx0" brushRef="#br0" timeOffset="37083">9049 14587 24575,'0'-48'0,"0"0"0,0-1 0,-1 12 0,0 0 0,1-2 0,2-2 0,4-1 0,2-3 0,1-3 0,2 0 0,0-1 0,-1 0-469,-2 6 1,-1 0 0,1-1 0,0 0 0,0-1 0,2 0 0,2 0 103,0 3 1,2 0 0,1-1 0,1-1 0,1 1 0,0-1 0,-1 2 0,0 0 0,-2 1-28,1-2 1,-2 0 0,1 1 0,-1 1 0,0 0 0,1 0 0,0 0 505,4-7 0,1-1 1,0 0-1,0 2 1,-1 3-1,-1 5-114,2-3 0,-1 5 0,0-2 403,-4 2 0,-1-3 0,0 2 0,-2 6-403,-2 6 0,1 1 0,7-10 0,-3 4 0,-10 11 0,12 5 0,-16 15 0</inkml:trace>
  <inkml:trace contextRef="#ctx0" brushRef="#br0" timeOffset="37989">10213 13212 24575,'26'-8'0,"-1"0"0,6 2 0,4 0 0,1-2 0,8-7 0,1-3 0,3 0-752,-5 4 1,2 0-1,1 0 1,-1 1 751,-4 3 0,1 1 0,-2 0 0,-3-2 0,1-5 0,-2-2 0,-2 5 474,15 11 1,-8 0-475,-17-13 0,7 15 0,-31 0 0</inkml:trace>
  <inkml:trace contextRef="#ctx0" brushRef="#br0" timeOffset="38885">10654 13617 24575,'43'-17'0,"0"-1"0,-8 1 0,1 0 0,-1 0 0,-1 3 0,0 1 0,0 1 0,1 0 0,1 0 0,-3 1 0,8-7 0,-4 4 0,-8 12 0,-3 0 0,1-6 0,-3 1 0,-4 7 0,-4 0 0,-16 0 0</inkml:trace>
  <inkml:trace contextRef="#ctx0" brushRef="#br0" timeOffset="40117">12012 12100 24575,'-35'-15'0,"10"13"0,-1 0 0,-13-14 0,5 15 0,1 2 0,10-1 0,-12-2 0,-1 4 0,11 14 0,-11-5 0,-3 5 0,10 15 0,3 7-273,7-8 0,0 3 0,3 2 273,1 7 0,4 3 0,1 1 0,3 1 0,2 1 0,2 0 0,1-4 0,2-1 0,2 3 0,-1-6 0,1 2 0,1 2 0,1-2 0,1-2 0,5 9 0,2-3 0,2 2-334,-3-1 0,2 2 0,1-1 0,2-4 334,7-1 0,2-4 0,-2-1 0,-6-5 0,-2-1 0,0 1-30,2 2 0,0 1 0,-2-1 30,-1 6 0,-1 0 0,-1-8 0,-1 2 0,2-3 0,5 1 0,-1 1 0,-8 10 0,2-2 0,5-22 0,-1-1 760,-11 28-760,12-27 1384,-16-1-1384,0-3 101,-16 0-101,-4-12 0,-15 11 0,0-15 0,-8 0 0,21 0 0,-1 0 0</inkml:trace>
  <inkml:trace contextRef="#ctx0" brushRef="#br0" timeOffset="41466">11166 13212 24575,'27'0'0,"1"0"0,5 1 0,0-2 0,14-15 0,-9 12 0,1-12 0,-35 16 0,27 0 0,-27 0 0,12 0 0,-1 0 0,-11 0 0,28 0 0,-29 0 0,13 0 0,-16 0 0</inkml:trace>
  <inkml:trace contextRef="#ctx0" brushRef="#br0" timeOffset="42568">12171 11783 24575,'18'33'0,"-1"0"0,3-7 0,4-1 0,3 4 0,0 5 0,-6-4 0,2 4 0,1 3 0,0 3 0,1 1 0,0 1 0,0-1 0,0-1 0,-1-2-469,4 4 1,-1-1 0,1-2 0,-1 1 0,1 0 0,0 2 0,0 2 140,-4-5 0,2 2 0,0 1 1,0 2-1,0 0 0,0 0 1,-1-1-1,-1-1 0,-2-1 1,-2-3-122,3 6 1,-2-1 0,-2-2-1,-1-2 1,-1 1 0,-1 0 511,0 2 0,0 0 0,-2 0 0,-1-1 0,-2 1-63,-1 0 0,-2 0 0,-2 0 0,0 0 0,0-2 219,-1 3 0,-1-1 0,0-1 1,-2 0-220,0-1 0,-2 0 0,0 0 0,-2-4-55,-2 1 0,-1-3 0,-1-1 55,-2 16 0,-4-4 0,-12-6 0,-3-3 1638,8 0 0,-1-2-1130,-5-7 1,-1-3 1777,-9 12-2286,15-17 1367,-11 5-1367,27-22-820,-12 6 1,16-8 0,0 0 0</inkml:trace>
  <inkml:trace contextRef="#ctx0" brushRef="#br0" timeOffset="43583">14464 12400 24575,'26'0'0,"-1"0"0,14 4 0,7 2 0,2 0 0,-3-2 0,3 1 0,1 0 0,2 0-656,-4 2 1,1 0-1,2 1 1,0-1 0,0 0 235,-8-3 0,1-1 0,0 1 0,0-2 0,-1 1 0,-3 0 420,9 2 0,-2-1 0,-2 0 0,-1-1 495,6-2 0,-2-2 1,-4 1-496,-1-1 0,-6 2 984,-1 7-984,-19-6 0,-16 6 0,0-8 0</inkml:trace>
  <inkml:trace contextRef="#ctx0" brushRef="#br0" timeOffset="44537">15082 13282 24575,'43'0'0,"0"0"0,0 0 0,-5 0 0,2 0 0,0 0 0,1 0 0,0 0 0,0 0 0,0 0 0,0 0-350,0 0 0,0 0 1,-2 0-1,-1 0 350,2 0 0,-1 0 0,-4 0 0,2 0 0,-4 0 228,-5 0 0,-5 0-228,-3 0 0,-4 0 0,-16 0 0</inkml:trace>
  <inkml:trace contextRef="#ctx0" brushRef="#br0" timeOffset="45884">17110 12259 24575,'0'42'0,"0"0"0,0-1 0,0-2 0,0 3 0,0 2 0,0 2 0,0 1 0,0 0 0,0-4 0,0 1 0,-1-1 0,1 2 0,0 1 0,0 2 0,1 3-274,0-10 1,0 4 0,0 1 0,1 2 0,0 2 0,-1 0 0,2 0 0,-1-1 0,0-1 0,1-1 0,0-2 0,0-2-196,1 10 1,1-2 0,0-3 0,1-1 0,-1 0 0,1 1 0,0 1 58,-1 0 0,0 3 1,0 1-1,0 0 1,0-1-1,1-3 0,2-5 1,0-6 937,9 10 1,1-8 0,-2-3-529,-5 8 0,-3-5 1682,8 3-1682,-16-24 0,0-3 0,0-47 0,1-11 0,-2-10 0,-2 13 0,-1-2 0,0-3 0,-1-3 395,2 7 1,1-3 0,-1-2 0,0 0 0,0-1 0,-2 1-396,-1 3 0,-1 0 0,-1 0 0,0 0 0,0-1 0,1 1 0,0-1 0,1-2 0,0-1 0,1 0 0,1-1 0,-2 2 0,1 0 0,-2 1 0,-2-1 0,-2 1 0,0 0 0,1 1 0,0 1 0,2-1-201,2-4 0,2-2 0,1 2 1,0 1-1,-3 2 201,-3 0 0,-2 2 0,0 1 0,3 0 0,5-10 0,3 0 0,-1 4-84,-4 9 0,-1 3 0,2 0 84,1-13 0,6 2 0,3 9 0,3 3 0,-1 6 0,4 1 1638,7 0 0,5 3-1638,1 14 1,3 1 914,3-9 0,1 5-915,-6 17 0,2 3 168,14-8 1,-1 6-169,-7 24 0,-2 9 0,-2-10 0,0 2 0,-1 2-171,-6 0 1,-3 2-1,-1 2 171,0 4 0,-3 1 0,0-3 0,3 4 0,-2-1 0,-5 3 0,-5-2 0,-3-13 0,-8-3 0,-17 1 0,-9-3 0,-1-1 0,-4-3 0,3-11 0,-3-3 0,-2 1 0,1 2 0,-1 3 0,-1-2 0,4-2 0,-14-6 0,2 0 0,10 3 0,0 1 0,8-2 0,4-4 0</inkml:trace>
  <inkml:trace contextRef="#ctx0" brushRef="#br0" timeOffset="48037">18750 12594 24575,'-17'-39'0,"-1"0"0,5-5 0,-1 0 0,-10 3 0,-1-1-527,10 8 1,1-1 0,-4 2 526,-9 4 0,-3 3 0,0-1 0,5-2 0,1-1 0,-1 1 170,-4 1 1,-1 1 0,3 3-171,2 4 0,3 1 261,-12-12-261,11 31 0,3 0 0,-15 31 403,16-13 0,3 3-403,4 9 0,4 3 0,-1 0 0,2 3 0,6 10 0,2 2 0,-1-10 0,0 2 0,0-2 0,0 3 0,0-2 0,0 3 0,0-2 0,0 5 0,0-2 0,0-10 0,0-3 0,0-4 0,0-1 0,8 1 0,0-1 0,-4 14 0,27-4 0,-11-3 0,15-28 0,-15 19 0,3-29 0,-5-3 0,4-29 0,-1-15-778,-10 19 0,-2-3 1,0-3-1,1-1 778,1 4 0,0-2 0,1-1 0,0-1 0,-1-1 0,-1-1 0,-2 2 0,-2-2 0,0-2 0,-1 1 0,-1-1 0,1 0 0,0 1-469,1 0 1,-1 0 0,1 1 0,-1-1 0,0 0 0,0 1 0,-2-1 446,1 0 0,-1-1 0,-1 1 0,1-1 1,-2 1-1,1 1 0,-1 0 22,0-1 0,-1 0 0,0 1 0,0 0 0,-1 2 0,1 0-200,0-3 1,0 0 0,0 2-1,0 1 1,0 0 199,1-4 0,-1 1 0,0 1 0,-1 0 0,-3-8 0,-1 1 0,-2 3 0,1 7 0,0 1 0,-1 0 0,1-7 0,1-1 0,-4 5-12,-7 6 0,1 1 12,12-16 0,2 4 2313,-15 8-2313,15 13 0,2 1 3276,-1 5-2804,0 20-472,0 98 0,0-61 0,0 5 0,0 6 0,0 1 0,0 1 0,0 0 0,0-4-547,0 0 1,0-2 0,0 0 0,0 0 0,0 2 0,0 4 542,0-7 1,0 3-1,0 2 1,0 1 0,0 2-1,0-1 1,0 0 0,0-2-1,0-2 1,0-3 3,0 9 0,0-4 0,-1-2 0,1 0 0,0-1 0,1 3 0,1-4 0,0 2 0,1-1 0,-1 1 0,1 0 0,-1-1 0,0-2-245,-1 2 1,-1-1 0,0-1-1,0-1 1,1 0 0,1-1 244,3 3 0,1-1 0,1-1 0,0-1 0,-1 1 0,-1 6 0,-1 1 0,1-2 0,1-1 0,2-7 0,1 0 0,1-2 0,-2 1-48,0 7 1,-2 0 0,0-2 47,0-7 0,0-1 0,-3-2 0,-3 0 0,0-4 0,8-2 0,0-3 3276,-4 12-2269,12-17 925,-16-3-1932,0-16 205,15-16-205,-12-20 0,-2-10 0,9 12 0,2 0 0,-2-4-348,-7 1 0,-3-3 0,-1-1 0,3 0 348,3-2 0,2-2 0,-1 2 0,-1 2 0,-3 1 0,-2 2 0,0 0 0,3 0 0,0 0 0,-1 5 0,-2 4 0,0 7 0,0 2 0,0 4 0,0 16 0</inkml:trace>
  <inkml:trace contextRef="#ctx0" brushRef="#br0" timeOffset="49735">19262 11342 24575,'-35'19'0,"10"-10"0,-1-2 0,-5 1 0,-1 0 0,-4 1 0,0 1 0,-5 7 0,3 2 0,10-3 0,1 3 0,-8 3 0,4 7 0,14 7 0,5 9 0,1-1 0,-1 0 0,-1 0 0,3 4-439,4-3 0,2 4 1,1 0-1,0 0 439,2-5 0,0 0 0,2-1 0,0 0 0,2-4 0,1-1 0,1 0 0,-1 0 0,0 0 0,0 0 0,1-1 0,2-1-223,3 6 1,3-1 0,-1-1 222,0-1 0,-1-1 0,1-1 0,7 10 0,-2-4 0,-8-11 0,1-1 0,7 3 0,-2-3 0,-12 0 0,6-6 0,-2 1 846,-6 0 0,-2-1-846,1 14 730,0-4-730,0-3 0,-16-28 0,-3 27 0,-1-27 0,5 12 0,15-16 0</inkml:trace>
  <inkml:trace contextRef="#ctx0" brushRef="#br0" timeOffset="50850">18662 12524 24575,'41'0'0,"6"0"0,-5-4 0,3 0 0,1 3 0,-2 0 0,-9-2 0,-4-2 0,-3-3 0,-7 0 0,-13 4 0,-8-11 0,0 15 0</inkml:trace>
  <inkml:trace contextRef="#ctx0" brushRef="#br0" timeOffset="52485">19632 12665 24575,'0'-36'0,"0"17"0,0-13 0,16 13 0,-12-1 0,27-3 0,-27 21 0,28-6 0,-28 8 0,27 0 0,-11 8 0,-1 25 0,-5 11 0,-4 6 0,-8-1 0,-2 0 0,2-11 0,1 0 0,-1 0 0,-1 14 0,-2-4 0,1-22 0,0-1 0,1 17 0,-2-2 0,-6-1 0,-1-13 0,-2-1 0,-17 11 0,-9-1 0,1-8 0,9-9 0,1-2 0,1-5 0,1 6 0,-1-2 0,5-11 0,-1 11 0,5-15 0,15 0 0,31-15 0,-23 11 0,14-12 0,3 0 0,-6 12 0,1-11 0,11 15 0,-11 0 0,0 0 0,11 0 0,-11 0 0,7 15 0,6-11 0,-21 12 0,19-16 0,-27 0 0,12 0 0,-16 0 0,0 0 0</inkml:trace>
  <inkml:trace contextRef="#ctx0" brushRef="#br0" timeOffset="53618">20179 11307 24575,'0'48'0,"0"0"0,0 1 0,0-10 0,0 1 0,0 1 0,0 3 0,0 3 0,0 3 0,0 2 0,0-1 0,0-2-656,0-5 1,0-1-1,0-1 1,0-1 0,0 1 451,1 6 1,-1-1 0,2 0 0,3 1 203,2-7 0,3 2 0,1-1 0,0 0 0,-1-2 0,-1 0 0,-2-1 0,1-1 0,3-1 291,5 2 1,2-1 0,1-2 0,-5-4-292,-5 6 0,2-9 689,20-9-689,-27-5 0,27-7 0,-27-6 2150,12 6-2150,-1-8 0,-11 0 0,12 0 0</inkml:trace>
  <inkml:trace contextRef="#ctx0" brushRef="#br0" timeOffset="54502">20479 11483 24575,'31'35'0,"-16"4"0,2 5 0,7-16 0,7 0 0,-2 2-1093,-1 9 1,-1 3 0,0 0 1061,-5-9 1,1 0-1,0 0 1,0-2 30,6 4 0,1-2 0,-3 0 532,-3 13 1,-1-3-533,3-12 0,-3-4 557,-11 9-557,3-1 0,-15-15 0,0-5 0,0-15 0</inkml:trace>
  <inkml:trace contextRef="#ctx0" brushRef="#br0" timeOffset="55467">21008 11553 24575,'0'48'0,"0"-1"0,0 1 0,0-1 0,0 0 0,0 1 0,2-1 0,-1 2 0,2 1 0,-1 0 0,1 0 0,-1-1 0,1-1 0,0 1 0,0 0 0,-1-2 0,2 1 0,-1-1 0,2 1-336,-1-1 1,2 0 0,-1 0 0,1 0 0,1 0-1,0 0 336,0 3 0,1 1 0,1 1 0,0-2 0,0-3 0,0-5 0,4 8 0,0-6 0,0 1 0,-3-1 0,-1 4 0,-1-4 0,0-7 0,1-9 0,-2-5 0,-7-4 0,0-3 0</inkml:trace>
  <inkml:trace contextRef="#ctx0" brushRef="#br0" timeOffset="56619">21114 11077 24575,'8'41'0,"0"1"0,6-9 0,4 1 0,1 0 0,0 3 0,0-1 0,2 3-590,-3 0 0,2 2 0,0 0 0,0-5 590,3-5 0,1-4 0,-2 5 0,-8 3 0,0 6 0,-2 2 0,-1-1 0,0-5 0,3 2 0,-2-3 0,1 3 0,0-4 0,1 4 0,1 1 0,-3-1 0,-3 0 0,-5 1 0,-4 0 0,0 0 0,4-1 0,6-2 0,4-1 0,-1 1 0,-3 1 0,-6 8 0,-5 2 0,0 0 0,3-3 0,7-1 0,4-2 0,-4 1 0,-6-5 0,-3 1 0,0 1 0,1-2 0,4 7 0,1-1 0,-1 0 7,-4-2 1,-2 0-1,1 0-7,0 1 0,0 1 0,0-2 0,1 4 0,-2 0 0,-3-9 0,-1 2 0,-2-5 0,-2-3 0,-1-3 0,0-1 0,0-3 0,-6-9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6:02:03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8643 4904 24575,'0'-20'0,"8"-11"0,-6 27 0,22-28 0,-20 28 0,11-11 0,-15-1 0,-1-7 0,2-5 0,13-10 0,4-6-548,-6 0 1,1-4-1,1 1 548,3 1 0,2 0 0,0 0 0,-2 1 0,1 0 0,-2 2-104,-3 8 0,-1 0 1,-2 1 103,1-14 0,-2 2 0,-1 16 0,-1 1 0,-6-6 0,-2 4 0,1 11 0,0 5 1615,-15 30-1615,-5 5 339,-15-1-339,3 6 0,-3-3 0,6-17 0,-1-2 0,-9 20 0,0 1 0,11-13 0,3-2 0,-2 11 0,11-5 0</inkml:trace>
  <inkml:trace contextRef="#ctx0" brushRef="#br0" timeOffset="637">8802 4322 24575,'0'0'0</inkml:trace>
  <inkml:trace contextRef="#ctx0" brushRef="#br0" timeOffset="2502">8943 3916 24575,'0'19'0,"0"13"0,0-13 0,0 1 0,0 11 0,0-11 0,0 0 0,0-5 0,0-15 0,0 32 0,16-17 0,1 16 0,1 3 0,6-3 0,-3-13 0,-3 0 0,-16 13 0,6-27 0,-8 12 0</inkml:trace>
  <inkml:trace contextRef="#ctx0" brushRef="#br0" timeOffset="7870">9684 6050 24575,'0'28'0,"0"-1"0,0 16 0,0-10 0,0-21 0,0 4 0,0 0 0,0-13 0,0 13 0,16 0 0,-12 3 0,27 17 0,-27-17 0,27 13 0,-27-28 0,12 11 0,-8-15 0,-6 0 0,21 0 0,13 16 0,-11-14 0,4 0 0,13 6 0,3 0 0,-1-7 0,2-2 0,2 1 0,2 0 0,-16-1 0,0 1 0,2 1-324,8 3 0,3 2 0,-1-1 324,-8-3 0,0-1 0,1 0 0,0 3 0,2 0 0,1 1 0,-3-2 0,4-2 0,-1-2 0,-1 1 0,-2 0 0,0 0 0,0 0 0,1 0 0,1 0 0,-2 0 0,10 0 0,0 0-23,0 0 1,0 0 22,-5 0 0,0 0 0,-5 0 0,0 0 0,-6 0 0,2 0 0,-1 0-245,0 0 0,-1 0 0,2 0 245,10 0 0,3 0 0,-2 0 0,-6 0 0,-1 0 0,0 0 0,4 0 0,1 0 0,-2 0 0,-5 0 0,-2 1 0,1-2 0,2-4 0,1-1 0,-2 1 0,8 4 0,0-2 0,3-13 0,-2 1 0,-17 13 0,-1 0 466,10-14 1,-2 1-467,3 11 23,-12-3 0,-3-2-23,-4-7 773,11 12-773,-27-11 0,12 15 0,-16 0 0,16 0 0,19 0 0,9 0 0,6 0 0,-13 0 0,1 0 0,-1 0 0,7 0 0,-2 0 0,-5 2 0,-11-4 0,-26-14 0,0-4 0,-11-6 0,-7-7 0,0 2 0,-3-1 0,-1 0 0,-1 1 0,-2-2 0,2 3 0,1-7 0,1 7 0,-12 6 0,18-1 0,2 3 0,-7 18 0,5-11 0,15 15 0,0 0 0,0-16 0,0 12 0,0-12 0,0 16 0,0 0 0,0-15 0,0 11 0,0-12 0,0 16 0,0 0 0,0 0 0</inkml:trace>
  <inkml:trace contextRef="#ctx0" brushRef="#br0" timeOffset="103437">14464 4727 24575,'24'-17'0,"-1"-1"0,4-5 0,3-3 0,3 0 0,3 7 0,3 1 0,1 0 0,-2-3-782,0-5 0,-2-4 0,1 0 0,-1 2 782,1 4 0,1 2 0,-1 0 0,-4 0 0,-3-2 0,-3-1 0,-1 4 492,1 1 1,-1 4-493,13 1 0,-35 15 0,11 0 0</inkml:trace>
  <inkml:trace contextRef="#ctx0" brushRef="#br0" timeOffset="104253">14641 5345 24575,'35'-25'0,"0"1"0,0-1 0,1 1 0,-4 2 0,1-1 0,0 1 0,1-2 0,0 1 0,5-4 0,2 0 0,-1-1 0,1 0 0,-2 1-397,-2 2 0,-1-1 1,0 2-1,-2 0 0,-2 3 397,3-2 0,-3 3 0,-1 0 0,13-7 0,-6 4 639,-15 3-639,3 3 0,-4 3 328,-19 10-328,21-12 0,-22 16 0,6 0 0</inkml:trace>
  <inkml:trace contextRef="#ctx0" brushRef="#br0" timeOffset="108036">15417 2469 24575,'0'49'0,"0"-1"0,0 1 0,0-1 0,0-4 0,0 0 0,0 0 0,0 0 0,0 0 0,0-3 0,0 0 0,0 0 0,0 0 0,0 1-656,0 4 1,0 2-1,0 1 1,0-3 0,0-4 569,-1 4 0,1-4 1,1 1 85,3 8 0,2 0 0,-1-4 552,-3 1 0,0-6-552,5-9 0,2-7 579,7-8-579,-12-10 0,11-8 0,-15-39 0,-7 5 0,-1-5 0,6-2 0,2-5 0,-2 0-93,-4 9 1,-3-1 0,0 0 0,1-2 92,3-6 0,1-2 0,-1-1 0,0 2 0,-3 1 0,-1 1 0,0 0 0,-1 0-319,2 1 1,-1-2 0,0 2-1,0 0 319,1 4 0,-1 0 0,0 2 0,0-1 0,-3-8 0,-1 0 0,3 2 0,3 10 0,1 2 0,-1-1-12,-4 0 0,-1-1 0,4 2 12,6-4 0,0 4 0,-14-6 0,16-1 2061,0 38-2061,0-5 1425,0-9-1425,0 12 22,18-12 0,11 1-22,-1 12 0,3 2 0,2-8 0,4-3 0,-1 1 0,10 1 0,-2 1 0,-12-1 0,-1 0 0,-4 1 0,-5 2 0,-11 7 0,5 0 0,-16 0 0</inkml:trace>
  <inkml:trace contextRef="#ctx0" brushRef="#br0" timeOffset="108870">15487 2999 24575,'39'0'0,"1"0"0,-7-2 0,3-1 0,-1 0 0,-2-2 0,1-1 0,0-1 0,5-1 0,0-2 0,-3 1 0,2-1 0,-3 0 0,-5 1 0,-2 2 0,8 7 0,-17 0 0,-3 0 0</inkml:trace>
  <inkml:trace contextRef="#ctx0" brushRef="#br0" timeOffset="109670">15523 3916 24575,'43'-16'0,"-13"6"0,4-2 0,2-1 0,2-2 0,2 0 0,3-2-656,-6 1 1,4-2-1,0-1 1,1 2 0,-3 3 600,0 3 0,0 4 1,-2-1-1,-1-2 55,10-11 0,-1-4 0,-7 9 546,-10 13 1,-5 2-547,1-15 0,-22 16 0,6 0 0</inkml:trace>
  <inkml:trace contextRef="#ctx0" brushRef="#br0" timeOffset="111271">15417 2028 24575,'41'0'0,"0"0"0,-6-6 0,1-3 0,2-2 0,4-2 0,-3 2 0,3 0 0,-2-2 0,6-12 0,-5 3 0,-2 18 0,-8-12 0,-31 16 0,0 0 0,0 0 0</inkml:trace>
  <inkml:trace contextRef="#ctx0" brushRef="#br0" timeOffset="112384">16563 1517 24575,'-5'50'0,"0"-1"0,0 1 0,3-11 0,2 1 0,-1 0 0,0 0 0,-3 1 0,0 2 0,-1-1 0,2 0-820,2 0 1,1 0 0,1 0 0,-1 1 563,0 4 0,0 2 0,0-1 0,0-2 256,-1 4 0,1-1 0,1 1-74,1-8 1,1 2 0,2-1-1,1-2 74,3 5 0,3-2 0,2 0 0,2 1 0,3-1 0,1 0 0,0-2 0,1-1 0,1-1 94,0-1 1,1-1 0,0-1-95,-2-4 0,0-1 0,0 1 0,2 1 0,0 1 0,1 0 0,5 3 0,0 1 0,0-2 0,-7-10 0,0-2 0,0 1 0,2 2 0,0 1 0,-3-4 0,6 11 0,-11-17 0,-16-3 0</inkml:trace>
  <inkml:trace contextRef="#ctx0" brushRef="#br0" timeOffset="114734">17480 2099 8191,'0'20'0,"24"11"3276,-2-4-2383,5-1 1,4 1-894,-3 3 0,-1 3 599,-4-1 0,0 3 1,2 0-600,3-2 0,2 0 0,-2 3 0,-6 1 0,-2 3 0,0 0 0,0-2 0,5-2 0,0-2 0,-2 2 0,-2 4 0,-2 1 0,0-5 927,-2-6 0,1-5-927,17 10 3276,-15-11-2509,-5-22 1,-15 6-1,0-8 1</inkml:trace>
  <inkml:trace contextRef="#ctx0" brushRef="#br0" timeOffset="115934">17569 3404 24575,'15'-44'0,"1"-1"0,0 1 0,-1-1 0,0 6 0,-1-2 0,1 1 0,2 0 0,1 0 0,3-1 0,2 1 0,1 0 0,1-1 0,-1 1-656,1-1 1,-1-1-1,1 0 1,-2 2 0,0 1 452,-1 2 0,-1 1 0,-1 1 0,-1 0 203,0 1 0,-1 0 0,-1 1 0,0 1 421,2-2 0,-2 1 0,-2 2-421,-5-6 0,-1 5 668,7 5-668,-16-4 0,0 27 0,0-12 0,0 16 0,0 0 0</inkml:trace>
  <inkml:trace contextRef="#ctx0" brushRef="#br0" timeOffset="116834">18556 2593 24575,'42'-21'0,"-1"1"0,-8 5 0,2 0 0,-3-2 0,2-10 0,-2-1 0,5 0 0,-3 5 0,1 3 0,-3-11 0,-29 27 0,13-12 0,-16 16 0</inkml:trace>
  <inkml:trace contextRef="#ctx0" brushRef="#br0" timeOffset="118103">19191 1623 24575,'0'33'0,"0"0"0,12 7 0,5 4 0,1 2 0,-4-8 0,1 1 0,0 1 0,0 2-656,1-4 1,0 3-1,1 0 1,0 0 0,0-1 417,0 1 0,1 0 0,-1 0 0,0-2 0,-2-1 238,2 11 0,-2-3 0,0 0 427,1 3 0,1-2 0,1-7-427,0-15 0,-1-3 373,-7 4 1,0-5-374,5-17 0,-15 11 0,0-62 0,-13 16 0,-5-4 0,8 1 0,2-4 0,-1-3 0,-3-1-135,-4-1 0,-4-3 0,0 0 1,-1-1-1,4 1 135,3 4 0,3 0 0,0 1 0,-1-1 0,-1 0 0,-4-4 0,-2 0 0,-1 0 0,1 2 0,4 2-196,1-7 1,3 2 0,-3 4 195,-7 8 0,-3 4 0,2-1 0,2-12 0,1 2 0,-8 10 0,3 1 0,14 4 0,0 1 0,-6 4 0,1 1 2932,11-14-2932,-12 0 767,16 15-767,0 4 0,0 1 0,16 11 0,4-28 0,15 28 0,0-11 0,0-1 0,-15 12 0,11-11 0,-27 15 0,28-16 0,-28 12 0,11-12 0,-15 16 0,0 0 0,0 0 0</inkml:trace>
  <inkml:trace contextRef="#ctx0" brushRef="#br0" timeOffset="119070">19262 2099 24575,'25'0'0,"1"0"0,2-15 0,-1-1 0,20 8 0,-20-16 0,-5 1 0,-10 19 0,3-12 0,-15 16 0,0 0 0,0 0 0</inkml:trace>
  <inkml:trace contextRef="#ctx0" brushRef="#br0" timeOffset="120020">19491 2805 24575,'36'-16'0,"-11"0"0,1-3 0,1-8 0,0-1 0,8-4 0,1 1 0,-5 4 0,1 1 0,4 4 0,-4 1 0,0-14 0,-6 17 0,-5 0 0,-17-1 0,27 3 0,-27 16 0,12 0 0,-16 0 0,0 0 0</inkml:trace>
  <inkml:trace contextRef="#ctx0" brushRef="#br0" timeOffset="122524">17974 1623 24575,'0'-20'0,"0"-11"0,16 11 0,4-15 0,-1 0 0,13 15 0,-13 4 0,1 16 0,11 0 0,-11 0 0,-1 32 0,-3-14 0,0 3 0,-5 13 0,-3 3 0,2-2 0,0 0 0,-1-7 0,-2-1 0,-6 3 0,-2-1 0,1 8 0,-21-7 0,-5-1 0,-2 10 0,-4-12 0,-3-3 0,0-4 0,0 11 0,0-27 0,15 11 0,4-15 0,1 0 0,11 0 0,-12-15 0,16-5 0,0-15 0,0 0 0,0-1 0,0 17 0,0-13 0,16 28 0,19-11 0,-9 14 0,3 2 0,6-2 0,0 2 0,-6 5 0,-3 3 0,1 1 0,-3 0 0,4 10 0,-11 11 0,7-27 0,-20 12 0,12-16 0</inkml:trace>
  <inkml:trace contextRef="#ctx0" brushRef="#br0" timeOffset="123853">18715 2505 24575,'0'47'0,"8"-13"0,0-4 0,-4-14 0,11 15 0,-15-15 0,16 4 0,-12-1 0,12 13 0,-16-28 0,0 11 0,0-15 0,0 0 0</inkml:trace>
  <inkml:trace contextRef="#ctx0" brushRef="#br0" timeOffset="125288">18592 2399 24575,'15'35'0,"-13"-9"0,0-1 0,14-5 0,0-1 0,-12 24 0,19-9 0,-21-22 0,6 3 0,-8-15 0,0 16 0,0-12 0,0 11 0,0 1 0,0 4 0,16 15 0,-12-15 0,11 11 0,-15-27 0,16 27 0,-12-27 0,11 12 0,-15-16 0</inkml:trace>
  <inkml:trace contextRef="#ctx0" brushRef="#br0" timeOffset="128496">19862 1076 24575,'0'25'0,"0"1"0,-1 15 0,2 4 0,2-8 0,3 2 0,0 3-793,1-1 1,2 3-1,0 1 1,2-1 792,1-2 0,1-2 0,2 1 0,0 1-285,-2-5 1,1 2 0,0 0 0,0-1-1,1-1 285,2 3 0,1-2 0,0-1 0,0 1 0,-2 0 0,0 0 0,-1-1 0,0-1 167,3 1 0,0-1 0,-1-1-167,-2-2 0,-1 0 0,0-5 0,5-8 0,-2-1 0,-7 7 0,-1-5 359,7-17 1,-16 11-1,0-15 1</inkml:trace>
  <inkml:trace contextRef="#ctx0" brushRef="#br0" timeOffset="129303">20267 1323 24575,'31'33'0,"0"1"0,0-1 0,0 0 0,-1 1 0,1-1 0,0 0 0,4 5 0,0 0 0,0 0 0,-1-1 0,-3-3 0,-3-3 0,2 3 0,-3-5 0,-2 0 0,0-2 0,0-1 0,-4-1 0,-2 3 0,-3-5 0,0-3 0,-16-5 0,0-15 0</inkml:trace>
  <inkml:trace contextRef="#ctx0" brushRef="#br0" timeOffset="130187">20444 2099 24575,'0'-25'0,"0"-1"0,0-15 0,0-4 0,0 8 0,0-2 0,0-3-809,0 1 0,0-4 0,0 0 0,0 2 809,-1-7 0,1 1 0,1-1 0,2 7 0,1-1 0,1 1 0,-2 2 334,-1 0 0,-2 3 0,2 0-334,3 1 0,0 2 0,1 1 0,3-8 0,-2 6 534,-3-2-534,11-1 0,-15 35 0,0-11 0</inkml:trace>
  <inkml:trace contextRef="#ctx0" brushRef="#br0" timeOffset="131439">20673 406 24575,'26'27'0,"-1"1"0,-6 6 0,1-2 0,6-16 0,-1 0 0,-5 7 0,-4 3 0,3 17 0,5-17 0,-1 3 0,-15 4 0,0 4 0,10-4 0,6 2 0,-2-1-322,3 8 1,-2 2 321,-5-1 0,0 4 0,0-2 0,0-5 0,0-1 0,-3 0 0,-1 0 0,-2 1 0,-2-1 0,-3-4 0,-1-1 0,0 1 0,3 13 0,-2-2 0,-6-9 0,-2 0 0,2 10 0,-2 0 0,-6-10 0,-2-1 0,0 5 0,-1-4 0,-10 2 0,4 8 0,1-27 643,11 0-643,-12-5 0,16-15 0,0 0 0</inkml:trace>
  <inkml:trace contextRef="#ctx0" brushRef="#br0" timeOffset="133770">19227 776 24575,'0'-35'0,"15"15"0,-11-11 0,28 11 0,-28 1 0,27 3 0,-27 16 0,27 0 0,-27 0 0,28 0 0,-29 31 0,13-7 0,-7 7 0,-2 5 0,-5-9 0,0 0 0,6 9 0,-1-1 0,-6-7 0,-2-1 0,3 3 0,-4-1 0,-13 8 0,11 6 0,-28-8 0,13-15 0,-16 11 0,15-27 0,-11 12 0,11-16 0,0 0 0,5 0 0,15 0 0,15-32 0,5 25 0,-11-17 0,2 1 0,20 19 0,-27-28 0,27 28 0,-11-11 0,-1 15 0,13 0 0,-20 0 0,5 0 0,7 15 0,-20-11 0,11 12 0,-15-16 0,0 0 0</inkml:trace>
  <inkml:trace contextRef="#ctx0" brushRef="#br0" timeOffset="135453">21731 917 24575,'39'0'0,"-1"0"0,2 0 0,2 0 0,-7 0 0,1 0 0,-1 0 0,7 0 0,-2 0 0,-4 0 0,-3 0 0,10 0 0,-23 0 0,-5 0 0,-15 0 0,0 0 0</inkml:trace>
  <inkml:trace contextRef="#ctx0" brushRef="#br0" timeOffset="137671">20073 3281 24575,'20'0'0,"11"0"0,-27 0 0,12 0 0,0 0 0,-12 0 0,19 0 0,-5 0 0,-7 0 0,21 0 0,-28 0 0,27 0 0,-27 0 0,12 0 0,-16 0 0,0 0 0,0 0 0</inkml:trace>
  <inkml:trace contextRef="#ctx0" brushRef="#br0" timeOffset="139402">20779 2628 24575,'25'-8'0,"1"1"0,2 1 0,-1 0 0,-4-3 0,1 0 0,8 4 0,0 2 0,16 3 0,-21-1 0,0 2 0,0 9 0,-3 4 0,12 7 0,-25 13 0,-3 7 0,9-5 0,-2 2 0,-12-4 0,-3 2 0,1 0 0,8 13 0,-3 0 0,-12-10 0,-5 2 0,-3-1-336,-2 0 0,-2-1 0,-3-1 336,-6 2 0,-4-1 0,-1 0-370,5-8 0,-1 0 1,-2-1-1,1-3 370,-7 2 0,0-2 0,0 0 0,3 2 0,1 1 0,-1-3 0,3-8 0,0-1 0,4 0 0,2 8 0,1-1 0,-2-10 0,1-3 0,-3 6 932,7-10-932,4 7 1555,1-11-1555,11 12 0,4-32 0,17 3 0,9-1 0,9-4 0,2-1 0,4-4 0,1 3 0,-6 9 0,-2 2 0,-7 0 0,-3 2 0,12 7 0,-1 0 0,0 0 0,8 0 0,-6 0 0,7 16 0,-19-15 0,0 2 0,-5 12 0,0 1 0,5-6 0,1 0 0,9 17 0,0 7 0,-15-23 0,-5 5 0</inkml:trace>
  <inkml:trace contextRef="#ctx0" brushRef="#br0" timeOffset="141953">21555 2663 24575,'11'40'0,"-1"-1"0,0 0 0,6 1 0,3 0 0,1 2 0,-1-4 0,2 2 0,0 0 0,1 0-820,-1 0 1,2-1 0,-1 0 0,0 0 807,-2-3 0,0 0 1,-1 0-1,0-1 12,-1-1 0,0 0 0,0-1 0,-1-1 347,2 5 1,0-1 0,-2-3-348,0 5 0,1-5 545,13 2-545,-27-4 0,12-27 0,-16 12 0</inkml:trace>
  <inkml:trace contextRef="#ctx0" brushRef="#br0" timeOffset="143271">21449 3775 24575,'41'-26'0,"-1"1"0,1-1 0,-2 0 0,0-1 0,0-2 0,-7 4 0,-1-3 0,0 1 0,-1 1 0,3-2 0,0 0 0,-1 2 0,-2 2 0,-1 1 0,-2 1 0,2 0 0,-3 1 0,9-14 0,-17 10 0,-4-1 0,-3-13 0,-2 13 0,0 1 0,-1-11 0,-8 17 0,0-13 0,0 44 0,0-24 0,0 28 0,0-16 0</inkml:trace>
  <inkml:trace contextRef="#ctx0" brushRef="#br0" timeOffset="146704">22596 2540 8191,'0'20'0,"0"19"3276,0-18-2383,0 7 1,0 3 515,0-4 0,0 1-1409,-1 14 0,2 2 0,5 5 0,3 0 0,0-4 0,2 2 330,0-1 0,0 4 0,2-5-330,5 1 0,0-1 0,-6-1 0,0 3 0,-1-3 1638,-2-2 0,1-2-65,7 5 0,-2-4-1573,-11-1 0,11 7 0,-15-43 0,0 11 1091,0-30-1091,0-21 0,-6 3 0,-3-4 0,0-10 0,-2-4-495,0 6 0,-1-2 0,0 0 495,0-1 0,0 1 0,1-3 0,2 3 0,0-2 0,0 1 0,0 1 0,-3-1 0,0 2 0,1-1 0,4-2 0,2-1 0,-3 4 0,-8 0 0,1 4 0,13 10 0,0 1 0,-5 5 0,-2 1 0,-6-10 0,11 0 0,-12 0 1485,16 15-1485,0 4 0,0 16 0,16 0 0,3 0 0,17 0 0,-1 0 0,0 0 0,1 0 0,-1 0 0,0 0 0,-15 0 0,-5 0 0</inkml:trace>
  <inkml:trace contextRef="#ctx0" brushRef="#br0" timeOffset="147754">22666 3034 24575,'26'0'0,"-1"0"0,3 0 0,-1 0 0,1 0 0,-1 0 0,16 0 0,-10 0 0,-5 0 0,-9 0 0,-3 0 0,-16 0 0,0 0 0,0 0 0</inkml:trace>
  <inkml:trace contextRef="#ctx0" brushRef="#br0" timeOffset="148658">22878 3545 24575,'45'0'0,"-15"-6"0,-1-3 0,10-11 0,-13 10 0,-1 1 0,10-7 0,1 16 0,-17 0 0,-3-16 0,-16 12 0,0-11 0</inkml:trace>
  <inkml:trace contextRef="#ctx0" brushRef="#br0" timeOffset="150874">23337 2469 24575,'-16'20'0,"12"-20"0,-20-4 0,23-27 0,-23 27 0,20-12 0,-27 16 0,27 0 0,-12 0 0,16 0 0,0 0 0,0 16 0,0 3 0,0 17 0,16 7 0,-12-6 0,11-16 0,1 1 0,-9 3 0,-2 1 0,3 2 0,1-1 0,4 0 0,-2 1 0,-10 5 0,2 1 0,12-6 0,1-2 0,-6-2 0,0-1 0,6 10 0,3-1 0,-2-8 0,1-1 0,7 12 0,1 1 0,1 0 0,1-2 0,2-5 0,3-3 0,-5-5 0,2 0 0,-4-4 0,10 5 0,-1-1 0,-8-3 0,-23-14 0,12 11 0,-16-15 0,0 0 0</inkml:trace>
  <inkml:trace contextRef="#ctx0" brushRef="#br0" timeOffset="151729">23619 2575 24575,'43'24'0,"-10"-7"0,3 3 0,-5 4 0,3 3 0,-1 0-779,-2-2 1,1-1-1,-1 2 779,1 3 0,0 2 0,-2-5 373,-2-6 1,-3-1-374,-11 7 0,-1-5 96,3-17 1,-16 12-1,0-16 1</inkml:trace>
  <inkml:trace contextRef="#ctx0" brushRef="#br0" timeOffset="152736">23742 3246 24575,'0'-36'0,"6"-11"0,4-4 0,-1 14 0,2 0 0,-1-2 0,2-3 0,1 3 0,4-1 0,1 2 0,1 2 0,-3 1 0,-6-1 0,0 2 0,6 6 0,-1 1 0,-4-2 0,-2-1 0,1 3 0,0 1 0,5-5 0,-15-16 0,0 11 0,0 13 0,0-24 0,0 43 0,0-27 0,0 27 0,0-12 0,0 16 0</inkml:trace>
  <inkml:trace contextRef="#ctx0" brushRef="#br0" timeOffset="154002">23989 1729 24575,'24'21'0,"-1"1"0,11-5 0,-3 3 0,-15 9 0,-1 1 0,11-11 0,-1 1 0,-6 12 0,-2 3 0,0 0 0,1 0 0,0-5 0,-1-1 0,-7 1 0,0-1 0,5-4 0,1-1 0,-5-2 0,-2 3 0,0 17 0,1 2 0,6-7 0,0 0 0,-10 7 0,-1-1 0,4-11 0,0-2 0,-4 5 0,-2-1 0,-2-3 0,-2 1 0,-2 3 0,-2 0 0,-3 1 0,-2-1 0,-2 1 0,-3-2 0,-2-8 0,-1-5 0,-18 13 0,1-11 0,15-19 0,5 12 0,15-16 0,0 16 0,0-13 0,0 13 0</inkml:trace>
  <inkml:trace contextRef="#ctx0" brushRef="#br0" timeOffset="156725">24289 1729 24575,'26'0'0,"-1"0"0,22 0 0,-13 1 0,1-2 0,12-15 0,-20 15 0,-3-2 0,-5-13 0,13 16 0,-28-15 0,11 11 0,-15-12 0,16 16 0,-12 0 0,12 16 0,-16 19 0,-16 12 0,13-14 0,2 3 0,-7 9 0,0 4 0,7-6 0,1 2 0,1 0 0,-1-6 0,0-1 0,0 1-145,0 8 1,0 2 0,0-4 144,0-7 0,0-2 0,0 8 0,0-2 0,0-10 0,0-1 0,0 3 0,0 1 0,-1-4 0,2 0 0,7 5 0,0-1 0,-6-8 0,0 1 216,5 14 1,2-2-217,6 3 0,-13-13 0,0-1 0,14 4 0,-1-5 0,-11 7 0,12-15 0,-16 11 0,0-27 0,0 12 0,0-16 0,0 15 0,0-11 0,0 28 0,0-28 0,0 27 0,0-11 0,-16-1 0,12 13 0,-11-29 0,15 13 0,0 0 0,0-12 0,0 11 0,0-7 0,0-6 0,-16 6 0,12-8 0,-11 16 0,15-12 0,0 11 0,0-15 0,0 0 0,-16 16 0,12-12 0,-27 12 0,11-1 0,-4-5 0,-3 0 0,-3 7 0,-3 1 0,-9 1 0,-4-3 0,-3-5 0,0-2 0,3 0 0,2-2 0,7-7 0,3 0 0,-9 0 0,10 0 0,21 0 0,-3 0 0,-1 0 0,12 0 0,-12 0 0</inkml:trace>
  <inkml:trace contextRef="#ctx0" brushRef="#br0" timeOffset="161887">24695 1411 24575,'0'42'0,"0"0"0,0 0 0,5 0 0,3 2 0,2 1 0,-2 0 0,-1 1 0,0-1 0,1 1 0,1-1-820,3-2 1,2-2 0,0 0 0,-1 3 773,-1-2 1,0 2 0,0 0 0,0-1 0,-1-3 45,2 6 0,-1-3 0,2 2 0,-1-9 0,1 2 0,0 1 0,0 0 0,-2-1 0,-1 5 0,-2-1 0,0 0 0,1-1 0,2-2 0,2-1 0,-1 0 0,-1 0 0,-2 1 0,0 0 0,-2 0 0,-1-1 0,1 7 0,-2 0 0,0-2-22,0-3 1,0-1-1,-2 0 22,-3 1 0,-2 1 0,1-3 0,0 4 0,0-1 0,2-7 0,-1 1 0,-4-2 161,-18 8 1,-5 0-162,8-3 0,-1 4 0,-3-2 0,-2-10 0,-3-1 0,-1 0 0,1 0-378,2 0 0,1 1 0,0-1 0,-1 1 378,-1 0 0,0 0 0,-1 0 0,2-1 0,-3 5 0,1-1 0,0-2 515,3-5 1,0-2-1,1 1-515,-5 9 0,5-2 882,4 4-882,3-17 533,16 13-533,-16-28 0,13 11 0,-13-15 0</inkml:trace>
  <inkml:trace contextRef="#ctx0" brushRef="#br0" timeOffset="163187">25030 2593 24575,'20'0'0,"11"0"0,-27 0 0,11 0 0,1 0 0,-12 0 0,12 0 0</inkml:trace>
  <inkml:trace contextRef="#ctx0" brushRef="#br0" timeOffset="163852">24959 2946 24575,'43'0'0,"1"0"0,3 0 0,4 0 0,-11 0 0,1 0 0,1 0 0,2 0 0,1 0 0,-2 0 0</inkml:trace>
  <inkml:trace contextRef="#ctx0" brushRef="#br0" timeOffset="165334">15487 6932 24575,'26'0'0,"-1"0"0,22 0 0,-14 0 0,3 0 0,3 0 0,0 0 0,-1 0 0,-1 0 0,0 0 0,-4 0 0,3 0 0,-21 0 0,-15 0 0</inkml:trace>
  <inkml:trace contextRef="#ctx0" brushRef="#br0" timeOffset="166055">15593 7338 24575,'37'-5'0,"1"-1"0,-1 1 0,0-2 0,2-2 0,1 0 0,1-1 0,3-3 0,2-1 0,0 0 0,0 0-571,0 0 1,0 1-1,-1-1 1,-2 0 570,6-4 0,-2 0 0,-4 3 0,0 5 0,-7 1 0,-1-7 0,-19 16 0</inkml:trace>
  <inkml:trace contextRef="#ctx0" brushRef="#br0" timeOffset="168553">17516 3881 24575,'-38'24'0,"-1"1"0,1-1 0,0 1 0,0-4 0,-1 0 0,-3 0 0,-1 2 0,-1 1 0,-1 3-328,10-5 0,0 3 0,0 1 1,-1 1-1,-1 1 0,-1 0 1,0 1-1,-1-1 0,-1 0 1,-1-1 74,3-3 1,-1 0 0,0-1 0,-2 1 0,0-1 0,-1 1 0,0-1 0,0 1 0,-1-1 0,0 1 0,1 0 0,-1 0 0,1 0 17,1 0 1,0 0 0,-1 0 0,1 0 0,0 0 0,-1 1 0,0 0 0,0-1 0,1 1 0,-1-1 0,-1 0 0,1 0 0,0 0 0,0 0-1,-1 0 1,-1 0 0,1-1 0,-1 1 0,0 0 0,0-1 0,0 0 0,0 1 0,0-1 0,0-1 0,1 1 0,0-1 0,0 1 0,0-2 138,1 1 0,-1-1 0,1 0 0,0 0 0,0 0 0,0-1 0,0 0 1,1 0-1,0 0 0,0 0 0,0 0 0,1 1 0,0-1 96,-3 2 0,0 1 0,0-1 0,1 1 0,0-1 0,0 1 0,1-1 0,0 0 0,0 0 0,1 0 0,0 0-182,-5 2 1,1 0 0,0-1 0,0 1 0,1-1 0,1 1 0,0-1 0,0 0-1,1 1 182,0 0 0,0 0 0,1 1 0,0-1 0,1 1 0,0-1 0,1 0 0,-1 0 116,-3 1 1,0 1-1,1-1 1,-1 0-1,2 0 1,-1 0-1,1 0-116,2-2 0,1 0 0,0 0 0,0-1 0,1 1 0,0-1 0,0 1 230,-3 2 1,0 0 0,0 0 0,1 0 0,0-1 0,0 1-231,-5 2 0,1-1 0,0 0 0,0 1 0,1 0 0,2 1 0,1 0 0,0 0 0,0 0 0,-1-1 0,1-2 0,-1-2 0,1 0 0,-2 0 0,1 1 0,-3 2 0,0 0 0,-1 1 0,0-1 0,1-2 0,4-4 0,0-2 0,0 0 0,0-1 0,0 2 421,-2 2 0,0 1 1,0 1-1,0-1 1,2 0-422,-1 1 0,0-1 0,2 1 0,-1-1 580,1 1 1,0 0 0,0-1 0,-1 0-581,0-2 0,-1 0 0,0-1 0,1 1 0,3 0 0,1 2 0,1-1 0,-3 0 0,-4 0 0,-1-2 0,-1 1 0,1 2 0,0 4 0,2 1 0,-1 0 0,1-1 0,2-4 0,1-1 0,-1-1 0,2-1 0,-7 5 0,0 0 0,3-3 0,5-5 0,1-2 0,6-1 2958,-13 7-2958,9-5 2619,15-15-2619,12 0 2294,-11 0-2294,15-15 1485,15-21-1485,-5 14 0,0-3 0,-1-8 0,2-2 0,5 4 0,-1-1 0,-12-3 0,-2 0 0,6 7 0,2 1 0,-1-8 0,-1 3 0,-3 1 0,3-1 0,2-1 0,6-14 0,-13 12 0,0-1 0,14 1 0,0 0 0,-14 7 0,0 1 0,13-8 0,1 3 0,-12 1 0,12-2 0,-16 25 0,0 8 0,0 23 0,0 2 0,0 3 0,0 12 0,0 3 0,0-9 0,0 3 0,0-3 0,0 8 0,0-1 0,0 2 0,0-2 0,0-9 0,0-1 0,0-4 0,0 1 0,0-2 0,0-1 0,0 10 0,0-16 0,0-3 0,7-16 0,27 0 0,13-16 0,-6 0 0,4-3 0,0 0 0,0-1 0,-3-6 0,-1 1 0,3 6 0,-4 3 0,-9-4 0,16 4 0,-43 16 0,12 0 0</inkml:trace>
  <inkml:trace contextRef="#ctx0" brushRef="#br0" timeOffset="171612">19738 3034 24575,'0'0'0</inkml:trace>
  <inkml:trace contextRef="#ctx0" brushRef="#br0" timeOffset="184200">21626 3581 24575,'0'0'0</inkml:trace>
  <inkml:trace contextRef="#ctx0" brushRef="#br0" timeOffset="186438">21820 3616 24575,'0'-26'0,"0"1"0,15-14 0,-5 5 0,0 1 0,10-6 0,-3 10 0,-3-1 0,-10-7 0,11 10 0,1-5 0,-12 28 0,12-27 0,-16 27 0,0-12 0,0 16 0,15 0 0,-11-15 0,12 11 0,-16-12 0,0 16 0,0-16 0,16 12 0,-12-11 0,27-1 0,-27 12 0,12-12 0,-16 1 0,0 11 0,0-12 0,15 0 0,-11 13 0,12-29 0,-16 28 0,0-11 0,16 7 0,-13 6 0,13-6 0,-16 8 0,0 0 0,8-16 0,-6 12 0,6-27 0,7 27 0,-11-27 0,28 11 0,-13-15 0,1 0 0,11-1 0,-27 17 0,12 3 0,-16 16 0,0 0 0,0 0 0</inkml:trace>
  <inkml:trace contextRef="#ctx0" brushRef="#br0" timeOffset="188271">21520 2946 24575,'19'19'0,"-3"-3"0,0-8 0,-12-6 0,11 6 0,1 7 0,-12-11 0,27 28 0,-27-29 0,28 29 0,-29-28 0,29 27 0,-28-27 0,19 27 0,11 5 0,-19-17 0,1 1 0,9 6 0,1-1 0,9 10 0,0-15 0,1 3 0,-17-5 0,13-6 0,-13 19 0,1-11 0,11-1 0,-27 13 0,28-13 0,-29 16 0,21 1 0,-6-17 0,-7 13 0,5-28 0,0 27 0,-12-27 0,27 27 0,-27-27 0,12 12 0,-16-16 0,0 0 0</inkml:trace>
  <inkml:trace contextRef="#ctx0" brushRef="#br0" timeOffset="190853">21414 3722 24575,'0'46'0,"0"0"0,0-13 0,0 1 0,0 1 0,0 6 0,0 1 0,0 0 0,-1-3 0,1-1 0,1-1 0,3-1 0,3-1 0,-2-2 0,-4 1 0,2-2 0,5 3 0,-1-3 0,-7 3 0,16-15 0,-12-4 0,12-16 0,-16 0 0,15 0 0,-11 0 0,27-16 0,-11-4 0,15-15 0,1 0 0,-11 17 0,1 1 0,5-19 0,0 18 0,3 1 0,-11-1 0,1 1 0,3 2 0,1 2 0,-3 3 0,0 3 0,2 2 0,-3 2 0,0 3 0,7 0 0,-15 0 0,-12 0 0,27-16 0,-27 12 0,12-11 0,0 15 0,11-16 0,10 12 0,6-12 0,-7 1 0,-17 11 0,-3-12 0,-16 16 0,0-16 0,16-3 0,-13-12 0,-3-5 0,8 0 0,0-2 0,-6 1 0,-3-2 0,0 1 0,1 2 0,0 0 0,0 0 0,0-2 0,0-1 0,0 2 0,0-1 0,0 2 0,0 0 0,0 5 0,0 12 0,0 3 0</inkml:trace>
  <inkml:trace contextRef="#ctx0" brushRef="#br0" timeOffset="198525">17516 7338 24575,'41'-16'0,"6"12"0,-12-4 0,1 1 0,-9 6 0,0 2 0,0-1 0,-3 0 0,12 0 0,-1 0 0,-16 0 0,-3 0 0</inkml:trace>
  <inkml:trace contextRef="#ctx0" brushRef="#br0" timeOffset="200347">18257 6615 24575,'25'-20'0,"3"-11"0,7 19 0,0-6 0,0 10 0,1 8 0,-1 0 0,-16 0 0,13 0 0,-13 40 0,1-15 0,-10 18 0,-4 4 0,-6-18 0,0 1 0,0 2 0,0 4 0,0-2 0,1 7 0,-2 0 0,-6 4 0,-2-2 0,1-2 0,-4-3 0,-12-2 0,-3-2 0,8 2 0,-1-1 0,-4-7 0,-3-1 0,2 3 0,-1-1 0,3-10 0,-1-1 0,-2 5 0,-1-3 0,-16 0 0,8 11 0,15-27 0,5 12 0,46-48 0,-7-7 0,-4 16 0,3-1 0,1-3 0,1 5 0,6 10 0,-6-4 0,1 1 0,9 11 0,1-12 0,-1 16 0,-10-1 0,1 2 0,13 15 0,6-3 0,0 1 0,0 8 0,-15-1 0,-1-3 0,2-14 0,-27 12 0,12-16 0</inkml:trace>
  <inkml:trace contextRef="#ctx0" brushRef="#br0" timeOffset="201826">18821 6491 24575,'8'30'0,"0"-1"0,8 6 0,3 2 0,-7 0 0,0 2 0,3-1-360,7-4 0,2-1 0,-3 2 360,-8 5 0,-5 1 0,2-2 0,7 3 0,-1-2 176,-2-4 1,-4-2-177,-9-6 0,2-5 180,13-3-180,-16 11 0,0-27 0,0 12 547,0-32-547,1-7 0,-2-5 0,-9-7 0,-4-4 0,3-2 0,0-4 0,-4 1-383,-5 7 0,-2 1 0,1-2 383,6 2 0,2-1 0,0 0 0,-1 2 0,-3-1 0,-1 3 0,2 0 0,-2-12 0,1 2 0,-1 3 0,1 5 0,-3-4 0,11 13 0,2 1 0,7 5 0,0-11 1149,0 27-1149,0-27 0,0 11 0,0 1 0,0-13 0,16 28 0,19-19 0,-8 21 0,1 2 0,0-4 0,-1 0 0,-1 4 0,-1 0 0,10 0 0,-7 0 0,-11 0 0,-9 0 0</inkml:trace>
  <inkml:trace contextRef="#ctx0" brushRef="#br0" timeOffset="202641">19033 6826 24575,'30'0'0,"0"0"0,17 0 0,-13-7 0,-1-1 0,6 4 0,-13-12 0,-1 0 0,11 12 0,-17-11 0,-3 15 0,-16 0 0,0 0 0</inkml:trace>
  <inkml:trace contextRef="#ctx0" brushRef="#br0" timeOffset="203505">19086 7497 24575,'25'-8'0,"1"0"0,1-2 0,0 0 0,2 1 0,-3-1 0,10-22 0,-5 28 0,-27-11 0,12 15 0,-16-16 0,15 12 0,-11-12 0,12 16 0,-16 0 0</inkml:trace>
  <inkml:trace contextRef="#ctx0" brushRef="#br0" timeOffset="204802">19527 5874 24575,'0'25'0,"0"1"0,0 5 0,0 4 0,0 1 0,0-2 0,0 1 0,0 1-456,0 2 1,0 1 0,0 1 0,0-2 455,0 3 0,0-2 0,0-1 0,-1 12 0,2-2 294,5-5 0,3-2-294,0-9 0,2-1 150,6 4 1,1 0-151,-8-7 0,0-1 0,5 0 0,1-3 0,4 12 932,15-1-932,0-8 0,1 7 0,-9-7 0,-3-18 0,1 2 0,-9 12 0,-1 1 0,10-12 0,1-1 0,10 24 0,-1-3 0,-16-28 0,-3 27 0,0-27 0,-12 12 0,11-16 0,-15 0 0</inkml:trace>
  <inkml:trace contextRef="#ctx0" brushRef="#br0" timeOffset="205655">19968 6456 24575,'35'31'0,"5"-9"0,2 3 0,-18 2 0,-2 4 0,3-1-415,2-5 1,4-1 0,1 0 0,-3 1 414,5 11 0,-2 0 0,0-2 0,-1-5 0,-1-2 0,-1 0 0,8 8 0,-3-2 268,-11-10 1,-3-3-269,-2 0 274,-10 11-274,-8-27-820,0 28 1,0-29 0,0 13 0</inkml:trace>
  <inkml:trace contextRef="#ctx0" brushRef="#br0" timeOffset="206634">20179 7161 24575,'3'-34'0,"-1"0"0,1 0 0,6-4 0,4-1 0,-2-1 0,-1-7 0,-1-2 0,4 2-435,7 1 1,5 2 0,-4 1 434,-6 4 0,-3 1 0,1 1 0,-1 2 0,1 0 0,-3 1 0,0-7 0,-4 0 212,-5-3 1,-2 1-213,1 15 0,0 2 216,0-18-216,0-5 0,0 34 0,15-32 662,-11 43-662,12-12-820,-16 16 1,0 0 0,0 0 0</inkml:trace>
  <inkml:trace contextRef="#ctx0" brushRef="#br0" timeOffset="208670">20409 5398 24575,'19'0'0,"12"15"0,-11-11 0,0 27 0,11-27 0,-27 28 0,27-28 0,-27 27 0,12-27 0,-8 27 0,-6-27 0,6 28 0,-8-29 0,15 29 0,-11-28 0,12 27 0,-16-27 0,16 27 0,-13-27 0,13 28 0,0-21 0,-12 23 0,11-22 0,1 35 0,-12-24 0,10 9 0,3 3 0,-6-8 0,-2 1 0,0 6 0,2 2 0,4 3 0,1 1 0,-6-5 0,0 2 0,0-6 0,2 1 0,1-1 0,5 15 0,-1-2 0,-3-3 0,-1 1 0,-1-9 0,0 1 0,-2-1 0,-4 0 0,0 0 0,2 10 0,-1 0 0,-6-6 0,-2-3 0,1-6 0,0-1 0,0 3 0,0-1 0,0 8 0,0 6 0,0-8 0,-15 1 0,11-17 0,-20 13 0,22-13 0,-6 1 0,8-5 0,0 1 0,-15-12 0,11 12 0,-12-16 0,16 0 0,0 0 0</inkml:trace>
  <inkml:trace contextRef="#ctx0" brushRef="#br0" timeOffset="211481">21361 6350 24575,'0'35'0,"0"-15"0,0-4 0,0-48 0,0 9 0,0-2 0,0-1 0,0-10 0,-16 17 0,12 3 0,-11 16 0,15 0 0,0 16 0,0 3 0,0 1 0,0 11 0,0-27 0,0 12 0,0-16 0,0 0 0,0 0 0</inkml:trace>
  <inkml:trace contextRef="#ctx0" brushRef="#br0" timeOffset="213153">21590 5715 24575,'0'27'0,"13"4"0,6 3 0,-1-1 0,3 1 0,-1-1 0,2 4 0,-1-1 0,-2-4 0,-1 0 0,-2 2 0,-6 0 0,-2 2 0,1-3 0,7 9 0,-1-1 0,-4 3 0,-2-2 0,0-13 0,2-3 0,5 0 0,-1-1 0,-11 10 0,11-7 0,1-11 0,-28-9 0,24-16 0,-43-25 0,13-4 0,1-5 0,0 12 0,-2-1 0,0-2 0,-2-4 0,-1-1 0,2 0 0,2 2 0,0 1 0,1 2 0,-5-9 0,1 2 0,3-3 0,1-1 0,1 12 0,-2 0 0,1 2 0,-3 0 0,0-1 0,4 1 0,-1-2 0,0 4 0,-2 8 0,2 1 0,6-6 0,3-1 0,0 0 0,0 1 0,-8-14 0,14 13 0,0 1 0,-13-10 0,15 15 0,0-11 0,0 27 0,0-12 0,15 16 0,5-8 0,4 8 0,3-2 0,-1-8 0,3-3 0,3 6 0,4 1 0,-2-1 0,2-2 0,-2-1 0,10-7 0,-3 2 0,2 11 0,-24-27 0,13 27 0,-28-12 0,27 1 0,-27 11 0,11-12 0</inkml:trace>
  <inkml:trace contextRef="#ctx0" brushRef="#br0" timeOffset="214083">21784 6315 24575,'36'0'0,"-11"-7"0,1-2 0,13-11 0,-14 3 0,1-1 0,9-1 0,0 3 0,-15 0 0,11 12 0,-11-11 0,-1 15 0,5 0 0,-22 0 0,6 0 0</inkml:trace>
  <inkml:trace contextRef="#ctx0" brushRef="#br0" timeOffset="215199">21961 6756 24575,'25'-8'0,"1"0"0,1-8 0,1-3 0,3 0 0,0-1 0,-3-6 0,-3 1 0,-2 6 0,-3 2 0,0-2 0,-4 3 0,-16 16 0,0 0 0,15 0 0,-11 0 0,12 0 0,-16 0 0,0 0 0,16 0 0,-13 0 0,13 0 0,-16 0 0,0 0 0</inkml:trace>
  <inkml:trace contextRef="#ctx0" brushRef="#br0" timeOffset="216565">22225 4904 24575,'0'37'0,"0"0"0,0-3 0,0 2 0,0 2 0,0 8 0,-1 2 0,2 3-656,1-12 1,1 3-1,0 1 1,1-1 0,0-2 483,2 10 1,0-3 0,2 1 171,-1-8 0,1 2 0,1-1 0,2-4 130,4 0 0,3-3 0,0-1-130,0 0 0,0 0 0,1-1 190,-1-1 1,0-1 0,1-1-191,9 12 0,2-3 0,5-2 0,-1-4 0,1 0 951,-4-8 1,1-1-952,3-4 673,-11 1-673,1-3 0,-3-3 63,-18-10 0,11 12 0,-15-16 1</inkml:trace>
  <inkml:trace contextRef="#ctx0" brushRef="#br0" timeOffset="217428">22596 5274 24575,'34'28'0,"0"0"0,1 0 0,-1 0 0,-3 1 0,-1 0 0,0 1 0,0-1 0,1-1 0,1-1 0,-1 0 0,-1 1-494,-1 3 1,-1 2 0,-1-1-1,-1-2 494,0-4 0,-2-1 0,0 0 0,1 1 0,-1 1 0,-2-2 318,-3 2 0,-3-3-318,8 12 326,-23-17-326,23 13 0,-20-29 0,12 13 0,-16-16 0</inkml:trace>
  <inkml:trace contextRef="#ctx0" brushRef="#br0" timeOffset="218398">22807 6385 24575,'0'-25'0,"0"-1"0,0-11 0,0-4 0,0 2 0,0-2 0,0-3-627,0 7 1,0-1 0,0-1-1,0 1 627,0 0 0,0 0 0,-1 0 0,2-1 0,2-7 0,2-3 0,0 2 0,-2 3 0,-1 0 0,-2 4 0,2-2 0,3-7 0,1-1 0,-1 4 400,-5 0 0,0 4-400,0 10 0,0 1 206,0-3 0,0 2-206,0-8 0,0 14 0,0 1 0,0 6 323,0 3 1,0 16-1,0 0 1</inkml:trace>
  <inkml:trace contextRef="#ctx0" brushRef="#br0" timeOffset="219669">23143 4392 24575,'25'8'0,"1"0"0,5 7 0,0 5 0,5 6 0,1 3 0,-11-9 0,1 1 0,-2 1 0,3 11 0,-1 2 0,-4-9 0,0 0 0,-2 1 0,-1 9 0,-1 2 0,-2-10 0,1 1 0,-2 0 0,-2 11 0,-1-1 0,4-3 0,0 0 0,-3 11 0,-1 0 0,-3-9 0,0-1 0,6 10 0,-1 0 0,-13-10 0,0-2 0,14 5 0,-1-1 0,-12-3 0,-2-2 0,7-6 0,0-1 0,-7 7 0,-2-1 0,1 6 0,0-9 0,0-1 0,0 8 0,0-8 0,0 1 0,0 9 0,0-6 0,0 1 0,0 5 0,-8-13 0,0-1 0,4 10 0,-11 0 0,15-15 0,-16 11 0,12-27 0,-12 12 0,16-16 0,0 8 0,0-6 0,0 6 0</inkml:trace>
  <inkml:trace contextRef="#ctx0" brushRef="#br0" timeOffset="227996">19632 2999 24575,'0'41'0,"0"0"0,0-6 0,0 1 0,0 3 0,1-3 0,-1 2 0,0 1 0,-1 1-697,-2 3 1,-1 1 0,-1 0-1,2-1 697,1 6 0,2-1 0,-2 0 0,-2-9 0,0 0 0,-1 0 0,2-1 8,2 2 1,2-1-1,-1-1-8,0 4 0,0-1 0,0-2 208,0 3 1,0-2-209,0 3 0,0-1 0,0-10 0,0-2 0,-1-3 0,2 1 687,5 13 1,4 0-688,-1-11 0,1-1 352,7 11 1,2-1-353,-2-12 0,1-1 132,-1-4 0,1-1-132,18 14 0,-17 0 0,5 1 0,-22-17 0,21-3 0,-19-1 0,12-11 0,-16 12 0,15-16 0,-11 0 0,12 0 0,-16 16 0,0 3 0,16 1 0,-12 11 0,11-19 0,1 21 0,-12-5 0,12-9 0,-16-3 0,0-16 0,-32 0 0,9-16 0,-5 8 0,-3-3 0,4-10 0,1-1 0,-4 2 0,-3 2 0,-2 3 0,0 3 0,7 4 0,1 0 0,1 0 0,1 1 0,-10 3 0,31-12 0,8 32 0,31-12 0,-10 17 0,1 5 0,1-11 0,1 1 0,8 9 0,-2 3 0,-10 3 0,-1-3 0,4-17 0,-5 1 0,-10 35 0,19-43 0,-27 12 0,12-32 0,-16-19 0,0-2 0,0-4 0,0-4 0,0-3 0,0 11 0,0-1 0,0 0 0,-1 1 0,0 1 0,3 3 0,6-2 0,0 3 0,-4-17 0,11 41 0,-15 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6:10:50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13282 7902 24575,'-30'18'0,"0"0"0,2-2 0,-3 1 0,-4 0 0,-4 1 0,-6 0 0,-3 1 0,-1 0 0,2 2-547,10-4 1,1 1 0,-1 0 0,0 1 0,-1 0 0,-2 1 136,0-1 0,-2 1 1,-2 0-1,0 1 1,-1 0-1,1 1 0,1-1 1,2 0 212,1 0 0,2 1 1,1-1-1,0 1 1,1 0-1,0 0 1,-1 1 196,-1 1 0,0 1 0,1 0 0,-1 1 0,0-1 0,1 0 0,1-1-10,-4 1 0,2-1 0,-1 0 0,1 0 0,1-1 1,-1 2 9,2 1 0,1 0 0,-1 1 0,1-1 0,1 0 0,-1-2 0,-5 1 0,1-1 0,0-2 0,1 1 0,0 1 0,2 0 0,0 1 0,1 0 0,1-1 0,-2-1 0,1-2 0,0-1 0,0-1 0,0 0 0,1 0 0,-7 4 0,1-2 0,1 1 0,-2 0 0,-2 2 0,-2 0 0,1 0 0,2-2 0,5-2 0,1-2 0,0 0 0,0 1 0,-3 0 0,0 1 0,0 0 0,1-1 293,-8 5 1,2-1 0,1-1-294,5-6 0,1-1 0,2 1 0,2 2 0,2 0 0,1-3 0,-7-6 0,5 1 3276,1 22-2842,-16-28 1860,43 11-2294,-12-15 1104,16-15-1104,0-21 0,0-7 0,0-8 0,-1 16 0,1-1 0,1-4-437,3 2 1,1-3 0,2-1 0,0-1-1,1 3 437,3-4 0,0 2 0,1 1 0,1-3 0,1 4 0,0-3 0,1 0 0,0 2 0,0 1 0,1-3 0,-1 2 0,1 2 0,0 3 0,1 0 0,1 2 0,-2 2 0,2-13 0,-1 8 0,3 17 0,-5 4 0,-15 32 0,0 19 0,1 8 0,-2 8 0,-1-14 0,-1 1 0,-1 3 0,-2 2-645,-2 0 1,-2 2 0,-1 2 0,0 1 0,0 0 644,0-1 0,1 1 0,0 1 0,-1 1 0,-1 0 0,-1-2 0,0-5 0,-2 0 0,0 0 0,-1-1 0,1 1 0,-1-2 0,2 0-186,0 3 0,0-1 0,0-1 0,1 0 0,-1-1 0,1-2 186,-2 2 0,1-1 0,0-2 0,0-1 0,0-3 0,-4 8 0,0-4 0,3-4 0,5-3 0,1-7 0,-7-8 0,16-20 0,0-43 0,13 28 0,5-2 0,3-10 0,2-5 0,4 1 1092,4 6 0,4 1 0,1-1-1013,-3 0 1,1-2-1,2 1 1,0 1-80,0 3 0,2 2 0,-1 0 0,1 0 0,0-3 0,0-1 0,0 1 0,1 3 0,-4 5 0,1 2 0,0 1 0,0 1 0,10-3 0,0 1 0,-1 3 324,-8 4 1,-1 2-1,-1 3-324,14 2 0,0 2 0,-4-7 0,-4 0 0,-13 7 0,-1 2 0,0 1 0,-3-4 0,-5-14 371,-3 13 1,-16-13 0,0 16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6:12:10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1447 7867 24575,'11'41'0,"1"0"0,0 0 0,0 1 0,-4 7 0,-1 0 0,5 0 0,6-8 0,4 1 0,1-1 0,-3-1-345,-6 6 1,-3 0-1,3-5 345,2-8 0,3-3 0,-3 0 169,-2 10 1,-1-6-170,5-14 171,-10 11-171,-8-27 0,0 12 0,0-16 524,15 0-524,5 0 0,4 0 0,3 0 0,-1 0 0,3 0 0,13 0 0,2 0 0,-11 0 0,1 0 0,15 0 0,2 0 0,-11 0 0,2 0 0,-3 0 0,2 0 0,0 0-315,-2 0 1,0 0-1,1 0 315,6 0 0,0 0 0,1 0 0,-2 0 0,-1 0 0,0 0 0,1 0 0,0 0 0,-1 0 0,-3 0 0,1 0 0,-2 0-156,-1 0 0,-1 0 0,-1 0 156,12 0 0,0 0 0,-15 0 0,1 1 0,0-2 0,2-4 0,1-1 0,0 1 0,-2 3 0,0 2 0,2-2 0,1-1 0,2-2 0,1 0 0,-3 2 0,0 2 0,-1 2 0,0-1 0,6 0 0,1 0 0,-4 0 0,-1 0 0,-2 0 0,12 0 0,0 0 0,-8 0 0,2 0 0,-3 0 0,5 0 0,1 0 0,-4 0 0,-2 0 0,-3 0 0,2 0 0,0 0 0,2 0 0,-1 0 0,-3 0 0,12 0 0,-2 0 0,-13 0 0,0 0 0,-1 0 0,7 0 0,0 0 0,-8 0 0,2 0 0,-1 0 0,15 0 0,0 0 0,-14 0 0,1 0 0,1 0 0,5 0 0,2 0 0,-1 0 0,-4 0 0,0 0 0,1 0 0,6 0 0,1 0 0,-1 0 0,-6 1 0,-1 0 0,0-3 0,-3-2 0,-1-2 0,-1 1 0,14 3 0,-2 0 0,-2-5 0,1-2 0,3 0 0,2 2 0,-13 6 0,1 0 0,0-1 0,-1-2 0,-1-2 0,-1 1 0,13-4 0,2 2 0,-6 5 0,2 2 0,-3-2 0,2-6 0,1 1 0,-3 6 0,4 2 0,-2-1 0,5-8 0,-2 0 0,-13 6 0,1 2 0,-1-2 0,-2-5 0,-1-3 0,1 3 0,1 6 0,1 2 0,-1-3 0,-1-4 0,0-3 0,-1 1 0,18-2 0,-2 0 0,-2 2 0,-3-3 0,-12-6 0,0 2 0,11 13 0,-1 0-28,-12-13 0,0-1 28,15 14 0,-1 0 0,-19-14 0,-1 1 0,26 11 918,-22-27-918,-7 27 490,11-28-490,-27 28 60,12-27-60,-1 27 0,-11-12 0,12 1 0,-16 11 0,16-28 0,-12 13 0,10-1 0,3-3 0,-7-2 0,0-3 0,1-11 0,0-6 0,2 3 0,5 3 0,-1 0 0,-9-5 0,-2-3 0,0 7 0,9-7 0,-15 11 0,0 5 0,0-4 0,0-7 0,0 5 0,0-6 0,0 7 0,0-1 0,0 0 0</inkml:trace>
  <inkml:trace contextRef="#ctx0" brushRef="#br0" timeOffset="2273">4251 9190 24575,'0'25'0,"0"1"0,0 11 0,0 4 0,0-7 0,0 3 0,0 0-572,0 7 0,0 1 0,0-1 572,0-4 0,0-1 0,0 0 0,0-3 0,0-1 0,0-2 278,0 0 0,0-4-278,0 7 283,0-21-283,0-15 0,0-31 0,0-8 438,0 2 1,0-5-439,0-1 0,0-2 0,0-4 0,0 0 0,0 3 0,0 2 0,0 7 0,0 4 0,0-11 0,0-5 0,0 34 0,0-32 0,0 27 0,16-15 0,-12 15 0,27-11 0,-27 27 0,28-12 0,-13 16 0,16 0 0,9 16 0,-23 4 0,18-1 0,-35 13 0,12-13 0,-16 16 0,0 1 0,-31-9 0,15 6 0,-8-19 0,-1 0 0,-3 21 0,-7 0 0,16-15 0,3-4 0,16-1 0,0-26 0,16 22 0,19-26 0,-4 15 0,17-2 0,0 4 0,-9 13 0,5-7 0,-5 4 0,-20 23 0,13-15 0,-28 11 0,11-11 0,-15 15 0,-15 8 0,-5-6 0,-3-14 0,-5-2 0,1-3 0,-1-1 0,-3 0 0,-1 1 0,5 0 0,2-1 0,-19 3 0,25-4 0,3-16 0</inkml:trace>
  <inkml:trace contextRef="#ctx0" brushRef="#br0" timeOffset="3335">5063 9596 24575,'0'37'0,"0"0"0,0 0 0,0 2 0,0 3 0,0 4 0,0-4 0,0-2 0,0-2 0,0-2 0,0 2 0,0-6 0,0 9 0,0 2 0,0-11 0,0-28 0,0 11 0,15-15 0,5 0 0,5-7 0,1-1 0,5 4 0,-5-3 0,-3-2 0,-11-7 0,19 12 0,-27-11 0,12 15 0,-16-8 0,0 6 0,0-6 0</inkml:trace>
  <inkml:trace contextRef="#ctx0" brushRef="#br0" timeOffset="4617">5098 9155 24575,'0'35'0,"0"0"0,0-15 0,-16-20 0,12-4 0,-11-12 0,15 0 0,0 13 0,0 18 0,0-7 0,-16 23 0,12-31 0,-12 0 0</inkml:trace>
  <inkml:trace contextRef="#ctx0" brushRef="#br0" timeOffset="6601">5574 9419 24575,'-25'26'0,"-1"-1"0,6 2 0,1 1 0,-8 6 0,3 3 0,13 1 0,3 2 0,-9 4 0,2 0 0,12-2 0,2-2 0,-7-3 0,1-3 0,6-7 0,2-3 0,-1 11 0,0 1 0,0-1 0,0-8 0,0-9 0,0 5 0,0-19 0,15 12 0,-11-16 0,28-16 0,-29-11 0,13 2 0,0-3 0,-13-3 0,-2-1 0,7 6 0,-1-3 0,-5-20 0,-4 0 0,2 22 0,0 0 0,5-6 0,1-3 0,-1 5 0,-1-16 0,4 22 0,0-1 0,-8-8 0,0 1 0,15-10 0,-13 16 0,0 3 0,14 8 0,-16 16 0,0 32 0,7-7 0,2 4 0,-4 14 0,1 5 0,4-11 0,2 3 0,0-4 0,2 4 0,-1-3 0,-4-6 0,2-4 0,20 5 0,-27-28 0,12 11 0,-16-15 0,0 0 0,15 0 0,-11 0 0,28 0 0,3 0 0,-12 0 0,24 0 0,-43 0 0,-4-15 0,-4 11 0,-11-12 0</inkml:trace>
  <inkml:trace contextRef="#ctx0" brushRef="#br0" timeOffset="8268">6209 9296 24575,'-25'0'0,"-1"0"0,-13 0 0,13 0 0,1 0 0,-10 0 0,0 0 0,4 8 0,3 7 0,2 22 0,-2-7 0,1 3 0,16 2 0,3 1 0,-2 0 0,0-2 0,1-6 0,3-1 0,5-1 0,2-1 0,-1 18 0,0-21 0,15 17 0,20-19 0,3 4 0,3 3 0,-3-8 0,0 1 0,3 5 0,-3 1 0,-12-8 0,-1-1 0,10 3 0,-15 11 0,-5-11 0,-15-1 0,0 12 0,-15-19 0,-2 11 0,-2 3 0,1-10 0,-3 0 0,-13 10 0,1-1 0,10-6 0,-8-3 0</inkml:trace>
  <inkml:trace contextRef="#ctx0" brushRef="#br0" timeOffset="10572">20109 7902 24575,'8'26'0,"-1"-1"0,6 13 0,2 3 0,0-7 0,3 3 0,2-1-736,4 3 0,3 0 1,0 1 735,-3 1 0,0 1 0,3-4 0,0-9 0,3-3 0,-1 2 0,2 10 0,1 2 0,-1-3 0,-6-12 0,0-3 0,1 2-37,10 10 0,2 2 0,-2-4 37,1-3 0,1-3 177,-10-8 1,2-1-1,-2-1-177,3 3 0,0-3 0,11-5 0,1-2 0,-3 4 0,2-3-528,-2-13 1,4-6-1,1 0 528,-6 2 0,0 2 0,1-3 0,1-2 0,-4-2 0,0-4 0,1-1 0,2 0 0,4 1 0,-6 4 0,2 0 0,2 0 0,2 0 0,2 0 0,0 0 0,0 1 0,1-1 0,-2 1-365,2-1 1,1 0 0,-1 1 0,1-1 0,0 0 0,1 1 0,0 0 0,1 0 0,1 1 207,-4 1 1,0 0 0,2 0-1,0 1 1,0 0 0,1 0 0,-1 0-1,1 0 1,-1 1 0,1 0-1,-2 0 157,-1 0 0,1 1 0,-1 0 0,0 1 0,1-1 0,-1 1 0,-1 0 0,1 0 0,-2 0 0,0 1 0,0-1-275,2 0 1,1 1 0,-2 0 0,0 0-1,0 1 1,-1-1 0,-1 1 0,0-1-1,-1 0 275,6-1 0,-2 0 0,-1 0 0,0 0 0,-1 0 0,1 0 0,-1-1-226,5 1 1,2-1-1,-2 0 1,0 1-1,-2-1 1,-2-1 225,-4 1 0,-1-1 0,-2-1 0,-1 1 0,2 0-28,9-2 0,0 0 0,-1 1 0,0-1 28,-6 0 0,1 1 0,-3-1 0,-1-1 1092,3-2 0,-3 0 0,-2 1-747,9 1 0,-4 0 1293,-10 8 0,-5-11-1604,-17-10 1,-3-12-1,-3-10 1,-3-6 0,-1-6-1,-1-1 1,-1 2 0,1 3-1,1 6 1,1 9-35,5-8 0,-1 8 0,0-9 108,-3 9 1,-1-10-1,-1-6 1,0-4 0,0-1-1,-1 1 1,0 4 0,1 7-1,-1 8 1,1 12-109,0-8 452,0-1 1,0 17 0,0 3 0</inkml:trace>
  <inkml:trace contextRef="#ctx0" brushRef="#br0" timeOffset="12138">21590 9490 24575,'0'33'0,"0"0"0,8 1 0,0-1 0,-6 4 0,0-1 0,4-4 0,4-6 0,5-6 0,-11-4 0,12-16 0,-16 0 0,16 0 0,-13 0 0,13 0 0,0-16 0,-12-4 0,19-23 0,-21 6 0,22-6 0,-20 8 0,11-1 0,1 17 0,-12 3 0,27 0 0,-27 12 0,12-11 0,-16 15 0,0 0 0,0 0 0</inkml:trace>
  <inkml:trace contextRef="#ctx0" brushRef="#br0" timeOffset="15305">22102 9701 24575,'-8'-25'0,"0"-1"0,-1-1 0,-1 0 0,-8-2 0,0 3 0,-1-10 0,-13 21 0,28-1 0,-11 12 0,-1-12 0,-4 16 0,1 16 0,3 4 0,1 15 0,11 0 0,-12 1 0,16-1 0,0 0 0,0-7 0,0 5 0,0-21 0,0 19 0,0-27 0,0 27 0,16-27 0,-12 12 0,11-16 0,1 0 0,3 0 0,17 0 0,-17 0 0,13-16 0,-13 12 0,1-27 0,-4 11 0,-16-23 0,0 22 0,0-19 0,0 37 0,0-13 0,0 32 0,15 27 0,-11-2 0,3-4 0,2 0 0,7 2 0,-13-3 0,13-21 0,-8 1 0,-6-12 0,21 12 0,-19-32 0,18 0 0,3-3 0,-12-14 0,-2-5 0,14-2 0,1-2 0,-12 8 0,-3-1 0,-1 0 0,1-14 0,-2 0 0,0 3 0,-3 2 0,-5 11 0,-2 3 0,1-19 0,0 37 0,0-19 0,0 43 0,0 13 0,0 9 0,5 9 0,1 7 0,-1 0 0,-3-5 0,-2 1 0,2 0 0,2-8 0,0 2 0,1-2 0,-2-3 0,-3 7 0,0-6 0,0 3 0,0 8 0,0-43 0,0-4 0,0-51 0,0 16 0,0-4 0,0-9 0,0-2 0,0 15 0,0 1 0,0-1 0,0-16 0,0 4 0,-1 16 0,2 3 0,14-19 0,-11 47 0,28 0 0,-13 0 0,10 5 0,1 6 0,-9 5 0,-1 3 0,11 7 0,-3 3 0,-16 6 0,-4 1 0,2-9 0,-5 0 0,-16 12 0,-9-3 0,1-15 0,-1-1 0,-3 10 0,-1-1 0,-3-10 0,5-3 0,10 4 0,-4-5 0,16-15 0,16 16 0,11-12 0,5 3 0,5 2 0,3-1 0,2-1 0,-7-5 0,1-2 0,-1 2 0,7 6 0,-2 0 0,4-7 0,-3-2 0,6 1 0,-20 0 0,-3 0 0,-5 0 0,-3-31 0,-16-9 0,-7-4 0,-2-6 0,8 4 0,-2 0 0,-6 13 0,-4 1 0,4-1 0,7-12 0,0 4 0,-14 2 0,1-8 0,11 43 0,-12 20 0,14 8 0,4 6 0,-2 12 0,0 7 0,3-12 0,2 5 0,-1 0 0,0-3 0,-3-3 0,-1-3 0,3 2 0,6 13 0,4 2 0,-4-7 0,-7-13 0,0-5 0,14 10 0,-1-11 0,-11-22 0,12 6 0,-16-8 0</inkml:trace>
  <inkml:trace contextRef="#ctx0" brushRef="#br0" timeOffset="15917">22896 9049 24575,'0'0'0</inkml:trace>
  <inkml:trace contextRef="#ctx0" brushRef="#br0" timeOffset="20668">23284 9560 24575,'-40'0'0,"-7"0"0,44 0 0,-13 0 0,0 16 0,12 19 0,-11 12 0,13-13 0,4 1 0,-2-3 0,0-1 0,0-4 0,0 0 0,0 0 0,0-3 0,0 12 0,0-10 0,0-1 0,0-2 0,0 24 0,0-27 0,15-1 0,-11-3 0,28-16 0,-29 0 0,29-31 0,-28-8 0,4-3 0,-1-3 0,-6 8 0,-2 0 0,1-7 0,0 2 0,0 9 0,0 3 0,0-7 0,0 13 0,0 24 0,16 16 0,-4 11 0,-4 6 0,1 3 0,4-11 0,-2 1 0,-9 8 0,0-2 0,14 4 0,-16-1 0,0-15 0,15-5 0,-11-30 0,28-5 0,-22-18 0,-1-6 0,8 9 0,1-1-229,-1-2 0,1-3 0,-2 1 229,-3 6 0,0 1 0,1 2 0,3-1 0,1 2 0,-2 1 0,-6 0 0,-1 4 0,7-7 0,-1 64 0,-12-7 0,-2 4 0,7 14 0,0 5 0,-7-6 0,-2 2 0,1-1 0,4 6 0,0-2 343,-3 2 1,0-4-344,3-17 0,0-5 0,-4-3 0,15 11 0,-11-59 0,12 21 0,-13-36 0,-6-12 0,3 20 0,0-1 0,-1-2 0,0-4 0,3 3 0,6-3 0,0 1 0,-7-3 0,2 2 0,5 14 0,-1 1 0,-7 0 0,0 3 0,16 5 0,-12 3 0,27 16 0,5 0 0,3 0 0,-4 16 0,-4 3 0,-20 5 0,-2 3 0,1 0 0,0 1 0,-1 7 0,-3 1 0,-5-8 0,-2-2 0,1 18 0,0-27 0,16-9 0,-12-31 0,12-15 0,-8 1 0,-1-4 0,-2 4 0,2-1 0,9-7 0,1 4 0,-5 2 0,4 0 0,-16 37 0,15-6 0,-11 8 0,28 8 0,-13 9 0,1 11 0,11-9 0,-27 13 0,12-28 0,-32-4 0,-3-4 0,-17-28 0,17 29 0,3-13 0,16 16 0,-16 16 0,12 3 0,-4 5 0,1 3 0,5 7 0,4 3 0,-2 0 0,0 0 0,0-5 0,0-1 0,0 18 0,0-37 0,0 19 0,0-27 0,0 12 0,0-16 0,15 0 0,-11 15 0,43-11 0,-23 12 0,8-14 0,2-4 0,6 2 0,-15 0 0,1 0 0,9 0 0,-8-16 0,7-3 0,-20-1 0,-1-4 0,5-1 0,-1-2 0,2-4 0,-2-1 0,-6-4 0,-3 1 0,1 7 0,-2 1 0,-7-8 0,0 4 0,0 11 0,0 1 0,0 3 0,0 0 0,0 12 0,-16-11 0,12 15 0,-11 0 0,-1 0 0,-4 15 0,-15 5 0,20 3 0,3 5 0,-5 5 0,0 4 0,7 0 0,1 3 0,1-3 0,-2 4 0,0-2 0,1 9 0,3-5 0,6-8 0,0 0 0,0-2 0,0 1 0,0 9 0,0-1 0,0-2 0,0-8 0,14-8 0,3 1 0,-1 2 0,17-7 0,-25-5 0,-8-15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6:07:21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10319 24575,'0'31'0,"0"0"0,0 11 0,0 1 0,0-6 0,0 0 0,0 7 0,0 0 0,0-4 0,0-1 0,0-2 0,0-4 0,0 7 0,0-1 0,0-37 0,0 6 0,0 7 0,16-11 0,-12 12 0,11 0 0,-15-13 0,16 29 0,-12-28 0,12 11 0,-16-15 0,0 0 0,15 0 0,13 0 0,14 0 0,8 0 0,-12 0 0,1 0 0,4 0-521,3 0 0,5 0 1,1 0-1,-2 0 521,-3 0 0,-1 0 0,0 0 0,0 0 0,0 0 0,0 0 0,0 0 0,0 0 0,-1 1 0,0 0 0,0-1 0,-2-2 0,7-2 0,-2-2 0,1 1-312,-6 3 1,1 3-1,0-1 1,0-3 311,-4-4 0,-1-2 0,1 0 0,-1 2 0,3 5 0,0 2 0,0 0 0,-1-1 0,8-4 0,-1 0 0,0-1 0,-1 0 0,0 1 0,-2 0-90,-8 4 1,-3 0 0,1-1 89,0-3 0,1-1 0,-3 2 0,4 3 0,0 2 0,-3-4 0,0 0 0,-2 1 0,-2 1 0,-1 0 0,3-5 0,3-3 0,-2 0 0,8 0 0,0-1 0,-8-1 0,0-1 0,-1-1 0,14-5 0,-3 1 955,-11 8 1,-2-2-956,-7-5 0,-3 1 1366,14 11-1366,-23-11 320,5 15-320,0 0 0,19 0 0,9 0 0,6 0 0,-6 0 0,0 0 0,-7-5 0,2-1 0,-3 1 0,5 3 0,-4 0 0,-8-6 0,-3 0 0,17 8 0,-25 0 0,6 0 0,-5 0 0,12 0 0,5 0 0,-3 0 0,0 0 0,11 0 0,1 0 0,-4 0 0,-4 0 0,2 0 0,0 0 0,-37 0 0,6 0 0,-8-8 0,0 6 0,0-21 0,0-12 0,-1-2 0,-2-8 0,-1 1 0,-4-3 0,-1-2-123,6 11 0,2-5 0,-2 2 0,-2 4 123,-10-1 0,-1 2 0,6-8 0,0 4 0,-10 8 0,5 1 0,15 31 0,0 16 0,0-12 123,0 27 0,0-27 0,0 12 0</inkml:trace>
  <inkml:trace contextRef="#ctx0" brushRef="#br0" timeOffset="5611">15187 5644 24575,'0'40'0,"0"-1"0,1-6 0,0 1 0,-3 3 0,-6 9 0,-4 2 0,1-1-368,3-5 0,1-2 0,-1 1 368,-4 3 0,-1 0 0,2-4 180,2-7 1,3-4-181,6 7 183,0-5-183,0-19 0,0 21 0,0-21 560,0 19-560,0-11 0,0 15 0,0-15 0,0 11 0,0-27 0,0 12 0,0-16 0,15 0 0,-11 0 0,43 0 0,-23 0 0,3-8 0,5 0 0,1 6 0,2 0 0,1-6 0,3 0 0,-6 7 0,2 2 0,0-1 0,0 0 0,-1 0 0,3 0 0,2 0 0,3 0 0,0 0 0,-2 0 0,3 0 0,-1 0 0,0 0 0,5 0 0,-1 0 0,-1 0 0,7 0 0,-4 0 0,-19 0 0,0 0 0,14 0 0,-1 0 0,5 0 0,-21 0 0,-1 0 0,10 0 0,-16 0 0,-3 0 0,-16 0 0,0-15 0,8 11 0,-6-12 0,6 0 0,7-3 0,5-16 0,-4 13 0,3 0 0,7 4 0,-1-1 0,-8-10 0,-2-1 0,2 10 0,-1 1 0,7-24 0,-19 10 0,12 21 0,-16-19 0,0-5 0,0-11 0,0 14 0,0-2 0,1 3 0,-2 1 0,-7 3 0,0 1 0,7 0 0,-2 3 0,-12-3 0,15 17 0,0 4 0,0 30 0,-8-20 0,6 11 0,-6-15 0</inkml:trace>
  <inkml:trace contextRef="#ctx0" brushRef="#br0" timeOffset="19261">8150 9807 24575,'-20'0'0,"4"0"0,1 0 0,-5 0 0,-15 0 0,-1 8 0,8-1 0,-2 4 0,-6 9 0,-1 3 0,0-4 0,0 1 0,1 5 0,3 1 0,10-8 0,3-1 0,0 3 0,5 3 0,15-5 0,0-6 0,0 19 0,0-11 0,-7 6 0,-2 7 0,-1 9 0,0 4 0,0 0 0,1 2 0,3-13 0,0 0 0,2-1 0,3 7 0,2-4 0,-1 10 0,0 2 0,0-21 0,16 7 0,19-16 0,-9-3 0,3 0 0,1-6 0,3-1 0,9 1 0,0 0 0,-13-1 0,1-2 0,12-5 0,0-4 0,5-14 0,-21 8 0,-1-4 0,-2-11 0,-3-5 0,-2-2 0,1-2 0,5-1 0,3-2 0,-3-1-339,-6 0 1,-2 0 0,1-2 338,5-5 0,3-1 0,-4 0 0,-5 5 0,-2 0 0,-1 1 0,0 2 0,-1 1 0,-1 0 0,-1-10 0,-1 2 0,0 10 0,-2 3-3277,-7-5 106,0 19 3171,-31 1 0,-16 11 339,19-4 1,-1 0-340,-1 7 0,1 2 0,-6-1 0,15 0 3276,-11 0 0,27 0-3044,-20 0-232,22 0 0,-5 0 0,7 0 0</inkml:trace>
  <inkml:trace contextRef="#ctx0" brushRef="#br0" timeOffset="21859">8538 10777 24575,'0'-35'0,"0"0"0,0 15 0,0 5 0,0 46 0,0-8 0,0 13 0,0-21 0,0-15 0,0 0 0</inkml:trace>
  <inkml:trace contextRef="#ctx0" brushRef="#br0" timeOffset="23597">9014 10231 24575,'0'-20'0,"0"-11"0,15-5 0,2 17 0,2-1 0,0-2 0,1 1 0,1 3 0,1 3 0,11 3 0,-5-4 0,-9 16 0,13 0 0,-28 0 0,27 0 0,-27 24 0,15 0 0,1 5 0,-16 14 0,-2 4 0,10-12 0,4 1 0,-5 1 0,-7-2 0,-5 0 0,2 0 0,4 0 0,1-1 0,-1 1-239,-4 5 0,-1 1 0,-1 0 239,2-4 0,0-1 0,-3 3 0,-5 2 0,-3 3 0,-2 0 0,2-5 0,-2 9 0,-2-4 0,-3-6 0,-4 0 0,0-6 0,3-9 0,1-3 0,-2 15 0,-13-15 0,28-4 0,-19-16 0,5 0 717,-25-16-717,15 7 0,1-2 0,3-5 0,1-3 0,-2 1 0,1 1 0,-3-11 0,7 11 0,4 9 0,16-8 0,0 12 0,16-27 0,4 11 0,-1 2 0,5 1 0,1 6 0,3 3 0,2-2 0,2 4 0,7 5 0,1 2 0,4-2 0,0 2 0,0 4 0,2 6-416,-4 3 0,1 4 0,-1 0 416,-6-2 0,-3 1 0,2 1 0,-1 3 0,1 2 0,0 0 0,-1-5 0,2-6 0,1-3 0,-3 1 0,-2 6 0,-3 2 0,1-5 0,5-9 0,-2-4 0,10 0 0,-23-4 0,-4-12 0</inkml:trace>
  <inkml:trace contextRef="#ctx0" brushRef="#br0" timeOffset="38276">1500 7108 24575,'25'-15'0,"3"-5"0,3-3 0,2-4 0,1-3 0,-6 5 0,2-2 0,0 0-347,2 1 1,0 0 0,-2 0 346,2-9 0,2-2 0,1 8 0,6-1 0,1-1 0,-5 3 0,-4 1 0,-3 1 0,3-1-292,-2 4 1,4-2-1,1 1 1,-1 0 0,-3 2 291,3-4 0,-2 2 0,-1 1 0,1 2 0,0 0 0,-3 1 297,3-7 0,-3 3-297,-4 5 0,-1 3 0,10-4 0,-8 4 489,-9 8-489,-10 6 1413,-8-5-1413,0-9 0,6-8 0,3-3 0,1 2 0,0-1 0,6-16 0,3 0 0,7 9 0,-1 3 0,-13 2 0,0 1 0,15 0 0,-7 3 0,-32 5 0,8 3 0,-24 13 0,-11 6 0,8-3 0,-4 0 0,-10-2 0,-6-1 0,4 0 0,0 2 0,2 0 0,7-1 0,0-2 0,4 2 0,6 2 0,5 0 0,3 0 0,5 0 0,46 0 0,-6 0 0,5 0 0,6 2 0,7 0 0,3 0 0,-3 0 0,5-1 0,-2-1 0,2 1-205,-4 0 0,3 1 0,0 0 0,-5 1 205,-5 2 0,-2 1 0,-3-1 0,5-4 0,-4 2 0,5 12 0,1-15 0,-20 16 0,17-12 0,-17 11 820,13-15-820,-29 16 0,13-12 0,-16 12 0,0-16 0,0 15 0,0-11 0,-16 43 0,-3-31 0,2 14 0,-1 5 0,-3-4 0,-2 0 0,-2 2 0,-2 1 0,6-2 0,0 3 0,0-2 0,-10 5 0,-1-1 0,9-8 0,-1 1 0,3-1 0,-4 4 0,3-4 0,-14 7 0,21-5 0,15-27 0,0-20 0,0 8 0,0-23 0</inkml:trace>
  <inkml:trace contextRef="#ctx0" brushRef="#br0" timeOffset="40991">1429 7990 24575,'43'0'0,"-2"0"0,2 0 0,-4 0 0,1 0 0,3 0 0,4 0 0,-2 0-445,-8 0 0,-1 0 0,1 0 445,4 0 0,1 0 0,-2 0 0,-4 0 0,-1 0 0,0 0 0,0 0 0,0 0 0,-1 0 0,11 3 0,0 2 0,-8 0 0,1 1 0,-1 1 0,-3 2 0,-1 0 0,0 0 217,17 1 1,-2 0-218,-7 7 0,-4-3 110,-9-12 1,-3 0-111,3 14 0,-13-16 0,1 0 679,-12 0-679,12-16 0,-16 12 0,0-27 0,0 27 0,0-12 0,0 1 0,0 11 0,0-35 0,-16 1 0,7 8 0,-2-2 0,-8-8 0,-5 1 0,-2 3 0,-1 0 0,4-1 0,-1 3 0,-1 14 0,-1 3 0,8-5 0,1 5 0,-3 13 0,-3-12 0,21 16 0,-6 0 0,8 16 0,0-12 0,8 11 0,25-7 0,-3 0 0,3 2 0,7 3 0,2 1 0,-7-3 0,1 0 0,-3 3 0,5 11 0,-1 1 0,-2-10 0,-2-1 0,-9 3 0,-5-3 0,1-7 0,-4 8 0,-16-12 0,15 11 0,-11 1 0,28-12 0,-13 27 0,1-11 0,3-1 0,-21 13 0,6-28 0,-8 19 0,0-5 0,-39-6 0,13 11 0,-5 1 0,-6-14 0,-5-5 0,0 3-407,2 8 0,1 3 0,-2-3 407,3-7 0,-1-3 0,-1 0 0,2 1 0,-3 4 0,2 1 0,0-2 0,-3-6 0,1-1 0,2 2 0,-6 11 0,2-1 0,2-14 0,3 2 0,10 13 0,2-1 0,-10-11 0,21 12 0</inkml:trace>
  <inkml:trace contextRef="#ctx0" brushRef="#br0" timeOffset="53143">15152 8149 24575,'0'28'0,"0"21"0,0-18 0,0-6 0,0 1 0,0 9 0,0-15 0,0-5 0,0-15 0,16 0 0,-12-15 0,27-5 0,-19 1 0,17 2 0,7 2 0,-12 5 0,2 1 0,4-3 0,3 0 0,-1 0 0,4-2 0,0 1 0,-1 4 0,1 0 0,-2-3 0,0 1 0,-2 9 0,-1 0 0,-3-6 0,-1 0 0,16 8 0,6 0 0,-18 0 0,-4 0 0,-3 0 0,-4 0 0,-4 0 0,-1 0 0,5 0 0,23 0 0,-6 0 0,-1 0 0,3 0 0,-7 1 0,2-2 0,2-2 0,3-3 0,-2-1 0,6-2 0,-2-1 0,-1 0 0,-1 0 0,-4 1 0,-4 3 0,-7 6 0,15 0 0,-37-16 0,6 12 0,-8-27 0,0 19 0,0-37 0,0 18 0,0 4 0,0 3 0,0 4 0,0-11 0,0 27 0,0-12 0</inkml:trace>
  <inkml:trace contextRef="#ctx0" brushRef="#br0" timeOffset="92775">21026 6809 24575,'0'-10'0,"0"2"0,0 8 0,0 0 0</inkml:trace>
  <inkml:trace contextRef="#ctx0" brushRef="#br0" timeOffset="94362">21026 6756 24575,'0'19'0,"0"-3"0,0-16 0,16 8 0,-5-6 0,13 8 0,1 3 0,7 7 0,4-11 0,2 1 0,-10 6 0,1 0 0,10-6 0,0-1 0,-7 9 0,-1 0 0,3-8 0,1-1 0,-4 3 0,0 0 0,5-3 0,-1-1 0,-3-2 0,-1 0 0,4 9 0,-2 2 0,-9-7 0,-1-1 0,7 0 0,-1 2 0,8 20 0,-8-20 0,1-2 0,-2 0 0,-1 1 0,4 2 0,1 0 0,3-3 0,-2 0 0,14 2 0,-11 21 0,-5-28 0,-27-4 0,12-4 0,-16-12 0</inkml:trace>
  <inkml:trace contextRef="#ctx0" brushRef="#br0" timeOffset="96309">20991 6950 24575,'0'27'0,"15"6"0,-11-5 0,11-3 0,2 1 0,-6 21 0,5-21 0,2 1 0,-4 4 0,-1-3 0,7-5 0,-5 9 0,-15-32 0,0 0 0,0-16 0,0-4 0,0-23 0,-6 10 0,-3-2 0,0-2 0,-2-1 0,-2 4 0,-2-1 0,0 0 0,-3-10 0,-1 0 0,-3 0 0,1 2 0,3 2 0,0 3 0,0 10 0,1 2 0,7-2 0,0 5 0,-5 3 0,15-4 0,0 23 0,0-7 0,0 8 0,15-16 0,5-4 0,11 4 0,5-3 0,-4-6 0,2-1-411,1 10 1,4 2-1,-1-3 411,0-5 0,1-1 0,0 0 0,2 1 0,1 1 0,0 1 0,-1-1 0,0-1 0,1 2 0,-2 2 0,1 0 0,-1 1 0,-2 1 0,0 1 0,2 3 0,3 4 0,2 3 0,-2-2-102,-5-3 1,-2-2-1,0 3 102,-1 7 0,1 2 0,-3-2 0,0-6 0,-4 1 0,7 7 0,-21 0 0</inkml:trace>
  <inkml:trace contextRef="#ctx0" brushRef="#br0" timeOffset="99998">22314 8008 24575,'-20'26'0,"0"-1"0,1-5 0,-3-1 0,-16 8 0,-2-3 0,16-10 0,1 0 0,-10 1 0,1 3 0,8 3 0,1 1 0,-8-3 0,-1 1 0,-2 14 0,0-1 0,2-18 0,1 1 0,3 17 0,1-1 0,-3-17 0,1 1 0,9 17 0,3 1 0,-10-3 0,-5 3 0,28-11 0,-11-19 0,15 12 0,0-16 0,-16 0 0,12 15 0,-18-6 0,-3 2 0,9 24 0,-14-16 0,-4-2 0,2 10 0,-3-9 0,19-11 0,16-7 0,0 0 0,0-23 0,0 1 0,0-21 0,0 8 0,16 0 0,4-8 0,-3 24 0,1 0 0,-4-2 0,-1-1 0,21-13 0,-23 0 0,21 15 0,-28 4 0,11 16 0,-15 32 0,0-9 0,0 2 0,0 1 0,0 17 0,0-17 0,0 1 0,0 12 0,0 1 0,1-8 0,-2 2 0,-2-1 0,-3 1 0,0-1 0,-3 5 0,-2-1 0,-3 7 0,1 0 0,3-12 0,2-1 0,2-4 0,4-3 0,10-5 0,25-19 0,7-14 0,7-7 0,-5 4 0,3-2 0,3 0-323,-7 4 0,2-1 1,0 0-1,0 0 323,2 0 0,0-2 0,-1 1 0,-1 0 0,4-5 0,-3 1 0,0 1 0,-4 6 0,-1 3 0,-6-3 0,-8-8 0,-3 5 0,25 15 0,-43-22 0,11 20 0,-15-11 0,0 15 0</inkml:trace>
  <inkml:trace contextRef="#ctx0" brushRef="#br0" timeOffset="107491">8961 11712 24575,'0'-19'0,"0"-5"0,0 22 0,-16-21 0,-3 19 0,-17-28 0,1 13 0,-8-1 0,17 11 0,-1 2 0,-4 6 0,-1 2 0,1-1 0,0 0 0,4 0 0,1 0 0,-17 0 0,7 0 0,1 0 0,0 0 0,14 14 0,-1 4 0,-5-4 0,1 3 0,-6 16 0,1 3 0,3-12 0,1-1 0,4 2 0,3 1 0,2 9 0,11 8 0,7-6 0,0 7 0,0-18 0,0-2 0,0 8 0,7 17 0,27-22 0,-3-7 0,1-10 0,3-4 0,12-6 0,-13 1 0,0-2 0,13-15 0,-12 4 0,-3-4 0,-1-21 0,2 16 0,-1-1 0,-16-3 0,-1-1 0,12 7 0,-3-1 0,-13-9 0,-2-1 0,22-7 0,-27-6 0,12 8 0,-16 15 0,0-11 0,0 27 0,0-20 0,0 22 0,0-6 0</inkml:trace>
  <inkml:trace contextRef="#ctx0" brushRef="#br0" timeOffset="109659">9084 11977 24575,'0'19'0,"0"13"0,0-28 0,0 19 0,0-21 0,0 6 0,0 8 0,0-12 0,0 11 0,0 1 0,0 4 0,0 15 0,0 0 0,0-7 0,0 5 0,0-6 0,0-23 0,0-8 0,0-23 0,0-22 0,0 18 0,0 4 0,0 3 0,0 4 0,0 4 0,0 16 0,0 16 0,0-12 0,0 27 0,0-27 0,0 12 0,0-16 0,0 16 0,0-13 0,0 13 0,0-16 0,0 16 0,0-12 0,0 11 0,0-15 0,-15 0 0,11 0 0,-28 0 0,28 0 0,-27 0 0,27 0 0,-11 0 0,15 8 0,15-6 0,-11 6 0,12-8 0,-16 0 0,0 0 0,0 16 0,0-12 0,0 27 0,0-27 0,0 27 0,0-27 0,0 12 0,0-16 0,0 0 0</inkml:trace>
  <inkml:trace contextRef="#ctx0" brushRef="#br0" timeOffset="111796">9278 12136 24575,'20'-36'0,"11"9"0,-27-6 0,20 5 0,-22-7 0,6 0 0,7-1 0,-11 9 0,12 9 0,-32-5 0,4 19 0,-5-12 0,-7 16 0,20 0 0,-27 0 0,27 0 0,-27 0 0,27 0 0,-28 0 0,29 0 0,-13 0 0,0 0 0,4 16 0,-21-12 0,21 19 0,-3-21 0,15 22 0,0-20 0,0 27 0,0-27 0,0 27 0,0-11 0,0-1 0,15 13 0,-3-28 0,11 8 0,3-1 0,5-9 0,5 22 0,-5-5 0,-11 1 0,-1-4 0,-3-16 0,-8 15 0,-6-11 0,6 28 0,-8-29 0,15 13 0,-11-16 0,12 16 0,-16-4 0,7 11 0,2 3 0,-6 5 0,6 2 0,-2 1 0,-7 5 0,0 4 0,0-26 0,0 7 0,0-20 0,-16 12 0,-11-16 0,1 0 0,-1 0 0,-20 0 0,13 0 0,1 0 0,2 0 0,-2 0 0,25 0 0,-8 0 0,12-16 0,-11 12 0,15-12 0,0 8 0,0 7 0,0-23 0,0 4 0,0 1 0,0-13 0,0 13 0,0-1 0,0-11 0,0 27 0,0-12 0,0 16 0,0 0 0,0 0 0</inkml:trace>
  <inkml:trace contextRef="#ctx0" brushRef="#br0" timeOffset="121243">10178 13018 24575,'0'-20'0,"0"-11"0,-8 27 0,-10-12 0,-9 16 0,2 0 0,-1 0 0,-13 0 0,-4 0 0,9 0 0,23 0 0,-21 16 0,13 19 0,-6-13 0,-1 3 0,11 9 0,-2 1 0,-16-12 0,2 1 0,23 10 0,0-2 0,-16-16 0,1 0 0,19 33 0,-12-22 0,16 8 0,0 1 0,0-1 0,0-8 0,0 7 0,16-7 0,4-7 0,-1 11 0,13-27 0,-28 27 0,19-27 0,-5 12 0,25-16 0,-4 0 0,-8 0 0,-3 0 0,-7 0 0,19 0 0,-36-16 0,11-3 0,1-17 0,-12-7 0,11 18 0,1-3 0,-5-10 0,-2-2 0,0 7 0,1-1 0,7-10 0,-2 4 0,-11 9 0,11-16 0,-15 43 0,0-12 0</inkml:trace>
  <inkml:trace contextRef="#ctx0" brushRef="#br0" timeOffset="121744">10319 13370 24575,'0'0'0</inkml:trace>
  <inkml:trace contextRef="#ctx0" brushRef="#br0" timeOffset="123017">10319 13476 24575,'0'10'0,"0"13"0,0-19 0,0 12 0,0-16 0,0 0 0,16 0 0,-12-16 0,11 12 0,-15-11 0,0 15 0,0 15 0,0 5 0,0 15 0,0-15 0,0-4 0,0-16 0,0 0 0</inkml:trace>
  <inkml:trace contextRef="#ctx0" brushRef="#br0" timeOffset="124311">10707 13406 24575,'8'-26'0,"0"1"0,1 1 0,1 1 0,12-12 0,0 1 0,-11 9 0,-1 3 0,14-13 0,-9 19 0,-11 16 0,12-16 0,-16-3 0,0-1 0,0-3 0,0 21 0,0 2 0,0 2 0,0 37 0,-2-3 0,-2 9 0,-1 6 0,0-3 0,0-1 0,0 0 0,0 1 0,1 2-345,0-9 0,1 3 0,0 0 1,-1 0-1,1-1 0,0-2 345,-1 7 0,-1-2 0,1-2 0,1-4 0,3 13 0,0-8 0,0-16 0,0-3 0,0 13 0,0-45 0,0 12 0,0-14 0</inkml:trace>
  <inkml:trace contextRef="#ctx0" brushRef="#br0" timeOffset="126001">11183 13212 24575,'0'43'0,"0"-17"0,0 1 0,0 20 0,0-18 0,0-7 0,0-19 0,0-6 0,0-33 0,0 1 0,0 8 0,0 9 0,16 10 0,19 8 0,-1 0 0,3 0 0,3 0 0,2 0 0,-7 0 0,0-1 0,-1 2 0,4 2 0,-1 2 0,-2 2 0,-2 4 0,-1 1 0,-5 3 0,-4 20 0,2-17 0,-2 0 0,-12 17 0,7-8 0,-10 7 0,-8-7 0,0 8 0,0 1 0,-30-7 0,-11 0 0,7 1 0,-4-3-261,-3-9 1,-5-4 0,1 1 260,9 2 0,0 1 0,3-6 0,-5-9 0,3-2 0,4 7 0,3 0 0,-7-8 0,-8-16 0,24 0 0,1-3 0,-3 0 0,-2-1 0,-2-2 0,0 1 390,5 3 1,0 2-391,-15-11 0,19 7 0,16 5 0</inkml:trace>
  <inkml:trace contextRef="#ctx0" brushRef="#br0" timeOffset="127244">11025 13282 24575,'0'-35'0,"0"0"0,0-1 0,0 17 0,0-13 0,0 28 0,0-11 0,31 15 0,8 0 0,8 0 0,-7 0 0,1 0 0,-16 0 0,1 0 0,13 0 0,0 0 0,-2 0 0,2 0 0,-35 0 0,12 0 0</inkml:trace>
  <inkml:trace contextRef="#ctx0" brushRef="#br0" timeOffset="128098">12259 13441 24575,'26'0'0,"-1"0"0,22 0 0,-12 0 0,-1 0 0,13 0 0,-12 0 0,-3 0 0,-28 0 0,11 0 0</inkml:trace>
  <inkml:trace contextRef="#ctx0" brushRef="#br0" timeOffset="128762">12524 13335 8191,'-20'0'0,"5"0"0</inkml:trace>
  <inkml:trace contextRef="#ctx0" brushRef="#br0" timeOffset="129761">12489 13335 24575,'0'25'0,"0"1"0,0 5 0,0 1 0,0-3 0,0-1 0,0 15 0,0-12 0,0 4 0,-16 12 0,14-12 0,0-1 0,-14 13 0,15-21 0,2-1 0,-1 2 0,0-9 0,0-10 0,0-8 0</inkml:trace>
  <inkml:trace contextRef="#ctx0" brushRef="#br0" timeOffset="131262">13371 13282 24575,'0'-35'0,"0"0"0,0-1 0,0 1 0,1 4 0,-2-1 0,-6-3 0,-2 2 0,0 9 0,-2 1 0,-5-8 0,-3 3 0,1 8 0,1 3 0,-11-11 0,-5 12 0,6 1 0,7 11 0,-11-12 0,27 16 0,-28 0 0,28 16 0,-16-7 0,-7 1 0,4 10 0,-1 4 0,-3 2 0,-4 4 0,1-2-220,-7 3 1,0 1 219,7 0 0,1 3 0,3-2 0,1-2 0,3 0 0,3 8 0,3 1 0,7-12 0,2 0 0,6 10 0,2-1 0,-1 2 0,0 4 0,32-9 439,-24-23-439,14 6 0,3-2 0,-6-11 0,1 27 0,3-27 0,-21 12 0,22-32 0,-5-4 0,17-15 0,-8 7 0,3-3 0,-8 8 0,1-1 0,1-1 0,9-10 0,3-1 0,-2 1 0,-9 8 0,-1 1 0,0 2 0,15-8 0,-5 6 0,-16 10 0,-3 16 0,-16 0 0</inkml:trace>
  <inkml:trace contextRef="#ctx0" brushRef="#br0" timeOffset="132726">13600 13282 8191,'0'-14'0,"0"1"3276,0-30-1489,0 7 1031,-16 17-2818,12 3 1719,-11 16-1719,15 16 3276,0-12 0,0 27-3044,0-27-232,0 27 0,0-27 0,0 12 0,0-16 0,0 0 0,0 15 0,0-11 0,0 12 0,0-16 0,0-16 0,0 12 0,0-11 0,0 15 0,0 0 0,0 0 0</inkml:trace>
  <inkml:trace contextRef="#ctx0" brushRef="#br0" timeOffset="134578">14147 13018 24575,'15'-36'0,"-6"11"0,2-1 0,9 2 0,3 1 0,4-3 0,-1-1 0,-2-3 0,-1 2 0,-5 8 0,-1 0 0,1-1 0,-4-1 0,-10-11 0,19 21 0,-21-4 0,6 16 0,-8-15 0,0 11 0,0-12 0,0 32 0,-8-12 0,6 27 0,-6-27 0,8 12 0,-15 7 0,11 14 0,-11-4 0,-2 5 0,9-1 0,2 4 0,1 1-380,-2 0 1,1 1 0,-1 1 379,-1-7 0,-1 1 0,1 0 0,2 0 0,3 12 0,3 0 0,-1-3 0,-6 1 0,-2-2 0,3-12 0,1 0 0,1-2 0,2 0 0,0-1 0,-7 1 0,2-2 0,7 8 0,0 1 0,0-20 1138,0 1-1138,0-20-820,0-20 1,0 1 0,0 3 0</inkml:trace>
  <inkml:trace contextRef="#ctx0" brushRef="#br0" timeOffset="144626">10319 14834 24575,'0'-25'0,"0"-1"0,0-21 0,1 21 0,-2-1 0,-6-3 0,-2 2 0,5-12 0,-10 13 0,-3 3 0,-2 5 0,-25 3 0,7 16 0,-6 0 0,8 0 0,15 0 0,5 0 0,-1 0 0,12 0 0,-12 16 0,16-12 0,-15 43 0,3-8 0,-4-1 0,-2 2 0,5-3 0,-1-1 0,-3 0 0,-1-2 0,0-6 0,0-3 0,0-3 0,1 0 0,6 3 0,3 0 0,-8 15 0,15-11 0,2 0 0,-1 9 0,0-11 0,0 4 0,0-11 0,0 0 0,16 11 0,3-27 0,16 12 0,1-16 0,-17 0 0,13 0 0,-21 0 0,23 0 0,-7 0 0,-7 0 0,11 0 0,-27 0 0,12 0 0,-1-16 0,5-19 0,-7 12 0,1-1 0,4-9 0,-2-3 0,-2-3 0,-1 0 0,-3 5 0,0 1 0,7-1 0,-3-1 0,-11 5 0,-2 2 0,15-12 0,-16 5 0,0 4 0,0 27 0,0-12 0,0 16 0</inkml:trace>
  <inkml:trace contextRef="#ctx0" brushRef="#br0" timeOffset="145827">10637 14993 24575,'0'20'0,"0"27"0,0-32 0,0 34 0,0-37 0,0-12 0,0-12 0,0-21 0,0 21 0,0-3 0,0 15 0,0 0 0,0 15 0,0-11 0,0 12 0,0-16 0,0 0 0</inkml:trace>
  <inkml:trace contextRef="#ctx0" brushRef="#br0" timeOffset="147396">11060 14482 24575,'0'-26'0,"0"1"0,0-15 0,0 14 0,0 1 0,0 6 0,16 3 0,3 32 0,16 3 0,-7 17 0,5-17 0,-21 13 0,19-28 0,-27 11 0,28-15 0,-28 0 0,27-15 0,-11-5 0,-3-5 0,1-1 0,9-5 0,-17 6 0,-2 1 0,0-4 0,-8 9 0,0 19 0,0 27 0,0-2 0,0 3 0,-3 13 0,-2 4 0,-4-5 0,-4 2 0,2 0-588,0 0 1,1 0 0,-1 3 587,2-8 0,-2 3 0,1 1 0,-1-1 0,1-4 0,-2 5 0,-1-3 0,3 3-136,4-2 0,1 3 1,1-1-1,-1-5 136,-3 8 0,1-5 0,6-7 0,2-2 0,-1 19 0,0-21 0,0-9 1711,0-3-1711,0 0 148,0-12 1,0 11-1,0-15 1</inkml:trace>
  <inkml:trace contextRef="#ctx0" brushRef="#br0" timeOffset="148377">11166 15187 24575,'10'0'0,"13"0"0,-3 0 0,-1 0 0,-3 0 0,0 0 0,19 0 0,-12 0 0,9 0 0</inkml:trace>
  <inkml:trace contextRef="#ctx0" brushRef="#br0" timeOffset="149299">12171 14870 24575,'29'0'0,"-1"0"0,5 0 0,1 0 0,6 0 0,2 0 0,9 0 0,-2 0 0,-23 0 0,-1 0 0,6 0 0,-3 0 0,-11 0 0,-9 0 0,-8 0 0,0 0 0</inkml:trace>
  <inkml:trace contextRef="#ctx0" brushRef="#br0" timeOffset="150580">12330 14605 24575,'0'35'0,"0"-7"0,0 3 0,0 8 0,0 2-541,0-4 1,0 2-1,0 1 541,0 2 0,0 0 0,0-1 0,-1-3 0,0-2 0,3-2 263,6 7 0,0-3-263,-7-10 0,2-5 67,12-4 0,-15-3 0,0-16 0</inkml:trace>
  <inkml:trace contextRef="#ctx0" brushRef="#br0" timeOffset="152128">13494 14499 24575,'0'-10'0,"0"-13"0,0 19 0,-16-27 0,12 27 0,-27-12 0,19 16 0,-5 0 0,9 16 0,-8-12 0,12 27 0,-27-19 0,13 10 0,1 5 0,-3-5 0,0 3 0,-2 13 0,1 2 0,3-12 0,3 1 0,8 8 0,2 0 0,-10 10 0,14-21 0,2 1 0,-1 3 0,0-1 0,0-1 0,0-1 0,-1 5 0,2-1 0,5-3 0,3-3 0,3 2 0,21 4 0,-5-11 0,7 0 0,0-5 0,-15-30 0,11-5 0,-27-23 0,7 10 0,2-3 0,-4-4 0,-1-2 0,1 10 0,0-1 0,1 0 0,2-2 0,0 0 0,-1 1 0,-1-11 0,0 0 0,6 0 0,-1 2 0,-13 6 0,0 3 0,14-3 0,-16-2 0,0 35 0,0-12 0,0 16 0,0 0 0,-16 0 0,12 0 0,-12 0 0</inkml:trace>
  <inkml:trace contextRef="#ctx0" brushRef="#br0" timeOffset="152697">14147 15028 24575,'0'0'0</inkml:trace>
  <inkml:trace contextRef="#ctx0" brushRef="#br0" timeOffset="154396">14694 14570 24575,'-20'15'0,"-11"5"0,17 0 0,0 3 0,-4 4 0,-1-1 0,-3-3 0,1 1 0,3 11 0,1-3 0,-19-9 0,17 16 0,3-21 0,8 25 0,6-4 0,0-5 0,-4-1 0,-9-2 0,11 18 0,-12-21 0,16 7 0,6-9 0,4-1 0,17 6 0,-9-4 0,1-5 0,25-10 0,-9 20 0,0-29 0,-15 13 0,3-16 0,-21-16 0,6-3 0,8-24 0,-8 17 0,3-1 0,14-7 0,1-3 0,-6-6 0,-1-2 0,3 4 0,0 0 0,-4-6 0,-3 0 0,-9 10 0,0 1 0,2 4 0,-1 1 0,-6 1 0,-2 2 0,1-10 0,-15-5 0,-13 8 0,11 16 0,-3 3 0,-9 5 0,-1 2 0,-17-7 0,21 8 0,-1 1 0,-16 3 0,8-12 0,15 16 0,5 0 0,15 0 0</inkml:trace>
  <inkml:trace contextRef="#ctx0" brushRef="#br0" timeOffset="156011">14923 14340 24575,'0'36'0,"0"-1"0,0 0 0,0-7 0,0 5 0,0-21 0,0 3 0,0-15 0,0 16 0,0-12 0,-16 43 0,12-23 0,-11 11 0,-1-12 0,12-5 0,-12-22 0,16 8 0,0-53 0,16 18 0,-7 5 0,2 1 0,24-11 0,0 9 0,-7 9 0,21 11 0,-2 7 0,-13 0 0,2 0 0,-4-1 0,-1 2 0,-4 1 0,-1 3 0,4 10 0,-1 4 0,-5 3 0,-1 3 0,4 4 0,-1 4 0,-4 9 0,-1 1 0,-3-10 0,-1 0 0,2 6 0,-3 1 0,-5-5 0,-2-2 0,6 14 0,-13-13 0,-4-1 0,2-2 0,0 18 0,-15-21 0,-18-16 0,-9-5 0,3 2 0,-2-2 0,2-4 0,-2-3 0,-1-3-212,2-5 1,0-3 0,1-1 211,-10-2 0,4-4 0,6-8 0,5-1 0,-5 0 0,39 11 0</inkml:trace>
  <inkml:trace contextRef="#ctx0" brushRef="#br0" timeOffset="157677">14888 14305 24575,'35'0'0,"8"0"0,-17 0 0,1 0 0,20 0 0,-21 0 0,-1 0 0,10 0 0,-15 0 0,11 0 0,-27 0 0,12 0 0,-16 0 0</inkml:trace>
  <inkml:trace contextRef="#ctx0" brushRef="#br0" timeOffset="164016">1306 10037 24575,'-26'0'0,"1"0"0,-3 0 0,1 0 0,-20 0 0,-2 7 0,21 11 0,3-13 0,-1 2 0,7 8 0,-1 1 0,-9-6 0,-1 0 0,11 6 0,1 3 0,-3 0 0,-1-3 0,-13 4 0,15 3 0,4-21 0,16 6 0,-15-8 0,11 16 0,-28 19 0,29-9 0,3 3 0,-12 9 0,0 2 0,10 4 0,2 1 0,-2-11 0,-1 1 0,0 1-243,3 7 0,0 1 1,0 1 242,0 0 0,0 0 0,0 0 0,0 3 0,0-1 0,0-1 0,0-9 0,0-1 0,0-1 0,0 1 0,0-1 0,0-4 0,0 10 0,0-10 0,0-7 0,0-20 0,8 27 0,-6-11 0,6 7 364,0-3 0,0 1-364,-5 7 0,6-7 0,-2 0 0,-7 11 0,0-1 0,16-8 0,-12-9 0,11 6 0,-15-20 0,16 27 0,-12-27 0,25 4 0,13 0 0,2-7 0,4-2-701,-3 1 0,4 0 1,2 0 700,-7 0 0,3 0 0,-1 0 0,-1 0 0,5 0 0,-2 0 0,1 0 0,-10 0 0,1 0 0,-1 0 0,-2 0 0,16 0 0,-6 0 0,-14 0 0,-3 0 0,17 0 0,-44 0 0,13 0 0</inkml:trace>
  <inkml:trace contextRef="#ctx0" brushRef="#br0" timeOffset="166495">1429 12665 24575,'-47'0'0,"0"0"0,10 0 0,-2 0 0,-1 0 0,-4 0 0,-1 0 0,-1 0-579,-1 0 0,-1 0 0,2 0 579,4 0 0,0 0 0,3 0 0,-8-1 0,3 2 281,8 3 0,4 0-281,4-2 287,13 5-287,-1 9 0,-19-12 0,3 27 444,6-21 0,3 0-444,12 10 0,-5-5 0,16-15 0,0 0 0,0 16 0,16 11 0,-3 13 0,1 5 0,4-7 0,1 2-291,-4-2 1,0 3 0,-2 0 290,0-6 0,-2 0 0,1 0 0,0 6 0,0 0 0,-1 1 0,-1-1 0,-2 1 0,1 0 0,3 2 0,0-1 0,-2 2 0,-5 1 0,-2 0 0,0 1 0,3-2 0,0-1 0,-2 2 0,-3-7 0,-1 1 0,0 0 0,-1-2 0,1 0 0,-1-2 0,2 1 0,4 8 0,1 1 0,-1-3 0,-3 3 0,0 0 0,2-11 0,2 1 0,-1-1 0,4 10 0,-2-2 0,-5-7 0,0-2 0,6-6 0,0-3 0,-8 18 0,0-23 0,0-4 871,0-16-871,0 0 0,0 15 0,0-11 0,15 28 0,-11-13 0,12 24 0,0-5 0,-12 5 0,11-24 0,-15-3 0,8-16 0,10 0 0,25 16 0,-17-14 0,3 0 0,9 6 0,2-1 0,4-6 0,0-2 0,-6 1 0,-1 0 0,5 0 0,0 0 0,-9 0 0,-3 0 0,9 0 0,8-15 0,-43 11 0,12-12 0,-16 16 0,0-16 0,0-3 0,0-16 0,0 15 0,0 4 0</inkml:trace>
  <inkml:trace contextRef="#ctx0" brushRef="#br0" timeOffset="168794">194 9772 24575,'36'-35'0,"-1"-1"0,-14 15 0,1-1 0,-3 4 0,-1-1 0,4-2 0,-1-1 0,-3-4 0,0 1 0,0 6 0,-1-1 0,-3-10 0,-1 1 0,21-8 0,-23-6 0,5 23 0,-16 4 0,0 32 0,0-12 0,-16 27 0,13-3 0,-8 4 0,-2 4 0,3 0 0,2 3 0,4-1 0,2 4 0,-3-3 0,-12 9 0,2-2 0,13-11 0,2 1 0,-2-3 0,-6 0 0,1-3 0,6-3 0,2-3 0,-1-4 0,0-5 0</inkml:trace>
  <inkml:trace contextRef="#ctx0" brushRef="#br0" timeOffset="170827">882 15840 24575,'0'-36'0,"0"1"0,3 4 0,2-1 0,4-3 0,0 2 0,3-14 0,-4 20 0,-1 3 0,-7 4 0,0 5 0,0 7 0,16 6 0,-12-22 0,27 5 0,-27-1 0,12 4 0,-16 16 0,0 0 0,0 32 0,0-4 0,0 6 0,0 11 0,0 5 0,0 2-658,0-11 1,0 0 0,0 1-1,0 1 658,-1-2 0,1 1 0,-1 1 0,2 0 0,0-2 0,2 5 0,1-1 0,1 0 0,-2-3-66,-1 5 0,-2-2 0,2-2 66,3-6 0,2-3 0,-3-3 0,-3-3 0,-2-3 0,1 18 0,0-23 0,0-4 0,0-16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06:21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2523 8132 24575,'0'39'0,"0"0"0,0 0 0,-1-3 0,1 1 0,0 1 0,1 4 0,0-2 0,2 3 0,-1 2 0,1 1 0,0 1 0,0 0-469,0-2 1,-1 0 0,0 1 0,0 1 0,1-1 0,1 2 0,0-1 58,1-3 0,1 1 1,0 0-1,1 0 1,0 0-1,0 1 0,0-2 1,-1 1 101,0 2 1,-1 1 0,0 0 0,1-1 0,-1-1 0,1 0 0,0-1 291,2 1 1,0-1 0,1 0-1,0-2 1,0-1 0,-1-1 15,2 11 0,-1-3 0,0-2 0,-2-1 343,-2-6 0,-1-1 1,1-3-1,1-2-343,11 14 0,-3-5 0,-12-8 0,0-4 0,14 5 3276,-16-17-2390,0 5 1786,0-7-2672,0 11 589,0-9-589,0 13 0,0-13 0,0 1 0,-16-4 0,12-32 0,-27-19 0,13-2 0,1-5 0,-1 8 0,-1-2 0,1-2-409,4 3 1,0-2-1,1-2 1,-1 1 408,-1 1 0,-1-1 0,1 0 0,2-1 0,2-8 0,2-1 0,1 0 0,-1 0 0,-2 7 0,0 0 0,0 0 0,1 0 0,0-3 0,1 0 0,0 0 0,2 1 0,0-5 0,1 2 0,-1-1 0,-4 1 0,-1-1 0,4 1 0,5 1 0,3 1 0,-1 0 0,-4 2 0,-2 0 0,3 0 0,3 4 0,1 0 0,1 1-53,-1 2 0,0 0 0,0 1 53,0-15 0,0 0 0,0 14 0,0-1 0,0 1 0,0-14 0,0 0 0,-1 15 0,1 0 0,1-2-263,3-6 1,1-3 0,2 3 262,-2 6 0,2 1 0,0 0 0,4-5 0,1-2 0,1 4 0,4-3 0,1 4 0,-4 9 0,-1 1 776,-4 1 0,0 1-776,14-10 165,-3 15-165,15-11 431,-11 20 1,3 2-432,7-4 0,3-1 0,4-3 0,0 1 0,-5 1 0,1 2 0,7 3 0,2 1 0,-9 0 0,0 2 0,8 4 0,0 6 0,3 11 0,-2 3 0,0-4 0,-3 6 0,-20 5 0,-2 7 0,1-2 0,6-7 0,2-1 0,-5 3 0,-3 18 0,-5 2 0,1-5 0,-1 0 0,0-3 0,-3 1 0,-3 8 0,-2 4-292,-2-15 0,-1 2 1,1 0 291,-1 2 0,-1 1 0,-1 1 0,-2 1 0,-3 1 0,0-1 0,1-3 0,0 0 0,0-1 0,0-1 0,0 0 0,0-2 0,0 8 0,0-2 0,3 4 0,-6-3 0,-10-10 0,-5 0 0,1 12 0,-5 1 0,-7-13 0,-7-1 0,-1-1-751,0-1 0,-2-1 0,-3 0 751,7-6 0,-2 0 0,-3 0 0,1-1 0,0-3 0,-3-2 0,0-3 0,0-1 0,0 2 0,-3 3 0,1 2 0,0 0 0,2-3 219,-3-2 1,1-1-1,4-2-219,-3 0 0,3 0 0,4-1 0,4-3 0,4-6 0,13 0 0</inkml:trace>
  <inkml:trace contextRef="#ctx0" brushRef="#br0" timeOffset="1350">4586 7761 24575,'-17'34'0,"-1"1"0,1-1 0,-1 0 0,2 3 0,0 2 0,0 2 0,0 0 0,1 1 0,3-3 0,-1 1 0,1 0 0,0 1 0,1 1 0,-1 1-469,0 0 1,1 1 0,-1 2 0,0-1 0,1 1 0,1 0 0,0 0-1,0-2 1,2 1 0,0 0 0,0 0 0,0-1 0,1 0 0,1 0 231,-1 5 0,0-1 0,1 0 0,0 0 1,1-1-1,0-1 111,2-2 1,-1-2-1,2 0 1,-1 0-1,1-1 1,1 1 125,0 8 0,1 0 0,0 0 0,1 0 0,-1-1 0,0-1 0,-1-2 0,1 1 0,0 0 0,1 0 0,1 3 0,1 0 0,0 0 0,1 0 0,-1-1 0,1 0 0,-1 0 0,1 0 0,0 0 0,1-2 9,1-1 1,1-1 0,0 0-1,1-2 1,-1 0-10,2 2 0,-1-3 0,1 1 0,1 1-233,-1-2 0,1 1 0,0 1 0,1-2 0,0-5 233,1 2 0,1-5 0,1 3 664,0 0 1,1 4 0,0-2 0,0-5-665,4 0 0,-1-2 1231,-5 12 0,1-5-1231,18-16 2273,-29 24-2273,29-43-820,-28 12 1,11-16 0,-15 0 0</inkml:trace>
  <inkml:trace contextRef="#ctx0" brushRef="#br0" timeOffset="3198">4922 10601 24575,'0'-42'0,"0"0"0,0 1 0,-1 1 0,0-2 0,1-1 0,2-3 0,1 6 0,1-1 0,2-2 0,0-1 0,0 0 0,0-1-469,-1 3 1,-1 0 0,1-1 0,0-1 0,1 0 0,0 1 0,2-1-1,2 0 1,0 1 0,2 0 0,1-1 0,0 0 0,1-2 0,0-1 362,-1 5 1,0-3 0,1-1 0,1 0-1,0-2 1,0 1 0,0 1 0,0 1-1,1 2 1,-2 2 105,3-2 0,0 2 0,1 3 0,-1 0 0,0 0 0,0-1 0,0-2 0,-1-2 0,1-3 0,0-1 0,0 0 0,-1 0 0,0 3 0,-1 4 0,0 5 701,10-13 1,-2 8 0,-4 2-702,-4-4 0,-3 6 1218,6 3-1218,6 9 0,-21 20 0,13-11 3276,0 30-2320,3-3-956,6 23 0,1 10 0,-8-13 0,0 2 0,1 2-576,2 3 0,2 3 1,-1 1-1,-2 2 576,-5-7 0,-2 1 0,-1 0 0,1 0 0,1 0 0,7 6 0,1 0 0,0 0 0,-3 0 0,-5 3 0,-3 0 0,-1 0 0,2-2-290,4-6 0,1-2 1,1-1-1,-2 1 290,-2 0 0,0-1 0,-1 0 0,1 0 0,4 10 0,1 0 0,-1-2 0,-1-2 0,1-2 0,-2 1-223,-3-1 0,-2 0 0,0 0 223,-2-2 0,0-1 0,0-1 0,9 9 0,-2-2 0,-10-8 0,0-1 1058,2-8 1,-1-3-1059,-7-5 314,0-3 1,0-16 0,0 0 0</inkml:trace>
  <inkml:trace contextRef="#ctx0" brushRef="#br0" timeOffset="4599">5204 9525 24575,'36'0'0,"0"0"0,0 0 0,5 0 0,1 1 0,4-2 0,-7-1 0,2 0 0,2-1 0,0-1 0,1-1 0,2-1 0,1-1 0,0-1 0,0 1 0,-3 0-280,1 1 1,-1 1 0,-3-1-1,-1 0 280,7-6 0,-3 0 0,-9 4 366,-4 8-366,-15 0 185,-12 0-185,12 0 0,-16 0 0,0 0 567,15 0-567,-11 0 0,12 0 0,-16 0 0</inkml:trace>
  <inkml:trace contextRef="#ctx0" brushRef="#br0" timeOffset="6599">6985 7461 24575,'0'34'0,"0"0"0,0 0 0,0 4 0,0 2 0,0 3 0,0 1 0,0-2 0,0 2 0,-1 1 0,1 2 0,1 0-547,1-1 1,0 1 0,1 2 0,0-1 0,0 0 0,0-2-31,0 4 0,0 0 0,0-2 0,2 0 1,1 1 576,0-6 0,3 1 0,0 0 0,0-1 0,0-1 0,0-3-105,-1 5 0,-1-4 0,1 0 1,0 3 104,1 0 0,1 3 0,1 1 0,-1 0 0,-1-3 0,-1 1 0,-2-2 0,1 1 0,-1 0 0,1-1 0,-1 0 0,1 2 0,0-1 0,2-1 0,0-2 0,1 0 0,1-1 0,0 0 0,-1 0 0,0 7 0,-1 1 0,0-2 0,2 1 0,1 0 0,2-1 0,0 0 0,-3-1 0,-5-4 0,-2 0 0,0-2 0,1-1 471,5 3 0,1-2 1,0-1-472,-2 12 0,1-6 0,10-7 0,-4 2 3001,-16-35-3001,0 12 2165,0-16-2165,0 0 0,0 15 0,0-11 0,0 28 0,0-28 0,0 27 0,0-27 0,0 27 0,0-27 0,0 27 0,0-11 0,0 15 0,0-10 0,0 1 0,0 21 0,0-13 0,0 1 0,0-4 0,0 1 0,0 3 0,0 0 0,0-7 0,0-1 0,0-1 0,0-1 0,0 10 0,0-15 0,0-4 0,0-16 0,0 0 0,0 0 0</inkml:trace>
  <inkml:trace contextRef="#ctx0" brushRef="#br0" timeOffset="9385">8538 8484 24575,'0'30'0,"0"-1"0,0 2 0,0 4 0,0 3 0,-1 5 0,1 5 0,0 2 0,1 1-547,0-10 1,1 1 0,1 1 0,0 1 0,0 1 0,0 1 77,0-2 1,-1 1 0,0 0 0,1 1 0,0 1 0,0-1 0,1 0 320,1 1 1,0 0-1,1 0 1,0 1-1,1-1 1,0-1 0,0-1 147,1 5 0,0-2 0,1 0 0,0 0 0,0-1 0,1-1-41,0-4 1,0 0 0,0-1-1,1 0 1,0-1 0,0-1 40,2 11 0,1-2 0,0 0 0,-1-2 120,0-5 0,1-2 1,-1 0-1,-2 0-120,-1 0 0,-2-1 0,1-1 0,0-2-51,3 1 1,0-3 0,-1 0 50,-4 2 0,-2 0 0,3-5 1638,8-5 0,-1-3-1587,-13 5 1,0-3 2217,14-4-2269,-16-52 0,-13-5 0,-6-8 0,7 9 0,-1-5 0,-1 0 0,-2 0-182,-1 4 0,-2 1 1,0-1-1,0-2 182,1 1 0,0-2 0,1-2 0,0 1 0,1 1 0,-1-5 0,1 2 0,1-2 0,0-3 0,1 4 0,-1-4 0,1-1 0,-1-1 0,1 2 0,2 3 0,-2-4 0,2 2 0,-1 2 0,1-4 0,0 8 0,0-3 0,0-1 0,0 1 0,2 2 0,1 3 0,1-9 0,3 4 0,-2-1-309,0 6 0,-2-1 1,0 0-1,3 0 309,3-10 0,4-1 0,-3 3-162,-3 8 1,-1 1 0,1 1 161,4-2 0,2 0 0,-1 0 0,0 2 0,0 0 0,0 0 0,0 2 0,0-1 0,0 1 0,0-14 0,0 2 0,0 4 0,0 3 0,0 9 0,0 2 1058,0 2 0,0 1-1058,0-7 0,0 1 1585,0-6-1585,6 12 0,4 3 595,25 4-595,-1 4 0,3 1 0,3 9 0,2 0 0,-3-4 0,1-3 0,1 3-190,-2 5 1,0 2 0,0-1 189,1-1 0,-1-1 0,0 2 0,1 1 0,1 3 0,-2 3 0,-5 2 0,-1 3 0,-2 2 0,7 6 0,-2 5 0,0 8 0,-5 5 0,-12 1 0,-3 1 0,2-9 0,-1 1 0,-6 5 0,-2 0 0,7 6 0,-14-10 0,-4 1 0,-11 4 0,-6 1 0,2-4 0,-1 3 0,-2-1-251,2-2 0,-1 0 0,-3 1 251,0-1 0,-4 1 0,0 0 0,2-2 0,2 1 0,1-1 0,-2 1 0,-2 1 0,-1 1 0,-1 0 0,1-1 0,-2 0 0,1-1 0,0 0 0,-3 1 0,1-1 0,1 0 0,0 5 0,2-4 273,-1-8 1,3-1-274,5 4 0,2-3 0,-2-4 0,3 11 0,16-11 0,0 0 774,0-5-774,0-15 0,16 0 0,19 0 0,-2-6 0,5-3 0,5-7 0,4-4 0,-9 3 0,1-2 0,-3 0 0,3 0 0,-1-1 0,-7 3 0,0-1 0,-3 6 0,11 8 0,-7-4 0,3 1 0,0 6 0,0 2 0,5-4 0,3 6-643,0 11 0,4 8 1,-2 4 642,-5 2 0,-3 3 0,0 4 0,-6 0 0,1 3 0,-2 2 0,0 0 0,-1 0 0,1 0 0,-3 0 0,-3-1 0,-3 6 0,-4 0 0,4-2-102,6-3 1,4-3-1,-7 0 102,-11 8 0,-3-2 0,15-2 0,-3-3 0,-18-11 0,-4 0 0,11 7 0,-6-1 0,-17-5 0,-7-1 0,1 4 0,-3 1 0,-12 3 0,-5-2 0,10-11 0,-2-1 0,2-1 0,-6 8 0,1-1 0,-10-1 0,2-1 0,17-6 0,1-3 0,-10-6 0,-1 0 948,6 6 1,1-1-949,0-12 0,-1-2 168,-1 7 0,0 0-168,3-7 0,-1-2 0,-11-6 0,-3-2 0,-5 0 0,2-2 0,13 2 0,3-1 0,-19-6 0</inkml:trace>
  <inkml:trace contextRef="#ctx0" brushRef="#br0" timeOffset="10976">9984 7197 24575,'48'11'0,"1"1"0,-1 0 0,-5 4 0,1 2 0,1 1 0,1 2 0,-4-1 0,1 0 0,1 1 0,0 2 0,-1 1-547,-4 0 1,0 0 0,-1 2 0,1 2 0,-1 1 0,-2 1 77,-4-1 1,-1 2 0,0 0 0,-1 2 0,-1 1 0,1 0 0,-1-1 29,1 2 1,-1-1 0,1 1-1,-1 1 1,-1 0 0,0 1-1,0 1 439,-4-2 0,0 1 0,-1 0 0,-1 1 0,1 1 0,0 1 0,0 0 0,1 1-175,-1-2 0,1 1 0,0 1 1,1 1-1,0 1 0,0-1 0,-1 1 1,0-1-1,-1-1 0,-1-1 175,2 4 0,-2-1 0,0 0 0,-1-1 0,0 0 0,0 0 0,1 1 0,-1 1 0,-1-4 0,1 1 0,0 2 0,0-1 0,0 1 0,-1-1 0,0 0 0,-1-1 0,-2-2 0,-1-2 0,3 7 0,-3-2 0,0-2 0,-2-1 0,-1 1 0,0 0-196,1 8 1,-1 1 0,-1-1 0,-1 0 0,-3-2 195,-1 4 0,-2-2 0,-2 0 0,0 0 0,0 1 0,-1 1 0,0-1 0,-1-1 0,-1-3 0,0 0 0,0-1 0,0 0 0,0 2 0,1 1 0,-1-2 0,-1-2 411,0-2 0,0-2 0,-5 2-411,-5 3 0,-5 3 0,-2 0 0,-2-2 0,1-7 0,-1-2 0,-3 0 0,-1 2 124,2-2 0,-2 1 0,-1 2 0,-1-1 0,0 1 0,0-2-124,-2 4 0,-1-1 0,1-1 0,-1 1 0,0 0 0,4-5 0,-1 0 0,1 1 0,-1-1 0,2 0 0,1-2 782,-4 10 0,2-2 0,1-2 0,-2-1-782,1-5 0,-2-1 0,1-2 0,4-1 794,-2 12 1,1-4-795,-2-10 0,-1-3 1238,-9 11-1238,15-15 3133,-11 11-3133,27-27 1282,-12 12-1282,16-16 0,0 0 0,0 0 0</inkml:trace>
  <inkml:trace contextRef="#ctx0" brushRef="#br0" timeOffset="12516">13265 9631 24575,'48'0'0,"1"0"0,-1 0 0,1 0 0,-10 0 0,1 0 0,1 0 0,1 0 0,2 0 0,1 0 0,-3 0 0,3 0 0,1 0 0,1 0 0,0 0 0,1 0 0,0 0 0,-1 0-410,1 0 0,0-1 1,0 1-1,1-1 1,-1 1-1,2 0 0,2 1 1,1 0 174,-8 0 0,2 1 1,1 1-1,2-1 1,0 1-1,1 0 0,0 0 1,-1 0-1,-1 0 1,-1 0-1,-3 0 0,-1-1-109,5 0 0,-4 0 0,0-1 0,-2 1 0,-1-1 0,1 1 0,1 1 0,2 0 344,2 1 0,2 1 0,2 0 0,1 1 0,-1 0 0,-2 0 0,-1 0 0,-5 0 0,-3-1 0,9 2 0,-5-1 0,-3 1 0,-1 0 271,-2 2 0,0 0 1,-2 0-1,-3 0-271,14 1 0,-6-1 0,-10 0 0,-5-2 0,6-7 2456,-5 0-2456,-9 0 3276,-3 0-3030,-16 0 1,0 0 0,0 0-1</inkml:trace>
  <inkml:trace contextRef="#ctx0" brushRef="#br0" timeOffset="14142">13159 8308 24575,'39'0'0,"0"0"0,1 0 0,-1 0 0,5 0 0,2 0 0,2 0 0,2 0 0,3 0 0,-10 0 0,1 0 0,3 0 0,0 0 0,1 0 0,1 0 0,-1 0 0,0 0-410,1 0 0,1 0 1,0-1-1,0 1 1,0 0-1,0 0 0,-1 0 1,1 1-1,-1 0 0,0 1 1,1-1-1,-1 1 1,0 0-1,-1 1 0,-1-1 1,-2 1-11,5 0 1,-1 0 0,-1 0 0,-2 0 0,0 1 0,-1-1 543,4 1 0,-1 0 0,-1 0 0,-1 0 0,-3 0-124,2 0 0,-2 1 0,-2-1 0,-1-2 529,7-1 1,-3-1-1,-2-1-529,4 1 0,-3 0 0,-4 0 0,-4 0 0,4 0 3276,-4 0-1926,-19 16 702,0-12-2052,-12 12 183,11-16-183,-15 15 0,16-11 0,-12 12 0,12-16 0,-16 0 0</inkml:trace>
  <inkml:trace contextRef="#ctx0" brushRef="#br0" timeOffset="16377">18856 6350 24575,'0'25'0,"0"1"0,0 6 0,0 5 0,0 4 0,0 1 0,0 3 0,0 4 0,0 1-547,0-7 1,0 1 0,0 3 0,0 0 0,0 1 0,0-1 77,0-4 1,0 1 0,0 0 0,0 0 0,0 0 0,0 0 0,0-1 349,0 7 0,0 0 0,0 0 0,0-1 0,0-2 0,0-1 119,0-2 0,-1-2 0,1-2 0,0 0 0,1 0 519,2 6 1,2-1 0,0-1-1,-2-3-519,-2 1 0,0-3 0,1-2 0,6 10 0,0-2 0,-8-6 0,0-4 1159,0 1-1159,0-17 0,0-3 0,-16-47 0,5 3 0,-2-8 0,0-4 0,-1 2 0,-1 2 0,0 0 0,0-2 0,1-2 171,3 2 1,0-4 0,1-1 0,-1 0 0,1 0-1,0 3-171,0-1 0,-1 3 0,1 0 0,1-1 0,0-1 0,2-7 0,1-3 0,1 0 0,1 2 0,-1 2-468,0 1 0,0 3 0,0 0 0,0-2 468,2 1 0,-1-2 0,0-1 0,2 2 0,0 5-326,1-4 1,1 4-1,1-1 326,-1-8 0,0-2 0,0 3 0,0 10 0,0 2 0,0-1 0,0-6 0,0-2 0,0 1-134,0 5 0,0 2 0,0 0 134,0-13 0,0 0 0,-1-1 0,2 0 0,5 9 0,3 0 1184,0-4 0,2 0-1184,1 1 0,3 1 0,9 4 0,1 0 0,-2-6 0,1 2 0,10 8 0,3 3 0,-3-3 0,3 4 0,0 10 0,4 6 0,-8 6 0,2 2 0,1 4 431,7 4 1,3 5-1,-2 2-431,-3 2 0,0 3 0,-1 4 0,-6 1 0,1 4 0,-1 1 0,-2 0 0,2 4 0,-1 0 0,-2 1 0,0 1 0,-1 1 0,-1-1 0,-3-2 0,-2-2 0,-3 2 597,-2 8 1,-3 0-598,1 0 0,-3 1 0,-11 2 0,-2 2 0,7 3 0,0 2 0,-7-8 0,-1 2 0,-1-1 26,1 1 1,1 1 0,-2-1-27,-2-3 0,-2-1 0,-3 2 0,-6 5 0,-5 0 0,1-1 0,5-9 0,-1-1 0,-2 0 0,-10 5 0,-4-1 0,4 0 0,6 5 0,1-2 0,-14-3 0,-1-1 0,12 4 0,-3 2 0,-3-12 0,-8 2 0,-4 1 0,1-2 0,4-2 0,-4 4 0,3-3 0,-3 1-169,1-1 1,-4 2-1,-1 0 1,1-2-1,5-6 169,2-6 0,2-5 0,3 1 0,-6 7 0,1-3 356,1-6 1,2-4-357,0-6-820,-1 0 1,25 0 0,8 0 0</inkml:trace>
  <inkml:trace contextRef="#ctx0" brushRef="#br0" timeOffset="17778">20744 4992 24575,'-11'32'0,"1"1"0,-1 0 0,-1 5 0,-2 2 0,1 3 0,1 2 0,0 3 0,1 3 0,-1-1-656,2-5 1,-1 0-1,1 1 1,1 0 0,0 0 276,2-3 0,1 0 0,1 0 0,0 1 0,1 0 379,-1 4 0,1 2 0,0-1 0,1 0 0,-1-2 0,0 4 0,-1-1 0,1-1 0,1-1-191,2-3 1,1-2 0,1 1 0,-1 1 190,0-6 0,0 2 0,0 0 0,0 0 0,0-2 0,0 4 0,0-1 0,0-1 0,0 2 0,0-2 0,0 1 0,0 1 0,0 0 0,0-2 0,0 4 0,-1-1 0,1 0 0,1-1 14,2-2 0,0-2 0,2 1 0,0-1-14,1-1 0,0-1 0,2 0 0,-1 0 0,4 8 0,1-1 0,3 0 0,1-9 0,4 0 0,0 0 0,-2-1 0,1 11 0,-1 0 0,4-1 0,1-10 0,3-1 0,2 0 0,-3 0 0,3 9 0,-2-1 0,2-1 0,-3-10 0,1-2 0,1 0 0,-1 0 0,7 9 0,0-1 0,-1-3 0,6 1 0,-1-2 0,-9-4 0,0 1 0,-2-5 0,-6-8 0,-1-1 1144,3 10 0,-1 1-1144,13 9 1983,-23 1-1983,21-17-820,-28 13 1,11-29 0,-15 13 0</inkml:trace>
  <inkml:trace contextRef="#ctx0" brushRef="#br0" timeOffset="19410">21414 8167 24575,'0'-48'0,"0"0"0,0 1 0,0-1 0,0 0 0,0-5 0,0 14 0,-1-2 0,1-2 0,0-1 0,0-1 0,1 0-469,0 4 1,0-1 0,1-1 0,0 0 0,1 0 0,0-1 0,1-2 58,0 0 0,1-2 1,1 0-1,0-1 1,0 0-1,2-1 0,-1 0 1,2 0 80,-1 4 0,1-1 0,0 0 0,1 0 0,0 0 0,1-1 0,0 0 1,0 0-1,0-1 329,-1 5 0,0-1 0,0-1 0,0-1 0,1 1 0,0-1 0,0 1 0,0 0 0,0 2 0,0 1 0,0 1 0,3-4 0,-1 2 0,1 0 0,0 2 0,0 0 0,0 1 0,-1-1 0,-1 0 0,1-6 0,-1-2 0,-1 1 0,0 0 0,-1 2 0,1 3 0,0 4 519,2-3 0,0 5 0,-1 3 0,0 2-519,7-15 0,-2 6 779,-7 13 0,-1 7-779,7 6 0,0 0 0,-12 12 3276,11-11-1200,1 46-1548,-12 8-528,5-5 0,3 7 0,-2 2 0,-4-4 0,-2 2 0,0 2 0,2 3-547,0-7 1,0 2 0,2 2 0,-1 1 0,1 1 0,0-1 228,-1-2 0,0 1 1,0 0-1,1 0 1,-1 1-1,1 0 1,1 1 317,0-2 0,0 0 0,0 1 0,1 0 0,0 0 0,0 1 0,1-1 0,-1 0 0,1 0 0,0 0 0,0 1 0,0-1 0,1 0 0,-1 1 0,1-1 0,-1 1 0,1 0 0,0 1 0,-1-1 0,1 1 0,0 0 0,1-1 0,0 0 0,0-1-333,3 3 0,2 0 0,-1-1 1,1 0-1,0-1 0,-1 1 1,-1-1 332,-3-3 0,0 0 0,-2 0 0,1 0 0,-1-1 0,2-1 0,0-1 0,7 8 0,1-2 0,1-1 0,-2-1 0,-1-1 0,-1 4 0,-3-1 0,0-2 0,0 0-25,4 5 0,-1-1 0,-2-3 25,-6-10 0,-2-1 0,1-2 0,8 6 0,-2-4 0,-12 3 0,13-21 0,-16-15 0</inkml:trace>
  <inkml:trace contextRef="#ctx0" brushRef="#br0" timeOffset="20644">21590 6897 24575,'38'-12'0,"0"0"0,0 1 0,-1-4 0,4-2 0,2-1 0,-1 0 0,-3 3 0,-2 2 0,-1 2 0,-1 0 0,2-1-280,10-4 1,3-2 0,-2 1 0,-7 2 279,2-4 0,-8 6 366,1 9-366,-5-11 185,-27 15-185,27 0 0,-27 0 0,12 0 566,-16 0-566,31 0 0,-23 0 0,24 0 0</inkml:trace>
  <inkml:trace contextRef="#ctx0" brushRef="#br0" timeOffset="22105">23407 8378 24575,'0'26'0,"0"-1"0,0 19 0,0 7 0,0-6 0,0 4 0,0 0-905,0-5 1,0-1 0,0 3 904,0-2 0,0 4 0,0-2 0,0-2 0,1-2 0,-1-3 0,-1 2 0,-3 8 0,-1 1 0,-2 0 0,3-8 0,-2-2 0,-3 1 0,-8 3 0,-4 0 0,0-3-58,3-5 1,0-3-1,-3 0 58,-8 3 0,-4-1 0,1-2 0,7-5 0,1-1 0,-1-3 227,-4-5 0,-1-1 0,2-1-227,-1 9 0,4-1 0,-11 11 0,21-17 0,15-3 0</inkml:trace>
  <inkml:trace contextRef="#ctx0" brushRef="#br0" timeOffset="24631">23407 5644 24575,'0'49'0,"0"-1"0,0 0 0,0-10 0,0 1 0,-1 2 0,1 1 0,1 0 0,1 1 0,0 0 0,0 2 0,1 1 0,0 0 0,1 0-469,0-3 1,0 1 0,1 1 0,0 0 0,0 0 0,1 0 0,0-1-1,1 0 1,0-1 0,0 1 0,1-1 0,0 0 0,1 0 0,0-1 264,3 7 0,0 0 0,2 0 0,-1-1 0,1-1 0,-1-1 204,-1-4 0,1-1 0,-1 0 0,0-1 0,0-1 0,0-1 0,1 3 0,0-1 0,-1-1 0,1-1 0,-1 0 297,1 7 1,0-2-1,0 0 1,-1-3-298,0 1 0,0-2 0,-1-1 708,-1 8 0,-1-2-708,-1-9 0,0-4 0,8 5 0,-12-17 3276,11-3-2992,-22-34 1,-13-19-1,0-2-284,6 7 0,0-2 0,0-2 0,-2-3-547,-1 1 1,-2-3 0,-1-2 0,-1-1 0,2-2 0,1 1 526,3 3 1,2-2 0,0-1 0,1 0 0,0 1 0,-1-1 0,-1 2 19,-4-3 0,-1 0 0,0 1 0,0 1 0,0-2 0,3-1 0,3 3 0,2-1 0,1-1 0,0 0 0,0 0 0,0 1 0,0 1 0,-3-1 0,-1 1 0,1 1 0,-1 0 0,1 0 0,1 1-365,0-6 0,0 0 0,2 0 0,0 2 0,1 0 365,1-3 0,1 1 0,0 1 0,2 1-130,0 7 0,0 0 1,2 1-1,0 2 130,2-8 0,0 2 0,3 0 0,2-3 0,1 0 0,2 2 0,-2 6 0,1 2 0,2 1 0,12-12 0,4 6 0,-7 15 0,3 3 0,7-5 0,5 5 1638,2 14 0,2 4-1375,1-6 1,1 4-264,8 14 0,2 8 0,-18-2 0,0 4 0,-2 3 504,1 4 1,-2 2 0,-1 3-505,-1 4 0,-1 2 0,-2 0 0,-3-6 0,-2-1 0,-2 2 0,-6 5 0,-4 1 0,0 0 0,4 9 0,-2 0 0,-6-9 0,-1 1 0,-1 1 0,2-2 0,0 1 0,-3 0 0,-6 3 0,-3 1 0,-1-1 0,0-2 0,0 0 0,-4 0 0,-2-2 0,-4 0 0,-2 0 0,2-3 0,0 0 0,0-3 0,0 0 0,-6 7 0,0 1 0,-1-6 0,-3-4 0,2-3 360,10 1 0,0-3-360,-6-13 0,5-2 0,17 6 0,4-15 0,4 0 0,43-15 0,0 11 0,-5-12 0,5 0 0,1 13 0,2 2 0,-15-4 0,1-1 0,-2 2 0,12 2 0,-1 4 380,-5 3 1,-2 5-381,-2 5 0,-3 6 0,-9 4 0,-1 5 0,-1-6 0,2 2 0,-4 2 0,0 15 0,-1 2 0,3-13 0,2 0 0,-3 2-290,-6 3 0,-4 1 0,2 1 290,6 2 0,2 0 0,-2 0 0,-5-2 0,-3 1 0,1-1 0,3 2 0,0 0 0,-2-2 0,-2 12 0,-2-4 0,0-10 0,-2-1 0,-5 3 0,-4-4 0,-14 5 0,1-14 0,-5-1 0,-16-5 0,-7-5 0,9-7 0,-3-2 0,1-1 0,2 1 0,0 0 0,0-2 0,-5-3 0,1-1 0,5-1 0,-8 1 0,2 0 0</inkml:trace>
  <inkml:trace contextRef="#ctx0" brushRef="#br0" timeOffset="26414">23989 4798 24575,'32'36'0,"-1"1"0,0 0 0,2-3 0,3 1 0,0 1 0,-2 2 0,-6-7 0,-2 2 0,0 0 0,0 1 0,2-1-656,2 2 1,2 0-1,0 0 1,-1 0 0,-1 0 396,0 3 0,-1 0 1,-2-1-1,0-1 259,4 3 0,-1 0 0,-1 0 224,-5-7 1,0 1 0,-1 1 0,0 2-225,-1 2 0,-1 3 0,0 1 0,-1 1 0,0-3 0,3 5 0,-2-2 0,0 1 0,1 3-198,-5-9 1,1 2 0,0 2 0,-1-1 0,0-1 0,-3-2 197,2 4 0,-2-3 0,-1 0 0,-1-1 0,0 0 0,-1 0 0,-1-1 0,0-1-182,2 4 0,-1-1 0,0 0 182,-2 6 0,0 1 0,0-2 0,3-4 0,1-1 0,-2 0 0,-4 2 0,-2 2 0,2-2 0,4-2 0,1-1 0,-4-1 0,-5-2 0,-3 0 0,1-1 0,7 15 0,0 0 962,-7-4 1,-2 0-963,1 2 0,0 0 0,2-4 0,-4 2-213,-6-11 0,-4 3 0,-2 0 0,1 0 213,2-2 0,0 0 0,-2 0 0,-3 1-248,-2-1 1,-2 2 0,-3 0 0,-2 1 0,1 0 0,-1-1 247,0-1 0,-1-1 0,-1 0 0,0 1 0,-1 0 0,0 1-410,3-2 0,-1 0 1,0 2-1,-1 0 1,0 0-1,-1 0 0,1-1 1,-1-1 401,-2 1 1,-1 0 0,0-1-1,-1 0 1,1 0 0,1 0-1,0 1 8,1 1 0,0 1 0,1 0 0,1 0 0,-1 0 0,1-2 0,1-2-138,-6 5 0,1-3 1,0 0-1,2-2 0,3-1 138,3 1 0,2-2 0,2-1 0,0-2 130,-5 2 0,0-2 0,7-5 0,5 4 1,-3-13-1</inkml:trace>
  <inkml:trace contextRef="#ctx0" brushRef="#br0" timeOffset="28059">18521 9331 24575,'45'-3'0,"0"1"0,-1-1 0,1 1 0,0-1 0,0 0 0,-2-1 0,2-2 0,1 0 0,0 0 0,2-1 0,0 0 0,1 0 0,0-1-328,-4 2 0,1-1 0,1-1 1,0 1-1,1 0 0,0-1 1,1 0-1,1 0 0,0 1 1,0-1 74,-5 1 1,0 0 0,1 0 0,0 1 0,1-1 0,1 0 0,-1 0 0,1 0 0,0 0 0,-1 0 0,0 0 0,0 0 0,0 0-22,1-1 1,0 1 0,0-1 0,0 0 0,0 0 0,0 1 0,0-1 0,-1 1 0,1 0 0,-1 0 0,1 1 0,0 0-1,0 2 1,0-1 0,1 1 0,0 1 0,0 0 0,-1 0 0,1 0 0,-2 1 0,0-1 0,-1 0 0,-1 0 0,-2 0 256,9-1 1,-2 0-1,-2-1 1,-1 1-1,0-1 1,-1 1-1,0 1 1,1 1 16,4 0 0,1 2 0,-1 0 0,0 0 0,-1 1 0,-4 0 0,-3-1-193,6 0 0,-6 0 0,-1 0 0,3 0 193,-3-1 0,2-1 0,1 0 0,-1 0 0,-2 1 0,6 1 0,-1 0 0,-2 0 0,0-2 624,-6-3 1,-2-2 0,1 1 0,0 1-625,5 3 0,0 2 0,0 0 0,-1-2 0,7-8 0,-1-2 0,0 2 0,-9 8 0,2 1 0,-1 2 0,-1-3 0,6-3 0,0-1 0,-2 2 1092,-4 3 0,-2 1 0,1 1-828,-3-1 1,0 0-1,-1 0-264,7 0 0,0 0 0,-7 0 0,1 0 0,-2 0 1638,5 0 0,-2 0-1548,4-1 0,-1 2 894,-5 6 0,0 1-984,-2-6 0,-1 0 726,4 6 0,1 0-726,-1-8 0,0 0 284,1 8 0,-1 0-284,-4-7 0,0 2 0,3 7 0,1 3 0,4 3 0,0 1 0,-1-2 0,-1 2 0,-1 9 0,-2-1 0,-7-15 0,-3-1 0,4 23 0,-11-28 0,-9 11 0,-8-15 0,0 0 0</inkml:trace>
  <inkml:trace contextRef="#ctx0" brushRef="#br0" timeOffset="30009">20179 10407 24575,'0'42'0,"0"0"0,0 0 0,0 0 0,0 0 0,0 0 0,0 2 0,0 1 0,0 0 0,0 2 0,0 0 0,0-5 0,0 0 0,0 1 0,0 1 0,0 1 0,0-1 0,0 2 0,0-1-365,1-1 1,-1 0 0,0 1 0,1 0 0,-1 1 0,1-1 0,0 0 0,1-1 0,0 0-105,2 6 1,0 0 0,1-1 0,0 0 0,0 0 0,0-1 0,0 0 120,0-2 0,-1 0 0,-1 0 0,1-1 0,1 0 1,0-1-1,1-1 393,1 2 1,2-2-1,-1 0 1,2-1-1,-1-1 1,-1-2-46,1 9 0,0-3 0,-1-1 0,1-1 368,0-2 0,0 0 1,0-3-1,-1-3-368,3 9 0,-2-5 0,0-1 0,-2-10 0,-7-24 0,-2-23 0,-2-26 0,-1-11 0,0 8 0,-1 5 0,0 2 0,-2-7 137,2 12 1,-2-6 0,0-3 0,-1-3 0,0 0 0,0 0-1,0 3 1,1 2-138,-2-8 0,0 3 0,0 1 0,0 0 0,-1-3 0,0 8 0,-1-1 0,0-2 0,-1 0 0,0 0 0,1 1 0,0 1 0,1-4 0,0 1 0,1 0 0,0 0 0,0 2 0,0 0 0,-1-1 0,0 2 0,-1 0 0,2 1 0,-1 0 187,0 0 0,1-1 0,0 1 0,0 1 0,0 3-187,-3-7 0,1 3 0,2 0 0,3-4 0,1-1 0,-1 4 0,-10 1 0,3 2 148,10-3 0,4 0-148,-1 7 0,2 1 0,-2-4 0,6 0 0,16 3 0,5-1 0,-14 6 0,0-1 0,3 1 1068,6 5 0,3 2 0,1 0-1068,1-5 0,0-1 0,1 3 0,9-2 0,0 3 618,-4-5 0,-1 3-618,2 8 0,1 3 13,-7 3 1,1 0-14,6-3 0,2 3 0,-5 11 0,1 2 0,10-7 0,0 0 221,-9 7 1,1 2-222,9-2 0,0 2 0,-7 5 0,-1 4 0,-3 4 0,-2 7 0,-10 6 0,-3 6 0,-1 1-497,5 7 0,-1 1 0,-2 3 497,-7-10 0,-2 1 0,0 1 0,1 0 0,2 2 0,2 0 0,-1 0 0,-1-1 0,1 2 0,-1 0 0,-2-3 0,1 10 0,-2-4 0,0-7 0,-2-5 0,-7 4 0,0-7 0,0 5 0,0-6 0,-5-2 0,-6 1 0,-11 2 0,-7-1 0,4-3 0,-2 0 0,-3-1 60,-8 2 1,-4 0-1,-2-5-60,8-7 0,-1-4 0,-1-1 0,0 2 0,-7 4 0,-1 0 0,0-3 0,8-8 0,-1-3 0,-1-1 0,2 1 0,-8 1 0,1 1 0,3-5 0,7-6 0,1-2 0,1-3 0,-3 0 0,1-2 0,6-1 0,12-2 0,3-1 0,-18-11 0</inkml:trace>
  <inkml:trace contextRef="#ctx0" brushRef="#br0" timeOffset="31532">21749 9701 24575,'-14'36'0,"1"0"0,-1 0 0,2-2 0,0 1 0,0 2 0,1 2 0,2 3 0,1 2 0,0 2 0,1 2 0,0 2-410,0-10 0,1 2 1,-1 2-1,0 1 1,1 1-1,0-1 0,1 1 1,2-2-60,0 5 1,1 0 0,1-1 0,1 1 0,0 0 0,1 1 0,0 1 103,-1-4 1,1 1 0,0 1 0,0 1 0,0 0 0,1 0 0,1 0 0,0-1 0,0-1 158,2 2 1,1-1 0,0 0-1,1 0 1,0-1 0,1 0-1,0 1 1,0-1 205,0-4 0,0 1 0,0-1 0,1 1 0,0-1 0,0 1 0,1-1 0,1 0 0,0-1 0,2 5 0,1-1 0,1 0 0,1 0 0,-1-1 0,1 0 0,-1 0 0,0-1 13,0 4 0,0-1 1,-1-1-1,0 1 1,0-2-1,1-1 1,0 0-14,2 0 0,0-2 0,0 0 0,1-1 0,0-1 0,1 1-218,1 2 1,1 0-1,1 0 1,0-1-1,-1-1 1,-2-4 217,2 4 0,-2-4 0,0-1 0,3 1 405,-1-3 0,1 1 0,2-1 0,-2-1 0,-2-5-405,9 9 0,-3-4 1638,3 5 0,1-3-1281,-3-15 0,-1-3 1129,-2 0 1,-1-1-1487,12 14 0,-19-27 0,-16 12 0</inkml:trace>
  <inkml:trace contextRef="#ctx0" brushRef="#br0" timeOffset="34194">22225 10407 24575,'0'42'0,"0"0"0,0-1 0,0-4 0,0 1 0,0 3 0,0 1 0,0 2 0,0-2 0,0 1 0,0 2 0,-1 2 0,1 0 0,1 1 0,-1 0-410,1-1 0,1 1 1,-1 1-1,1 0 1,0 1-1,0 0 0,1 0 1,0 1 44,0-5 1,0 1 0,0 1 0,0 0 0,1-1 0,0 1 0,0 0 0,2-1 0,-1-1-46,2 4 0,1-1 1,1 0-1,0 0 1,0-1-1,1 1 0,-1-1 1,1 0 258,-1-1 0,0 0 0,0 0 0,1 0 0,-1-1 0,1-1 0,-1 0 1,0-3 150,2 5 0,0-1 0,-1-2 0,1-1 0,-1 0 0,0-1 0,1 4 0,-1-1 0,0-1 0,-1-2 0,0-3 672,1 2 0,-1-3 0,-1-4-672,4 10 0,-4-19 0,-8-37 0,-11-25 0,-5-14 0,4 14 0,-1-3 0,-1-2 0,0-4 311,1 6 0,1-4 1,-1-1-1,-1-1 1,1-1-1,-1 1-311,2 5 0,-1 0 0,0 0 0,0-1 0,0-1 0,0 0 0,0-2 0,2 2 0,-1-1 0,1-2 0,-1-1 0,1 0 0,0 0 0,0 1 0,2 1 0,-1 2 0,1-2 0,-1 1 0,2 1 0,0 1 0,0 0 0,1-2 0,0-2 0,1-1 0,0-4 0,0 0 0,0-2 0,1 2 0,1 1 0,1 4 0,0 3 689,2-5 1,1 4 0,1 3-1,-1-4-689,0-1 0,0-3 0,0 0 0,0 2 0,0 7 0,0-11 0,0 6 0,2-4 0,4 4 0,1 17 0,4 5 0,16-12 0,-2 17 0,1 0 1638,-7 0 0,1 1-1087,12 6 1,3 2-552,0-1 0,0 5 0,6 9 0,1 7 0,-12 2 0,-1 3 0,0 6 0,0 7 0,0 7 0,-1 3 0,-4 2 0,-8-3 0,-4 2 0,-1 2 0,-1 0 0,3-2-325,3-1 0,2-2 0,1 1 0,-3-1 1,-2 0 324,-4 7 0,-4 0 0,-1-2 0,1-5 0,4 5 0,-2-6 0,-3-8 0,-2-1 0,-3 7 0,0-1 0,0-6 0,0 1 0,0 3 0,0 0 0,-3-3 0,-2-3 0,-13 19 820,0-26 1,-7-1-821,-6-4 0,-5-1 0,1-2 0,-6 1 0,0-2 0,-8 0 0,4-3 0,-4-6 0,21 0 0,9 0 0,3 0 0,16 16 0,0-12 0,0 12 0,0-16 0,0 0 0,-16 0 0,12 0 0,-11 0 0,15 0 0,47 0 0,-23-15 0,3-2 0,9 13 0,7 5 0,-3-6 0,4-18 0,-1-1 0,-8 20 0,3 5 0,-2-2 0,8-8 0,0 3 0,-6 12 0,0 5 0,0 3 0,0 2 0,-1 2 0,-2 3 0,-1 6 0,-1 4 0,-2 1 0,-1 0 0,-1 1 0,-4 0 0,1 12 0,-5-2 0,-3-9 0,-1-5 0,15 6 0,-28-3 0,11-28 0,-15 11 0,0 1 0,0 4 0,-15 15 0,11 0 0,-9-9 0,-6-1 0,-16 6 0,21 0 0,-3 3 0,-13-3 0,-6 1 0,6-1 0,10 2 0,1 1 0,-3-6 0,-3 4 0,-2-2 0,3-6 0,-4-7 0,1-3 0,0 3 0,-1-1 0,-1-3 0,-1-2 0,4-2 0,-1 1 0,-11 7 0,-2 2 0,2-1 0,1-1 0,1-7 0,2-1 0,6 8 0,5-2 0,3-11 0,-11 11-820,27-15 1,-12 0 0,16 0 0</inkml:trace>
  <inkml:trace contextRef="#ctx0" brushRef="#br0" timeOffset="36258">23442 9860 24575,'38'30'0,"-1"-1"0,0 0 0,0 1 0,-2-4 0,1 0 0,0 0 0,-1 2 0,-2 3 0,-1 5 0,-2 3 0,-1 1 0,0 1 0,0-3-656,-1-4 1,2-2-1,-2 0 1,0 0 0,-3 3 502,-3 1 1,-3 1-1,-1 2 1,0-1 0,-1-2 152,2 1 0,-1-2 0,-1 1 0,0 1 0,-2 5 0,-1 2 0,-2 0 0,1 0 0,1 0 0,-1 0 0,0 0 0,-2 1 0,-1 3 0,-1 1 0,-1 0 0,1-1 0,0-8 0,0-2 0,0 0 0,-1 2 0,-2 8 0,-1 1 0,-1 0 0,1-2 0,0 3 0,1-2 0,-2 0-79,-3-8 0,-1 1 0,0-1 0,-1 0 79,1-1 0,0 1 0,0-2 0,0 0 0,0 8 0,0-2 0,0-1 221,1-3 0,-1 0 1,-1-2-222,-3-2 0,-1-1 0,-1-2 0,-3 7 0,-2-2 0,-6-2 0,-1-1 0,0 0 0,0 0 974,1 1 1,-1-1-975,2-4 0,-3 1 0,-2-5 0,-3 1 0,2 1 456,-2 12 0,-3 0-456,-5-11 0,-4 0 0,4 0 128,14 0 1,3 0 0,-3-3-129,-15-2 0,0-3 0,-3 11 0,1-10 0,16-19 0,3 12 444,0-16-444,12 0 0,-11 0 0,15 0 0</inkml:trace>
  <inkml:trace contextRef="#ctx0" brushRef="#br0" timeOffset="45643">8202 13617 24575,'-43'-8'0,"0"1"0,13-7 0,1-4 0,-2-1 0,-6-4 0,-1-2 0,-1-2-820,5 1 1,-1-3 0,-1 0 0,2-1 764,3 3 1,1 0-1,0 0 1,0 1 54,-2 0 0,0 2 0,0 0 0,-2 0 0,-3-3 0,-2 1 0,1 0 0,1 3 364,4 2 1,1 2-1,-4 0-364,0 3 0,-5-1 0,-2 1 0,2 2 0,4 2 0,-2 3 0,4 3 0,-1 0 0,-10-2 0,-2 0 0,5 0 0,2 0 0,3 1 286,-4 5 1,0 0-287,9-6 0,-1 0 0,-9 7 0,0 2 0,15-1 0,1 0 914,1 0 1,1 0-915,-18 0 0,17 6 0,-1 4 0,-4 2 0,0 3 0,-5 9 0,1 5 0,6 0 0,1 3 0,-1 1-581,-4 2 0,0 1 1,1 3 580,4-4 0,1 3 0,0 0 0,1 0 0,1-2 0,0-1 0,0 0 0,2 2 0,0 1 0,1 2 0,1 0 0,1-1 0,3-3 0,1 0 0,1-1 0,0 1 0,-3 9 0,0-1 0,1 0-223,2-3 1,1 0 0,0-1 222,1-7 0,1-1 0,2 1 0,2 1 0,3 1 0,-2 0 0,-4-2 0,0-1 0,2 1 0,6 12 0,2 0 0,-7-5 0,0-2 0,7-3 0,2-1 0,-1-3 0,0 0 840,-1 4 0,2 1-840,6-1 0,2 0 0,0 1 0,1-1 0,7 4 0,2 0 0,2-2 0,1-1 364,-5 4 1,3-2-365,9-9 0,1-3 0,-11 0 0,1-1 0,12 2 0,3-3 0,-8-4 0,1-1 0,7 4 0,0-3 0,-11-10 0,-1-2 0,10 5 0,-1-2 0,-1-7 0,-6 11 0,1 1 0,0-14 0,-1 0 0,14 13 0,-6-13 0,1-4 0,-7 2 0,1 0 0,3 8 0,0 0 0,3-6 0,1 0 0,11 6 0,2 0 0,-2-8 0,2 0-327,-6 4 0,2 2 1,0-1 326,-3-3 0,0-1 0,0 0 0,-1 4 0,-1 2 0,0-3-150,-1-3 0,0-1 1,-1-1 149,-1 1 0,-1 0 0,-2 0 0,9 0 0,-1 0 0,3 0 0,-2 0 0,-14 0 0,-1 0 0,2 1 0,0-2 0,-3-6 0,1-2 478,12 0 1,1-1-479,-3 1 0,0-2 236,-1-4 0,-1-1-236,0 6 0,-4 0 0,1-17 0,-6 9 0,-3 2 0,-11 5 0,19-21 0,-27 13 0,27-17 0,-29 10 0,0 1 0,29 2 0,-27-24 0,12 27 0,-16-15 0,0 15 0,0-11 0,16 4 0,-14 2 0,0-3 0,5-3 0,1-1 0,1-3 0,-2-1 0,-5 1 0,0 0 0,6 7 0,0 1 0,-7-7 0,-2 1 0,1 2 0,0-18 0,0 22 0,0 3 0,0-3 0,0-7 0,0-3 0,0-8 0,0 0 0,0 4 0,0 0 0,1-2 0,-2 1 0,-7 11 0,0 0 0,7-5 0,-2 1 0,-13-1 0,1 2 0,12 6 0,2 1 0,-6-4 0,-2 3 0,-7-9 0,12 9 0,-11 13 0,15 15 0,-16-16 0,-4-4 0,1-15 0,3 0 0,1-1 0,-13 1 0,7 0 0,1 16 0,0 3 0,1-4 0,-1-11 0,-11 27 0,27-12 0,-28 0 0,29 12 0,-13-11 0,16 15 0,0 0 0,0 0 0</inkml:trace>
  <inkml:trace contextRef="#ctx0" brushRef="#br0" timeOffset="47933">5204 16245 24575,'0'-35'0,"0"0"0,0-4 0,0-1 0,0-2 0,0-4-717,0 5 1,0-3 0,0 0 716,0 3 0,0 1 0,0-1 0,0-5 0,0-1 0,0 1 0,0 7 0,0 2 0,0 0 197,0 1 0,0 0 0,0 2-197,-1-8 0,2 1 189,3 0 0,0-2-189,-3-4 0,0 0 0,3 8 0,-1 0 0,-2-7 0,-2 5 0,1 6 1100,0 20-1100,0 46 80,16 8-80,-10-8 0,0 5 0,2-1 0,9 4 0,1 0 0,-6-3 0,-1 2 0,1-2 0,7 8 0,-2 0 0,-7 5 0,-1 0-177,1-14 1,1 1-1,0-1 177,-2 15 0,1-2 0,8-3 0,-1-2 0,-7-3 0,0-1 0,7-3 0,-3-2 0,-11-5 0,-2-3 0,15 9 0,-16-3 0,0-20 0,0 5 530,0-9-530,0-8 0,0 0 0,0 0 0</inkml:trace>
  <inkml:trace contextRef="#ctx0" brushRef="#br0" timeOffset="49416">5169 15804 24575,'27'0'0,"6"0"0,-21 0 0,19 0 0,-27 0 0,12 0 0,0 0 0,-12 0 0,11 0 0,-15 0 0,0 0 0,0 0 0</inkml:trace>
  <inkml:trace contextRef="#ctx0" brushRef="#br0" timeOffset="51074">8661 13070 24575,'0'0'0</inkml:trace>
  <inkml:trace contextRef="#ctx0" brushRef="#br0" timeOffset="53811">8661 13070 24575,'-25'0'0,"-19"0"0,18-7 0,-2-1 0,-15 6 0,-1 0 0,4-13 0,-2-2-397,4 10 0,-3 2 1,0-2 396,2-4 0,1-2 0,-2 2 0,-4 3 0,0 3 0,-1-2 0,-2-4 0,0-1 0,1 4 0,6 5 0,1 3 0,1-1 0,1-4 0,2-2 0,1 3 145,-3 3 1,3 2-146,3-1 0,4 0 0,5 0 0,-17 0 0,19 16 0,-3-7 0,-5 1 0,-6 14 0,-2 3 0,-2 0 0,1 1 449,5-1 1,2 1-450,-5 5 0,5 1 0,14-7 0,1 1 0,-19 2 0,1 2 0,20 2 0,2 1 0,-14-3 0,3-1 0,20-4 0,0 0 0,-13 7 0,-1-1 0,14-6 0,0 1 0,-13 9 0,-1 4 0,12-2 0,5 2 0,-2-1 0,-7 5 0,0 0 0,7-6 0,2 3 0,-1-5 0,0-5 0,0-2 0,0 11 0,0 3 0,0-7 0,0 1 0,0 0 0,-1 11 0,2 0 0,4-7 0,1 2 0,-1-4 0,-4-3 0,2-2 0,11 3 0,3 3 0,-5 3 0,-1 6 0,1-3 0,1-12 0,0-2 0,1 3-455,1 5 0,2 6 0,1-1 0,-2-4 455,0-4 0,-1-2 0,1 0 0,5 6 0,2 2 0,2-1 0,-3-8 0,1 0 0,1 0 0,1-1 0,3 3 0,1 0 0,1-1 0,1-1 0,0-2 0,1 0 0,0-2 0,0 0 0,-3-2 0,0 0 0,-1-2 0,0-3-36,1-3 0,-1-4 1,1 0 35,-1 1 0,0 0 0,2-3 0,11 0 0,2-4 0,2-1 0,3-2 0,2-2 0,-1-1-338,-9 0 1,1-1-1,0 0 1,-2-1 337,8-2 0,-1-2 0,0 1 0,2 0 0,0 0 0,1 0 0,-7 0 0,1 1 0,0-1 0,-2-1 0,5-3 0,-2-2 0,1 0 0,-5 2 0,2 1 0,-2-2 0,-5-2 0,0-10 0,-3-2 0,8 3 0,4-3 0,-14 0 0,3-4 0,-1-1 0,-2 0 0,2-2 0,-1 0 0,0-3 29,3-1 0,1-3 0,0-1 1,-3 2-30,-4 1 0,-2 2 0,-2-1-107,-5 1 0,-1-1 0,0 3 107,8-5 0,-1 1 0,-7-4 0,-1 1 0,2 11 0,-3-1 0,-5-15 0,-2-4 0,8 6 0,-3 0 0,-10-11 0,-4-2 0,5 10 0,1 0 0,-1 0 0,-4 6 0,-1 0 0,-1 0 0,-3-6 0,-2-1 0,0 1 0,1 1 0,-1 2 0,-2-1 127,-7-3 1,-3 0 0,0-1-128,0-2 0,0-1 0,-1 1 0,-3 4 0,-2 1 0,-1 1 0,2 2 0,0 2 0,-1 0-95,-3-4 1,0-1-1,2 6 95,4 9 0,1 1 771,0-21 0,1 10-771,3 30 460,12-12-460,-11 0 1046,-17-3-1046,-7-9 0,4 5 0,0-3 0,7 3 0,1-1 167,-4-3 0,3-1-167,8 1 0,3 3 0,-11 5 0,-3-13 0,11 13 0,-15-1 0,15 5 0,5-1 0,15 12 0,-16-12 0,12 16 0,-27-15 0,11-5 0,-15-7 0,9 1 0,1 3 0,-6 7 0,4-7 0,5-1 0,10 4 0,-20 1 0,13-13 0,-1 28 0,-11-11 0,27 15 0,-27 0 0,27-16 0,-12 12 0,16-12 0,0 16 0</inkml:trace>
  <inkml:trace contextRef="#ctx0" brushRef="#br0" timeOffset="58277">10160 14887 24575,'0'41'0,"0"1"0,0-12 0,0 2 0,0 6 0,0 4 0,0-4 0,0-8 0,0-1 0,0 16 0,0 0 0,0-17 0,0 1 0,0 9 0,0 2 0,0-4 0,0-1 0,0-7 0,0-2 0,0 1 0,0-3 0,0 12 0,0-17 0,0-3 0,-15-32 0,11-3 0,-28-17 0,29 12 0,2-3 0,-6 1 0,-1-2 0,0-7 0,0-1 0,-1 0 0,-1 1 0,-1 4 0,2 0 0,0-3 0,2-1 0,6 3 0,2 1 0,-1 4 0,0 0 0,0-1 0,0 5 0,0 3 0,0 4 0,0-15 0,16 7 0,-8-5 0,4 0 0,13 9 0,0 2 0,-1-25 0,1 25 0,-3 1 0,-18-3 0,19 5 0,-21 15 0,22 0 0,11 0 0,-9 0 0,3 0 0,6 0 0,1 0 0,0-1 0,-2 2 0,-5 6 0,-3 1 0,17-4 0,-25 28 0,-10-28 0,-8 27 0,0-27 0,0 12 0,0-9 0,-24 11 0,3 25 0,-7-23 0,-3-1 0,3 8 0,1-3 0,0-13 0,-1-2 0,2 8 0,1-3 0,-10-10 0,15 12 0,5-16 0,15 0 0,15 0 0,5-16 0,15 12 0,-10-4 0,1 1 0,1 6 0,1 2 0,-1-1 0,1 0 0,-2 0 0,-1 0 0,2 0 0,7 15 0,-23-11 0,5 12 0,-16 0 0,0-13 0,16 29 0,3-13 0,17 17 0,-19-15 0,1 1 0,0 4 0,-1 1 0,-6-3 0,-2-1 0,6 12 0,-15 12 0,-6-20 0,-3 1 0,-7 9 0,-4 0 0,-5 3 0,-4-1 0,4-10 0,-1 0 0,-2-3 0,-1-8 0,-2-2 0,3 1 0,-4 17 0,-3-1 0,-1-18 0,-4-4 0,3-2 0,2 2 0,-1-2 0,-1-3 0,-5 0 0,1-3-288,3-2 0,0-1 0,1-1 288,-11 2 0,2-2 0,-3-5 0,4-3 0,16 0 0,5-2-820,-4-9 1,13 5 0,15 15 0</inkml:trace>
  <inkml:trace contextRef="#ctx0" brushRef="#br0" timeOffset="62864">6985 13212 24575,'28'0'0,"-1"0"0,0 0 0,-3 0 0,4 0 0,-11 15 0,7-11 0,-20 12 0,27-16 0,-11 15 0,15-11 0,0 20 0,-15-22 0,-5 6 0,1-8 0,-12 0 0,12 0 0,-1 15 0,-11-11 0,12 12 0,-16-16 0,16 0 0,-12 0 0,11 0 0,-15 0 0,16 0 0,-12 16 0,27-12 0,-27 11 0,12-15 0,-16 0 0,8 0 0,-6 0 0,21 0 0,-3 0 0,-1 0 0,28 0 0,-39 0 0,24 0 0,-1 0 0,-8 0 0,2 0 0,1 0 0,10 0 0,-17 0 0,-3 0 0,-16 0 0</inkml:trace>
  <inkml:trace contextRef="#ctx0" brushRef="#br0" timeOffset="64565">7021 13370 24575,'35'0'0,"-7"6"0,3 4 0,3 6 0,4 3 0,4-2 0,3 1 0,-2 2 0,-12 3 0,-3 3 0,3-4 0,8-8 0,2-3 0,-6 3 0,-10 10 0,-3-1 0,3-12 0,1-2 0,7 4 0,1 1 0,-5-5 0,1 0 0,6 3 0,-2-1 0,9-7 0,-9 12 0,-22-16 0,19 0 0,-27 0 0,27 0 0,-27 0 0,12 15 0,-16-11 0,0 12 0,15-16 0,5 16 0,15-12 0,-15 11 0,11 1 0,-27-12 0,28 27 0,-29-27 0,13 12 0,-16-16 0</inkml:trace>
  <inkml:trace contextRef="#ctx0" brushRef="#br0" timeOffset="65998">6844 14023 24575,'49'0'0,"-1"0"0,0 0 0,1 0 0,-1 0 0,2 0 0,-5 0 0,2 0 0,0 0 0,-2 0-479,-5 0 1,-2 0 0,0 0 0,-1 0 478,11 0 0,-1 0 0,-3 0 0,8 0 0,-6 0 308,-9 0 1,-3 0-309,-3 0 0,-3 0 316,9 0-316,-9 16 0,3-12 0,-27 11 980,11-15-980,-15 0 0,16 0 0,-12 0 0,12 0 0</inkml:trace>
  <inkml:trace contextRef="#ctx0" brushRef="#br0" timeOffset="67575">6880 14429 24575,'45'0'0,"0"0"0,1-1 0,2 2 0,-13 3 0,0 2 0,-1-1 0,1 1 0,0 0 0,16 3 0,-4 0 0,-8-1 0,-13-9 0,-1 2 0,18 14 0,-5-11 0,5 12 0,-24-16 0,13 15 0,-28-11 0,11 12 0,1-16 0,-12 0 0,27 0 0,-27 0 0,28 16 0,-29-12 0,29 11 0,-28-15 0,11 0 0,-15 0 0,0 0 0,0 0 0</inkml:trace>
  <inkml:trace contextRef="#ctx0" brushRef="#br0" timeOffset="69542">6809 14323 24575,'35'0'0,"1"0"0,6 0 0,2 0 0,-3 0 0,0 0 0,3 0 0,0 0 0,-4 0 0,-1 0 0,-4-1 0,0 2 0,1 6 0,-1 1 0,-7-6 0,-1 0 0,4 7 0,-4-2 0,-5-7 0,17 0 0,-19 0 0,-1 0 0,13 0 0,-28 0 0,11 16 0,1-12 0,-12 11 0,27-15 0,-27 0 0,28 16 0,-13-12 0,1 12 0,11-16 0,-11 0 0,15 15 0,-15-11 0,-5 12 0,-7-16 0,-6 0 0,6 0 0,8 0 0,-12 0 0,27 0 0,-27 0 0,11 0 0,-15 0 0</inkml:trace>
  <inkml:trace contextRef="#ctx0" brushRef="#br0" timeOffset="70808">6985 14993 24575,'49'8'0,"0"0"0,-4 0 0,-1 3 0,-4 6 0,-2 2 0,-10-1 0,-1-1 0,6-7 0,0-1 0,-5 7 0,-1 0 0,5-6 0,-1-1 0,-4 1 0,-1 0 0,5 7 0,-3-3 0,-5-10 0,24 12 0,-43-16 0,12 0 0,0 0 0,-13 0 0,13 0 0,-16 0 0,0 0 0,0 0 0</inkml:trace>
  <inkml:trace contextRef="#ctx0" brushRef="#br0" timeOffset="72064">6985 14887 24575,'36'0'0,"-8"1"0,2-2 0,-2-3 0,1 0 0,17 3 0,2 0 0,-10-3 0,-1 1 0,-1 2 0,-2 2 0,-7-1 0,-3 0 0,19 0 0,-5 0 0,-11 0 0,4 0 0,-11 0 0,0 0 0,-5 0 0,-15 7 0,16-5 0,-12 6 0,12-8 0,-16 0 0</inkml:trace>
  <inkml:trace contextRef="#ctx0" brushRef="#br0" timeOffset="94842">5998 14217 24575,'-28'0'0,"-9"1"0,-6-2 0,1-5 0,-2-4-820,10 3 1,-3-1 0,-2-1 0,0-2 583,-1-2 0,-2-2 0,0-1 0,0-1 1,2 0 235,-5-5 0,3-1 0,0-1 0,-2 0 0,6 5 0,0-1 0,-1 1 0,1-1 0,1 0 59,-1-1 0,1-1 1,1 0-1,2 1-59,-1-1 0,2 1 0,-1 2 0,-5 0 0,-2 1 0,2 2 219,5 1 0,2 0 0,0 2-219,-14-6 0,2 2 0,4 7 0,1 1 0,4-8 0,2 2 1104,1 12 0,1 2-1104,-4-7 0,-1 1 493,1 6 1,0 2-494,-1-1 0,1 0 183,4 0 1,-1 0-184,-2 0 0,0 0 0,2 0 0,1 0 0,3 0 0,1 0 0,0 0 0,3 0 0,5 0 0,-13 0 0,28 15 0,-11-11 0,15 12 0,0 0 0,0 19 0,0 12 0,-1-13 0,2 1 0,6-4 0,1 0 0,-6 5 0,0-1 0,7-7 0,-2-1 0,-6 0 0,-2-3 0,1-5 0,0 13 0,0-28 0,16 11 0,-12-15 0,-4-15 0,-4-5 0,-11-4 0,-2-3 0,7 0 0,1-1 0,0 0 0,-2 1 0,-5 1 0,1 1 0,3-10 0,-6 0 0,11 7 0,-9-5 0,12 6 0,-12-9 0,16 17 0,0-13 0,0 13 0,0-1 0,0-11 0,0 27 0,0-12 0,0 16 0,0-16 0,0 13 0,0-29 0,0 13 0,16-1 0,11-11 0,-2 20 0,3 2 0,11-12 0,1-1 0,-4 3 0,2 1 0,-6 3 0,0 1 0,-2 0 0,-1-5 0,-1 2 0,3 7 0,-3 1 0,-8-7 0,-5 16 0,-15 0 0</inkml:trace>
  <inkml:trace contextRef="#ctx0" brushRef="#br0" timeOffset="96147">1923 12524 24575,'0'41'0,"0"0"0,0 0 0,0 0 0,0 4 0,0-3 0,0 5 0,0-9 0,0 4 0,0 2 0,0-2 0,0-3-689,-1 10 0,1-3 0,1 0 689,3 1 0,3 0 0,-2-1 0,-4-7 0,-1 0 0,3 0 13,5 7 1,4 2 0,-1-5-14,-1 2 0,0-3 243,-1-6 1,1-4-244,6 7 0,-16-35 0,15 12 1034,5-16-1034,8 0 505,5 0-505,-6-16 0,-7-3 0,11-1 0,-27 4 0,12 16 0,-16 0 0</inkml:trace>
  <inkml:trace contextRef="#ctx0" brushRef="#br0" timeOffset="96774">1694 12118 24575,'0'0'0</inkml:trace>
  <inkml:trace contextRef="#ctx0" brushRef="#br0" timeOffset="99610">2223 13617 24575,'0'-38'0,"0"0"0,0 1 0,0 2 0,0-1 0,0-6 0,0-8 0,0-1 0,0 6-675,0-6 1,0 2 674,0 1 0,0-2 0,0 3 0,0-4 0,0 4 220,0 9 0,0 3-220,0-8 223,0 12-223,0 27 0,16 20 0,-1 8 0,3 10 0,-1 2 0,-2 1 0,-2 1 0,3 2-27,3-3 0,3 2 1,0-1-1,-3-3 27,-4 0 0,-3-3 0,0-1 0,6 13 0,-1-3 0,-3-9 0,-4-2 0,-9-1 0,0-3 0,7 9 0,-8-19 0,0-32 0,0-3 396,0-12 1,0-5-397,0 4 0,0-2 0,0-3 0,0-3 0,0-3 0,0-2 0,0-3 0,0-1 0,0 3 0,0-3 0,0 3 0,0-2-125,0 4 0,0-3 1,0 2-1,0 4 125,0-6 0,0 8 0,0 0 0,0 8 0,15 31 0,-11 0 0,28 31 0,-15-6 0,1 5 0,0-2 0,1 3 0,-1 0 0,2 14 0,-1 0 0,-3-13 0,1 0 0,-3-2 0,-3 0 0,-2-3 499,10 16-499,-3-27 0,-16-32 0,0-27 0,0 2 0,0-6 0,0 9 0,0-2 0,0 0 0,0 1 0,0-1 0,0 2 0,0 1 0,0 1 0,0 5 0,0-16 0,0 0 0,16 43 0,-12-12 0,20 20 0,6 8 0,12 7 0,-4 1 0,2 4 0,-3 1 0,-3 2 0,-5 3 0,-4 3 0,-6 2 0,-2 1 0,0-9 0,-3 1 0,-11 5 0,-2 0 0,15 6 0,-16-9 0,0-1 0,15 8 0,-11 7 0,12-9 0,-16 0 0,0-15 0,0 11 0,0-27 0,0-4 0,8-35 0,-8 2 0,2-5 0,4 7 0,3-1 0,-1-3-419,-1-10 1,-2-2 0,3 0 418,3 4 0,2 1 0,-2-2 0,-5 6 0,-1-1 0,-1-1 0,1 2 0,1-8 0,-1 2 0,-1 1 0,-3 4 0,-1 2 0,-1 3 0,1-4 0,0 5 0,0-6 0,0 45 0,0 19 0,0 17 0,0 11 0,3-15 0,2 4 0,0 2 0,-2 0-569,-2 2 1,-1 0 0,1 0 0,1 2 568,3-4 0,2 1 0,0 1 0,0-1 0,-2-1 0,-2 2 0,-3-2 0,0 0 0,1 0-36,3 0 1,0 1-1,1-1 1,-2-1 35,-2-2 0,-1-2 0,-1 0 0,1 1 0,0 2 0,0 1 0,0-2 0,0-2 0,0-2 0,0-3 0,0 1 0,0 5 0,0 0 0,0-5 0,0 12 0,0-20 0,0-3 0,0-4 0,0-4 0,0-16 0</inkml:trace>
  <inkml:trace contextRef="#ctx0" brushRef="#br0" timeOffset="100795">3405 12188 24575,'25'0'0,"1"0"0,0 0 0,2 0 0,7 0 0,1 0 0,-5 0 0,1 0 0,3-1 0,-2 2 0,14 15 0,-21 0 0,-1 3 0,3-1 0,-5 4 0,-10 10 0,-2 2 0,13-6 0,-1-1 0,-13 4 0,-1 1 0,9-5 0,0-1 0,1 17 0,-3-24 0,-16 13 0,0-28 0,-16 27 0,-19 4 0,10-8 0,-5 1 0,3-9 0,-3-1 0,1 0 0,-8 9 0,-1-3 0,-1-8 0,0-4 0,11-3 0,3-1 0,-2 0 0,11-8 0,16 0 0</inkml:trace>
  <inkml:trace contextRef="#ctx0" brushRef="#br0" timeOffset="102274">4216 12524 24575,'0'-26'0,"0"-1"0,0-9 0,0 17 0,-16 3 0,12 16 0,-11 0 0,-1 0 0,-4 31 0,-15 1 0,24 8 0,3 4 0,-9-11 0,2 1 0,13 10 0,0-2 0,-13-3 0,13-7 0,4-1 0,-2-8 0,0 21 0,0-11 0,0-6 0,15-7 0,5 11 0,15-27 0,0 12 0,1-16 0,-1 0 0,0-16 0,1-19 0,-11 13 0,1-3 0,-3-16 0,1-2 0,2 10 0,0-1 0,-9 2 0,-2-4 0,-3 2 0,-1-7 0,-3 0 0,1-3 0,-2 0 0,-6-4 0,-2 1 0,3 10 0,-4 0 0,-13-7 0,-1 2 0,9 12 0,-2 5 0,-14 5 0,-3 5 0,-17-9 0,4 22 0,13-2 0,1 0 0,-11 4 0,1 0 0,0 8 0,-1-6 0,17 22 0,3-20 0,16 11 0</inkml:trace>
  <inkml:trace contextRef="#ctx0" brushRef="#br0" timeOffset="104180">4992 11889 8191,'0'-20'0,"-16"4"3276,13 16-1489,-13 16 1031,0-12-2818,12 27 1719,-11 5-1719,6-10 0,2 2 1638,5 0 0,0-1 0,-5 4 0,-2-3-1406,-6 9-232,11 6 0,-5-16 0,2-3 0,7 0 0,0 23 0,0-43 0,0 12 0,0-1 0,0-11 0,0 28 0,0-13 0,0 1 0,0 11 0,0-11 0,0-1 0,16 5 0,-12-22 0,27 21 0,-11-19 0,15 12 0,-10-7 0,1-2 0,13-4 0,-12 6 0,-3-2 0,-4-7 0,11 0 0,-27 0 0,12 0 0,-16 0 0,0 16 0,15-12 0,-3 27 0,6-11 0,5-1 0,-19-3 0,12-16 0,-16 16 0,0 3 0,0 1 0,0 11 0,0-11 0,0 15 0,-16-7 0,-11 5 0,-11-6 0,1-9 0,0 0 0,16 0 0,-1-1 0,-20-7 0,1-1 0,21 8 0,1-2 0,-7-13 0,1 0 0,6 13 0,3-15 0</inkml:trace>
  <inkml:trace contextRef="#ctx0" brushRef="#br0" timeOffset="105598">5592 12594 24575,'0'35'0,"0"-2"0,0 1 0,0-5 0,0 1 0,0 4 0,0 3 0,0 2-804,-2 1 1,0 1 0,-2 1 803,0 6 0,-2 1 0,-2-1 0,-4 0 0,-4 0 0,1-1 0,3-2 0,0 0 0,-3-5 385,-11-1 0,1-4-385,15-7 0,1-5 397,-7-7-397,16-16 0,0 0 0,0 0 0</inkml:trace>
  <inkml:trace contextRef="#ctx0" brushRef="#br0" timeOffset="108035">5698 11783 24575,'0'43'0,"0"0"0,0 2 0,0 0 0,0 4 0,0 0 0,0-14 0,0 0 0,0-1 0,0 15 0,0 0 0,0-13 0,0 0 0,0-2 0,0 4 0,0-2 0,0-4 0,0-5 0,0-9 0,0-10 0,0-16 0,0-10 0,-16-25 0,12 4 0,-3 5 0,-2 1 0,-6-6 0,13 13 0,0 1 0,-14-10 0,16 15 0,0-11 0,0 27 0,0-27 0,0 3 0,0 3 0,0-3 0,0-10 0,0-2 0,0 2 0,0 1 0,0 1 0,0 2 0,0 7 0,0 3 0,0-11 0,0 15 0,31-4 0,9 7 0,-6 4 0,2-2 0,0-3 0,-1 1 0,-3 6 0,-1 2 0,-4 0 0,-2 3 0,19 6 0,-9 0 0,0 0 0,0 0 0,-15 0 0,-4 0 0,-16 0 0,15 15 0,-11-11 0,12 28 0,-16-13 0,0 9 0,-16 5 0,12-5 0,-17-11 0,-5 1 0,3 17 0,-9-24 0,-3-2 0,12 6 0,-1 1 0,-11-6 0,2 0 0,1 9 0,-15-3 0,43-16 0,-27 16 0,-4-13 0,11 13 0,-23 0 0,43-12 0,-12 11 0</inkml:trace>
  <inkml:trace contextRef="#ctx0" brushRef="#br0" timeOffset="109050">6580 11853 24575,'35'0'0,"-6"1"0,1-2 0,-2-6 0,1-1 0,2 6 0,0 0 0,-3-7 0,-5 2 0,-3 7 0,-4 0 0,-16 0 0,0 0 0</inkml:trace>
  <inkml:trace contextRef="#ctx0" brushRef="#br0" timeOffset="110081">6509 12224 24575,'35'0'0,"1"0"0,-1 0 0,0 0 0,8 0 0,-21 0 0,17 0 0,-35 0 0,12 0 0,-16 0 0</inkml:trace>
  <inkml:trace contextRef="#ctx0" brushRef="#br0" timeOffset="111824">7515 11518 24575,'-8'35'0,"7"-10"0,0 1 0,-7 21 0,0-13 0,0 1 0,6 4 0,0 0 0,-6-1 0,1-1 0,6-1 0,2-2 0,-1-7 0,0-3 0,0 12 0,0-17 0,0 13 0,0-28 0,15 11 0,-3-7 0,21 10 0,10-6 0,-23 4 0,0-1 0,5-12 0,1-2 0,9 14 0,0-15 0,0 0 0,1 0 0,-1-15 0,-15-5 0,-5-7 0,-15-7 0,0 7 0,0 7 0,0-11 0,0-4 0,0-4 0,0 6 0,0-1 0,0 6 0,0 1 0,0-4 0,0-1 0,1 6 0,-2-1 0,-5-3 0,-3 2 0,-11-12 0,3 14 0,-1 1 0,-18-10 0,1 0 0,11 25 0,-3 0 0,0-6 0,-1 1 0,-2 12 0,-2 2 0,-3-7 0,1 0 0,2 7 0,1 2 0,4-1 0,-1 0 0,2-1 0,1 2 0,-10 15 0,0-12 0,15 12 0,5-16 0</inkml:trace>
  <inkml:trace contextRef="#ctx0" brushRef="#br0" timeOffset="117375">7285 14993 24575,'0'35'0,"0"1"0,0-3 0,0 2 0,0-1 0,0 0 0,0 2 0,0 5 0,0 5 0,0-2-526,0-9 1,0-2 0,0 1 525,0 9 0,-1 2 0,2 1 0,3 0 0,2 0 0,0 1 0,-1-2 0,1-1 0,2 0 0,7 0 0,3 0 0,0 1-450,-3-7 0,1 1 1,0 1-1,0-2 450,1-1 0,1 0 0,1-1 0,0-1 0,6 8 0,1-1 0,1 1 0,-3-4 0,1 2 0,1-1 0,1-4 0,6-1 0,0-5 0,3 3 0,-9-5 0,0 2 0,2 1 0,-1-2 0,0-2 0,11 6 0,0-3 0,1-1-6,-8-5 1,0 1-1,1-2 1,-1 0 5,4 2 0,0-2 0,0-1 0,1-2 0,2-3 0,-2 1 0,-1 0 0,0-1 0,-2-1 0,8 2 0,-1-1 0,-5-3 0,-4 0 0,-4 3 698,3-9-698,-27-8 1772,12 0-1772,-32 0 927,12 0-927,-27 0 0,27 0 0,-20 0 0,22 0 0,-6 0 0,8 0 0,0 0 0,0-8 0,0 6 0,0-21 0,-15 3 0,11-15 0,-12 0 0,16-1 0,0 1 0,1 10 0,-2-1 0,-6-1 0,-2-1 0,8-2 0,-1-2 0,-13-11 0,-2 1 0,7 9 0,1 0 0,0-3 0,-2 1 0,-6 7 0,3 5 0,10 4 0,-12 3 0,34 27 0,11 9 0,-8-1 0,1 1 0,7 3 0,5 1 0,-3 0-390,5 7 0,1 1 390,-2-5 0,3 2 0,-2-1 0,-4-6 0,-1-1 0,1 3 0,-4 0 0,1 2 0,0 1 0,-2-3 0,4 2 0,-1-2 0,-3 1 0,6 11 0,-3-1 0,-2-13 0,-5-1 0,-3 12 0,-5-21 0,-15 3 0,0 1 0,0-12 780,0 12-780,0-1 0,-15 5 0,-8-3 0,-5 1 0,-10 8 0,-7-1-558,11-11 1,-5-1-1,-2 1 1,1 0 557,-4 5 0,-1 2 0,0-1 0,-2-2 0,6-5 0,-2-2 0,-1-1 0,1 1 0,1 1 0,2 3 0,0 0 0,1 1 0,0 0 0,1-3 0,-7-2 0,0-2 0,1-1 0,3 3 0,-1 6 0,4 2 0,1-4 0,-10-4 0,7-2 0,5 6 0,4-15 0,27-15 0,-12 11 0,16-12 0</inkml:trace>
  <inkml:trace contextRef="#ctx0" brushRef="#br0" timeOffset="127097">9719 16757 24575,'0'31'0,"0"1"0,0 2 0,0 0 0,0-3 0,0 1 0,0 11 0,0 0 0,0-6 0,0 1 0,0 9 0,0 0 0,0-11 0,0 0 0,0 4 0,0-1 0,0-4 0,0 0 0,0 1 0,0-1 0,0-7 0,0-1 0,0-1 0,0-1 0,0 2 0,0 6 0,0 10 0,-15-3 0,13-15 0,0 1 0,-14 9 0,16-15 0,0 11 0,-16-12 0,12 1 0,-11 11 0,15-27 0,0 12 0,0-16 0,0 0 0,0-16 0,0-3 0,0-17 0,15 1 0,-13 11 0,0-3 0,14-7 0,0-2 0,-13-12 0,-2-2 0,4 14 0,1 0 0,-2 0 0,-2-2 0,-3-1 0,0 2 0,1-4 0,0 0 0,0-9 0,0 0 0,0 9 0,0 0 0,0-5 0,0 1 0,0 9 0,0 2 0,0 7 0,0 3 0,0-11 0,0-8 0,0 5 0,0-5 0,0 8 0,0 15 0,0-11 0,0 11 0,0-15 0,16 16 0,-12 3 0,12 0 0,-16 12 0,15-11 0,-3-1 0,10 6 0,5 0 0,4-7 0,1-1 0,4 4 0,2 1 0,6-5 0,-1 2 0,-15 10 0,-2 0 0,1-2 0,-3 1 0,4 7 0,-11 15 0,7-3 0,-4 22 0,-1-7 0,-3-7 0,-16 11 0,0-27 0,0 27 0,0-11 0,0 4 0,0 3 0,0 12 0,0-6 0,0 1 0,0 13 0,-7-21 0,-2 1 0,1 3 0,-3-2 0,-10-8 0,-2 0 0,-2 13 0,-3 0 0,-2-13 0,-2-1 0,4 3 0,-1 2 0,0-3 0,-8-1 0,-1-1 0,7-1 0,-1 0 0,1-3 0,-5-4 0,-1-2 0,-2 4 0,0-3 0,11-8 0,1-2 0,1 3 0,1 2 0,-10 11 0,15-12 0,5 11 0,15-15 0,0 0 0,0 16 0,0-12 0,0 12 0</inkml:trace>
  <inkml:trace contextRef="#ctx0" brushRef="#br0" timeOffset="129342">10654 16351 24575,'0'36'0,"0"7"0,0-6 0,0 6 0,0-23 0,-15-5 0,11 1 0,-28 19 0,21 4 0,2 2 0,0 1 0,-4-13 0,2 1 0,8 15 0,2 4 0,-7-6 0,1 2 0,5-8 0,3 1 0,0 0 0,-1-4 0,0 0 0,0 0-147,-1 11 1,0 2 0,3-3 146,5-1 0,1 0 0,-4 1 0,-1 4 0,2-7 0,3-12 0,2-3 0,3 16 0,-3-4 0,-6-10 0,28 7 0,-30-10 0,0 1 0,13-6 0,1-1 0,-15 8 0,2-3 439,28-4-439,-27 11 0,12-27 0,-16 12 0,0-16 0,0 0 0,15 15 0,-11-11 0,28 28 0,-28-28 0,11 11 0,-15-15 0,16 0 0,-12 0 0,12 0 0</inkml:trace>
  <inkml:trace contextRef="#ctx0" brushRef="#br0" timeOffset="130795">10972 17604 24575,'0'-45'0,"0"-1"0,0 1 0,0 0 0,1-3 0,0-1 0,1 0 0,2-3 0,0 5 0,2-3 0,1 0 0,1 0 0,0 0-547,-1 8 1,0 0 0,0-1 0,1 2 0,1 0 0,0 2 259,4-10 0,0 4 0,1 0 0,1-1 287,-2 6 0,0-1 0,1-1 0,0 3 0,-2 3 452,2-1 0,-2 4 1,2-3-453,2 1 0,2-3 0,0 0 0,-4 4 0,-1-5 0,-2 2 360,7-11 1,-5 6-361,-13 18 0,0-7 0,8 47 2347,-6 3-2347,2 5 0,0 3 0,-4 20 0,4-16 0,2 3 0,-1 1-409,-3-2 0,-2 1 0,2 1 409,4 1 0,2 1 0,1 1 0,0 0 0,2 10 0,1-1 0,0 1 0,-3-7 0,0 1 0,0 0 0,3-2 0,3-5 0,3-1 0,-1-1 0,0 2 0,-3 3 0,0 1 0,-1 1 0,1-2 0,4 7 0,1 0 0,-1-2-230,-3-3 0,0-1 0,-2 0 230,-6-3 0,-1 0 0,-2-4 0,4 15 0,-8-16 0,0-31 0,0 0 0</inkml:trace>
  <inkml:trace contextRef="#ctx0" brushRef="#br0" timeOffset="131943">11025 16986 24575,'35'-8'0,"0"1"0,8-3 0,0 0 0,-1 1 0,-1-2 0,3-5 0,0 1 0,-4 13 0,-2 0 0,-9-6 0,-3 0 0,0 8 0,-1 0 0,10 0 0,-15 0 0,11 0 0,-27 0 0,28 0 0,-13 0 0,1 0 0,3 0 0,-21 0 0,6 0 0</inkml:trace>
  <inkml:trace contextRef="#ctx0" brushRef="#br0" timeOffset="132929">12118 17233 24575,'0'43'0,"0"-1"0,0 1 0,0-2 0,0 1 0,0 4 0,0-8 0,1 4 0,0 2 0,-1 1 0,-1-2 0,0-2-820,-2 5 1,-1-2 0,0 0 0,0 2 351,0 1 0,1 2 0,0 1 0,-1-2 0,-2-5 468,-5 5 0,-2-4 0,2-3 838,0 10 0,2-4-838,0-10 0,2-5 908,7-4-908,-15-13 0,11-15 0,-12 0 0</inkml:trace>
  <inkml:trace contextRef="#ctx0" brushRef="#br0" timeOffset="135442">12753 16104 24575,'0'34'0,"0"-1"0,0 6 0,0 5 0,0 2 0,0 0 0,0 4 0,0 1 0,0 0-656,0-5 1,0 1-1,-1 0 1,1 1 0,1-1 242,1 3 0,1-1 1,0 1-1,1-1 0,0-2 413,0 4 0,-1-2 0,2-1 0,3 0-18,3 1 0,3 0 1,0-2-1,-3-1 18,-2 1 0,-3-1 0,3-2 391,4-5 0,2-1 1,-4-2-392,-9 10 0,-2-7 0,8-8 0,-8 16 2648,0-43-2648,0 12 1555,-8-63-1555,-7 15 0,-3-3 0,3-3 0,0-4 0,-2-2-342,0 6 1,-1-2 0,0 0-1,0 2 342,-1-6 0,0 1 0,2-2 0,3-3 0,3-1 0,1 1 0,3 7 0,2 1 0,1 0 0,3 1 0,2 0 0,-1-1 0,0-1 0,0-1 0,0 2 0,0-10 0,0 2 0,-1 3 0,2 4 0,6 9 0,2 1 0,-3-2 0,-1-3 0,4 5 0,8 3 0,1 1 0,-6-5 0,-1-4 0,1 6 0,5 9 0,2 3 0,5-8 0,2 1 0,-3 6 0,2 3 0,9-3 0,0 2 700,-10 7 1,-1 1-701,10-2 0,1 6 0,-6 10 0,-1 6 0,1 4 0,-1 5 0,0 12 0,-3 7 0,-9 4 0,-3 4 0,-3-2 0,0 0 0,3-5 0,-1-2 0,-8-10 0,-2-3 0,-1 18 0,-11-17 0,-5-1 0,-9 3 0,-3-1 0,-2 1 0,-3-1 0,5-4 0,-1 0 0,0-2 0,-8 0 0,-1-3 0,-1 0 0,0-1 0,4-3 0,1-4 0,-13-8 0,12 5 0,4-7 0,27 0 0,-12 0 0,32 0 0,3 0 0,5-3 0,3-1 0,20 2 0,-13-1 0,1-2 0,-4-3 0,1 0 0,3 6 0,0 0 0,-7-6 0,-1 1 0,8 4 0,-3 6 0,-9 12 0,24-11 0,-35 20 0,21-22 0,-5 21 0,7 12 0,-9-9 0,-1 3 0,-5 6 0,-1 1 0,0-8 0,-3-1 0,-6-1 0,-4-1 0,-6 10 0,-14-13 0,-3-1 0,-7 16 0,-15-14 0,-4-3 0,17-2 0,1 0 0,-9 0 0,-1-1 0,6-7 0,0 0 0,1 5 0,1 1 0,-8-6 0,-1 0 0,8-1 0,1 1 0,-4-1 0,3-2 0,7-7 0,-3 0 0</inkml:trace>
  <inkml:trace contextRef="#ctx0" brushRef="#br0" timeOffset="136844">13388 15804 24575,'41'24'0,"1"-1"0,-9-5 0,1 0 0,0 5 0,-2 6 0,0 4 0,0 2 0,0-2 0,0-5 0,2-2 0,-2 1 0,-1 3 0,-6 2 0,-1 2 0,-2 2 0,0-1 0,-1-3-515,5 3 0,0-4 1,-2 3 514,3 7 0,-1 2 0,-4-2 0,-3 3 0,-3-1 250,3 0 1,-3 4-251,-7-1 0,-3 4 0,-1-1 0,1-10 0,0-1 0,-2 0 0,-3 6 0,-2 0 0,1-2 0,2 7 0,-4-4 0,-13-8 0,-2-2 128,7 5 0,-3-1-128,-15-3 0,-3-2 0,12-6 0,1-1 0,-4 0 0,1-3 787,-15 11-787,11-25 0,-1 0 0,7 7 0,-1-3 0,-5-11 0,-1-2 0,-9 15 0,15-16 0,-11 8 0,27-6 0,-12 6 0,16-8 0,0 0 0</inkml:trace>
  <inkml:trace contextRef="#ctx0" brushRef="#br0" timeOffset="151175">12753 14552 24575,'0'-35'0,"-1"6"0,2-1 0,6 2 0,2-1 0,0-17 0,2-2 0,5 3 0,3 0-214,-7 13 0,0 0 0,-1-2 214,-1-5 0,-2-1 0,2-1 0,0 2 0,2 1 0,-1-2 0,-2-4 0,0-1 0,0 1-469,2-3 1,0 0 0,3 1 468,2 2 0,2-1 0,-1 1 0,-4 0 0,-1-1 0,2 1-118,2 2 0,2 0 0,-1 2 118,-4 6 0,-2 2 0,0 0 0,-2-4 0,2 2 0,5 6 0,-1 5 0,-11 3 437,12 5-437,-16 30 0,6 8 0,3 5 0,-5 4 0,-1 4 0,2 2 129,5 6 0,3 2 0,-3 1-129,-5-8 0,-3 0 0,0 1 0,1 1 0,4 6 0,1 1 0,1 0 0,-2-3 0,0 2 0,0-3 0,-1 0 0,0 6 0,1 1 0,0-7 185,1-5 0,-1-7-185,-7 3 0,0-3 0,0-28 0,0 11 0,0-15 1207,0 16-1207,0-12 0,0 11 0,0-15 0,0 0 0,0 8 0,0-6 0,16 6 0,-12 8 0,12-12 0,-16 27 0,15-27 0,-11 27 0,12-27 0,-16 28 0,0-13 0,0 1 0,-16 11 0,12 4 0,-11-11 0,15 7 0,0-31 0,0 0 0</inkml:trace>
  <inkml:trace contextRef="#ctx0" brushRef="#br0" timeOffset="152399">12983 14058 24575,'25'0'0,"1"0"0,1 0 0,0 0 0,0 0 0,1 0 0,7 0 0,-3 0 0,-9 0 0,17 0 0,-38 0 0,5 0 0,-7 0 0,0 0 0,16 0 0,-12 0 0,27 0 0,-27 0 0,12 0 0,-16 0 0,0 0 0</inkml:trace>
  <inkml:trace contextRef="#ctx0" brushRef="#br0" timeOffset="153742">13794 13282 24575,'0'41'0,"0"-11"0,0 3 0,-2 10 0,4 4 0,7-5 0,3 3 0,-2-3 0,-7 7 0,2-2 0,9-9 0,4-1 0,-3-2 0,-5 2 0,0-3 0,7-6 0,1-1 0,-8-2 0,0 1 0,5 0 0,1-1 0,4 6 0,-8-5 0,3-3 0,18-11 0,-5 19 0,7-27 0,0 27 0,1-27 0,-11 4 0,1 0 0,13-8 0,-13-12 0,-1-7 0,-6-10 0,-3-5 0,-5 1 0,-2-3 0,-2-3-565,0-8 1,-2-4 0,1 0 564,0 10 0,1-1 0,-1-1 0,-1 1 0,-3-3 0,-2 0 0,0 0 0,2 1 0,1 3 0,2 0 0,-1 1 0,-1 2-56,-2-5 0,-1 1 1,-1 3 55,1-11 0,0 6 0,0 5 0,0 7 0,0 32 0,0 0 0</inkml:trace>
  <inkml:trace contextRef="#ctx0" brushRef="#br0" timeOffset="156309">15046 12594 24575,'0'33'0,"0"1"0,0 12 0,0 6 0,0-12 0,0 4 0,0 2 0,0-2-820,0-2 1,0 0 0,0 0 0,0 1 783,0-3 0,0 2 0,0 0 0,0-1 0,0 0 36,0 2 0,0-1 0,0 0 0,0-1 0,0-2 0,0-1 0,0 0 0,0 0 0,0 1 0,-1 0 0,1 0 0,1-1-14,3 7 0,2 0 0,0-2 14,0-3 0,1-1 0,0 0 164,-1 1 0,1 1 0,-1-3-164,2 5 0,0-3 0,0-3 0,0-4 0,-5 2 1692,13-19-1692,-16-47 0,-6-2 0,-4-5 0,0 2 0,-2-4 0,-1-1-165,0-6 1,1-1-1,-2-1 165,2 11 0,-2-2 0,1 1 0,1 0 0,-1-9 0,1 0 0,2 1 0,4 9 0,1 1 0,0-1 0,1 2-163,-2-7 1,0 2 0,2-1 162,3-1 0,2-1 0,-1 2 0,0 5 0,0 1 0,0 1 0,0-14 0,0 0 0,4 15 0,1-1 0,2 2 0,9-8 0,3 0 0,-2 6 0,1 0 0,2 1 0,2 5 0,2 2 0,1 1 0,0 1 0,1 1 0,1 2-127,2 3 0,0 1 1,1 4 126,11 3 0,1 3 0,1-2 0,0 4 0,-6 3 0,-3 6 685,-9 10 0,-3 5-685,-4 0 0,-3 3 439,-1 20 0,-5 5-439,-6-9 0,-2 0 0,7 10 0,0 0 0,-7-11 0,-2 1 0,2 10 0,-2 0 0,-6-10 0,-2 0 0,6 7 0,-5-1 0,-15-11 0,-3-2 214,11-2 0,-2-3-214,-14-2 0,-4-3 0,7-2 0,1 0 0,-8 0 0,-1-1 0,8-7 0,1-1 0,0 1 0,3-4 0,5-6 0,3 16 0,16-12 0,0 11 0,-8-15 0,6 0 0,-6 0 0,8 0 0,8 0 0,26-15 0,2 6 0,6-2 0,-3-4 0,4-4 0,0 2-287,3 4 0,0 0 0,0 0 287,0-4 0,1-1 0,-1 2 0,-7 5 0,0 3 0,-4 0 0,4-2 0,-3 2 0,-5 3 0,-3 2 0,5 3 0,-6 0 0,9 8 0,-17 10 0,-3 9 861,-16 8-861,1-10 0,-2 1 0,-7 1 0,0 1 0,8 7 0,-4 1 0,-18-1 0,-3 0 0,18-3 0,-1-1 0,-23 4 0,-3-1 0,19-11 0,-1 1 0,-8 3 0,-4 3 0,-3-5-377,-13-3 1,-2-1 376,13 5 0,1 5 0,-5-6 0,1-11 0,-4-5 0,0-2 0,5 3 0,-2 8 0,0-1 0,-5-7 0,-5-2 0,7-3 0,13-3 0,3-2 0,-19 4 0,1 0 0,-5-4 0,12 0 0,19 0 0</inkml:trace>
  <inkml:trace contextRef="#ctx0" brushRef="#br0" timeOffset="160181">16528 13811 24575,'33'16'0,"1"0"0,1 0 0,4 2 0,0 2 0,-3 2 0,1 3 0,0 1 0,0-1-820,3 2 1,1-1 0,0 1 0,-2 1 654,-3 1 1,0 0 0,-2 0-1,-1-2 165,1-1 0,-1-2 0,-2 0 406,-1 5 1,-1 1 0,-2-6-407,2-11 0,-3-3 643,10 22-643,-21-17 0,-30-42 0,-2 8 0,-2-1 0,-7-16 0,-3-3 0,7 10 0,-2-1 0,0 3 0,-11-5 0,-1 1 0,10 4 0,0-2 0,0 1 0,-11-5 0,1-1 0,14 6 0,2-2 0,0 2 1036,-6-1 0,1 3-1036,-11-9 0,1 4 0,16 27 0,3-28 0,16 28 0,16-11 0,3 15 0,5 6 0,3 3 0,8 6 0,1 6 0,-3 11 0,0 6-622,-1-5 0,3 3 0,-2 1 622,-8-5 0,0 1 0,-1 1 0,0 0 0,0 2 0,-1 0 0,0 0 0,1-1 0,2-2 0,1-2 0,-1-1 0,-3 2 0,0 9 0,-3 0 0,0-4 0,8-2 0,-3-3 0,-10 4 0,-3-5 0,4-12 0,-32-3 0,-11-16 0,-5 0 0,-5 0 0,-9 0 0,-6 0 0,13 0 0,-3 1 0,-1-1 0,3-1 0,-2-4 0,3-1 0,0 1 0,-5 4 0,0 1 0,7-3 933,8-5 0,7 1-933,2 7 0,4 0 0,16 0 0,0 0 0</inkml:trace>
  <inkml:trace contextRef="#ctx0" brushRef="#br0" timeOffset="163509">18010 14587 24575,'34'-5'0,"0"0"0,0 0 0,4-5 0,1-3 0,1 0 0,-5 3 0,1-1 0,0-1 0,0-2-407,3-1 1,0-2-1,-2-1 1,-3 0 406,-3-3 0,-3-1 0,-1 2 263,17 1 1,-7-1-264,-22-4 0,-3 1 269,8 3-269,-20-15 0,-20 15 0,0 4 0,-3 1 415,-2 4 0,-3 2-415,-10 0 0,-2-1 0,3-3 0,-1 2 0,-6 9 0,2 2 0,14-4 0,1 0 0,-12 4 0,4 0 0,9 0 0,-8 0 0,-2 0 0,-4 8 0,20 6 0,1 6 0,-7 8 0,5 6 0,17 10 0,4 3 0,-8 1 0,1 1 0,5-14 0,3 1 0,0-3 0,-1 9 0,0-1 0,-1-7 0,0 1 0,3-2 0,4-3 0,3-2 0,5 15 0,8-3 0,10-16 0,6-1-321,-11-1 1,-1 2 0,3-2 320,9 1 0,3-3 0,0 0 0,-2-1 0,0-1 0,1 0 0,-2 0 0,1 0 0,1-3 0,5-6 0,1-4 0,-2 0 0,-9 2 0,-1-1 0,-1-3 0,3-6 0,-1-3 0,0-1 0,15 0 0,-6-5 0,-14-11 0,-3-5 0,4 2 0,-3-3 0,-8-8 0,-5-4 0,-7 7 0,-3-1 0,2 0 0,3 1 0,1 1 0,-1-2 0,-2-5 0,-2-2 0,0 2 0,4-10 0,-1 2 0,0 11 0,-2 2 0,-6 3 0,-2 5 0,1 7 961,0 20-961,0 36 0,0-5 0,0 9 0,0 3 0,0 0-423,0-3 1,-1 1 0,1 0 0,1 3 422,1 1 0,2 3 0,-1 1 0,1-1 0,-1-1 0,-2-4 0,-1 0 0,0-1 0,1-1 0,1-2 0,2 12 0,2-2 0,-1-2 0,1-2 0,0-1 0,-2-4 0,-3-2 0,2-5 0,5-6 0,0-3 0,-8-5 0,0-3 0,-8-39 0,0-17 0,6 0 0,0-6-458,-7 2 1,-4-5 0,4-1 457,6 10 0,3-2 0,0 0 0,-1 1 0,-4-5 0,-2 1 0,3-1 0,3-1 0,1 0 0,1 2 782,-2-6 1,2 4-783,6 11 0,2 2 0,-2-2 0,5 5 0,12 10 0,3 3 0,-3 0 0,-1 0 0,4 1 0,-1 3 1496,17 10-1496,-7-11 0,-1 15 0,-16 0 0,13 15 0,-28 5 0,4 4 0,-1 3 0,-6 0 0,-2 1 0,1 6 0,0 2 0,0 6 0,0 2 0,-1 5 0,2 0 0,7-2 0,0-1 0,-8 3 0,4-4 0,12-24 0,-1-3 0,-11 13 0,12-15 0,-16-12 0,16-4 0,-13-21 0,-2-9 0,8 0 0,3-2 0,-2-4-465,-7-1 1,-2-3-1,-2-1 1,2 0 464,2 2 0,2 1 0,-1-1 0,0-2 0,-3 1 0,-1-3 0,-1-1 0,1 1 0,0 2 0,0-4 0,0 2 0,0 0 0,0-1 0,-1 4 0,1-1 0,-1 0 0,1 0 0,2 2 0,1-1 0,1 1 0,1 2 0,-2 0 0,-1-5 0,-2 0 0,2 5 0,6-1 0,0 5 0,-8-2 0,0 35 0,0 51 0,0-15 0,-1 6 0,2 2-613,0-4 1,1 3-1,0 1 1,1 1 612,-1-3 0,2 2 0,-1 1 0,1 0 0,0 1 0,0-5 0,0 1 0,1 1 0,-1 0 0,1-1 0,1-1 0,0 4 0,1-1 0,1-1 0,-1 1 0,0 0 0,0 4 0,0 2 0,0 0 0,0-2 0,0-3-21,2-5 0,0-3 0,0-2 0,0 2 21,0 2 0,0 1 0,0-2 0,-1-4 0,2 1 0,-1-4 0,-1 4 0,0-3 0,8 3 0,-12-31 2437,11-23-2437,-13-7 0,-4-3 977,2-2 1,0-1-978,0-3 0,0 1 0,0-13 0,-1 21 0,2 1 0,15-10 0,-12 0-820,27 0 1,-27 15 0,12 4 0</inkml:trace>
  <inkml:trace contextRef="#ctx0" brushRef="#br0" timeOffset="164637">19527 14252 24575,'25'-8'0,"1"1"0,8-3 0,2 0 0,2 1 0,-1-2 0,-4-5 0,-4 1 0,5 11 0,-11-12 0,-3 1 0,-1 11 0,-3-12 0,0 16 0,-12 0 0,11 0 0</inkml:trace>
  <inkml:trace contextRef="#ctx0" brushRef="#br0" timeOffset="166060">20144 15328 24575,'0'-27'0,"-1"-3"0,2-5 0,3 0 0,1-3 0,2-3-820,-2 4 1,2-1 0,0-2 0,1-1 637,1 0 0,2-1 0,0-2 0,0 2 1,0 1 181,0-2 0,1 3 0,-1 0 0,2-2 0,3-4 0,2-3 0,-1 2 0,-1 3 113,-3 2 1,0 2 0,0 1-114,4-5 0,2 0 0,-4 2 444,-4-4 0,-3 4-444,1 10 0,-2 1 0,-6 4 0,-2 3 0,1 5 2122,0 19-2122,-16 35 0,6 8 0,1 8 0,2-11 0,1 3 0,-1 2-300,-1-3 0,-1 2 0,1 1 0,2 0 300,3-1 0,3 1 0,0-1 0,-1 1 0,-3 3 0,0 1 0,-1-1 0,2-1 0,2-5 0,1-1 0,1-1 0,-1 0 0,0 11 0,0-1 0,0-2-2,0-11 1,-1-2-1,2-1 2,7 7 0,0-4 0,-7-9 0,2-3 0,11-3 0,3-1 0,3 14 0,15-15 2034,0-4-2034,1-16 0,-17 0 0,-3 0 0</inkml:trace>
  <inkml:trace contextRef="#ctx0" brushRef="#br0" timeOffset="166642">20373 13582 24575,'0'0'0</inkml:trace>
  <inkml:trace contextRef="#ctx0" brushRef="#br0" timeOffset="169175">20673 15328 24575,'0'-45'0,"0"0"0,0 1 0,0-4 0,0-3 0,0 4 0,0-2 0,0-2 0,0-2-547,0 9 1,0-3 0,-1-1 0,1-1 0,0 0 0,1 2-1,1 1 1,0 1 0,1-1 0,0 1 0,0 0 0,0-1 534,0 0 1,-1-1 0,1 1 0,0-1 0,1 2 0,0 0 11,3-2 0,0 0 0,1 1 0,-1 1 0,0 3 311,-2-1 0,-1 2 0,0 2 0,2 3-311,5 0 0,1 3 0,-3 4 597,-9 0 1,4 7-598,27 6 0,-27 32 0,18 7 0,3 5 1638,-13 4 0,-1 3-1559,7-2 0,4 2 1,-3 1-80,-6-3 0,-1 0 0,0-1 334,11 6 0,-2-2-334,-12-8 0,1-5 0,21-7 0,-11-16 0,0 0 0,-5 0 0,-15 0 0,16-16 0,-12-4 0,12 1 0,-16-13 0,0 13 0,0-1 0,-16 5 0,12 30 0,-27 20 0,20 8 0,2 9 0,-2-12 0,-2 2 0,2 3-352,4-5 1,2 3-1,1 0 1,0 0 351,0-5 0,-1 0 0,1 0 0,2 0 0,0 5 0,2 0 0,1 1 0,0-3 0,-1 3 0,0-1 0,0-1-194,0 0 0,0-1 1,0 0 193,0-3 0,0-1 0,0-3 0,0 4 0,0-1 0,0 6 0,0 0 0,0-6 0,0-3 0,0 13 1363,0 2-1363,0-22 624,0 8-624,0-15 0,15-4 0,-11-16 0,27 0 0,5 0 0,3-16 0,-6 0 0,1-3 0,-6-3 0,-2-3 0,-2-8 0,0-3 0,-3 10 0,1 0 0,-1 0 0,3-11 0,-1-1 0,-5 5 0,1-2 0,-1 1 0,8-7 0,-1 0 0,-5-2 0,-5-2 0,-4-2 0,-2 0 0,0 2 0,-2 0 0,-5 7 0,-2-1 0,-2 2 0,-6-11 0,0 4 0,7 11 0,-2 3 0,-11 3 0,-3 7 0,-3 16 0,-4 2 0,-3 4 0,-12 18 0,12 9 0,3 8 0,9 2 0,3 5 0,-1-2 0,2 4 0,1 5 0,6-7 0,1 5 0,2 1 0,0 0 0,-2-4-294,0-3 1,-2-2 0,1 0 0,1 1 293,1 8 0,3 4 0,-1-3 0,1-7 0,-1 2 0,0-7 0,0 8 0,-1-21 0,2-1 0,14 10 0,-11-15 0,20 11 0,-6-27 586,2 10 1,3 3-587,16 3 0,1-11 0,2 1 0,-12 7 0,-1-2 0,10-12 0,0-2 0,-11 7 0,-3-1 0,18-7 0,-23 0 0,-4 0 0</inkml:trace>
  <inkml:trace contextRef="#ctx0" brushRef="#br0" timeOffset="170712">21925 14552 24575,'11'41'0,"-1"-1"0,1 1 0,0-2 0,2 0 0,2 0 0,1-5 0,1 1 0,2 0 0,0 0-820,0 3 1,0 0 0,1-1 0,0-1 551,4 6 0,1-2 0,-2 0 268,-1 1 0,-2 1 0,1-6 630,6-3 1,-3-3-631,-13-3 0,-2-3 666,6-4-666,-15-5 0,16-15 0,-12-15 1077,4-15 0,0-7-1077,-7 6 0,-1-3 0,-1-3 0,1-6 0,0-5 0,0-2 0,0 1-618,0 3 1,0 0 0,0 1-1,0-2 618,0 5 0,0 0 0,0-1 0,0 0 0,0 3 0,0-2 0,1 1 0,-1 1 0,-1 2 0,-4-5 0,-1 1 0,1 4 0,5-6 0,-4 9 0,-12 16 0,48 38 0,-18 7 0,-2 7 0,1 3 0,7 4 0,2 2 0,-1 3-252,-7-6 0,0 1 1,-2 2-1,1-2 252,2 8 0,-1 0 0,0-1 0,-2-2 0,-1-1 0,1-4 1165,6 0 1,-1-5-1166,-7-7 0,0-6 0,6-6 0,-16-63 0,0 10 0,0-8 0,0 5 0,0-8 0,0-3 0,0 0 0,0 4-571,0 0 1,0 2-1,0 0 1,0-3 570,0 6 0,0-4 0,0-2 0,0 1 0,0 3 0,0 3 0,0-11 0,0 5 0,0 1 254,0 3 0,0 2 0,0 1-254,0-10 0,0 6 0,0 5 0,0 8 0,0 31 0,0 0 0</inkml:trace>
  <inkml:trace contextRef="#ctx0" brushRef="#br0" timeOffset="172200">23213 14623 24575,'-35'-16'0,"0"-4"0,2 3 0,-1-1 0,5 0 0,-1 1 0,-9 6 0,0 2 0,3-4 0,3 3 0,-14 8 0,21-2 0,1 0 0,-10 4 0,0 0 0,-1 0 0,17 8 0,-13 9 0,28 11 0,-11-4 0,-1 3 0,13-1 0,2 3 0,-7 13 0,0 2 0,7-3 0,2 0 0,3-6 0,2 1 0,0-3 0,4 1 0,0-1 0,-2 10 0,3-4 0,5-18 0,0-3 0,3 17 0,17-3 0,-4-22 0,2-1 0,-9 9 0,1 0 0,6-11 0,4-2 0,-4 2 0,-6 10 0,-1-2 0,9-13 0,-1 0 0,2 13 0,0-15 0,1-15 0,-17-5 0,13 0 0,-29-11 0,13-4 0,-16-4 0,0-2 0,0-1 0,0 13 0,0-1 0,1-16 0,-2-2 0,-5 11 0,-4 2 0,1 3 0,-1 1 0,0 4 0,0 3 0,-5 5 0,15 3 0,0 16 0</inkml:trace>
  <inkml:trace contextRef="#ctx0" brushRef="#br0" timeOffset="175108">23301 14252 24575,'0'34'0,"0"-1"0,13 7 0,6 4 0,-4 1 0,-10-8 0,-5 0 0,1 1 0,5 1-656,6-1 1,5 0-1,2 1 1,-2 0 0,-4-1 616,-4 3 0,-4 0 1,-1-2-1,2-1 39,5 3 0,1-2 0,0-1 358,0-3 0,-1-1 1,-2-2-359,-8 1 0,2-3 281,12-2 0,1-3-281,-12 3 0,12-13 0,-16-15 1795,-16-23-1795,-1-1 0,-1-5 0,5-1 0,0-4 0,-1 0-472,-7-7 0,-3-1 1,3-1 471,6 0 0,3-2 0,0 0 0,-5-2 0,-2 1 0,4 0-287,4 6 0,2 0 1,1 2 286,-2-12 0,3 2 0,2 6 0,2 0 0,2 3 0,2 0 0,-1 1 0,0 1 0,-1 0 0,2 4 1351,7-3-1351,9 5 462,11 25 0,3 8-462,12 14 0,-8 0 0,-3 7 0,-11 18 0,-7 4 0,-4-8 0,0 1 0,1-2 0,0 2 0,-2-3 0,-7-3 0,0-3 0,6 1 0,0-1 0,-8 18 0,0-23 0,-14 15 0,-4 4 0,-5 0 0,-3-13 0,1-1 0,5 4 0,-11-21 0,27 19 0,-12-27 0,16 27 0,0-27 0,0 12 0,16-16 0,3 0 0,17-16 0,-1 12 0,0-11 0,1 15 0,-17 31 0,20-7 0,-20 14 0,0 6 0,4-14 0,1-1 0,-6-2 0,-1 1 0,0-1 0,-3-7 0,-10-16 0,12 11 0,0-30 0,-13-5 0,13-10 0,0-7 0,-13 2 0,-2-4 0,4 3 0,1-3 0,-2 0-291,-2-1 1,-3-2 0,0 1 290,1-3 0,0-1 0,0 0 0,0 3 0,0 1 0,0-1 0,0-1 0,0 0 0,0 0 0,0 1 0,0 1 0,0 0 0,0 2 0,0 0 0,0 0 0,0 1 0,0 1 0,0-2 0,0 2 0,0-2 0,0 1 0,0 1 0,0-1 0,0 2 0,0 0 0,0-2 0,0-1 0,0 3 0,0-8 0,0 7 0,0 6 0,0-4 0,0 19 0,-13 48 0,-5 22 0,6-14 0,1 4-360,-2-3 0,-1 6 0,1 1 1,2-3 359,3 1 0,2-1 0,0 1 0,-2-8 0,-1 2 0,1-1 0,2-1 0,3 4 0,3-1 0,-1 1 0,-4 5 0,-2 0 0,3-2 0,3-5 0,1-2 0,1 2 77,-1 6 0,0 1 0,0-3-77,0-1 0,0 0 0,-1 0 0,1 2 0,1-1 0,3-10 0,2 0 0,0 0 0,-1 5 0,1 0 0,2 0 0,3-3 0,2 0 0,-1-4 0,-3 0 0,1-1 0,7 3 0,-2-2 0,-12 8 0,13-5 1458,-16-19-1458,16-16 621,-12 0-621,27 0 0,-11-16 0,15-4 0,0-15 0,1 0 0,-9-1 0,-9 17 0,5 3 0,-19 1 0,27 11 0,-27-20 0,12 22 0,-16-6 0,0 8 0,0 0 0,0 0 0</inkml:trace>
  <inkml:trace contextRef="#ctx0" brushRef="#br0" timeOffset="177115">24554 15099 24575,'-16'-26'0,"0"1"0,2-3 0,-3 1 0,-15-2 0,-5 3 0,6 3 0,0 3 0,4 9 0,-1 4 0,-14 2 0,1 3 0,-2 2 0,8 0 0,4 0 0,11 0 0,-3 7 0,5 11 0,11 16 0,2 7 0,-3-3 0,1 2 0,5-5 0,3 1 0,0-1 0,-1 6 0,0-4 0,0-10 0,0-1 0,-2 4 0,4-1 0,13 10 0,-10-12 0,2-3 0,26-4 0,-5-5 0,-4-12 0,3-6 0,0-2 0,1-5 0,-1-13 0,0-5 0,8-2 0,-3-7-483,-19 4 0,-4-6 0,-1-2 0,1 3 483,6-4 0,0 1 0,-2-1 0,-3 6 0,-2 0 0,0-2 0,0-1 0,0-4 0,1-2 0,0-2 0,0 2 0,-1 3 0,0-5 0,0 3 0,-1-4 0,0 5 0,0-4 0,1-1 0,-2 1 0,-2 5-99,-3-6 0,-2 5 1,1 1 98,0 5 0,0 1 0,0 1 0,0-3 0,0 0 0,0 4 0,0 4 0,0 1 0,0-5 0,0 2 0,0-4 0,0 1 1900,0 0-1900,0 15 328,0-3-328,0 5 0,0 6 0,0-19 0,0 27 0,0-12 0,0 16 0,-16 0 0,12 33 0,4 20 0,-4-17 0,-1 6 0,-1 3 0,-1 3 0,2 0 0,1-2-547,1 0 1,3-1 0,-1 1 0,2 0 0,-1 2 0,-1 1 429,-1-2 1,0 2-1,0 1 1,0 1-1,-1 0 1,1 0-1,0-3 1,1-1 116,0 4 0,0-1 0,1-1 0,0-2 0,1-1 0,0-1 0,1 1 0,1-2 0,1-1 0,-1 0 0,1 1-330,-1 4 0,1 1 1,0 0-1,0-2 0,0-3 330,2 6 0,0-5 0,2 1-91,3 4 1,1 0 0,-4-5 90,-6-6 0,0-5 0,14 9 0,-16-12 3276,0-27-2840,0 12 1601,0-16-2037,16 0 380,-12-16-380,11-4 0,-7-4 0,0-3 0,12-4 0,-11 5 0,1 3 0,6 11 0,-1-19 0,-11 27 0,12-12 0</inkml:trace>
  <inkml:trace contextRef="#ctx0" brushRef="#br0" timeOffset="189712">8802 13406 24575,'0'-26'0,"0"1"0,0-7 0,0-17 0,0 22 0,0-8 0,-16 15 0,-3-11 0,-1 27 0,-11-28 0,27 28 0,-13-19 0,-5-1 0,0 16 0,1-16 0,-1 1 0,3 20 0,3-13 0,0 16 0,12 0 0,-27 0 0,27 0 0,-12 0 0,1-16 0,-5 12 0,-15-11 0,-1-1 0,11 14 0,-1 0 0,-5-14 0,-18 16 0,22 0 0,-9 0 0,11 0 0,-1 0 0,-13 0 0,14 0 0,-1 0 0,0 0 0,1 0 0,-14 0 0,10 0 0,-1 0 0,4 0 0,-1 0 0,-20 0 0,13 0 0,2 0 0,8 0 0,-23 0 0,28 0 0,-17 0 0,10 0 0,1 0 0,2 0 0,-16 16 0,37-12 0,-22 12 0,20-16 0,-11 0 0,15 0 0,0 15 0,-16-11 0,12 28 0,-27-29 0,27 29 0,-12-28 0,16 11 0,-16 1 0,12-12 0,-18 19 0,-3 1 0,18-16 0,-8 16 0,-2-1 0,2-19 0,11 27 0,-28-11 0,13 7 0,-1-9 0,-11 5 0,27-3 0,-12 0 0,16-5 0,-8-15 0,6 16 0,-21-12 0,3 27 0,-5-13 0,-1 0 0,3 21 0,-2-22 0,3 1 0,18 13 0,-12-27 0,0 12 0,12 0 0,-27 3 0,12 17 0,-1 7 0,-11-6 0,27-9 0,4 3 0,-8-4 0,0 1 0,7-1 0,2 0 0,-1 7 0,0-1 0,0-5 0,0-1 0,0 4 0,0 1 0,0 3 0,0-2 0,0 14 0,7-13 0,2-1 0,-5 6 0,11-4 0,1 12 0,-12-23 0,11-3 0,1 1 0,-12 11 0,27-5 0,-27 7 0,12-15 0,0 11 0,-12-27 0,11 27 0,-15-11 0,16 15 0,-15-10 0,2 1 0,12 1 0,1 1 0,-5 3 0,-2 1 0,0 2 0,1 0 0,7-2 0,-2-1 0,-9-4 0,0 1 0,10 5 0,1 1 0,-11-7 0,0 0 0,9 1 0,1-1 0,-6 2 0,0 1 0,6 4 0,3 1 0,-1-3 0,-1 2 0,1 9 0,-1 1 0,0-9 0,2 0 0,6 4 0,1 1 0,-7-5 0,1 2 0,3-1 0,3 3 0,-1-4 0,4-4 0,-1 1 0,-7 1 0,-2 3 0,4-7 0,11-13 0,-1-1 0,-14 10 0,1-1 0,12-10 0,2-1 0,-10 4 0,-1 2 0,3-2 0,1 1 0,3 0 0,-1-1 0,10 3 0,-14-3 0,1-3 0,0-12 0,-1 0 0,-6 14 0,1-1 0,14-12 0,-1-2 0,-2 15 0,2-14 0,-1-4 0,-1 2 0,2 0 0,1 0 0,-6 0 0,-1 0 0,0 0 0,1 0 0,4 1 0,3-2 0,4-7 0,0 0 0,-9 7 0,1-2 0,14-10 0,0-5 0,-9 1 0,-2-1 0,-4-1 0,-1-1 0,10-6 0,-3 1 0,-17 6 0,-1 2 0,4 4 0,-1-1 0,14-19 0,-10 12 0,1-2 0,2-3 0,-1-2 0,1 1 0,-1-1 0,-1-6 0,-1 1 0,-3 13 0,-1 1 0,-2-11 0,-1 1 0,4 10 0,-1 1 0,-3-12 0,0 1 0,8 9 0,-1 1 0,-13-6 0,-1-1 0,13 0 0,-1 1 0,-3-14 0,-11 13 0,1 1 0,22-11 0,-28-7 0,11 22 0,-15-18 0,0 19 0,8-11 0,0-5 0,-6 0 0,0-2 0,7 2 0,4-3 0,-4 0-303,-6-2 1,-3 0 0,1 0 302,4 1 0,1 1 0,-1 0 0,-4-2 0,-1 0 0,-1 2-129,1-11 0,0 2 129,0 13 0,0 0 0,0 1 0,0-15 0,0 0 0,0 13 0,0 0 0,0 2 0,1-8 0,-2 2 0,-7-3 0,0 1 0,7 11 0,-2 0 0,-11-5 0,-3 1 0,8 7 0,-2 1 447,-5 1 1,-3 1-448,-5-2 0,-3 3 0,0 9 0,-1-1 0,-7-16 0,0-1 135,3 18 0,1-1-135,6-16 0,-3-3 0,-5 16 0,-6 2 0,5-2 0,9-8 0,-1 0 0,-11 8 0,-6 4 0,10-2 0,9-19 0,6 19 0,-3-1 0,-4-3 0,1-1 0,7 2 0,-1 3 0,-16 3 0,1 0 0,-2-17 0,-1 11 0,1-15 0,10 25 0,-1 0 0,7-5 0,-1-1 0,-9 6 0,-1 0 0,-7-9 0,8 2 0,-1 2 0,-9 12 0,14-13 0,-1 0 0,0 14 0,1 0 0,5-13 0,1-1 0,-7 13 0,1 2 0,-3-15 0,-5 16 0,-10-15 0,4 11 0,5-4 0,1 0 0,-6 0 0,6 7 0,-1 0 0,6-3 0,1 0 0,-20 4 0,14 0 0,2 0 0,-1 0 0,0 0 0,-2 0 0,6 0 0,1 0 0,-8 0 0,-1 0 0,9 0 0,-1 0 0,-2 4 0,2 0 0,-10-2 0,-5 6 0,8 8 0,15-12 0,5 11 0,15 1 0,0-12 0,0 27 0,-16-27 0,12 28 0,-27-13 0,27 16 0,-27 1 0,11-1 0,2-10 0,1 1 0,-3 13 0,4-17 0,1-1 0,3 13 0,-6-7 0,5-2 0,3 1 0,6 13 0,-12-6 0,0 1 0,13 5 0,-13-4 0,0-3 0,12-28 0,-11 27 0,-1-4 0,12 11 0,-10-9 0,-3 0 0,-3 11 0,10-14 0,0-1 0,-5-6 0,15 12 0,-16-11 0,13 4 0,2 3 0,-6 1 0,-1-1 0,-8 20 0,14-15 0,0 1 0,-6-2 0,0 0 0,7 6 0,2 1 0,-1 5 0,0 0 0,0-12 0,0 1 0,0 10 0,0 0 0,0-9 0,0 1 0,0 8 0,0 2 0,0 0 0,0-2 0,-1-8 0,2-1 0,6 9 0,2 0 0,0-10 0,2-1 0,6 4 0,1 0 0,-8 1 0,-1-1 0,7-8 0,0 1 0,-7 6 0,1-2 0,26 0 0,-19 0 0,1 0 0,17 0 0,-13 1 0,-1 0 0,-3-12 0,2-2 0,9 6 0,0 1 0,-9-9 0,0 1 0,13 8 0,0-1 0,6-2 0,-14 3 0,1-5 0,17-17 0,-5 20 0,-9-22 0,0-2 0,11 8 0,-1-9 0,4 2 0,-6 6 0,0 1 0,4-6 0,1 0 0,-9 3 0,2 2 0,-3-3 0,1-4 0,0 0 0,0 4 0,3 3 0,-3-2 0,5-4 0,-1 1 0,2 7 0,0-2 0,-4-6 0,-1-2 0,-3 1 0,0 0 0,4 0 0,1 0 0,0 0 0,-1 0 0,-4 0 0,0 0 0,-3 0 0,-3 0 0,3 0 0,3 0 0,-27 0 0,43 0 0,-8 0 0,-12 0 0,1 0 0,6 0 0,-1 0 0,6 0 0,-13 0 0,-1 0 0,2 0 0,7 0 0,-6 0 0,2 0 0,-1 0 0,1 0 0,13 0 0,0 0 0,-7 1 0,-1-2 0,-4-6 0,1-2 0,10 0 0,0-1 0,-8-4 0,-1 0 0,1 5 0,2 1 0,7-2 0,-4-4 0,-3-21 0,4 17 0,0-3 0,-15-12 0,-3-1 0,-2 14 0,-1 1 0,0-7 0,-6 1 0,-13 5 0,0-11 0,0-4 0,0 3 0,0-1 0,0 10 0,0 3 0,0-15 0,1-13 0,-2 2 0,-7-2 0,0-2-379,6 13 1,3-4 0,-1-2 0,0 1-1,-3 3 379,-6-9 0,-3 3 0,2 1 0,3 3 0,2 2 0,-3 1 0,-2 3 0,-3 1 0,1 3 0,-2-1 0,0 1 0,-2-4 0,-1 0 0,4 7 0,-1 1 0,-3 1 0,-2 1 0,-5-1 0,-3 1 0,1 2 0,-2-1 0,-8-10 0,1-1 0,4 4 0,-1 0 0,-3-5 0,2 1 946,9 7 0,1 1-946,-2 1 0,-1 1 0,1 7 0,-1 1 0,-1-2 0,-1 3 0,-6 5 0,-3 2 0,-2-3 0,0 1 0,3 2 0,-1 0 0,-9-4 0,-2-1 0,4-3 0,-2-2 0,8 3 0,-1-2 0,2 1 0,-1-2 0,0-1 0,7 4 0,-1-2 0,5 1 0,7-2 0,1 3 0,-7 6 0,1 0 0,-11-21 0,10 22 0,1-2 0,2-24 0,-16 15 0,21-3 0,6 5 0,-19 6 0,11-19 0,1 27 0,-13-27 0,29 27 0,-13-12 0,16 16 0</inkml:trace>
  <inkml:trace contextRef="#ctx0" brushRef="#br0" timeOffset="203632">7691 15910 24575,'35'0'0,"0"0"0,-3 7 0,-1 2 0,3 0 0,1 2 0,4 5 0,0 3 0,-2-1 0,1-1 0,5-6 0,0-2 0,-15 0 0,-1-3 0,3-5 0,-1-2 0,8 1 0,-10 0 0,5 0 0,-29 0 0,13 0 0,0 0 0,3 0 0,6 0 0,1 0 0,14 0 0,-15 0 0,1 0 0,-1 0 0,1 0 0,21 0 0,-21 0 0,0 0 0,18 0 0,-19 0 0,1 0 0,13 0 0,-13 0 0,-1 0 0,-6 0 0,13 0 0,-13 0 0,1-15 0,-4 11 0,-16-12 0</inkml:trace>
  <inkml:trace contextRef="#ctx0" brushRef="#br0" timeOffset="221778">16493 16387 24575,'0'29'0,"0"0"0,0 8 0,0 4 0,0 1 0,0 6 0,0 1 0,0 3-820,0-5 1,0 2 0,0 0 0,0 0 737,0-3 1,0 0 0,0 0-1,0 0 82,0 0 0,0 0 0,0 0 0,0 0 0,0-1 0,0-1 0,0 1 0,0 0 0,0 3 0,0 0 0,0 1 0,0-2 0,0-5 0,0-1 0,0-1 0,0-1 173,0 10 0,0-2 0,0-1-173,0-5 0,0 0 0,0-4 0,1-2 0,-2-3 362,-7 2 0,0-2-362,4 4 0,-12-17 0,16-3 1840,0 0-1840,0-13 520,-15-3-520,-5-19 0,3-4 0,-1-5 0,-4-9 0,1-4 0,3 2 0,0-3 0,1-1-645,1-2 1,0-1 0,1 0 644,2 9 0,0 0 0,0-1 0,1 1 0,-1-10 0,1 0 0,2 2-54,2 5 1,2 1 0,0 0 53,0 1 0,0-1 0,2 3 0,3-10 0,2 3 0,-1 4 0,0 0 0,0-4 0,0 0 0,-1 5 0,2 1 0,6-6 0,2 0 0,0 11 0,2 1 0,-2 5 0,1-1 0,6-2 0,0 0 0,-7 1 0,1 1 958,7-8 0,1-1-958,5-8 0,-2 2 88,-11 16 1,1 1-89,9-8 0,-1 1 0,1-11 0,-4 24 0,3-1 0,6-13 0,1-1 0,1 7 0,1-1 0,7-7 0,1 0 0,-9 6 0,0 3 0,5 4 0,-5 1 0,-5-12 0,5 19 0,1 0 0,-5-21 0,2 24 0,1 2 0,9-6 0,-15-1 0,11 12 0,-11-12 0,15 32 0,1 19 0,-26-13 0,-1 3 0,8 16 0,-3 3 0,-7-4 0,-2 2 0,1-8 0,1 2 0,-2 0 0,-2 2 0,-1 0 0,1-1 0,5 10 0,-1-2 0,-5-8 0,-2 1 0,2-3 0,6 3 0,0-1 0,-6-4 0,-2 3 0,-2-3 0,-6 0 0,0 0 0,8 10 0,-4-1 0,-13-10 0,-5-2 0,5-2 0,-3-1 0,-7 1 0,-6 1 0,-1-4 0,3-8 0,0-4 0,-1 1 0,-1 3 0,1 1 0,-1-2 0,0-4 0,-1-1 0,1-3 0,-9-6 0,2 0 0,-5 10 0,-1-1 0,2-9 0,2-2 0,-5 8 0,-2-8 0,37 0 0,-3 0 0,15 0 0</inkml:trace>
  <inkml:trace contextRef="#ctx0" brushRef="#br0" timeOffset="227266">17816 16545 24575,'-20'0'0,"4"16"0,1 19 0,-2-9 0,-2 3 0,6 3 0,1 5 0,-2-4 0,-12 2 0,1 1 0,11 0 0,3 5 0,1-3 0,0 4 0,0-1 0,-6 3 0,1 2 0,12 1 0,2 0 0,-7-3 0,0 0 0,7 4 0,2 2 0,-1-15 0,0 1 0,0-1 0,0 14 0,0 0 0,0-15 0,0 1 0,0 0 0,-1 14 0,2 0 0,3-14 0,2 0 0,0 0 0,4 15 0,0-2 0,-1-3 0,1-1 0,7-4 0,-2-2 0,-14-10 0,2-1 0,11 7 0,3-1 0,3 6 0,-1-4 0,12-4 0,-27-27 0,12 28 0,0-28 0,-12 11 0,11-15 0,-15 0 0</inkml:trace>
  <inkml:trace contextRef="#ctx0" brushRef="#br0" timeOffset="228610">18010 18203 24575,'0'-33'0,"0"0"0,-1-2 0,1-3 0,1-3 0,1 3 0,2-3 0,1 0 0,-1-2-820,0-4 1,0-3 0,1 1 0,2-1 632,1 11 0,3 0 0,0 0 1,0 1-1,-1-1 187,0-6 0,-1 1 0,0 0 0,2 1 25,2 2 0,1 1 0,-1 1 0,-2 0-25,-3-7 0,-2 2 0,0 1 471,1-8 1,1 4-472,1 11 0,-2 3 0,-3-10 0,12 24 2111,-16 3-2111,0 16 1057,0 0-1057,7 0 0,11 31 0,10 1 0,-10 0 0,-1 4 0,-7 3 0,-1 1 0,8-3 0,-2 0 0,-13 7 0,0-2 0,5-13 0,1-3 0,1 4 0,-2-1 0,-6-2 0,2-1 0,12 4 0,1 3 0,-5 10 0,-2 0 0,0-14 0,1 1 0,6 11 0,0 0 0,-7-17 0,1-1 0,8 4 0,0-1 0,1 17 0,-3-8 0,-16-15 0,0-4 0,0-16 0</inkml:trace>
  <inkml:trace contextRef="#ctx0" brushRef="#br0" timeOffset="229676">18010 17657 24575,'44'0'0,"0"0"0,1 0 0,-3-3 0,-1 0 0,-1 1 0,10 1 0,-2 0 0,-2-3 0,-5 0 0,-2 4 0,8-16 0,-43 12 0,27-11 0,-27 15 0,27 0 0,-27 0 0,12-16 0,-16 12 0,16-12 0,-12 16 0,11 0 0,-15 0 0</inkml:trace>
  <inkml:trace contextRef="#ctx0" brushRef="#br0" timeOffset="230609">19050 17727 24575,'0'43'0,"0"0"0,0-6 0,0 1 0,0 1 0,0 3 0,0 0 0,0 1-578,0 7 1,0 0 0,0-1 577,0-5 0,0-2 0,0-2 0,1 11 0,-2-4 280,-3-11 1,0-4-281,3 11 286,-7-7-286,8-17 0,0-3 0,-16-16 0,12 0 0,-12 0 0</inkml:trace>
  <inkml:trace contextRef="#ctx0" brushRef="#br0" timeOffset="232658">19191 16951 24575,'0'34'0,"0"0"0,0 0 0,4-1 0,1 0 0,2 3 0,1 1 0,0 2 0,2 1 0,-1-1-1069,4 7 0,-1 0 0,3-1 1069,1 1 0,2-1 0,-1-3 0,1 4 0,-1-4 504,-7-1 1,-1-7-505,7-11 526,-16 24-526,0-43 0,0 12 0,0-63 836,-6 23 0,-4-3-836,0-5 0,-2-4 0,-1 0 0,1-1 0,-1-2 0,-1 1-567,-2 0 1,-2-1-1,1-1 567,-1-6 0,0-1 0,3 1 0,6 6 0,3 1 0,-2 0-190,-8-2 1,-2 0 0,4 2 189,11-11 0,3 2-36,-9 3 0,2 1 36,6-3 0,2 0 0,-1 10 0,0 0 0,0-7 0,0 2 0,0 13 0,0 3 820,0-5 1,0 3-821,0 6 617,16-17-617,19 20 41,-9 8 0,3 2-41,13-1 0,2 4 0,-3 11 0,0 6 0,4 7 0,-2 7-239,-14-4 1,-3 4 0,-2 2 238,-4 3 0,-2 3 0,-1 2 0,2 4 0,-2 2 0,-2 0 0,-6-2 0,-3 0 0,-2 1 0,-1 6 0,-2 1 0,-5-1 0,-4-6 0,-5-1 0,-1-1 0,-2 1 0,-2 0 0,-3-3 0,-2-5 0,-2-2 0,3-1 0,-2 12 0,1-1 0,-11-3 0,3-2 0,15-5 0,1-3 0,-11-6 0,1-5 0,5 1 0,4-16 0,32-16 715,19-19-715,-12 9 0,1-3 0,10-7 0,1 2 0,-12 9 0,1 3 0,9-4 0,1 3 0,5-5 0,-14 18 0,1 1 0,9-7 0,0 16 0,1 16 0,-14-4 0,-1 3 0,-2 9 0,-1 5 0,4 10 0,-1 0 0,-2-10 0,-3 1 0,-5 12 0,-2-2 0,7 0 0,-14-14 0,-4-1 0,-14 2 0,-8-3 0,-3 1 0,3 0 0,-3-3 0,-4-8 0,-5-2 0,3 1 0,0 13 0,-1-5 0,2-16 0,-4-6 0,2 1 0,0 8 0,2 0 0,4-7 0,3-2 0,1 1 0</inkml:trace>
  <inkml:trace contextRef="#ctx0" brushRef="#br0" timeOffset="234345">19826 16069 24575,'36'31'0,"0"1"0,0-1 0,0 0 0,0 1 0,0-1 0,-2 1 0,1-1 0,-2 0 0,1 1 0,-1 1 0,0 0 0,1 3 0,0 1 0,-1 1 0,0 0 0,-1-1 0,-2-1-656,0-1 1,-2-2-1,0 1 1,-1-1 0,-1 2 330,1 3 1,-1 0 0,0 2 0,-2-2 0,-2 0 324,0 2 0,-3-2 0,0 1 0,0 1-137,-1-2 1,0 0-1,0 2 1,-1-1-1,-2 0 137,0 5 0,-1 0 0,-2 0 0,-2 0 0,-1 0 0,-2 0 0,-1 0 0,-1-1 0,1-4 0,-2-1 0,1 0 0,-2 0 138,1 12 1,-1 0 0,-2-1-139,-2-7 0,-2-1 0,-1-1 0,-1-1 0,0-1 0,-3-1 0,-4 9 0,-3-2 0,-2-3 0,-1-4 1121,0-9 1,1-3-1122,-3 18 1884,4-23-1884,16-4 1038,-15-1-1038,11-11 0,-12 12 0,16-16 0</inkml:trace>
  <inkml:trace contextRef="#ctx0" brushRef="#br0" timeOffset="235310">21220 17198 24575,'45'0'0,"0"0"0,1 0 0,3 0 0,-1 0 0,-5 0 0,-1 0 0,2 0-546,3 0 1,2 0 0,0 0 0,-5 0 545,6 0 0,-4 0 350,4 0 0,-2 0-350,-12 0 0,-6 0 90,-10 0 0,-4 0 0,-16 0 0</inkml:trace>
  <inkml:trace contextRef="#ctx0" brushRef="#br0" timeOffset="236560">21520 17727 24575,'35'0'0,"0"0"0,1 0 0,5 1 0,0-2 0,3-7 0,-4 0 0,7 4 0,-20-4 0,-3 1 0,-4 7 0,11-16 0,-27 12 0,27-11 0,-27 15 0,12 0 0,0 0 0,-12 0 0,27-8 0,-27 6 0,12-6 0,-16 8 0,0 0 0</inkml:trace>
  <inkml:trace contextRef="#ctx0" brushRef="#br0" timeOffset="238226">22702 16581 24575,'0'39'0,"0"0"0,0 0 0,0-2 0,0 1 0,0 1 0,0 0 0,-1-2 0,1 0 0,0 0 0,1 3-656,1 1 1,1 3-1,1 1 1,0-1 0,-2-2 527,-1-3 1,-1-2-1,1-1 1,1 2 127,4 9 0,3 2 0,0 0 0,-1-2 0,-3-6 0,-1-1 0,0-1 0,2 0 0,2 0 0,2-1 0,-1-1 0,-1-2 327,-1 1 0,-1-3 0,1 0-327,4 2 0,1-1 0,-4-3 663,-4 16-663,12-12 0,-16-3 0,0-28 1974,0-20-1974,1-12 0,-2-7 0,-7-2 0,-4-5 0,1-2-563,5 5 1,1 0-1,0-2 1,-3-1 562,-3 4 0,-3-1 0,-1 0 0,1 0 0,1 0 0,2-6 0,2 0 0,0 0 0,-1 0-437,-2-3 1,-1 0 0,-1 0 0,2 2 436,2 6 0,1 3 0,0-1 0,2 0-210,1-4 0,2 0 1,0 0-1,-2 3 210,-4 0 0,-2 3 0,3-1-36,7-5 0,3-2 0,-4 5 36,-13 1 0,1 2 1029,12-8 1,2 1-1030,-7 11 0,0 2 931,7 3 1,2 1-932,-1-17 523,0 17 0,0 1-523,0-15 143,16 5-143,3 4 0,17 11 0,-12 10 0,3 1 0,0-1 0,1 4 0,7 10 0,0 8 0,-2 2 0,-3 7 0,-3 12 0,-1 4 0,-5-10 0,0 0 0,-4 2 0,-8 4 0,-3 3 0,2-1 0,8-3 0,2 0 0,-5 2 0,-9 0 0,-5 2 0,2-1 0,9 15 0,-4-2 0,-13-13 0,-4 1 0,-3-3 0,-3 9 0,-5-1 0,3-12 0,-2 0 0,-2-1 0,-10 9 0,-2-4 0,2-5 0,3-1 0,11 0 0,-1-3 0,-4-13 0,1-2 0,3 14 0,1-21 0,3 6 0</inkml:trace>
  <inkml:trace contextRef="#ctx0" brushRef="#br0" timeOffset="239401">23372 16245 24575,'-5'44'0,"-1"-1"0,1 0 0,3-2 0,2 3 0,0 0 0,-2 1 0,0-6 0,-2 0 0,0 1 0,1 1 0,1 0-656,0 7 1,2 1-1,1 0 1,-1 1 0,1-1 303,-2-2 0,1 0 0,-1-1 0,2 0 0,0-1 352,1-1 0,1-1 0,0-1 0,1 1 0,-1-1 0,0 0 0,0 0 0,0 0 0,2-1 0,1 0-182,4 5 0,3-1 0,1-1 0,0-1 182,-1-2 0,0-1 0,1 0 0,1 0 0,1-1 0,3 1 0,-1-1 0,-1-2 0,2 3 0,-1-1 0,0-1 213,2 1 1,-1-2 0,1 1-214,-3-3 0,0 1 0,2-3 0,1-5 0,2-1 0,-1 0 0,-3 2 0,0 1 0,0-3 0,8 2 0,-1-3 1164,2 1 0,-3-3-1164,0-4 0,7-5 0,-31-15 0</inkml:trace>
  <inkml:trace contextRef="#ctx0" brushRef="#br0" timeOffset="240812">23672 17727 24575,'0'-39'0,"0"0"0,0 6 0,0-2 0,0-1 0,0-4 0,0-1 0,0-4-820,0 1 1,0-4 0,0-1 0,0 0 662,-1 3 1,1 1 0,0-1 0,1-1 156,1 3 0,1-2 0,1 0 0,0 1 0,-2 1 0,-1-3 0,-1 2 0,1 1 0,1-1 0,5 1 0,2-1 0,0 2 0,-2 1 144,-6-4 1,-1 1 0,3 3-145,6 5 0,4 1 0,-4 3 403,-7-4 1,0 3-404,6 7 0,0 3 0,-8-3 0,0 9 1987,0 10-1987,0 8 0,15 40 0,-4-6 0,0 8 0,3 1-237,-2-6 1,2 0-1,1 2 1,-2 1 236,-1-3 0,-1 2 0,0 1 0,-1 0 0,1-2 0,2 6 0,0 1 0,0-3 0,-1 0 0,1 1 0,-1-1 0,-1 0-101,-4 2 0,-2 1 1,2-5 100,6-1 0,-2-3 0,-10 6 0,0-2 0,6-1 0,-6-13 0,-2-1 0,1 3 1593,0 21-1593,0-18 329,0 4-329,0-3 0,0-28 0,0 11 0,0 1 0,0-12 0,0 12 0</inkml:trace>
  <inkml:trace contextRef="#ctx0" brushRef="#br0" timeOffset="241960">23742 17057 24575,'36'0'0,"-1"0"0,-16 0 0,-3 0 0,0 0 0,-12 0 0,11 0 0,-15 0 0,0 0 0,16 0 0,-12 0 0,12 0 0,-1 0 0,-11 0 0,12 0 0</inkml:trace>
  <inkml:trace contextRef="#ctx0" brushRef="#br0" timeOffset="243212">24183 16422 24575,'8'30'0,"0"1"0,2-2 0,2 3 0,1 1 0,4 3 0,2 0 0,0 1-670,-1 2 0,1 0 1,-1 1 669,2 5 0,0 2 0,-1-4 0,0 1 0,-1-2 195,-3-8 0,0 1 1,-2-2-196,-3 4 0,0-3 173,5-2 0,1-1-173,-6-4 0,0-1 0,9 17 0,-3-8 1028,-16 0-1028,0-15 49,0 11-49,16-27 0,-12 12 0,11-16 0,-15 0 0</inkml:trace>
  <inkml:trace contextRef="#ctx0" brushRef="#br0" timeOffset="245342">24589 16581 24575,'0'35'0,"0"0"0,-1 0 0,2 1 0,5 10 0,4 2 0,-2-3 0,3 2-425,0-10 1,1 2 0,1-1 424,5 7 0,-1 0 207,-7-1 1,-1-2-208,7 5 211,-16-14-211,0-9 0,0-20 0,0-4 647,0-28-647,1-4 0,-2-4 0,-6-4 0,-2-3 0,3 9 0,-1-2 0,1 1 0,-3-15 0,-2 2 0,-6 3 0,3 1 0,11 5 0,2 0 0,-7 3 0,0 1 0,7 0 0,2 0 0,-1 7 0,0 1 0,0-3 0,0 1 0,0-8 0,16-6 0,-12 23 0,27 5 0,-27-1 0,27 12 0,-11-12 0,0 16 0,11 16 0,-19 19 0,4-13 0,1 3 0,-2 16 0,-2 3 0,-3-11 0,-1 0 0,0 2 0,-2 1 0,-6-2 0,-2-2 0,1 8 0,1-14 0,-2-1 0,-15-6 0,-3 5 0,-9-7 0,-5-5 0,21 4 0,-19-16 0,27 0 0,4 0 0,4 0 0,27 0 0,-19 0 0,21 0 0,-5 0 0,7 15 0,0-11 0,-15 28 0,11-13 0,-27 1 0,12 11 0,-16-11 0,15 15 0,-11-15 0,12 11 0,-16-11 0,0 15 0,0 0 0,-16-15 0,-3 3 0,-17-5 0,1 9 0,10-16 0,-1-2 0,-5 7 0,-3-16-820,11 0 1,19 0 0,-12 0 0</inkml:trace>
  <inkml:trace contextRef="#ctx0" brushRef="#br0" timeOffset="247144">24801 16245 24575,'7'36'0,"0"-3"0,4 0 0,9-8 0,3 1 0,-5 6 0,0 3 0,1-2 0,9 1 0,-1-1 0,-8 1 0,-3 2 0,-4-3 0,-2 2 0,0-5 0,0-6 0,-1-1 0,0 22 0,2 1 0,5-11 0,-1-2 0,-12 0 0,-2 1 0,7 9 0,0 0 0,-7-7 0,-2-1 0,1-8 0,0 1 0,0 2 0,0-2 0,0 10 0,0-9 0,0 0 0,0 11 0,1-7 0,-2 0 0,-15 6 0,6-6 0,0 1 0,1-10 0,-1-1 0,-6 11 0,1 1 0,4-12 0,2 1 0,0 10 0,-2-2 0,-5-11 0,1-2 0,11 16 0,-27-4 0,27-27 0,-12 27 0,16-27 0,0 12 0,0-16 0,0 16 0,0-12 0,0 27 0,-16-27 0,12 19 0,-11-21 0,15 6 0</inkml:trace>
  <inkml:trace contextRef="#ctx0" brushRef="#br0" timeOffset="248644">25065 16686 24575,'0'20'0,"0"11"0,0-11 0,0 15 0,16-15 0,-12-4 0,11-16 0,-15-16 0,0-4 0,0-15 0,0 15 0,0 5 0,0 15 0</inkml:trace>
  <inkml:trace contextRef="#ctx0" brushRef="#br0" timeOffset="251075">22102 18644 24575,'-16'-39'0,"7"13"0,-1 5 0,-10 17 0,-11-12 0,27 16 0,-12 0 0,0 16 0,12 4 0,-11 15 0,-1 0 0,12 1 0,-12-1 0,16 0 0,0-15 0,0-5 0,0-15 0,0 16 0,16 4 0,-12-1 0,12-3 0</inkml:trace>
  <inkml:trace contextRef="#ctx0" brushRef="#br0" timeOffset="253491">22190 18680 24575,'-45'19'0,"15"-2"0,1-2 0,-10-12 0,13 13 0,1 0 0,-10-12 0,15 11 0,-11 1 0,27-12 0,-12 12 0,16-1 0,0-3 0,0 6 0,0 5 0,16-3 0,-12-1 0,27-3 0,-27-16 0,12-16 0,-1-27 0,-12 16 0,-2-2 0,7-3 0,0 1 0,-7 4 0,-2 3 0,1-11 0,-16 15 0,12 4 0,-11 16 0,15 0 0,0 0 0,-16 0 0,12 16 0,-12 4 0,16 15 0,0-16 0,0 13 0,0-28 0,0 11 0,16-15 0,-12 16 0,12-12 0,-16 12 0,15-1 0,5-3 0,15 6 0,-15 5 0,11-19 0,-27 12 0,-19-32 0,-9 4 0,-11-21 0,19 21 0,16-3 0</inkml:trace>
  <inkml:trace contextRef="#ctx0" brushRef="#br0" timeOffset="255616">22296 18309 24575,'0'39'0,"0"1"0,4-7 0,3 3 0,-2-2 0,-4 9 0,1 1 0,8-5 0,3 2 0,-4-4 0,-7-6 0,0-3 0,6 7 0,-1-3 0,-7-5 0,0-9 0,0-10 0,0-8 0,0 15 0,0-11 0,0 12 0,0-16 0,0 0 0,0 16 0,0-13 0,0-26 0,0-18 0,0-4 0,0-4 0,1 4 0,-2 0 0,-6 0 0,-1-1 0,7-1 0,-2 0 0,-13 3 0,0 0 0,15 2 0,-1 2 0,-14 3 0,0 3 0,14 8 0,0 1 0,-13-10 0,15 0 0,0-8 0,0 21 0,0-1 0,0 7 0,15 12 0,21-27 0,3 27 0,-14-4 0,1 0 0,9 8 0,8 0 0,-6 16 0,-9-12 0,3 27 0,-27-27 0,12 12 0,-16-9 0,0-5 0,0 22 0,15-4 0,-11-1 0,12 12 0,-16-11 0,0 0 0,0 11 0,0-11 0,-13 12 0,-5 2 0,-6 9 0,-4-8 0,-3-3 0,-6-5 0,15-10 0,1 0 0,-14 10 0,-1-7 0,17-5 0,3-15 0,16 0 0,0 0 0</inkml:trace>
  <inkml:trace contextRef="#ctx0" brushRef="#br0" timeOffset="256777">22966 18062 24575,'0'34'0,"0"-1"0,0 3 0,0 2 0,0-4 0,0 2 0,0 0-353,0 2 0,0 0 1,0 0 352,0-2 0,0 0 0,0 0 0,0 2 0,0 0 0,0-1 0,0 10 0,0-4 173,-1-6 0,2-3-173,6-3 0,2-3 176,10 9-176,1 6 0,11-8 0,-11-15 536,0 11-536,9-12 0</inkml:trace>
  <inkml:trace contextRef="#ctx0" brushRef="#br0" timeOffset="259636">23178 18344 24575,'0'30'0,"0"-1"0,0 3 0,0 3 0,0 2 0,-1 7 0,1 2 0,1 1-547,2-9 1,0 1 0,2-1 0,0 0 546,0 12 0,1-2 0,2-7 350,1-11 1,2-9-351,4-9 180,-13-33 1,-4-13-181,2-5 0,0 0 0,0 10 0,0 1 0,0-10 0,0 1 1123,0-2-1123,0 14 0,0-1 0,0-9 0,0 0 0,0 15 0,0-11 0,0 27 0,0-12 0,0 1 0,0 11 0,0-20 0,0 6 0,0-9 0,0-8 0,0-1 0,0 1 0,0 10 0,0-1 0,0-1 0,0-1 0,0 1 0,0-1 0,0 2 0,0 2 0,0-4 0,0 10 0,0-5 0,16 19 0,-12-12 0,12 16 0,-16 0 0,8 0 0,-7 0 0,7 0 0,8 0 0,-12 0 0,12 0 0,-1 0 0,5 16 0,-1 11 0,13-5 0,-28 17 0,11-19 0,-15-1 0,0-3 0,0-16 0,0 16 0,-15-12 0,-5 27 0,-15-11 0,0-1 0,7 13 0,11-13 0,-7 1 0,4 11 0,1-11 0,3-1 0,16-3 0,0-16 0,0 0 0,16-16 0,3 12 0,9-11 0,-4 6 0,1 2 0,6 3 0,-6-4 0,1 0 0,9 8 0,-8-1 0,-3 2 0,0 15 0,23-12 0,-27 27 0,-1-27 0,-3 28 0,-16-28 0,0 11 0,0-7 0,0-6 0,0 22 0,0-5 0,0 1 0,0 27 0,0-24 0,0 10 0,0 1 0,0 5 0,-7-13 0,-2-1 0,-10 10 0,-7-25 0,1 0 0,1 21 0,-23-27 0,12 20 0,-4-22 0,13 2 0,1 0 0,-3-4 0,11 0 0,9 0 0,8 0 0,0 0 0</inkml:trace>
  <inkml:trace contextRef="#ctx0" brushRef="#br0" timeOffset="260678">23707 17868 24575,'32'31'0,"1"-1"0,-1 0 0,0 1 0,-2-2 0,1 3 0,-1-1 0,-3-2 0,-4-3 0,1 2 0,-2-1 0,2 3 0,2 4 0,-6 0 0,-8 4 0,-4 2 0,-1-6 0,-1 3 0,0 0-404,0 1 1,0 2 0,-2-1 403,-2 2 0,-2 0 0,-2-1 0,-5 10 0,-2-2 197,1-4 1,-3 0-198,-2-12 0,-2 1 0,0-4 0,-4 1 0,3-6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12:15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10725 15240 24575,'45'0'0,"0"0"0,2 0 0,0 0 0,-3 0 0,0 0 0,5 0 0,0 0 0,-14 0 0,1 0 0,-1 0 0,15 1 0,-2-2 0,-3-7 0,-2 0 0,-10 7 0,-3-2 0,-4-5 0,-1 1 0,10 7 0,0 0 0,1 0 0,-1 0 0,-15 0 0,-5 0 0,-15 0 0</inkml:trace>
  <inkml:trace contextRef="#ctx0" brushRef="#br0" timeOffset="4740">11307 14887 24575,'27'0'0,"7"0"0,-7 0 0,8 0 0,1 0 0,-17 16 0,13-12 0,-13 27 0,1-11 0,11-1 0,-27 13 0,12-28 0,-1 27 0,5-11 0,15 15 0,-15 0 0,3 0 0,-5 1 0,9-1 0,-7-15 0,11 3 0,-11-21 0,0 6 0,-5-8 0,-15 0 0,0 0 0,0 16 0,0-12 0,0 27 0,-31-12 0,9 6 0,-3 1 0,-18-6 0,-2 0 0,17 1 0,2 3 0,-3-3 0,-4-6 0,-2-4 0,1 2 0,-4 13 0,2-1 0,4-6 0,1-2 0,4-8 0,5 1 0,11 14 0,-21-22 0,28 6 0,-11-8 0,15 0 0,0 0 0</inkml:trace>
  <inkml:trace contextRef="#ctx0" brushRef="#br0" timeOffset="8444">10795 9790 24575,'36'0'0,"-11"0"0,1 0 0,21 0 0,-6-2 0,2 4 0,-10 4 0,1 3 0,-1-2 0,3-1 0,-4 1 0,-2 3 0,-1-1 0,10-1 0,-3 0 0,1 8 0,6-12 0,-23 11 0,-5-30 0,-46-5 0,16-4 0,-1-3 0,-16 3 0,-5 1 0,-3-3 0,2-1 0,8 5 0,1 1 0,-7 3 0,5 1 0,12-3 0,-13 5 0,44 15 0,-8 0 0,17-1 0,9 2 0,4 5 0,2 3 0,2 0 0,-1 2 0,2 6 0,0 1 0,-3-8 0,-3 0 0,-9 2 0,-1-1 0,3-10 0,-1 0 0,10 23 0,-15-20 0,11 11 0,-27-15 0,12 16 0,-16 4 0,0-1 0,0 13 0,0-13 0,-16 16 0,7-9 0,-2-1 0,-5-5 0,-3 0 0,1 5 0,1 1 0,-3 9 0,-11-16 0,27-3 0,-27-8 0,27-6 0,-35 21 0,17-19 0,-21 12 0,23-16 0,5 0 0,15 0 0,0 0 0</inkml:trace>
  <inkml:trace contextRef="#ctx0" brushRef="#br0" timeOffset="11392">12753 9525 24575,'0'43'0,"0"0"0,0 0 0,0 4 0,0 1 0,0 0 0,0-8 0,0 0 0,0 1 0,0-1-419,0 0 1,0 1 0,0-1 0,0-2 418,0 3 0,0-2 0,0-2 271,0 10 0,0-7-271,0-5 276,0-19-276,0-16 0,0 0 0,0-16 855,0-19-855,0 8 0,0-1 0,1-7 0,-2-1 0,-6-3 0,-1 0 0,6 3 0,0-1 0,-7-3 0,2 2 0,6 10 0,2 1 0,-1 1 0,0 1 0,0-10 0,0 0 0,0-1 0,0 9 0,0 9 0,16-5 0,3 19 0,17-28 0,-12 22 0,2 1 0,5-1 0,1 0 0,4 1 0,1 3 0,-5 5 0,-2 2 0,-2-1 0,-5 0 0,-3 0 0,11 15 0,-27 5 0,12 15 0,-16-7 0,-16 5 0,-3-6 0,2-1 0,-2-1 0,-16-1 0,18 1 0,-1-3 0,-17-18 0,-1 27 0,9-11 0,9-1 0,10-3 0</inkml:trace>
  <inkml:trace contextRef="#ctx0" brushRef="#br0" timeOffset="13141">13529 9560 24575,'0'36'0,"0"-1"0,-15 8 0,11-6 0,-12 6 0,15-18 0,2 1 0,-1 1 0,0 1 0,0 7 0,0 1 0,0-1 0,0 0 0,-1 4 0,2 1 0,5-4 0,4 0 0,6 4 0,3-1 0,0-11 0,1-2 0,7 1 0,-3-3 0,-4 12 0,3-17 0,-5 13 0,9-28 0,9 27 0,-17-27 0,13 12 0,-28-16 0,11 0 0,-15 0 0,0 0 0</inkml:trace>
  <inkml:trace contextRef="#ctx0" brushRef="#br0" timeOffset="15432">13935 9790 24575,'0'35'0,"0"-3"0,0 2 0,0 3 0,0 1 0,0 10 0,0 2 0,0-16 0,0 1 0,0 0 0,0 14 0,0 0 0,0-14 0,0 1 0,0-1 0,0 7 0,0-2 0,0-3 0,0-5 0,0-5 0,0 4 0,0-27 0,0 12 0,0-16 0,0 0 0,16 0 0,-12 0 0,43 0 0,-16 0 0,2 1 0,3-2 0,-5-7 0,0 0 0,-2 7 0,-3-2 0,10-12 0,-5 15 0,-27 0 0,11 0 0,-15 0 0</inkml:trace>
  <inkml:trace contextRef="#ctx0" brushRef="#br0" timeOffset="16867">13794 10195 24575,'35'0'0,"-9"0"0,-1 0 0,14 0 0,-3-15 0,-5 11 0,-27-12 0,12 16 0</inkml:trace>
  <inkml:trace contextRef="#ctx0" brushRef="#br0" timeOffset="17936">14711 10336 24575,'0'47'0,"0"0"0,0-11 0,0 0 0,0 0 0,0-2 0,0 0 0,0 0 0,0 6 0,0 0 0,0-2 0,0 0 0,0-2 0,0 4 0,0-1 0,0-12 0,0-1 0,0 17 0,0-8 0,-16 0 0,13-15 0,-13-4 0,16-16 0,0 0 0,0 0 0</inkml:trace>
  <inkml:trace contextRef="#ctx0" brushRef="#br0" timeOffset="20057">15276 9701 24575,'-47'0'0,"-2"0"0,21 0 0,-7 0 0,9 0 0,1 0 0,1 0 0,-23 8 0,43-6 0,-27 22 0,27-5 0,-27 17 0,27-1 0,-3-10 0,-2 1 0,-6 13 0,12-14 0,2 1 0,-8 0 0,2-1 0,7 22 0,0-20 0,0-1 0,0 17 0,16-23 0,-12 11 0,11-27 0,1 27 0,-12-27 0,27 28 0,-11-29 0,15 13 0,0-16 0,1 0 0,-11 0 0,1 0 0,21 0 0,-21 0 0,0 0 0,18 0 0,-9 0 0,-16 0 0,13 0 0,-13-16 0,1 13 0,-4-13 0</inkml:trace>
  <inkml:trace contextRef="#ctx0" brushRef="#br0" timeOffset="21340">15452 9596 24575,'25'25'0,"1"1"0,-6-11 0,-1 1 0,3 15 0,-1 3 0,-3-12 0,-2 3 0,-1 16 0,-3 4 0,-2-8 0,0 0 0,7 10 0,-3 0 0,-11-10 0,-2-1 0,7 3 0,0 0 0,-8-3 0,0-1 0,1 0 0,-2 0 0,-6 1 0,-2-1 0,0-7 0,-2-1 0,-6 3 0,-1-1 0,-9 8 0,10-14 0,0-3 0,-10 0 0,7 11 0,5-27 0,15 12 0,0-16 0</inkml:trace>
  <inkml:trace contextRef="#ctx0" brushRef="#br0" timeOffset="26190">12859 11113 24575,'43'0'0,"-6"0"0,-1-7 0,3-2 0,-2 0 0,0-2 0,-5 0 0,0-1 0,2 0-591,5 0 0,1 0 0,1 1 591,3-2 0,0 1 0,1 1 0,0 2 0,0 0 0,2 0-303,-5 1 0,1-1 1,1 1-1,-2 0 303,7-2 0,-2 2 0,2-2 0,-6 2 0,0-1 0,2 0 0,-2 0 0,0 0 0,-1 0 0,0 0 0,0 1 0,0-2 0,0 1 0,0 0 0,0 1 0,2 3 0,0 1 0,-1 0 0,1-2 0,0-5 0,0-3 0,1 1 0,-2 4 0,-1 5 0,-1 4 0,0 0 0,-2-4 0,7-10 0,-2-4 0,-1 3 134,-5 8 0,0 2 0,-4-3-134,3-9 0,-2-1 0,5 8 0,-1 0 0,-4-6 0,0 1 0,9 13 0,-1 0 0,-10-10 0,0 1 0,9 8 0,1 4 0,-4-5 0,0 0 0,6 3 0,0 2 414,-7 0 1,-1-2-415,3-7 0,-6 0 1415,-12 4-1415,17-11 84,-35 15 1,11 0-1,-15 0 1</inkml:trace>
  <inkml:trace contextRef="#ctx0" brushRef="#br0" timeOffset="27985">14200 11589 24575,'0'45'0,"0"0"0,0-6 0,0 2 0,0 0 0,0 4 0,0-1 0,0-6 0,0 1 0,0-3 0,0 11 0,0-2 0,0 3 0,0-2 0,0-10 0,0-1 0,0 1 0,0-1 0,0-7 0,0-2 0,0 2 0,0-5 0,0-3 0,0 11 0,0-42 0,0 7 0,1-24 0,-2-11 0,-7 3 0,0-2 0,7 3 0,1-1 0,-3 1 0,-13-8 0,1 3 0,12 6 0,2 0 0,-7 3 0,0 3 0,8-11 0,0 14 0,0-1 0,0-8 0,0 1 0,0-10 0,0 9 0,0 2 0,0 4 0,0-5 0,16-10 0,-12 19 0,27-7 0,-27 15 0,27-4 0,-11-15 0,3 24 0,5 3 0,2-9 0,3 2 0,2 12 0,2 2 0,4-7 0,-3 1 0,1 7 0,8 0 0,-28 15 0,1-11 0,-4 12 0,-16 0 0,0-12 0,0 27 0,0 4 0,-14-16 0,-4 1 0,0 10 0,-3-1 0,-16-1 0,-4-3 0,5-2 0,-1 1 0,6-2 0,-1 2 0,1-3 0,-7-1 0,2-1 0,0 8 0,1-3 0,8-14 0,3-1 0,-11 23 0,15-28 0,5 11 0</inkml:trace>
  <inkml:trace contextRef="#ctx0" brushRef="#br0" timeOffset="29384">14905 11448 24575,'0'43'0,"0"0"0,0 5 0,0 2 0,0-14 0,0 0 0,0 0 0,0 13 0,0 0 0,0-15 0,0 0 0,0 0 0,0 8 0,0-2 0,0-3 0,0-2 0,0-4 0,0-3 0,0 7 0,0 1 0,0-17 0,16 13 0,3-28 0,6 19 0,1 1 0,14-16 0,-15 14 0,1 3 0,9-6 0,0 1 0,-15 11 0,3-27 0,-21 27 0,22-27 0,-20 12 0,11-16 0,-15 0 0,0 0 0,0 0 0</inkml:trace>
  <inkml:trace contextRef="#ctx0" brushRef="#br0" timeOffset="39482">15311 11412 24575,'0'36'0,"0"-12"0,0 3 0,0 15 0,0 2 0,0-9 0,0 0 0,0 7 0,0 1 0,0-5 0,0-2 0,0-8 0,0 3 0,0 13 0,0 6 0,0-3 0,-1-4 0,2-2 0,2-4 0,3 1 0,1-3 0,2 1 0,1-5 0,10 8 0,11-4 0,-11-3 0,4-29 0,3-3 0,12 16 0,-14-14 0,1-4 0,17-14 0,-6-3 0,-6-13 0,-3-3 0,-4 8 0,-6-7 0,-5 5 0,-13 25 0,0-12 0,0 16 0,0-15 0,0 11 0,0-12 0,0 16 0</inkml:trace>
  <inkml:trace contextRef="#ctx0" brushRef="#br0" timeOffset="40353">15205 12100 24575,'35'-19'0,"1"3"0,-1 16 0,0 0 0,0 0 0,-15 0 0,-4 0 0,-16 0 0</inkml:trace>
  <inkml:trace contextRef="#ctx0" brushRef="#br0" timeOffset="41752">15417 11077 8191,'15'-19'0,"21"3"1638,-10 15 0,3 2-745,1-2 1,2 2 515,10 5 0,1 4-1409,-10-3 0,0 5 0,-4 8 0,1 6 0,1 2 0,-3-4 0,8 5 0,-2 1 308,-8-4 1,0 4 0,0 1 0,-4-2-309,3 11 0,-3-2 0,5-3 0,-3 5 0,-13 4 0,-7 5 0,1-1 0,1-14 0,-1-3 0,0 4 0,-4 12 0,-2 4 0,1-4 0,0 0 0,0-4 1638,0-6 0,0-4 1631,0 10-3269,0-9 0,0-22 0,-16 3 0,12-15 723,-43 16-723,8-12 0,-8 11 0,12-13 0,5-4 0,14 2 0,-15 0 0</inkml:trace>
  <inkml:trace contextRef="#ctx0" brushRef="#br0" timeOffset="42900">16387 10301 8191,'27'0'0,"-15"0"1638,26 0 0,6 0-745,-16 0 1,-1 0 515,8 0 0,1 0-1409,2 0 0,2 0 859,3 0 1,2 0-860,2 0 0,3 0 0,-2 0 0,-10 0 0,-3 0 0,2 0 0,9 1 0,2 0 0,-7-3 0,-7-6 0,-5 0 1638,-2 7 0,-3-1-819,11-14 0,-15 16 0,-4 0 0</inkml:trace>
  <inkml:trace contextRef="#ctx0" brushRef="#br0" timeOffset="43983">16704 10971 24575,'43'0'0,"-17"0"0,1 0 0,3 0 0,3 0 0,0 0 0,2 0 0,-1 0 0,9 0 0,0 0-416,-4 1 0,2 0 0,-1-3 416,-2-2 0,0-2 0,-1 1 0,11 3 0,-1 0 203,1-10 1,-2 0-204,-10 11 0,-4 0 207,0-7-207,15 8 0,-43 0 0,11 0 0</inkml:trace>
  <inkml:trace contextRef="#ctx0" brushRef="#br0" timeOffset="49917">18680 9860 24575,'-41'-16'0,"9"13"0,8-6 0,-3 2 0,2 6 0,-1 2 0,-13-1 0,6 0 0,0 0 0,-7 0 0,11-1 0,0 2 0,-9 15 0,-5-13 0,24 29 0,-5-22 0,1-1 0,-1 27 0,-2-26 0,1-1 0,6 23 0,3-13 0,0 1 0,12 11 0,-11-11 0,15 7 0,0 22 0,0-17 0,0 3 0,15-4 0,-11-11 0,18-10 0,3-1 0,-1 7 0,8-14 0,2-4 0,13 2 0,-13 0 0,1 0 0,-3 0 0,-1 0 0,-3 0 0,-1 0 0,8 0 0,-4 0 0,-27 0 0,12 0 0,0 0 0,-13-16 0,29-3 0,-22-5 0,-1-3 0,9 3 0,0 1 0,-8-4 0,-1 1 0,7 3 0,0 3 0,-5 0 0,7-11 0,-10 27 0,-8-12 0</inkml:trace>
  <inkml:trace contextRef="#ctx0" brushRef="#br0" timeOffset="52250">18927 10530 24575,'0'-25'0,"0"13"0,0-3 0,-16 15 0,12 0 0,-11 0 0,15 0 0,-16 15 0,12-3 0,-12 6 0,16-11 0,0-7 0,-15 0 0,11 0 0,-12 0 0,16 0 0,0 0 0,0 16 0,0 4 0,0 15 0,0-15 0,0-20 0,0-20 0,0 0 0,0 5 0,0 15 0,0 0 0,0 0 0</inkml:trace>
  <inkml:trace contextRef="#ctx0" brushRef="#br0" timeOffset="53739">19297 9860 24575,'8'-27'0,"0"-1"0,0-2 0,4 1 0,5 10 0,1 1 0,1-25 0,13 24 0,-28 3 0,11 0 0,-15 12 0,0 4 0,0 36 0,0-7 0,0 4 0,4 10 0,0 2 0,-4 4 0,2 0 0,5-13 0,1-1 0,1 0 0,1 15 0,-1-2 0,0-3 0,2-2 0,6-2 0,-3-3 0,-12-9 0,0-3 0,14 9 0,-16-4 0,0-27 0,0 12 0,0-16 0</inkml:trace>
  <inkml:trace contextRef="#ctx0" brushRef="#br0" timeOffset="55351">19738 9596 24575,'-8'25'0,"1"1"0,4 11 0,2 4 0,-7 4 0,0 2 0,7 2 0,2 0 0,-1-4 0,0-4 0,0-12 0,0-3 0,0 9 0,0-11 0,0-30 0,0 12 0,0-30 0,16 5 0,-12-1 0,27-11 0,-27 27 0,27-12 0,-27 16 0,20 0 0,-7 0 0,26 0 0,-3 16 0,-14 0 0,-1 3 0,10 13 0,-18 1 0,1-2 0,17-15 0,-24 7 0,-2 1 0,7-4 0,-16-1 0,0-3 0,0-16 0,0 16 0,-16 3 0,-19 1 0,1 4 0,-3-1 0,8-19 0,-1 0 0,-5 12 0,4-1 0,3-15 0,11 0 0,9 0 0,8 0 0</inkml:trace>
  <inkml:trace contextRef="#ctx0" brushRef="#br0" timeOffset="56968">19703 9825 24575,'35'0'0,"8"0"0,-10-7 0,3-2 0,13 0 0,0-1 0,-10 0 0,0 0 0,-5-1 0,1-1 0,-6 4 0,3 4 0,1-20 0,-9 22 0,-21-6 0,13-7 0,0 11 0,-12-12 0,11 0 0,-15 13 0,0-13 0,16 16 0,-12 0 0,12 0 0</inkml:trace>
  <inkml:trace contextRef="#ctx0" brushRef="#br0" timeOffset="58872">18274 11148 24575,'36'0'0,"-1"0"0,-2-8 0,1-4 0,1 0 0,11 1 0,2-1-538,-11 1 0,0-2 0,2 2 538,6-1 0,1 2 0,-1 0 0,-7 3 0,-1 2 0,1-2 0,0-1 0,2-1 0,-1-1 0,-1 1 0,2 0 0,-1-1 0,0 2 0,2 2 0,1 1 0,-4-2 132,4-5 0,-1 1-132,2 10 0,-2-2 164,-9-13 1,-1 1-165,-3 12 0,-2 2 0,10-15 0,-5 16 815,-11 0-815,-1 0 206,13 0-206,-28 0 0,11 0 0,-15 0 0,16 0 0,-12 0 0,27 0 0,-27 0 0,20 0 0,-7 0 0,26 0 0,-19 0 0,7 0 0,-31 0 0,0 0 0</inkml:trace>
  <inkml:trace contextRef="#ctx0" brushRef="#br0" timeOffset="61434">18592 11994 24575,'-34'-7'0,"1"-1"0,-10 4 0,9-4 0,1 0 0,-2 8 0,0 0 0,-8 16 0,5 3 0,16-2 0,1 2 0,2 16 0,2-14 0,2 1 0,11 15 0,-11 6 0,15-23 0,0 11 0,0-11 0,0 15 0,0-15 0,0 11 0,15-27 0,5 28 0,15-29 0,8 13 0,-17-15 0,1-2 0,4 1 0,1 0 0,3 0 0,1 0 0,0 0 0,-2 0 0,5 0 0,8 0 0,-27 0 0,0-16 0,-5 13 0,-15-13 0,8 16 0,-6-16 0,6 12 0,-8-27 0,0 11 0,0-15 0,0 0 0,-8 15 0,6-11 0,-21 27 0,3-12 0,0 16 0,-11 0 0,27 0 0,-27 0 0,27 0 0,-28 0 0,29 0 0,-13 0 0,16 0 0</inkml:trace>
  <inkml:trace contextRef="#ctx0" brushRef="#br0" timeOffset="62750">19033 12294 24575,'0'36'0,"0"-1"0,0-16 0,0-3 0,0-16 0,0 16 0,0-12 0,0 11 0</inkml:trace>
  <inkml:trace contextRef="#ctx0" brushRef="#br0" timeOffset="64600">19456 11553 24575,'0'-35'0,"0"0"0,6 9 0,4 1 0,9 1 0,-10 0 0,2 1 0,20 4 0,5-9 0,3 11 0,-14 13 0,1 0 0,9-12 0,-15 12 0,11-11 0,-11 15 0,-1 0 0,5 15 0,-22-3 0,21 21 0,-19 10 0,4-8 0,0 1 0,-7 1 0,-2 1 0,1 5 0,0 0 0,0-11 0,0-2 0,0-3 0,0-1 0,1 4 0,-2-1 0,-9-2 0,-4 1 0,-2 15 0,-5 0 0,-9-5 0,-3-1 0,10-11 0,0 1 0,-1-2 0,-11 11 0,-1-3 0,0-9 0,2-1 0,10 4 0,1-3 0,-3-14 0,3-1 0,-5 23 0,9-28 0,-13 11 0,28-15 0,-11 0 0,15 0 0,0 0 0,0-15 0,0-5 0,0-15 0,-2 9 0,4 1 0,13-7 0,-7 7 0,4 1 0,8 10 0,3 1 0,-5-5 0,1 1 0,10 6 0,1 2 0,9-7 0,-6 15 0,1 2 0,-6-1 0,-1 0 0,0 0 0,1 0 0,2-1 0,-2 2 0,10 15 0,5 4 0,-8-1 0,0-3 0,-15-16 0,-4 0 0,-16 0 0</inkml:trace>
  <inkml:trace contextRef="#ctx0" brushRef="#br0" timeOffset="66329">20038 11218 24575,'0'30'0,"0"-1"0,0 13 0,0 4 0,0-8 0,0 2 0,0 0 0,0-3 0,0 0 0,0-1 0,0 13 0,0-4 0,0-17 0,0-3 0,0 2 0,0-11 0,0-16 0,0 0 0,0-16 0,0-3 0,0-9 0,0-5 0,16 5 0,3 9 0,17-13 0,7 28 0,-6-11 0,-8 12 0,1 6 0,9 12 0,-13-14 0,-1 2 0,10 29 0,-15-13 0,11 1 0,-11 3 0,-1-5 0,-3 25 0,-16-4 0,0-5 0,0-1 0,0 6 0,0-5 0,0-1 0,0 6 0,0-4 0,-16-3 0,-19-21 0,9 6 0,-3 0 0,3-10 0,-3-2 0,-15 3 0,-2-1 0,16-6 0,-1-2 0,-8 2 0,0-2 0,11-6 0,5-1 0,4 4 0,-13-12 0,28 16 0,-11 0 0</inkml:trace>
  <inkml:trace contextRef="#ctx0" brushRef="#br0" timeOffset="67707">20073 11342 24575,'43'-12'0,"-1"0"0,-3 11 0,-4-4 0,-16-15 0,-3 1 0,20 15 0,-1-27 0,-15 11 0,-5 1 0,-15 3 0,0 16 0,0 0 0</inkml:trace>
  <inkml:trace contextRef="#ctx0" brushRef="#br0" timeOffset="69585">21044 10407 24575,'43'0'0,"0"0"0,-9 0 0,2 0 0,0 0 0,2 0 0,2 0 0,-1 0 0,3 0 0,-1 0 0,0 0 0,9 0 0,-2 0 0,-3 0 0,-4 0 0,6 0 0,-14 0 0,-25 0 0,-8 0 0,0 0 0,0 0 0</inkml:trace>
  <inkml:trace contextRef="#ctx0" brushRef="#br0" timeOffset="70472">21079 11218 24575,'34'0'0,"0"0"0,0 0 0,4 1 0,2-2 0,5-3 0,5-2 0,-4 1 0,2 3 0,0 0 0,-2-8 0,2-2 0,-5 2 0,-3 8 0,-3 0 0,3-6 0,-6 1 0,-14 7 0,-4 0 0,-16 0 0</inkml:trace>
  <inkml:trace contextRef="#ctx0" brushRef="#br0" timeOffset="76117">22966 11113 24575,'0'0'0</inkml:trace>
  <inkml:trace contextRef="#ctx0" brushRef="#br0" timeOffset="79141">23548 10372 24575,'-35'0'0,"0"0"0,7 0 0,1 0 0,-11 0 0,1 0 0,-4 0 0,4 0 0,0 0 0,-2 0 0,13 0 0,1 0 0,-11 0 0,17 0 0,3 0 0,0 15 0,12 5 0,-27 0 0,27 11 0,-12-27 0,16 27 0,0-27 0,0 20 0,0-7 0,0 26 0,0-3 0,0-7 0,0 0 0,0 6 0,0-5 0,0-1 0,0 6 0,8-9 0,0-1 0,-4 8 0,12-15 0,-1-1 0,-11 15 0,28-17 0,-13 13 0,1-13 0,11 1 0,-27-4 0,28-1 0,-29-11 0,29 12 0,-28-16 0,27 0 0,-19 0 0,21 0 0,-5 0 0,-9 0 0,13 0 0,-29 0 0,29 0 0,-28-16 0,11-3 0,-15-17 0,0 1 0,0 15 0,0-11 0,0 11 0,0 1 0,-31-5 0,23 22 0,-22-9 0,-2-1 0,16 8 0,-15-4 0,-3 0 0,3 8 0,5-7 0,1-1 0,-10 4 0,15-12 0,-11 16 0,27 0 0,-28 16 0,28-12 0,-27 27 0,27-27 0,-12 19 0,16-21 0,0 6 0,0-8 0</inkml:trace>
  <inkml:trace contextRef="#ctx0" brushRef="#br0" timeOffset="82283">22896 11113 24575,'0'19'0,"0"-3"0,0-16 0</inkml:trace>
  <inkml:trace contextRef="#ctx0" brushRef="#br0" timeOffset="91200">22560 10530 24575,'-19'-9'0,"-5"1"0,7 8 0,-11 0 0,-7 0 0,15 8 0,-11-6 0,27 21 0,-27-3 0,28 4 0,2 3 0,-15-8 0,0 1 0,15 14 0,-1-2 0,-30-8 0,28 23 0,-11-27 0,15-1 0,0 13 0,0-13 0,0 24 0,0-16 0,0-1 0,0 21 0,0-21 0,0-1 0,0 11 0,0-1 0,0 0 0,0-15 0,0-5 0,15 1 0,5-12 0,-1 27 0,13-27 0,-13 20 0,1-22 0,11 6 0,-11-8 0,15 0 0,-7 0 0,-11 0 0,7-8 0,-5 6 0,1-6 0,11 8 0,-27-16 0,12 12 0,-16-27 0,16 11 0,-14-4 0,0-3 0,12 1 0,3-2 0,-6-15 0,-2-1 0,1 10 0,-1 2 0,0-3 0,-2 1 0,-6 4 0,-2 1 0,1-10 0,0 4 0,0 3 0,-16 13 0,12-16 0,-19 16 0,-1 2 0,16-2 0,-14 1 0,-3 4 0,6 10 0,-1-27 0,-11 27 0,27-12 0,-12 16 0,16 0 0,0 0 0</inkml:trace>
  <inkml:trace contextRef="#ctx0" brushRef="#br0" timeOffset="133201">13194 14217 24575,'0'33'0,"0"1"0,1 1 0,-2 4 0,-2 0 0,-3 5 0,0 2 0,-1-6 0,0 4 0,0 1 0,-1-1 0,1-3-609,1-1 0,0-2 0,1 0 1,-1 1 608,-3 10 0,0 4 0,0-3 0,4-10 0,5-10 0,0-5 777,0 22-777,0-43 402,0-36-402,0 5 0,0-4 0,0-5 0,0-4 0,0 2 0,0-8 0,0 0-278,0 5 1,0-2 0,0 1 277,0 6 0,0 0 0,0-1 0,-1-7 0,0-1 0,3 0 0,7 3 0,3 1 0,-1 1 0,-4 6 0,0 1 0,2 2 400,7 0 1,3 2 0,-3 3-401,-6 1 0,0 3 0,21-12 0,-19 11 0,37 19 0,-12-12 0,4 1 0,-1 11 0,2 4 0,2 0 98,1-5 1,1-2 0,0 3-99,1 2 0,1 2 0,-4 2 0,7 4 0,-4 4 0,-10-2 0,-3 3 0,-6 1 0,-5 4 0,-12 7 0,-3 3 0,8 5 0,-15 2 0,-2 1 0,1 5 0,-5-6 0,-6 0 0,-12 0 0,-5-3 0,9 0 0,-5-3 0,-14-5 0,-9-3 0,3-1-110,0 1 1,-2-3 109,10-9 0,-4-2 0,-1-1 0,3 0 0,-3 2 0,2-1 0,1-1 0,-12-3 0,2-2 0,3 1 0,6 0 0,8 0 0,-1 0 0</inkml:trace>
  <inkml:trace contextRef="#ctx0" brushRef="#br0" timeOffset="134351">14535 14093 24575,'-35'0'0,"15"0"0,4 8 0,16 10 0,0 25 0,0-2 0,0 4 0,0 1 0,0 2-308,0-1 1,0 3 0,0-2 307,0-10 0,0-1 0,0 0 0,0 6 0,-1 1 0,2-2 0,3-3 0,2-1 0,0-1 0,2 9 0,4 0 0,-2-12 0,2 3 0,2 0 0,0-4 0,4-1 0,1-3 0,-1 1 0,1 5 0,-2 1 0,2-4 0,8 0 0,-3-5 0,-4 8 0,11 1 0,-27-17 0,12-3 0,-16-32 0,0 12 0,0-11 0</inkml:trace>
  <inkml:trace contextRef="#ctx0" brushRef="#br0" timeOffset="136210">14940 14693 24575,'26'0'0,"-1"0"0,17 0 0,3 0 0,-3 0 0,2 0 0,-5 0 0,2 0 0,-2 0 0,10 0 0,0 0 0,-6 0 0,1 0 0,-1 0 0,6 0 0,-2 0 0,2 0 0,-4 0 0,-17 0 0,-5 0 0,-4 0 0,13 0 0,-28 0 0,11 0 0,-15 0 0,0 16 0,0-12 0,0 43 0,0-8 0,0-8 0,0 1 0,0-6 0,0 1 0,0 3 0,0-2 0,0 12 0,0-15 0,0 1 0,0 9 0,0-16 0,0-3 0,0-16 0</inkml:trace>
  <inkml:trace contextRef="#ctx0" brushRef="#br0" timeOffset="139585">16158 14182 24575,'0'43'0,"0"0"0,0 1 0,0 2 0,0-4 0,0 2 0,0-1-473,0-5 1,0-2 0,0 2 472,0 10 0,0 2 0,0-3 0,0-12 0,0-1 0,0-1 0,0 3 0,0-1 0,0-2 230,0 0 1,0-3-231,0-4 0,0-1 235,0 10-235,0 0 0,0-15 0,0-5 721,0-15-721,15 0 0,5 0 0,15 0 0,-6-13 0,1-5 0,-1 8 0,-1-3 0,4-19 0,-2-3 0,-2 15 0,-5 1 0,-11-7 0,-4 1 0,8 5 0,-16-11 0,0 27 0,0-12 0</inkml:trace>
  <inkml:trace contextRef="#ctx0" brushRef="#br0" timeOffset="140593">16087 14693 24575,'-35'0'0,"-8"0"0,5 0 0,6-4 0,-7-2 0,5 1 0,8 3 0,1 0 0,-18-7 0,3 2 0,9 7 0,27-16 0,-12 12 0,16-11 0</inkml:trace>
  <inkml:trace contextRef="#ctx0" brushRef="#br0" timeOffset="142192">16863 14993 24575,'0'20'0,"0"27"0,-16-8 0,-1-5 0,-1 2 0,4 4 0,-3-1 0,-15-2 0,-1-2 0,17-2 0,1-3 0,-21 5 0,21-3 0,15-44 0,-16 24 0,12-28 0,-11 16 0</inkml:trace>
  <inkml:trace contextRef="#ctx0" brushRef="#br0" timeOffset="143542">17480 14182 24575,'-19'0'0,"-12"0"0,27 0 0,-12 0 0,16 0 0,-16 15 0,-19 21 0,16-10 0,-1 3 0,-14 6 0,1 0 0,13-7 0,1-1 0,-7 3 0,1-1 0,-2 8 0,9 6 0,5-18 0,2 1 0,9 1 0,0 1 0,-6-1 0,1 1 0,5 13 0,4 0 0,-2-15 0,0-1 0,0 9 0,0 1 0,0-5 0,0-2 0,0 12 0,0-15 0,0 1 0,0 9 0,15-16 0,-11 13 0,20-28 0,-6 11 0,25-15 0,-16 0 0,1 0 0,-1 0 0,0 0 0,0 2 0,-3-4 0,12-13 0,-17-5 0,13-15 0,-28 0 0,11 15 0,-15 4 0</inkml:trace>
  <inkml:trace contextRef="#ctx0" brushRef="#br0" timeOffset="144741">17745 13847 24575,'27'37'0,"1"0"0,-1 6 0,-3-4 0,3 1 0,-9 3 0,-10-10 0,-8-6 0,0-2 0,0 1 0,0 1 0,0 1 0,0 14 0,0 2 0,-3 4 0,-2 2-426,1-10 1,-2 2-1,-2 0 426,-3 3 0,-3 0 0,-4-2 0,-3-3 0,-4-1 0,1 0 0,0 2 0,0 0 0,-3-4 0,-1-8 0,-2-2 0,2 0-39,6 2 0,2 1 0,-1-3 39,-13 2 0,0-3 0,10 0 0,1-1 0,-3-7 0,1-1 0,-11 10 0,1 7 317,15-22 0,5 3 0,15-15 0</inkml:trace>
  <inkml:trace contextRef="#ctx0" brushRef="#br0" timeOffset="146251">13159 15840 24575,'41'0'0,"-1"0"0,1 0 0,0 0 0,5 0 0,2 0 0,2 0 0,2 0 0,-8 0 0,3 0 0,1 0 0,1 0 0,1 0 0,0 0-469,-4 0 1,2 0 0,0 0 0,0 0 0,1 0 0,1 0 0,0 0 58,-3 0 0,2 0 1,0 0-1,0 0 1,1 0-1,-1 0 0,0 0 1,-1 0 97,-3 0 1,1 0 0,-1 0 0,0 0 0,0 0-1,-1 0 1,1 0 0,-2 0 311,5 0 0,-2 0 0,1 0 0,-1 0 0,0 0 0,0 0 0,-1 0-15,5 0 0,1 0 0,-1 0 1,-1 0-1,-1 0 0,-2 0 15,-3 0 0,-2 0 0,-1 0 0,0 0 0,2 0 0,-2 0 0,3 0 0,0 0 0,-1 0 0,0 0 0,-2 0 0,9 0 0,-2 1 0,-1 0 0,3-3 0,-4-3 0,3-1 0,0-1 0,0 0 0,0 0 0,-2 3 0,1 0 0,-1 0 0,0 0 0,0-3 0,0-3 0,1-2 0,-1-1 0,0 0 0,-2 2 0,7 1 0,-2 1 0,-1 0 0,0 0 200,-3-2 0,-1 0 0,-1 0 0,0 1-200,-5 1 0,0 0 0,-1 0 0,-1 0-85,4-3 0,-1 0 1,-1 1 84,-2 4 0,0 1 0,-4 0 1638,1-3 0,-3 2-1265,-3 6 0,-3 2 2230,-5-1-2603,-3 0 1533,-16-16-1533,0-3-820,0-1 1,0 4 0,0 16 0</inkml:trace>
  <inkml:trace contextRef="#ctx0" brushRef="#br0" timeOffset="148093">14782 16422 24575,'0'43'0,"0"-18"0,0 3 0,0 9 0,0 4 0,0-7 0,0 2 0,0 0 0,0-2 0,0-1 0,0 2 0,0 5 0,0 1 0,0-2 0,0 3 0,0-2 0,0 3 0,0 0 0,0-6 0,0-3 0,0 5 0,0 8 0,0-43 0,0-27 0,0-17 0,0 2 0,0-6-364,-2 7 1,-2-5-1,0-4 1,1 1-1,0 3 364,2 2 0,0 2 0,1 0 0,-2-1 0,-1-7 0,-2-3 0,0 1 0,2 3 0,3 2 0,0 2 0,0 2-112,0-11 1,0 2 111,0 13 0,0 1 0,0 1 0,0-6 0,0 3 0,-1 4 0,2 2 0,13-4 0,4 3 0,-4 7 0,3 1 0,8-5 0,3 1 0,8 0 0,3 3 0,-3 5 0,2 3 0,10 4 0,2 4 0,-15 1 0,-1 1 0,1 3 629,14 8 0,0 6-629,-14-1 0,1 1 0,-1 3 0,-2 2 0,0 3 0,-1 1 0,-1 5 0,-2 2 0,-1 0 0,5 8 0,-3 2 0,-2 3 0,-5-1 119,-12-12 1,-3 0-120,1 7 0,-2-1 0,-6-6 0,-2 1 0,2 7 0,-2 1 0,-5-5 0,-4 0 0,-6 4 0,-3-1 0,-2-2 0,-5-1 0,0-12 0,-3-1 0,0-1 0,-11 10 0,-3-3-71,4-10 1,-3-2 0,2-2 70,-4 0 0,2-1 0,8-2 0,0-2 0,2-1 0,-2-3 0,5-2 0,-10 1 0,7-16 0,32-3 0,0-17 0,0 17 0,0 3 0</inkml:trace>
  <inkml:trace contextRef="#ctx0" brushRef="#br0" timeOffset="149433">16087 16016 24575,'0'28'0,"0"21"0,0-2 0,0-12 0,0 6 0,0 0-323,0-5 0,0-2 0,0 2 323,0 5 0,0 1 0,0-2 0,0-2 0,0-1 0,0-2 158,0 3 1,0-1-159,-1 6 0,2 0 80,7-11 1,0-1-81,-7 3 0,2 0 0,11-2 0,3-1 0,-7-3 0,0-1 245,-1-1 1,1-1-246,5 0 0,2 1 0,0 1 0,1 1 0,0-1 0,3 1 0,8 2 0,1-2 0,-11-9 0,-1 0 0,3 3 0,1-1 0,13-2 0,-15-3 0,-4-16 0,-16 0 0,0 0 0</inkml:trace>
  <inkml:trace contextRef="#ctx0" brushRef="#br0" timeOffset="150841">17234 16422 24575,'-36'0'0,"1"0"0,8 0 0,-7 0 0,7 0 0,-8 0 0,15 15 0,4-11 0,1 12 0,11-8 0,-28 10 0,13 25 0,2-24 0,-2 1 0,1 12 0,1 3 0,0-8 0,-1 0 0,-1 1 0,3-1 0,5-1 0,2-1 0,-7 11 0,16 7 0,0-18 0,0 3 0,0 2 0,0 2 0,-1 11 0,2 0 0,7-5 0,0-1 0,-7-1 0,2-1 0,11-5 0,3-2 0,3 10 0,-4-17 0,3 1 0,16 13 0,-15-15 0,11-5 0,-27-15 0,28-31 0,-14 13 0,-1-3 0,-4-8 0,-2-5 0,4 3 0,15 0 0,-1 1 0,-18-16 0,-1 2 0,11 23 0,-2 2 0,-15-16 0,11 20 0</inkml:trace>
  <inkml:trace contextRef="#ctx0" brushRef="#br0" timeOffset="152137">17304 16245 24575,'16'36'0,"-15"-11"0,2 1 0,12 1 0,1 1 0,-13 2 0,-2 2 0,7 3 0,0-1 0,-8-3 0,0 1 0,7 10 0,1 2 0,-6 0 0,0 2 0,6 3 0,0 0 0,-7-15 0,-1 1 0,-1 0 0,2 3 0,-1 0 0,-1-1 0,-3-2 0,-2-1 0,0-1 0,1 3 0,-1-1 0,-2-2 0,-9 8 0,-2-3 0,2-3 0,-1 0 0,1 1 0,-1-1 0,0-7 0,1-1 0,-2 0 0,2-3 0,-2-5 0,-13 5 0,28-22 0,-11 6 0,15-8 0,0 0 0</inkml:trace>
  <inkml:trace contextRef="#ctx0" brushRef="#br0" timeOffset="153152">18521 15205 24575,'33'0'0,"1"0"0,5 0 0,4 0 0,1-5 0,5-1 0,-3 1-580,-7 4 1,-2 1 0,1-3 579,8-6 0,1-4 0,-5 4 0,-7 7 0,-3 0 281,2-6 0,-2 0-281,4 8 288,-17 0-288,13 0 0,-28 0 0,11 0 0,-15 0 0</inkml:trace>
  <inkml:trace contextRef="#ctx0" brushRef="#br0" timeOffset="153909">18662 15681 24575,'26'0'0,"8"0"0,6 0 0,-6 0 0,3 0 0,2 0 0,4 0 0,4 0 0,1 0 0,-2 0 0,-7 0 0,-1 0 0,-1 0 0,0 0 0,2 0 0,1 0 0,-1 0 0,-4 0 0,12 0 0,-6 0 0,-8 0 0,-3 0 0,-3 0 0,-3 0 0,-5 0 0,-3 0 0</inkml:trace>
  <inkml:trace contextRef="#ctx0" brushRef="#br0" timeOffset="159535">20920 14093 24575,'-16'-35'0,"-3"0"0,-5 16 0,-3 3 0,-12-4 0,6 9 0,-1 6 0,7 11 0,-1 4 0,-11-2 0,0 4 0,2 11 0,1 5 0,-2-6 0,-2 3-217,5 1 1,0 3-1,3 0 217,0 3 0,1 3 0,1-3 0,-3 4 0,6-3 0,7 1 0,3-1 0,-5 1 0,1 1 0,1 0 0,4 4 0,8 0 0,2 3 0,1-1 0,-4 1 0,2 2 0,5 1 0,3 5 0,0-8 0,-2-12 0,2-3 0,5 12 0,4 0 0,-2-10 0,3-3 0,12 2 0,5-5 0,2-11 0,3-4 0,10 1 0,2-3 0,3-2 0,2-8 0,-15-4 0,2-4 0,1-2 0,-3 1 0,5 0 0,-1 0 0,-2-4 18,3-8 1,-1-5 0,-4-1-19,-10 6 0,-3-1 0,-3-1 0,2-16 0,-6-3 0,-4-2 0,-3-2 0,-2 15 0,0 0 0,-2 0 0,-3-14 0,-2 0 0,1 14 0,0 0 0,0 1 0,1-8 0,-2 1 0,-7 5 0,0 2 0,7 6 0,-2 5 0,-12 3 0,15 5 0</inkml:trace>
  <inkml:trace contextRef="#ctx0" brushRef="#br0" timeOffset="160484">21114 14887 24575,'0'43'0,"0"0"0,0-6 0,0 1 0,1 0 0,0 3 0,-3-2-524,-4 4 0,-4 0 524,1-4 0,-3 2 0,-2-2 0,0-5 0,-2-2 0,-1 0 0,0 4 0,0 1 0,-2-4 0,-12 1 0,3-1 171,17 2 1,-1-6-172,-35-17 43,27 4 1,1-16-1,3 0 1</inkml:trace>
  <inkml:trace contextRef="#ctx0" brushRef="#br0" timeOffset="161743">22225 14182 24575,'0'-20'0,"-15"-11"0,-5 27 0,-23-12 0,18 15 0,-3 2 0,-11-1 0,0 0 0,9 0 0,1 0 0,-13 0 0,2 0 0,0 0 0,12 6 0,-2 4 0,-5 6 0,1 3 0,1-1 0,-1 3 0,5 1 0,0 1 0,1-1 0,0-2 0,1-1 0,1 6 0,1 1 0,6-1 0,3 1 0,5-3 0,2 1 0,-4 10 0,3 1 0,8-5 0,2 2 0,-5 12 0,2-1 0,6-14 0,2 0 0,-6 14 0,4-3 0,20-9 0,-19 2 0,43-25 0,-23-8 0,7 0 0,4 0 0,1 2 0,-1-4 0,-2-8 0,1-3 0,-1 2 0,2 0 0,-3-5 0,2-13 0,-2-4 0,-3 10 0,0 0 0,-1-2 0,-3-3 0,-1-2 0,-2 2 0,6-2 0,-1 1 0,0-9 0,-3 2 0,3-2 0,-9 11 0,-10 11 0</inkml:trace>
  <inkml:trace contextRef="#ctx0" brushRef="#br0" timeOffset="163334">22878 13811 24575,'0'20'0,"0"11"0,0-27 0,0 27 0,0-11 0,0 15 0,0 1 0,-6-10 0,-4-1 0,-9 6 0,1-6 0,0-1 0,-1 3 0,3-2 0,0 1 0,-3 14 0,-16-5 0,15-4 0,4-27 0,16 12 0,0-16 0,0-16 0,0 12 0,-15-11 0,11-1 0,-12 12 0,16-12 0,0 1 0,16 11 0,19-28 0,-9 29 0,3 2 0,9-7 0,2 1 0,5 6 0,-2 2 0,-9-2 0,-1 2 0,2 6 0,-3 1 0,3-4 0,-15 28 0,11-13 0,-27 17 0,27-1 0,-21-10 0,0 1 0,7-3 0,1 1 0,1 2 0,-3 1 0,-5 2 0,-2 0 0,0-1 0,-2-1 0,-6 1 0,-2-1 0,3-2 0,-4 1 0,-13 2 0,-7 1 0,-4-3 0,-3-6 0,-2-4 0,-3 2-412,2 3 0,-2 2 1,-1-1-1,-1-3 412,-2-6 0,-2-2 0,0-2 0,3 1 0,-4 2 0,3 0 0,-1-1 0,3-3 0,-1-2 0,4 0 0,1 4 0,2-5 0,3-11 0,5-3 0,10 5 0,-4-12 0</inkml:trace>
  <inkml:trace contextRef="#ctx0" brushRef="#br0" timeOffset="164733">22843 13952 24575,'45'0'0,"-2"0"0,-17 0 0,-1 0 0,-2 0 0,24 0 0,-43 0 0,12 0 0,-16-15 0,0 11 0,0-12 0,0 0 0,16-3 0,3-1 0,-2-5 0,2 3 0,16 14 0,-16-23 0,13 15 0,-28 12 0,11-11 0</inkml:trace>
  <inkml:trace contextRef="#ctx0" brushRef="#br0" timeOffset="168741">20267 15769 24575,'34'0'0,"-1"0"0,10 0 0,4 0 0,-5 0 0,3 0 0,1 0-820,-4 0 1,2 0 0,0 0 0,1 0 563,3 0 0,1 0 0,1 0 0,-1 0 256,0 0 0,1 0 0,0 0 0,-1 0 0,-1 0 0,1 0 0,-1 0 0,-1 0 0,-2 0 0,-1 0 0,0 0 0,-3 0 155,4 0 0,-3 0 0,1 0-155,2 0 0,1 0 0,-2 0 0,6 0 0,-2 0 378,-3 0 1,0 0-379,-11 0 0,1 0 0,-2 0 0,0 0 0,1 0 0,15 1 0,2-2 0,-10-6 0,0-2 0,4 9 0,0-3 0,-5-13 0,-2 0 0,-2 14 0,-3 0 1088,-9-10 1,-1 1-1089,12 9 0,-3 2 752,-9-8-752,9 8 150,-17 0-150,-11 0 0,28 0 0,-13-16 0,16 12 0,1-11 0,-9 15 0,6 0 0,-21 0 0,20 0 0,-29-16 0,13 12 0,-16-12 0,0 16 0</inkml:trace>
  <inkml:trace contextRef="#ctx0" brushRef="#br0" timeOffset="171341">21485 16792 8191,'-20'20'0,"4"-36"3276,16-7-1489,0-13 1031,-31 5-2818,-16 27 0,14-1 0,-3-1 0,1 1 0,0 5 0,-1 0 0,-6 0 0,-4 0 0,5 0 0,13 0 0,1 0 0,-23-1 0,0 2 1719,3 15-1719,13-8 0,2 4 1638,12 4 0,0 3 0,-13 6 0,0 1-1522,8-3 0,3 1-116,-4 10 0,-1 1 0,-4-5 0,3 2 0,7 10 0,3 2 0,0-7 0,0 1 0,0 10 0,5-2 0,11-17 0,0-1 0,-7 9 0,3 0 0,11-9 0,5-1 0,-2 1 0,4-1 0,11 0 0,5-3 0,2-4 0,2-5 0,4-3 0,1-4 0,9 1 0,2-2 0,-3-6 0,0-2 0,-4 2 0,1-2 0,-4-7 0,3-4 0,-5 0 0,-7 2 0,-3-3 0,8-12 0,-1-1 0,-8 9 0,-3-1 0,-10-7 0,-1-1 0,14-5 0,1-1 0,-7-3 0,-3-3 0,-3 7 0,-1-1 0,-1 1 0,-1 2 0,-1-1 0,1-19 0,-4 0 0,-6 6 0,-7 8 0,-2 4 0,5 11 0,-11 4 0</inkml:trace>
  <inkml:trace contextRef="#ctx0" brushRef="#br0" timeOffset="172735">21890 17604 24575,'-35'-16'0,"0"-4"0,15 1 0,4 3 0,16 32 0,0 3 0,0 1 0,0 11 0,0-27 0,0 20 0,0-22 0,0 6 0,0-8 0,0 0 0,0-8 0,0 6 0,0-22 0,0 20 0,0-11 0,0 15 0</inkml:trace>
  <inkml:trace contextRef="#ctx0" brushRef="#br0" timeOffset="174420">22225 16863 24575,'0'-20'0,"0"-11"0,0-4 0,16 11 0,-12-23 0,12 43 0,-1-12 0,5 16 0,4 0 0,3 0 0,0-1 0,1 2 0,3 13 0,0 4 0,4-1 0,-1 5 0,-12 1 0,-1 4 0,-1 1 0,-1 1 0,-2 0 0,2 2-207,3 5 1,2 3-1,-4-1 207,-5-1 0,-3-1 0,0 1 0,6 1 0,0 1 0,-3-2 0,-3 8 0,-4-2 0,1-3 0,-2-2 0,-6-2 0,-2-1 0,3 1 0,-4-2 0,-12-2 0,-4-1 0,1 4 0,-5-1 0,-11-2 0,-4-2 0,1-1 0,1-3 0,5-6 0,-3-4 0,-9-6 0,0-5 0,17-3 0,-1-4 0,-16-4 0,2-3 0,1-11 0,11-4 0,5-3 620,3-12-620,3 13 0,3 1 0,10-3 0,-12 11 0,16 9 0,0 8 0,16 0 0,19 0 0,-9 0 0,3 0 0,3 0 0,4 0 0,-2 0 0,1 0 0,0 0 0,3-1 0,3 1 0,-4 1 0,-3 2 0,-1 2 0,10 2 0,0 3 0,-6 4 0,-4 0 0,-8-5 0,-3 1 0,4 7 0,-3-2 0,5-11 0,-4 4 0,3-1 0,0-6 0,1-2 0,-1 1 0,1 0 0,-1 0 0,-3 0 0,-5 0 0,-3-15 0,0-5 0,-13 0 0,13 5 0</inkml:trace>
  <inkml:trace contextRef="#ctx0" brushRef="#br0" timeOffset="175841">23248 15540 24575,'28'0'0,"5"0"0,10 0 0,-16 0 0,1 0 0,7 0 0,1 0 0,0 0 0,-2 0 0,-5 0 0,-3 0 0,17 0 0,-25 0 0,-10 0 0,-8 0 0,15 0 0,-11 0 0,12 0 0</inkml:trace>
  <inkml:trace contextRef="#ctx0" brushRef="#br0" timeOffset="176821">23213 16140 24575,'20'0'0,"19"0"0,-18 0 0,7 0 0,3 0 0,-3 0 0,-1 0 0,1 0 0,-1 0 0,0 0 0,-3 0 0,-4 0 0,27 0 0,-40 0 0,25 0 0,-32 0 0,0 0 0</inkml:trace>
  <inkml:trace contextRef="#ctx0" brushRef="#br0" timeOffset="180845">24395 15505 24575,'0'-36'0,"0"1"0,-16 15 0,-3 5 0,-17 15 0,1 0 0,15 0 0,5 15 0,-1-11 0,12 28 0,-27-13 0,28 6 0,2 1 0,-14-6 0,-1-1 0,6 14 0,0 1 0,-8-10 0,1-1 0,6 4 0,2-1 0,-7 17 0,16-8 0,0-9 0,0-1 0,0 15 0,0-7 0,0 0 0,0 14 0,8-12 0,0-1 0,-4 13 0,27-12 0,-27-19 0,12-16 0,0 0 0,-12-16 0,27-3 0,-13-1 0,-1-4 0,2-2 0,1 0 0,7 2 0,-3 1 0,-13-4 0,-2 3 0,7 4 0,-16-11 0,15-5 0,-13 10 0,0-3 0,14-9 0,0-2 0,-14 4 0,0 0 0,6-4 0,-1 1 0,-6 10 0,-2 3 0,1-9 0,0 19 0,0 16 0,-15 0 0,11 0 0,-28 16 0,28-12 0,-11 12 0,15-16 0,0 0 0</inkml:trace>
  <inkml:trace contextRef="#ctx0" brushRef="#br0" timeOffset="181943">24660 16104 24575,'-16'-19'0,"12"3"0,-27 8 0,11 6 0,0-6 0,5 8 0,15 8 0,0-6 0,0 6 0,0-8 0</inkml:trace>
  <inkml:trace contextRef="#ctx0" brushRef="#br0" timeOffset="184154">24730 15434 24575,'35'16'0,"-7"-12"0,5 27 0,-5 4 0,-10-8 0,-1 1 0,-7-1 0,-1 1 0,8 1 0,-2 1 0,-13-3 0,0-1 0,13 21 0,-14-21 0,-2-1 0,1 10 0,-15 0 0,6-10 0,-2 1 0,-6-2 0,-1-1 0,0 5 0,1-3 0,-11 3 0,10 3 0,11-27 0,7 12 0,-16-16 0,12-16 0,-12 12 0,16-12 0,0 16 0,0 0 0,0-15 0,0 11 0,0-12 0,0 16 0,0-8 0,-15-9 0,11-11 0,-12-7 0,16 15 0,0 5 0,0 15 0,0 0 0,16 15 0,3-11 0,2 12 0,1 0 0,16-13 0,-11 29 0,4-28 0,-27 11 0,12-15 0,0 0 0,-12 0 0,27-15 0,-11-5 0,15-15 0,-15 15 0,11-11 0,-27 27 0,11-12 0</inkml:trace>
  <inkml:trace contextRef="#ctx0" brushRef="#br0" timeOffset="186118">25136 15434 24575,'-18'27'0,"0"1"0,-1 7 0,3-19 0,16-16 0,0 0 0,0-16 0,0 12 0,0-11 0,0 15 0,0 0 0,0-16 0,16 12 0,-12-12 0,11 16 0,-15 0 0,16 0 0,-12 0 0,27 0 0,-27 0 0,12 0 0,0 16 0,-5 4 0,7-1 0,6 13 0,-20-29 0,11 29 0,-15-28 0,0 11 0,0-15 0,0 16 0,16 4 0,-12 7 0,12 6 0,-16-5 0,0 7 0,0-15 0,0-5 0,-16 1 0,-4-12 0,-15 4 0,-4 0 0,-6-8 0,13 0 0,5 0 0,11 0 0,16 0 0,-15 0 0,11 0 0,-12 0 0</inkml:trace>
  <inkml:trace contextRef="#ctx0" brushRef="#br0" timeOffset="187801">25030 15505 24575,'0'-36'0,"0"17"0,0-13 0,0 28 0,0-27 0,16 11 0,-12-15 0,11 8 0,-15-7 0,0 23 0,16-5 0,-12 16 0,11 0 0,-15 0 0,0 0 0,0 16 0,16-12 0,-12 11 0,12-15 0,-1 0 0,-11 0 0,12 0 0,-16 0 0,16 0 0,11-15 0,-9-3 0,1 0 0,25-5 0,-26-3 0,-1 5 0,2 17 0,-3-12 0,-16 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17:04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12542 4568 24575,'-20'24'0,"11"0"0,2 5 0,6 17 0,2 6 0,-1-9 0,0 2 0,0 0-814,0 3 1,0 0 0,0-1 813,0-2 0,0 0 0,0-1 0,0-6 0,0 0 0,0-1 259,0-3 1,0 0 0,0 2-260,0 2 0,0 4 0,0 0 0,0-3 0,0-1 0,0-1 0,0 1 0,0 3 0,0 3 0,0 0 0,0-6 0,0 5 0,0-4 201,0 6 0,0-3-201,0-13 0,0-4 0,0 11 0,0-5 1259,0-27-1259,0-4 0,0-35 0,-3 1 0,-2-3 0,-3-7 0,-1-2 0,3-3 0,0 0 0,-3 4 0,2 2 0,7 11 0,0 1 0,0-3 0,0 1 0,0-6 0,0 4 0,0 19 0,0 1 0,0-5 0,0-15 0,0-8 0,0 18 0,0-3 0,5-6 0,1-4 0,-1 0 0,-3-11 0,0 0 0,5 6 0,3-1 0,-3 2 0,-6-3 0,-1 1 0,3-4 0,2 2 0,3 17 0,0 0 0,-7-15 0,2 5 0,13 16 0,-16-24 0,15 35 0,-11-6 0,12 10 0,-16 8 0,0 0 0,16 0 0,3 0 0,1 0 0,-5 0 0,1 8 0,-12-6 0,27 22 0,-27-20 0,28 27 0,-13-11 0,17 15 0,-17 0 0,-2-10 0,-3 1 0,-10 13 0,11-5 0,2-1 0,-5-2 0,4 8 0,1 3 0,-11-17 0,0 1 0,10 17 0,-1 0 0,-13-15 0,0-1 0,6 7 0,0-2 0,-8 8 0,2-11 0,-4 0 0,-30 9 0,12-8 0,-7-2 0,-4-14 0,-9-5 0,-2-1 0,4 1-245,2 3 0,3 1 0,-4-3 245,-3-4 0,-4-1 0,0-2 0,6-1 0,-6-2 0,6 0 0,1 0 0,3 0 0,6 0 0,5 0 0,3 0 0,5 0 0,15 0 0</inkml:trace>
  <inkml:trace contextRef="#ctx0" brushRef="#br0" timeOffset="1310">13529 4763 24575,'-4'43'0,"1"0"0,-1 0 0,0 0 0,-3 0 0,1-3 0,-1 4 0,3-5 0,0 2 0,0 2 0,0-1 0,0-3-739,-1 10 0,-1-4 0,2 0 739,3 0 0,1 0 0,1-1 0,-1-5 0,0 0 0,0 0 98,0 2 0,0 0 1,0-3-99,-1 4 0,2-2 231,6-5 1,1 1-232,-7 5 0,2 0 0,12-8 0,2 1 0,-10-2 0,-2 4 0,2-1 0,4-1 0,1-2 0,1 0 0,4 15 0,1-3 0,0-8 0,-1-2 0,-4-7 0,2-3 0,18 4 1121,-6-11-1121,-7-9 0,-4-8 0,-16 0 0</inkml:trace>
  <inkml:trace contextRef="#ctx0" brushRef="#br0" timeOffset="2798">13794 6050 24575,'0'-40'0,"0"-1"0,0 1 0,0-4 0,0-1 0,0 0 0,-1-2 0,1-2 0,1 2-490,3 8 0,2 0 1,0 0 489,-1-9 0,1 0 0,2 3 0,3 12 0,1 2 0,1-1 0,-1-11 0,0-2 0,-1 3 0,-2-4 0,1 2 238,6 3 1,0 4-239,-7 8 0,1 5 244,10-4-244,-4-3 0,-1 27 0,-11-12 748,12 16-748,-8 16 0,9 11 0,-11 5 0,0 5 0,10 3 0,-1 2 0,-11-7 0,-5 1 0,2-1 0,8 15 0,-2-2 0,-7-3 0,0-2 0,8-3 0,0-1 0,-6 4 0,0 0 0,5-5 0,1-2 0,1 0 0,-2-1 0,-5-5 0,0-1 0,5-2 0,2-1 0,6 5 0,-11 16 0,12-43 0,-16 12 0,0-16 0,0 0 0</inkml:trace>
  <inkml:trace contextRef="#ctx0" brushRef="#br0" timeOffset="3810">13759 5574 24575,'35'0'0,"0"0"0,1 0 0,9 0 0,0 0 0,-5 0 0,-2 0 0,-11 0 0,-1 0 0,17 0 0,-23 0 0,-5 0 0,1 0 0,-12 0 0,12 0 0</inkml:trace>
  <inkml:trace contextRef="#ctx0" brushRef="#br0" timeOffset="4825">14535 5874 24575,'0'25'0,"0"1"0,0 8 0,0 2 0,0 12 0,0 2 0,0-4 0,0 0 0,0-9 0,0 1 0,0-3 0,0 3 0,0-1 0,0 7 0,0-2 0,0 5 0,0 2 0,0-37 0,0 19 0,0-27 0,0 12 0,0-16 0,0 0 0,0 0 0</inkml:trace>
  <inkml:trace contextRef="#ctx0" brushRef="#br0" timeOffset="7367">14835 5098 24575,'0'39'0,"0"0"0,0 0 0,0 0 0,0 0 0,0 0 0,0-1 0,0-3 0,0 16 0,0-4 0,0-9 0,0-1 0,0 5 0,0-2 0,0 7 0,7-20 0,1-1 0,-4 17 0,12-8 0,-16-15 0,0-20 0,0-20 0,1-6 0,-2-6 0,-3 0 0,-3-3 0,2-2 0,3-8 0,2-2 0,-2 2 0,-3 8 0,-1 3 0,2-1 0,2-4 0,3 0 0,0 5 0,-1-13 0,0 13 0,0-3 0,0 1 0,0 2 0,0-5 0,6 7 0,3 1 0,11 0 0,-4 12 0,3 0 0,6-3 0,1 5 0,13 13 0,-5-5 0,-1 3 0,6 21 0,-12-4 0,-3 6 0,-11 22 0,-6 6 0,2-11 0,-3 3 0,-4 6 0,-3 5 0,0-6 0,3-14 0,-4-1 0,-5 4 0,-4 4 0,-2-5 0,-5-5 0,-3-3 0,-6-2 0,-1-1 0,2 7 0,1-5 0,-10-17 0,-1 27 0,17-11 0,3-1 0,16-3 0,0-32 0,16 13 0,-8-19 0,3-3 0,20 4 0,5 2 0,-7-1 0,1 1 0,6 1 0,-2 5 0,10 13 0,-11 0 0,-6 15 0,-7 21 0,-4-10 0,-1 3 0,-5 5 0,0 2 0,6 1 0,3-3 0,-1-10 0,-1-1 0,-6 2 0,-2-1 0,7 3 0,-32-7 0,-4 11 0,-10-28 0,-6-2 0,3 15 0,-1-1 0,-9-11 0,-2-4 0,5 9 0,2-2 0,9-6 0,3-2 0,-10 1 0,21 0 0</inkml:trace>
  <inkml:trace contextRef="#ctx0" brushRef="#br0" timeOffset="8776">15523 4763 24575,'31'35'0,"-17"-3"0,3 2 0,8-12 0,5-1 0,0 3 0,-6 6 0,1 5 0,-1 2 0,1-4 0,6 3 0,2-1 0,-3 0 0,-4 3 0,-3 1 0,-2-2 0,1 7 0,-5-4 0,-7-16 0,-2-1 0,-2 10 0,0 1 0,2-7 0,-1 1 0,-5 6 0,-4 2 0,3 0 0,-2-1 0,-6-3 0,-1-2 0,7-2 0,-2-3 0,-21 18 0,22-7 0,-21-17 0,19-3 0,-12-16 0,16 0 0,0 0 0</inkml:trace>
  <inkml:trace contextRef="#ctx0" brushRef="#br0" timeOffset="9810">16352 5098 24575,'33'0'0,"0"0"0,10 0 0,4 0 0,-4-5 0,2-1 0,1 1-831,1 4 0,1 1 1,0-3 830,-11-4 0,2-2 0,-2 0 0,-1 3 0,-1 3 0,-2 3 0,1-1 265,0-4 0,1-2 0,-4 3-265,16 4 410,-12 0-410,-19 0 0,-16 0 0,0 0 0</inkml:trace>
  <inkml:trace contextRef="#ctx0" brushRef="#br0" timeOffset="10701">16740 5680 24575,'46'-8'0,"0"0"0,-7 2 0,3 1 0,2-4 0,-1-1 0,2-4 0,0 0 0,1 1-553,-3 3 1,1 0 0,-1 1 0,-1-1 552,-3 2 0,0-1 0,-2 0 0,-3 0 0,13-8 0,-6 3 708,2 10-708,-11-12 0,-28 16 0,11 0 0</inkml:trace>
  <inkml:trace contextRef="#ctx0" brushRef="#br0" timeOffset="12360">18186 4727 24575,'0'46'0,"0"0"0,0-1 0,0-4 0,0 2 0,0-1 0,0-1 0,0 5 0,0-1 0,0 1-820,-1-5 1,0 2 0,1 0 0,2-1 811,4-2 0,3 0 1,0 0-1,-2-2 8,-4 11 0,-2-2 0,3-1 119,8-4 1,3-1 0,-3-1-120,-4-1 0,-3 0 0,0-3 0,1 2 0,0-2 347,1 0 1,2-5-348,6-12 0,-11-3 0,-7-40 0,-6-27 0,-2 1 0,-2 16 0,-1 2 0,-1-4-46,3-1 0,0-5 1,0-1-1,-1-1 0,0 4 46,-4-1 0,0 1 0,-1 2 0,3 0 0,1-5 0,2 1 0,-1 0-23,-4-2 0,-1 1 0,2 0 23,3 7 0,1 1 0,2 1 0,-1-8 0,2 1 0,0-1 0,2 0 0,7 10 0,0 1 0,0-4 0,0 0 0,0-1 0,0 1 0,0 7 0,0 1 0,0 1 0,0 1 1899,0-2-1899,32 9 326,0 5 1,6 3-327,-5 6 0,1 4 0,1 0 0,1-2 0,1 0 0,-2 6 0,-2 6 0,-1 4 0,-3 5 0,-2 7 0,-4 5 0,-2 0 0,0 11 0,-3 2 0,-1-7 0,1 1 0,-6-3 0,-9-5 0,-2-3 0,7 4 0,-1-3 0,-7-9 0,0 13 0,0-28 0,-31 27 0,8-11 0,-10-4 0,-1 3 0,14-1 0,1-1 0,-7-7 0,1 0 0,-10 21 0,7-27 0,10 12 0,11-16 0</inkml:trace>
  <inkml:trace contextRef="#ctx0" brushRef="#br0" timeOffset="13667">19156 4427 24575,'0'34'0,"0"-1"0,0 6 0,0 5 0,0 2 0,0-5 0,0 2 0,0 1 0,0 3-547,0-8 1,0 3 0,0 1 0,0 0 0,0 0 0,0 0-28,0 4 1,-1 0 0,1 0 0,0 0 0,1 0 573,1 2 0,0 0 0,1 1 0,1-1 0,1-1-94,1-5 0,0 0 0,2-1 0,-1 0 0,1-1 94,1 9 0,-1-1 0,2 0 0,2-3 0,3-4 0,2-2 0,1 0 0,-1-1 0,-2 1 0,0 0 0,0-1 0,3-3 0,5 0 0,2-3 0,-1 0 469,-2 2 1,-2 1 0,1-5-470,5-6 0,-1-3 0,-7 4 0,-1-3 0,18-11 0,-15 3 0,-4-15 0</inkml:trace>
  <inkml:trace contextRef="#ctx0" brushRef="#br0" timeOffset="14901">19632 6050 24575,'0'-33'0,"0"0"0,0-11 0,0-3 0,0 6 0,0-4 0,0-2-820,3 0 1,1-3 0,0-1 0,1 1 724,-1 2 0,1 0 0,0-1 0,1 0 95,0 6 0,1-2 0,1 0 0,0 1 0,-2 2 0,-1-2 0,-1 1 0,1 1 0,1 2 318,4-9 1,2 2-1,-3 4-318,-7 0 0,0 4 320,6 2 0,0 7-320,-8 10 0,0 20 0,0 36 0,5 0 0,4 8 0,0 1 0,-2-1 0,-1 1 0,3 1 476,0-5 0,2 1 0,0 1 0,1 0-476,0 2 0,1 1 0,0-1 0,0-5 0,0-4 0,0-4 0,0 0 0,0 6 0,-1 0 0,-2-4 79,0-6 0,-4-5-79,-6-4 0,0-3 0,0-16 0</inkml:trace>
  <inkml:trace contextRef="#ctx0" brushRef="#br0" timeOffset="15892">19668 5539 24575,'35'0'0,"0"0"0,-3 0 0,-1 0 0,-4 0 0,-1 0 0,17 0 0,-23 0 0,-5 0 0,1 0 0,-12 0 0,12 0 0</inkml:trace>
  <inkml:trace contextRef="#ctx0" brushRef="#br0" timeOffset="16844">20232 5539 24575,'0'35'0,"0"-11"0,0 3 0,7 18 0,2 4 0,1-2 0,-1 2-602,-2-2 0,-2 4 0,3-4 602,2-12 0,2-2 0,-3 1 0,-6 1 0,-3 1 0,1-3 292,7 0 0,0-4-292,-7-2 0,-2-3 298,1 12-298,0-1 0,0-15 0,0-5 0,0-15 0</inkml:trace>
  <inkml:trace contextRef="#ctx0" brushRef="#br0" timeOffset="19052">20479 4533 24575,'0'30'0,"0"-1"0,0 5 0,0 5 0,0 1 0,0 4 0,0 1 0,0-1 0,0 1 0,0 3 0,0-8 0,0 4 0,0 1 0,0-1 0,0-3-634,0 9 0,-1-2 0,2 1 634,2-8 0,2 3 0,-1-3 0,0-7 0,-3-4 0,2-5 613,12 22-613,-15-43 315,0 12-315,0-63 0,1 19 0,-2-3 0,-2-8 0,-3-6 0,0 0-190,-1-3 1,1 0-1,-1 1 190,1 3 0,0 1 0,-2 0 315,-2 2 1,-2 0-1,3 4-315,7 4 0,0 3 0,-6-4 0,1 1 0,7-6 0,0 13 0,0 1 0,0 6 597,15-13-597,5 13 0,15-17 0,0 17 0,-15 3 0,11 16 0,-27 0 0,20 0 0,-7 31 0,11-7 0,-9 7 0,-3 5 0,-5-2 0,-2 2 0,0 1 0,-3 1 0,-5 1 0,-2 0 0,2-4 0,-2-1 0,-4-2 0,-5-2 0,-7-2 0,-2-1 0,5 0 0,-3-3 0,-6-4 0,-3-5 0,-17 5 0,19 11 0,-23-27 0,28 12 0,-1-16 0,5 0 0,15 0 0,31-31 0,-8 7 0,10 7 0,1-1 0,-3-13 0,18 27 0,-21-12 0,7 16 0,0 0 0,1 0 0,-17 0 0,13 0 0,-28 16 0,11 3 0,-13 5 0,-4 3 0,2 12 0,0-9 0,0-1 0,0 8 0,-15 7 0,-5-9 0,-4-17 0,-3-1 0,0 1 0,-1-1 0,-10 1 0,-2 0 0,4 0 0,-1-1 0,-10-6 0,0-3 0,18 1 0,-1-2 0,-12-6 0,2-2 0,1 1 0,4 0 0,19 0 0</inkml:trace>
  <inkml:trace contextRef="#ctx0" brushRef="#br0" timeOffset="20783">20850 4092 24575,'35'16'0,"0"-12"0,-14 10 0,1 3 0,4-4 0,1 2 0,11 9 0,2 5 0,-6-5 0,1 3 0,2 0-623,-5-5 1,2 0 0,0 0 0,0 2 622,2 3 0,0 1 0,0 1 0,-1 1 0,-1 0 0,1 1 0,-2 0 0,-2 0 0,-5-2 0,-1 0 0,-1 1 0,-1 0-19,0 2 0,-1 0 1,-1 1-1,-3-1 19,0 5 0,-4-1 0,1-1 0,3-2 0,0 0 0,-3-1 0,-3 12 0,-4-2 0,1-14 0,-3-1 0,-4 7 0,-4-1 0,2 14 914,-5-13 1,-5 0-915,-7-10 0,-1-1 367,-1 11 1,-2-1-368,-7-5 0,-2-1 0,3 1 0,1-1 0,-5-1 0,-1-1 0,4-6 0,1-3 0,1-6 0,1 0 0,-10 13 0,0-5 0,15-6 0,-11 19 0,27-27 0,-12 27 0,0-27 0,12 27 0,-11-27 0,7 28 0,6-13 0,-22 1 0,20 11 0,-27-11 0,11 15 0,4-9 0,-3-1 0,-16 6 0,16-6 0,3-1 0,-4 4 0,4-9 0,16 13 0,0-28 0,0 11 0</inkml:trace>
  <inkml:trace contextRef="#ctx0" brushRef="#br0" timeOffset="23876">11836 6950 24575,'0'43'0,"0"0"0,0-5 0,0 3 0,0 1 0,0-5 0,0 1 0,0 0 0,0 2-820,0 7 1,0 2 0,0 1 0,0-2 686,0-2 0,0-1 0,0 0 1,0 0 132,0-1 0,0 1 0,0-1 0,0-3 329,0 1 0,0-4 0,0 0-329,1 11 0,-2-4 333,-7-17 1,0-3-334,4 2 0,-27 4 0,27-27 1985,-12 12-1985,16-16 169,0 0-169,-15-16 0,11-11 0,-7 3 0,-2-5 0,3-17 0,3-2 0,1 17 0,0-1 0,-2-17 0,0 0 0,0 17 0,1 2 0,5 1 0,0 1 0,-7-10 0,2 1 0,7-2 0,0 6 0,0-1 0,0-5 0,0 6 0,0 0 0,0-7 0,0-3 0,0-6 0,0 18 0,-16-4 0,12 3 0,-11 13 0,15-17 0,15 1 0,5 0 0,0 17 0,3 1 0,3-1 0,1 0 0,-4 0 0,1 1 0,10 3 0,-1 1 0,-13-4 0,-1 0 0,7 3 0,-1 1 0,-6-7 0,13 5 0,-28 15 0,27 0 0,-11 0 0,15 0 0,-8 15 0,-9 13 0,6 9 0,-21 6 0,13-8 0,-16-15 0,0 27 0,0-24 0,0 16 0,0 5 0,0-15 0,0 1 0,1 9 0,-2 0 0,-6-12 0,-2-1 0,-2 17 0,-4-17 0,-4-1 0,-2-5 0,-1-1 0,4 7 0,-3-1 0,-12-5 0,-1-5 0,-5 5 0,6-3 0,0-3 0,-7-10 0,14 12 0,1 0 0,-2-12 0,-6 11 0,21-15 0,-4 0 0,16 0 0</inkml:trace>
  <inkml:trace contextRef="#ctx0" brushRef="#br0" timeOffset="25367">12612 6897 24575,'0'29'0,"0"1"0,1 12 0,-2 4 0,-3-8 0,-3 2 0,2-1-438,4 1 1,0-1 0,0 0 437,-4 1 0,-2 1 0,3-2 0,2 10 0,4 0 211,5-4 0,2 0-211,-9-2 0,3 0 0,12-3 0,2-2 109,-8-1 1,1-1-110,8-5 0,0 1 0,-9 2 0,1-2 0,6-11 0,0-3 667,3 18-667,1-5 4,11-11-4,-27-1 0,12 5 0,-16-22 0,0 6 0,0-8 0</inkml:trace>
  <inkml:trace contextRef="#ctx0" brushRef="#br0" timeOffset="28468">12824 7267 24575,'0'37'0,"0"1"0,0-1 0,4 2 0,1 0 0,1 1 0,1 3 0,0 1 0,-1 2-339,-1-7 1,-1 1-1,1 0 1,1-4 338,6 10 0,-1-2 220,-10 9 1,0-8-221,7-26 224,-8-3-224,0 0 0,0-12 0,0-20 689,0-23-689,-3-2 0,-2-4 0,-3-4 0,-1 0-231,5 13 1,1 0 0,-2 0 230,-5-3 0,-1 1 0,0 1 0,1-9 0,1 2 0,-1 8 0,0 1 0,1 4 0,3 4 0,6 5 0,0-17 0,0 19 0,0-15 691,0 0-691,0 15 0,0-11 0,0 27 0,15-28 0,5 29 0,15-13 0,8 16 0,-9-2 0,1 4 0,-9 11 0,-1 5 0,9 0 0,-2 3 0,-11 13 0,-6 3 0,-5-9 0,-1-1 0,7 16 0,-16 6 0,0-18 0,0 3 0,0-1 0,0-10 0,0 9 0,0-1 0,0-7 0,1 1 0,-2 1 0,-15 9 0,-3-15 0,-1 11 0,-11-27 0,11 11 0,1-15 0,3 0 0,16 0 0,16 0 0,3 0 0,16 0 0,-9 0 0,-1 0 0,15 0 0,-5 0 0,-4 0 0,-19 0 0,21 0 0,-21 0 0,19 8 0,-27-6 0,28 22 0,-28-5 0,11 17 0,-15-1 0,0 0 0,0-15 0,0 11 0,-31-11 0,0 15 0,-2-23 0,-3-4 0,4 1 0,1-3 0,4-5 0,-1-2 0,-6 1 0,2 0 0,-7 0 0,13 0 0,1 0 0,-11 0 0,17 0 0,3 0 0,16 0 0,0 0 0</inkml:trace>
  <inkml:trace contextRef="#ctx0" brushRef="#br0" timeOffset="29575">13688 7056 24575,'5'35'0,"1"0"0,-1 0 0,-4 3 0,-1 0 0,3 0 0,6 3 0,2 0 0,0 1-555,-4-3 1,-2 0 0,3 0 554,3 2 0,2 1 0,-2-3 0,-1 3 0,0-2 269,6 3 1,-1-2-270,-13-9 0,0-1 137,5-3 1,2-1-138,-1-1 0,-1-1 0,-3 10 0,12-15 849,-16 11-849,15-27 0,-11 27 0,12-27 0,-16 12 0,0-16 0</inkml:trace>
  <inkml:trace contextRef="#ctx0" brushRef="#br0" timeOffset="31201">14235 7973 24575,'0'-26'0,"0"1"0,0-2 0,0-1 0,0-10 0,0-2 0,0 6 0,0-2 0,0 2 0,0-9 0,0-1-375,-1 1 1,0-4 0,3 4 374,5 0 0,2 0 0,-4-1 0,1-4 0,2 5 0,10-2 0,-1 3 183,-6-3 1,-2 4-184,7 6 186,-16 4-186,0 27 0,0-12 0,0 0 570,0 12-570,15-11 0,-11 15 0,12 0 0,0 0 0,-12 31 0,19 8 0,-13 2 0,-2 5-244,0-12 1,1 2 0,1-1 243,1-1 0,2 0 0,-1 0 0,-1 5 0,1 2 0,0-1 0,-1-1 0,1-1 0,0-2 0,6 4 0,-1-1 0,-7 6 0,0-8 0,6-17 0,-16 3 0,0-21 0,0 6 0,0-8 0,0 0 0</inkml:trace>
  <inkml:trace contextRef="#ctx0" brushRef="#br0" timeOffset="32300">14270 7638 24575,'35'-16'0,"1"12"0,-14-12 0,-1 1 0,0 11 0,19-12 0,-36 16 0,27 0 0,-27-16 0,27 12 0,-27-11 0,12 15 0,-16-16 0,15 12 0,-11-11 0,12 15 0,-16 0 0,0 0 0</inkml:trace>
  <inkml:trace contextRef="#ctx0" brushRef="#br0" timeOffset="33650">14641 6720 24575,'33'26'0,"0"-1"0,-6-3 0,0 2 0,2 1 0,5 6 0,3 2 0,-1 1-632,-7-8 1,0 1-1,0 0 1,-2 1 631,5 9 0,-2 2 0,-2-2 0,-5-5 0,-2-2 0,-2-1 402,0 3 1,-5-2-403,-6 19 416,-8-37-416,0 19 0,0 5 0,0 3 652,1-13 1,-2-1-653,-7 10 0,6 0 0,-21 1 0,19-1 0,-12-15 0,16 11 0,0-27 0,0 19 0,16-5 0,-12 9 0,19-7 0,-21 11 0,6-27 0,-8 28 0,0-28 0,0 11 0,0-15 0</inkml:trace>
  <inkml:trace contextRef="#ctx0" brushRef="#br0" timeOffset="35694">15681 6791 24575,'0'25'0,"0"1"0,0 18 0,0 6 0,0-13 0,0 2 0,0 2 0,0 1-820,0 3 1,-1 0 0,1 2 0,1 0 662,2-5 0,0 0 0,1 1 0,-1-1 0,0-1 157,-2 0 0,0 0 0,-1-2 0,2 0 33,1 1 0,1-1 0,0 0 1,1-2-34,-1 4 0,2-2 0,-1-1 301,1-2 1,1 0 0,0-2-302,3 7 0,-1-4 0,-1-9 0,0-3 0,8 18 2040,-12-8-2040,11-15 984,-15-4-984,0-32 0,-6-6 0,-3-7 0,-1-10 0,-2-6 0,-2 0-382,2 10 0,-2 0 1,-1-1-1,2-1 382,-2-8 0,1-1 0,1-1 0,0 2 0,1 7 0,0 1 0,1 0 0,3 0 0,0-8 0,4 0 0,-2 2-3,-2 6 1,-1 1 0,2 1 2,6-13 0,-1 2 0,-14 11 0,0 0 0,13 1 0,4-1 0,-3 2 0,-6 1 0,1 1 0,5-14 0,4 0 0,-2 17 0,0 3 1526,0-22-1526,0 13 0,0 1 8,0-6-8,15 4 0,5 3 0,7 29 0,-3-6 0,1 2 0,22 7 0,-12 6 0,1 4 0,0 6 0,-2 3 0,-4-1 0,-5 3 0,-6 13 0,-2-1 0,14-10 0,-27 24 0,12-27 0,-16 7 0,0 7 0,-7-6 0,-2 2 0,-1-1 0,0 1 0,1 13 0,-1 0 0,-6-7 0,0-1 0,6-2 0,1-3 0,-11 7 0,5-15 0,-1-5 0,-4-13 0,-15 27 0,15-27 0,5 12 0</inkml:trace>
  <inkml:trace contextRef="#ctx0" brushRef="#br0" timeOffset="36801">16352 6826 24575,'0'26'0,"0"-1"0,0 19 0,0 6 0,0-5 0,0 4 0,0 0-820,0-8 1,0 0 0,0 0 0,0 1 772,0 2 0,0 0 1,0 0-1,0-2 47,0 10 0,0-3 0,0-1 211,-1-7 0,0-2 0,3-1-211,2-2 0,2-1 0,-1-2 0,-4 7 0,2-2 0,12 6 0,2-2 334,-8-12 0,1-1-334,7 9 0,1-1 0,0-10 0,0-1 0,0-2 0,-1-1 1779,3 12-1779,11-4 96,-27-27 0,12 12 0,-16-16 0</inkml:trace>
  <inkml:trace contextRef="#ctx0" brushRef="#br0" timeOffset="38110">16669 7902 24575,'0'-25'0,"0"-1"0,0-4 0,0-2 0,0-4 0,0-1 0,0-9 0,0-2 0,0 13 0,0-1 0,0 1-233,0 1 1,0 1 0,0-2 232,0-4 0,0-2 0,0 2 0,-1-12 0,2 4 86,7 9 0,0 1-86,-7 2 0,2 4 0,12-5 0,-15 1 0,0 15 0,0 5 525,0 15-525,0 0 0,16 0 0,-12 0 0,19 0 0,-5 31 0,-12-5 0,0 3 0,10 7 0,-1 2 0,-12 6 0,-2-1 0,7-15 0,0-1 0,-8 3 0,0-2 0,16 10 0,-13 5 0,4-19 0,2 3 0,6 15 0,1 2 0,-4-13 0,0 1 0,-1 1 0,0 4 0,2-9 0,19-5 0,-28 16 0,11-37 0,-15 6 0</inkml:trace>
  <inkml:trace contextRef="#ctx0" brushRef="#br0" timeOffset="39327">16740 7673 24575,'9'0'0,"-1"0"0,-8 0 0,0 0 0,0 0 0</inkml:trace>
  <inkml:trace contextRef="#ctx0" brushRef="#br0" timeOffset="40809">16934 7056 24575,'33'17'0,"0"1"0,7 6 0,3 3 0,-9-5 0,3 2 0,-1 0-611,3 2 0,0 1 0,-3 3 611,-4 3 0,-2 3 0,-2-1 0,-3-8 0,0 0 0,-4 1 290,2 15 0,-3 0-290,-3-8 0,-1 1 152,-1 3 1,-2 0-153,-3-3 0,-1 1 0,0 2 0,-2 0 0,-5-11 0,-4-1 469,-6 7 0,0-2-469,4 8 5,-11-14 0,-1-1-5,12 2 0,-19 6 0,21-21 0,-6 4 0,-8-1 0,12-11 0,-12 12 0,16-16 0,0 0 0,0 0 0</inkml:trace>
  <inkml:trace contextRef="#ctx0" brushRef="#br0" timeOffset="41909">17904 7355 24575,'45'-4'0,"0"1"0,-1-2 0,2-1 0,-3-1 0,3-7 0,-2 1 0,-4 5 0,2 2 0,-4 0 0,-5-3 0,-3 2 0,-3 6 0,-3 2 0,-5-1 0,13 0 0,-29 0 0,13 0 0,-16 0 0</inkml:trace>
  <inkml:trace contextRef="#ctx0" brushRef="#br0" timeOffset="43104">18186 7743 24575,'43'0'0,"-17"1"0,1-2 0,4-6 0,1-1 0,3 6 0,0 0 0,-7-5 0,-1-2 0,-1 1 0,-1 1 0,10 3 0,-15-12 0,-4 16 0,-16 0 0</inkml:trace>
  <inkml:trace contextRef="#ctx0" brushRef="#br0" timeOffset="44861">19297 6756 24575,'0'43'0,"0"0"0,0 0 0,0-1 0,-1 2 0,1 0 0,1 0 0,2-1 0,1-1 0,0 0 0,1 0-734,-1 2 0,0 0 0,1-1 0,2 0 734,0-1 0,2-1 0,0-1 0,1-2 0,2 4 0,0-3 0,-1 2 158,-1 6 1,-1 1 0,0-4-159,0-1 0,-1-4 293,-3-4 0,-2-3-293,-3 3 0,0-15 0,0-5 1497,0-46-1497,0-8 0,-6 8 0,-3-4 0,1-1 0,1 2 0,0 1 0,-1-2-388,-5-10 0,-1-2 0,-2 0 388,-2 2 0,0 0 0,3 2 0,6 3 0,3 0 0,-3 2-111,-6 2 1,-2 2 0,2 0 110,4-14 0,3 2 0,-2 8 0,0 2 0,1 0 0,2 1 0,7 4 0,0 3 0,0-9 1513,0-6-1513,0 8 359,0 15-359,16-11 0,4 27 0,15-12 0,-10 7 0,1 2 0,2 5 0,-1 0 0,20-13 0,2 15 0,-22 15 0,9 5 0,-18 10 0,-1 7 0,1-5 0,-1 2 0,-4-1 0,-2 2 0,0 1-184,2 2 0,-1 0 1,-1 0 183,-1 9 0,-1 0 0,0 1 0,-2-2 0,-6-10 0,-2-3 0,1 14 0,-13-21 0,-5-1 0,0-6 0,-4-3 0,-11-5 0,-4-3 275,6 1 1,-1-2-276,-3-6 0,2-2 0,-14 1 0,20 0 0,3 0 0,4 0 0,4 0 0</inkml:trace>
  <inkml:trace contextRef="#ctx0" brushRef="#br0" timeOffset="45958">20003 6579 24575,'0'26'0,"0"-1"0,0 5 0,0 4 0,0 4 0,0 3 0,0 5 0,0 3 0,0 0 0,0-3-820,0 3 1,0-2 0,0 1 0,0 2 503,0-3 0,-1 3 0,0 2 0,1-1 0,0-2 0,2-6 316,2 10 0,2-5 0,0 0 374,-3-6 1,0 1 0,2 0 0,3 0-375,6 1 0,3 1 0,1-2 0,0-3 0,-2 2 0,0-4 0,3 2-71,3-1 1,4 2 0,1-1 0,-2-3 70,-3-5 0,-1-2 0,2-2 0,5-2 0,2-3 0,-1 2 0,-5 4 0,-1 1 0,0-6 0,5-12 0,-1-1 1294,-4 11 1,-3-5-1295,-2-15 0,-10 6 0,-8-8 0</inkml:trace>
  <inkml:trace contextRef="#ctx0" brushRef="#br0" timeOffset="48668">20232 8079 24575,'0'-34'0,"0"1"0,0-10 0,0-4 0,0 4 0,0-2 0,0 0-906,0-3 0,0 1 0,0-2 906,0 0 0,0-1 0,0 1 0,0 3 0,0 2 0,0 0 127,0 2 1,0 1-1,0 1-127,0-10 0,0 2 0,0 3 0,0 4 279,0 12 0,0 3-279,0-10 0,0 13 0,0 21 1380,0-6-1380,16 8 398,3 8-398,1 25 0,-4 3 0,-1 7-313,-7-9 1,-3 3 0,2 1 312,4 6 0,2 2 0,-2-2 0,-4-8 0,-1-1 0,1 1 0,3 6 0,1 1 0,-1-2 0,0 7 0,0-2 0,0-13 0,3 0 0,-1-1 0,6 12 0,-1-4 0,-6-16 0,-2-1 0,0 4 0,-2-3 0,-7-4 0,0-4 0,15-1 937,-11-11-937,12 12 0,-16-16 0,0 0 0</inkml:trace>
  <inkml:trace contextRef="#ctx0" brushRef="#br0" timeOffset="49725">20267 7867 24575,'28'-8'0,"-1"0"0,15 0 0,-1-3 0,-19-7 0,-1 0 0,12 7 0,0 3 0,3-8 0,-17 16 0,-3 0 0,-16 0 0</inkml:trace>
  <inkml:trace contextRef="#ctx0" brushRef="#br0" timeOffset="50712">20603 6950 24575,'0'25'0,"0"1"0,0 14 0,0 6 0,0 1 0,0 4 0,0 0-720,-1-14 1,1 0 0,0 1 0,1 1 719,1 6 0,2 1 0,0 0 0,1-3 0,1-2 0,0-3 0,2 1 303,2 6 1,3 0 0,-1 0-304,0-5 0,-1 0 0,1-2 0,0-6 0,1-1 0,-2 0 236,-2 10 1,1-8-237,6-15 0,-16 5 0,0-19 0,0 12 0,0-16 0</inkml:trace>
  <inkml:trace contextRef="#ctx0" brushRef="#br0" timeOffset="52793">20850 7020 24575,'0'41'0,"0"1"0,-1-5 0,2 2 0,-1 2 0,-1 7 0,0 1 0,3 1-396,1-9 1,1 1 0,1 0 0,-2-2 395,-2 6 0,-1-2 0,3-1 0,6 0 0,3-2 0,-2-1 256,0 2 1,0-2-257,0-5 0,0-3 261,5 3-261,-15-16 0,0-34 0,0-24 0,-7-7 0,-1-3 0,6 13 0,0-4 0,-7-3 0,-4-7 0,-1 0 0,3 5 0,2 10 0,2 3 0,-1-3 66,-1-9 1,0-4 0,0-1 0,1 8-67,-1-3 0,2 5 0,6 4 0,2 0 0,-1-1 0,0 5 0,0 8 0,0-24 0,16 27 0,4 0 540,15 5-540,8 15 0,-6 0 0,-9 0 0,3 0 0,-11 31 0,-1 8 0,-9-5 0,-4 3 0,-5-2 0,-2 0 0,2 0 0,-2 1 0,-6 4 0,-2-2 0,0-9 0,-1-1 0,-8 12 0,0-5 0,-1-12 0,5 3 0,4-5 0,8-17 0,-6 12 0,-7-16 0,11 0 0,-12 0 0,16 0 0,0 0 0,16 0 0,-5 0 0,23-16 0,-7 12 0,9-11 0,-1-1 0,0 12 0,0-12 0,1 32 0,-1 4 0,-17 4 0,-1 2 0,2-7 0,-3 2 0,-4 12 0,-4 0 0,8 7 0,-16-5 0,0-12 0,-16-5 0,-19 9 0,-4-7 0,6-12 0,-1 0 0,6 0 0,1-1 0,0-5 0,-1 0 0,2 7 0,1-2 0,-2-7 0,9 0 0,-5 0 0,19 0 0,-12 0 0</inkml:trace>
  <inkml:trace contextRef="#ctx0" brushRef="#br0" timeOffset="54627">21326 6615 24575,'30'27'0,"1"0"0,0 1 0,-3-4 0,2 1 0,0 0 0,-1 3 0,2 5 0,0 3 0,-1 1 0,0 0-812,0 0 1,1 1 0,-1-1 0,-1 0 811,-4-5 0,-1-1 0,0 0 0,-3 0 0,0 8 0,-3-1 0,1-1 326,4-7 1,2-1 0,-6 0-327,-7 10 0,-4 1 271,1-4 0,-3-2-271,-5-6 0,-2-1 0,3 8 0,-4-3 0,-13-9 1689,-5 16-1689,-15-21 34,-1-6-34,17 19 0,-12-27 0,27 27 0,-12-27 0,16 12 0</inkml:trace>
  <inkml:trace contextRef="#ctx0" brushRef="#br0" timeOffset="56759">22225 7091 24575,'0'36'0,"0"1"0,0 0 0,0 12 0,0-4 0,0-17 0,0-3 0,0 2 0,0-11 0,0-40 0,0 3 0,0-22 0,0 7 0,0 17 0,-15 3 0,11 16 0,-12 0 0,16 16 0,0-12 0,0 27 0,0-11 0,0-1 0,0-3 0,0-16 0,0 0 0,0 8 0,-16-6 0,12 5 0,-11 9 0,15-12 0,0 12 0,0-16 0,0-24 0,0 3 0,0-22 0,0 7 0,0 17 0,0 3 0,0 16 0,0 16 0,0 3 0,0 1 0,0 11 0,0-27 0,0 12 0,0-16 0</inkml:trace>
  <inkml:trace contextRef="#ctx0" brushRef="#br0" timeOffset="58368">22508 6932 24575,'3'46'0,"1"0"0,1-13 0,0 1 0,3 1 0,5 8 0,2 2 0,0 0-1086,-2 2 1,-1 0-1,2-1 1086,8-2 0,2 0 0,-3 1 0,-7-1 0,-3 1 0,3-1 0,8-2 0,3-1 0,-5 0 1,-11-3 1,-3 1 0,2-3-2,8-4 0,1-3 0,-3 0 380,-7 8 1,-2-3-381,13 9 0,-10-33 0,-8-51 0,-3 10 0,-2-5 0,-4-5 0,-3-4 0,-1 2 148,4 10 0,-1 3 1,-2-3-149,-3-5 0,-3-3 0,0 0 0,2 4 0,3 3 0,0 3 0,0-2 66,-4-9 1,0-3-1,0 3-66,5 6 0,1 2 0,-1 0 0,0 1 0,1 0 0,-1 1 0,-7-14 0,2 2 0,7-1 0,1 3 0,-4 11 0,2 0 0,10-4 0,0 1 0,-6-13 598,-2 13 0,2 1-598,3-6 325,-4 13 1,0 1-326,8-10 0,16 0 0,11 15 0,-2 11 0,3 2 0,11 4 0,1 6 0,-3 10 0,0 6 0,-7-4 0,0 3 0,-4 4 0,-7 5 0,-5 4 0,0 1 0,4 0 0,-1 1 0,-3 0 0,1 11 0,-2 0 0,-1-12 0,0 0 0,-1-2 0,0-1 0,-2 1 0,0 12 0,-3-2 0,-6-1 0,-5-13 0,-5-1 0,-26 11 0,5-17 0,-8-5 0,-2-4 0,15-9 0,1 0 0,-10 3 0,-1-1 0,1-2 0,4-2 0,7 1 0,-7 0 0</inkml:trace>
  <inkml:trace contextRef="#ctx0" brushRef="#br0" timeOffset="59594">23301 6526 24575,'0'31'0,"0"-1"0,0 15 0,0 4 0,0-13 0,0 0 0,0 2 0,0 6 0,0 1 0,0-1 0,0-7 0,0-2 0,0 1 0,0 2 0,0 0 0,0-4 0,0-4 0,0-1 0,0 13 0,0-2 0,0-9 0,5 10 0,6-1 0,24-5 0,-16 5 0,1 2 0,5-13 0,1-3 0,0 2 0,-1-1 0,-6 0 0,2-3 0,12-14 0,0 0 0,-1 21 0,1-19 0,-10 5 0,-19-9 0,28 8 0,-28-12 0,11 11 0,1-15 0,-12 0 0,12 0 0,-16 0 0,0 0 0</inkml:trace>
  <inkml:trace contextRef="#ctx0" brushRef="#br0" timeOffset="61911">23742 6950 24575,'8'49'0,"0"0"0,-2-12 0,1 0 0,0 2 0,-2 6 0,1 2 0,2-1-558,7 0 1,4 0-1,-6-3 558,-9 0 0,0-4 271,12-3 0,-1-1-271,-13-8 0,-4-3 277,2-5-277,0-3 0,0-16 0,0-16 854,-31-3-854,19-12 0,1-5 0,-15 0 0,1-2 0,11 2 0,3-3 0,0 0-178,-1 3 1,0 0 0,1 0 177,1 3 0,1 1 0,1-1 0,1-2 0,1 0 0,1 3 0,0 2 0,2 1 0,3-8 0,0 0 0,0 10 0,0 1 0,0-21 0,0 22 0,0-1 0,0 0 0,0 1 532,0-14-532,0 12 0,0 3 0,0 4 0,0-11 0,8 27 0,10-12 0,9 16 0,8 0 0,1 16 0,-1-12 0,-16 27 0,13-11 0,-29 4 0,-2 3 0,14 12 0,-13-13 0,-4-1 0,2 10 0,0-10 0,0 1 0,0 21 0,0-21 0,0 1 0,2 4 0,-4-3 0,-13-5 0,11 25 0,-28-45 0,13 29 0,-16-28 0,-1 11 0,17-15 0,3 0 0,16 0 0,16 0 0,3 0 0,1-15 0,3 5 0,1 0 0,-1-9 0,2 1 0,1 4 0,10 10 0,-1-11 0,0 15 0,1 0 0,-17 0 0,20 0 0,-33 0 0,33 15 0,-19 21 0,-10-10 0,0 2 0,-1 8 0,-3-1 0,-5-7 0,-2-1 0,1 3 0,0-1 0,0 8 0,0 6 0,-15-8 0,-5 1 0,-23-17 0,17-3 0,-1-1 0,-4-4 0,-1-2 0,-3 1 0,0 0 0,7-1 0,1-3 0,0-5 0,3-2-820,4 1 1,5 0 0,15 0 0</inkml:trace>
  <inkml:trace contextRef="#ctx0" brushRef="#br0" timeOffset="63647">23989 6544 24575,'36'0'0,"-8"13"0,2 5 0,-1 1 0,-1 2 0,-2 0 0,1 3 0,-1 1-489,-2 3 0,-1 1 1,0 0 488,1 3 0,0 1 0,-1 0 0,-2 2 0,0 1 0,-1 1 0,4 5 0,-1 2 0,-1 0 0,-5-5 0,-2 0 0,0 0 0,3 2 0,0 1 0,-3-1 0,-5 9 0,0-2 0,6-4 0,-1-2 238,-13-6 1,0-2-239,6-6 0,0-1 121,-8 0 0,0-3-121,0 4 0,0 5 0,-16-6 747,-19 9-747,16-18 0,-2-1 0,-5 0 0,1 1 0,6 18 0,-13-17 0,29-3 0,-13-16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21:29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20144 6350 24575,'8'-33'0,"0"-1"0,-1 3 0,2-2 0,2-1 0,5-7 0,3-1 0,-1-2-570,-6 7 0,0 0 0,-1-1 0,1 1 570,5-8 0,1 1 0,-2 0 0,-3 2 0,-2 0 0,0 2 243,1 6 1,1 1-1,-2 2-243,-1-6 0,-1 4 376,7-3-376,-16 21 0,0 46 0,0-5 0,0 3 0,0 4 0,1 3 0,-2 1 68,-4 1 1,-1 1 0,1 1-69,4-3 0,2 1 0,-1 1 0,-4 2 0,-5 5 0,-4 2 0,-2 2 0,1-1 0,2-3 0,4-2 0,2-4 0,1 1 0,-3 1 0,-1 1 0,-2 4 0,-1-1 0,2-3 0,1-6 0,0 2 0,2-6 0,7-2 0,0-3 0,0 7 0,0-15 0,0-5 0,0-15 0,0 0 0</inkml:trace>
  <inkml:trace contextRef="#ctx0" brushRef="#br0" timeOffset="1683">20955 5944 24575,'0'34'0,"0"-1"0,0-1 0,0 3 0,0 2 0,0 5 0,0-2 0,0-6 0,0 0 0,0 0 0,0 6 0,0 2 0,0-2 0,0 10 0,0-2 0,0-3 0,0-2 0,4-11 0,0-2 0,-5-2 0,4-5 0,21-3 0,-5 11 0,5-27 0,3-4 0,0 8 0,1 0 0,7-7 0,1-2 0,-8 1 0,-1 0 0,-1 1 0,-2-2 0,12-15 0,-9-3 0,-9-5 0,-2-3 0,-10 0 0,-1-1 0,12-11 0,-2-1 0,-13 4 0,0 0 0,6-3 0,-1 0 0,-5 4 0,-4-1 0,-4-11 0,-3 0 0,-1 9 0,0-1 0,1-9 0,-2 2 0,0 18 0,-1 2 0,4-9 0,-2 3 0,-17-7 0,10 5 0,-2 1 0,2 13 0,-1 1 0,1-3 0,-1 1 0,-17-13 0,-1 7 0,1-8 0,0 15 0,9 11 0,1 2 0,-7 7 0,-17 0 0,6 0 0,4 0 0,5 0 0,2 0 0,8 0 0,-23 0 0,27 16 0,-15 4 0,16 23 0,9-10 0,4 2 0,5-1 0,2-1 0,-1 3 0,0-1 0,0-8 0,0-3-820,0-5 1,0-3 0,0-16 0</inkml:trace>
  <inkml:trace contextRef="#ctx0" brushRef="#br0" timeOffset="3007">20708 5644 24575,'0'32'0,"0"-1"0,0 3 0,0 1 0,0-4 0,0 0 0,7 4 0,2 1 0,1 7 0,0 0 0,-1-5 0,1-1 0,6-6 0,0 0 0,-6 3 0,-1-3 0,11 0 0,-4 5 0,-1-5 0,-11-11 0,12 15 0,-1 0 0,-11 1 0,12-17 0,-16-3 0,0-16 0,0 0 0</inkml:trace>
  <inkml:trace contextRef="#ctx0" brushRef="#br0" timeOffset="4483">19527 7338 24575,'49'0'0,"0"0"0,-11-3 0,2-1 0,4-1 0,2 1 0,-4 1 0,2-1 0,2 1 0,2 0 0,0 0 0,0 0-469,-1 0 1,1 0 0,0 0 0,1 0 0,1 0 0,-1 0 0,0 1-1,-1-1 1,1 1 0,-1-1 0,1 1 0,-1-1 0,1 2 0,-1-1 212,-1 1 1,0 1 0,0 0 0,0 0 0,-1 1 0,-1-1 0,-1 0 150,0 0 0,-2 0 0,-1 0 1,0 0-1,0 0 0,1 0 105,8 0 0,1 0 0,-1 0 0,-1 0 0,0 0 79,-7 0 0,0 1 0,-1-1 1,-1 0-1,1-1-79,6-2 0,-1-1 0,0 0 0,3 0 0,-2 0 0,4 1 0,-1 0 0,-1-1 0,-3-2 0,-7-2 0,-2-1 0,-1 0 0,3 0 0,1 1 0,4 2 0,0-1 0,-1 0 0,-5-1-122,4-3 1,-4-1 0,0 0 121,0 0 0,1 0 0,-2 1 1638,8 1 0,-2 0-1552,-11-6 1,-2 1 1307,4 12 1,-1 2-1395,-5-6 0,-1-2 414,9 1 1,-1 1-1,4 3 1,-8-12-1</inkml:trace>
  <inkml:trace contextRef="#ctx0" brushRef="#br0" timeOffset="7031">19968 8202 24575,'-26'0'0,"1"0"0,-22 0 0,6-15 0,-3-1 0,4 12 0,-2 0 0,7-8 0,-1-4 0,1 5 0,-7 8 0,2 4 0,4-5 0,3 0 0,-10 4 0,8 0 0,15 8 0,-11 25 0,27-2 0,-4 2 0,0 1 0,8 5 0,0-4 0,0-3 0,0-9 0,0 24 0,16-27 0,19 0 0,4-5 0,-2-13 0,1-4 0,-9 2 0,-1 0 0,3 0 0,0 0 0,-4 0 0,-3 0 0,12 0 0,-17 0 0,-3 0 0,-16 0 0,0-15 0,0 11 0,0-12 0,0 0 0,0 12 0,16-11 0,-12-1 0,27 12 0,-11-27 0,7 27 0,-9-27 0,-11 27 0,-14-12 0,5 32 0,-6-12 0,8 11 0,0 1 0,0 19 0,0-8 0,0 1 0,-1 3 0,2 1 0,3 3 0,0-2 0,-2 14 0,2-14 0,-1 1 0,-2 1 0,-2 1 0,1 1 0,0 0 0,0-5 0,0-1 0,0 2 0,0-2 0,0 1 0,0-7 0,0 1 0,0 9 0,0-15 0,-7 11 0,-11-27 0,-9 12 0,2-7 0,-1-3 0,-14-2 0,15 4 0,-1 0 0,-9-8 0,16 0 0,3 0 0</inkml:trace>
  <inkml:trace contextRef="#ctx0" brushRef="#br0" timeOffset="8794">20514 8414 24575,'-25'25'0,"-1"1"0,14-3 0,1 1 0,-14 9 0,3 2 0,19 5 0,2-1 0,-15-10 0,1 1 0,12 11 0,2 0 0,-8-13 0,2-1 0,7 20 0,-1-15 0,2 0 0,15 15 0,-8-18 0,3-3 0,25 10 0,-17-5 0,12-27 0,-27 12 0,43-16 0,-23 0 0,19 0 0,-10 0 0,-5-16 0,7-4 0,0 1 0,1-13 0,-17-3 0,-2 13 0,-2-3 0,-12-8 0,-2-3 0,7-3 0,-1 0 0,-6 2 0,-2 0 0,2 3 0,0-1 0,-3 2 0,-5-1 0,-1 1 0,-1-10 0,-2 2 0,-5 8 0,-3 3 0,-6 2 0,-1 1 0,6 1 0,1 1 0,-3 6 0,0 3 0,-11-4 0,6-11 0,-9 27 0,17-12 0,-13 16 0,7 27 0,-1 9 0,5-6 0,-1 3-270,0 1 1,-2 5 0,4 1 269,5 5 0,4 2 0,1-3 0,0 2 0,1-2 0,0 2 0,2-6 0,7-9 0</inkml:trace>
  <inkml:trace contextRef="#ctx0" brushRef="#br0" timeOffset="9907">20885 8414 24575,'45'0'0,"0"0"0,-8-3 0,4-1 0,2-1 0,3 1 0,-1 0 0,4 1 0,0-1 0,2 0 0,0-1-547,-7 0 1,1 0 0,1-1 0,-1 0 0,1-1 0,-2 1 56,7-1 0,-1 0 0,0-1 0,-2 1 0,-2 1 490,-3 1 0,-1 1 0,-3-1 0,-2-1 568,0-4 0,-2-2 0,-3 3-568,0 8 0,-6-2 0,-6-13 0,-4 16 0</inkml:trace>
  <inkml:trace contextRef="#ctx0" brushRef="#br0" timeOffset="10867">21626 8114 24575,'0'38'0,"0"0"0,0 10 0,0 2 0,-1-12 0,1 2 0,1 0-412,3 6 0,2 2 0,-1-3 412,-3-9 0,-2-3 0,2 0 202,6 12 0,0-4-202,-7-14 0,-2-3 204,1 11-204,0-15 0,0-4 0,0-16 0,0 0 0</inkml:trace>
  <inkml:trace contextRef="#ctx0" brushRef="#br0" timeOffset="12040">22560 8114 24575,'0'-33'0,"0"-1"0,0-3 0,0 0 0,0-1 0,0 1 0,0 2 0,0 4 0,0-5 0,0 9 0,0-6 0,0 5 0,0 9 0,0-13 0,0 28 0,0-11 0,0 15 0,0 31 0,0-2 0,0 5 0,-1 3 0,0 6 0,3 0-558,7 4 1,3 1-1,-1 2 558,-5-7 0,-2 1 0,2 1 0,1-2 0,5-4 0,2-1 0,0 0 0,-3 0 0,-4-1 0,-3 1 0,0-1 0,1-1 0,5 8 0,1-3 0,-1-2 0,0 4 0,0-4 0,-1-2 0,1-7 0,6-11 0,-16-3 0,0-16 0</inkml:trace>
  <inkml:trace contextRef="#ctx0" brushRef="#br0" timeOffset="13451">22896 7902 24575,'0'38'0,"0"0"0,0 0 0,0-2 0,0 0 0,0 0 0,0 13 0,0 0 0,-1-15 0,0 1 0,3-2 0,5 5 0,1-2 0,-7 1 0,2-3 0,12-11 0,2-3 0,2 13 0,1-5 0,11 7 0,-11-16 0,15 13 0,0-28 0,1 27 0,-1-27 0,0 12 0,-15-32 0,11-4 0,-27-3 0,-4-5 0,16-19 0,-15 14 0,-2-2 0,1 3 0,0 1 0,0-4 0,0-1 0,0-6 0,0-2 0,1 7 0,-2 0 0,-7-3 0,0 1 0,7 4 0,-2 2 0,-12 1 0,-1 1 0,6-5 0,0 2 0,-6 5 0,-3 3 0,-6-1 0,-1 3 0,7 5 0,-1 2 0,-13 2 0,-1 3 0,7 2 0,-1 2 0,-3 3 0,-1 2 0,-1 3 0,-2 0 0,-4 0 0,-1 0 0,-4 0 0,-2 0 0,5 0 0,0 0 0,-4 4 0,6 0 0,7-2 0,1 6 0</inkml:trace>
  <inkml:trace contextRef="#ctx0" brushRef="#br0" timeOffset="17314">6580 9666 24339,'45'0'0,"1"0"0,-1 0 0,1 0 0,-1 0 0,1 0 0,-1 0 0,1 0 0,-1 0 0,0 1 0,0 0 0,1 0 0,0 0 0,1 1 0,0-1 0,1 1 0,1 0 0,0-1 0,2 1 0,0 0-219,-6-1 1,1 1-1,1-1 1,1 1-1,1 0 1,1-1-1,0 1 1,0 0-1,0 0 1,-1 0 0,1 0-1,-1 0 1,-1 0-1,-1 0 1,0 0-56,4 1 1,-2 0 0,0 0 0,-1 0 0,0 0 0,0 0 0,-1 0 0,1 0 0,0 1 0,1-1 0,1 0 0,1 0 54,-5 0 1,1 0-1,2 0 1,0 0-1,0 0 1,1 0-1,1-1 1,-1 1-1,-1 0 1,1 0 0,-2 0-1,0 0 1,-2 0-1,-1 0 1,-1 0-110,6 0 0,-1 1 0,-2-1 1,-1 1-1,-1-1 0,-1 1 1,1-1-1,0 1 0,0-1 1,1 1 311,4 0 0,0-1 0,1 1 0,0 0 0,0-1 1,-1 1-1,0 0 0,0-1 0,-2 0 0,-1 0 77,3 0 1,0 0-1,-2-1 1,0 1-1,-2-1 1,0 0-1,-1 0 1,-1 1-62,3 0 0,0 0 0,-2 1 0,-1-1 0,-1-1 0,-1-2-162,0-1 1,-1-1 0,-1-1 0,-1-1 0,1-1 161,9-3 0,-1 0 0,0-2 0,-1 0 0,-2 2 0,-1-1 0,0-1 0,1-2 0,-5-1 0,0-2 0,0-1 0,0 0 0,0 2 385,1 2 1,-1 1 0,1 0-1,0 0 1,0-1-386,3-2 0,-1-2 0,2 0 0,-1 0 0,2 0 0,-5 1 0,1 1 0,0-1 0,0 0 0,1 1 0,-1 0 324,0 1 0,0 1 0,-1 0 1,1 0-1,0 0 0,0-1-324,3-2 0,0-1 0,1 0 0,-1-1 0,1 1 0,0 2 0,-1 0 0,1 2 0,-1 0 0,1 0 0,-1 1 0,0-1 0,-3 1 0,0 1 0,0 0 0,0-1 0,-1 1 0,1 0 0,0-2 0,1 1 0,-1-1 0,1 0 0,-2 2 0,1 0 0,3 1 0,-1 1 0,0 1 0,0 0 0,0-1 69,2-2 1,-1 0 0,1 0-1,-1 0 1,1-1-70,-1 0 0,1-1 0,0 1 0,0-1 0,0-1 0,0 0 0,1 0 0,-1-1 0,0-2 0,0-1 0,-6 1 0,-1-2 0,1 0 0,-1-2 0,1 0 0,-1-1 0,3-2 0,-1 0 0,0 0 0,1-2 0,1-2 0,1-1 0,-9 5 0,1-2 0,1-1 0,0-1 0,1-1 0,0 0 0,0 0 0,0 1 0,-2 0 0,0 1-181,2-1 1,-1 1-1,0 0 1,-1 1-1,0-1 1,0 1 0,0-2-1,2 0 181,-2-2 0,2-1 0,0-1 0,0 0 0,0-1 0,0 2 0,-1 1 0,-1 2 0,-2 3 0,9-4 0,-1 5 0,-1 1 0,-1 1 0,0-3-132,-2-2 1,0-1 0,0-1 0,0 2 0,2 2 131,-1 4 0,2 4 0,0 0 0,1 0 0,0-2 0,-1-2 0,1-2 0,0 0 0,1-1 0,0 1 0,-1 1 0,0 2 0,-1 2 0,0-1 0,1 1 0,0-1 0,1 0 0,-3 0 0,1 0 0,1-1 0,-1 0 0,1 1 0,-1-1 0,0 0 0,-1 1 0,0 0 0,0 0 0,0 1 0,0-1 0,-2 0 0,1 0 0,1-2 0,0 1 0,0-1 0,-1 0 0,-1 1 0,0-1 187,2-1 1,-2 0 0,1 1 0,-2-1-1,-1 0-187,4-2 0,-1-1 0,-1 0 0,-2 1 449,3-2 0,-2 0 1,-2 1-450,-1 0 0,-1 0 0,-2 1 1638,5-4 0,-5 3-1636,4 5 3274,-15 3-3018,-4 16 1559,-16 16-1817,0-12 781,0 27-781,0-27 0,0 12 0,-32-16 0,-2-23 0,-2-9 0,1 3 0,-1-3-198,3 1 1,-2-2 0,3-1 197,10 5 0,2-1 0,-1 3 0,-13-11 0,-2 5 0,0 8 0,1 3 0,7 5 0,1 1 0,1 2 0,2 4 0,-4 6 0,10-11 0,11 15 592,7 0-592,0 0 0,23 0 0,1 6 0,5 3 0,1 0 0,4 0 0,0 1-205,2 1 0,2 2 1,-2 0 204,-2 1 0,-1 1 0,-2-1 0,4 4 0,-2-1 0,-1 0 0,-5 2 0,-15 6 0,0 1 0,12-8 0,-1 3 0,-11 22 0,-5 4 0,3-16 0,0-1 307,-1 9 0,-2 0-307,-7-12 0,0-3 0,0 11 0,-16 1 0,-19-17 0,7-3 0,-5 2 0,0-5-540,-14-9 0,-2 0 540,10 8 0,-3 5 0,1 2 0,2-4 0,2-4 0,3-2 0,-1 2 0,1 4 0,-1 3 0,0 1 0,4-2 0,-13 6 0,5 1 0,1 8 0,6 3 0,12-9 0,5 2 0,4 8 0,6-1 0,5 4 0,0-7 0</inkml:trace>
  <inkml:trace contextRef="#ctx0" brushRef="#br0" timeOffset="44948">18892 13106 24575,'0'0'0</inkml:trace>
  <inkml:trace contextRef="#ctx0" brushRef="#br0" timeOffset="48215">19333 13070 24575,'-36'0'0,"10"-7"0,1-1 0,2 4 0,-9-12 0,17 32 0,13 7 0,0 5 0,-13 0 0,-2 3 0,7 14 0,1 4 0,-2-14 0,-2 1 0,2-3 0,0-6 0,2 0 0,-1 18 0,4-11 0,6-30 0,16 11 0,19-15 0,-8 0 0,1 0 0,7 0 0,1 0 0,-8 2 0,-1-4 0,-1-12 0,-1-3 0,10-6 0,-24-9 0,-3-3 0,8-4 0,-16 3 0,0 13 0,0 21 0,0-22 0,0 20 0,0-11 0,0 15 0,0 0 0,0-16 0,0 12 0,-16-27 0,-19-4 0,16 15 0,-1 0 0,-6 2 0,1 1 0,-10-14 0,15 27 0,20-12 0,21 14 0,9 4 0,9-2 0,4 0 0,-3 0 0,2 0 0,0 0-211,-3 0 0,0 0 0,0 0 211,3 0 0,1 0 0,-6 0 0,-6 1 0,-3-2 0,4-6 0,-9-2 0,-21 6 0,21-29 0,-19 28 0,12-11 633,-16 15-633,0 0 0,0 15 0,0 21 0,0-11 0,0 4 0,-8 14 0,0 1 0,6-11 0,0 0 0,-6 3 0,0-3 0,8 10 0,0-8 0,0-15 0,0-4 0,0-16 0,0 15 0,16-11 0,4 12 0,3-15 0,5-2 0,-1 2 0,1-2 0,7-5 0,0-4 0,-7-6 0,-1-3 0,4-2 0,-3-5 0,-8-15 0,-3-2 0,6 9 0,-3 1 0,-8-10 0,-4 0 0,1 14 0,-3 3 0,-5-1 0,-2 3 0,1 4 0,0-11 0,0 27 0,0 4 0,16 35 0,-14 6 0,0 4 0,7-12 0,4 1 0,-4 1 0,-5 11 0,-5 2 0,2-2 0,4-11 0,0-2 0,1 0 0,0 3 0,-1-1 0,0-4 0,-4-1 0,2-5 0,12 11 0,1-21 0,19-30 0,-8-7 0,1-7 0,2-3 0,3-3 0,-2-4-566,-7 3 1,-1-2 0,-1-2 0,1 1 565,2-1 0,0-1 0,0 1 0,-2-2 0,0-1 0,0 0 0,-2-1 0,-1 2 0,-5 5 0,-1 1 0,-1 1 0,-1 0-51,4-10 1,-1 0 0,-3 1 50,-4 5 0,-2-1 0,-2 6 0,1 4 0,-2 3 0,-3-7 0,0 13 0,0 48 0,0 20 0,0-5 0,0 7 0,0 0-557,0-11 0,0 0 1,0 3 556,0-1 0,0 3 0,0 3 0,0-2 0,0-3 0,0 6 0,0-3 0,0 2 0,0 0 0,0 4 0,0-1 0,0-4 554,0-3 0,0-4 1,0 0-555,0-2 0,0 0 0,0-6 151,0 9-151,0-8 0,16-31 0,19-15 0,-2 6 0,4-2 0,-2-8 0,1-5 0,-1 0 444,-5 5 0,-2 0 1,1-1-445,4-9 0,2-1 0,-3 2 67,1 3 0,-4 3 0,-9 4 0,-1 3 0,13 7 0</inkml:trace>
  <inkml:trace contextRef="#ctx0" brushRef="#br0" timeOffset="49150">20708 13000 24575,'36'-5'0,"-1"-1"0,0 1 0,15-3 0,-2-3 0,-3-7 0,-2 0 0,-1 8 0,-5 1 0,2-7 0,-8 16 0,-31 0 0,0 0 0</inkml:trace>
  <inkml:trace contextRef="#ctx0" brushRef="#br0" timeOffset="50384">22067 12894 24575,'-36'16'0,"1"19"0,17-10 0,1 5 0,-1 11 0,0 4 0,0 0 0,1 0 0,6 4 0,3 0 0,-1-3 0,2-4 0,6-10 0,2-1 0,-1 3 0,0-1 0,0 6 0,6-12 0,4-3 0,9-4 0,16 11 0,-9-28 0,-1-2 0,15 15 0,-7-14 0,0-4 0,-1-14 0,-7 7 0,-1-2 0,3-24 0,-9 10 0,-1-1 0,2-1 0,-2-1 0,-7-6 0,-1-2 0,8-3 0,-2-1 0,-11-3 0,-5-2 0,4-4 0,-6 0 0,-5 13 0,-4 0 0,-3 2 0,-11-8 0,-3 2 0,9 11 0,-1-1 0,0 5 0,-6-1 0,1 5 0,3 2 0,3 2 0,0 2 0,4 15 0,16 0 0</inkml:trace>
  <inkml:trace contextRef="#ctx0" brushRef="#br0" timeOffset="51599">22666 12100 8191,'0'-19'0,"0"27"3276,0 13-2383,-7 7 1,-1 3 515,6-4 0,0 1-1409,-6-2 0,0 3 859,5 12 1,6 0-860,13 2 0,-1 1 0,5 2 0,6-9 0,3-1 0,-2 4 0,1 2 0,-8-13 0,0 0 0,-1-1 0,0 8 0,-1-1 1638,4-3 0,-1-1 0,-10-5 0,-3 0-1522,2 3 0,-4 1-116,-5 5 0,-2 1 0,1 0 0,0 2 0,1 9 0,-2 0 0,-5-1 0,-4-3 0,1-10 0,-1 0 0,1 10 0,-2-3 0,-12-1 0,22-13 0,0-1 0,-23-6 0,20-3 0,-11-16 0</inkml:trace>
  <inkml:trace contextRef="#ctx0" brushRef="#br0" timeOffset="52451">22737 13141 24575,'27'-10'0,"1"0"0,-1 1 0,-3 3 0,-5 6 0,-3 0 0,-16 0 0</inkml:trace>
  <inkml:trace contextRef="#ctx0" brushRef="#br0" timeOffset="53422">22896 13106 24575,'35'0'0,"0"0"0,-15 0 0,-5 0 0,17 0 0,-6-8 0,3 0 0,0 6 0,0 0 0,-1-6 0,-5 0 0,-7 8 0,-16 0 0</inkml:trace>
  <inkml:trace contextRef="#ctx0" brushRef="#br0" timeOffset="54482">23813 12629 24575,'0'-41'0,"0"0"0,0-1 0,0 0 0,0 2 0,0 1 0,0 10 0,0 0 0,0-7 0,0 5 0,0 11 0,0 5 0,0 15 0,-16 94 0,14-60 0,2 2 0,-2 4-417,-2-3 1,-3 5-1,0 2 1,0 0-1,1-2 417,0 8 0,1-2 0,1 1 0,-1 0 0,1-7 0,0 0 0,0 1 0,0-1 0,1-1 0,-2 5 0,1-1 0,0-1 0,1 1 0,2 3 0,1 1 0,1-1 0,-1-3-235,0 3 0,0-3 0,0 0 235,0-1 0,0 1 0,0-5 0,0-2 0,0-4 0,0-3 0,0-3 0,0 8 0,0-17 0,0-3 0</inkml:trace>
  <inkml:trace contextRef="#ctx0" brushRef="#br0" timeOffset="56117">23954 12876 24575,'0'31'0,"0"-1"0,0 17 0,0-6 0,0 0 0,0-11 0,0-1 0,0 16 0,0 4 0,0-4 0,0 1 0,0-1 0,0 2 0,0 0 0,0-3 0,0 3 0,0-5 0,0-9 0,0-3 0,-1-3 0,2-1 0,15 17 0,-12-8 0,11-15 0,-15-5 0,0-15 0,16-15 0,-12-21 0,10 6 0,3-2 0,-3-4 0,0-1 0,-3 6 0,1-1 0,2 1 0,5 1 0,2 0 0,-2 0 0,-6-3 0,-1 0 0,2 1 0,7 2 0,3 1 0,-3 0 0,0-10 0,-2-1 0,-2 12 0,2-1 0,-4 0 0,-4-16 0,-3 0 0,1 4 0,-2 0 0,-6-3 0,-2 3 0,1-6 0,0-2 0,0 0 0,0 2 0,0 1 0,0 2 0,0 7 0,-16 9 0,12 13 0,-27 15 0,27 0 0,-12 0 0,1 0 0,-5 15 0,-4-9 0,-3 0 0,8 11 0,-1-1 0,-7-10 0,3 0 0,4 26 0,-11-29 0,27 29 0,-12-28 0,9 27 0,-11 4 0,12-8 0,0 1 0,-9 7 0,-1 1 0,6-4 0,0-1 0,1-4 0,-1-2 0,-6 3 0,16-12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24:35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14817 13776 24575,'0'33'0,"0"1"0,0 9 0,0 4 0,1-5 0,-1 3 0,-1 1-309,-3 2 0,-3 0 1,2-1 308,4-1 0,0-1 0,-1-3 152,-6 9 0,1-4-152,6-3 0,2-3 153,-1 6-153,0-21 0,0-1 0,0 10 0,0-15 469,0-5-469,0 1 0,-16-12 0,12-4 0,-12-20 0,15-3 0,2-5 0,-1-6 0,0-2 0,0-13 0,0 0 0,0 3 0,0 0 0,0-2 0,0 2 0,0 9 0,0 3 0,0 3 0,0-1 0,0-10 0,0 0 0,0 8 0,0 1 0,0-3 0,0 2 0,0 7 0,0 3 0,0-11 0,0-1 0,0 1 0,16 15 0,-12 5 0,27 15 0,-19 0 0,21 0 0,11 0 0,-5 0 0,-6 13 0,0 5 0,-4-7 0,-3 2 0,3 11 0,-3 3 0,9 8 0,-19 0 0,-16-15 0,0 11 0,0-27 0,0 43 0,0-23 0,0 4 0,0 2 0,0 8 0,-14-10 0,-3 2 0,6-2 0,-2-1 0,-10 9 0,-5-1 0,3-7 0,-1-1 0,0 0 0,-3-3 0,-1-10 0,-2-1 0,-3 4 0,1-1 0,2-1 0,1-2 0,4-3 0,0-1 0,0 1 0,3-4 0,-12-6 0,17 0 0,3 0 0</inkml:trace>
  <inkml:trace contextRef="#ctx0" brushRef="#br0" timeOffset="2026">15593 13653 24575,'-16'43'0,"7"-11"0,-1 4 0,-1-5 0,-1 2 0,0 1-644,-1 4 0,2 1 1,-1 2 643,0 3 0,-1 2 0,3 3 0,4-10 0,2 2 0,1 1 0,0 0 0,-1-2 0,0 0 0,0-1 0,0 0 0,1 2-247,1 0 1,2 2-1,1 2 1,-1-3-1,1-2 247,-2 7 0,1-3 0,1-2 0,3 0 0,1-1 0,1 0-27,-1-2 1,1-1 0,3-1 26,6-1 0,3-1 0,0-1 0,2 9 0,-1-3 0,-1-5 0,-1-2 875,7 10-875,-22-7 1436,6-17-1436,-8-3 233,15-16 0,-11 0 0,12 0 0</inkml:trace>
  <inkml:trace contextRef="#ctx0" brushRef="#br0" timeOffset="4035">15928 13952 24575,'0'42'0,"0"0"0,0-1 0,0 1 0,0 1 0,0 2 0,0 1 0,0 0 0,0-3 0,0 2 0,-1-2 0,1 0 0,1 1-354,2 6 0,2 2 0,-1-2 0,0-6 354,-3 4 0,2-6 230,5-3 1,0-4-231,-8 3 234,0 5-234,0-24 0,0-3 0,0-47 721,0-1-721,0 6 0,0-1 0,0-16 0,0 8 0,0 0 0,0 15 0,0-11 0,7 11 0,-5-15 0,22 15 0,-20-11 0,27 27 0,-11-12 0,-1 1 0,-3 11 0,-16-12 0,16 16 0,3 16 0,1 19 0,-3-9 0,-3 3 0,-11 5 0,-2 2 0,7 0 0,0-1 0,-7-2 0,-2-3 0,1 7 0,0 2 0,0-35 0,16 12 0,-13-16 0,13 0 0,15 0 0,-7-16 0,4 14 0,3 0 0,-4-14 0,-1 1 0,21 11 0,-12-20 0,-4 22-820,-27-5 1,12 7 0,-16 0 0</inkml:trace>
  <inkml:trace contextRef="#ctx0" brushRef="#br0" timeOffset="5134">16528 14870 24575,'0'30'0,"0"0"0,16 17 0,-14-15 0,0 3 0,6 8 0,-1 0 0,-6-7 0,-2-1 0,1 8 0,0-2 0,0 2 0,0-8 0,0-15 0,-15-4 0,11-16 0,-12 0-820,16 0 1,0 0 0,0 0 0</inkml:trace>
  <inkml:trace contextRef="#ctx0" brushRef="#br0" timeOffset="7000">17075 14252 24575,'-35'0'0,"-1"0"0,11 0 0,-1 0 0,-1 0 0,-1 0 0,1 0 0,0 0 0,-4 0 0,3 0 0,-10 0 0,-5 16 0,8 4 0,0 15 0,0 0 0,15 0 0,3-14 0,3 1 0,11 4 0,2 1 0,-7 5 0,0-1 0,7-4 0,2 1 0,-3 7 0,4-3 0,14-9 0,-1 2 0,5-3 0,13-18 0,4-4 0,-3 10 0,-1-4 0,10-19 0,-2-6 0,-8 10 0,-3-5 0,-6-10 0,0-7 0,-1 4 0,5 5 0,-1 0 0,0-10 0,-3-2 0,-5-9-3277,12 21 0,-27-17 3047,12 19 230,-8-15 0,-6 15 0,6 5 0,-8 15 0,0 0 3276,0 15 0,0 21-3160,-1-6 0,2 2-116,6 5 0,1-1 0,-7-4 0,2-1 0,12-5 0,2-1 0,2 10 0,1-15 0,-4-5 0,-1-15 0,5 0 0,-1-15 0,13-5 0,3-15 0,-16 17 0,1 0 0,6 1 0,-1-1 0,10-17 0,-15 15 0,-4 5 0</inkml:trace>
  <inkml:trace contextRef="#ctx0" brushRef="#br0" timeOffset="8221">17128 13370 24575,'25'8'0,"1"0"0,8 7 0,2 5 0,-6 6 0,0 4 0,0 0-797,1-2 0,0 0 0,-2 3 797,-8 0 0,-1 3 0,-2 2 0,1-2 0,5 6 0,-1-1 0,-1 0 30,-6-3 1,-1 1 0,1-1-31,1 2 0,0-1 0,0-2 0,1 1 0,-1 1 0,-4-2 0,-1 3 0,-2-2 0,1 4 0,-2-1 274,0 8 1,-3 0-275,-5-11 0,-2-4 0,1 15 0,0-13 0,0-1 1200,0 6-1200,-6-5 0,-3-1 550,-11 6-550,4-5 0,-3-1 0,-16-2 0,17 1 0,0 1 0,-17-2 0,0 4 0,15-3 0,4-28 0,16 11 0,0-15 0,0 0 0,0 0 0</inkml:trace>
  <inkml:trace contextRef="#ctx0" brushRef="#br0" timeOffset="10566">14464 15505 24575,'40'-7'0,"0"1"0,0 0 0,0-1 0,0 1 0,1 1 0,-1 1 0,1 0 0,1-1 0,4 0 0,-6-1 0,4 0 0,1 0 0,2-1 0,0 0 0,-1 0 0,0 1 0,-3 0-547,7-1 1,-1 1 0,-1 1 0,-1-1 0,-1 0 0,1 0 113,-4 1 0,0-1 0,-1 1 0,0-1 0,0 0 0,-2-1 433,5-1 0,0 0 0,-2-1 0,0 0 0,-1 0 42,5 0 0,-2 0 1,0 0-1,-2-1-42,-2-1 0,-1 0 0,-1 0 0,0 1 0,10-2 0,0 0 0,-2 0 0,-5 1 0,-1 0 0,2-2 0,-7 1 0,1-1 0,0-1 0,1 2 0,1 2 0,-1 0 0,1 1 0,4-1 0,-1 0 0,3-2 0,2 0 0,0 1 0,-1-1 0,-2 2 0,5-1 0,-2 1 0,0 1 0,4 0-130,-5 2 0,3 1 1,2 0-1,0 1 0,-2-1 1,-3 1 129,2-2 0,-4 1 0,-1 0 0,2 1 0,2 4 0,1 1 0,0 1 0,3-3 0,-8 0 0,3-2 0,1-1 0,0 0 0,-2 1 0,-2 1 0,2 1 0,-3 2 0,0-1 0,3 0 0,2-1 0,5-1 0,-1 0 0,-2-1 0,-7 0-5,-5-1 1,-4-1 0,-1 2 4,2 2 0,0 2 0,0-2 0,14-6 0,-2 0 0,-15 7 0,-1 2 1287,9-1 0,-4 0-1287,-15 0 1306,-5 0-1306,-15 0 0,0 0 0,0 0 0</inkml:trace>
  <inkml:trace contextRef="#ctx0" brushRef="#br0" timeOffset="12879">15717 16051 24575,'5'43'0,"0"-1"0,0 1 0,-3-1 0,-2 1 0,2 1 0,4-2 0,3 2 0,0 1 0,-1-1-540,-3-5 1,0-1 0,-1 0 0,1-1 539,1 9 0,0-2 0,2 0 0,2-3 0,2 0 0,-3-4 346,-7-2 0,0-3-346,6 3 0,0-3 356,-8 3-356,0-16 0,0-3 0,0-16 1109,0-16-1109,0-19 0,-6 2 0,-4-4 0,-7-3 0,-1-3-348,4 5 0,1-3 0,1 1 348,-1 6 0,1 0 0,1 0 0,-1-9 0,1-1 0,3 1 0,6-3 0,0 0-120,-7 10 0,-4-2 0,4 3 120,6-3 0,2 1 0,-7-7 0,0 2 0,7 14 0,2 1 0,-1-3 0,0 1 0,0-8 1024,0-6-1024,0 8 380,0-1-380,0 1 0,0 15 0,16-11 0,-12 27 0,27-27 0,4 27 0,5-6 0,6 4 0,-3 12 0,3 6 0,-1 2 0,-6-3 0,0 1 0,-2 4 0,3 4 0,-2 4 0,-6 2 0,-2 9 0,-9 1 0,-10-13 0,-2 1 0,0 9 0,-3-1 0,-6-1 0,-6 1 0,-3 3 0,1-7 0,-4-2 0,-11 2 0,-5-1 0,2 9 0,-3-5 0,-5-18 0,-2-3 0,4 15 0,1-3 0,-4-14 0,1-4 0,10 5 0,1 0 0,-3-4 0,1-2 0,6-3 0,3 0 0</inkml:trace>
  <inkml:trace contextRef="#ctx0" brushRef="#br0" timeOffset="13967">16528 15910 24575,'0'39'0,"0"1"0,0-7 0,0 2 0,0 1 0,0 2 0,0 1 0,0 1-962,0 8 0,0 2 0,0 1 962,-1-11 0,0-1 0,1 1 0,2 0 0,3-2 0,3-1 0,1 1 0,0 2 0,1-2 0,0 2 0,1 1 0,0-1 0,2-3 0,2-2 0,1-1 0,1-2 0,2 2 0,5 8 0,2 2 0,1-1 0,-4-4 0,-6-6 0,-2-2 0,4-2 225,12 4 0,5-2 0,-5-1-225,-9-2 0,-1-1 264,14 0 1,-3-3-265,-13-5 0,12 12 0,-27-27 0,12 12 0</inkml:trace>
  <inkml:trace contextRef="#ctx0" brushRef="#br0" timeOffset="15759">17410 16210 24575,'-35'0'0,"9"0"0,1 0 0,-15 0 0,15 0 0,0 0 0,-11 0 0,1 0 0,8 16 0,-7-12 0,7 27 0,-8-11 0,16 3 0,2 5 0,-2-2 0,3 3 0,5 16 0,2 4 0,-7-4 0,1 2 0,11 2 0,4 0 0,-3-4 0,6-4 0,12-12 0,5-3 0,6-2 0,3-5 0,2-8 0,1-4 0,3-2 0,-1-3 0,13-2 0,-21-9 0,-1-5 0,-7-3 0,-1-3 0,2-11 0,-3-1 0,-5 5 0,-2-1 0,0-5 0,-3-1 0,-5 7 0,-2 0 0,1-1 0,0 1 0,0-16 0,0 9 0,0 22 0,0-3 0,0 38 0,16 15 0,-7-9 0,2 4 0,4-4 0,3 1 0,0-2 0,1 1 0,1 0 0,1 6 0,1-3 0,11 3 0,-5-15 0,7-4 0,-9-21 0,-1-6 0,-2-9 0,3 4 0,-5-3 0,-17-16 0,12 9 0,0 1 0,-12-14 0,11 3 0,-15 21 0</inkml:trace>
  <inkml:trace contextRef="#ctx0" brushRef="#br0" timeOffset="16883">17480 15505 24575,'40'11'0,"0"1"0,0 0 0,-1 0 0,-3 5 0,-2 3 0,-1 2 0,1 1 0,7 3 0,0 2 0,0 1 0,-5 0-515,-1 3 0,-4 0 0,-3 2 515,-3-1 0,-3 1 0,-2-3 0,1-6 0,-3 1 250,2 15 1,-5 2-251,-5-12 0,-4 1 0,-4 10 0,-4 2 0,-4 1 0,-4 0 0,1-12 0,-3-1 0,-2 1-188,-2 2 0,-3 0 0,-1-1 188,-2-1 0,-3 0 0,2-1 0,1-1 0,1-1 0,1-1 0,-8 7 0,3-1 0,11-8 0,1-3 755,-19-5-755,28-3 0,-11-16 0,15 0 0</inkml:trace>
  <inkml:trace contextRef="#ctx0" brushRef="#br0" timeOffset="21336">19156 14393 24575,'33'0'0,"1"0"0,2 0 0,2 0 0,10 0 0,2 0-342,-10 0 1,0 0 0,0 0 341,-6 0 0,-1-1 0,2 2 103,8 4 1,2 1 0,-4-1-104,-1-3 0,-3 0 88,-5 4 0,-6 4-88,-10 5 0,-16-11 0,0 12 0</inkml:trace>
  <inkml:trace contextRef="#ctx0" brushRef="#br0" timeOffset="22235">19050 15293 24575,'45'-4'0,"-1"1"0,0-1 0,1 0 0,-1 1 0,0-1 0,1 0 0,-1 1 0,4-4 0,0-2 0,1 0 0,-2 0 0,0 0 0,-3 2 0,-2 2 0,12 1 0,-4 4 0,-2-1 0,-2-2 0,-6-4 0,-2-3 0,-1 1 0,-3 3 0,17 5 0,-8 2 0,-5-1 0,-15 0 0,-23 0 0,0 0 0</inkml:trace>
  <inkml:trace contextRef="#ctx0" brushRef="#br0" timeOffset="36112">21555 13776 24575,'-33'-16'0,"-1"1"0,9 7 0,-1 0 0,-8-16 0,0-1 0,4 10 0,1 3 0,2 2 0,-1 0 0,-7-7 0,0 3 0,8 11 0,-1 2 0,-15-8 0,3 2 0,5 7 0,2 7 0,1 2 0,5-5 0,7 27 0,-11-11 0,12-1 0,-1 5 0,4-7 0,1 11 0,11 7 0,-12 0 0,16 1 0,0-12 0,0 2 0,0 2 0,0-1 0,-1 1 0,2-1 0,7 0 0,0-3 0,-4 4 0,11-11 0,-15-9 0,16 8 0,4-12 0,-1 11 0,12 1 0,-27-12 0,28 12 0,-21-1 0,7-11 0,6 12 0,-5-16 0,6 0 0,1 0 0,13 0 0,-5 0 0,-1 0 0,6 0 0,-14 1 0,1-2 0,1-5 0,-3-4 0,0-9 0,-4 2 0,-1-2 0,-1-24 0,-5 17 0,1-1 0,-4 4 0,0-1 0,6-2 0,-1 1 0,-11-10 0,27 0 0,-27 15 0,12 5 0,-16 15 0,0 0 0</inkml:trace>
  <inkml:trace contextRef="#ctx0" brushRef="#br0" timeOffset="38500">21820 14358 24575,'-20'-20'0,"-11"-11"0,19 27 0,-6-11 0,10-1 0,8 28 0,0-24 0,0 43 0,0-27 0,8 12 0,-6-16 0,6 0 0</inkml:trace>
  <inkml:trace contextRef="#ctx0" brushRef="#br0" timeOffset="48036">20920 14887 24575,'27'0'0,"22"0"0,-18-3 0,1-2 0,12-2 0,2-3-275,-11 1 1,1-1-1,-1 1 275,14 0 0,0-1 0,-10-5 0,1-2 0,1 2-431,-3 6 1,1 3-1,1-3 431,-3-2 0,1-3 0,-1 1 0,0 0 0,6 0 0,-1 1 0,1 2 0,1 3 0,0 2 0,-3-3 254,2-8 0,-4 1-254,-3 13 0,-3 0 0,10-14 0,-8 16 391,1 0-391,-17 0 0,-3 0 0,-16 0 0</inkml:trace>
  <inkml:trace contextRef="#ctx0" brushRef="#br0" timeOffset="54817">22031 14658 24575,'36'0'0,"-1"0"0,8 0 0,-6 0 0,-7 1 0,-1-2 0,10-15 0,-13 14 0,-1 0 0,10-13 0,-15 15 0,11 0 0,-27 0 0,28 0 0,-28 0 0,27 0 0,-19 0 0,21 0 0,-21 0 0,19 0 0,-27 0 0,12 0 0,-1 0 0,-11 0 0,28 0 0,-28 0 0,27 0 0,-27 0 0,12 0 0,-16 0 0,0 0 0,0 0 0</inkml:trace>
  <inkml:trace contextRef="#ctx0" brushRef="#br0" timeOffset="65068">21326 15734 24575,'-16'-20'0,"12"-3"0,-27 5 0,11 6 0,-15-3 0,15 15 0,-11 0 0,27 0 0,-27 0 0,27 0 0,-12 0 0,16 0 0,-16 0 0,12 0 0,-11 0 0,15 15 0,-16-11 0,12 12 0,-27-8 0,27-6 0,-12 21 0,1-3 0,12 4 0,2 3 0,-7 0 0,0 1 0,7-1 0,2 1 0,-2 6 0,2-2 0,15 7 0,-12-3 0,11-13 0,1-21 0,4 6 0,3-7 0,4-2 0,1 1 0,-1 0 0,1-1 0,-1 2 0,-1 7 0,-1 0 0,10-4 0,1 11 0,-17-15 0,5 0 0,-22 0 0,6-15 0,-8 11 0,15-20 0,-11 7 0,12-11 0,-16 9 0,0-13 0,-16 28 0,12-11 0,-11 15 0,15 0 0,-8 0 0,6 0 0,-6 0 0</inkml:trace>
  <inkml:trace contextRef="#ctx0" brushRef="#br0" timeOffset="66939">21590 16069 24575,'0'20'0,"0"11"0,0-27 0,0 12 0,0-1 0,0-11 0,0 12 0</inkml:trace>
  <inkml:trace contextRef="#ctx0" brushRef="#br0" timeOffset="68927">21749 15910 24575,'0'-27'0,"0"-1"0,0 3 0,0-1 0,0 0 0,0 1 0,0-6 0,0-18 0,0 22 0,-8-9 0,6 17 0,-6-13 0,8 29 0,0-13 0,0 16 0,-15 0 0,11 0 0,-12 0 0,0 0 0,13 0 0,-29 16 0,28 19 0,-11-13 0,-1 3 0,12 16 0,4 2 0,-8-9 0,0-1 0,7 3 0,2-2 0,-1-6 0,0-5 0,0-3 0,0 11 0,16-27 0,-12 12 0,27 0 0,-11 3 0,-1 9 0,13-11 0,-28 7 0,19-20 0,-21 11 0,6-15 0,-8 0 0,16 0 0,-12 0 0,11 0 0,1 0 0,-12 0 0,27 0 0,-27 0 0,12 0 0,-16 0 0,0 0 0,0-15 0,0-13 0,0-9 0,1 8 0,-2-1 0,-15-9 0,15 13 0,-2 1 0,-28-10 0,27 15 0,-27-11 0,27 11 0,-12 1 0,16 3 0,-8 16 0,6 0 0,-6 0 0</inkml:trace>
  <inkml:trace contextRef="#ctx0" brushRef="#br0" timeOffset="70735">21961 15646 24575,'0'-26'0,"0"1"0,0-14 0,0 12 0,0 3 0,0 4 0,0 4 0,0 1 0,31 11 0,-7-12 0,8 22 0,2 4 0,-2-6 0,1 11 0,-10-15 0,-19 0 0,28 0 0,-28 0 0,27 0 0,-27 0 0,12 0 0,-16 0 0,0 0 0,0-15 0,0 11 0,0-28 0,0 44 0,0-8 0,0 31 0,0-10 0,0 1 0,-8 8 0,0 3 0,6 3 0,0 2 0,-6 3 0,0-2 0,8-11 0,0-1 0,0 3 0,0-1 0,0 6 0,0-13 0,0-1 0,0 10 0,0-15 0,0 3 0,0-21 0,0 6 0</inkml:trace>
  <inkml:trace contextRef="#ctx0" brushRef="#br0" timeOffset="72118">22102 15981 24575,'27'0'0,"-9"0"0,5 0 0,-3 0 0,0 0 0,11 0 0,-27-16 0,12 12 0,-1-11 0,-11 15 0,28 0 0,-13 0 0,1 0 0,-5 0 0,-15 0 0,0 0 0</inkml:trace>
  <inkml:trace contextRef="#ctx0" brushRef="#br0" timeOffset="116593">22631 13617 24575,'0'-35'0,"0"0"0,0-5 0,0-7 0,-16 44 0,12-13 0,-27 0 0,11 12 0,1-11 0,-5 15 0,7 0 0,5 0 0,-19 0 0,11 15 0,-15-11 0,-1 28 0,1-13 0,0 16 0,15-15 0,-11 11 0,11-11 0,3 5 0,-1 1 0,-9 5 0,17-7 0,2 1 0,-5 4 0,2 1 0,9-1 0,1 1 0,-8 12 0,2 2 0,6-8 0,2-1 0,-3-4 0,4 0 0,13 6 0,9-5 0,2-15 0,5-3 0,8 4 0,7-1 0,-2-5 0,-8-8 0,-1-5 0,0 2 0,6 4 0,0 2 0,-3-3 0,-5-2 0,-4-4 0,-2-4 0,-3-4 0,12-25 0,-1 4 0,-23-8 0,-5-3 0,2 17 0,-2-1 0,-4-17 0,-6 0 0,-5 15 0,0 1 0,8-7 0,-3 2 0,-13 11 0,0 2 0,12-16 0,-11 19 0,15 16 0</inkml:trace>
  <inkml:trace contextRef="#ctx0" brushRef="#br0" timeOffset="118318">23001 13247 24575,'26'0'0,"-1"0"0,15 0 0,-15 0 0,1 0 0,9 0 0,0 0 0,-15 0 0,-5 0 0,-15 0 0,0-16 0,0 12 0,0-27 0,0 27 0,0-12 0,0 16 0,0 16 0,0 4 0,-7 21 0,-1 8 0,6-18 0,0 2 0,-4 6 0,-2 7 0,-1 0 0,0-4-434,-1 5 1,1 0 433,4-10 0,0 3 0,0 0 0,0-6 0,-3 1 0,1-4 0,6 5 0,2-5 0,-1-11 0,0-5 0,0-15 0,0 0 0</inkml:trace>
  <inkml:trace contextRef="#ctx0" brushRef="#br0" timeOffset="119528">22966 13705 24575,'39'0'0,"8"0"0,-27 0 0,0 0 0,11 0 0,-27 0 0,12 0 0,-16 0 0</inkml:trace>
  <inkml:trace contextRef="#ctx0" brushRef="#br0" timeOffset="121194">22155 14764 24575,'35'0'0,"4"0"0,4 0 0,-4 0 0,1 0 0,-4 0 0,3 0 0,-1 0 0,-2 0 0,-2 0 0,0 0 0,16 0 0,-2 0 0,-2 0 0,-2 0 0,-7 0 0,-3 0 0,-3 1 0,-3-2 0,9-15 0,0 15 0,1-2 0,-17-13 0,1 1 0,11 12 0,0 2 0,3-15 0,-17 16 0,-3 0 0,-16 0 0,0 0 0,0-15 0,16 11 0,19-28 0,12 28 0,-6-11 0,2-1 0,-9 14 0,-1 0 0,3-14 0,-2 1 0,-7 12 0,-3 2 0,12-15 0,-17 16 0,-3 0 0,-16 0 0,0 0 0</inkml:trace>
  <inkml:trace contextRef="#ctx0" brushRef="#br0" timeOffset="123344">22878 13335 24575,'25'0'0,"3"0"0,7 0 0,-15 0 0,-5 0 0,-15 0 0,16 0 0,-12 0 0,12 0 0,-1-16 0,-11 5 0,28-23 0,-13 22 0,1-3 0,11-1 0,-27 28 0,12-24 0,-16 43 0,0 13 0,0-3 0,0 6 0,0-14 0,0 0 0,0 3-323,-1 11 1,0 3-1,3-2 323,2-10 0,3-2 0,-2 1 0,-4 7 0,-1 0 0,2-2 0,5 4 0,2-2 0,0-4 0,-2-2 0,-5-11 0,0-1 0,6 4 0,-1-1 0,-7 10 0,0-13 0,0-1 968,0 11-968,0-1 0,0 0 0,0-15 0,0-5 0,0-15 0</inkml:trace>
  <inkml:trace contextRef="#ctx0" brushRef="#br0" timeOffset="124437">22843 13917 24575,'32'0'0,"0"0"0,14 0 0,-1 0 0,-15 0 0,-2 0 0,0 0 0,-1 0 0,20 0 0,-43 0 0,12 0 0,-16 0 0</inkml:trace>
  <inkml:trace contextRef="#ctx0" brushRef="#br0" timeOffset="129095">23742 14217 24575,'36'0'0,"-12"0"0,3 0 0,0 0 0,0 0 0,1 0 0,-1 0 0,-1 0 0,-1 0 0,11 0 0,-9 0 0,6 0 0,-5 0 0,-9 0 0,-3 0 0</inkml:trace>
  <inkml:trace contextRef="#ctx0" brushRef="#br0" timeOffset="129927">23619 15028 24575,'45'0'0,"-16"0"0,1 0 0,-3 0 0,1 0 0,7 0 0,0 0 0,-7 0 0,-1 0 0,7 0 0,-1 0 0,6 0 0,-4 0 0,-19 0 0,-16 0 0,0 0 0</inkml:trace>
  <inkml:trace contextRef="#ctx0" brushRef="#br0" timeOffset="131168">24360 13882 24575,'7'-34'0,"1"1"0,0 3 0,2-2 0,0-4 0,1-4 0,2-3 0,1-3 0,1 1-656,-1 6 1,2 0-1,0-1 1,1-1 0,-2 0 274,0-5 1,0-2 0,-1-1 0,1 1 0,1 2 380,0 3 0,2 2 0,0 0 0,0 1 0,-2-1 0,-2 1 0,-2-1 0,1 0 0,-2 1 0,1 2 69,2-2 1,0 2 0,-1 0-1,-1 1-69,3-11 0,-1 0 0,1 5 551,3-10 1,-1 24-552,2 72 0,-10-1 0,-2 10-590,-3-15 0,0 6 0,-1 2 1,0 1-1,-1 0 590,-1-5 0,-1 1 0,0 0 0,0 1 0,1-1 0,1 1 0,2 2 0,1-1 0,1 1 0,1 0 0,-2 0 0,-1 2 0,-2-4 0,-1 0 0,-1 2 0,0-1 0,0 0 0,0 1 0,1-2 0,1 7 0,0-1 0,1 0 0,0-1 0,0 1 0,0-2 0,-1-1 0,1-1 0,0 0 0,0 0 0,-1-2 0,0 0 0,0 1 0,-2-1 0,0 0 0,1-1 0,0 0 216,2-1 0,1 2 1,-1-2-1,1 0 0,-2-4-216,-1 9 0,-2-3 0,1 0 0,0 7 0,0 0 0,0-5 453,0-10 0,0-4-453,0 5 0,0-7 0,0-17 0,0 4 3276,16-16-3176,-12 0 1283,27 0-1383,-12 0 0,17 15 0,-1-11 0,-15 12 0,-5-16 0</inkml:trace>
  <inkml:trace contextRef="#ctx0" brushRef="#br0" timeOffset="133035">22737 13441 24575,'0'-35'0,"0"15"0,0 20 0,31 4 0,-7 27 0,11-28 0,4-2 0,-10 14 0,-1 2 0,11-7 0,0-1 0,-10 0 0,-3 2 0,0 6 0,-1-3 0,11-10 0,-17 12 0,-3-16 0,-16-16 0,0 12 0,0-12 0,0 16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27:13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14570 13952 24575,'0'26'0,"0"-1"0,0 13 0,0 3 0,0-7 0,0 2 0,0 2-652,0 7 1,0 3 0,0 0 651,0-5 0,0-1 0,0 0 0,0 2 0,0 0 0,0-3 314,1 7 1,-2-5-315,-7-15 0,0-2 323,4 21-323,-11-43 0,15 12 0,0-16 1002,0-16-1002,0-3 0,-16-1 0,12-11 0,-11 11 0,15-15 0,0 0 0,0-1 0,0 7 0,0 0 0,0-13 0,0 11 0,0-6 0,0 0 0,0 1 0,0-1 0,0 0-363,0-8 0,0-1 0,0 0 363,0-2 0,0 1 0,0 2 0,-2-6 0,4 4 0,5 19 0,1 2 0,-4-21 0,27 43 0,5-12 0,-3 7 0,4 2 0,3 5 0,3 0 0,-5-3 0,3-1 0,-1 2 0,-6 2 0,0 2 0,0 2 0,7 1 0,1 3 0,-3 0 0,-4 2 0,-4 4 544,-2 11 1,-9 5-545,-13-2 0,-6 3 0,1 6 0,-4 0 0,-6 1 0,-7-1 0,-4-8 0,-5 0 0,-2-3 0,-1-3 0,-3-3 0,1 0 0,-1 3 0,0 0 0,0-4 0,-9-6 0,3-2 0,-1 6 0,-6-15 0,23 0 0,4 0 0,16 0 0</inkml:trace>
  <inkml:trace contextRef="#ctx0" brushRef="#br0" timeOffset="1112">15611 13882 24575,'0'35'0,"0"0"0,0-10 0,0 1 0,0 5 0,0 1 0,0 11 0,0 2 0,0 3 0,0 2-383,0-13 0,0 1 1,0 1 382,-1 2 0,1 0 0,1 0 0,3-2 0,1 0 0,1 1 0,-1 5 0,-1 2 0,7-2 0,6-11 0,4 0 0,2-2 0,-2 1 0,0 10 0,-2 1 0,4-3 0,1-11 0,3-1 0,1-1 0,-5-2 0,2 11 0,-3-3 140,4-6 1,-3-5-141,-11-3 0,3-5 0,-15-15 0,0 0 0</inkml:trace>
  <inkml:trace contextRef="#ctx0" brushRef="#br0" timeOffset="2652">16263 14058 24575,'0'46'0,"0"0"0,0-13 0,0 1 0,0 1 0,0 9 0,0 1 0,0-1-418,0-2 1,0-1-1,0 0 418,0-2 0,0-1 0,0-1 0,0 8 0,0 0 204,0 0 1,0-4-205,0 6 208,0-14-208,0-9 0,0-20 0,0-4 636,0-12-636,0-37 0,0 2 0,0 12 0,0-1 0,0 8 0,0 2 0,0-10 0,0 21 0,0 15 0,16 0 0,12 15 0,9-11 0,0 18 0,0 3 0,6-1 0,-9 0 0,-1 3 0,2 8 0,-15 0 0,11-7 0,-27 5 0,12-5 0,-1 7 0,-11 0 0,12-15 0,-16-5 0,0 1 0,0-28 0,0 8 0,0-31 0,0 0-820,0-8 1,0 21 0,0-1 0</inkml:trace>
  <inkml:trace contextRef="#ctx0" brushRef="#br0" timeOffset="3759">16934 14958 24575,'0'35'0,"0"0"0,0-7 0,0-1 0,0 0 0,0-3 0,0-4 0,0 11 0,0-27 0,-16 27 0,12-11 0,-27 7 0,27-9 0,-12-10 0,16-8 0</inkml:trace>
  <inkml:trace contextRef="#ctx0" brushRef="#br0" timeOffset="5878">17304 14517 24575,'0'-45'0,"0"6"0,0 3 0,0 9 0,3-8 0,-6 7 0,-13 24 0,12-11 0,-11 15 0,-1 0 0,12 0 0,-27 15 0,27-11 0,-27 27 0,11-27 0,0 28 0,5-28 0,7 27 0,6-27 0,-6 27 0,8-27 0,0 20 0,0-7 0,0 11 0,0-9 0,0 13 0,0-13 0,0 17 0,8-1 0,-6 0 0,21 0 0,-19 1 0,28-17 0,-28-3 0,27-16 0,-27 0 0,12 0 0,-1 0 0,-11-31 0,12 7 0,-15-1 0,-2-1 0,1-9 0,0 0 0,0 15 0,0 4 0,0 1 0,0 11 0,0-12 0,0 16 0,0 0 0,0-16 0,0 12 0,0-11 0,0 15 0,0 15 0,0 21 0,0 3 0,0-13 0,0-1 0,0 10 0,15 0 0,-11 1 0,12-17 0,-16-3 0,16-16 0,-12 0 0,43 16 0,-39-12 0,39 11 0,-43-15 0,27 0 0,-27 0 0,11-15 0,-15-5 0,0-5 0,0-1 0,0 3 0,0-24 0,0 43 0,0-12 0,0 16 0</inkml:trace>
  <inkml:trace contextRef="#ctx0" brushRef="#br0" timeOffset="6991">17339 13705 24575,'28'40'0,"-1"-1"0,1 0 0,-5 0 0,-1 1 0,3 3 0,0-5 0,4 3 0,0 2 0,-1 0 0,-4-3-820,-3-1 1,-4-2 0,-1 1 0,1 1 799,0 0 1,2 3 0,-1 0 0,-2-1 0,-4-3 19,-3 4 0,-4-3 0,1 2 352,5 5 1,0 2-1,-2 3-352,-6-5 0,-3 3 0,0-1 0,1-5 0,5-8 0,0-3 0,-2 3-8,-4 9 0,-3 6 0,-2-1 0,-3-8 8,-7-1 0,-5-4 0,3-3 0,-2 1 0,0-3 0,-8 8 0,-1-7 0,1-13 0,3-3 0,5 16 1708,3-29-1708,16-3 0,0-3 0,0-13 0</inkml:trace>
  <inkml:trace contextRef="#ctx0" brushRef="#br0" timeOffset="8353">14605 15434 24575,'41'0'0,"1"0"0,-6 0 0,3 0 0,3 0 0,1 0 0,3 0 0,2 0 0,1 0-656,-3 0 1,1 0-1,1 0 1,1 0 0,-1 0 160,-2 0 1,1 0 0,-1 0 0,1 0 0,2 0 33,-4 0 0,2 0 1,0 0-1,1 0 0,0 0 1,1 0 460,-6 0 0,-1 0 0,0 0 0,2 1 0,1-1 0,3-1 0,3 1 0,-12 0 0,3-1 0,2 0 0,1 0 0,2 0 0,2 0 0,0-1 0,1 1 0,0 0 0,0-1 0,0 1 0,-1 0 0,-1 0 0,-1 0 0,-2 0-235,3 1 1,-1-1-1,-1 1 1,-1 0-1,-1-1 1,1 1-1,-1 0 1,1 0-1,1 0 1,1-1-1,1 1 1,2-1 234,-6 1 0,2-1 0,1 0 0,1 0 0,1 0 0,1 0 0,1 0 0,-1 0 0,1 0 0,-1 0 0,0-1 0,-1 1 0,0 0 0,-2 1 0,-2-1 0,0 0 0,-3 1-275,11-1 1,-3 1-1,-1 0 1,-1 0-1,-2 0 1,0 0 0,-1 0-1,0 1 1,0-1-1,0 0 275,2 0 0,0 0 0,-1 0 0,0 0 0,0 0 0,-1 0 0,0 0 0,0 0 0,0 0-75,3 0 0,0 0 1,1 0-1,-1 0 1,-1 0-1,-1 0 1,-2 0-1,-2 0 75,9 0 0,-3 0 0,-1 0 0,-2 0 0,2 0 278,0 0 1,2 0-1,0 0 1,-6 0-1,-6 0-278,-1 0 0,-5 0 1638,5 2 0,-10-4-1565,-22-14 0,12 12 0,-16-12 1</inkml:trace>
  <inkml:trace contextRef="#ctx0" brushRef="#br0" timeOffset="10325">16493 16104 24575,'0'34'0,"0"-1"0,0-1 0,0 3 0,0 4 0,0 7 0,0 5 0,0 2 0,0-3-820,0-10 1,0-1 0,0-1 0,0 3 644,0 2 1,0 2-1,0 1 1,0-2 0,0-6 174,0 12 0,0-4 321,0-4 1,0 1-1,0-3-321,0 0 0,0-5 373,0-7 1,0-1-374,0 20 0,0-43 0,0 11 2162,0-30-2162,-8-9 0,0-3 138,6-2 0,0-1-138,-13-12 0,-1-2 0,13-2 0,2-2-354,-4 13 0,-1-1 1,1-1 353,4-6 0,1-2 0,1 0 0,-1 0 0,-1 0 0,2 1 0,4 3 0,1 0 0,-1 0 0,-4 2 0,-2 1 0,5 1 0,10-9 0,3 2 0,-7 8 0,0 2 0,-2 6 0,3 5 0,21 3 0,-13-11 0,17 19 530,-3-3 1,0-3-531,2-10 0,3 17 0,5 3 0,-4-1 0,0 2 0,8 5 0,0 4 0,3 4 0,-2 4 0,-3 1 0,-5 5 0,-16 2 0,-1 1 0,3 3 0,-1-1 0,10 15 0,0-1 0,-23-9 0,-4-1 0,-8-2 0,-6 8 0,-8 1 0,-15-11 0,-9-3 0,8 0 0,-3 1 0,-2-1-221,2-2 1,-3-1-1,-1 0 1,0-2 220,-10 1 0,-2-2 0,0-1 0,10-3 0,-1-1 0,1 0 0,3-1 0,0 0 0,2-1 0,2-1 0,-13-3 0,3-2 0,15 1 0,3 0 0,5 0 0,3-15 0,16 11 0,0-12 0</inkml:trace>
  <inkml:trace contextRef="#ctx0" brushRef="#br0" timeOffset="11840">17445 16069 24575,'0'20'0,"0"11"0,0 4 0,0-8 0,0 1 0,1 6 0,-2 3 0,-6 9 0,-1 2 0,5-3 0,2 2 0,-4-11 0,-2 2 0,3 2 0,3 8 0,1 2 0,1-3 0,-1 2 0,0 2 0,0-13 0,0 3 0,0 0 0,0-5 0,-1 5 0,2-3 0,3-4 0,1 1 0,2-2 0,1 0 0,3-4 0,9-1 0,3-3 0,-5-2 0,2-3 0,9-2 0,0 0 0,-9 0 0,0-1 0,14-6 0,-2-2 0,-8 6 0,23-15 0,-43 0 0,11 0 0,-15 0 0</inkml:trace>
  <inkml:trace contextRef="#ctx0" brushRef="#br0" timeOffset="13545">18257 16686 24575,'0'-35'0,"-7"10"0,-2-1 0,0-1 0,-2-1 0,-5-3 0,-3 0 0,1 3 0,1 3 0,-3-3 0,-11 13 0,27 15 0,-27 0 0,27 15 0,-12 5 0,0 23 0,8-17 0,-3 1 0,-7-4 0,0 1 0,7 9 0,3 1 0,-8 5 0,16-4 0,0-4 0,0 5 0,0 11 0,-1-6 0,2 2 0,6-10 0,2 1 0,-1 9 0,3 0 0,7-14 0,0-3 0,1 9 0,-3-19 0,-16-32 0,16-4 0,-15-4 0,2-3 0,11 1 0,3-2 0,-7-11 0,-1-1 0,8 4 0,2 0 0,-2 5 0,1-1 0,-2 1 0,-4-7 0,-1 1 0,10 1 0,-3 2 0,-16 6 0,-2 5 0,8 3 0,8 4 0,-12 16 0,12 16 0,-16 4 0,-2 4 0,4 3 0,13 12 0,-7 8 0,4 4 0,3-22 0,4-1 0,-2 1 0,-4 6 0,-1 2 0,2-1 0,2-3 0,2-1 0,-1-3 0,0 0 0,1-3 0,17 9 0,-15-19 0,-4-16 0,-16 0 0,0 0 0,0-16 0,0-19 0,0-5 0,0 5 0,0 20 0</inkml:trace>
  <inkml:trace contextRef="#ctx0" brushRef="#br0" timeOffset="14778">18380 15804 24575,'37'17'0,"-1"0"0,1 0 0,-1 5 0,0 1 0,-6 3 0,-4 13 0,-5 4 0,-3-10 0,-1 1 0,-3 3-647,-7 10 1,-5 3-1,1-2 647,1-11 0,2-2 0,-1 3 0,0 5 0,-1 3 0,0 2 0,-1-3-531,-1 4 0,-2-2 1,2 2 530,2-2 0,1 2 0,0 0 0,-4 0 0,-2-1 0,-3-1 0,-1 0 0,0-1 0,0-2 0,1-2 0,-1 0 0,-1-1 0,-1 7 0,-2-1 0,-2-3 99,-4-9 0,-3-3 0,2-1-99,1 15 0,-2-6 0,-8-15 0,-1-3 0,8 5 0,1-5 219,-2-10 1,3 4 0,16-16 0</inkml:trace>
  <inkml:trace contextRef="#ctx0" brushRef="#br0" timeOffset="21428">16193 13882 24575,'0'35'0,"0"0"0,0-7 0,0-1 0,0 3 0,0-1 0,0 8 0,0 6 0,0-7 0,0-10 0,0-1 0,0-2 0,0 24 0,0-27 0,0 5 0,0 1 0,0-3 0,0 5 0,0-1 0,0-5 0,0 21 0,0-8 0,0 0 0,0 1 0,0-1 0,0 0 0,0 0 0,0-15 0,0 11 0,0-27 0,0 12 0,0 0 0,0 11 0,0-2 0,0 3 0,0 3 0,0 1 0,0-4 0,0-1 0,0 0 0,0-3 0,0-5 0,0 13 0,0-13 0,0 16 0,0 1 0,0 7 0,0-17 0,0 1 0,0 20 0,0-21 0,0-1 0,0 10 0,0-15 0,16 11 0,-13-27 0,13 27 0,-16-27 0,0 28 0,0-29 0,0 13 0,0-32 0,0-19 0,0 12 0,0-9 0</inkml:trace>
  <inkml:trace contextRef="#ctx0" brushRef="#br0" timeOffset="27503">19826 14834 24575,'26'0'0,"-1"0"0,9 0 0,3 0 0,7 0 0,2 0 0,3 0 0,0 0 0,-14 0 0,-1 0 0,1 0 0,14 0 0,0 0 0,-4 0 0,0 0 0,-1 0 0,-2 0 0,-9 0 0,-3 0 0,7 0 0,3 16 0,-37-12 0,29 12 0,-28-16 0,11 7 0,-15-5 0,0 6 0</inkml:trace>
  <inkml:trace contextRef="#ctx0" brushRef="#br0" timeOffset="29758">20109 16069 24575,'48'0'0,"0"0"0,-11 0 0,1 0 0,0 0 0,-1 0 0,-2 0 0,3 0-596,10 0 1,1 0 0,-1 0 595,-10 0 0,-1 1 0,0-2 0,1-1 0,1-1 0,-2 0 289,8 3 0,-4-2-289,6-6 295,2 8-295,-37 0 0,19 0 0,-27 0 0,12 0 0</inkml:trace>
  <inkml:trace contextRef="#ctx0" brushRef="#br0" timeOffset="35792">21326 13300 24575,'0'35'0,"0"-3"0,0 3 0,0-7 0,0 2 0,0 2 0,0 3 0,0 0 0,0 14 0,0 0 0,0-8 0,0 0 0,0 1-302,0-3 1,0 0 0,0 0 301,0 0 0,0-1 0,0-1 0,0 9 0,0-4 148,0-9 1,0-3-149,0-3 0,0-3 150,0-4-150,0 11 0,0-27 0,0 27 457,0-11-457,0-1 0,0-19 0,0-19 0,0-16 0,0 11 0,0-3 0,1-19 0,-2-3 0,-7 10 0,0-2 0,6 0 0,2-4 0,-2 6 0,-6 9 0,0 1 0,7-13 0,2 2 0,-1 0 0,0 11 0,0 0 0,0-9 0,0 9 0,0 0 0,0-11 0,-1 15 0,2-1 0,15-9 0,-12 0 0,12 0 0,-16-1 0,0 17 0,15-13 0,-11 28 0,20-19 0,-6 21 0,9-6 0,-2 7 0,1 2 0,13-1 0,-4 0 0,12 8 0,-39-6 0,24 6 0,-32 7 0,0 5 0,0 15 0,0 1 0,0-17 0,0 13 0,-16-13 0,-4 16 0,-15 1 0,0-1 0,0-15 0,-1 11 0,1-11 0,8-1 0,9 5 0,-6-22 0,20 5 0,-11-7 0,15 0 0,0 0 0,0 0 0</inkml:trace>
  <inkml:trace contextRef="#ctx0" brushRef="#br0" timeOffset="37792">21996 13176 24575,'0'26'0,"0"-1"0,0 5 0,0 3 0,0 10 0,0 2 0,0-4 0,0 0 0,0-7 0,0 2 0,0-4 0,0 2 0,0-1 0,0 9 0,0 0 0,0-2 0,0-1 0,-1-2 0,2 0 0,7-1 0,0-1 0,-8 0 0,4-4 0,11-10 0,1-2 0,-12 24 0,27-10 0,-11-6 0,-1 9 0,5-1 0,-6 0 0,-7 1 0,21-1 0,-28 0 0,27 0 0,-11 1 0,-1-9 0,-3-9 0,0 5 0,-13-19 0,29 12 0,-28-16 0,11 0 0</inkml:trace>
  <inkml:trace contextRef="#ctx0" brushRef="#br0" timeOffset="42047">22772 13776 24575,'0'-35'0,"0"7"0,0-5 0,0 6 0,0-9 0,0 17 0,-16-13 0,13 13 0,-29-1 0,13 4 0,-1 16 0,-11 0 0,11 0 0,0 0 0,-11 0 0,11 0 0,-7 0 0,9 16 0,-5 4 0,3 15 0,11-9 0,-1-1 0,-22 6 0,29 1 0,2 1 0,-14-2 0,13-6 0,4 1 0,-2 10 0,15-1 0,-11-16 0,28 13 0,-28-28 0,11 11 0,1-15 0,-4 0 0,5 0 0,23 0 0,-33 0 0,40 0 0,-27 0 0,15 0 0,-15-15 0,11-21 0,-27 10 0,-4-2 0,8-8 0,0 1 0,-8-12 0,0-2 0,0 37 0,0-19 0,0 43 0,0-8 0,0 39 0,-1-17 0,2 1 0,6 4 0,2 0 0,-7-3 0,-1-1 0,8 7 0,-2-1 0,-7 6 0,16-4 0,-12-3 0,11-28 0,1 27 0,4-27 0,7 11 0,6-30 0,-10-2 0,-2-1 0,2-6 0,8-7 0</inkml:trace>
  <inkml:trace contextRef="#ctx0" brushRef="#br0" timeOffset="43319">23072 13212 24575,'0'47'0,"0"0"0,0-13 0,0 2 0,0 1 0,-1 9 0,1 2 0,1 0-535,3 0 1,1 0-1,2-1 535,-1-7 0,1-2 0,-1 1 0,0 2 0,-1 0 0,4-5 260,7-6 0,-1-1-260,-12 9 0,-2-2 266,15 1-266,-16 6 0,0-23 0,0 11 0,0-27 0,0 12 0</inkml:trace>
  <inkml:trace contextRef="#ctx0" brushRef="#br0" timeOffset="46958">23442 13247 24575,'0'43'0,"0"-3"0,0 4 0,0-11 0,0 1 0,0 1 0,0 4 0,0 1 0,0-1 0,0-4 0,-1 0 0,2-1 0,7 6 0,0-2 0,-6-10 0,0-1 0,6-1 0,0-1 0,-8 10 0,0-10 0,0 1 0,0 13 0,0-13 0,0-1 0,0 3 0,7-3 0,1-1 0,-4-9 0,12 32 0,-16-43 0,0 12 0,0-32 0,0-3 0,0-24 0,1 17 0,-2-1 0,-7-5 0,0 1 0,6 3 0,0 1 0,-6 0 0,1 3 0,7 4 0,0-11 0,0 27 0,0-11 0,0-1 0,0 12 0,0-12 0,15 16 0,5 0 0,0 0 0,-5 0 0,-15 0 0,16 16 0,-12-12 0,12 17 0,-1 5 0,-11-3 0,3 2 0,2 1 0,-1 1 0,-1-3 0,-3 0 0,12 23 0,-8-43 0,-6 19 0,6-21 0,-8 6 0,0-8 0,15 0 0,5 0 0,15 0 0,1 0 0,-1 0 0,0 0 0,0 0 0,-15-8 0,11 6 0,-27-37 0,28 16 0,-28-13 0,11 21 0</inkml:trace>
  <inkml:trace contextRef="#ctx0" brushRef="#br0" timeOffset="48378">23742 12841 24575,'8'30'0,"0"-1"0,1 6 0,2 2 0,3 0 0,4 2 0,1-1-674,-2-4 1,1-1-1,1 2 674,-2-1 0,1 1 0,0 0 0,0-4 0,10 5 0,-1-1 70,-11-3 1,-1 2 0,-3-2-71,-3-4 0,0-1 218,3 8 0,-1 0-218,-7 12 0,4-14 0,0-1 0,-8 15 509,0-5 1,0 2-510,0-14 0,0-1 177,1 12 0,-2 0-177,-7-9 0,0-1 0,3 5 0,-2 1 0,-7 2 0,-5 0 0,-1-3 0,-3-1 0,-4 0 0,-1 0 0,1-2 0,-1-3 0,1-11 0,3-1 0,5 21 0,3-35 0,16 12 0,0-16 0,0 0 0</inkml:trace>
  <inkml:trace contextRef="#ctx0" brushRef="#br0" timeOffset="52325">24360 12771 24575,'5'37'0,"0"1"0,0 0 0,-3-1 0,-2 2 0,0 1 0,2-1 0,5 2 0,2-1 0,0 1 0,-2 2-820,-5 4 1,-2 2 0,0 1 0,2-2 722,3-4 1,1 0 0,1 0 0,-2 0 96,-4 0 0,-1 0 0,-1 0 0,3-1 0,3-4 0,2-1 0,0 0 0,-2-1 219,-3 9 0,-2-1 0,1-2-219,4-7 0,2-1 0,-3-2 353,-3 0 1,-2-4-354,1 7 0,0-21 0,0-15 1882,0 0-1882,0-15 416,0-5-416,0 0 0,-7-13 0,-2-4 0,5 7 0,-3-1 0,-7 0 0,-5-2 0,3-1 0,4 0 0,3-1 0,-2 2 0,-6-4 0,-1 0 0,1 1 0,0-2 0,4 2 0,10-3 0,-2 1 0,-19-1 0,1 0 0,20 5 0,2 1 0,-14-6 0,6 6 0,2 0 0,3 1 0,-4 6 0,0 3 0,8 11 0,0-19 0,0 27 0,0-11 0,0-1 0,0-4 0,16-15 0,4 15 0,15-11 0,-16 11 0,-3 1 0,0 3 0,-12 0 0,27-3 0,-11-16 0,15 15 0,-8 4 0,7 16 0,-7-15 0,13 12 0,2 2 0,5-15 0,3 19 0,-2 10 0,-26 3 0,-4 3 0,0-1 0,-1 3 0,-4 11 0,-3 3 0,-1-7 0,0-1 0,4 1 0,2-1 0,4 8 0,-3-4 0,-16-27 0,0 27 0,0-27 0,-16 12 0,-11-8 0,2 1 0,-3 0 0,-4-4 0,1 1 0,3 11 0,1-2 0,1-13 0,1 0 0,-10 13 0,0-15 0,-1 0 0,17 0 0,3 0 0,16 0 0</inkml:trace>
  <inkml:trace contextRef="#ctx0" brushRef="#br0" timeOffset="53703">24889 12771 24575,'0'35'0,"0"0"0,0 9 0,0 2 0,0-14 0,0 1 0,0 7 0,0 4 0,0-3 0,0-3 0,0-1 0,-1-3 0,1 2 0,1 4 0,1 0 0,1 4 0,1 1 0,2-4 0,5 2 0,1-3 0,1 3-413,-4 1 0,-1 5 0,2-1 0,2-7 413,13 2 0,1-4 0,-9 6 0,1-4 267,8-11 1,-1-5-268,-1 11 273,7-21-273,-31-15 0,16 16 0,-12-12 211,19 19 0,-21-21 0,6 6 0</inkml:trace>
  <inkml:trace contextRef="#ctx0" brushRef="#br0" timeOffset="55603">24995 13070 24575,'0'45'0,"0"1"0,0-7 0,0 0 0,0 4 0,0-2 0,0-15 0,0-1 0,0 10 0,0-3 0,0-13 0,0 28 0,0-23 0,0 2 0,0-1 0,0-5 0,0 11 0,0-11 0,0-1 0,0-3 0,0-48 0,0-7 0,0 13 0,0-3 0,0-6 0,0 4 0,0 7 0,0-23 0,0 43 0,0-27 0,0 27 0,0-12 0,15 16 0,-11 0 0,43 0 0,-23 0 0,11 0 0,12 16 0,-39-12 0,23 27 0,-31-27 0,0 28 0,0-29 0,0 29 0,0-28 0,0 27 0,0-27 0,0 27 0,8-11 0,-6 15 0,6-15 0,-8-4 0,0-16 0,0 0 0</inkml:trace>
  <inkml:trace contextRef="#ctx0" brushRef="#br0" timeOffset="57263">25030 14464 24575,'0'-35'0,"7"2"0,2-1 0,-8 6 0,2-3 0,5-7 0,4-5 0,-1-1-1036,-5-3 0,-1-1 0,3 0 1036,3 9 0,3 0 0,0 0 0,-2-1 0,-3-1 0,-2-1 0,0 0 0,2 2 0,7-7 0,3 1 0,-5 0-93,-8 2 0,-5-1 0,4 1 93,5-1 0,2 0 0,-3 2 217,-7 6 0,-2 1 0,2 1-217,6-14 0,0 4 0,-8 9 0,0 1 0,0-1 0,0 2 1522,0-13-1522,1 14 0,-2 1 1055,-15-15-1055,7 12 0,-2-1 79,-3 1 1,1 0-80,3-1 0,2 1 0,4 4 0,0-1 0,-4-2 0,1 0 0,5 2 0,0 1 0,-6 4 0,0-1 0,8-6 0,0 2 0,-16-8 0,12 5 0,-11 4 0,15 27 0,0-12 0</inkml:trace>
  <inkml:trace contextRef="#ctx0" brushRef="#br0" timeOffset="59026">21414 15293 24575,'33'0'0,"1"0"0,9 0 0,4 0 0,-15 0 0,1 0 0,4 0-702,3 0 1,4 0 0,4 0-1,2 0 702,-9 0 0,3 0 0,1 0 0,2 0 0,1 0 0,-1 0 0,-2 0-547,5 0 1,-1 0 0,0 0 0,0 0 0,1 0 0,1 0 503,-4 0 1,1 0-1,2 0 1,0 1 0,0-1-1,-1 0 1,-2-1-1,-4 1 43,9-1 0,-4 1 0,-2-2 0,-1 0 0,2-1 0,0-2 0,0-1 0,0 0 0,-1-2 0,0 0-151,-5 0 0,-1 0 0,-1-1 0,1-2 0,0 0 151,4-4 0,1-3 0,0 0 0,1 0 0,-1 0 0,0 3 0,0 0 0,0 1 0,1-1 0,0 0-451,-2 0 0,1-1 1,0-1-1,1 1 1,1 0-1,-1 2 451,1 1 0,0 0 0,1 1 0,0 1 0,0-1 0,2 0 0,-4 1 0,0-1 0,0 1 0,1-1 0,1 1 0,4 0 0,2 1 0,-12 3 0,2 1 0,2 0 0,1 0 0,1 1 0,2-1 0,0 1 0,1 0 0,1 0 0,-1 1 0,-10 0 0</inkml:trace>
  <inkml:trace contextRef="#ctx0" brushRef="#br0" timeOffset="61058">22508 15840 24575,'0'43'0,"0"0"0,0 5 0,0 2 0,0-10 0,0 1 0,0 1-1084,0 2 1,0 1 0,0 0 1083,0-1 0,0-1 0,0 3 0,0-4 0,0 2 0,0 0 0,0-4 0,0-1 0,0-4 0,0 1 340,0 5 1,0 1 0,0-7-341,0 8 533,0-10-533,0-21 0,-16 4 0,12-32 1695,-12-11-1695,16 2 0,0-3 0,-6-10 0,-3-3 0,2 3 0,0-3 0,1-1-514,0-3 0,0-1 0,-2 0 514,1 7 0,-2-1 0,0 0 0,3 0 0,4 0 0,1 0 0,1 1 0,-1 1 0,-4-5 0,-1 1 0,1 0-250,4-2 0,2 0 1,-1 2 249,0 5 0,0 2 0,0 1 0,0 1 0,0 0 0,0-9 0,0 3 0,0 8 0,0-4 1481,0 3-1481,0 29 810,16-29-810,4 28 0,15-11 0,0 15 0,8 0 0,-17-1 0,1 2 0,4 4 0,1 5 0,3 7 0,1 2 0,0-1 0,-2 3 0,-1 8 0,-3 1 0,-11-12 0,-1 1 0,4 2 0,-5 1 0,-13 13 0,28 0 0,-30-9 0,-1-1 0,15 15 0,-14-15 0,-4 1 0,-4-1 0,-4 1 0,2-3 0,-3 1 0,-8 11 0,-5-2 0,-9-8 0,-3-3 0,4 4 0,-2-1 0,-10-5 0,1-5 0,14-3 0,3-4 0,-9-8 0,4-4 0,27-27 0,-12 27 0,16-12 0</inkml:trace>
  <inkml:trace contextRef="#ctx0" brushRef="#br0" timeOffset="62208">23213 15699 24575,'0'25'0,"0"1"0,0 1 0,0 0 0,0 1 0,0-1 0,0 7 0,0-1 0,0-6 0,0 1 0,0 3 0,0 1 0,0 1 0,0 2 0,-1 4 0,2 1 0,6 4 0,2 2 0,0 3 0,1 0 0,3-4 0,2-2 0,1-4 0,1 0 0,-4 5 0,2-1 0,2-14 0,1 0 0,-1 14 0,1-3 0,-1-19 0,1-3 0,18 17 0,-1-11 0,0-22 0,-15 5 0,-4-7 0,-16 0 0</inkml:trace>
  <inkml:trace contextRef="#ctx0" brushRef="#br0" timeOffset="63993">23848 16210 24575,'-39'0'0,"-8"0"0,43 0 0,-12 16 0,1 3 0,5 5 0,0 3 0,-3 1 0,-1-1 0,-3 4 0,0 1 0,4 10 0,-1 0 0,-4-9 0,1 1 0,5 9 0,4 0 0,-1-7 0,2-1 0,6 4 0,2 0 0,-1-10 0,0-1 0,0 3 0,0-3 0,0-9 0,16-3 0,-12-16 0,12 0 0,-1-16 0,-11-27 0,10 16 0,3-3 0,-3-17 0,0 0 0,4 17 0,1 1 0,-5-5 0,0 2 0,17-3 0,-27 15 0,12-11 0,-16 27 0,0-12 0,0 16 0,0 16 0,0 3 0,0 1 0,0 11 0,0-11 0,6 4 0,3 3 0,11 12 0,-4-13 0,3-1 0,6-7 0,1-1 0,-6 2 0,-1-2 0,17 2 0,-5-3 0,-27-16 0,12 0 0,-1-16 0,-11-3 0,20-17 0,-7 1 0,-5 0 0,4 15 0,-16 4 0,0 16 0</inkml:trace>
  <inkml:trace contextRef="#ctx0" brushRef="#br0" timeOffset="65098">23919 15240 24575,'11'33'0,"1"1"0,0-1 0,-1 7 0,-2-2 0,0-4 0,-3-1 0,-5-6 0,-2 1 0,1 5 0,0 5 0,0 1 0,0 2 0,0 2 0,0 0-657,0 4 0,0 1 1,0 2 656,0-8 0,0 1 0,0 0 0,0 0 0,1-5 0,-1 0 0,0-1 0,-1 2 0,-1 6 0,0 0 0,-2 2 0,-3 1 0,-4-3 0,-2 3 0,-2-1 0,0 1 0,2-3 0,1 2 0,2-2 0,-2 0 0,-1 0 0,-2-5 0,-3 1 0,0 0 0,1-2 0,3-4 0,0 3 0,4-3 0,-2-2 237,-5 8 0,-1-4-237,5-9 0,-1-3 0,-2-2 0,-2-3 0,-4-2 0,1 0 0,-2 17 0,-1-25 0,1 0 1496,3 21-1496,0-27 0,5 12 0,15-16 0</inkml:trace>
  <inkml:trace contextRef="#ctx0" brushRef="#br0" timeOffset="66874">25206 14464 24575,'10'10'0,"29"-2"0,-15-8 0,0 0 0,3 0 0,5 0 0,2 0 0,-31 0 0</inkml:trace>
  <inkml:trace contextRef="#ctx0" brushRef="#br0" timeOffset="67746">24854 15169 24575,'25'0'0,"0"0"0,1 0 0,3 0 0,13 0 0,8 0 0,-1 0 0,-12 0 0,0 0 0,1 0 0,1 0 0,5 0 0,0 0 0,0 0 0,-28 0 0</inkml:trace>
  <inkml:trace contextRef="#ctx0" brushRef="#br0" timeOffset="69125">3440 17092 8191,'12'0'0,"27"0"1638,-3 0 0,2 0-745,2 0 1,-1 0 515,-12 0 0,-1 0-1409,3 0 0,0 0 859,-1 0 1,-1 0-860,8 0 0,1 0 1638,-1 0 0,0 0 0,5 0 0,-1 0-1522,-3 0 0,0 0-116,4 0 0,-1 0 0,-10 0 0,-3 0 0,9 0 0,-19 0 0</inkml:trace>
  <inkml:trace contextRef="#ctx0" brushRef="#br0" timeOffset="70194">3405 17604 8191,'0'19'0,"15"-3"3276,5-16-2383,3 0 1,5 0 515,6 0 0,2 0-1409,5 0 0,1 0 0,1 0 0,2 0 0,2 0 0,0 0 0,-10 0 0,0 0 0,0 0 0,1 0 0,-3 0 859,-4 0 1,-1 0-860,8 0 0,-2 0 3276,0 0-2457,-17 0 0,-3 0 0,-16 0 0</inkml:trace>
  <inkml:trace contextRef="#ctx0" brushRef="#br0" timeOffset="100459">5292 16175 24575,'-16'-35'0,"-3"-1"0,-9 17 0,11 3 0,-7 16 0,5 0 0,-1 0 0,-11 0 0,11 0 0,-15 16 0,-1-12 0,17 27 0,3-27 0,0 12 0,-3-1 0,-1 5 0,-11-1 0,27 13 0,-12-28 0,16 27 0,0-11 0,0 15 0,0 0 0,0 1 0,0-17 0,0-3 0,0-16 0,0 15 0,0-11 0,0 12 0,16-16 0,-12 0 0,27 8 0,-27-6 0,28 21 0,-29-19 0,29 28 0,-28-13 0,11 1 0,-15-4 0,0-16 0,16 0 0,-12 0 0,12 15 0,-1-11 0,-11 12 0,28-16 0,-28 0 0,27 0 0,-11 0 0,7 0 0,-3-6 0,1-4 0,6-9 0,5-17 0,-5 1 0,-11 8 0,-3 2 0,1 1 0,1-8 0,-9 6 0,-4 1 0,-6 6 0,0-13 0,0 13 0,0-1 0,0 4 0,0 16 0,0 0 0,0 0 0</inkml:trace>
  <inkml:trace contextRef="#ctx0" brushRef="#br0" timeOffset="101326">5327 16245 8191,'-19'-15'0,"3"11"3276,16-12-1489,-16 0 1031,12 13-2818,-11-13 0,15 16 0,0 0 0</inkml:trace>
  <inkml:trace contextRef="#ctx0" brushRef="#br0" timeOffset="103153">5698 16510 24575,'0'20'0,"0"11"0,0-11 0,0 15 0,0-16 0,15 13 0,-11-28 0,12 11 0,-16-15 0,0 0 0,0-15 0,0 11 0,0-12 0,0 16 0,0 0 0,0-16 0,0 13 0,0-13 0</inkml:trace>
  <inkml:trace contextRef="#ctx0" brushRef="#br0" timeOffset="105094">6033 15910 24575,'35'0'0,"-10"7"0,1 2 0,1 0 0,1 2 0,7 5 0,1 3 0,-5-1 0,0-1 0,-3-3 0,-3 0 0,3 3 0,-13-17 0,-15-17 0,0-11 0,0-7 0,0 15 0,0 5 0,0 15 0,0 0 0,0 15 0,0 5 0,0 23 0,0-6 0,0-8 0,0 1 0,0-3 0,0 1 0,0 14 0,0 2 0,0 1 0,0 0 0,0 4 0,0 0 0,0-4 0,0-2 0,0-3 0,0-1 0,0-3 0,0-2 0,0-6 0,0-1 0,0 0 0,0-3 0,0-4 0,0 11 0,0-27 0,0 12-820,0-48 1,0 25 0,0-25 0</inkml:trace>
  <inkml:trace contextRef="#ctx0" brushRef="#br0" timeOffset="106451">6280 16686 24575,'19'0'0,"-3"0"0,0 0 0,-12 0 0,19-15 0,-5 11 0,-6-12 0,19 16 0,-27 0 0,12 0 0,-16 0 0,0 0 0,0 0 0</inkml:trace>
  <inkml:trace contextRef="#ctx0" brushRef="#br0" timeOffset="120676">6985 16387 24575,'-8'-26'0,"1"1"0,3-15 0,-12 5 0,0 4 0,12 27 0,-11-12 0,15 47 0,0-7 0,0 1 0,0 1 0,0 9 0,15 1 0,-11-1 0,28-8 0,-28-9 0,11 5 0,-15-19 0,0 12 0,0-32 0,0-11 0,0-10 0,0 9 0,0 28 0,0 20 0,0 7 0,0-9 0,0-10 0,0 7 0,0-11 0,0-12 0,0 3 0,0-19 0,0 24 0,0 0 0</inkml:trace>
  <inkml:trace contextRef="#ctx0" brushRef="#br0" timeOffset="155254">7867 16069 24575,'0'-25'0,"-15"-3"0,-5-7 0,0 0 0,-2 17 0,-3 0 0,6 0 0,-1 1 0,-6 6 0,-3 2 0,3 0 0,1 3 0,-10 6 0,0 0 0,7 0 0,-5 0 0,6 0 0,7 0 0,-11 15 0,11-11 0,-15 28 0,15-13 0,-11 17 0,21-11 0,0 1 0,-8-4 0,1 3 0,7 9 0,0 0 0,-6-10 0,1-1 0,12 11 0,2-1 0,-15 6 0,15-13 0,2-1 0,-1 10 0,0 1 0,0-1 0,0 8 0,16-22 0,-12 19 0,12-21 0,-1 17 0,-11-1 0,28-16 0,-28 13 0,27-13 0,4 1 0,-9-11 0,3-2 0,2-6 0,1-2 0,3 1 0,-2 0 0,14 0 0,-11 0 0,-5-16 0,-27-4 0,27-15 0,-21 10 0,0-1 0,7-2 0,1 1 0,1 4 0,-3-1 0,-6-8 0,0 0 0,7 8 0,-3 1 0,-11-5 0,-2 1 0,7 1 0,0 1 0,-7-2 0,-2 3 0,1 0 0,0-23 0,0 43 0,0-11 0,0 15 0</inkml:trace>
  <inkml:trace contextRef="#ctx0" brushRef="#br0" timeOffset="157546">8097 16351 24575,'0'26'0,"0"-1"0,0 22 0,0-13 0,0 1 0,0-3 0,0-1 0,0 8 0,0-8 0,0-31 0,-16 0 0,-4 0 0,-15 0 0,15 0 0,-11 0 0,11 0 0,1 0 0,3 0 0,16 0 0,0 0 0,0-16 0,0 13 0,0-13 0,16 16 0,-12 0 0,27 0 0,-27 0 0,12 0 0,-16 0 0,0 0 0,0-16 0,0-3 0,0-17 0,0 17 0,0 3 0,0 16 0,0 16 0,0 3 0,0-15 0,0 8 0,0-28 0</inkml:trace>
  <inkml:trace contextRef="#ctx0" brushRef="#br0" timeOffset="159192">8732 15875 24575,'7'-25'0,"1"-1"0,1-1 0,2-1 0,6-3 0,1-1 0,-8 5 0,0 2 0,6 2 0,-1 2 0,-11-14 0,12 0 0,-16 0 0,0 15 0,0 4 0,0 16 0,0 0 0,0-15 0,0 11 0,0-12 0,0 16 0,15 0 0,-11 0 0,12 0 0,-16 16 0,0 21 0,0 8 0,0-9 0,0 2 0,0 6 0,0 4 0,0-4 0,0-2 0,0-2 0,0-6 0,0 1 0,0-2 0,0 1 0,0-1 0,0 9 0,0 0 0,0-10 0,0-1 0,0 4 0,0 0 0,0 1 0,0-1 0,0-7 0,0-1 0,0 0 0,0-3 0,0-5 0,0 12 0,0-27 0,0 12 0,0-16 0,0 0 0,0 0 0</inkml:trace>
  <inkml:trace contextRef="#ctx0" brushRef="#br0" timeOffset="161653">5169 17268 24575,'27'0'0,"9"0"0,8 0 0,-5 0 0,2 0 0,5 0-656,-4 0 1,4 0-1,3 0 1,4 0 0,2 0 546,-15 0 1,3 0 0,2 0 0,2 0 0,1 0 0,1 0 0,-2 0 0,0 0 0,-1 0 0,-4 0-361,7 0 1,-3 0 0,-1 0 0,-1 0 0,0 0 0,2 0 0,2 0 448,-2 0 0,3 0 0,1 0 1,1 0-1,0 0 0,-1 0 1,-2 0-1,-4 0 0,-4 0 20,11 0 0,-7 0 0,-2 0 0,1 0 153,2 0 0,-1 0 0,-1 0 0,0 0-153,8 0 0,-1 0 0,-2 0 0,-8 0 0,-2 0 0,1 0 0,7 1 0,0 0 0,-2-3-77,-1-4 0,0-3 77,-7 3 0,2-1 0,-2 0 0,1-2 0,-2-1 834,-4-7 0,1 2-834,9 13 0,0 0 1638,-12-13 0,1-1-1389,3 13 1,4 5 0,-5-5 462,-6-13 1,-1 1-713,15 13 0,0 0 118,-16-14 1,-1 0-119,4 14 0,1 0 0,-2-13 0,-1-1 0,10 12 0,1-11 0,-1 15 0,-16 0 0,13 0 0,-20 0 0,21 0 0,-6 0 0,9 0 0,-1 0 0,0-16 0,0 12 0,-9-4 0,-1 0 0,15 8 0,-15 0 0,1 0 0,9 0 0,-16-15 0,-3 11 0,-8-12 0,-6 16 0,6 0 0,-8 0 0</inkml:trace>
  <inkml:trace contextRef="#ctx0" brushRef="#br0" timeOffset="210510">9614 8008 24575,'33'-35'0,"0"0"0,-11 6 0,-1-1 0,3 2 0,7 5 0,4 3 0,3-3 0,-8-1 0,3-4 0,1-1 0,-1 2 0,-3 3-271,4 3 1,-2 3 0,0-1 270,2-5 0,2-3 0,-2 1 0,-6 5 0,-5 2 0,-3 2 267,15-18-267,0 0 134,-15 7-134,11-5 0,-27 21 0,28-19 410,-13 11-410,6 4 0,1-3 0,-11-6 0,2-1 0,22-2 0,2 1 0,-24 7 0,1 1 0,22-8 0,2 7 0,-2 16 0,-1-10 0,4-3 0,-11 8 0,1 1 0,0-3 0,4-5 0,0-3 0,1 1 0,5 3 0,3 0 0,-6-2 0,-1-8 0,-3-1 0,-6 7 0,-2 3 0,6-4 0,-7 5 0,-7 15 0,11-16 0,-11-4 0,3 3 0,5-1 0,6 0 0,2 1 0,5-1 0,0 1 0,-4-1 0,-1 0 0,2 4 0,-2 1 0,-7 3 0,-3 2 0,14 0 0,7 8 0,-44-15 0,29 11 0,-28-12 0,27 16 0,-27-16 0,27 13 0,12-13 0,-12 6 0,4-1 0,3 0-633,0 2 1,1 0 0,3-1 0,0-1 632,-1-1 0,1-2 0,1-1 0,1 0 0,0 1 0,2-1 0,2 0 0,-1 1 0,0 0 0,-4 1-33,-2 2 1,-3 1 0,-1 1 0,-2 0 32,4-3 0,-2 0 0,-7 5 0,1 7 0,-11 0 0,-1 0 0,13 0 0,11 0 0,-13 3 0,5 2 0,4 2-259,0 3 1,5 3 0,2 1 0,2 1 0,-2 0 258,1 0 0,0 0 0,0 0 0,1 1 0,0 1 0,-3 0 0,1 0 0,1 1 0,0 0 0,-2 0 0,-2 0-357,-1 1 1,-1 0-1,-1 0 1,-1 0-1,-1-1 357,1 0 0,0-1 0,-3 1 0,-2 2-276,5 10 1,-4 2 0,-1 0 275,-1-7 0,-1-1 0,-3 1-169,-4 4 1,-2 1 0,0-2 168,12 3 0,0 0 1405,-3 4 1,-1-1-1406,-4-11 0,-1 1 0,5 8 0,-3 3 0,-9-1 0,1 2 0,1-9 0,3 0 0,-2 1 0,-3 5 0,-1 3 0,0-1 372,0 2 0,0 1 0,0 1-372,2 4 0,0 1 0,-1 2 0,-5-7 0,-1 0 0,0 2 0,0-1-168,3 2 0,0-1 0,0 2 0,-1 0 168,-1 2 0,-1 1 0,0 1 0,2-1 0,1-2 0,2 1 0,-1-1 0,-2 1 0,-3 2 0,-3 1 0,0 1 0,1-1-258,-1-9 1,2 0 0,0 0 0,-1 0 0,0-1 257,0 7 0,-1 0 0,-1 0 0,0 0 0,-2 3 0,-1 1 0,-1-1 0,0-2 0,2 3 0,0-1 0,-2 0 86,-3 0 1,-1 0 0,-1-5-87,1-10 0,0 0 0,0 8 0,-1 3 0,2-3-203,3-5 1,0 2 202,-3 3 0,-1 5 0,0 4 0,1 0-259,0-9 1,1 1 0,0 0 0,0 1-1,-1 0 259,-1 3 0,0 0 0,0 1 0,0 1 0,0 2 0,0-3 0,0 3 0,0 2 0,0 0 0,1 0 0,-2-3 0,1-2 0,-1 3 0,0-3 0,-1-2 0,0 1 0,0 1 0,0-2 0,-1 2 0,1 0 0,-1-1 0,-1-2 0,0-2 170,-1 2 1,-2-2 0,0-2 0,-1-2-171,-2 6 0,-2-3 0,-1 2 0,-2-3 0,0 3 0,-3-2 0,-1-4 0,-4-5 0,-1-3 0,-4 0 0,0 0 0,-4 1 0,-2 0 0,-1-4 0,-2-3 0,-2-3 0,-1-2 0,-3 0-458,4-2 1,-3-2 0,0 1-1,-2-1 1,0 1 457,3 0 0,-1 0 0,-1 0 0,0-1 0,-1 1 0,0-3-247,3-1 1,-1-1 0,-1-1-1,0 0 1,-1-1 0,1 0-1,-1 0 247,-1 0 0,0 0 0,0 0 0,-1 0 0,1-1 0,-2 0 0,1 0 0,2-1 0,0 0 0,-1 0 0,0 0 0,0-1 0,-1 0 0,1 0 0,0-1 0,0 0 0,-1-1 0,1-1 0,-1 1 0,1-1 0,-1 0 0,0 0 0,0 0 0,0 0 0,-1 0 0,0 1 0,0-1 0,0 0 0,1 0 0,0-1 0,0 0 0,-2 0 0,0 0 0,0-2 0,1 1 0,0 0 0,1 0 0,1-1 0,-2 1 0,0 0 0,1 0 0,1 0 0,1 0 0,0 0 0,-1 1 0,0-1 0,1 1 0,1-1 0,3-2 509,-1-1 1,3-1 0,0-1 0,2 2-510,-6 1 0,1 2 0,2-2 0,-9-6 0,2 0 0,10 8 0,0 0 0,-11-7 0,0-1 0,9 6 0,1 0 0,-2-8 0,0-4 0,3 0 0,3-5 0,8-10 0,3-5 0,4 5 0,0-2 0,3 1 0,5-8 0,1 1 455,-3 2 1,-8 4-456,-13 9 0,-10 4 0,-2-1 0,9-1 0,-1-1 0,-2-2 0,-4-1-132,4 4 0,-4-1 1,-3-1-1,-1-1 1,0 0-1,2-1 1,2 0 131,1-2 0,3-2 0,0 1 0,1-2 0,-1 1 0,-1-1 0,2 4 0,-1-1 0,0 0 0,-1-1 0,2 1 0,1-1 0,4 0 280,-3-5 1,2-1-1,3 0 1,1 0 0,0 0-281,1 1 0,0 1 0,1-1 0,1 0 0,1 0 0,-4-8 0,1-1 0,1 1 0,1 0-209,3 4 0,1 1 0,1-1 0,1 0 209,2 0 0,1-1 0,1 0 0,0 2 0,-3-5 0,-1 2 0,4-2 0,2-6 0,3-1 0,1 1-185,2 12 0,0 1 0,0-2 185,-2-8 0,0-3 0,2 2 0,1 10 0,2 1 0,0-2 0,-1-10 0,1-3 0,-1 2 0,1 6 0,1 1 0,1 0 0,3 1 0,1 0 0,1 1 0,-1-7 0,0 0 0,0 4 0,0-1 0,0-4 418,0 2 1,0-4 0,0 0 0,0 0-419,0 0 0,1 0 0,-1-1 0,-1 0 0,-1 6 0,-1 0 0,-1 0 0,1 0 0,-1 2 173,0-4 1,-1 1 0,0 0 0,-1 3-174,0-7 0,-1 1 0,1 1 321,0 0 0,0 0 1,2 2-322,3 7 0,2 1 0,-1 2 0,0-7 0,0 2 350,0 2 1,0 1-351,0 7 0,0 1 1027,0 1 0,0 1-1027,0-18 1541,16 6-1541,-12-6 189,27 8-189,-27-1 0,27 17 0,-27 3 0,26 1 0,11-1 0,-12-1 0,1-2 0,3 0-495,0 3 0,4 0 1,0-1-1,1-1 495,-4-1 0,2-2 0,-1-1 0,0 2 0,-1 2 0,14-1 0,-2 4 0,-2-2 0,-7 0 0,-1 0 0,-4 0 0,4-1 0,-5 5 0,4 9 0,-15-12 0,3 16 0,-5-15 1979,10-5-1979,-4 10 0,2 1 0,14-7 0,-7 14 0,0 4 0,7-2 0,-15 0 0,0 0 0,11 0 0,-9 0 0,-9 0 0,-10 0 0</inkml:trace>
  <inkml:trace contextRef="#ctx0" brushRef="#br0" timeOffset="214110">4110 5750 24575,'0'-41'0,"0"0"0,1 6 0,-1-1 0,-1-3 0,-1 0 0,-2-4 0,-1 0 0,1 0-662,-1-2 0,0 0 1,0 0-1,0 1 662,-1-6 0,-1 2 0,0 1 0,-1 6 0,-1 0 0,3 4 421,4-4 0,2 3-421,-4 10 0,0 1 436,4-8-436,0 4 0,0 27 0,0-12 1369,0 16-1369,8-15 0,16-1 0,12-2 0,0 1 0,-6 0 0,0 0 0,4 0-656,0 1 1,4-1-1,3 0 1,0 0 0,1-1 628,-5 3 1,1-1 0,0 0 0,1 0-1,1 0 1,1 1-443,0 1 1,1 1 0,0 0 0,2 0 0,0 0 0,1 0 0,1-2 301,-5 2 0,0-1 0,0-1 0,2 1 0,-1-1 0,2 0 0,1 0 0,1 1 0,1 0 167,-3 2 0,2-1 0,1 1 0,2 0 0,1 0 0,0 0 0,0 0 0,-1 1 0,0 0 0,-1 0 0,-1 0 0,-2 1 0,4-1 0,-3 0 0,-1 1 0,-1 0 0,0 0 0,1 1 0,0-1 0,3 0 0,2 1 0,-8 0 0,3 1 0,2-1 0,1-1 0,1 1 0,1 0 0,0 0 0,0 0 0,-1 1 0,-1 0 0,-1 0 0,-2 1 0,-3 1 0,-2 1 0,11-1 0,-3 2 0,-4 1 0,-1 0 0,0 1 0,1 0 0,3-2 0,-4 1 0,3-1 0,0 1 0,2-1 0,-1 0 0,-1 1 0,0-1 0,-3 1 0,-3 0-312,12-1 0,-3 1 0,-3-1 0,-1 2 0,1-1 312,-3 2 0,-1 1 0,0-1 0,0 1 0,0-2 0,3 0 0,0-2 0,0 0 0,0 1 0,1 1 0,-1 1 0,0 1 0,1 0 0,1 0 0,1 1-389,-7-1 0,1 0 0,1 0 1,0 0-1,2 0 0,-1 0 0,2 0 389,-2 0 0,1 0 0,0 0 0,1 0 0,0 0 0,2 0 0,0 0 0,0 0-157,-3 0 0,0 0 0,1 0 0,1 0 1,0 0-1,0 0 0,1 0 0,0 0 0,0 0 1,0 0 156,-4 0 0,1-1 0,0 1 0,0 0 0,0-1 0,1 1 0,-1 0 0,1 0 0,0 0 0,1 1 0,0 0-38,1 0 0,0 1 0,1-1 1,0 1-1,1 0 0,-1 1 0,1-1 1,0 1-1,0 1 0,-1-1 0,1 1 1,-2 0 37,-1 0 0,0 1 0,0 0 0,0 0 0,-1 0 0,0 0 0,1 1 0,-1 1 0,0-1 0,0 1 0,0 1 0,0 0-107,-1 0 1,1 1-1,-1 0 1,1 1-1,-1 0 1,0 0 0,0 1-1,0 0 1,0 1-1,0-1 1,0 1 0,1 0 106,0 0 0,0 1 0,-1-1 0,0 1 0,0 0 0,1 0 0,0 1 0,0 0 0,1 1 0,1 1 0,0 0 0,2 2-27,-8-3 0,0 0 0,1 2 0,0 0 0,1 1 0,1 0 0,0 1 1,0 0-1,0 0 0,1 1 0,1-1 0,-1 1 0,1-1 0,0 0 0,0 0 1,0-1-1,0 0 0,1 0 27,-3-2 0,1 0 0,0 0 0,1 0 0,0-1 0,1 1 0,-1-1 0,1 0 0,0 0 0,0 0 0,0 0 0,0 0 0,0 0 0,0 0 0,0 0 0,-1 0 0,1 1 0,-1-1 0,0 1 0,0 0 0,-1-1 0,-1 1 0,1 0 0,0 1 0,-1-1 0,1 1 0,-1-1 0,0 1 0,0 0 0,1-1 0,-1 1 0,0-1 0,-1 1 0,1-1 0,0 0 0,-1 0 0,1 0 0,-1 0 0,0-1 0,0 0 0,5 2 0,1-1 0,0 1 0,1 0 0,0 0 0,1 0 0,-1-1 0,-1 0 0,0 0 0,-1 0 0,-1-1 0,-1 0 0,-2-1 0,-2-1 0,-1-1 0,-3 0 0,-3-1 202,20 4 0,-7-1 1,-3-3-1,-2 0 0,-1 0 1,4 1-203,-4 0 0,1 2 0,1 0 0,0-1 0,-2-1 0,-3-3 0,-3-4 0,13-7 0,-5-6 0,2 2 0,-4 4 0,4 2 0,-2 0 0,-2-2 826,-1-3 1,-3-1 0,-3 1-827,10 5 0,-9 0 0,-18 0 0,-3 0 0</inkml:trace>
  <inkml:trace contextRef="#ctx0" brushRef="#br0" timeOffset="217980">17110 5503 24575,'42'-5'0,"-1"0"0,1 0 0,-1-1 0,0 1 0,1 0 0,1 0 0,2 1 0,1 0 0,1-1 0,1 1 0,2-1 0,1-1 0,1 0-274,-7 0 1,1-1 0,1 0 0,1-1 0,1 0 0,0-1 0,2 1 0,-1-1 0,1 1 0,0 0 0,0-1 0,-1 2 38,-5 0 1,1 0 0,0 1 0,1-1 0,-1 1 0,1-1 0,0 1 0,0-1 0,0 1 0,-1-1 0,1 1 0,-1-1 0,0 0 0,0 1-19,1-2 1,0 1 0,0 0 0,0 0 0,0-1 0,0 1 0,-1-1 0,0 1 0,1-1 0,-1 1 0,-1-1 0,1 0 0,-1 0-22,3-1 1,-1 0 0,0-1 0,0 1 0,0-1 0,0 0 0,-1 0 0,0 1 0,-1 0 0,-1 0 0,0 1 0,-1 0 232,5 0 0,-1 1 0,0 0 0,-2 1 0,0 0 1,0 0-1,-1-1 0,-1 1 0,1-2 115,1-1 1,-1-1 0,0 0 0,-1-1-1,0 1 1,0 1 0,-2 0 0,1 3-75,6 0 0,0 2 0,0 1 0,-2 1 0,0 0 0,-2-1 0,2 0 0,-2-1 0,-1 0 0,1 1 0,1 1-218,3 1 1,2 1 0,0 1 0,0-1 0,-2 0 217,-3 0 0,-1 0 0,0 0 0,-1 0 0,-1 0 592,7 0 1,0 0 0,-1 0-1,-2 0-592,-5 0 0,-1 0 0,-1 0 0,-4 0 1638,10-1 0,-4 2-1075,3 5 0,-6 4 2159,-2 10-2722,-1 7 2668,-15 6-2668,-5 10 0,-11-10 0,-8 5 0,-6-6 0,-6 3 0,-2 3 0,0 2-547,2-3 1,1 3 0,-2 1 0,0 2 0,-1 2 0,-1 2 434,2-9 0,-1 2 0,-1 2 0,0 0 1,-1 2-1,0 0 0,-1 2 0,1 0 1,-1 1-1,2 1-123,2-7 1,1 1 0,-1 0 0,1 1 0,-1 1 0,0 0 0,1 1 0,-1 1 0,1-1 0,-1 2 0,1 0 0,-1 0 0,1 1 0,-1 0 153,3-5 0,0 1 0,-1 0 0,1 0 1,0 2-1,-1-1 0,1 1 0,0 0 1,0 1-1,-1-1 0,1 1 0,0 0 1,0 1-1,0-1 0,-1 1 0,1 0 1,0-1-1,0 1-78,0-2 1,0 0 0,0 0 0,1 1 0,-1 0-1,0 0 1,0 0 0,0 0 0,0 1 0,0-1-1,1 1 1,-1 0 0,0-1 0,0 1 0,1-1 0,0 1-1,-1-1 1,1 1 0,0-1 0,0 0 158,0 1 0,0 1 0,0-1 0,0 0 0,1 1 0,-1-1 0,1 1 0,-1-1 0,1 1 0,0-1 0,-1 0 0,1 0 0,0 0 0,0 0 0,0 0 0,0-1 0,0 1 0,0-1 0,0 0-118,0 0 0,0 1 1,0-1-1,-1 1 1,1-1-1,0 0 1,0 0-1,-1 0 1,1 0-1,0 0 1,1-1-1,-1 0 1,1 0-1,-1-1 0,1 0 1,1 0-1,-1-1 1,1 0 117,-1 5 0,0 0 0,1 0 0,0-1 0,0 0 0,0-1 0,0 0 0,1 0 0,0-1 0,0 0 0,0-1 0,1-1 0,-1 0 0,1 0 1,-2 7 1,0 0-1,1-2 1,-1 1 0,1-2-1,1 0 1,-1-1-1,2-1 1,-1-1 0,2 0-2,-1 8 0,1 0 0,0-2 0,2-1 0,-1-1 0,1-2 0,1-3 424,-2 1 1,2-2 0,-1-2-1,2-3 1,0-3-425,1 18 0,2-8 3176,-1 2-3176,0-47 3276,0 31-2540,-7 4 0,-2 8-736,4-8 0,1 4 0,-1 4 0,-1 1 0,-1 1 246,-1-5 1,-2 0 0,0 2 0,-1 1 0,0 0-1,1 2 1,1 0-247,2 1 0,0 1 0,1 1 0,0 0 0,0 1 0,0 0 0,0 0 0,-1-1 0,-1-1 0,0 1 0,-1-1 0,0 1 0,0-1 0,0-1 0,2 0 0,0 0 0,0 0 0,2 1 0,0-2 0,0 1 0,1-1 0,-1-1 0,0 0 0,-1 4 0,0 0 0,0-1 0,0-1 0,0-1 0,1-3 0,0 7 0,1-2 0,-1-2 0,-1-1-34,-1-3 1,-2-1-1,0-1 1,3-5 33,4 8 0,0-5 0,-5-9 0,-2-5 0,-6-4 0,11-3 0,-26-24 0,-11-15 0,12-1 0,0-6 0,-5-3-80,1 6 0,-3-3 0,-4-1 0,-1-1 0,-1 0 80,9 6 0,0-1 0,-2 0 0,0-1 0,-2 0 0,0-1 0,-1 1 0,-2-1-298,5 5 0,0-1 0,-1-1 0,-1 1 0,0-1 0,-2 1 0,0-1 0,-1 1 1,0 1-1,-1 0 0,-1 2 161,1 1 0,0 1 0,-1 0 0,-1 1 0,0 0 1,-1 0-1,0 1 0,-1 0 0,-1 1 0,0-1 0,0 1 1,-1 0-1,0 1-82,3 0 1,-2 0-1,1 1 1,-1-1-1,-1 1 1,0 0-1,0 1 1,-1-1-1,0 1 1,0 1 0,0-1-1,-1 2 1,0 0-1,1 0 1,-1 1 206,1 1 0,1 0 0,-1 1 0,0 0 0,0 1 0,0 0 0,-1 0 0,0 1 0,0 0 0,0 0 0,0 1 0,-1 1 0,0-1 0,0 1 0,0 1 0,0-1-117,2 1 0,-1 1 0,0 0 0,-1 1 0,0 0 0,-1 0 1,1 1-1,-1-1 0,0 2 0,1-1 0,-1 1 0,2-1 1,-1 1-1,2 0 0,0 1 0,1-1 0,2 0 0,0 1 129,-8-1 0,2 1 0,0 0 0,2 0 0,1 0 0,0 1 0,1 0 0,-1 0 0,1 1 0,0 0 0,0 0 0,-1 1 64,-1 0 1,0 0 0,-1 1-1,0 0 1,0 0 0,1 0 0,0 1-1,1 1 1,1-1 0,2 2 0,2-1-1,2 2-64,-9 3 0,3 1 0,2 2 0,2-1 0,1 1 0,3-2 0,1-1 0,-9 0 0,4-2 0,2 0 0,-1 3 676,-4 5 0,-3 3 0,6-2 0,13-7-676,12-8 3276,10 12-2508,8-32 2508,-15 12-1891,-15-4 0,-7 1-1385,3 9 0,-4 4 0,-8 1-365,12-3 1,-4 0 0,-4 0 0,-3 0 0,-3 0 0,-1 0 0,-1 0 0,0 0 0,1 0 257,5-1 0,0 0 1,0 1-1,-1-1 0,-1 0 1,-1 0-1,0 1 0,-1-1 1,-1 0-1,-1 0 0,-1 1 1,-1-1-77,8 0 1,-2-1 0,0 1 0,-1 0 0,-2 0 0,1 0 0,-2 0 0,0 0 0,0-1 0,-1 1 0,0 0 0,-1 0 0,1 0 0,-1 0 0,1-1 0,0 1 0,-1 0 0,2 0 119,2-1 0,-1 1 0,1-1 0,0 1 0,-1-1 0,0 1 0,0-1 0,0 1 0,0-1 0,0 0 0,0 1 0,0-1 0,-1 1 0,1-1 0,-1 1 0,1-1 0,0 1 0,-1 0 0,1 0 0,0 0-82,1 0 1,0 0-1,0 0 1,0 0-1,0 0 1,-1 0-1,1 0 1,-1 0-1,1 1 1,0-1 0,-1 0-1,1 1 1,0-1-1,0 1 1,0-1-1,1 1 1,0-1-1,0 1 1,1 0 0,0 0-1,0-1 145,-5 2 0,1-1 0,0 1 0,0-1 0,0 1 0,1-1 0,-1 1 0,2 0 0,-1 0 0,1 0 0,0 0 0,0 0 0,1 0 0,0 0 0,0 0 0,0 0 0,1 1-145,-5 0 0,1 0 0,-1 0 0,1 0 0,0 0 0,0 0 0,1 0 1,1 1-1,0-1 0,0 1 0,2-1 0,0 1 0,1-1 0,1 1 145,-6 1 0,2-1 0,0 1 0,1 1 0,1-1 0,1 0 0,1 0 0,1-1 0,0 1 0,0-1 135,-8 1 0,1 0 1,1-1-1,1 0 1,1 1-1,1 0 1,2 1-136,-7 3 0,2 2 0,2 0 0,2-1 0,0 1 516,-3-1 0,1 0 0,2 1 0,5 1-516,2 4 0,4 2 0,4-6 3276,-15-12-3032,74-26-244,-3-1 0,7-7 0,3-2 0,-2 3 819,-3 7 0,0 1 0,1 0 0,0-1-704,6-6 1,3-2-1,-2 0 1,-2 3-116,-3-1 0,-1 2 0,-2 4 1540,12 3 0,-16 1-1540,-54-12 0,-4 33 0,-10 13 0,-5-1-495,10-7 1,-4-1-1,-3 0 1,-2 0-1,-1 1 1,-1 0 494,6 0 0,-1 1 0,-1 0 0,-2 0 0,1 1 0,-2-1 0,0 0 0,-1-1 0,4-1 0,0 0 0,0 0 0,-1 0 0,-1 0 0,0-1 0,-2 0 0,0 0 0,-2-1 0,-2 0 0,9-2 0,-2 0 0,-1 0 0,-1 0 0,-1-1 0,-1 0 0,-1-1 0,0 1 0,-1-1 0,1 0 0,0 0 0,1 0 0,0 0 0,1 0 0,2 0 0,0 1-274,-4-1 1,1 0 0,0 0 0,2 0 0,0 0 0,0 0 0,1-1 0,-1 1 0,0-1 0,0 1 0,-2-1 0,0 0 164,1 0 1,-2-1-1,0 1 1,-2-1-1,0 1 1,0-1-1,0 0 1,0 0-1,1 0 1,1 0-1,2-1 1,1 1-1,3-1 1,2 0 108,-13-1 0,3 0 0,2-1 0,3 0 0,1 0 0,1 0 0,2 0 14,-6-1 1,2 1 0,2-1-1,2 1 1,0 0-15,-2 0 0,1 1 0,3-1 0,2-1 0,3-5 0,2-1 0,3 4 0,2 6 0,4 0 1359,1-14 0,6 0-1359,13 12 0,-2-29 0,1-25 0,1 0 398,3 21 0,1 1 0,0-3 0,1-7-398,-1 10 0,0-3 0,-1-3 0,1-3 0,0-2 0,0-2 0,0-1 0,0 0 0,0-1 0,0 0 0,1 1-235,-1 6 1,1-1 0,0 0 0,0 0 0,1-1 0,-1 0 0,0 0 0,1-1 0,-1-1 0,0 0 0,0-1 0,1 0 0,-1-1 0,-1 0 209,1 5 1,-1 0 0,1-1 0,-1-1-1,0 0 1,0 0 0,0-1 0,0 0 0,0-1-1,0 0 1,0 0 0,0 0 0,0-1-1,0 1 1,0 0 0,1 0 0,-1 0 0,1 0-1,-1 1-148,1 0 1,0-1-1,0 0 1,0 0-1,1 0 1,-1 0-1,0 0 1,1 0-1,-1 0 1,1 0-1,-1 0 1,1 1 0,-1-1-1,1 1 1,-1 0-1,0 0 1,0 0-1,0 1 1,0 0 163,-1-4 0,1-1 0,-1 1 0,1-1 0,-1 1 0,0 0 0,0 0 0,0 1 0,0 0 0,0 0 0,0 1 0,0 0 0,0 1 0,0 1 0,0 0 0,0 0-144,0-5 1,0 0 0,0 1 0,1 0 0,-1 0 0,0 2 0,1 0 0,-1 1-1,-1 0 1,1 2 0,0 0 0,-1 1 152,0-3 0,0 0 0,0 1 0,-1 1 0,1 1 0,-1 1 0,-1 2 0,0 0 0,-1 3 188,-2-7 1,-1 2 0,-1 2 0,0 1 0,1 3 0,0 2-189,-1-15 0,2 4 0,-3 6 1539,-9 1 1,4 5-1540,13 10 0,2-1 0,-1-17 0,0-8 0,0 12 0,0-6 0,0-2 0,0-3 0,0 2 306,0 4 1,0 0 0,-1-1 0,1 0 0,0-2 0,1-1-307,0 7 0,1-2 0,0 0 0,0-1 0,0-1 0,0 0 0,1 0 0,-1-1 0,0-1 0,0 0 0,0-2 0,0 0 0,0 0 0,0 0 0,1 2 0,-1 1 0,0 3 0,2-5 0,-1 3 0,0 1 0,1 1 0,-1-1 0,0-2 0,0-3 0,0-3 0,-1-1 0,1 0 0,-1 2 0,0 3 0,-1 5 819,-1-1 0,0 5 0,0 2 0,0 0-726,0-11 1,0 0-1,0 5-93,0 1 0,0 6 618,0 9 1,0 3-619,0-3 0,0 3 0,0 0 0,0-23 3276,0 43-2601,0-11-73,0 15-602,-16 0 0,12 0 0,-27 0 0,27 0 0,-12 0 0</inkml:trace>
  <inkml:trace contextRef="#ctx0" brushRef="#br0" timeOffset="221301">6915 17833 24575,'-16'-26'0,"0"1"0,-2 5 0,-3 1 0,-6-12 0,-1 3 0,-15 6 0,26 1 0,1 3 0,-12 14 0,-7-11 0,10 6 0,-1 2 0,-13 3 0,13-4 0,1 0 0,-10 8 0,9 8 0,1 0 0,-7-4 0,0 11 0,0 1 0,0-4 0,7 10 0,0 5 0,6-4 0,2 1 0,-2 3 0,3 1 0,6 5 0,0 1 0,-6-7 0,1 0 0,12 9 0,2-1 0,-15 12 0,15-13 0,2-3 0,-1-16 0,16 32 0,-12-43 0,27 28 0,-11-13 0,4-8 0,3-2 0,12 7 0,-11-15 0,3-2 0,3 1 0,0 0 0,-1 0 0,1 0 0,9 2 0,0-4 0,-6-14 0,-3 0 0,-5 13 0,-3-2 0,-4-17 0,-1-3 0,12 6 0,-21-1 0,4-11 0,-16 19 0,0-21 0,0 5 0,0 9 0,0-13 0,0 13 0,0-17 0,0 1 0,0 16 0,-16 3 0,12 16 0,-12 0 0</inkml:trace>
  <inkml:trace contextRef="#ctx0" brushRef="#br0" timeOffset="222645">7091 17974 24575,'0'35'0,"0"8"0,0-5 0,0-11 0,0-11 0,0-16 0,0-32 0,0 17 0,-7-9 0,-2-1 0,6-3 0,-13-7 0,16 15 0,0 5 0,0 15 0,0 15 0,0-11 0,0 12 0,0-16 0,0 0 0,0 0 0</inkml:trace>
  <inkml:trace contextRef="#ctx0" brushRef="#br0" timeOffset="225292">7285 17868 24575,'8'-43'0,"0"0"0,0 10 0,3-1 0,4 1 0,2-2 0,2 3 0,8-2 0,1 2 0,-7 3 0,0-1 0,0 3 0,6-2 0,-1 3 0,-4-1 0,-1 3 0,14-12 0,1 17 0,-1 3 0,0 16 0,0 0 0,-15 0 0,-4 0 0,-16 0 0,15 16 0,-12 14 0,-2 6 0,16 2 0,-2 3 0,-16-5 0,-6 2 0,3 1 0,9 2 0,2 0 0,-7-3 0,-22 6 0,-3-2 0,17-8 0,2 2 0,-4-4 0,-22 5 0,-3-3 0,16-5 0,-1-3 0,-12-7 0,-2-3 0,10-3 0,1-3 0,-11-7 0,-1-4 0,3 4 0,1 2 0,4 3 0,-1 0 0,2-6 0,1 0 0,-10 14 0,16-16 0,3 0 0,16 0 0,0 0 0,0-16 0,16 12 0,3-20 0,5 22 0,3 2 0,0-4 0,1 1 0,3 2 0,1 2 0,3-1 0,-2 0 0,14 0 0,-20 0 0,-3 0 0,-4 0 0,11 0 0,-27 0 0,12 0 0,-16 0 0,16 7 0,3-5 0,5 2 0,3 0 0,20-4 0,-19 0 0,-3 0 0,3 0 0,-13 0 0</inkml:trace>
  <inkml:trace contextRef="#ctx0" brushRef="#br0" timeOffset="227151">8326 17463 24575,'0'33'0,"0"0"0,0-7 0,0-1 0,0 10 0,0-1 0,0 9 0,0-8 0,0-15 0,0-5 0,-16 1 0,12-12 0,-11 12 0,15-16 0,0 0 0,0-16 0,15-4 0,-11-15 0,18 25 0,3 0 0,-1-21 0,8 28 0,2 2 0,6-14 0,-7 13 0,0 4 0,6-2 0,-3 0 0,-13 0 0,-5 0 0,-6 15 0,19 5 0,-27 15 0,12 0 0,-16-15 0,0 11 0,0-27 0,0 28 0,-16-28 0,-12 27 0,3-20 0,-2-3 0,3 2 0,1 0 0,-10 6 0,-1-1 0,6-5 0,1 0 0,-1 8 0,1-1 0,0-6 0,3-2 0,5 7 0,-13-16 0,20 0 0,-21 0 0,21 0 0,-19 0 0,27 0 0,-12 0 0,16 0 0</inkml:trace>
  <inkml:trace contextRef="#ctx0" brushRef="#br0" timeOffset="228817">8202 17604 24575,'36'-16'0,"-8"14"0,2 0 0,-2-13 0,1-1 0,10 6 0,1 0 0,-4-7 0,-2-1 0,-5 7 0,-3 2 0,9-6 0,-19-1 0,-16 12 0,0-12 0</inkml:trace>
  <inkml:trace contextRef="#ctx0" brushRef="#br0" timeOffset="229859">9384 16986 24575,'43'0'0,"-3"-6"0,5-3 0,-13 3 0,2 0 0,2-2-231,-1-1 0,4-2 0,-1-1 0,-2 1 231,3-2 0,-2 0 0,-1 2 0,3 1 0,0 1 0,-7 0 303,7-6-303,8 15 38,-43 0 1,12 0-1,-16 0 1</inkml:trace>
  <inkml:trace contextRef="#ctx0" brushRef="#br0" timeOffset="230926">9684 17198 24575,'39'0'0,"0"0"0,5 0 0,1 0 0,4 0 0,0 0 0,-11 0 0,-2 0 0,0 0 0,-5 0 0,-12 0 0,-3 0 0,-16 0 0</inkml:trace>
  <inkml:trace contextRef="#ctx0" brushRef="#br0" timeOffset="238629">10972 16828 24575,'10'0'0,"13"0"0,-19 15 0,12-11 0,-16 12 0,0-16 0,0 0 0,0 0 0</inkml:trace>
  <inkml:trace contextRef="#ctx0" brushRef="#br0" timeOffset="242159">11025 16863 24575,'-16'-35'0,"12"-1"0,-19 17 0,5-13 0,-10 28 0,-7-11 0,16 15 0,-13 0 0,13 0 0,-17 0 0,1 15 0,0 5 0,0 15 0,-1 1 0,1-9 0,15 6 0,-3-5 0,13-4 0,2 3 0,-4 12 0,4-14 0,1 1 0,6 0 0,2-1 0,-1 14 0,0-5 0,0-1 0,0-2 0,0 18 0,0-37 0,0 19 0,15-11 0,-3 15 0,6-15 0,5 11 0,-3-27 0,4 11 0,3 1 0,12-12 0,-6 3 0,1 2 0,-7-1 0,1-1 0,-1-4 0,0-2 0,11 8 0,-1-2 0,4-7 0,-11 0 0,-1 0 0,6 0 0,0 0 0,-15-16 0,-4-19 0,-32-4 0,15 5 0,-2 1 0,-12 13 0,-1 1 0,6-10 0,0-1 0,-6 10 0,-3 3 0,-16-10 0,15-5 0,4 28 0,16-11 0,0 15 0,0 0 0</inkml:trace>
  <inkml:trace contextRef="#ctx0" brushRef="#br0" timeOffset="244330">11272 17568 24575,'0'20'0,"0"11"0,15-27 0,-11 12 0,12-16 0,-16 0 0,16 0 0,-13 0 0,13 0 0,-16 0 0,8 0 0,-6 0 0,6-16 0,-8 28 0,-8-24 0,6 28 0,-6-16 0,-8 0 0,13 0 0,-29 0 0,28 0 0,-11 0 0,30 0 0,-11 0 0,12 0 0,-16 0 0,0 0 0,0 0 0</inkml:trace>
  <inkml:trace contextRef="#ctx0" brushRef="#br0" timeOffset="246280">11871 16581 24575,'20'0'0,"27"-16"0,-24-4 0,9 2 0,3 1 0,-11 6 0,-1 2 0,3 0 0,1 3 0,3 5 0,-1 2 0,10-1 0,-5 13 0,-1 5 0,6 6 0,-20 7 0,-3 4 0,2-8 0,-4 1 0,-14 3 0,-7 5 0,2-1-261,4-1 0,2 0 0,-5 0 261,-9 7 0,-6 0 0,0 0 0,2-2 0,-1 0 0,-2-3 0,-4-2 0,-4-2 0,2 0 0,2-1 0,0-1 0,-1-3 0,-1-5 0,-1-2 0,2 1 0,-3 14 0,1-3 0,-7-20 0,1-1 0,13 13 0,1-1 0,-16-3 0,19-1 0,16-19 0,0-19 391,6-5 1,4-3-392,6-1 0,3 1 0,0-1 0,1 1 0,15-8 0,-9 21 0,-5 4 0,-13 8 0,39-6 0,-43 8 0,28 0 0,-21 8 0,23-6 0,-23 22 0,12-15 0,2 1 0,-2 26 0,3-26 0,-1-1 0,-5 23 0,11-28 0,-27 11 0,12-15 0,-1 0 0,-11 0 0,12 0 0,-16 0 0</inkml:trace>
  <inkml:trace contextRef="#ctx0" brushRef="#br0" timeOffset="248226">12718 17022 24575,'8'-26'0,"0"1"0,0 1 0,3 1 0,6-4 0,2 1 0,-1-3 0,-1-1 0,-7 3 0,-1-1 0,8-7 0,-2-1 0,-13 8 0,0 2 0,6 0 0,-1 1 0,-5-1 0,-4 1 0,-13-22 0,11 9 0,-12-1 0,0 35 0,12-11 0,-27 15 0,12 0 0,-17 15 0,17-11 0,-13 27 0,13-19 0,-1 22 0,-11-7 0,27-3 0,4 3 0,-8 0 0,0 1 0,6-1 0,4 1 0,6-3 0,0 1 0,-7 0 0,2-1 0,11-5 0,3-1 0,3 24 0,4-10 0,3-1 0,-8-15 0,1 1 0,14 15 0,-2 1 0,0 1 0,-8-9 0,1-1 0,2-2 0,-9 3 0,0-5 0,1-17 0,-3 28 0,-16-28 0,0 11 0,0 1 0,0-4 0,0 21 0,0-6 0,0 9 0,-16-1 0,-19-15 0,12-4 0,-1-1 0,-2-13 0,-1 0 0,-3 14 0,1-1 0,-10-11 0,12 4 0,3 0 0,4-8 0,-11 0 0,27 0 0,-12 0 0,16-16 0,0-19 0,-15-4 0,13 6 0,0-1 0,-14-13 0,16 10 0,0-2 0,0 19 0,16-15 0,-12 15 0,27 4 0,-27 16 0,12 0 0,-16 0 0</inkml:trace>
  <inkml:trace contextRef="#ctx0" brushRef="#br0" timeOffset="250827">10831 16792 24575,'0'36'0,"0"-9"0,15 6 0,-11-5 0,12 7 0,-16-15 0,0 11 0,0-27 0,16 27 0,-13-27 0,13 27 0,-16-27 0,0 28 0,16-13 0,-12 1 0,11 11 0,1-11 0,-12 0 0,12 11 0,-8-27 0,-6 19 0,5-21 0,9 22 0,-12-20 0,12 11 0,-1-15 0,-11 16 0,12-12 0,-16 12 0,16-1 0,-12-11 0,11 28 0,1-28 0,-12 27 0,11-27 0,-15 12 0,0-16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33:44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3211 6456 24575,'0'43'0,"0"-10"0,0 3 0,0-4 0,0 2 0,0-1 0,0 3 0,0-3 0,0 5 0,0-1 0,0 10 0,0 0 0,0-11 0,0 0 0,-1 11 0,2 0 0,6-2 0,1 0 0,-2 5 0,0-2 0,3-10 0,0-3 0,-6-3 0,2-5 0,10-8 0,-11-3 0,27-16 0,-27 0 0,28 0 0,-28 0 0,27 0 0,-11 0 0,4 0 0,3 0 0,-1 1 0,2-2 0,11-6 0,1-2 0,-4 0 0,0-1 0,11 0 0,0 0 0,-2-2 0,1 1 0,3 1 0,0 2 0,-5 3 0,0-2 0,3-9 0,0 1 0,-11 12 0,2 2 0,0-4 0,3-1 0,-2 1 0,4 5 0,0 0 0,1-4 0,3-2 0,-3 1-146,-9 3 0,-2 1 0,1 0 146,4-4 0,0-2 0,0 3 0,-3 3 0,0 1 0,-1 1 0,15-1 0,0 0 0,-4 1 0,0-2 0,-1-7 0,-2 0 0,-2 6 0,-1 0 0,-3-6 0,0 1 0,3 7 0,1 0 0,-5-8 0,0 0 0,4 6 0,1 0 0,-4-5 0,0-2 0,4 1 0,-2 1 0,-10 5 0,-1 0 0,7-5 0,-1-2 219,-6 1 0,1 0-219,18 6 0,2 1 0,-10-7 0,0 0 0,-3 2 0,3 0 0,-1 2 0,-1 2 0,-1 2 0,0-2 0,-2-3 0,0-1 0,3 2 0,4 2 0,3 2 0,1 1 0,-5 0 0,9-1 0,-2 0 0,-3 0 0,1 0 0,-5 0 0,-12 0 0,-1 0 0,11 0 0,0 0 0,-8 0 0,1 0 0,13 0 0,0 0 0,-15 0 0,-1 0 0,3 0 0,-1 0 0,-3 0 0,1 0 0,19 0 0,2 0 0,-9 0 0,0 0 0,-4 0 0,1 0 0,-5 0 0,16 0 0,-14 0 0,-1 0 0,15 0 0,-12 0 0,1 0 0,-9 0 0,0 0 0,8 0 0,-3 0 0,7 0 0,-8-2 0,-3 4 0,-6 13 0,17-11 0,-35 12 0,11-16 0,1 0 0,-12 0 0,12 0 0,-16 0 0,0-16 0,0 12 0,15-27 0,-11-12 0,4 8 0,0-3 0,-7-9 0,-2-4-370,1 7 1,0-3 0,0 1 369,0 5 0,0 1 0,0 0 0,0-7 0,0-1 0,0 3 0,0-6 0,0 4 0,0 11 0,0 2 0,-2 6 0,4 5 0,14 3 0,-12-3 0,11 21 1108,-30-37-1108,11 15 0,-10-8 0,-4-3 0,-1-4 0,-1 4 0,4 19 0,16 16 0,0 0 0,0 0 0</inkml:trace>
  <inkml:trace contextRef="#ctx0" brushRef="#br0" timeOffset="12040">8432 7303 24575,'0'40'0,"0"1"0,0-1 0,0-1 0,0 0 0,0 3 0,0 3 0,0 3 0,0 2 0,0-1-503,0-4 0,0 0 1,0-2-1,0-2 503,0-1 0,0-3 0,0 0 0,0 16 0,0-6 647,0-4-647,0-24 332,0-3-332,15-16 0,-11-16 0,12-11 1032,-32-10-1032,14 2 0,0-5 0,-6-4 0,1-2 0,6-1 0,2 0 0,-1-1 0,0 2 0,0 10 0,0 3 0,0-14 0,0 21 0,0 1 0,0-10 0,0 0 0,0 15 0,0 5 0,0-1 0,0 12 0,15-12 0,-11 16 0,12 0 0,0-15 0,3 11 0,5-12 0,3 0 0,20 12 0,-20-4 0,-1 1 0,17 7 0,-7 15 0,-1 5 0,-17 11 0,-1 5 0,2-8 0,-3 2 0,-4 13 0,-4 1 0,1-15 0,-2-3 0,-7 9 0,0-12 0,-32-5 0,9-6 0,-9 4 0,-3-1 0,-12-11 0,13 12 0,0-1 0,2-12 0,1-2 0,-5 7 0,1 0 0,7-7 0,1-2 0,-8 1 0,4 0 0,27 0 0,-12 0 0,16 0 0</inkml:trace>
  <inkml:trace contextRef="#ctx0" brushRef="#br0" timeOffset="13236">9543 7161 24575,'-8'26'0,"0"-1"0,7 13 0,-2 3 0,-6-6 0,-4 1 0,4 1 0,7-4 0,2 1 0,-2 0 0,-7 7 0,-4-1 0,4-3 0,6-8 0,2 1 0,-4 8 0,-1 5 0,1-3 0,4 0 0,2 1-247,-2 0 1,1 4-1,1-2 247,5 7 0,4-2 0,5-3 0,5-2 0,6-3 0,3-1 0,-2-3 0,1-2 91,-2-6 0,-1-1-91,-7 0 0,-1-3 0,18-4 0,-15-5 0,11-15 0,-27 0 0,12 0 0,-16 0 0</inkml:trace>
  <inkml:trace contextRef="#ctx0" brushRef="#br0" timeOffset="14353">9949 7638 24575,'25'15'0,"1"1"0,1 5 0,1 5 0,-3 1 0,1 3 0,1 1-430,2 2 1,1 0 0,-1-1 429,-2-1 0,0 0 0,1-3 0,1-2 0,0-2 0,0-3 0,7 2 0,-2-3 210,-6-3 0,-1-1-210,-4-2 0,-3 0 214,14 21-214,-7-15 0,-7-5 0,-5 1 0,-15-12 0,0 12 0</inkml:trace>
  <inkml:trace contextRef="#ctx0" brushRef="#br0" timeOffset="15349">10160 8308 24575,'21'-33'0,"-1"1"0,0-1 0,5-7 0,2-1 0,-1 2 0,-1 10 0,1 2 0,-2-3 0,0-8 0,-1-3 0,1 3 0,-1 9 0,1 2 0,-5 0 0,-6-10 0,-2 2 0,10 5 0,-3 1 0,-17 3 0,0 1 0,22-14 0,-20 6 0,-2-1 0,15-5 0,-15 12 0,-2 3 0,1 4 0,0 5 0,0 15 0</inkml:trace>
  <inkml:trace contextRef="#ctx0" brushRef="#br0" timeOffset="16566">10760 8308 24575,'0'-33'0,"0"-1"0,14 1 0,3 0 0,-6-11 0,2-1 0,13 5 0,-1 2 0,-14 9 0,-3 3 0,8-9 0,0 19 0,-12 1 0,11 26 0,-15-7 0,0 31 0,0 13 0,0-14 0,0 2-356,0 6 0,0 5 1,0-1 355,0-6 0,-1-1 0,2 0-56,4 1 1,1 0 0,-1-2 55,-4 8 0,2-4 0,13 1 0,-16-27 0,0-16 0</inkml:trace>
  <inkml:trace contextRef="#ctx0" brushRef="#br0" timeOffset="17490">11430 8273 24575,'8'43'0,"0"0"0,-7 5 0,2 2 0,6-10 0,4 2 0,-4-1 0,-7-1 0,-2-1 0,2 0 0,8-2 0,2-2 0,-2-1 0,-8 2 0,-1-2 0,8-3 0,-2-3 0,-7 9 0,-16 6 0,8-17 0,-3-1 0,-7-4 0,1-2 0,-3 16 0,4-19 0,16-16 0,0 0 0,0 0 0</inkml:trace>
  <inkml:trace contextRef="#ctx0" brushRef="#br0" timeOffset="19057">11536 7232 24575,'32'35'0,"-7"-6"0,4 1 0,-3-7 0,2 1 0,1 2-820,-1 0 1,2 3 0,1 0 0,-1 0 811,0-1 1,0 0-1,-1-1 1,0 0 7,5 7 0,0-1 0,0-2 346,0-6 0,1-3 0,-4 0-346,-6 1 0,-3-3 543,13-1-543,-19-3 0,-16-16 0,15 0 0,-11 0 0,12 0 0</inkml:trace>
  <inkml:trace contextRef="#ctx0" brushRef="#br0" timeOffset="20286">11801 8202 24575,'0'-37'0,"0"0"0,-1-1 0,2-1 0,5-10 0,3 0 0,1 12 0,0 4 0,-1 6 0,2 3 0,20-12 0,-27 9 0,27-6 0,-27 5 0,12 3 0,0-1 0,-13-13 0,12 6 0,2-1 0,-8 7 0,1 0 0,8-10 0,0 3 0,1-5 0,-3 7 0,-16 32 0,0 0 0,0 0 0</inkml:trace>
  <inkml:trace contextRef="#ctx0" brushRef="#br0" timeOffset="22541">12383 7638 24575,'19'0'0,"28"0"0,-39 15 0,32 5 0,-23 15 0,-5-7 0,4 5 0,-16-21 0,0 19 0,0 4 0,0-11 0,0 9 0,0-3 0,0-23 0,0 40 0,-16-43 0,12 28 0,-20-28 0,23 27 0,-23-27 0,4 27 0,1-19 0,3 6 0,0-10 0,13-8 0,-29 15 0,28-11 0,-27 12 0,27-16 0,-12 0 0,16 0 0,0 0 0,0-16 0,0 4 0,0-21 0,16 21 0,-12-19 0,12 27 0,-1-12 0,-11 16 0,28 0 0,3 0 0,12 0 0,-21 8 0,1 0 0,16-4 0,-8 12 0,0-1 0,-15-11 0,-4 12 0,-1-16 0,-11 0 0,12 0 0,-16 0 0,0 0 0</inkml:trace>
  <inkml:trace contextRef="#ctx0" brushRef="#br0" timeOffset="23579">12418 6985 24575,'20'25'0,"-1"1"0,8 8 0,3 3 0,1-8 0,3 0 0,-1 3-852,-2 4 0,-1 3 0,-1-1 852,1-2 0,0-1 0,-3 2 0,-7 0 0,-2 2 0,-2-1 150,0-3 0,-1 1 0,-2-1-150,-3 13 0,-3 2 0,-3-16 0,-2 2 0,0-2 0,-2 8 0,0-2 252,0-4 1,0-2-253,0 1 0,0-3 0,0-1 0,-8 18 1301,-9-21-1301,5 7-820,-20-15 1,28-5 0,-11-15 0</inkml:trace>
  <inkml:trace contextRef="#ctx0" brushRef="#br0" timeOffset="26175">8291 7303 24575,'0'-36'0,"-8"1"0,6 0 0,-6-1 0,7 11 0,2-1 0,-1-13 0,0 5 0,0 2 0,0 8 0,0-15 0,0 37 0,0-22 0,0 5 0,0-16 0,0 15 0,0-11 0,0 27 0,0-12 0,0 16 0,-16 0 0,-3 16 0,-17 3 0,17 17 0,-13-1 0,13-8 0,-1 7 0,-11-23 0,27 21 0,-12-28 0,1 11 0,11-30 0,4-5 0,4-7 0,27-7 0,-11 7 0,4 3 0,3-3 0,0-8 0,0-1 0,5 7 0,-1-1 0,-4-4 0,-1 2 0,-3 13 0,-3 3 0,0-4 0,-5 4 0,-15 16 0,16 16 0,-12-12 0,12 27 0,-16-27 0,0 28 0,0-29 0,0 29 0,15-28-820,-11 27 1,12-27 0,-16 12 0</inkml:trace>
  <inkml:trace contextRef="#ctx0" brushRef="#br0" timeOffset="35749">9508 4798 24575,'0'0'0</inkml:trace>
  <inkml:trace contextRef="#ctx0" brushRef="#br0" timeOffset="38547">9508 4798 24575,'0'35'0,"0"0"0,0 8 0,0-17 0,0 1 0,-1 5 0,2-1 0,6-4 0,1 1 0,-6 5 0,0 1 0,6-7 0,0 0 0,-7 1 0,-2-1 0,1 0 0,0-3 0,0 4 0,0-11 0,0-9 0,0-8 0,0 16 0,0-12 0,0 12 0,0-16 0,0 0 0,0 15 0,-16-11 0,12-4 0,-27-27 0,20 2 0,2-3 0,-1-10 0,1-3 0,0-3 0,2-2 0,6 11 0,1 0 0,1-1 0,-1-13 0,0 0 0,0 15 0,0-2 0,0 2 0,-1-8 0,2 2 0,7 4 0,0 2 0,-8 7 0,4 3 0,27-12 0,-27 9 0,12-6 0,-16 21 0,15-4 0,-11 16 0,12 0 0,15 0 0,-7 24 0,8-7 0,2 3 0,-5 10 0,-3 3 0,-2-6 0,-1 1 0,3 5 0,-3 0 0,5 6 0,-9-3 0,-3-5 0,-16-27 0,0 27 0,0-19 0,-16 21 0,-3 10 0,-2-23 0,-1 0 0,4 13 0,-2 0 0,-9-12 0,0-2 0,9 7 0,0-2 0,-6-13 0,2-2 0,4 22 0,-11-27 0,27 12 0,-12-16 0</inkml:trace>
  <inkml:trace contextRef="#ctx0" brushRef="#br0" timeOffset="39853">10531 4427 24575,'0'34'0,"0"-1"0,0 4 0,0 7 0,0 3 0,0 1 0,0-6 0,0 1 0,0 2 0,0 1 0,0-1 0,0-1-656,0 4 1,0-1-1,0-1 1,0 0 0,0 0 589,-1 1 0,0 1 1,0-1-1,2-4 0,1-6 66,5 5 0,1-6 562,-3 0 1,2-1-563,9 1 0,2-2 295,-5-6 1,1-1-296,4 0 0,-1-3 0,3 3 0,11 7 1890,-27-22-1890,27 19 0,-11-12 0,0 1 0,-5-4 0,-15-16 0</inkml:trace>
  <inkml:trace contextRef="#ctx0" brushRef="#br0" timeOffset="40760">10795 4533 24575,'26'12'0,"-1"0"0,4 7 0,3 4 0,1 3 0,-2 1 0,1 2 0,0 2 0,1 0-820,1 2 1,1 1 0,-1 0 0,0 2 577,-7-6 0,0 2 0,-1 0 0,-1-1 0,-1-1 242,8 10 0,-3-1 0,-2 0 458,-4-3 0,-3 0 0,0-3-458,8 0 0,-5-3 365,-13-4 1,0-3-366,21 5 0,-27 7 0,12-16 0,-16-3 0</inkml:trace>
  <inkml:trace contextRef="#ctx0" brushRef="#br0" timeOffset="42540">11272 5309 24575,'-36'16'0,"17"-12"0,-13 12 0,28-9 0,-11-5 0,-1 22 0,12-20 0,-12 12 0,16-32 0,16-12 0,0-4 0,3-4 0,8-4 0,1-3-261,-9 9 1,-1-2 0,0 1 260,2 1 0,-1 2 0,1 0 0,-2 2 0,0 1 0,-1-1 0,-1-1 0,-1-1 0,1 1 0,10-7 0,-1 2 0,-6 0 0,-3 1 0,-6 5 0,0 2 0,7 0 0,-3 3 0,-10-7 0,12 1 0,-16 31 0,0 0 0,0 0 0</inkml:trace>
  <inkml:trace contextRef="#ctx0" brushRef="#br0" timeOffset="43675">11677 5203 24575,'0'-19'0,"16"-28"0,-4 23 0,-4-2 0,1 1 0,15 6 0,-20 3 0,11 16 0,-15 16 0,0 19 0,0-1 0,0 3 0,0-1 0,0 2 0,0 9 0,0 0 0,0-11 0,0 1 0,0 10 0,0 0 0,0-9 0,0-2 0,0 1 0,0-3 0,0 1 0,0-19 0,0-16 0</inkml:trace>
  <inkml:trace contextRef="#ctx0" brushRef="#br0" timeOffset="44607">12206 4463 24575,'16'35'0,"7"-7"0,5 3 0,-4-8 0,1 0 0,1 3-810,1 10 0,-1 4 0,3-2 810,4-4 0,2-2 0,-3 4 0,-14-4 0,-2 3 0,-1 0 0,2-2 0,12 2 0,1-3 0,-2 3 0,-8 5 0,-3 1 0,1-1 253,-1-5 1,0-3 0,0-1-254,0 7 0,1-3 202,0-4 0,-1-3-202,3 7 0,-5-15 0,-15-5 0</inkml:trace>
  <inkml:trace contextRef="#ctx0" brushRef="#br0" timeOffset="45558">12118 5468 24575,'24'-35'0,"-1"7"0,7-3 0,-5 8 0,3-2 0,3-2 0,-2-2-656,-2 0 1,1-2-1,-1-2 1,1-1 0,0 0 377,-2 3 1,0-2-1,1 0 1,0-1 0,-1 1-1,0-1 278,5-5 0,-1 0 0,1-1 0,-2 1 0,-1 0 0,-3 4 0,-1-1 0,-1 1 0,0 0 0,0 2 59,4-2 1,0 2 0,-1 1 0,-2-1-60,-1-9 0,-4 0 0,1 4 531,7 4 1,-3 2-532,-5-4 0,-2 7 0,2 17 0,-3-3 0,-16 15 0</inkml:trace>
  <inkml:trace contextRef="#ctx0" brushRef="#br0" timeOffset="47111">11907 5433 24575,'0'35'0,"0"0"0,-1 1 0,2-1 0,6 1 0,1-2 0,-6-6 0,0-1 0,6 3 0,0-1 0,-8 8 0,0 6 0,0-17 0,0-1 0,0 3 0,0-1 0,1 0 0,-2 1 0,-7 6 0,0-1 0,4 6 0,-12-16 0,1-3 0,11-2 0,-27 5 0,27-19 0,-12 12 0</inkml:trace>
  <inkml:trace contextRef="#ctx0" brushRef="#br0" timeOffset="48291">13124 5398 24575,'0'33'0,"0"1"0,0 0 0,0 2 0,0 0 0,0 2 0,0 10 0,0 2 0,0 1-570,0-11 0,0 0 1,0 0-1,0-1 570,0 5 0,0-2 0,0 1 0,0 3 0,1 1 0,-2-5 365,-7 1 0,0-3-365,7 4 0,-2-2 188,-13-13 0,1-3-188,11 9 0,-12-3 0,0-29 0,13 13 0,-13-16 0</inkml:trace>
  <inkml:trace contextRef="#ctx0" brushRef="#br0" timeOffset="49425">13529 5274 24575,'36'-8'0,"-1"0"0,11-1 0,2-1 0,-13 3 0,1 0 0,1 1-412,4 1 1,1 0-1,0-1 412,0 1 0,-1-1 0,0 2 0,-2 2 0,-1 2 0,-2-2 201,3-6 1,-3 0-202,-1 7 0,-4 2 205,5-1-205,-17 0 0,-3 0 0,-16 0 0</inkml:trace>
  <inkml:trace contextRef="#ctx0" brushRef="#br0" timeOffset="50658">15117 5098 24575,'19'0'0,"-3"0"0,-16 0 0</inkml:trace>
  <inkml:trace contextRef="#ctx0" brushRef="#br0" timeOffset="51667">15964 5133 24575,'46'0'0,"0"0"0,-8 0 0,2 0 0,-1 0 0,-3 0 0,0 0 0,-2 0 0,12 0 0,-8 0 0,-14 0 0,-24 0 0,16 0 0,-13 0 0,13 0 0</inkml:trace>
  <inkml:trace contextRef="#ctx0" brushRef="#br0" timeOffset="52741">16793 5062 24575,'5'34'0,"0"0"0,0 0 0,1 9 0,0 2 0,2 1 0,0-7 0,1 1 0,0 2 0,0-1-820,0 3 1,1 0 0,-1 0 0,-2 1 709,-1-2 1,-1 2 0,0-2 0,-1 0 109,0-4 0,1 0 0,-1-1 0,-1-1 222,-2 9 1,0-2 0,-3-1-223,-2-7 0,-2-1 0,0-2 0,-3 9 0,-2-6 716,-8 4-716,3 7 0,0-43 0,13 11 0,-13-15 0,16 0 0</inkml:trace>
  <inkml:trace contextRef="#ctx0" brushRef="#br0" timeOffset="54125">17410 4128 24575,'32'31'0,"0"0"0,0 0 0,0 0 0,0 0 0,0 0 0,2-1 0,0-2 0,0 0 0,-2 2 0,1 3 0,-4 3 0,1 5 0,-2 2 0,0 0 0,0-2 0,-1-4-276,6 0 0,0-3 0,-2-2 0,-6-2 276,-4 11 0,-3-4 180,7-3 1,1-3-181,-8-8 0,-1 1 91,1 11 1,-1 1-92,-3-8 0,0-1 0,2-1 0,1-2 0,11 12 0,-9-17 0,-3-3 0</inkml:trace>
  <inkml:trace contextRef="#ctx0" brushRef="#br0" timeOffset="55209">17675 5398 24575,'16'-31'0,"1"0"0,0 0 0,5-6 0,2-2 0,1-2 0,-4 7 0,1-3 0,1 0 0,1-2 0,0 2-656,1-3 1,0 1-1,1-1 1,0 0 0,-1 1 246,-1 0 1,1-1 0,-2 1-1,1 0 1,-2 0 408,-2 0 0,0 1 0,-2 0 0,0 0 0,0 1 95,1-5 0,-1 2 1,-1 0-1,-3 1-95,-2-5 0,-3 1 0,2 2 370,5 7 0,2 2 0,-5 4-370,-9-7 0,11 19 0,-15 16 2702,16 0-2702,-12 0 281,12 0 1,-16 0-1,0 0 1</inkml:trace>
  <inkml:trace contextRef="#ctx0" brushRef="#br0" timeOffset="56524">18592 5062 24575,'0'26'0,"0"-1"0,0 2 0,0 1 0,0 14 0,0 2 0,0-2 0,0-1 0,0 4 0,0-2 0,0-11 0,0-1 0,0-4 0,0-3 0,0-5 0,0-3 0,0-47 0,0 5 0,0-3 0,0-11 0,0-3 0,-1 4 0,0-2 0,3 2 0,5-5 0,1 2 0,-6 7 0,-2 0 0,2 3 0,6 3 0,0 3 0,-7-4 0,-2 1 0,1-8 0,0 9 0,0-3 0,0 27 0,0-12 0,0 16 0,16 0 0,-12 0 0,11 0 0</inkml:trace>
  <inkml:trace contextRef="#ctx0" brushRef="#br0" timeOffset="57452">18592 5345 24575,'43'7'0,"-12"7"0,4 4 0,-1-1 0,3 1 0,0 0 0,-3-2 0,2 2 0,-4-1 0,-5 0 0,-3-3 0,11-10 0,-15 27 0,-4-27 0,-8 12 0,-7-16 0,7 0 0</inkml:trace>
  <inkml:trace contextRef="#ctx0" brushRef="#br0" timeOffset="58557">18556 5345 24575,'26'-18'0,"-1"0"0,5-6 0,2-5 0,0 0 0,0 3 0,1 0 0,-1 0 0,1-4 0,0-1 0,-1 1 0,3-6 0,-4 6 0,4 10 0,-15-3 0,-4 21 0,-16-6 0</inkml:trace>
  <inkml:trace contextRef="#ctx0" brushRef="#br0" timeOffset="59625">18962 3651 24575,'37'30'0,"-1"0"0,1 0 0,-9-2 0,0 2 0,1 2 0,0 2 0,0 1 0,-4-3 0,1 2 0,0 1 0,0 2 0,0 0 0,0 1 0,-1 0-410,0-1 0,0 1 1,0 1-1,0 0 1,0 1-1,-1-1 0,-1 1 1,-1 0-60,1 3 1,-1 1 0,-1 0 0,-1 0 0,0-1 0,0 0 0,-1-1 179,3 3 1,-1-2 0,0 0 0,-1 0 0,-1-1 0,-2-1 392,-2 2 1,-2 0 0,-1-1-1,-1-2 1,1 0-105,1 1 0,1-1 0,-1-1 0,-2 0 357,-2 6 0,-3-1 0,-2 0-357,0-2 0,-2 0 0,-8-5-3,-17-2 1,-5-3 2,5 11 0,-5-6 0,-13-19 0,-2-4 0,11 12 0,1-1 1638,3-14 0,1-3-1438,-8 8 0,19-16 1,16 0-1</inkml:trace>
  <inkml:trace contextRef="#ctx0" brushRef="#br0" timeOffset="65848">2470 15681 24575,'0'36'0,"0"0"0,0 0 0,0 3 0,0 4 0,0-1 0,0 5 0,0 3 0,0-1 0,0-2-656,0-6 1,0 0-1,0-2 1,0 1 0,0 1 380,0 5 0,0 2 0,0 0 0,0-2 0,0-5 275,0 2 0,0-5 0,0-1 473,0-2 0,0 0 0,0-3-473,0 1 0,0-3 378,0-3 1,0-1-379,0 1 0,0-11 0,0-1 2476,0-26-2476,0-17 0,0-5 0,0-6 0,0 4 0,0-3 0,0-3 0,0-2 0,1-3 0,-1-1 0,-1 3 0,-4-3 0,-1 1 0,1 0-246,4 2 0,0-2 0,1 1 0,-2 3 246,-3 2 0,-1 2 0,2 2 0,3-2 0,2 0-74,-2-2 1,1-3 0,1 5 73,-1 6 0,0 1 0,0-13 0,0 2 0,0-2 0,0 11 0,15 6 973,-11-9-973,27 17 231,-19-13-231,22 13 0,9-1 0,-17 3 0,3 3 0,5 10 0,2 4 0,0-2 0,-1 4 0,-4 6 0,0 4 0,5 2 0,-3 7 0,-9 12 0,-1 0 0,4-16 0,-3 2 0,-13 20 0,-2 2 0,7-17 0,-1-1 0,-12 4 0,-2 1 0,8-3 0,-2 1 0,-12 8 0,-6-1 0,-5-12 0,-3 1 0,-7 16 0,-3-2 0,-2-16 0,-1-3 0,-2 5 0,-1 0 0,-3-4 0,-2-1 0,3 1 0,-1-1 0,-6-6 0,2-2 0,3 6 0,8-15 0,31 0 0</inkml:trace>
  <inkml:trace contextRef="#ctx0" brushRef="#br0" timeOffset="67024">3475 15540 24575,'0'33'0,"0"0"0,0 15 0,0 2 0,0-9 0,0 1 0,0 3-699,0-4 1,0 3 0,0 1 0,0-3 698,0 8 0,-1-2 0,2 1 0,2-8 0,1 1 0,0 0 0,1-2 0,0 6 0,0-2 0,4-1 0,6-1 0,3-1 0,0 0 0,-3-2 0,-1-1 0,4-2 74,8-4 0,4-2 0,-1-1-74,-7-3 0,0 1 0,0-2 0,14 11 0,-1-3 305,-9-10 1,-1 1-306,1 2 0,-1-1 0,-5-6 0,-1-3 0,16 3 0,-19-3 0,-16-16 0</inkml:trace>
  <inkml:trace contextRef="#ctx0" brushRef="#br0" timeOffset="68009">4075 15804 24575,'43'8'0,"0"0"0,-8 6 0,1 4 0,-1 1 0,-1-1 0,0 1 0,0 3-332,-4-1 0,1 2 0,0 1 1,-4 2 331,3 8 0,-4 1 0,1 0 0,2-2 0,1 0 0,-3 3 0,-7 4 0,-3 2 0,1-3 0,2-10 0,1-3 0,-3 2 216,-8 15 0,1-2-216,18-9 0,-3-1 110,-22-3 0,0-2-110,20-7 0,-1-2 0,-19 14 0,12-27 168,-1 12 1,-11-16 0,12 0 0</inkml:trace>
  <inkml:trace contextRef="#ctx0" brushRef="#br0" timeOffset="69062">3951 16757 24575,'30'-24'0,"-1"1"0,7-4 0,5-3 0,2-3 0,-12 5 0,1-1 0,1-2 0,1-2 0,0 1-547,1 1 1,0-2 0,2 0 0,-1 0 0,0 1 0,-1 0-7,2-2 0,0 1 1,-1 0-1,0 1 1,-2-1 552,-1 2 0,-1-1 0,-1 1 0,-1 0 0,-1 1 124,1 1 0,-1 0 1,-1 1-1,-1 1-124,4-6 0,-1 1 0,-1-1 0,1-2 0,0 0 0,-4 1 587,-2-8 0,-1 2-587,-1 10 0,1 1 0,-3 1 0,-4-1 0,-1 3 0,21-9 769,-21 4 0,-15 27 0,0-12 0</inkml:trace>
  <inkml:trace contextRef="#ctx0" brushRef="#br0" timeOffset="81141">5504 16828 24575,'19'-36'0,"13"1"0,-30 10 0,0-1 0,21-13 0,-13 6 0,-2-1 0,3-5 0,5 4 0,-16 19 0,16 0 0,-12 12 0,27-19 0,-27 5 0,27-9 0,-27 7 0,12-11 0,0 11 0,-12 1 0,11 3 0,-15 16 0,0 16 0,0 19 0,0 12 0,7-13 0,2 1 0,1-4 0,0 0 0,-2 5 0,3-1 0,6-8 0,-3 1 0,-11 6 0,-2-2 0,15 8 0,-15-14 0,-2-1 0,1-6 0,0-3 0,0-16 0,0 8 0,0-6 0,0 5 0,0-7 0,0 16 0,0-12 0,0 27 0,0-11 0,0 5 0,0 1 0,0-3 0,0 24 0,0-43 0,0 12 0,0-16 0,0 0 0,0 0 0</inkml:trace>
  <inkml:trace contextRef="#ctx0" brushRef="#br0" timeOffset="84959">6368 15028 24575,'0'26'0,"0"-1"0,-1 9 0,1 4 0,1 0 0,3-5 0,3-1 0,-2 3-513,-4 3 1,-1 4 0,0 0 0,3-3 512,6 1 0,2-2 0,0 1 0,-4 7 0,-2 2 0,3-3 0,2-5 0,2-1 0,1 0 0,-2 2 0,1 0 0,0-1-15,0-7 1,1-1-1,-3 1 15,-3 2 0,-1 1 0,1-4 251,9 2 1,-1-1-252,-13 9 0,0-2 0,13-12 0,2-1 0,-7 5 0,-1-1 511,1-4 0,0-1-511,5 17 568,1-8-568,-12-15 0,12 11 0,-16-27 0,0 12 0,0-16 0</inkml:trace>
  <inkml:trace contextRef="#ctx0" brushRef="#br0" timeOffset="86486">7144 15328 24575,'28'22'0,"-1"1"0,0-1 0,4 7 0,0 1 0,1 1 0,-3-6 0,1-1 0,0 2 0,-1 1-820,1 5 1,0 3 0,0 0 0,0-2 712,-2-3 0,1-1 1,0 0-1,-2 1 107,-2-1 0,-2 0 0,0 1 0,0-1 77,1 2 1,0-1 0,0 1 0,-2-3-78,3 0 0,-2-2 0,-2 2 113,-4 7 0,-2 1 0,0-5 0,4-8 0,-3-3 0,0 27 1</inkml:trace>
  <inkml:trace contextRef="#ctx0" brushRef="#br0" timeOffset="87591">7462 16828 24575,'0'-44'0,"0"1"0,11-1 0,1-2 0,-10-3 0,2 0 0,7 14 0,4 0 0,-2 1 0,-3-7 0,0 0-390,1 3 0,1-2 0,0 0 390,0 2 0,0-1 0,-1-1-341,-2 2 1,-1-2-1,1-1 1,1 1 340,1 0 0,2-1 0,0 1 0,1 0 0,-1 1 0,0-1 0,1 0 0,0 1 0,2-3 0,0 0 0,0 1 0,-1 1 0,3-7 0,0 2 0,-1 0 0,-1 3 0,-1 0 0,-3 2 301,-1-9 0,-2 4-301,0 16 0,-3 3 0,-6-9 0,0 19 0,0 16 0</inkml:trace>
  <inkml:trace contextRef="#ctx0" brushRef="#br0" timeOffset="89625">8361 16104 24575,'35'-27'0,"1"9"0,-1 10 0,-15 8 0,11 0 0,-11 0 0,15 0 0,0 24 0,-15-3 0,3 23 0,-21-9 0,2-10 0,0 1 0,-4 13 0,2-14 0,-4 1 0,-14 0 0,-7-1 0,-4-2 0,-3 1 0,4-2 0,-2 2 0,0-1 0,-1-2 0,-1 0 0,2-1 0,-4 7 0,2 1 0,-5 6 0,1-1 0,11-13 0,-1-1 0,-11 5 0,3 3 0,21 0 0,-1-3 0,-13-12 0,3-1 0,18 29 0,-12-38 0,16 5 0,0-14 0,0-11 0,0-25 0,0 19 0,16-23 0,-12 43 0,43-11 0,-8 15 0,-8 0 0,1 0 0,-6-1 0,1 2 0,3 5 0,-1 3 0,10 11 0,-14-11 0,1 2 0,7 13 0,0-1 0,-3-19 0,-1-1 0,4 14 0,-3-2 0,3-15 0,-25 0 0</inkml:trace>
  <inkml:trace contextRef="#ctx0" brushRef="#br0" timeOffset="90591">9014 16387 24575,'0'29'0,"0"0"0,-1 14 0,2 3 0,3-13 0,3 0 0,-3 2-491,-2 7 0,-1 2 0,0 0 491,4-3 0,2 0 0,-3 0 0,-3-1 0,-1-1 0,-1 0 0,1-3 0,0-1 0,0 0 231,0 13 1,0-2-232,0-8 0,0-4 248,0 13-248,0 0 0,0-43 0,0 12 0</inkml:trace>
  <inkml:trace contextRef="#ctx0" brushRef="#br0" timeOffset="92715">9384 16316 24575,'28'0'0,"5"0"0,10 16 0,-4-12 0,-12 4 0,-3-1 0,-4-7 0,-4 0 0,-16 0 0</inkml:trace>
  <inkml:trace contextRef="#ctx0" brushRef="#br0" timeOffset="93570">9913 16281 24575,'26'0'0,"-1"0"0,15 0 0,-14 0 0,-1 0 0,-6 0 0,12 0 0,-27 0 0,12 0 0,-16 0 0,0 0 0,0 0 0</inkml:trace>
  <inkml:trace contextRef="#ctx0" brushRef="#br0" timeOffset="94423">10460 16281 24575,'32'0'0,"-1"0"0,11 0 0,0 0 0,-8 0 0,-1 0 0,3 0 0,-2 0 0,-6 0 0,-5 0 0,-3 0 0,11 0 0,-27 0 0,12 0 0,-16 0 0,0 0 0</inkml:trace>
  <inkml:trace contextRef="#ctx0" brushRef="#br0" timeOffset="95824">11395 14393 24575,'29'32'0,"0"-1"0,-1 0 0,7 0 0,2-1 0,-3 2 0,-4 4 0,-3 2 0,2 1-820,-1-7 1,3 0 0,-1 1 0,-3 0 798,-5-2 0,-1 1 0,-1 0 1,-1 0 20,6 7 0,0 0 0,0 1-26,-5-9 1,1 1 0,0 0 0,-1-2 25,1 1 0,0-1 0,0 1 0,2 6 0,2 2 0,-1-1 0,3-2 0,0-1 0,-2 0 207,-6-5 1,-1 0 0,0 0-208,8 10 0,-1-2 0,-8-10 0,1-3 0,0-3 0,-1-1 1653,3 14-1653,-5-15 243,-15-4 1,0-16-1,0 0 1</inkml:trace>
  <inkml:trace contextRef="#ctx0" brushRef="#br0" timeOffset="96858">11713 16351 24575,'0'-45'0,"0"-1"0,0 0 0,-1 9 0,0-1 0,1 0 0,2-2 0,1-5 0,2-1 0,2-2 0,1 1-656,0 7 1,2-1-1,0 1 1,2-1 0,1 1 325,1 0 0,2 1 0,1 0 0,0 0 0,1 0 330,2-3 0,2 1 0,-1-1 0,1 0 0,-1-1 0,-1 1 0,0-1 0,0 0 0,-1 1 0,0 1 0,-1 3 0,1 2 0,-1 0 0,-1 0 0,-1 0 117,2-10 0,-2-1 1,-1 1-1,-1 4-117,-1 3 0,-2 3 0,0 1 507,7-14 0,-4 4-507,-12 18 0,0 1 0,13-17 0,-15 24 0,0 3 0,0 16 0</inkml:trace>
  <inkml:trace contextRef="#ctx0" brushRef="#br0" timeOffset="98407">12753 15769 24575,'0'43'0,"0"0"0,0 2 0,0 1 0,0-10 0,0 3 0,0-1 0,0 4 0,0 1 0,0-4 0,0-3 0,0-2 0,0 11 0,0-11 0,0-30 0,0-4 0,0-51 0,7 4 0,2-4 0,-3 14 0,1-1 0,0 1 0,2-13 0,1 2 0,-2 4 0,0 6 0,7-2 0,-6 7 0,2 0 0,17-6 0,5 3 0,-6 13 0,9 21 0,-17-6 0,-3 8 0,-16 0 0</inkml:trace>
  <inkml:trace contextRef="#ctx0" brushRef="#br0" timeOffset="99257">12718 16051 24575,'25'4'0,"1"0"0,13 14 0,0-6 0,-3 3 0,-11 21 0,5-26 0,-5-1 0,-21 7 0,12-16 0,-1 0 0,-11 0 0,12 0 0</inkml:trace>
  <inkml:trace contextRef="#ctx0" brushRef="#br0" timeOffset="100524">12647 13776 24575,'33'31'0,"0"-1"0,0 1 0,0-1 0,0 1 0,-1 0 0,0 2 0,0 0 0,1 1 0,0 2 0,-1 1 0,-5-5 0,0 1 0,0 1 0,0 1 0,0 0 0,-1 1 0,2-1 0,-1 1-410,1 1 0,2 1 1,0-1-1,0 1 1,-1 0-1,0 1 0,-2-1 1,-1 1-60,0 3 1,-1 1 0,-1 0 0,-1 0 0,0 0 0,-1 0 0,0 0-1,-2-4 1,1 0 0,0 0 0,-1 0 0,-1-1 0,-1 1 0,-2 0 413,0 5 1,-2 0 0,-1 0 0,-1 0 0,0 0 0,-1-1 54,2 4 0,-2 0 0,0 0 0,0-1 0,-2 0 140,-1-3 1,0 0 0,-1-1-1,0 0 1,-2 0-141,1 6 0,-2 1 0,0-2 0,-2-1-214,-1 3 1,-1-1-1,-1 0 214,2-9 0,-1 1 0,1-1 0,-3-2 0,-2-2 0,-2-2 0,0 0 1092,1 7 0,0 1 0,-4-4-741,-16 5 1,-1-2 932,15 6 0,-2-3-1284,-12-19 0,3-1 1882,18 24-1882,-11-43 290,15 11 0,0-15 0,0 0 0</inkml:trace>
  <inkml:trace contextRef="#ctx0" brushRef="#br0" timeOffset="102261">14782 14517 24575,'0'35'0,"-1"9"0,2 10 0,1-16 0,2 3 0,1 3 0,-1 2-547,0-6 1,0 1 0,0 3 0,1 0 0,0 2 0,1-1 77,0-1 1,1 1 0,1 1 0,0 0 0,0 1 0,0-1 0,0 0 274,-1-1 1,-1 0 0,1-1 0,-1 1 0,1 0 0,0-1 0,0-1 76,1 5 0,0 0 0,1 0 0,-1-1 1,1-1-1,0 0 117,-1-4 0,1 0 0,-1-1 0,1 0 0,0-1 0,-1-1 123,2 11 0,-1 0 0,0-2 0,2 0-123,1-3 0,1 0 0,0-2 0,0-2-21,0 1 1,-1-3 0,-2-2 20,0 8 0,0-4 1638,3-9 0,-3-5-1515,-8-6 2694,6-13-2817,-9-30 0,-6-15 0,-2 5 0,-3-4 0,0-4-48,1-1 1,-1-3-1,0-2 1,0 1 47,-1 0 0,-1 1 0,0-1 0,0-3-469,3 8 1,-1-2-1,0-2 1,1 1-1,0-1 1,1 2 468,1-4 0,1 0 0,1 1 0,0-1 0,-1 0 0,0 3 0,-1 0 0,0 0 0,1-1 0,-1 1 0,1 2 0,0-3 0,1 1 0,0 1 0,0 1 0,1-1 0,-2-6 0,1-1 0,1 2 0,-1 1-298,3 7 0,0 0 0,0 1 0,-1 1 298,-3-8 0,-1 0 0,2 2-132,5 7 0,2 1 1,-2 2 131,-7-8 0,3 4 779,12 9 0,3 1-779,-4-7 0,2 1 1447,8 13 1,3 1-1448,10-7 0,3 1 0,-3 6 0,3 3 0,1 6 0,4 2 0,-2-2 0,7-7 0,0 1 0,3 8 0,0 4 764,-3 2 1,-3 4-765,-9 8 0,-3 8 0,-2 9 0,-1 8 0,-4 3-520,-3 2 0,-4 3 1,0 3 519,-2-10 0,1 2 0,-1 1 0,0 1 0,0 1 0,-2 4 0,0 1 0,-1 1 0,-1-1 0,0-3 0,0 2 0,-2-3 0,1 0 0,-1 0-87,2 0 1,1 0 0,-3-2 0,-5-3 86,-11 8 0,-7-4 0,-5 0 0,-7-4 0,0-16 0,-6-3 0,-1 0-397,3 1 1,-1 2 0,-2-2-1,-2-3 397,-3-7 0,-2-4 0,-1-1 0,2 1 0,2 3 0,1 1 0,0 0 0,0-4 0,-3-2 0,0-4 0,0 0 0,6 0 0,-7 1 0,3 0 0,-2 0 0,6 0 0,18 0 0,5 0 0</inkml:trace>
  <inkml:trace contextRef="#ctx0" brushRef="#br0" timeOffset="103764">16193 14552 24575,'-20'16'0,"4"13"0,1 8 0,7-1 0,3 4 0,-2 2-820,-1 0 1,-2 2 0,1 2 0,1 0 163,3-5 1,1 2-1,0-1 1,1 1 0,-1 0 633,1 0 0,-1-1 0,1 1 0,0 0 0,1 0-85,1-1 1,1 0-1,0 1 1,0-1 0,1 0 106,-2 1 0,1-1 0,-1 0 0,2 0 0,0-1 0,1 5 0,1-1 0,2-1 0,0 1 47,2 3 0,1 1 0,2-1 0,1-3-47,0-5 0,2-2 0,1 0 0,3-1 0,4 5 0,2-1 0,2 0 0,0 0 0,-3-1 0,0 1 0,0-2 0,4 0 0,4-2 0,4-2 0,-1 0 0,-1 3 0,-9-5 0,0 2 0,-2 0 0,0 0 0,1-3 0,3 0 0,0-2 0,-1-1 0,0 2-135,-1 1 1,-1 0 0,-1 1 0,-3-1 134,-1 4 0,-3 0 0,2-4 1406,10 2 1,-1-1-1407,-6 2 0,-3-4 537,4-11 0,-4-4 0,-16-16 1</inkml:trace>
  <inkml:trace contextRef="#ctx0" brushRef="#br0" timeOffset="104819">16934 14958 24575,'35'31'0,"0"0"0,1 1 0,-8-7 0,-1-1 0,2 5 0,-2 5 0,2 7 0,1 2 0,0 1 0,-1-4-820,2 0 1,1-2 0,-2 0 0,-2 3 440,-6-1 0,-3 1 0,-1 3 1,2 1-1,3 0 379,-1-7 0,3 1 0,2 1 0,1 0 0,0 1 0,-1-1 0,-1 0 0,-3-2 0,-1 3 0,-2-1 0,-1-1 0,-1 1 0,1 0 0,3 1-241,-2-3 1,2 1-1,2 2 1,-1 0-1,1-1 1,-1 0-1,-2-2 1,-2-3 240,5 13 0,-2-4 0,-2-2 0,0 0 0,-1-5 0,-1-1 0,-1-1 0,0 0 214,2 11 1,-1-1-1,0-6 1,1-8-1,-3-4 1,0 20 0</inkml:trace>
  <inkml:trace contextRef="#ctx0" brushRef="#br0" timeOffset="106525">17234 16880 24575,'10'-42'0,"0"-1"0,1 1 0,0 7 0,1-1 0,3 0 0,2-2 0,4-2 0,4-2 0,3-1 0,0 0 0,-1 1-656,-1 2 1,0 0-1,0 0 1,0 0 0,1 0 329,-2 5 1,1 0 0,0 0-1,-1 0 1,0 0 0,-3 1 325,0-2 0,-2 0 0,-1 0 0,0 1 0,-1 1 0,4-3 0,1 0 0,-2 2 0,-2 1 525,-2 0 0,-2 2 0,0 0-525,3-10 0,-1 2 423,0 12 1,-3 1-424,-11 0 0,-2-1 0,7 2 0,0 1 0,-8-2 2807,0 9-2807,0-5 0,0 19 0,0-12 0,16 0 0,-12-3 0,11-17 0,-15 17 0,0-13 0,16 13 0,-12-16 0,11 15 0,-15-11 0,0 27 0,0-28 0,0 28 0,0-11 0,16 15 0,-12 0 0,12 0 0</inkml:trace>
  <inkml:trace contextRef="#ctx0" brushRef="#br0" timeOffset="108575">18345 16722 24575,'15'-36'0,"-6"11"0,2-1 0,14 7 0,1-1 0,-7-14 0,1 2 0,7 19 0,-3 2 0,-4-20 0,11 31 0,-27 0 0,27 0 0,-11 0 0,0 0 0,3 0 0,-21 15 0,6 5 0,-7 4 0,-2 3 0,1 0 0,0 1 0,0-1 0,0 1 0,0 5 0,0 0 0,0-5 0,0-1 0,0 4 0,0 1 0,0 2 0,0 1 0,-3-4 0,-2 0 0,-2 5 0,-4-1 0,-1-7 0,-3-1 0,-2 7 0,-1-2 0,1-11 0,-2-2 0,-6 2 0,-1 1 0,6-5 0,1-1 0,-16 11 0,4-7 0,27 11 0,-28-27 0,28 12 0,-11-16 0,15 0 0,0-16 0,15-19 0,-11 4 0,3 4 0,2 5 0,7 10 0,-12-4 0,11 1 0,1 11 0,4-12 0,15 0 0,0 12 0,0-11 0,1 15 0,-1 0 0,-8 0 0,-9 15 0,6-11 0,-20 12 0,27-16 0,-27 0 0,11 0 0,1 16 0,-12-12 0,12 11 0,-16-15 0</inkml:trace>
  <inkml:trace contextRef="#ctx0" brushRef="#br0" timeOffset="109794">18892 17127 24575,'0'0'0</inkml:trace>
  <inkml:trace contextRef="#ctx0" brushRef="#br0" timeOffset="110893">19262 17092 24575,'35'-16'0,"-9"14"0,-1 0 0,14-13 0,-3 15-820,-13 0 1,-21 0 0,6 0 0</inkml:trace>
  <inkml:trace contextRef="#ctx0" brushRef="#br0" timeOffset="111758">19932 16880 24575,'36'0'0,"-11"0"0,1 0 0,13 0 0,-13 0 0,-1 0 0,-6 0 0,-3 0 0,-16 0 0,16 0 0,-12 0 0,11 0 0</inkml:trace>
  <inkml:trace contextRef="#ctx0" brushRef="#br0" timeOffset="112694">20144 14799 24575,'37'27'0,"0"1"0,-2-5 0,4 2 0,2 3 0,-1 4 0,-7-2 0,0 3 0,0 3 0,0 2 0,2-1 0,2 0-410,-4-5 0,2-1 1,2 0-1,-1 0 1,2 2-1,-1 0 0,-1 1 1,0 2 81,-5-3 0,0 2 0,-1 1 1,1 0-1,-1 2 0,0-1 1,0 1-1,-1-1 0,0 0 1,0-1-38,0 0 1,0-1 0,-1 0 0,1 0 0,-2 0 0,1 0 0,-1 0 0,-1-1 0,0 1 287,1 2 0,0 0 0,0 0 0,-1 0 0,-1 0 0,-1-1 1,-1 0-1,-2-1 165,1 5 1,-3-1 0,0 0 0,-2-1 0,0-2 0,-1 0-89,3 4 0,-1-2 0,-1 0 0,-3-2 532,-2 8 0,-4-1 0,4-2-532,4-7 0,2-2 0,-5-4 0,-9 7 0,11-19 0</inkml:trace>
  <inkml:trace contextRef="#ctx0" brushRef="#br0" timeOffset="113641">20973 16722 24575,'0'-34'0,"0"1"0,5-1 0,2-6 0,2-2 0,1-3 0,0 6 0,0-2 0,1-2 0,1-2 0,2-1 0,0 0-410,0 2 0,1-1 1,0-2-1,2 0 1,0-1-1,1 0 0,0 0 1,1 0 44,-1 5 1,1-1 0,1 0 0,0 0 0,0 0 0,1 0 0,-1 0 0,1 1 0,-1-1-1,-1 2 1,0 1 0,0-1 0,1 0 0,-1 0 0,0 1 0,0 1 0,0-1 0,0 2 141,3-7 0,0 1 0,0 0 0,0 1 0,-1 0 0,-1 2 0,0 0 223,-1 2 0,0 0 0,-2 2 0,1 0 0,-2 0 0,-1 1 213,-1-3 1,-1 1 0,-1 1-1,0 0 1,0 3-214,5-12 0,0 3 0,-1 2 0,-3 7 0,-2 2 0,1 3 0,6-7 0,-1 5 3276,3-11-1521,-5 23-936,1 5 0,-12 15 0,12 0 0</inkml:trace>
  <inkml:trace contextRef="#ctx0" brushRef="#br0" timeOffset="115294">22155 16351 24575,'0'26'0,"0"-1"0,0 11 0,0 7 0,-1-3 0,1 6 0,-1 1 0,3-2 0,2 1 0,3-3 0,-3 3-216,-2-2 0,-2 4 1,0-2-1,2-7 216,7-2 0,-2-4 141,-6 3 1,-2-5-142,1-8 144,0 24-144,16-43 0,-12 12 0,11-47 0,-6 5 0,-2-3 0,-6-4 0,-2-4 0,5 1-122,9 2 1,5 1 0,-2-2 121,-7-9 0,-4-3 0,4 3 0,8 8 0,2 4 0,-4-2 0,-7-2 0,-3-1 0,2 4 0,8 0 0,1 3 0,-6 4 0,0 3 0,10-4 0,-5 7 0,1 5 0,-12 15 0,12 0 0,-16 0 0</inkml:trace>
  <inkml:trace contextRef="#ctx0" brushRef="#br0" timeOffset="116141">22155 16828 24575,'35'7'0,"0"1"0,1-2 0,-1 0 0,-7 2 0,-1 2 0,0 2 0,-3-1 0,-5-7 0,13 27 0,-28-27 0,11 12 0,-15-16 0,16 0 0,-12 16 0,12-12 0,-16 11 0,0-15 0</inkml:trace>
  <inkml:trace contextRef="#ctx0" brushRef="#br0" timeOffset="118036">22031 13476 24575,'45'8'0,"0"0"0,-8 5 0,3 3 0,1 3 0,0-1 0,-4-2 0,-1 0 0,2 0 0,0 2 0,1 3-469,-2-1 1,1 4 0,1 1 0,1 1 0,-2 0 0,0-1 0,-3-1-123,3 2 0,-1-2 0,-2 0 0,-1 1 0,0 2 591,1 3 0,0 2 0,-1 0 0,-2 2 0,-3-2 85,0 3 1,-2 0 0,-3-1 0,-2 1-86,-1 7 0,-3 0 0,-2 4 0,-4-2 0,-1 4 0,-1 0 0,0-2 0,2 2 0,0-3 0,-3 3 0,-4-5 0,-3 2 0,0 1 0,1 0 0,1 2 0,1 1 0,-1-1 0,-1-2 0,-3 0 0,-1-2 0,2 3 0,0-7 0,2 3 0,1 2 0,-1-1 0,1-3-176,0 1 1,0-2 0,1 1-1,2 1 176,1 1 0,3 3 0,0 0 0,0 1 0,-1 0-347,-3-6 0,-1 0 0,0 1 0,0-1 0,1 1 1,0-2 346,3 6 0,0-1 0,1 0 0,0 0 0,-2 0 0,-1-1 0,0 0 0,-1 0 0,-1-1 0,0-1 353,0 2 0,-1-2 0,-1-1 0,1 1-353,-1-1 0,1 1 0,-1-1 0,-1-1 0,-1 9 0,-2-2 0,-2 0 0,-3-9 0,-2 0 0,-2 0 0,-2-3 0,-4 6 0,-4-3 0,-2 1 0,1-5 0,-2 0 0,-2 0 0,0-1 0,0-3 0,-1 0 0,0-1 0,1 0 0,-6 10 0,1 1 0,0-2 0,2-2 0,2-1 0,-1-2 280,2-5 0,0-3 0,1 1-280,-5 10 0,1-2 1008,0-6 1,3-1-1009,13 0 0,3-3 2834,-8-4-2834,16-5 0,0-15 0,0 0 0</inkml:trace>
  <inkml:trace contextRef="#ctx0" brushRef="#br0" timeOffset="124075">23778 15099 24575,'35'0'0,"-10"0"0,1 0 0,1 0 0,1 0 0,-1 0 0,1 0 0,-2 0 0,-1 0 0,2 0 0,22 0 0,-33 0 0,31 0 0,-43 0 0,11 0 0,-15 0 0</inkml:trace>
  <inkml:trace contextRef="#ctx0" brushRef="#br0" timeOffset="124791">23848 15610 24575,'35'0'0,"1"0"0,-1 0 0,3 0 0,0 0 0,0 0 0,-2 0 0,-1 0 0,1 0 0,3 0 0,-1 0 0,-1 0 0,6 0 0,-4 0 0,-10 0 0,-5 0 0,0 0 0</inkml:trace>
  <inkml:trace contextRef="#ctx0" brushRef="#br0" timeOffset="126559">2293 18062 24575,'36'0'0,"-1"0"0,3 0 0,2 0 0,-6 0 0,1 0 0,0 0 0,-1 0 0,0 0 0,0 0 0,2 0 0,0 0 0,-2 0 0,3 0 0,-3 0 0,9 0 0,-10 0 0,-6 0 0,-7 0 0,-4 0 0</inkml:trace>
  <inkml:trace contextRef="#ctx0" brushRef="#br0" timeOffset="127609">2064 17533 24575,'43'0'0,"-17"0"0,1 0 0,11 0 0,3 0 0,-4 1 0,0-2 0,7-7 0,-2 0 0,-10 7 0,-1-2 0,3-5 0,1 1 0,-4 6 0,0 2 0,-3-1 0,-1 0 0,7 0 0,-1 0 0,6 0 0,-13 0 0,-1 0 0,10 0 0,-7 0 0,-11 0 0,-9 0 0</inkml:trace>
  <inkml:trace contextRef="#ctx0" brushRef="#br0" timeOffset="131417">21185 11853 24575,'0'26'0,"0"-1"0,0 2 0,0 1 0,0 7 0,0 1 0,0 3 0,0 0 0,0-3 0,0 1 0,0 2 0,0 0 0,1-3 0,-2-1 0,-6 1 0,-2-2 0,1-5 0,-4-3 0,-12-3 0,-3-3 0,8-2 0,-1-3 0,-10-2 0,1 2 0,9 10 0,3 1 0,-10-3 0,9 3 0,4-5 0,10-17 0,-11 28 0,15-13 0,0 6 0,0 1 0,0 13 0,0 5 0,0-27 0,0 7 0,-16-20 0,12 11 0,-11-15 0,15 0 0,0 0 0,-16-15 0,-4-13 0,-5-4 0,-1-4 0,6-4 0,1-3 0,2 9 0,0-3 0,0 2 0,-2-7 0,3 2 0,6 3 0,0 6 0,-5 3 0,15-3 0,15 42 0,5-7 0,5 14 0,1 8 0,-7-1 0,1 2 0,2-1 0,1 1 0,-1-1 0,-3 2 0,1 3 0,2 5 0,3 5 0,2-5-401,1-10 0,2-5 0,0 3 401,-2 1 0,1 3 0,1-1 0,1-3 0,10 0 0,2-5 0,-1 0 0,-4-1 0,0 0 0,-1-3-79,8 6 0,-2-6 79,4-10 0,0-6 0,3-5 0,-2-8-650,-11-9 0,-2-7 1,1-3 649,0 2 0,2-1 0,-1-2 0,-3-2 0,-3-2 0,-4-2 0,1-2 0,0-1 0,-4 7 0,1-2 0,1-1 0,-1 1 0,-1 0 0,-3 3 0,0-1 0,-2 2 0,-1 0 0,0-1 0,3-5 0,-1-3 0,-1 3 0,-4 6 0,-5 9 0,-1 3 0,23-11 0,-28 25 0,11 8 0</inkml:trace>
  <inkml:trace contextRef="#ctx0" brushRef="#br0" timeOffset="144911">3175 17498 24575,'0'39'0,"0"0"0,0-6 0,0 2 0,0 1 0,0 3 0,0 0 0,0 1 0,0 1 0,-1 0 0,2 2 0,4 6 0,1 1 0,-1-4 0,-4 4 0,2-4 0,13-5 0,-1-3 0,-11 9 0,12-44 0,-16-3 0,0-35 0,0 2 0,0-4 0,0-4 0,0-1 0,0-1 0,0-2 0,1-2 0,-2 0 0,-7 10 0,0 0 0,6-7 0,0 1 0,-6 11 0,1 2 0,6 3 0,2 1 0,-1-4 0,0 1 0,0-10 0,0 3 0,15-11 0,-11 40 0,20-25 0,-7 32 0,11 0 0,-3-1 0,1 2 0,13 15 0,-5-8 0,-1 4 0,-13 12 0,-1 2 0,6-6 0,1 0 0,-7 6 0,-3-1 0,4-6 0,-5 5 0,-30-22 0,-9 15 0,-3 5 0,-2-10 0,-1-1 0,-13 7 0,0 0 0,6-1 0,3-3 0,-5-10 0,16 12 0,7-1 0,14-11 0,-6 12 0</inkml:trace>
  <inkml:trace contextRef="#ctx0" brushRef="#br0" timeOffset="146011">3916 17233 24575,'0'28'0,"0"21"0,0-20 0,0 4 0,0 1 0,0 2 0,0 0 0,0-2 0,0 0 0,0 0-290,0 6 1,0 0 0,0 0 289,-1 9 0,2 0 0,3-14 0,2 0 0,0 0 0,2 15 0,3-2 0,2-12 0,2-1 0,1-2 0,2 10 0,1-3 142,2-4 1,1-2-143,-5-6 0,1-5 144,17-3-144,-15 11 0,11-27 0,-27 12 0,12-16 0,-16 0 0</inkml:trace>
  <inkml:trace contextRef="#ctx0" brushRef="#br0" timeOffset="149682">4445 17463 24575,'28'27'0,"-1"0"0,0 11 0,-3-1 0,-6-17 0,-1 1 0,1 16 0,0 0 0,-1-17 0,1 0 0,1 13 0,-3 0 0,4 7 0,-4-8 0,-1 2 0,-6-6 0,2-1 0,10-3 0,1-1 0,-12 3 0,2-3 0,15-9 0,0 0 0,-15 10 0,0 2 0,12-6 0,3 0 0,-2 13 0,1 0 0,1-12 0,1-3 0,-8 1 0,-1-2 0,12-2 0</inkml:trace>
  <inkml:trace contextRef="#ctx0" brushRef="#br0" timeOffset="150961">4445 18344 24575,'26'-33'0,"-1"0"0,3-4 0,-1-1 0,0-2 0,1-2 0,-5 9 0,0-2 0,-2 3 0,-1-1 0,-1-1 0,-2 6 0,2-1 0,-4 0 0,-4-7 0,-3 2 0,5 6 0,-2 1 0,-9 0 0,-2 3 0,8-4 0,-8 11 0,0 9 0,0 8 0,0 0 0,0 0 0</inkml:trace>
  <inkml:trace contextRef="#ctx0" brushRef="#br0" timeOffset="152275">5133 18309 24575,'16'-19'0,"-6"-5"0,0 1 0,9-1 0,-5-9 0,-4-1 0,-8 11 0,9-2 0,1 3 0,-8 10 0,12-21 0,-16 21 0,0-4 0,0 16 0,0 16 0,0-4 0,0 21 0,0-5 0,0-4 0,0 2 0,0 14 0,-2 0 0,4 2 0,5-12 0,1-1 0,-6-2 0,0 1 0,7 3 0,-2-7 0,-7-19 0,0 35 0,0-36 0,0 11 0,0 1 0,0-12 0,0 11 0</inkml:trace>
  <inkml:trace contextRef="#ctx0" brushRef="#br0" timeOffset="153541">5574 17427 24575,'4'43'0,"0"0"0,4 5 0,2 2 0,-1-9 0,0 0 0,0 1-323,-2-2 0,-2-1 0,3 0 323,2-3 0,2 0 0,-3-3 158,-8 0 1,2-3-159,13-3 0,-1-5 161,-11-10-161,12 19 0,-16-27 0,0 12 491,0-1-491,0-11 0,0 12 0,0-16 0</inkml:trace>
  <inkml:trace contextRef="#ctx0" brushRef="#br0" timeOffset="154574">6068 17463 24575,'31'35'0,"-12"-2"0,2 0 0,5-8 0,3 1 0,-6 5 0,-1 4 0,-1-1 0,2 8 0,1-1 0,-2-16 0,3-1 0,-3 1 0,3 18 0,-3-4 0,-4-18 0,-1-2 0,14 16 0,-11-12 0,0-21 0,-5 6 0</inkml:trace>
  <inkml:trace contextRef="#ctx0" brushRef="#br0" timeOffset="155584">6474 17427 24575,'-35'16'0,"-1"19"0,14 2 0,1 5 0,2 3 0,1 2-440,3-15 0,0 0 0,2 2 440,5 4 0,3 2 0,-2-1 0,-3-4 0,-2-2 0,3 1 0,6 2 0,3 0 0,-1 0 215,-7 12 0,0-2-215,7-10 0,2-1 109,-1-7 1,0-2-110,0 1 0,0-3 0,0 12 0,0-17 671,0-3-671,0 0 0,0-12 0,0 11 0</inkml:trace>
  <inkml:trace contextRef="#ctx0" brushRef="#br0" timeOffset="157374">6844 18062 24575,'0'-25'0,"0"13"0,0-19 0,0 27 0,16-28 0,-12 28 0,27-11 0,4 15 0,-11 0 0,23 15 0,-43 5 0,27 15 0,-27 8 0,12-5 0,-16 5 0,0-8 0,0 0 0,1-9 0,-2-1 0,-15 14 0,8-12 0,-3-3 0,-25-4 0,1 11 0,15-11 0,-11 0 0,12-5 0,-1-7 0,4-6 0,1 6 0,11-8 0,4-8 0,4 6 0,27-6 0,-27 8 0,12 0 0,-1-15 0,-11 11 0,12-12 0,-16 16 0,15 0 0,5 0 0,0 0 0,11 0 0,-11 0 0,15 16 0,-16-12 0,13 11 0,-28-15 0,11 0 0,-15 0 0</inkml:trace>
  <inkml:trace contextRef="#ctx0" brushRef="#br0" timeOffset="158007">7285 18415 24575,'0'0'0</inkml:trace>
  <inkml:trace contextRef="#ctx0" brushRef="#br0" timeOffset="158610">7515 18344 24575,'0'0'0</inkml:trace>
  <inkml:trace contextRef="#ctx0" brushRef="#br0" timeOffset="159135">7515 18344 24575,'0'0'0</inkml:trace>
  <inkml:trace contextRef="#ctx0" brushRef="#br0" timeOffset="159758">7726 18344 24575,'0'0'0</inkml:trace>
  <inkml:trace contextRef="#ctx0" brushRef="#br0" timeOffset="161126">7761 17392 24575,'40'25'0,"-1"1"0,-2 1 0,-2 1 0,-2-1 0,-3 1 0,-4-1 0,-1-3 0,10-5 0,-15 5 0,-4-22 0,-16 6 0,15 7 0,5-11 0,-1 12 0,13-1 0,-28-11 0,11 12 0,-15 0 0,16 3 0,4 17 0,7-1 0,-9 0 0,-10-15 0,-8-5 0,15 1 0,-11 4 0,28 15 0,-13 0 0,1-15 0,-5 3 0,-15-21 0,0 6 0,16-8 0,-12 16 0,12-12 0,-16 12 0,0-16 0</inkml:trace>
  <inkml:trace contextRef="#ctx0" brushRef="#br0" timeOffset="162093">7920 18098 24575,'0'-28'0,"0"-5"0,0 5 0,0-7 0,0 0 0,0-1 0,7 11 0,2 0 0,10-15 0,-9 14 0,0 1 0,21-10 0,-27 0 0,12 7 0,0 11 0,-12 9 0,11 8 0</inkml:trace>
  <inkml:trace contextRef="#ctx0" brushRef="#br0" timeOffset="164135">8026 17833 24575,'0'-26'0,"0"1"0,0-14 0,6 12 0,4 3 0,9-4 0,-2 4 0,2-1 0,16-6 0,-16 6 0,-3-1 0,4-9 0,11 0 0,-11-1 0,-1 17 0,-3 3 0,-16 0 0,8 12 0,-6-11 0,6 15 0,-8-16 0,0-4 0,15-7 0,-11 9 0,12 10 0,-16 8 0</inkml:trace>
  <inkml:trace contextRef="#ctx0" brushRef="#br0" timeOffset="165841">8467 17939 24575,'0'35'0,"0"8"0,0-21 0,0 17 0,0-35 0,0 12 0,0 15 0,0-23 0,0 39 0,0-28 0,0 1 0,0-4 0,0-16 0,0 0 0,0 15 0,0 21 0,0 3 0,0-4 0,0-4 0,0-11 0,0 0 0,0-5 0,0-46 0,0 7 0,0 0 0,0-3 0,0 1 0,0 1 0,0 2 0,0-24 0,0 27 0,16-15 0,-8 9 0,3 1 0,14 9 0,1 1 0,-14-11 0,0 3 0,35 11 0,-43-4 0,11 16 0,-15 0 0</inkml:trace>
  <inkml:trace contextRef="#ctx0" brushRef="#br0" timeOffset="167392">8502 18203 24575,'0'20'0,"16"11"0,-12-27 0,27 28 0,-27-29 0,28 13 0,-13-16 0,1 0 0,-5 16 0,-7-12 0,10 27 0,9-27 0,-2 12 0,1-1 0,13-11 0,-3 28 0,-5-28 0,-27 11 0,12-15 0</inkml:trace>
  <inkml:trace contextRef="#ctx0" brushRef="#br0" timeOffset="169180">8608 17268 24575,'20'8'0,"19"10"0,-18 25 0,0-9 0,2 3 0,3-1 0,-1 2 0,-11-8 0,-1 2 0,-1 0 0,0 2 0,0 1 0,-1 0-426,1 3 0,-1 1 0,-3 2 426,-5 2 0,-3 2 0,1 0 0,4 1 0,1 0 0,-1 1 0,-4-6 0,-1 1 0,-1 0 0,1-2 0,1 3 0,-1-2 0,-1 0 0,-3 5 0,-1 0 0,-2-3 119,-2 6 0,-1-4-119,1-7 0,-2-1 0,-6-1 0,3-2 0,12-6 0,0-5 0,-14-3 0,16 11 240,0-27 1,0 12 0,0-16 0</inkml:trace>
  <inkml:trace contextRef="#ctx0" brushRef="#br0" timeOffset="177041">9278 17463 24575,'0'35'0,"0"0"0,0 0 0,0 1 0,0 7 0,0-6 0,0-8 0,0 1 0,0-3 0,0 1 0,0 6 0,0 2 0,-1-1 0,2 1 0,7 4 0,0-2 0,-4 3 0,2-12 0,4-3 0,5-6 0,-11-1 0,12 13 0,-16-13 0,0 17 0,0-1 0,0-16 0,0 13 0,0-28 0,0 27 0,0-27 0,0 12 0,0-16 0,0-16 0,0-7 0,0-5 0,0-8 0,0-2 0,0-10 0,0-2 0,0 15 0,0 1 0,0-1 0,0-3 0,0-1 0,0 2 0,0-10 0,0 0 0,0 13 0,0-1 0,0 2 0,0-8 0,0 4 0,0-4 0,0 4 0,0 3 0,0 10 0,-1-8 0,2-2 0,15-5 0,-14 13 0,0 1 0,13-11 0,1 17 0,-12-5 0,12 22 0,-16-21 0,7 19 0,11-12 0,9 16 0,-2 0 0,1 0 0,14 0 0,-15 10 0,1 4 0,9 7 0,-24 7 0,-3 3 0,8-4 0,0 1 0,-6 6 0,-1 3 0,1-2 0,0 0 0,0-7 0,-4-1 0,-22 16 0,-4-10 0,-4-19 0,-3 0 0,8 4 0,-1-1 0,-12-7 0,-2 0 0,6 6 0,1-1 0,-20-11 0,14 4 0,1 0 0,-15-8 0,8 0 0,-8 0 0,43 0 0,-12 0 0</inkml:trace>
  <inkml:trace contextRef="#ctx0" brushRef="#br0" timeOffset="178349">10196 17268 24575,'-26'39'0,"1"-1"0,5 2 0,0 2 0,3-8 0,0 2 0,1 0 0,2 2 0,2 1 0,2-2 0,0 1 0,1 0 0,2-3 0,2 2 0,1-3 0,3-4 0,2-1 0,-2 14 0,2 0 0,6-11 0,2-1 0,-1 4 0,3-2 0,5-9 0,4-1 0,5 11 0,0-1 0,-5-13 0,0-1 0,9 14 0,0 1 0,-10-14 0,0-1 0,10 7 0,0-1 0,11 2 0,-5 7 0,-19-22 0,-16 3 0</inkml:trace>
  <inkml:trace contextRef="#ctx0" brushRef="#br0" timeOffset="179475">10460 17533 24575,'18'26'0,"-1"-1"0,5-10 0,0 1 0,-4 16 0,1 1 0,9-9 0,3-1 0,-3 11 0,-1 3 0,0-2 0,0 0 0,0 1 0,-3-1 0,-5-8 0,-2 1 0,0 2 0,1-2 0,0-9 0,-1 0 0,3 24 0,11-8 0,-19-15 0,6-5 0,-11-15 0</inkml:trace>
  <inkml:trace contextRef="#ctx0" brushRef="#br0" timeOffset="180811">10690 18380 24575,'0'-36'0,"-1"12"0,2-3 0,4-7 0,5-2 0,6-4 0,3-2-393,-2 7 0,1-1 0,2 3 393,3 4 0,1 3 0,0-2 0,-3-1 0,0-1 0,0 3 192,6-1 1,-1 1-193,-3 1 0,-3 1 196,-1-10-196,-3 0 0,-16 15 0,0 5 0,0 15 0</inkml:trace>
  <inkml:trace contextRef="#ctx0" brushRef="#br0" timeOffset="182826">11130 18380 24575,'34'-18'0,"-1"0"0,-4 1 0,1-1 0,9 1 0,0-1 0,-11 0 0,-3 1 0,18-3 0,-7 4 0,-1 16 0,-16 0 0,-3 0 0,-16 16 0,0 4 0,-6 3 0,-4 5 0,-5 7 0,-5 0 0,-6-2 0,-3 1 0,9-6 0,-1 2 0,0-4 0,-5-2 0,-1-1 0,-11 11 0,1-1 0,16-13 0,-1-1 0,-13 7 0,3-1 0,13-6 0,-12-3 0,27 0 0,-28-12 0,28 11 0,-11-30 0,46-5 0,-7-15 0,14 24 0,6 2 0,-15-7 0,1 1 0,17 12 0,0 2 0,-18-7 0,-1 0 0,2 7 0,-2 2 0,8-1 0,-17 0 0,-3 0 0,-16 16 0,16-12 0,-13 12 0,45-16 0,-25 0 0,12 0 0,-19 0 0</inkml:trace>
  <inkml:trace contextRef="#ctx0" brushRef="#br0" timeOffset="184280">11801 17357 24575,'0'25'0,"0"1"0,6 8 0,3 2 0,1 4 0,0 2 0,1-2 0,1 1 0,0-2 0,6 5 0,0-2 0,-6-8 0,0 1 0,-1-2 0,-2 4 0,1-3 0,7-6 0,-2-1 0,-11 16 0,4-17 0,-1-3 0,-7-8 0,0 32 0,0-43 0,0 28 0,0-28 0,0 11 0,0 1 0,0-12 0,0 12 0,0-16 0,0 0 0</inkml:trace>
  <inkml:trace contextRef="#ctx0" brushRef="#br0" timeOffset="186042">12277 17321 24575,'35'32'0,"-3"-7"0,3 5 0,-8-2 0,0 3 0,1 0-802,7 1 0,1 1 0,1 0 802,-8-8 0,0 0 0,-1 1 0,0 2 0,0 6 0,-1 4 0,-1 0 0,-1-3 0,-2-5 0,0-3 0,-3 2 256,0 7 0,-3 2 1,-5-6-257,-4 1 99,-8-21 0,0 4 0,0-16 0</inkml:trace>
  <inkml:trace contextRef="#ctx0" brushRef="#br0" timeOffset="187376">12453 18203 24575,'14'-25'0,"0"-1"0,2 3 0,1-1 0,5-9 0,-1-2 0,-1 4 0,-1-1 0,-1 5 0,1-2 0,-5-1 0,-3-15 0,-2 0 0,7 3 0,-1 1 0,-4-1 0,-2 0 0,1 10 0,0 1 0,-1-4 0,-3 0 0,-5-1 0,-2 1 0,1 7 0,0 1 0,-1 1 0,2 1 0,15-2 0,-12 9 0,12-5 0,-16 19 0,0-12 0</inkml:trace>
  <inkml:trace contextRef="#ctx0" brushRef="#br0" timeOffset="189210">13124 17974 24575,'35'0'0,"-10"-7"0,1-2 0,21 5 0,-10-11 0,2 15 0,-35 0 0,12 0 0,0 0 0,-12 15 0,11 5 0,-15 15 0,0-7 0,0-11 0,0 7 0,0-4 0,-15 15 0,-5 0 0,-15-15 0,7 11 0,-5-27 0,6 12 0,7-16 0,4 0 0,16 0 0,16 0 0,4 0 0,23 0 0,-6 15 0,-10 5 0,5 15 0,-28-15 0,11 11 0,-15-27 0,0 27 0,-15-11 0,-5 0 0,-15 3 0,7-21 0,-5 22 0,21-20 0,-19 11 0,27-15 0,-12 16 0,16-12 0,0 11 0</inkml:trace>
  <inkml:trace contextRef="#ctx0" brushRef="#br0" timeOffset="189908">13670 18168 24575,'0'0'0</inkml:trace>
  <inkml:trace contextRef="#ctx0" brushRef="#br0" timeOffset="190493">14094 18098 24575,'0'0'0</inkml:trace>
  <inkml:trace contextRef="#ctx0" brushRef="#br0" timeOffset="191142">14376 18062 24575,'0'0'0</inkml:trace>
  <inkml:trace contextRef="#ctx0" brushRef="#br0" timeOffset="194124">14376 17163 24575,'43'0'0,"-16"6"0,-1 3 0,-2 0 0,-1 2 0,3 6 0,-1 1 0,10 10 0,1 5 0,-1-6 0,-17-2 0,-1 1 0,1-7 0,-1 2 0,1 10 0,0 4 0,3 0 0,1 1 0,4 4 0,1 2 0,-4 3 0,1-2 0,-3-16 0,3-1 0,-3 0 0,-1 11 0,0-4 0,5-12 0,1-3 0,-8 9 0,-1-7 0,2-16 0,-3 12 0,-16-16 0</inkml:trace>
  <inkml:trace contextRef="#ctx0" brushRef="#br0" timeOffset="195308">14746 18009 24575,'0'-35'0,"8"10"0,0-1 0,-4-13 0,11-1 0,1-2 0,-10 12 0,0 1 0,10-3 0,1 1 0,-3-2 0,0 1 0,3 9 0,1-1 0,-1-10 0,1-2 0,8 0 0,-1 1 0,-5-1 0,0 2 0,6 10 0,-1 1 0,-15-10 0,-1 1 0,23 1 0,-30 5 0,-1 1 0,31-11 0,-28 1 0,11 15 0,-15 5 0,0 15 0,0 0 0,0 0 0</inkml:trace>
  <inkml:trace contextRef="#ctx0" brushRef="#br0" timeOffset="196875">15276 17657 24575,'0'43'0,"0"0"0,0-6 0,0 0 0,0-1 0,0-1 0,0-1 0,0-2 0,0 8 0,0-5 0,0-12 0,0-21 0,0 22 0,0-20 0,15-4 0,-11-4 0,10-14 0,4-3 0,1-1 0,-1-6 0,-1-3 0,3-8 0,11 4 0,-27 4 0,12 27 0,-16-28 0,0 28 0,0-11 0,0 15 0,0 0 0</inkml:trace>
  <inkml:trace contextRef="#ctx0" brushRef="#br0" timeOffset="198094">15311 17939 24575,'35'35'0,"0"0"0,1-7 0,-1 5 0,0-21 0,-15 19 0,11-27 0,-27 27 0,12-27 0,-16 12 0,16-16 0,-13 0 0,13 0 0,-16 0 0,0 0 0</inkml:trace>
  <inkml:trace contextRef="#ctx0" brushRef="#br0" timeOffset="199395">15523 16757 24575,'35'31'0,"-14"-16"0,1 2 0,5 22 0,-1 6 0,-2-4 0,-1 0-279,-6-11 1,1-1 0,-2 2 278,-3 3 0,-2 1 0,0-2 0,8 8 0,-3 1 0,-8-4 0,-3 3 0,2-1 0,4-5 0,0-2 0,-2 1 0,-6 4 0,-3 0 0,1 0 0,4-3 0,2 0 0,-3-1 0,-3 7 0,-2 0 137,1 3 1,0-2-138,1-13 0,-2-3 69,-7 0 0,0-1-69,4 10 0,-11-15 0,-1-4 422,12-16-422,-12 7 0,16-5 0,0 6 0</inkml:trace>
  <inkml:trace contextRef="#ctx0" brushRef="#br0" timeOffset="200457">16228 18045 24575,'0'0'0</inkml:trace>
  <inkml:trace contextRef="#ctx0" brushRef="#br0" timeOffset="202171">16704 17727 24575,'0'26'0,"0"-1"0,0 14 0,0 9 0,0 2 0,0-23 0,0 1 0,0 8 0,0 5 0,0-2 0,0 2 0,0 0 0,0-7 0,0 1 0,0 2 0,0 6 0,0 2 0,0-4 0,0 0 0,0-1 0,0 8 0,0-6 0,0-23 0,0-3 0,0-47 0,-15-9 0,13 11 0,0-4 0,-13-9 0,-2-1 0,8 3 0,-1-2 0,-1 8 0,-2-2 0,2 0 0,0-13 0,2 0 0,3 15 0,0 0 0,2-2 0,3-2 0,2-1 0,-1 3 0,0-4 0,0 1 0,0-5 0,0 6 0,0 18 0,0-11 0,16 19 0,19-21 0,4 21 0,-13-4 0,-1 1 0,3 11 0,-11-12 0,7 16 0,11 0 0,4 0 0,-5 0 0,-1 0 0,6 0 0,-5-1 0,-1 2 0,6 15 0,4 4 0,-9 7 0,-23 6 0,21-5 0,-28-9 0,11 13 0,-15-28 0,-15 43 0,-5-24 0,0 9 0,-3 3 0,-3-7 0,-1-1 0,-4 4 0,-1 0 0,-3-3 0,0-3 0,7-1 0,1-4 0,1-10 0,1-1 0,-10 7 0,15-16 0,4 0 0</inkml:trace>
  <inkml:trace contextRef="#ctx0" brushRef="#br0" timeOffset="203392">17445 17639 24575,'0'41'0,"0"6"0,0-6 0,0 4 0,0 0 0,0 0-554,0-8 1,-1 1 0,2 1 553,3 2 0,2 1 0,0-1 0,-1-2 0,1 0 0,2 0 0,4-2 0,2 0 0,2 0 0,1-3 0,6 0 0,2-3 0,0 0 0,-3 7 0,-2 1 0,4-6 243,17-3 0,1-5-243,-14 1 0,-1-1 143,-4-7 1,1-1-144,8 1 0,0-1 0,-8 2 0,-1-2 0,12-7 0,1-1 422,-7 4 1,-3-2-423,9-9 0,-19 6 0,-16-8 0</inkml:trace>
  <inkml:trace contextRef="#ctx0" brushRef="#br0" timeOffset="204246">17886 17939 8191,'-19'0'0,"3"15"1638,31 2 0,9 2 149,2 12-378,1 1 0,4 1-1409,-4-10 0,-3 1 859,-4 11 1,0 0-860,6-6 0,-2-3 3276,-4 9-2457,-4-3 0,-16-28 0,0 11 0</inkml:trace>
  <inkml:trace contextRef="#ctx0" brushRef="#br0" timeOffset="205544">17816 18609 24575,'0'-35'0,"0"10"0,0-1 0,-1-5 0,2-1 0,6-3 0,1-2 0,-7-11 0,2 1 0,16 10 0,1 0 0,-9-10 0,0 0 0,9 9 0,3 3 0,-4 3 0,-3 2 0,4-6 0,11 21 0,-27 15 0,12 0 0</inkml:trace>
  <inkml:trace contextRef="#ctx0" brushRef="#br0" timeOffset="207760">18380 18468 24575,'0'-10'0,"16"-13"0,3 3 0,1 0 0,11 5 0,-27 15 0,12 0 0,-16 15 0,0 5 0,0 7 0,0 7 0,0-7 0,0 8 0,0 1 0,-6 4 0,-4 2 0,1-18 0,-1-1 0,-7 21 0,-2-6 0,0-18 0,-13-4 0,28-16 0,-11 0 0,15 0 0,0 0 0,15 0 0,-11 0 0,28 0 0,-28 0 0,11 0 0,1 15 0,-12-11 0,27 20 0,-27-7 0,12-5 0,-16 20 0,0-29 0,0 29 0,0-28 0,-16 43 0,-15-24 0,2-8 0</inkml:trace>
  <inkml:trace contextRef="#ctx0" brushRef="#br0" timeOffset="209058">18715 18538 24575,'0'0'0</inkml:trace>
  <inkml:trace contextRef="#ctx0" brushRef="#br0" timeOffset="209626">19086 18468 24575,'0'0'0</inkml:trace>
  <inkml:trace contextRef="#ctx0" brushRef="#br0" timeOffset="210078">19368 18468 24575,'0'0'0</inkml:trace>
  <inkml:trace contextRef="#ctx0" brushRef="#br0" timeOffset="211006">19491 17727 24575,'28'-8'0,"-1"0"0,14 11 0,0 6 0,-11 0 0,-1 2 0,7 6 0,-1 5 0,-4 11 0,-3 1 0,-9-14 0,-1-1 0,4 7 0,-1-1 0,-1-6 0,-5 13 0,17-28 0,-9 11 0,12-15 0,-19 0 0</inkml:trace>
  <inkml:trace contextRef="#ctx0" brushRef="#br0" timeOffset="212325">19562 18203 24575,'16'-35'0,"7"-1"0,4-2 0,-6 7 0,2 1 0,4 0 0,3-3 0,-5 2 0,-8-5 0,-3 1 0,11-1 0,-1 2 0,-9 5 0,-2 3 0,6-10 0,-3 21 0,-16-1 0,0 12 0,0-11 0</inkml:trace>
  <inkml:trace contextRef="#ctx0" brushRef="#br0" timeOffset="214154">20144 18133 24575,'0'35'0,"0"0"0,0 1 0,0-17 0,0 13 0,0-29 0,0 29 0,0-13 0,0 1 0,0 11 0,0-11 0,0-16 0,0-8 0,0-18 0,0-7 0,0-10 0,0 12 0,0 3 0,0 4 0,0-11 0,16 11 0,-12-4 0,3-3 0,16 7 0,3 1 0,-10-3 0,0 1 0,9 2 0,1 5 0,9 2 0,-15-4 0,-5 16 0,-15 0 0,0 0 0</inkml:trace>
  <inkml:trace contextRef="#ctx0" brushRef="#br0" timeOffset="215292">20109 18309 24575,'35'0'0,"8"0"0,-6 0 0,-7-1 0,-1 2 0,10 15 0,-12-15 0,-3 2 0,-4 12 0,-4-15 0</inkml:trace>
  <inkml:trace contextRef="#ctx0" brushRef="#br0" timeOffset="216597">20179 17427 24575,'26'16'0,"-5"0"0,1 3 0,-2 0 0,-1 1 0,7 13 0,-1 1 0,-7-11 0,-1 1 0,1 10 0,0 1 0,0-5 0,-1 2 0,-6 10 0,-3 3 0,1-1 0,-2 2 0,-6 2 0,-2 2 0,1-16 0,0 1 0,0 0-212,1 14 1,-2 0 211,-3-14 0,-1 0 0,-2 0 0,-1 15 0,-3-2 0,-6-3 0,-1-1 0,1-4 0,-2-2 0,-6-2 0,-1-1 0,7 0 0,-1 0 0,-9 5 0,-1-1 0,11-11 0,1 0 0,-3 10 0,-1-1 0,-1-9 0,-5-1 0,-2-4 0,14-12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assumptions you cannot make predictions</a:t>
            </a:r>
          </a:p>
          <a:p>
            <a:r>
              <a:rPr lang="en-US" dirty="0"/>
              <a:t>Declarative representations are different from the purely data-driven machine learning algorithms</a:t>
            </a:r>
          </a:p>
          <a:p>
            <a:r>
              <a:rPr lang="en-US" dirty="0"/>
              <a:t>They allow us to incorporate prior domain knowledge into generative model and separate it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6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P(X=t) = P(X=</a:t>
            </a:r>
            <a:r>
              <a:rPr lang="en-US" dirty="0" err="1"/>
              <a:t>t|Y</a:t>
            </a:r>
            <a:r>
              <a:rPr lang="en-US" dirty="0"/>
              <a:t>=t) + P(X=</a:t>
            </a:r>
            <a:r>
              <a:rPr lang="en-US" dirty="0" err="1"/>
              <a:t>t|Y</a:t>
            </a:r>
            <a:r>
              <a:rPr lang="en-US" dirty="0"/>
              <a:t>=f)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 Yes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47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(2^n-1)*2^m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1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P(Y|X=t) = 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by B,C,D</a:t>
            </a:r>
          </a:p>
          <a:p>
            <a:r>
              <a:rPr lang="en-US" dirty="0"/>
              <a:t>Sum by B,D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4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0.15 + 0.05</a:t>
            </a:r>
          </a:p>
          <a:p>
            <a:r>
              <a:rPr lang="en-US" dirty="0"/>
              <a:t>0.70 + 0.10</a:t>
            </a:r>
          </a:p>
          <a:p>
            <a:r>
              <a:rPr lang="en-US" dirty="0"/>
              <a:t>0.15 + 0.10</a:t>
            </a:r>
          </a:p>
          <a:p>
            <a:r>
              <a:rPr lang="en-US" dirty="0"/>
              <a:t>0.70 + 0.05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P(-</a:t>
            </a:r>
            <a:r>
              <a:rPr lang="en-US" dirty="0" err="1"/>
              <a:t>t|c</a:t>
            </a:r>
            <a:r>
              <a:rPr lang="en-US" dirty="0"/>
              <a:t>)=P(-</a:t>
            </a:r>
            <a:r>
              <a:rPr lang="en-US" dirty="0" err="1"/>
              <a:t>t,c</a:t>
            </a:r>
            <a:r>
              <a:rPr lang="en-US" dirty="0"/>
              <a:t>)/P(c)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h|a</a:t>
            </a:r>
            <a:r>
              <a:rPr lang="en-US" dirty="0"/>
              <a:t>) = P(</a:t>
            </a:r>
            <a:r>
              <a:rPr lang="en-US" dirty="0" err="1"/>
              <a:t>a|h</a:t>
            </a:r>
            <a:r>
              <a:rPr lang="en-US" dirty="0"/>
              <a:t>)P(h)/P(a)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P(h) = 0.1</a:t>
            </a:r>
          </a:p>
          <a:p>
            <a:r>
              <a:rPr lang="en-US" dirty="0"/>
              <a:t>P(</a:t>
            </a:r>
            <a:r>
              <a:rPr lang="en-US" dirty="0" err="1"/>
              <a:t>h|a</a:t>
            </a:r>
            <a:r>
              <a:rPr lang="en-US" dirty="0"/>
              <a:t>) = P(</a:t>
            </a:r>
            <a:r>
              <a:rPr lang="en-US" dirty="0" err="1"/>
              <a:t>h,a</a:t>
            </a:r>
            <a:r>
              <a:rPr lang="en-US" dirty="0"/>
              <a:t> )/ P(a)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h|a</a:t>
            </a:r>
            <a:r>
              <a:rPr lang="en-US" dirty="0"/>
              <a:t>) = P(</a:t>
            </a:r>
            <a:r>
              <a:rPr lang="en-US" dirty="0" err="1"/>
              <a:t>h,a</a:t>
            </a:r>
            <a:r>
              <a:rPr lang="en-US" dirty="0"/>
              <a:t> )/ P(a)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h|a</a:t>
            </a:r>
            <a:r>
              <a:rPr lang="en-US" dirty="0"/>
              <a:t>) = P(</a:t>
            </a:r>
            <a:r>
              <a:rPr lang="en-US" dirty="0" err="1"/>
              <a:t>h,a</a:t>
            </a:r>
            <a:r>
              <a:rPr lang="en-US" dirty="0"/>
              <a:t> )/ P(a)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P(A,B,C,D) = P(B,C,D)*P(A|B,C,D)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customXml" Target="../ink/ink7.xml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customXml" Target="../ink/ink8.xml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it-edu.zoom.us/j/532622931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customXml" Target="../ink/ink16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cott.fortmann-roe.com/docs/BiasVarianc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.fortmann-roe.com/docs/BiasVariance.htm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4. Probability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0" dirty="0"/>
              <a:t>Very</a:t>
            </a:r>
            <a:r>
              <a:rPr cap="small" spc="240" dirty="0"/>
              <a:t> </a:t>
            </a:r>
            <a:r>
              <a:rPr cap="small" spc="140" dirty="0"/>
              <a:t>Hard</a:t>
            </a:r>
            <a:r>
              <a:rPr cap="small" spc="260" dirty="0"/>
              <a:t> </a:t>
            </a:r>
            <a:r>
              <a:rPr cap="small" spc="4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8261" y="1893061"/>
            <a:ext cx="5816600" cy="2921000"/>
            <a:chOff x="1588261" y="1893061"/>
            <a:chExt cx="5816600" cy="2921000"/>
          </a:xfrm>
        </p:grpSpPr>
        <p:sp>
          <p:nvSpPr>
            <p:cNvPr id="5" name="object 5"/>
            <p:cNvSpPr/>
            <p:nvPr/>
          </p:nvSpPr>
          <p:spPr>
            <a:xfrm>
              <a:off x="1600961" y="1905761"/>
              <a:ext cx="5791200" cy="2895600"/>
            </a:xfrm>
            <a:custGeom>
              <a:avLst/>
              <a:gdLst/>
              <a:ahLst/>
              <a:cxnLst/>
              <a:rect l="l" t="t" r="r" b="b"/>
              <a:pathLst>
                <a:path w="5791200" h="2895600">
                  <a:moveTo>
                    <a:pt x="0" y="2895600"/>
                  </a:moveTo>
                  <a:lnTo>
                    <a:pt x="5791199" y="2895600"/>
                  </a:lnTo>
                  <a:lnTo>
                    <a:pt x="5791199" y="0"/>
                  </a:lnTo>
                  <a:lnTo>
                    <a:pt x="0" y="0"/>
                  </a:lnTo>
                  <a:lnTo>
                    <a:pt x="0" y="28956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6561" y="1905761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540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9194" y="1947164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4628" y="1935607"/>
            <a:ext cx="151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oppan Bunkyu Gothic Regular"/>
                <a:cs typeface="Toppan Bunkyu Gothic Regular"/>
              </a:rPr>
              <a:t>~</a:t>
            </a:r>
            <a:r>
              <a:rPr sz="1800" spc="95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6692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0861" y="2274061"/>
            <a:ext cx="2311400" cy="2311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965575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6575" y="2237358"/>
            <a:ext cx="29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9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6428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8028" y="3142869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mic Sans MS"/>
                <a:cs typeface="Comic Sans MS"/>
              </a:rPr>
              <a:t>90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8721" y="5162169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Times New Roman"/>
                <a:cs typeface="Times New Roman"/>
              </a:rPr>
              <a:t>P(h|a)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pSp>
        <p:nvGrpSpPr>
          <p:cNvPr id="48" name="object 19">
            <a:extLst>
              <a:ext uri="{FF2B5EF4-FFF2-40B4-BE49-F238E27FC236}">
                <a16:creationId xmlns:a16="http://schemas.microsoft.com/office/drawing/2014/main" id="{1D86A4BD-36C5-7BB6-CD6B-9B735D84B640}"/>
              </a:ext>
            </a:extLst>
          </p:cNvPr>
          <p:cNvGrpSpPr/>
          <p:nvPr/>
        </p:nvGrpSpPr>
        <p:grpSpPr>
          <a:xfrm>
            <a:off x="1848104" y="2682367"/>
            <a:ext cx="5433060" cy="417830"/>
            <a:chOff x="1848104" y="2682367"/>
            <a:chExt cx="5433060" cy="417830"/>
          </a:xfrm>
        </p:grpSpPr>
        <p:pic>
          <p:nvPicPr>
            <p:cNvPr id="49" name="object 20">
              <a:extLst>
                <a:ext uri="{FF2B5EF4-FFF2-40B4-BE49-F238E27FC236}">
                  <a16:creationId xmlns:a16="http://schemas.microsoft.com/office/drawing/2014/main" id="{B3678770-50B7-7AE2-0FB0-4314B8C3CFD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251" y="2682367"/>
              <a:ext cx="446150" cy="304800"/>
            </a:xfrm>
            <a:prstGeom prst="rect">
              <a:avLst/>
            </a:prstGeom>
          </p:spPr>
        </p:pic>
        <p:sp>
          <p:nvSpPr>
            <p:cNvPr id="50" name="object 21">
              <a:extLst>
                <a:ext uri="{FF2B5EF4-FFF2-40B4-BE49-F238E27FC236}">
                  <a16:creationId xmlns:a16="http://schemas.microsoft.com/office/drawing/2014/main" id="{57272DDB-F92C-4C2B-B6AD-09E4BB539A45}"/>
                </a:ext>
              </a:extLst>
            </p:cNvPr>
            <p:cNvSpPr/>
            <p:nvPr/>
          </p:nvSpPr>
          <p:spPr>
            <a:xfrm>
              <a:off x="6640449" y="2968498"/>
              <a:ext cx="29209" cy="131445"/>
            </a:xfrm>
            <a:custGeom>
              <a:avLst/>
              <a:gdLst/>
              <a:ahLst/>
              <a:cxnLst/>
              <a:rect l="l" t="t" r="r" b="b"/>
              <a:pathLst>
                <a:path w="29209" h="131444">
                  <a:moveTo>
                    <a:pt x="26704" y="107823"/>
                  </a:moveTo>
                  <a:lnTo>
                    <a:pt x="1524" y="107823"/>
                  </a:lnTo>
                  <a:lnTo>
                    <a:pt x="0" y="123951"/>
                  </a:lnTo>
                  <a:lnTo>
                    <a:pt x="4825" y="129921"/>
                  </a:lnTo>
                  <a:lnTo>
                    <a:pt x="18287" y="131444"/>
                  </a:lnTo>
                  <a:lnTo>
                    <a:pt x="24383" y="126746"/>
                  </a:lnTo>
                  <a:lnTo>
                    <a:pt x="25273" y="120014"/>
                  </a:lnTo>
                  <a:lnTo>
                    <a:pt x="26543" y="110743"/>
                  </a:lnTo>
                  <a:lnTo>
                    <a:pt x="26670" y="109219"/>
                  </a:lnTo>
                  <a:lnTo>
                    <a:pt x="26704" y="107823"/>
                  </a:lnTo>
                  <a:close/>
                </a:path>
                <a:path w="29209" h="131444">
                  <a:moveTo>
                    <a:pt x="28931" y="23622"/>
                  </a:moveTo>
                  <a:lnTo>
                    <a:pt x="3682" y="23622"/>
                  </a:lnTo>
                  <a:lnTo>
                    <a:pt x="3555" y="24891"/>
                  </a:lnTo>
                  <a:lnTo>
                    <a:pt x="2285" y="35178"/>
                  </a:lnTo>
                  <a:lnTo>
                    <a:pt x="2158" y="85978"/>
                  </a:lnTo>
                  <a:lnTo>
                    <a:pt x="1270" y="97662"/>
                  </a:lnTo>
                  <a:lnTo>
                    <a:pt x="1396" y="109172"/>
                  </a:lnTo>
                  <a:lnTo>
                    <a:pt x="1524" y="107823"/>
                  </a:lnTo>
                  <a:lnTo>
                    <a:pt x="26704" y="107823"/>
                  </a:lnTo>
                  <a:lnTo>
                    <a:pt x="26899" y="99822"/>
                  </a:lnTo>
                  <a:lnTo>
                    <a:pt x="27017" y="98805"/>
                  </a:lnTo>
                  <a:lnTo>
                    <a:pt x="28194" y="85978"/>
                  </a:lnTo>
                  <a:lnTo>
                    <a:pt x="28067" y="37591"/>
                  </a:lnTo>
                  <a:lnTo>
                    <a:pt x="28955" y="26035"/>
                  </a:lnTo>
                  <a:lnTo>
                    <a:pt x="28931" y="23622"/>
                  </a:lnTo>
                  <a:close/>
                </a:path>
                <a:path w="29209" h="131444">
                  <a:moveTo>
                    <a:pt x="27017" y="98805"/>
                  </a:moveTo>
                  <a:lnTo>
                    <a:pt x="26924" y="99822"/>
                  </a:lnTo>
                  <a:lnTo>
                    <a:pt x="27017" y="98805"/>
                  </a:lnTo>
                  <a:close/>
                </a:path>
                <a:path w="29209" h="131444">
                  <a:moveTo>
                    <a:pt x="2158" y="84962"/>
                  </a:moveTo>
                  <a:lnTo>
                    <a:pt x="2087" y="85978"/>
                  </a:lnTo>
                  <a:lnTo>
                    <a:pt x="2158" y="84962"/>
                  </a:lnTo>
                  <a:close/>
                </a:path>
                <a:path w="29209" h="131444">
                  <a:moveTo>
                    <a:pt x="28145" y="36575"/>
                  </a:moveTo>
                  <a:lnTo>
                    <a:pt x="28076" y="37470"/>
                  </a:lnTo>
                  <a:lnTo>
                    <a:pt x="28145" y="36575"/>
                  </a:lnTo>
                  <a:close/>
                </a:path>
                <a:path w="29209" h="131444">
                  <a:moveTo>
                    <a:pt x="3561" y="24628"/>
                  </a:moveTo>
                  <a:lnTo>
                    <a:pt x="3529" y="24891"/>
                  </a:lnTo>
                  <a:lnTo>
                    <a:pt x="3561" y="24628"/>
                  </a:lnTo>
                  <a:close/>
                </a:path>
                <a:path w="29209" h="131444">
                  <a:moveTo>
                    <a:pt x="23114" y="0"/>
                  </a:moveTo>
                  <a:lnTo>
                    <a:pt x="9398" y="0"/>
                  </a:lnTo>
                  <a:lnTo>
                    <a:pt x="3809" y="5461"/>
                  </a:lnTo>
                  <a:lnTo>
                    <a:pt x="3809" y="12318"/>
                  </a:lnTo>
                  <a:lnTo>
                    <a:pt x="3561" y="24628"/>
                  </a:lnTo>
                  <a:lnTo>
                    <a:pt x="3682" y="23622"/>
                  </a:lnTo>
                  <a:lnTo>
                    <a:pt x="28931" y="23622"/>
                  </a:lnTo>
                  <a:lnTo>
                    <a:pt x="28575" y="5461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22">
              <a:extLst>
                <a:ext uri="{FF2B5EF4-FFF2-40B4-BE49-F238E27FC236}">
                  <a16:creationId xmlns:a16="http://schemas.microsoft.com/office/drawing/2014/main" id="{70B2922C-86F5-BE5E-EF2D-B76D40D1AC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315" y="2792857"/>
              <a:ext cx="185041" cy="267080"/>
            </a:xfrm>
            <a:prstGeom prst="rect">
              <a:avLst/>
            </a:prstGeom>
          </p:spPr>
        </p:pic>
        <p:pic>
          <p:nvPicPr>
            <p:cNvPr id="52" name="object 23">
              <a:extLst>
                <a:ext uri="{FF2B5EF4-FFF2-40B4-BE49-F238E27FC236}">
                  <a16:creationId xmlns:a16="http://schemas.microsoft.com/office/drawing/2014/main" id="{0AF401A7-5F62-BBB0-B2C1-70678CDB4EE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0813" y="2817241"/>
              <a:ext cx="260350" cy="149987"/>
            </a:xfrm>
            <a:prstGeom prst="rect">
              <a:avLst/>
            </a:prstGeom>
          </p:spPr>
        </p:pic>
        <p:pic>
          <p:nvPicPr>
            <p:cNvPr id="53" name="object 24">
              <a:extLst>
                <a:ext uri="{FF2B5EF4-FFF2-40B4-BE49-F238E27FC236}">
                  <a16:creationId xmlns:a16="http://schemas.microsoft.com/office/drawing/2014/main" id="{25486EB7-C791-0A38-2570-A770A0A5D84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8104" y="2727325"/>
              <a:ext cx="223773" cy="284479"/>
            </a:xfrm>
            <a:prstGeom prst="rect">
              <a:avLst/>
            </a:prstGeom>
          </p:spPr>
        </p:pic>
        <p:pic>
          <p:nvPicPr>
            <p:cNvPr id="54" name="object 25">
              <a:extLst>
                <a:ext uri="{FF2B5EF4-FFF2-40B4-BE49-F238E27FC236}">
                  <a16:creationId xmlns:a16="http://schemas.microsoft.com/office/drawing/2014/main" id="{7169E29A-353C-56A4-C22A-4303437AA86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5498" y="2816479"/>
              <a:ext cx="260770" cy="254126"/>
            </a:xfrm>
            <a:prstGeom prst="rect">
              <a:avLst/>
            </a:prstGeom>
          </p:spPr>
        </p:pic>
        <p:pic>
          <p:nvPicPr>
            <p:cNvPr id="55" name="object 26">
              <a:extLst>
                <a:ext uri="{FF2B5EF4-FFF2-40B4-BE49-F238E27FC236}">
                  <a16:creationId xmlns:a16="http://schemas.microsoft.com/office/drawing/2014/main" id="{7069F603-E3B5-39BE-89A5-D265528D3F4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667" y="2772156"/>
              <a:ext cx="132206" cy="15849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BC14E1F-C103-7159-F0C0-1DA971424C78}"/>
                  </a:ext>
                </a:extLst>
              </p14:cNvPr>
              <p14:cNvContentPartPr/>
              <p14:nvPr/>
            </p14:nvContentPartPr>
            <p14:xfrm>
              <a:off x="5207040" y="4437360"/>
              <a:ext cx="3867480" cy="1874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BC14E1F-C103-7159-F0C0-1DA971424C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7680" y="4428000"/>
                <a:ext cx="3886200" cy="189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0" dirty="0"/>
              <a:t>Medium</a:t>
            </a:r>
            <a:r>
              <a:rPr cap="small" spc="235" dirty="0"/>
              <a:t> </a:t>
            </a:r>
            <a:r>
              <a:rPr cap="small" spc="140" dirty="0"/>
              <a:t>Hard</a:t>
            </a:r>
            <a:r>
              <a:rPr cap="small" spc="250" dirty="0"/>
              <a:t> </a:t>
            </a:r>
            <a:r>
              <a:rPr cap="small" spc="55" dirty="0"/>
              <a:t>Class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88261" y="1893061"/>
            <a:ext cx="5816600" cy="2921000"/>
            <a:chOff x="1588261" y="1893061"/>
            <a:chExt cx="5816600" cy="2921000"/>
          </a:xfrm>
        </p:grpSpPr>
        <p:sp>
          <p:nvSpPr>
            <p:cNvPr id="8" name="object 8"/>
            <p:cNvSpPr/>
            <p:nvPr/>
          </p:nvSpPr>
          <p:spPr>
            <a:xfrm>
              <a:off x="1600961" y="1905761"/>
              <a:ext cx="5791200" cy="2895600"/>
            </a:xfrm>
            <a:custGeom>
              <a:avLst/>
              <a:gdLst/>
              <a:ahLst/>
              <a:cxnLst/>
              <a:rect l="l" t="t" r="r" b="b"/>
              <a:pathLst>
                <a:path w="5791200" h="2895600">
                  <a:moveTo>
                    <a:pt x="0" y="2895600"/>
                  </a:moveTo>
                  <a:lnTo>
                    <a:pt x="5791199" y="2895600"/>
                  </a:lnTo>
                  <a:lnTo>
                    <a:pt x="5791199" y="0"/>
                  </a:lnTo>
                  <a:lnTo>
                    <a:pt x="0" y="0"/>
                  </a:lnTo>
                  <a:lnTo>
                    <a:pt x="0" y="28956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6561" y="1905761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540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6692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8512" y="2235327"/>
            <a:ext cx="2311400" cy="2311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65575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6575" y="2237358"/>
            <a:ext cx="29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9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6428" y="3142869"/>
            <a:ext cx="348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mic Sans MS"/>
                <a:cs typeface="Comic Sans MS"/>
              </a:rPr>
              <a:t>18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8028" y="3142869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mic Sans MS"/>
                <a:cs typeface="Comic Sans MS"/>
              </a:rPr>
              <a:t>72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8721" y="5162169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Times New Roman"/>
                <a:cs typeface="Times New Roman"/>
              </a:rPr>
              <a:t>P(h|a)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9194" y="1947164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4628" y="1935607"/>
            <a:ext cx="151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oppan Bunkyu Gothic Regular"/>
                <a:cs typeface="Toppan Bunkyu Gothic Regular"/>
              </a:rPr>
              <a:t>~</a:t>
            </a:r>
            <a:r>
              <a:rPr sz="1800" spc="95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pSp>
        <p:nvGrpSpPr>
          <p:cNvPr id="51" name="object 19">
            <a:extLst>
              <a:ext uri="{FF2B5EF4-FFF2-40B4-BE49-F238E27FC236}">
                <a16:creationId xmlns:a16="http://schemas.microsoft.com/office/drawing/2014/main" id="{92100920-3F51-CB75-A0A5-623E81A1EAD3}"/>
              </a:ext>
            </a:extLst>
          </p:cNvPr>
          <p:cNvGrpSpPr/>
          <p:nvPr/>
        </p:nvGrpSpPr>
        <p:grpSpPr>
          <a:xfrm>
            <a:off x="1848104" y="2682367"/>
            <a:ext cx="5433060" cy="417830"/>
            <a:chOff x="1848104" y="2682367"/>
            <a:chExt cx="5433060" cy="417830"/>
          </a:xfrm>
        </p:grpSpPr>
        <p:pic>
          <p:nvPicPr>
            <p:cNvPr id="52" name="object 20">
              <a:extLst>
                <a:ext uri="{FF2B5EF4-FFF2-40B4-BE49-F238E27FC236}">
                  <a16:creationId xmlns:a16="http://schemas.microsoft.com/office/drawing/2014/main" id="{62130C17-42EE-5376-782C-F6BB24CEE3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251" y="2682367"/>
              <a:ext cx="446150" cy="304800"/>
            </a:xfrm>
            <a:prstGeom prst="rect">
              <a:avLst/>
            </a:prstGeom>
          </p:spPr>
        </p:pic>
        <p:sp>
          <p:nvSpPr>
            <p:cNvPr id="53" name="object 21">
              <a:extLst>
                <a:ext uri="{FF2B5EF4-FFF2-40B4-BE49-F238E27FC236}">
                  <a16:creationId xmlns:a16="http://schemas.microsoft.com/office/drawing/2014/main" id="{13F4E6A6-7C51-B529-179E-C6849D1F90DE}"/>
                </a:ext>
              </a:extLst>
            </p:cNvPr>
            <p:cNvSpPr/>
            <p:nvPr/>
          </p:nvSpPr>
          <p:spPr>
            <a:xfrm>
              <a:off x="6640449" y="2968498"/>
              <a:ext cx="29209" cy="131445"/>
            </a:xfrm>
            <a:custGeom>
              <a:avLst/>
              <a:gdLst/>
              <a:ahLst/>
              <a:cxnLst/>
              <a:rect l="l" t="t" r="r" b="b"/>
              <a:pathLst>
                <a:path w="29209" h="131444">
                  <a:moveTo>
                    <a:pt x="26704" y="107823"/>
                  </a:moveTo>
                  <a:lnTo>
                    <a:pt x="1524" y="107823"/>
                  </a:lnTo>
                  <a:lnTo>
                    <a:pt x="0" y="123951"/>
                  </a:lnTo>
                  <a:lnTo>
                    <a:pt x="4825" y="129921"/>
                  </a:lnTo>
                  <a:lnTo>
                    <a:pt x="18287" y="131444"/>
                  </a:lnTo>
                  <a:lnTo>
                    <a:pt x="24383" y="126746"/>
                  </a:lnTo>
                  <a:lnTo>
                    <a:pt x="25273" y="120014"/>
                  </a:lnTo>
                  <a:lnTo>
                    <a:pt x="26543" y="110743"/>
                  </a:lnTo>
                  <a:lnTo>
                    <a:pt x="26670" y="109219"/>
                  </a:lnTo>
                  <a:lnTo>
                    <a:pt x="26704" y="107823"/>
                  </a:lnTo>
                  <a:close/>
                </a:path>
                <a:path w="29209" h="131444">
                  <a:moveTo>
                    <a:pt x="28931" y="23622"/>
                  </a:moveTo>
                  <a:lnTo>
                    <a:pt x="3682" y="23622"/>
                  </a:lnTo>
                  <a:lnTo>
                    <a:pt x="3555" y="24891"/>
                  </a:lnTo>
                  <a:lnTo>
                    <a:pt x="2285" y="35178"/>
                  </a:lnTo>
                  <a:lnTo>
                    <a:pt x="2158" y="85978"/>
                  </a:lnTo>
                  <a:lnTo>
                    <a:pt x="1270" y="97662"/>
                  </a:lnTo>
                  <a:lnTo>
                    <a:pt x="1396" y="109172"/>
                  </a:lnTo>
                  <a:lnTo>
                    <a:pt x="1524" y="107823"/>
                  </a:lnTo>
                  <a:lnTo>
                    <a:pt x="26704" y="107823"/>
                  </a:lnTo>
                  <a:lnTo>
                    <a:pt x="26899" y="99822"/>
                  </a:lnTo>
                  <a:lnTo>
                    <a:pt x="27017" y="98805"/>
                  </a:lnTo>
                  <a:lnTo>
                    <a:pt x="28194" y="85978"/>
                  </a:lnTo>
                  <a:lnTo>
                    <a:pt x="28067" y="37591"/>
                  </a:lnTo>
                  <a:lnTo>
                    <a:pt x="28955" y="26035"/>
                  </a:lnTo>
                  <a:lnTo>
                    <a:pt x="28931" y="23622"/>
                  </a:lnTo>
                  <a:close/>
                </a:path>
                <a:path w="29209" h="131444">
                  <a:moveTo>
                    <a:pt x="27017" y="98805"/>
                  </a:moveTo>
                  <a:lnTo>
                    <a:pt x="26924" y="99822"/>
                  </a:lnTo>
                  <a:lnTo>
                    <a:pt x="27017" y="98805"/>
                  </a:lnTo>
                  <a:close/>
                </a:path>
                <a:path w="29209" h="131444">
                  <a:moveTo>
                    <a:pt x="2158" y="84962"/>
                  </a:moveTo>
                  <a:lnTo>
                    <a:pt x="2087" y="85978"/>
                  </a:lnTo>
                  <a:lnTo>
                    <a:pt x="2158" y="84962"/>
                  </a:lnTo>
                  <a:close/>
                </a:path>
                <a:path w="29209" h="131444">
                  <a:moveTo>
                    <a:pt x="28145" y="36575"/>
                  </a:moveTo>
                  <a:lnTo>
                    <a:pt x="28076" y="37470"/>
                  </a:lnTo>
                  <a:lnTo>
                    <a:pt x="28145" y="36575"/>
                  </a:lnTo>
                  <a:close/>
                </a:path>
                <a:path w="29209" h="131444">
                  <a:moveTo>
                    <a:pt x="3561" y="24628"/>
                  </a:moveTo>
                  <a:lnTo>
                    <a:pt x="3529" y="24891"/>
                  </a:lnTo>
                  <a:lnTo>
                    <a:pt x="3561" y="24628"/>
                  </a:lnTo>
                  <a:close/>
                </a:path>
                <a:path w="29209" h="131444">
                  <a:moveTo>
                    <a:pt x="23114" y="0"/>
                  </a:moveTo>
                  <a:lnTo>
                    <a:pt x="9398" y="0"/>
                  </a:lnTo>
                  <a:lnTo>
                    <a:pt x="3809" y="5461"/>
                  </a:lnTo>
                  <a:lnTo>
                    <a:pt x="3809" y="12318"/>
                  </a:lnTo>
                  <a:lnTo>
                    <a:pt x="3561" y="24628"/>
                  </a:lnTo>
                  <a:lnTo>
                    <a:pt x="3682" y="23622"/>
                  </a:lnTo>
                  <a:lnTo>
                    <a:pt x="28931" y="23622"/>
                  </a:lnTo>
                  <a:lnTo>
                    <a:pt x="28575" y="5461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22">
              <a:extLst>
                <a:ext uri="{FF2B5EF4-FFF2-40B4-BE49-F238E27FC236}">
                  <a16:creationId xmlns:a16="http://schemas.microsoft.com/office/drawing/2014/main" id="{4B77BDF2-8C27-F9C2-8FA1-1D4DE7FCE0A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315" y="2792857"/>
              <a:ext cx="185041" cy="267080"/>
            </a:xfrm>
            <a:prstGeom prst="rect">
              <a:avLst/>
            </a:prstGeom>
          </p:spPr>
        </p:pic>
        <p:pic>
          <p:nvPicPr>
            <p:cNvPr id="55" name="object 23">
              <a:extLst>
                <a:ext uri="{FF2B5EF4-FFF2-40B4-BE49-F238E27FC236}">
                  <a16:creationId xmlns:a16="http://schemas.microsoft.com/office/drawing/2014/main" id="{6FA29788-7134-85F0-125B-9A477ED7ED2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0813" y="2817241"/>
              <a:ext cx="260350" cy="149987"/>
            </a:xfrm>
            <a:prstGeom prst="rect">
              <a:avLst/>
            </a:prstGeom>
          </p:spPr>
        </p:pic>
        <p:pic>
          <p:nvPicPr>
            <p:cNvPr id="56" name="object 24">
              <a:extLst>
                <a:ext uri="{FF2B5EF4-FFF2-40B4-BE49-F238E27FC236}">
                  <a16:creationId xmlns:a16="http://schemas.microsoft.com/office/drawing/2014/main" id="{847A44E8-8B4A-FAA2-2E10-5B74F9DC3B8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8104" y="2727325"/>
              <a:ext cx="223773" cy="284479"/>
            </a:xfrm>
            <a:prstGeom prst="rect">
              <a:avLst/>
            </a:prstGeom>
          </p:spPr>
        </p:pic>
        <p:pic>
          <p:nvPicPr>
            <p:cNvPr id="57" name="object 25">
              <a:extLst>
                <a:ext uri="{FF2B5EF4-FFF2-40B4-BE49-F238E27FC236}">
                  <a16:creationId xmlns:a16="http://schemas.microsoft.com/office/drawing/2014/main" id="{B7301DE6-5B5D-7C55-3C39-34128CB7D4A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5498" y="2816479"/>
              <a:ext cx="260770" cy="254126"/>
            </a:xfrm>
            <a:prstGeom prst="rect">
              <a:avLst/>
            </a:prstGeom>
          </p:spPr>
        </p:pic>
        <p:pic>
          <p:nvPicPr>
            <p:cNvPr id="58" name="object 26">
              <a:extLst>
                <a:ext uri="{FF2B5EF4-FFF2-40B4-BE49-F238E27FC236}">
                  <a16:creationId xmlns:a16="http://schemas.microsoft.com/office/drawing/2014/main" id="{85B6ED16-C8E7-DA0D-82FE-1600908469A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667" y="2772156"/>
              <a:ext cx="132206" cy="15849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E1CB9A-EE84-B4E4-7978-A5F59C400063}"/>
                  </a:ext>
                </a:extLst>
              </p14:cNvPr>
              <p14:cNvContentPartPr/>
              <p14:nvPr/>
            </p14:nvContentPartPr>
            <p14:xfrm>
              <a:off x="1225800" y="1358280"/>
              <a:ext cx="7918200" cy="520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E1CB9A-EE84-B4E4-7978-A5F59C4000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6440" y="1348920"/>
                <a:ext cx="7936920" cy="522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Weird</a:t>
            </a:r>
            <a:r>
              <a:rPr cap="small" spc="260" dirty="0"/>
              <a:t> </a:t>
            </a:r>
            <a:r>
              <a:rPr cap="small" spc="50" dirty="0"/>
              <a:t>Class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88261" y="1893061"/>
            <a:ext cx="5816600" cy="2921000"/>
            <a:chOff x="1588261" y="1893061"/>
            <a:chExt cx="5816600" cy="2921000"/>
          </a:xfrm>
        </p:grpSpPr>
        <p:sp>
          <p:nvSpPr>
            <p:cNvPr id="8" name="object 8"/>
            <p:cNvSpPr/>
            <p:nvPr/>
          </p:nvSpPr>
          <p:spPr>
            <a:xfrm>
              <a:off x="1600961" y="1905761"/>
              <a:ext cx="5791200" cy="2895600"/>
            </a:xfrm>
            <a:custGeom>
              <a:avLst/>
              <a:gdLst/>
              <a:ahLst/>
              <a:cxnLst/>
              <a:rect l="l" t="t" r="r" b="b"/>
              <a:pathLst>
                <a:path w="5791200" h="2895600">
                  <a:moveTo>
                    <a:pt x="0" y="2895600"/>
                  </a:moveTo>
                  <a:lnTo>
                    <a:pt x="5791199" y="2895600"/>
                  </a:lnTo>
                  <a:lnTo>
                    <a:pt x="5791199" y="0"/>
                  </a:lnTo>
                  <a:lnTo>
                    <a:pt x="0" y="0"/>
                  </a:lnTo>
                  <a:lnTo>
                    <a:pt x="0" y="28956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6561" y="1905761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540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6692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0861" y="2274061"/>
            <a:ext cx="2311400" cy="2311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65575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6575" y="2237358"/>
            <a:ext cx="29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9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6428" y="3142869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mic Sans MS"/>
                <a:cs typeface="Comic Sans MS"/>
              </a:rPr>
              <a:t>90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8028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8721" y="5162169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Times New Roman"/>
                <a:cs typeface="Times New Roman"/>
              </a:rPr>
              <a:t>P(h|a)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9194" y="1947164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4628" y="1935607"/>
            <a:ext cx="151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oppan Bunkyu Gothic Regular"/>
                <a:cs typeface="Toppan Bunkyu Gothic Regular"/>
              </a:rPr>
              <a:t>~</a:t>
            </a:r>
            <a:r>
              <a:rPr sz="1800" spc="95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48104" y="2682367"/>
            <a:ext cx="5433060" cy="417830"/>
            <a:chOff x="1848104" y="2682367"/>
            <a:chExt cx="5433060" cy="41783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251" y="2682367"/>
              <a:ext cx="446150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40449" y="2968498"/>
              <a:ext cx="29209" cy="131445"/>
            </a:xfrm>
            <a:custGeom>
              <a:avLst/>
              <a:gdLst/>
              <a:ahLst/>
              <a:cxnLst/>
              <a:rect l="l" t="t" r="r" b="b"/>
              <a:pathLst>
                <a:path w="29209" h="131444">
                  <a:moveTo>
                    <a:pt x="26704" y="107823"/>
                  </a:moveTo>
                  <a:lnTo>
                    <a:pt x="1524" y="107823"/>
                  </a:lnTo>
                  <a:lnTo>
                    <a:pt x="0" y="123951"/>
                  </a:lnTo>
                  <a:lnTo>
                    <a:pt x="4825" y="129921"/>
                  </a:lnTo>
                  <a:lnTo>
                    <a:pt x="18287" y="131444"/>
                  </a:lnTo>
                  <a:lnTo>
                    <a:pt x="24383" y="126746"/>
                  </a:lnTo>
                  <a:lnTo>
                    <a:pt x="25273" y="120014"/>
                  </a:lnTo>
                  <a:lnTo>
                    <a:pt x="26543" y="110743"/>
                  </a:lnTo>
                  <a:lnTo>
                    <a:pt x="26670" y="109219"/>
                  </a:lnTo>
                  <a:lnTo>
                    <a:pt x="26704" y="107823"/>
                  </a:lnTo>
                  <a:close/>
                </a:path>
                <a:path w="29209" h="131444">
                  <a:moveTo>
                    <a:pt x="28931" y="23622"/>
                  </a:moveTo>
                  <a:lnTo>
                    <a:pt x="3682" y="23622"/>
                  </a:lnTo>
                  <a:lnTo>
                    <a:pt x="3555" y="24891"/>
                  </a:lnTo>
                  <a:lnTo>
                    <a:pt x="2285" y="35178"/>
                  </a:lnTo>
                  <a:lnTo>
                    <a:pt x="2158" y="85978"/>
                  </a:lnTo>
                  <a:lnTo>
                    <a:pt x="1270" y="97662"/>
                  </a:lnTo>
                  <a:lnTo>
                    <a:pt x="1396" y="109172"/>
                  </a:lnTo>
                  <a:lnTo>
                    <a:pt x="1524" y="107823"/>
                  </a:lnTo>
                  <a:lnTo>
                    <a:pt x="26704" y="107823"/>
                  </a:lnTo>
                  <a:lnTo>
                    <a:pt x="26899" y="99822"/>
                  </a:lnTo>
                  <a:lnTo>
                    <a:pt x="27017" y="98805"/>
                  </a:lnTo>
                  <a:lnTo>
                    <a:pt x="28194" y="85978"/>
                  </a:lnTo>
                  <a:lnTo>
                    <a:pt x="28067" y="37591"/>
                  </a:lnTo>
                  <a:lnTo>
                    <a:pt x="28955" y="26035"/>
                  </a:lnTo>
                  <a:lnTo>
                    <a:pt x="28931" y="23622"/>
                  </a:lnTo>
                  <a:close/>
                </a:path>
                <a:path w="29209" h="131444">
                  <a:moveTo>
                    <a:pt x="27017" y="98805"/>
                  </a:moveTo>
                  <a:lnTo>
                    <a:pt x="26924" y="99822"/>
                  </a:lnTo>
                  <a:lnTo>
                    <a:pt x="27017" y="98805"/>
                  </a:lnTo>
                  <a:close/>
                </a:path>
                <a:path w="29209" h="131444">
                  <a:moveTo>
                    <a:pt x="2158" y="84962"/>
                  </a:moveTo>
                  <a:lnTo>
                    <a:pt x="2087" y="85978"/>
                  </a:lnTo>
                  <a:lnTo>
                    <a:pt x="2158" y="84962"/>
                  </a:lnTo>
                  <a:close/>
                </a:path>
                <a:path w="29209" h="131444">
                  <a:moveTo>
                    <a:pt x="28145" y="36575"/>
                  </a:moveTo>
                  <a:lnTo>
                    <a:pt x="28076" y="37470"/>
                  </a:lnTo>
                  <a:lnTo>
                    <a:pt x="28145" y="36575"/>
                  </a:lnTo>
                  <a:close/>
                </a:path>
                <a:path w="29209" h="131444">
                  <a:moveTo>
                    <a:pt x="3561" y="24628"/>
                  </a:moveTo>
                  <a:lnTo>
                    <a:pt x="3529" y="24891"/>
                  </a:lnTo>
                  <a:lnTo>
                    <a:pt x="3561" y="24628"/>
                  </a:lnTo>
                  <a:close/>
                </a:path>
                <a:path w="29209" h="131444">
                  <a:moveTo>
                    <a:pt x="23114" y="0"/>
                  </a:moveTo>
                  <a:lnTo>
                    <a:pt x="9398" y="0"/>
                  </a:lnTo>
                  <a:lnTo>
                    <a:pt x="3809" y="5461"/>
                  </a:lnTo>
                  <a:lnTo>
                    <a:pt x="3809" y="12318"/>
                  </a:lnTo>
                  <a:lnTo>
                    <a:pt x="3561" y="24628"/>
                  </a:lnTo>
                  <a:lnTo>
                    <a:pt x="3682" y="23622"/>
                  </a:lnTo>
                  <a:lnTo>
                    <a:pt x="28931" y="23622"/>
                  </a:lnTo>
                  <a:lnTo>
                    <a:pt x="28575" y="5461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315" y="2792857"/>
              <a:ext cx="185041" cy="2670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0813" y="2817241"/>
              <a:ext cx="260350" cy="1499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8104" y="2727325"/>
              <a:ext cx="223773" cy="2844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5498" y="2816479"/>
              <a:ext cx="260770" cy="2541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667" y="2772156"/>
              <a:ext cx="132206" cy="158496"/>
            </a:xfrm>
            <a:prstGeom prst="rect">
              <a:avLst/>
            </a:prstGeom>
          </p:spPr>
        </p:pic>
      </p:grp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60" dirty="0"/>
              <a:t>Chain</a:t>
            </a:r>
            <a:r>
              <a:rPr cap="small" spc="220" dirty="0"/>
              <a:t> </a:t>
            </a:r>
            <a:r>
              <a:rPr cap="small" spc="90" dirty="0"/>
              <a:t>Rule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3240" y="1532356"/>
            <a:ext cx="7087870" cy="35972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60" dirty="0">
                <a:latin typeface="Times New Roman"/>
                <a:cs typeface="Times New Roman"/>
              </a:rPr>
              <a:t>P(X</a:t>
            </a:r>
            <a:r>
              <a:rPr sz="1950" spc="89" baseline="-21367" dirty="0">
                <a:latin typeface="Times New Roman"/>
                <a:cs typeface="Times New Roman"/>
              </a:rPr>
              <a:t>1</a:t>
            </a:r>
            <a:r>
              <a:rPr sz="2000" spc="60" dirty="0">
                <a:latin typeface="Times New Roman"/>
                <a:cs typeface="Times New Roman"/>
              </a:rPr>
              <a:t>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65480" algn="l"/>
              </a:tabLst>
            </a:pPr>
            <a:r>
              <a:rPr sz="2000" dirty="0">
                <a:latin typeface="Times New Roman"/>
                <a:cs typeface="Times New Roman"/>
              </a:rPr>
              <a:t>P(X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P(X</a:t>
            </a:r>
            <a:r>
              <a:rPr sz="1950" spc="202" baseline="-21367" dirty="0">
                <a:latin typeface="Times New Roman"/>
                <a:cs typeface="Times New Roman"/>
              </a:rPr>
              <a:t>2</a:t>
            </a:r>
            <a:r>
              <a:rPr sz="2000" spc="135" dirty="0">
                <a:latin typeface="Times New Roman"/>
                <a:cs typeface="Times New Roman"/>
              </a:rPr>
              <a:t>|X</a:t>
            </a:r>
            <a:r>
              <a:rPr sz="1950" spc="202" baseline="-21367" dirty="0">
                <a:latin typeface="Times New Roman"/>
                <a:cs typeface="Times New Roman"/>
              </a:rPr>
              <a:t>1</a:t>
            </a:r>
            <a:r>
              <a:rPr sz="2000" spc="135" dirty="0">
                <a:latin typeface="Times New Roman"/>
                <a:cs typeface="Times New Roman"/>
              </a:rPr>
              <a:t>)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P(X</a:t>
            </a:r>
            <a:r>
              <a:rPr sz="1950" spc="142" baseline="-21367" dirty="0">
                <a:latin typeface="Times New Roman"/>
                <a:cs typeface="Times New Roman"/>
              </a:rPr>
              <a:t>3</a:t>
            </a:r>
            <a:r>
              <a:rPr sz="2000" spc="95" dirty="0">
                <a:latin typeface="Times New Roman"/>
                <a:cs typeface="Times New Roman"/>
              </a:rPr>
              <a:t>|X</a:t>
            </a:r>
            <a:r>
              <a:rPr sz="1950" spc="142" baseline="-21367" dirty="0">
                <a:latin typeface="Times New Roman"/>
                <a:cs typeface="Times New Roman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,X</a:t>
            </a:r>
            <a:r>
              <a:rPr sz="1950" spc="142" baseline="-21367" dirty="0">
                <a:latin typeface="Times New Roman"/>
                <a:cs typeface="Times New Roman"/>
              </a:rPr>
              <a:t>2</a:t>
            </a:r>
            <a:r>
              <a:rPr sz="2000" spc="95" dirty="0">
                <a:latin typeface="Times New Roman"/>
                <a:cs typeface="Times New Roman"/>
              </a:rPr>
              <a:t>)…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P(X</a:t>
            </a:r>
            <a:r>
              <a:rPr sz="1950" spc="112" baseline="-21367" dirty="0">
                <a:latin typeface="Times New Roman"/>
                <a:cs typeface="Times New Roman"/>
              </a:rPr>
              <a:t>k</a:t>
            </a:r>
            <a:r>
              <a:rPr sz="1950" spc="142" baseline="-21367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|X</a:t>
            </a:r>
            <a:r>
              <a:rPr sz="1950" spc="337" baseline="-21367" dirty="0">
                <a:latin typeface="Times New Roman"/>
                <a:cs typeface="Times New Roman"/>
              </a:rPr>
              <a:t>1</a:t>
            </a:r>
            <a:r>
              <a:rPr sz="2000" spc="225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k-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860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39165" algn="l"/>
              </a:tabLst>
            </a:pPr>
            <a:r>
              <a:rPr sz="1700" spc="65" dirty="0"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15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65480" algn="l"/>
              </a:tabLst>
            </a:pPr>
            <a:r>
              <a:rPr sz="2000" dirty="0">
                <a:latin typeface="Times New Roman"/>
                <a:cs typeface="Times New Roman"/>
              </a:rPr>
              <a:t>P(X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P(X</a:t>
            </a:r>
            <a:r>
              <a:rPr sz="1950" spc="202" baseline="-21367" dirty="0">
                <a:latin typeface="Times New Roman"/>
                <a:cs typeface="Times New Roman"/>
              </a:rPr>
              <a:t>1</a:t>
            </a:r>
            <a:r>
              <a:rPr sz="2000" spc="135" dirty="0">
                <a:latin typeface="Times New Roman"/>
                <a:cs typeface="Times New Roman"/>
              </a:rPr>
              <a:t>|X</a:t>
            </a:r>
            <a:r>
              <a:rPr sz="1950" spc="202" baseline="-21367" dirty="0">
                <a:latin typeface="Times New Roman"/>
                <a:cs typeface="Times New Roman"/>
              </a:rPr>
              <a:t>2</a:t>
            </a:r>
            <a:r>
              <a:rPr sz="2000" spc="135" dirty="0">
                <a:latin typeface="Times New Roman"/>
                <a:cs typeface="Times New Roman"/>
              </a:rPr>
              <a:t>)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P(X</a:t>
            </a:r>
            <a:r>
              <a:rPr sz="1950" spc="142" baseline="-21367" dirty="0">
                <a:latin typeface="Times New Roman"/>
                <a:cs typeface="Times New Roman"/>
              </a:rPr>
              <a:t>3</a:t>
            </a:r>
            <a:r>
              <a:rPr sz="2000" spc="95" dirty="0">
                <a:latin typeface="Times New Roman"/>
                <a:cs typeface="Times New Roman"/>
              </a:rPr>
              <a:t>|X</a:t>
            </a:r>
            <a:r>
              <a:rPr sz="1950" spc="142" baseline="-21367" dirty="0">
                <a:latin typeface="Times New Roman"/>
                <a:cs typeface="Times New Roman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,X</a:t>
            </a:r>
            <a:r>
              <a:rPr sz="1950" spc="142" baseline="-21367" dirty="0">
                <a:latin typeface="Times New Roman"/>
                <a:cs typeface="Times New Roman"/>
              </a:rPr>
              <a:t>2</a:t>
            </a:r>
            <a:r>
              <a:rPr sz="2000" spc="95" dirty="0">
                <a:latin typeface="Times New Roman"/>
                <a:cs typeface="Times New Roman"/>
              </a:rPr>
              <a:t>)…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P(X</a:t>
            </a:r>
            <a:r>
              <a:rPr sz="1950" spc="112" baseline="-21367" dirty="0">
                <a:latin typeface="Times New Roman"/>
                <a:cs typeface="Times New Roman"/>
              </a:rPr>
              <a:t>k</a:t>
            </a:r>
            <a:r>
              <a:rPr sz="1950" spc="142" baseline="-21367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|X</a:t>
            </a:r>
            <a:r>
              <a:rPr sz="1950" spc="337" baseline="-21367" dirty="0">
                <a:latin typeface="Times New Roman"/>
                <a:cs typeface="Times New Roman"/>
              </a:rPr>
              <a:t>1</a:t>
            </a:r>
            <a:r>
              <a:rPr sz="2000" spc="225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k-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86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39165" algn="l"/>
              </a:tabLst>
            </a:pPr>
            <a:r>
              <a:rPr sz="1700" spc="65" dirty="0"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1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65480" algn="l"/>
              </a:tabLst>
            </a:pPr>
            <a:r>
              <a:rPr sz="2000" dirty="0">
                <a:latin typeface="Times New Roman"/>
                <a:cs typeface="Times New Roman"/>
              </a:rPr>
              <a:t>P(X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P(X</a:t>
            </a:r>
            <a:r>
              <a:rPr sz="1950" spc="202" baseline="-21367" dirty="0">
                <a:latin typeface="Times New Roman"/>
                <a:cs typeface="Times New Roman"/>
              </a:rPr>
              <a:t>3</a:t>
            </a:r>
            <a:r>
              <a:rPr sz="2000" spc="135" dirty="0">
                <a:latin typeface="Times New Roman"/>
                <a:cs typeface="Times New Roman"/>
              </a:rPr>
              <a:t>|X</a:t>
            </a:r>
            <a:r>
              <a:rPr sz="1950" spc="202" baseline="-21367" dirty="0">
                <a:latin typeface="Times New Roman"/>
                <a:cs typeface="Times New Roman"/>
              </a:rPr>
              <a:t>2</a:t>
            </a:r>
            <a:r>
              <a:rPr sz="2000" spc="135" dirty="0">
                <a:latin typeface="Times New Roman"/>
                <a:cs typeface="Times New Roman"/>
              </a:rPr>
              <a:t>)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P(X</a:t>
            </a:r>
            <a:r>
              <a:rPr sz="1950" spc="142" baseline="-21367" dirty="0">
                <a:latin typeface="Times New Roman"/>
                <a:cs typeface="Times New Roman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|X</a:t>
            </a:r>
            <a:r>
              <a:rPr sz="1950" spc="142" baseline="-21367" dirty="0">
                <a:latin typeface="Times New Roman"/>
                <a:cs typeface="Times New Roman"/>
              </a:rPr>
              <a:t>3</a:t>
            </a:r>
            <a:r>
              <a:rPr sz="2000" spc="95" dirty="0">
                <a:latin typeface="Times New Roman"/>
                <a:cs typeface="Times New Roman"/>
              </a:rPr>
              <a:t>,X</a:t>
            </a:r>
            <a:r>
              <a:rPr sz="1950" spc="142" baseline="-21367" dirty="0">
                <a:latin typeface="Times New Roman"/>
                <a:cs typeface="Times New Roman"/>
              </a:rPr>
              <a:t>2</a:t>
            </a:r>
            <a:r>
              <a:rPr sz="2000" spc="95" dirty="0">
                <a:latin typeface="Times New Roman"/>
                <a:cs typeface="Times New Roman"/>
              </a:rPr>
              <a:t>)…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P(X</a:t>
            </a:r>
            <a:r>
              <a:rPr sz="1950" spc="112" baseline="-21367" dirty="0">
                <a:latin typeface="Times New Roman"/>
                <a:cs typeface="Times New Roman"/>
              </a:rPr>
              <a:t>k</a:t>
            </a:r>
            <a:r>
              <a:rPr sz="1950" spc="142" baseline="-21367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|X</a:t>
            </a:r>
            <a:r>
              <a:rPr sz="1950" spc="337" baseline="-21367" dirty="0">
                <a:latin typeface="Times New Roman"/>
                <a:cs typeface="Times New Roman"/>
              </a:rPr>
              <a:t>1</a:t>
            </a:r>
            <a:r>
              <a:rPr sz="2000" spc="225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k-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869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39165" algn="l"/>
              </a:tabLst>
            </a:pPr>
            <a:r>
              <a:rPr sz="1700" spc="65" dirty="0"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1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65480" algn="l"/>
              </a:tabLst>
            </a:pPr>
            <a:r>
              <a:rPr sz="2000" spc="114" dirty="0">
                <a:latin typeface="Times New Roman"/>
                <a:cs typeface="Times New Roman"/>
              </a:rPr>
              <a:t>Pick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an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order,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835"/>
              </a:spcBef>
              <a:buClr>
                <a:srgbClr val="DF752E"/>
              </a:buClr>
              <a:buSzPct val="59375"/>
              <a:buFont typeface="Wingdings"/>
              <a:buChar char=""/>
              <a:tabLst>
                <a:tab pos="939165" algn="l"/>
              </a:tabLst>
            </a:pPr>
            <a:r>
              <a:rPr sz="1600" spc="100" dirty="0">
                <a:latin typeface="Times New Roman"/>
                <a:cs typeface="Times New Roman"/>
              </a:rPr>
              <a:t>P(first)P(second|first)P(third|first,second)…P(last|all_previous)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248DC2-D666-830D-1760-7B3A4520B8E2}"/>
                  </a:ext>
                </a:extLst>
              </p14:cNvPr>
              <p14:cNvContentPartPr/>
              <p14:nvPr/>
            </p14:nvContentPartPr>
            <p14:xfrm>
              <a:off x="743040" y="1314360"/>
              <a:ext cx="8058600" cy="5543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248DC2-D666-830D-1760-7B3A4520B8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680" y="1305000"/>
                <a:ext cx="8077320" cy="556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Marginal</a:t>
            </a:r>
            <a:r>
              <a:rPr cap="small" spc="250" dirty="0"/>
              <a:t> </a:t>
            </a:r>
            <a:r>
              <a:rPr cap="small" spc="185" dirty="0"/>
              <a:t>Independence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93316"/>
            <a:ext cx="7159625" cy="31565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0" dirty="0">
                <a:latin typeface="Times New Roman"/>
                <a:cs typeface="Times New Roman"/>
              </a:rPr>
              <a:t>An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event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740" dirty="0">
                <a:latin typeface="Toppan Bunkyu Gothic Regular"/>
                <a:cs typeface="Toppan Bunkyu Gothic Regular"/>
              </a:rPr>
              <a:t>α</a:t>
            </a:r>
            <a:r>
              <a:rPr sz="2000" dirty="0">
                <a:latin typeface="Toppan Bunkyu Gothic Regular"/>
                <a:cs typeface="Toppan Bunkyu Gothic Regular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b="1" spc="229" dirty="0">
                <a:latin typeface="Times New Roman"/>
                <a:cs typeface="Times New Roman"/>
              </a:rPr>
              <a:t>independent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event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5" dirty="0">
                <a:latin typeface="Toppan Bunkyu Gothic Regular"/>
                <a:cs typeface="Toppan Bunkyu Gothic Regular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denoted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P╞</a:t>
            </a:r>
            <a:endParaRPr sz="20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480"/>
              </a:spcBef>
            </a:pPr>
            <a:r>
              <a:rPr sz="2000" spc="-740" dirty="0">
                <a:latin typeface="Toppan Bunkyu Gothic Regular"/>
                <a:cs typeface="Toppan Bunkyu Gothic Regular"/>
              </a:rPr>
              <a:t>α</a:t>
            </a:r>
            <a:r>
              <a:rPr sz="2000" spc="-10" dirty="0">
                <a:latin typeface="Toppan Bunkyu Gothic Regular"/>
                <a:cs typeface="Toppan Bunkyu Gothic Regular"/>
              </a:rPr>
              <a:t> </a:t>
            </a:r>
            <a:r>
              <a:rPr sz="2000" spc="-700" dirty="0">
                <a:latin typeface="Toppan Bunkyu Gothic Regular"/>
                <a:cs typeface="Toppan Bunkyu Gothic Regular"/>
              </a:rPr>
              <a:t>⊥</a:t>
            </a:r>
            <a:r>
              <a:rPr sz="2000" spc="-20" dirty="0">
                <a:latin typeface="Toppan Bunkyu Gothic Regular"/>
                <a:cs typeface="Toppan Bunkyu Gothic Regular"/>
              </a:rPr>
              <a:t> </a:t>
            </a:r>
            <a:r>
              <a:rPr sz="2000" spc="-434" dirty="0">
                <a:latin typeface="Toppan Bunkyu Gothic Regular"/>
                <a:cs typeface="Toppan Bunkyu Gothic Regular"/>
              </a:rPr>
              <a:t>β</a:t>
            </a:r>
            <a:r>
              <a:rPr sz="2000" spc="-434" dirty="0">
                <a:latin typeface="Times New Roman"/>
                <a:cs typeface="Times New Roman"/>
              </a:rPr>
              <a:t>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if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9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-90" dirty="0">
                <a:latin typeface="Times New Roman"/>
                <a:cs typeface="Times New Roman"/>
              </a:rPr>
              <a:t>P(</a:t>
            </a:r>
            <a:r>
              <a:rPr sz="1800" spc="-90" dirty="0">
                <a:latin typeface="Toppan Bunkyu Gothic Regular"/>
                <a:cs typeface="Toppan Bunkyu Gothic Regular"/>
              </a:rPr>
              <a:t>α</a:t>
            </a:r>
            <a:r>
              <a:rPr sz="1800" spc="-90" dirty="0">
                <a:latin typeface="Times New Roman"/>
                <a:cs typeface="Times New Roman"/>
              </a:rPr>
              <a:t>|</a:t>
            </a:r>
            <a:r>
              <a:rPr sz="1800" spc="-90" dirty="0">
                <a:latin typeface="Toppan Bunkyu Gothic Regular"/>
                <a:cs typeface="Toppan Bunkyu Gothic Regular"/>
              </a:rPr>
              <a:t>β</a:t>
            </a:r>
            <a:r>
              <a:rPr sz="1800" spc="-90" dirty="0">
                <a:latin typeface="Times New Roman"/>
                <a:cs typeface="Times New Roman"/>
              </a:rPr>
              <a:t>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P(</a:t>
            </a:r>
            <a:r>
              <a:rPr sz="1800" spc="-70" dirty="0">
                <a:latin typeface="Toppan Bunkyu Gothic Regular"/>
                <a:cs typeface="Toppan Bunkyu Gothic Regular"/>
              </a:rPr>
              <a:t>α</a:t>
            </a:r>
            <a:r>
              <a:rPr sz="1800" spc="-70" dirty="0">
                <a:latin typeface="Times New Roman"/>
                <a:cs typeface="Times New Roman"/>
              </a:rPr>
              <a:t>),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6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-170" dirty="0">
                <a:latin typeface="Times New Roman"/>
                <a:cs typeface="Times New Roman"/>
              </a:rPr>
              <a:t>P(</a:t>
            </a:r>
            <a:r>
              <a:rPr sz="1800" spc="-170" dirty="0">
                <a:latin typeface="Toppan Bunkyu Gothic Regular"/>
                <a:cs typeface="Toppan Bunkyu Gothic Regular"/>
              </a:rPr>
              <a:t>β</a:t>
            </a:r>
            <a:r>
              <a:rPr sz="1800" spc="-170" dirty="0">
                <a:latin typeface="Times New Roman"/>
                <a:cs typeface="Times New Roman"/>
              </a:rPr>
              <a:t>)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0</a:t>
            </a:r>
            <a:endParaRPr sz="18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5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5" dirty="0">
                <a:latin typeface="Times New Roman"/>
                <a:cs typeface="Times New Roman"/>
              </a:rPr>
              <a:t>Proposition: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distribution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P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satisfies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740" dirty="0">
                <a:latin typeface="Toppan Bunkyu Gothic Regular"/>
                <a:cs typeface="Toppan Bunkyu Gothic Regular"/>
              </a:rPr>
              <a:t>α</a:t>
            </a:r>
            <a:r>
              <a:rPr sz="2000" dirty="0">
                <a:latin typeface="Toppan Bunkyu Gothic Regular"/>
                <a:cs typeface="Toppan Bunkyu Gothic Regular"/>
              </a:rPr>
              <a:t> </a:t>
            </a:r>
            <a:r>
              <a:rPr sz="2000" spc="-700" dirty="0">
                <a:latin typeface="Toppan Bunkyu Gothic Regular"/>
                <a:cs typeface="Toppan Bunkyu Gothic Regular"/>
              </a:rPr>
              <a:t>⊥</a:t>
            </a:r>
            <a:r>
              <a:rPr sz="2000" spc="-5" dirty="0">
                <a:latin typeface="Toppan Bunkyu Gothic Regular"/>
                <a:cs typeface="Toppan Bunkyu Gothic Regular"/>
              </a:rPr>
              <a:t> 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10" dirty="0">
                <a:latin typeface="Toppan Bunkyu Gothic Regular"/>
                <a:cs typeface="Toppan Bunkyu Gothic Regular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only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if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9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-100" dirty="0">
                <a:latin typeface="Times New Roman"/>
                <a:cs typeface="Times New Roman"/>
              </a:rPr>
              <a:t>P(</a:t>
            </a:r>
            <a:r>
              <a:rPr sz="1800" spc="-100" dirty="0">
                <a:latin typeface="Toppan Bunkyu Gothic Regular"/>
                <a:cs typeface="Toppan Bunkyu Gothic Regular"/>
              </a:rPr>
              <a:t>α</a:t>
            </a:r>
            <a:r>
              <a:rPr sz="1800" spc="-100" dirty="0">
                <a:latin typeface="Times New Roman"/>
                <a:cs typeface="Times New Roman"/>
              </a:rPr>
              <a:t>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20" dirty="0">
                <a:latin typeface="Toppan Bunkyu Gothic Regular"/>
                <a:cs typeface="Toppan Bunkyu Gothic Regular"/>
              </a:rPr>
              <a:t>β</a:t>
            </a:r>
            <a:r>
              <a:rPr sz="1800" spc="-420" dirty="0">
                <a:latin typeface="Times New Roman"/>
                <a:cs typeface="Times New Roman"/>
              </a:rPr>
              <a:t>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P(</a:t>
            </a:r>
            <a:r>
              <a:rPr sz="1800" spc="-105" dirty="0">
                <a:latin typeface="Toppan Bunkyu Gothic Regular"/>
                <a:cs typeface="Toppan Bunkyu Gothic Regular"/>
              </a:rPr>
              <a:t>α</a:t>
            </a:r>
            <a:r>
              <a:rPr sz="1800" spc="-105" dirty="0">
                <a:latin typeface="Times New Roman"/>
                <a:cs typeface="Times New Roman"/>
              </a:rPr>
              <a:t>)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P(</a:t>
            </a:r>
            <a:r>
              <a:rPr sz="1800" spc="-20" dirty="0">
                <a:latin typeface="Toppan Bunkyu Gothic Regular"/>
                <a:cs typeface="Toppan Bunkyu Gothic Regular"/>
              </a:rPr>
              <a:t>β</a:t>
            </a:r>
            <a:r>
              <a:rPr sz="1800" spc="-20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30"/>
              </a:spcBef>
              <a:buClr>
                <a:srgbClr val="FD8537"/>
              </a:buClr>
              <a:buSzPct val="79411"/>
              <a:buFont typeface="Wingdings 2"/>
              <a:buChar char=""/>
              <a:tabLst>
                <a:tab pos="652780" algn="l"/>
              </a:tabLst>
            </a:pP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Can</a:t>
            </a:r>
            <a:r>
              <a:rPr sz="17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17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prove</a:t>
            </a:r>
            <a:r>
              <a:rPr sz="17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spc="-25" dirty="0">
                <a:solidFill>
                  <a:srgbClr val="FF0000"/>
                </a:solidFill>
                <a:latin typeface="Comic Sans MS"/>
                <a:cs typeface="Comic Sans MS"/>
              </a:rPr>
              <a:t>it?</a:t>
            </a:r>
            <a:endParaRPr sz="1700" dirty="0">
              <a:latin typeface="Comic Sans MS"/>
              <a:cs typeface="Comic Sans MS"/>
            </a:endParaRPr>
          </a:p>
          <a:p>
            <a:pPr marL="286385" indent="-273685">
              <a:lnSpc>
                <a:spcPct val="100000"/>
              </a:lnSpc>
              <a:spcBef>
                <a:spcPts val="103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  <a:tab pos="3197860" algn="l"/>
              </a:tabLst>
            </a:pPr>
            <a:r>
              <a:rPr sz="2000" spc="95" dirty="0">
                <a:latin typeface="Times New Roman"/>
                <a:cs typeface="Times New Roman"/>
              </a:rPr>
              <a:t>Corollary: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740" dirty="0">
                <a:latin typeface="Toppan Bunkyu Gothic Regular"/>
                <a:cs typeface="Toppan Bunkyu Gothic Regular"/>
              </a:rPr>
              <a:t>α</a:t>
            </a:r>
            <a:r>
              <a:rPr sz="2000" spc="-5" dirty="0">
                <a:latin typeface="Toppan Bunkyu Gothic Regular"/>
                <a:cs typeface="Toppan Bunkyu Gothic Regular"/>
              </a:rPr>
              <a:t> </a:t>
            </a:r>
            <a:r>
              <a:rPr sz="2000" spc="-700" dirty="0">
                <a:latin typeface="Toppan Bunkyu Gothic Regular"/>
                <a:cs typeface="Toppan Bunkyu Gothic Regular"/>
              </a:rPr>
              <a:t>⊥</a:t>
            </a:r>
            <a:r>
              <a:rPr sz="2000" spc="-10" dirty="0">
                <a:latin typeface="Toppan Bunkyu Gothic Regular"/>
                <a:cs typeface="Toppan Bunkyu Gothic Regular"/>
              </a:rPr>
              <a:t> 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-15" dirty="0">
                <a:latin typeface="Toppan Bunkyu Gothic Regular"/>
                <a:cs typeface="Toppan Bunkyu Gothic Regular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implies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-20" dirty="0">
                <a:latin typeface="Toppan Bunkyu Gothic Regular"/>
                <a:cs typeface="Toppan Bunkyu Gothic Regular"/>
              </a:rPr>
              <a:t> </a:t>
            </a:r>
            <a:r>
              <a:rPr sz="2000" spc="-700" dirty="0">
                <a:latin typeface="Toppan Bunkyu Gothic Regular"/>
                <a:cs typeface="Toppan Bunkyu Gothic Regular"/>
              </a:rPr>
              <a:t>⊥</a:t>
            </a:r>
            <a:r>
              <a:rPr sz="2000" spc="-20" dirty="0">
                <a:latin typeface="Toppan Bunkyu Gothic Regular"/>
                <a:cs typeface="Toppan Bunkyu Gothic Regular"/>
              </a:rPr>
              <a:t> </a:t>
            </a:r>
            <a:r>
              <a:rPr sz="2000" spc="-790" dirty="0">
                <a:latin typeface="Toppan Bunkyu Gothic Regular"/>
                <a:cs typeface="Toppan Bunkyu Gothic Regular"/>
              </a:rPr>
              <a:t>α</a:t>
            </a:r>
            <a:endParaRPr sz="2000" dirty="0">
              <a:latin typeface="Toppan Bunkyu Gothic Regular"/>
              <a:cs typeface="Toppan Bunkyu Gothic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Marginal</a:t>
            </a:r>
            <a:r>
              <a:rPr cap="small" spc="250" dirty="0"/>
              <a:t> </a:t>
            </a:r>
            <a:r>
              <a:rPr cap="small" spc="185" dirty="0"/>
              <a:t>Independence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5975" y="4220083"/>
            <a:ext cx="1614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8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X</a:t>
            </a:r>
            <a:r>
              <a:rPr sz="2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98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⊥</a:t>
            </a:r>
            <a:r>
              <a:rPr sz="2800" spc="5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omic Sans MS"/>
                <a:cs typeface="Comic Sans MS"/>
              </a:rPr>
              <a:t>Y?</a:t>
            </a:r>
            <a:endParaRPr sz="280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50" y="1974850"/>
          <a:ext cx="746760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P(X,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176CC4-0C0C-D601-ED41-F787A12B7329}"/>
                  </a:ext>
                </a:extLst>
              </p14:cNvPr>
              <p14:cNvContentPartPr/>
              <p14:nvPr/>
            </p14:nvContentPartPr>
            <p14:xfrm>
              <a:off x="1054080" y="25560"/>
              <a:ext cx="7957080" cy="676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176CC4-0C0C-D601-ED41-F787A12B7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720" y="16200"/>
                <a:ext cx="7975800" cy="678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Conditional</a:t>
            </a:r>
            <a:r>
              <a:rPr cap="small" spc="210" dirty="0"/>
              <a:t> </a:t>
            </a:r>
            <a:r>
              <a:rPr cap="small" spc="180" dirty="0"/>
              <a:t>Independence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85" dirty="0"/>
              <a:t>Two</a:t>
            </a:r>
            <a:r>
              <a:rPr spc="75" dirty="0"/>
              <a:t> </a:t>
            </a:r>
            <a:r>
              <a:rPr spc="165" dirty="0"/>
              <a:t>events</a:t>
            </a:r>
            <a:r>
              <a:rPr spc="85" dirty="0"/>
              <a:t> </a:t>
            </a:r>
            <a:r>
              <a:rPr spc="215" dirty="0"/>
              <a:t>are</a:t>
            </a:r>
            <a:r>
              <a:rPr spc="75" dirty="0"/>
              <a:t> </a:t>
            </a:r>
            <a:r>
              <a:rPr spc="180" dirty="0"/>
              <a:t>independent</a:t>
            </a:r>
            <a:r>
              <a:rPr spc="45" dirty="0"/>
              <a:t> </a:t>
            </a:r>
            <a:r>
              <a:rPr spc="125" dirty="0"/>
              <a:t>given</a:t>
            </a:r>
            <a:r>
              <a:rPr spc="75" dirty="0"/>
              <a:t> </a:t>
            </a:r>
            <a:r>
              <a:rPr spc="200" dirty="0"/>
              <a:t>another</a:t>
            </a:r>
            <a:r>
              <a:rPr spc="75" dirty="0"/>
              <a:t> </a:t>
            </a:r>
            <a:r>
              <a:rPr spc="150" dirty="0"/>
              <a:t>event</a:t>
            </a:r>
          </a:p>
          <a:p>
            <a:pPr marL="286385" marR="62547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30" dirty="0"/>
              <a:t>An</a:t>
            </a:r>
            <a:r>
              <a:rPr spc="70" dirty="0"/>
              <a:t> </a:t>
            </a:r>
            <a:r>
              <a:rPr spc="170" dirty="0"/>
              <a:t>event</a:t>
            </a:r>
            <a:r>
              <a:rPr spc="60" dirty="0"/>
              <a:t> </a:t>
            </a:r>
            <a:r>
              <a:rPr spc="-890" dirty="0">
                <a:latin typeface="Toppan Bunkyu Gothic Regular"/>
                <a:cs typeface="Toppan Bunkyu Gothic Regular"/>
              </a:rPr>
              <a:t>α</a:t>
            </a:r>
            <a:r>
              <a:rPr spc="5" dirty="0">
                <a:latin typeface="Toppan Bunkyu Gothic Regular"/>
                <a:cs typeface="Toppan Bunkyu Gothic Regular"/>
              </a:rPr>
              <a:t> </a:t>
            </a:r>
            <a:r>
              <a:rPr spc="125" dirty="0"/>
              <a:t>is</a:t>
            </a:r>
            <a:r>
              <a:rPr spc="55" dirty="0"/>
              <a:t> </a:t>
            </a:r>
            <a:r>
              <a:rPr b="1" spc="270" dirty="0">
                <a:latin typeface="Times New Roman"/>
                <a:cs typeface="Times New Roman"/>
              </a:rPr>
              <a:t>independent</a:t>
            </a:r>
            <a:r>
              <a:rPr b="1" spc="7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spc="160" dirty="0"/>
              <a:t>event</a:t>
            </a:r>
            <a:r>
              <a:rPr spc="65" dirty="0"/>
              <a:t> </a:t>
            </a:r>
            <a:r>
              <a:rPr spc="-1105" dirty="0">
                <a:latin typeface="Toppan Bunkyu Gothic Regular"/>
                <a:cs typeface="Toppan Bunkyu Gothic Regular"/>
              </a:rPr>
              <a:t>β</a:t>
            </a:r>
            <a:r>
              <a:rPr spc="-5" dirty="0">
                <a:latin typeface="Toppan Bunkyu Gothic Regular"/>
                <a:cs typeface="Toppan Bunkyu Gothic Regular"/>
              </a:rPr>
              <a:t> </a:t>
            </a:r>
            <a:r>
              <a:rPr spc="100" dirty="0"/>
              <a:t>given </a:t>
            </a:r>
            <a:r>
              <a:rPr spc="170" dirty="0"/>
              <a:t>event</a:t>
            </a:r>
            <a:r>
              <a:rPr spc="55" dirty="0"/>
              <a:t> </a:t>
            </a:r>
            <a:r>
              <a:rPr spc="-1420" dirty="0">
                <a:latin typeface="Toppan Bunkyu Gothic Regular"/>
                <a:cs typeface="Toppan Bunkyu Gothic Regular"/>
              </a:rPr>
              <a:t>γ</a:t>
            </a:r>
            <a:r>
              <a:rPr dirty="0">
                <a:latin typeface="Toppan Bunkyu Gothic Regular"/>
                <a:cs typeface="Toppan Bunkyu Gothic Regular"/>
              </a:rPr>
              <a:t> </a:t>
            </a:r>
            <a:r>
              <a:rPr spc="175" dirty="0"/>
              <a:t>in</a:t>
            </a:r>
            <a:r>
              <a:rPr spc="65" dirty="0"/>
              <a:t> </a:t>
            </a:r>
            <a:r>
              <a:rPr spc="160" dirty="0"/>
              <a:t>P,</a:t>
            </a:r>
            <a:r>
              <a:rPr spc="50" dirty="0"/>
              <a:t> </a:t>
            </a:r>
            <a:r>
              <a:rPr spc="155" dirty="0"/>
              <a:t>denoted</a:t>
            </a:r>
            <a:r>
              <a:rPr spc="65" dirty="0"/>
              <a:t> </a:t>
            </a:r>
            <a:r>
              <a:rPr spc="215" dirty="0"/>
              <a:t>as</a:t>
            </a:r>
            <a:r>
              <a:rPr spc="65" dirty="0"/>
              <a:t> </a:t>
            </a:r>
            <a:r>
              <a:rPr spc="130" dirty="0"/>
              <a:t>P╞</a:t>
            </a:r>
            <a:r>
              <a:rPr spc="5" dirty="0"/>
              <a:t> </a:t>
            </a:r>
            <a:r>
              <a:rPr spc="-445" dirty="0"/>
              <a:t>(</a:t>
            </a:r>
            <a:r>
              <a:rPr spc="-445" dirty="0">
                <a:latin typeface="Toppan Bunkyu Gothic Regular"/>
                <a:cs typeface="Toppan Bunkyu Gothic Regular"/>
              </a:rPr>
              <a:t>α</a:t>
            </a:r>
            <a:r>
              <a:rPr spc="-15" dirty="0">
                <a:latin typeface="Toppan Bunkyu Gothic Regular"/>
                <a:cs typeface="Toppan Bunkyu Gothic Regular"/>
              </a:rPr>
              <a:t> </a:t>
            </a:r>
            <a:r>
              <a:rPr spc="-840" dirty="0">
                <a:latin typeface="Toppan Bunkyu Gothic Regular"/>
                <a:cs typeface="Toppan Bunkyu Gothic Regular"/>
              </a:rPr>
              <a:t>⊥</a:t>
            </a:r>
            <a:r>
              <a:rPr spc="-20" dirty="0">
                <a:latin typeface="Toppan Bunkyu Gothic Regular"/>
                <a:cs typeface="Toppan Bunkyu Gothic Regular"/>
              </a:rPr>
              <a:t> </a:t>
            </a:r>
            <a:r>
              <a:rPr spc="-1105" dirty="0">
                <a:latin typeface="Toppan Bunkyu Gothic Regular"/>
                <a:cs typeface="Toppan Bunkyu Gothic Regular"/>
              </a:rPr>
              <a:t>β</a:t>
            </a:r>
            <a:r>
              <a:rPr spc="-5" dirty="0">
                <a:latin typeface="Toppan Bunkyu Gothic Regular"/>
                <a:cs typeface="Toppan Bunkyu Gothic Regular"/>
              </a:rPr>
              <a:t> </a:t>
            </a:r>
            <a:r>
              <a:rPr spc="969" dirty="0"/>
              <a:t>|</a:t>
            </a:r>
            <a:r>
              <a:rPr spc="60" dirty="0"/>
              <a:t> </a:t>
            </a:r>
            <a:r>
              <a:rPr spc="-455" dirty="0">
                <a:latin typeface="Toppan Bunkyu Gothic Regular"/>
                <a:cs typeface="Toppan Bunkyu Gothic Regular"/>
              </a:rPr>
              <a:t>γ</a:t>
            </a:r>
            <a:r>
              <a:rPr spc="-455" dirty="0"/>
              <a:t>),</a:t>
            </a:r>
            <a:r>
              <a:rPr spc="60" dirty="0"/>
              <a:t> </a:t>
            </a:r>
            <a:r>
              <a:rPr spc="-25" dirty="0"/>
              <a:t>if</a:t>
            </a:r>
          </a:p>
          <a:p>
            <a:pPr marL="652780" lvl="1" indent="-274320">
              <a:lnSpc>
                <a:spcPct val="100000"/>
              </a:lnSpc>
              <a:spcBef>
                <a:spcPts val="1025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-90" dirty="0">
                <a:latin typeface="Times New Roman"/>
                <a:cs typeface="Times New Roman"/>
              </a:rPr>
              <a:t>P(</a:t>
            </a:r>
            <a:r>
              <a:rPr sz="2000" spc="-90" dirty="0">
                <a:latin typeface="Toppan Bunkyu Gothic Regular"/>
                <a:cs typeface="Toppan Bunkyu Gothic Regular"/>
              </a:rPr>
              <a:t>α</a:t>
            </a:r>
            <a:r>
              <a:rPr sz="2000" spc="-90" dirty="0">
                <a:latin typeface="Times New Roman"/>
                <a:cs typeface="Times New Roman"/>
              </a:rPr>
              <a:t>|</a:t>
            </a:r>
            <a:r>
              <a:rPr sz="2000" spc="-90" dirty="0">
                <a:latin typeface="Toppan Bunkyu Gothic Regular"/>
                <a:cs typeface="Toppan Bunkyu Gothic Regular"/>
              </a:rPr>
              <a:t>β</a:t>
            </a:r>
            <a:r>
              <a:rPr sz="2000" spc="-90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90" dirty="0">
                <a:latin typeface="Toppan Bunkyu Gothic Regular"/>
                <a:cs typeface="Toppan Bunkyu Gothic Regular"/>
              </a:rPr>
              <a:t>γ</a:t>
            </a:r>
            <a:r>
              <a:rPr sz="2000" spc="-590" dirty="0">
                <a:latin typeface="Times New Roman"/>
                <a:cs typeface="Times New Roman"/>
              </a:rPr>
              <a:t>)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P(</a:t>
            </a:r>
            <a:r>
              <a:rPr sz="2000" spc="70" dirty="0">
                <a:latin typeface="Toppan Bunkyu Gothic Regular"/>
                <a:cs typeface="Toppan Bunkyu Gothic Regular"/>
              </a:rPr>
              <a:t>α</a:t>
            </a:r>
            <a:r>
              <a:rPr sz="2000" spc="70" dirty="0">
                <a:latin typeface="Times New Roman"/>
                <a:cs typeface="Times New Roman"/>
              </a:rPr>
              <a:t>|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380" dirty="0">
                <a:latin typeface="Toppan Bunkyu Gothic Regular"/>
                <a:cs typeface="Toppan Bunkyu Gothic Regular"/>
              </a:rPr>
              <a:t>γ</a:t>
            </a:r>
            <a:r>
              <a:rPr sz="2000" spc="-380" dirty="0">
                <a:latin typeface="Times New Roman"/>
                <a:cs typeface="Times New Roman"/>
              </a:rPr>
              <a:t>),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or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-170" dirty="0">
                <a:latin typeface="Times New Roman"/>
                <a:cs typeface="Times New Roman"/>
              </a:rPr>
              <a:t>P(</a:t>
            </a:r>
            <a:r>
              <a:rPr sz="2000" spc="-170" dirty="0">
                <a:latin typeface="Toppan Bunkyu Gothic Regular"/>
                <a:cs typeface="Toppan Bunkyu Gothic Regular"/>
              </a:rPr>
              <a:t>β</a:t>
            </a:r>
            <a:r>
              <a:rPr sz="2000" spc="-170" dirty="0">
                <a:latin typeface="Times New Roman"/>
                <a:cs typeface="Times New Roman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90" dirty="0">
                <a:latin typeface="Toppan Bunkyu Gothic Regular"/>
                <a:cs typeface="Toppan Bunkyu Gothic Regular"/>
              </a:rPr>
              <a:t>γ</a:t>
            </a:r>
            <a:r>
              <a:rPr sz="2000" spc="-590" dirty="0">
                <a:latin typeface="Times New Roman"/>
                <a:cs typeface="Times New Roman"/>
              </a:rPr>
              <a:t>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  <a:p>
            <a:pPr marL="286385" marR="17780" indent="-274320">
              <a:lnSpc>
                <a:spcPct val="120000"/>
              </a:lnSpc>
              <a:spcBef>
                <a:spcPts val="5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25" dirty="0"/>
              <a:t>Proposition:</a:t>
            </a:r>
            <a:r>
              <a:rPr spc="50" dirty="0"/>
              <a:t> </a:t>
            </a:r>
            <a:r>
              <a:rPr dirty="0"/>
              <a:t>A</a:t>
            </a:r>
            <a:r>
              <a:rPr spc="80" dirty="0"/>
              <a:t> </a:t>
            </a:r>
            <a:r>
              <a:rPr spc="165" dirty="0"/>
              <a:t>distribution</a:t>
            </a:r>
            <a:r>
              <a:rPr spc="50" dirty="0"/>
              <a:t> </a:t>
            </a:r>
            <a:r>
              <a:rPr spc="250" dirty="0"/>
              <a:t>P</a:t>
            </a:r>
            <a:r>
              <a:rPr spc="70" dirty="0"/>
              <a:t> </a:t>
            </a:r>
            <a:r>
              <a:rPr spc="145" dirty="0"/>
              <a:t>satisfies</a:t>
            </a:r>
            <a:r>
              <a:rPr spc="35" dirty="0"/>
              <a:t> </a:t>
            </a:r>
            <a:r>
              <a:rPr spc="-890" dirty="0">
                <a:latin typeface="Toppan Bunkyu Gothic Regular"/>
                <a:cs typeface="Toppan Bunkyu Gothic Regular"/>
              </a:rPr>
              <a:t>α</a:t>
            </a:r>
            <a:r>
              <a:rPr dirty="0">
                <a:latin typeface="Toppan Bunkyu Gothic Regular"/>
                <a:cs typeface="Toppan Bunkyu Gothic Regular"/>
              </a:rPr>
              <a:t> </a:t>
            </a:r>
            <a:r>
              <a:rPr spc="-840" dirty="0">
                <a:latin typeface="Toppan Bunkyu Gothic Regular"/>
                <a:cs typeface="Toppan Bunkyu Gothic Regular"/>
              </a:rPr>
              <a:t>⊥</a:t>
            </a:r>
            <a:r>
              <a:rPr spc="-5" dirty="0">
                <a:latin typeface="Toppan Bunkyu Gothic Regular"/>
                <a:cs typeface="Toppan Bunkyu Gothic Regular"/>
              </a:rPr>
              <a:t> </a:t>
            </a:r>
            <a:r>
              <a:rPr spc="-1105" dirty="0">
                <a:latin typeface="Toppan Bunkyu Gothic Regular"/>
                <a:cs typeface="Toppan Bunkyu Gothic Regular"/>
              </a:rPr>
              <a:t>β</a:t>
            </a:r>
            <a:r>
              <a:rPr dirty="0">
                <a:latin typeface="Toppan Bunkyu Gothic Regular"/>
                <a:cs typeface="Toppan Bunkyu Gothic Regular"/>
              </a:rPr>
              <a:t> </a:t>
            </a:r>
            <a:r>
              <a:rPr spc="969" dirty="0"/>
              <a:t>|</a:t>
            </a:r>
            <a:r>
              <a:rPr spc="70" dirty="0"/>
              <a:t> </a:t>
            </a:r>
            <a:r>
              <a:rPr spc="-1420" dirty="0">
                <a:latin typeface="Toppan Bunkyu Gothic Regular"/>
                <a:cs typeface="Toppan Bunkyu Gothic Regular"/>
              </a:rPr>
              <a:t>γ</a:t>
            </a:r>
            <a:r>
              <a:rPr spc="10" dirty="0">
                <a:latin typeface="Toppan Bunkyu Gothic Regular"/>
                <a:cs typeface="Toppan Bunkyu Gothic Regular"/>
              </a:rPr>
              <a:t> </a:t>
            </a:r>
            <a:r>
              <a:rPr spc="-25" dirty="0"/>
              <a:t>if </a:t>
            </a:r>
            <a:r>
              <a:rPr spc="225" dirty="0"/>
              <a:t>and</a:t>
            </a:r>
            <a:r>
              <a:rPr spc="70" dirty="0"/>
              <a:t> </a:t>
            </a:r>
            <a:r>
              <a:rPr spc="100" dirty="0"/>
              <a:t>only</a:t>
            </a:r>
            <a:r>
              <a:rPr spc="65" dirty="0"/>
              <a:t> </a:t>
            </a:r>
            <a:r>
              <a:rPr spc="-25" dirty="0"/>
              <a:t>if</a:t>
            </a:r>
          </a:p>
          <a:p>
            <a:pPr marL="652780" lvl="1" indent="-274320">
              <a:lnSpc>
                <a:spcPct val="100000"/>
              </a:lnSpc>
              <a:spcBef>
                <a:spcPts val="1025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-105" dirty="0">
                <a:latin typeface="Times New Roman"/>
                <a:cs typeface="Times New Roman"/>
              </a:rPr>
              <a:t>P(</a:t>
            </a:r>
            <a:r>
              <a:rPr sz="2000" spc="-105" dirty="0">
                <a:latin typeface="Toppan Bunkyu Gothic Regular"/>
                <a:cs typeface="Toppan Bunkyu Gothic Regular"/>
              </a:rPr>
              <a:t>α</a:t>
            </a:r>
            <a:r>
              <a:rPr sz="2000" spc="-105" dirty="0">
                <a:latin typeface="Times New Roman"/>
                <a:cs typeface="Times New Roman"/>
              </a:rPr>
              <a:t>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-15" dirty="0">
                <a:latin typeface="Toppan Bunkyu Gothic Regular"/>
                <a:cs typeface="Toppan Bunkyu Gothic Regular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90" dirty="0">
                <a:latin typeface="Toppan Bunkyu Gothic Regular"/>
                <a:cs typeface="Toppan Bunkyu Gothic Regular"/>
              </a:rPr>
              <a:t>γ</a:t>
            </a:r>
            <a:r>
              <a:rPr sz="2000" spc="-590" dirty="0">
                <a:latin typeface="Times New Roman"/>
                <a:cs typeface="Times New Roman"/>
              </a:rPr>
              <a:t>)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P(</a:t>
            </a:r>
            <a:r>
              <a:rPr sz="2000" spc="70" dirty="0">
                <a:latin typeface="Toppan Bunkyu Gothic Regular"/>
                <a:cs typeface="Toppan Bunkyu Gothic Regular"/>
              </a:rPr>
              <a:t>α</a:t>
            </a:r>
            <a:r>
              <a:rPr sz="2000" spc="70" dirty="0">
                <a:latin typeface="Times New Roman"/>
                <a:cs typeface="Times New Roman"/>
              </a:rPr>
              <a:t>|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90" dirty="0">
                <a:latin typeface="Toppan Bunkyu Gothic Regular"/>
                <a:cs typeface="Toppan Bunkyu Gothic Regular"/>
              </a:rPr>
              <a:t>γ</a:t>
            </a:r>
            <a:r>
              <a:rPr sz="2000" spc="-590" dirty="0">
                <a:latin typeface="Times New Roman"/>
                <a:cs typeface="Times New Roman"/>
              </a:rPr>
              <a:t>)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</a:t>
            </a:r>
            <a:r>
              <a:rPr sz="2000" dirty="0">
                <a:latin typeface="Toppan Bunkyu Gothic Regular"/>
                <a:cs typeface="Toppan Bunkyu Gothic Regular"/>
              </a:rPr>
              <a:t>β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615" dirty="0">
                <a:latin typeface="Toppan Bunkyu Gothic Regular"/>
                <a:cs typeface="Toppan Bunkyu Gothic Regular"/>
              </a:rPr>
              <a:t>γ</a:t>
            </a:r>
            <a:r>
              <a:rPr sz="2000" spc="-61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9C7DE0-9217-7A18-3FB0-F749F4512B0C}"/>
                  </a:ext>
                </a:extLst>
              </p14:cNvPr>
              <p14:cNvContentPartPr/>
              <p14:nvPr/>
            </p14:nvContentPartPr>
            <p14:xfrm>
              <a:off x="1009800" y="4508280"/>
              <a:ext cx="6338160" cy="216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9C7DE0-9217-7A18-3FB0-F749F4512B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40" y="4498920"/>
                <a:ext cx="6356880" cy="218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5" dirty="0"/>
              <a:t>Number</a:t>
            </a:r>
            <a:r>
              <a:rPr cap="small" spc="240" dirty="0"/>
              <a:t> </a:t>
            </a:r>
            <a:r>
              <a:rPr cap="small" spc="195" dirty="0"/>
              <a:t>of</a:t>
            </a:r>
            <a:r>
              <a:rPr cap="small" spc="245" dirty="0"/>
              <a:t> </a:t>
            </a:r>
            <a:r>
              <a:rPr cap="small" spc="110" dirty="0"/>
              <a:t>Parameters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508887"/>
            <a:ext cx="6657975" cy="44005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0" dirty="0">
                <a:latin typeface="Times New Roman"/>
                <a:cs typeface="Times New Roman"/>
              </a:rPr>
              <a:t>Assuming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everything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50" dirty="0">
                <a:latin typeface="Times New Roman"/>
                <a:cs typeface="Times New Roman"/>
              </a:rPr>
              <a:t>P(X</a:t>
            </a:r>
            <a:r>
              <a:rPr sz="2400" spc="75" baseline="-20833" dirty="0">
                <a:latin typeface="Times New Roman"/>
                <a:cs typeface="Times New Roman"/>
              </a:rPr>
              <a:t>1</a:t>
            </a:r>
            <a:r>
              <a:rPr sz="2400" spc="50" dirty="0">
                <a:latin typeface="Times New Roman"/>
                <a:cs typeface="Times New Roman"/>
              </a:rPr>
              <a:t>)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65" dirty="0">
                <a:latin typeface="Times New Roman"/>
                <a:cs typeface="Times New Roman"/>
              </a:rPr>
              <a:t>P(X</a:t>
            </a:r>
            <a:r>
              <a:rPr sz="2400" spc="97" baseline="-20833" dirty="0">
                <a:latin typeface="Times New Roman"/>
                <a:cs typeface="Times New Roman"/>
              </a:rPr>
              <a:t>1</a:t>
            </a:r>
            <a:r>
              <a:rPr sz="2400" spc="65" dirty="0">
                <a:latin typeface="Times New Roman"/>
                <a:cs typeface="Times New Roman"/>
              </a:rPr>
              <a:t>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20833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80" dirty="0">
                <a:latin typeface="Times New Roman"/>
                <a:cs typeface="Times New Roman"/>
              </a:rPr>
              <a:t>2</a:t>
            </a:r>
            <a:r>
              <a:rPr sz="2100" spc="120" baseline="25793" dirty="0">
                <a:latin typeface="Times New Roman"/>
                <a:cs typeface="Times New Roman"/>
              </a:rPr>
              <a:t>n</a:t>
            </a:r>
            <a:r>
              <a:rPr sz="2100" spc="80" dirty="0">
                <a:latin typeface="Times New Roman"/>
                <a:cs typeface="Times New Roman"/>
              </a:rPr>
              <a:t>-</a:t>
            </a: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independent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5" dirty="0">
                <a:latin typeface="Times New Roman"/>
                <a:cs typeface="Times New Roman"/>
              </a:rPr>
              <a:t>P(X</a:t>
            </a:r>
            <a:r>
              <a:rPr sz="2400" spc="232" baseline="-20833" dirty="0">
                <a:latin typeface="Times New Roman"/>
                <a:cs typeface="Times New Roman"/>
              </a:rPr>
              <a:t>1</a:t>
            </a:r>
            <a:r>
              <a:rPr sz="2400" spc="155" dirty="0">
                <a:latin typeface="Times New Roman"/>
                <a:cs typeface="Times New Roman"/>
              </a:rPr>
              <a:t>|X</a:t>
            </a:r>
            <a:r>
              <a:rPr sz="2400" spc="232" baseline="-20833" dirty="0">
                <a:latin typeface="Times New Roman"/>
                <a:cs typeface="Times New Roman"/>
              </a:rPr>
              <a:t>2</a:t>
            </a:r>
            <a:r>
              <a:rPr sz="2400" spc="155" dirty="0">
                <a:latin typeface="Times New Roman"/>
                <a:cs typeface="Times New Roman"/>
              </a:rPr>
              <a:t>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14" dirty="0">
                <a:latin typeface="Times New Roman"/>
                <a:cs typeface="Times New Roman"/>
              </a:rPr>
              <a:t>2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independent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50" dirty="0">
                <a:latin typeface="Times New Roman"/>
                <a:cs typeface="Times New Roman"/>
              </a:rPr>
              <a:t>P(X</a:t>
            </a:r>
            <a:r>
              <a:rPr sz="2400" spc="75" baseline="-20833" dirty="0">
                <a:latin typeface="Times New Roman"/>
                <a:cs typeface="Times New Roman"/>
              </a:rPr>
              <a:t>1</a:t>
            </a:r>
            <a:r>
              <a:rPr sz="2400" spc="50" dirty="0">
                <a:latin typeface="Times New Roman"/>
                <a:cs typeface="Times New Roman"/>
              </a:rPr>
              <a:t>,X</a:t>
            </a:r>
            <a:r>
              <a:rPr sz="2400" spc="75" baseline="-20833" dirty="0">
                <a:latin typeface="Times New Roman"/>
                <a:cs typeface="Times New Roman"/>
              </a:rPr>
              <a:t>2</a:t>
            </a:r>
            <a:r>
              <a:rPr sz="2400" spc="50" dirty="0">
                <a:latin typeface="Times New Roman"/>
                <a:cs typeface="Times New Roman"/>
              </a:rPr>
              <a:t>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</a:t>
            </a:r>
            <a:r>
              <a:rPr sz="2400" spc="427" baseline="-20833" dirty="0">
                <a:latin typeface="Times New Roman"/>
                <a:cs typeface="Times New Roman"/>
              </a:rPr>
              <a:t> </a:t>
            </a:r>
            <a:r>
              <a:rPr sz="2400" spc="969" dirty="0">
                <a:latin typeface="Times New Roman"/>
                <a:cs typeface="Times New Roman"/>
              </a:rPr>
              <a:t>|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n+1</a:t>
            </a:r>
            <a:r>
              <a:rPr sz="2400" spc="60" dirty="0">
                <a:latin typeface="Times New Roman"/>
                <a:cs typeface="Times New Roman"/>
              </a:rPr>
              <a:t>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n+2</a:t>
            </a:r>
            <a:r>
              <a:rPr sz="2400" spc="60" dirty="0">
                <a:latin typeface="Times New Roman"/>
                <a:cs typeface="Times New Roman"/>
              </a:rPr>
              <a:t>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X</a:t>
            </a:r>
            <a:r>
              <a:rPr sz="2400" spc="97" baseline="-20833" dirty="0">
                <a:latin typeface="Times New Roman"/>
                <a:cs typeface="Times New Roman"/>
              </a:rPr>
              <a:t>n+m</a:t>
            </a:r>
            <a:r>
              <a:rPr sz="2400" spc="65" dirty="0">
                <a:latin typeface="Times New Roman"/>
                <a:cs typeface="Times New Roman"/>
              </a:rPr>
              <a:t>)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requires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30" dirty="0">
                <a:latin typeface="Times New Roman"/>
                <a:cs typeface="Times New Roman"/>
              </a:rPr>
              <a:t>2</a:t>
            </a:r>
            <a:r>
              <a:rPr sz="2100" spc="195" baseline="25793" dirty="0">
                <a:latin typeface="Times New Roman"/>
                <a:cs typeface="Times New Roman"/>
              </a:rPr>
              <a:t>m</a:t>
            </a:r>
            <a:r>
              <a:rPr sz="2100" spc="367" baseline="25793" dirty="0">
                <a:latin typeface="Times New Roman"/>
                <a:cs typeface="Times New Roman"/>
              </a:rPr>
              <a:t> </a:t>
            </a:r>
            <a:r>
              <a:rPr sz="2100" spc="-969" dirty="0">
                <a:latin typeface="Toppan Bunkyu Gothic Regular"/>
                <a:cs typeface="Toppan Bunkyu Gothic Regular"/>
              </a:rPr>
              <a:t>×</a:t>
            </a:r>
            <a:r>
              <a:rPr sz="2100" spc="5" dirty="0">
                <a:latin typeface="Toppan Bunkyu Gothic Regular"/>
                <a:cs typeface="Toppan Bunkyu Gothic Regular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(2</a:t>
            </a:r>
            <a:r>
              <a:rPr sz="2100" spc="82" baseline="25793" dirty="0">
                <a:latin typeface="Times New Roman"/>
                <a:cs typeface="Times New Roman"/>
              </a:rPr>
              <a:t>n</a:t>
            </a:r>
            <a:r>
              <a:rPr sz="2100" spc="55" dirty="0">
                <a:latin typeface="Times New Roman"/>
                <a:cs typeface="Times New Roman"/>
              </a:rPr>
              <a:t>-</a:t>
            </a:r>
            <a:r>
              <a:rPr sz="2100" spc="50" dirty="0">
                <a:latin typeface="Times New Roman"/>
                <a:cs typeface="Times New Roman"/>
              </a:rPr>
              <a:t>1)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8A2915-9D9F-F7DD-5B97-DF4CBA1D7778}"/>
                  </a:ext>
                </a:extLst>
              </p14:cNvPr>
              <p14:cNvContentPartPr/>
              <p14:nvPr/>
            </p14:nvContentPartPr>
            <p14:xfrm>
              <a:off x="1359000" y="1460520"/>
              <a:ext cx="7322040" cy="4242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8A2915-9D9F-F7DD-5B97-DF4CBA1D77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9640" y="1451160"/>
                <a:ext cx="7340760" cy="426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5" dirty="0"/>
              <a:t>Number</a:t>
            </a:r>
            <a:r>
              <a:rPr cap="small" spc="240" dirty="0"/>
              <a:t> </a:t>
            </a:r>
            <a:r>
              <a:rPr cap="small" spc="195" dirty="0"/>
              <a:t>of</a:t>
            </a:r>
            <a:r>
              <a:rPr cap="small" spc="245" dirty="0"/>
              <a:t> </a:t>
            </a:r>
            <a:r>
              <a:rPr cap="small" spc="110" dirty="0"/>
              <a:t>Parameters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3240" y="1508887"/>
            <a:ext cx="6657975" cy="44005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0" dirty="0">
                <a:latin typeface="Times New Roman"/>
                <a:cs typeface="Times New Roman"/>
              </a:rPr>
              <a:t>Assuming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everything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binary</a:t>
            </a:r>
            <a:endParaRPr sz="24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50" dirty="0">
                <a:latin typeface="Times New Roman"/>
                <a:cs typeface="Times New Roman"/>
              </a:rPr>
              <a:t>P(X</a:t>
            </a:r>
            <a:r>
              <a:rPr sz="2400" spc="75" baseline="-20833" dirty="0">
                <a:latin typeface="Times New Roman"/>
                <a:cs typeface="Times New Roman"/>
              </a:rPr>
              <a:t>1</a:t>
            </a:r>
            <a:r>
              <a:rPr sz="2400" spc="50" dirty="0">
                <a:latin typeface="Times New Roman"/>
                <a:cs typeface="Times New Roman"/>
              </a:rPr>
              <a:t>)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</a:t>
            </a:r>
            <a:endParaRPr sz="21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65" dirty="0">
                <a:latin typeface="Times New Roman"/>
                <a:cs typeface="Times New Roman"/>
              </a:rPr>
              <a:t>P(X</a:t>
            </a:r>
            <a:r>
              <a:rPr sz="2400" spc="97" baseline="-20833" dirty="0">
                <a:latin typeface="Times New Roman"/>
                <a:cs typeface="Times New Roman"/>
              </a:rPr>
              <a:t>1</a:t>
            </a:r>
            <a:r>
              <a:rPr sz="2400" spc="65" dirty="0">
                <a:latin typeface="Times New Roman"/>
                <a:cs typeface="Times New Roman"/>
              </a:rPr>
              <a:t>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20833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80" dirty="0">
                <a:latin typeface="Times New Roman"/>
                <a:cs typeface="Times New Roman"/>
              </a:rPr>
              <a:t>2</a:t>
            </a:r>
            <a:r>
              <a:rPr sz="2100" spc="120" baseline="25793" dirty="0">
                <a:latin typeface="Times New Roman"/>
                <a:cs typeface="Times New Roman"/>
              </a:rPr>
              <a:t>n</a:t>
            </a:r>
            <a:r>
              <a:rPr sz="2100" spc="80" dirty="0">
                <a:latin typeface="Times New Roman"/>
                <a:cs typeface="Times New Roman"/>
              </a:rPr>
              <a:t>-</a:t>
            </a: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independent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5" dirty="0">
                <a:latin typeface="Times New Roman"/>
                <a:cs typeface="Times New Roman"/>
              </a:rPr>
              <a:t>P(X</a:t>
            </a:r>
            <a:r>
              <a:rPr sz="2400" spc="232" baseline="-20833" dirty="0">
                <a:latin typeface="Times New Roman"/>
                <a:cs typeface="Times New Roman"/>
              </a:rPr>
              <a:t>1</a:t>
            </a:r>
            <a:r>
              <a:rPr sz="2400" spc="155" dirty="0">
                <a:latin typeface="Times New Roman"/>
                <a:cs typeface="Times New Roman"/>
              </a:rPr>
              <a:t>|X</a:t>
            </a:r>
            <a:r>
              <a:rPr sz="2400" spc="232" baseline="-20833" dirty="0">
                <a:latin typeface="Times New Roman"/>
                <a:cs typeface="Times New Roman"/>
              </a:rPr>
              <a:t>2</a:t>
            </a:r>
            <a:r>
              <a:rPr sz="2400" spc="155" dirty="0">
                <a:latin typeface="Times New Roman"/>
                <a:cs typeface="Times New Roman"/>
              </a:rPr>
              <a:t>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14" dirty="0">
                <a:latin typeface="Times New Roman"/>
                <a:cs typeface="Times New Roman"/>
              </a:rPr>
              <a:t>2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independent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50" dirty="0">
                <a:latin typeface="Times New Roman"/>
                <a:cs typeface="Times New Roman"/>
              </a:rPr>
              <a:t>P(X</a:t>
            </a:r>
            <a:r>
              <a:rPr sz="2400" spc="75" baseline="-20833" dirty="0">
                <a:latin typeface="Times New Roman"/>
                <a:cs typeface="Times New Roman"/>
              </a:rPr>
              <a:t>1</a:t>
            </a:r>
            <a:r>
              <a:rPr sz="2400" spc="50" dirty="0">
                <a:latin typeface="Times New Roman"/>
                <a:cs typeface="Times New Roman"/>
              </a:rPr>
              <a:t>,X</a:t>
            </a:r>
            <a:r>
              <a:rPr sz="2400" spc="75" baseline="-20833" dirty="0">
                <a:latin typeface="Times New Roman"/>
                <a:cs typeface="Times New Roman"/>
              </a:rPr>
              <a:t>2</a:t>
            </a:r>
            <a:r>
              <a:rPr sz="2400" spc="50" dirty="0">
                <a:latin typeface="Times New Roman"/>
                <a:cs typeface="Times New Roman"/>
              </a:rPr>
              <a:t>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</a:t>
            </a:r>
            <a:r>
              <a:rPr sz="2400" spc="427" baseline="-20833" dirty="0">
                <a:latin typeface="Times New Roman"/>
                <a:cs typeface="Times New Roman"/>
              </a:rPr>
              <a:t> </a:t>
            </a:r>
            <a:r>
              <a:rPr sz="2400" spc="969" dirty="0">
                <a:latin typeface="Times New Roman"/>
                <a:cs typeface="Times New Roman"/>
              </a:rPr>
              <a:t>|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n+1</a:t>
            </a:r>
            <a:r>
              <a:rPr sz="2400" spc="60" dirty="0">
                <a:latin typeface="Times New Roman"/>
                <a:cs typeface="Times New Roman"/>
              </a:rPr>
              <a:t>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n+2</a:t>
            </a:r>
            <a:r>
              <a:rPr sz="2400" spc="60" dirty="0">
                <a:latin typeface="Times New Roman"/>
                <a:cs typeface="Times New Roman"/>
              </a:rPr>
              <a:t>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X</a:t>
            </a:r>
            <a:r>
              <a:rPr sz="2400" spc="97" baseline="-20833" dirty="0">
                <a:latin typeface="Times New Roman"/>
                <a:cs typeface="Times New Roman"/>
              </a:rPr>
              <a:t>n+m</a:t>
            </a:r>
            <a:r>
              <a:rPr sz="2400" spc="65" dirty="0">
                <a:latin typeface="Times New Roman"/>
                <a:cs typeface="Times New Roman"/>
              </a:rPr>
              <a:t>)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requires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30" dirty="0">
                <a:latin typeface="Times New Roman"/>
                <a:cs typeface="Times New Roman"/>
              </a:rPr>
              <a:t>2</a:t>
            </a:r>
            <a:r>
              <a:rPr sz="2100" spc="195" baseline="25793" dirty="0">
                <a:latin typeface="Times New Roman"/>
                <a:cs typeface="Times New Roman"/>
              </a:rPr>
              <a:t>m</a:t>
            </a:r>
            <a:r>
              <a:rPr sz="2100" spc="367" baseline="25793" dirty="0">
                <a:latin typeface="Times New Roman"/>
                <a:cs typeface="Times New Roman"/>
              </a:rPr>
              <a:t> </a:t>
            </a:r>
            <a:r>
              <a:rPr sz="2100" spc="-969" dirty="0">
                <a:latin typeface="Toppan Bunkyu Gothic Regular"/>
                <a:cs typeface="Toppan Bunkyu Gothic Regular"/>
              </a:rPr>
              <a:t>×</a:t>
            </a:r>
            <a:r>
              <a:rPr sz="2100" spc="5" dirty="0">
                <a:latin typeface="Toppan Bunkyu Gothic Regular"/>
                <a:cs typeface="Toppan Bunkyu Gothic Regular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(2</a:t>
            </a:r>
            <a:r>
              <a:rPr sz="2100" spc="82" baseline="25793" dirty="0">
                <a:latin typeface="Times New Roman"/>
                <a:cs typeface="Times New Roman"/>
              </a:rPr>
              <a:t>n</a:t>
            </a:r>
            <a:r>
              <a:rPr sz="2100" spc="55" dirty="0">
                <a:latin typeface="Times New Roman"/>
                <a:cs typeface="Times New Roman"/>
              </a:rPr>
              <a:t>-</a:t>
            </a:r>
            <a:r>
              <a:rPr sz="2100" spc="50" dirty="0">
                <a:latin typeface="Times New Roman"/>
                <a:cs typeface="Times New Roman"/>
              </a:rPr>
              <a:t>1)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0" dirty="0"/>
              <a:t>Continuous</a:t>
            </a:r>
            <a:r>
              <a:rPr cap="small" spc="200" dirty="0"/>
              <a:t> </a:t>
            </a:r>
            <a:r>
              <a:rPr cap="small" spc="110" dirty="0"/>
              <a:t>Spaces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7120890" cy="17176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40" dirty="0">
                <a:latin typeface="Times New Roman"/>
                <a:cs typeface="Times New Roman"/>
              </a:rPr>
              <a:t>Assume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continuous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and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Val(X)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[0,1]</a:t>
            </a:r>
            <a:endParaRPr sz="20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If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would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like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assign</a:t>
            </a:r>
            <a:r>
              <a:rPr sz="20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same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probability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all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real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numbers in</a:t>
            </a:r>
            <a:r>
              <a:rPr sz="2000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[0,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1],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is, for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e.g., P(X=0.5) =</a:t>
            </a:r>
            <a:r>
              <a:rPr sz="2000" spc="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endParaRPr sz="2000">
              <a:latin typeface="Comic Sans MS"/>
              <a:cs typeface="Comic Sans MS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4" dirty="0">
                <a:latin typeface="Times New Roman"/>
                <a:cs typeface="Times New Roman"/>
              </a:rPr>
              <a:t>Answer: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P(X=0.5)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2F5-33D4-4E6F-8CF2-D83A151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8C65-3D1E-4424-B51D-40560870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Oleksandr Narykov – Thu, 11:30am-12:30pm, 105B Stuart, </a:t>
            </a:r>
          </a:p>
          <a:p>
            <a:pPr marL="320040" lvl="1" indent="0">
              <a:buNone/>
            </a:pPr>
            <a:r>
              <a:rPr lang="en-US" dirty="0"/>
              <a:t>Zoom: </a:t>
            </a:r>
            <a:r>
              <a:rPr lang="en-US" dirty="0">
                <a:solidFill>
                  <a:srgbClr val="616074"/>
                </a:solidFill>
                <a:effectLst/>
                <a:latin typeface="Helvetica" pitchFamily="2" charset="0"/>
                <a:hlinkClick r:id="rId3"/>
              </a:rPr>
              <a:t>https://iit-edu.zoom.us/j/5326229313</a:t>
            </a:r>
            <a:r>
              <a:rPr lang="en-US" dirty="0">
                <a:solidFill>
                  <a:srgbClr val="616074"/>
                </a:solidFill>
                <a:effectLst/>
                <a:latin typeface="Helvetica" pitchFamily="2" charset="0"/>
              </a:rPr>
              <a:t> </a:t>
            </a:r>
          </a:p>
          <a:p>
            <a:pPr lvl="1"/>
            <a:r>
              <a:rPr lang="en-US" dirty="0" err="1"/>
              <a:t>Ruo</a:t>
            </a:r>
            <a:r>
              <a:rPr lang="en-US" dirty="0"/>
              <a:t> Yang – Wed, TBD</a:t>
            </a:r>
          </a:p>
          <a:p>
            <a:pPr marL="320040" lvl="1" indent="0">
              <a:buNone/>
            </a:pPr>
            <a:r>
              <a:rPr lang="en-US" dirty="0"/>
              <a:t>Zoom: TBD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</a:rPr>
              <a:t>Bandhavi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Parvathaneni</a:t>
            </a:r>
            <a:r>
              <a:rPr lang="en-US" dirty="0">
                <a:solidFill>
                  <a:srgbClr val="000000"/>
                </a:solidFill>
                <a:effectLst/>
              </a:rPr>
              <a:t> – Tue, 1:30pm-2:30pm</a:t>
            </a:r>
          </a:p>
          <a:p>
            <a:pPr marL="320040" lvl="1" indent="0">
              <a:buNone/>
            </a:pPr>
            <a:r>
              <a:rPr lang="en-US" dirty="0"/>
              <a:t>Zoom</a:t>
            </a:r>
            <a:r>
              <a:rPr lang="en-US" dirty="0">
                <a:solidFill>
                  <a:srgbClr val="000000"/>
                </a:solidFill>
              </a:rPr>
              <a:t>: TBD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dirty="0"/>
              <a:t>Reza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Shahbazi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– Mon, 2-3pm</a:t>
            </a:r>
          </a:p>
          <a:p>
            <a:pPr marL="320040" lvl="1" indent="0">
              <a:buNone/>
            </a:pPr>
            <a:r>
              <a:rPr lang="en-US" dirty="0"/>
              <a:t>Zoom</a:t>
            </a:r>
            <a:r>
              <a:rPr lang="en-US" dirty="0">
                <a:solidFill>
                  <a:srgbClr val="000000"/>
                </a:solidFill>
              </a:rPr>
              <a:t>: TBD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243E-AED4-49CE-9D43-89BD63A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22253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96239"/>
            <a:ext cx="729488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cap="small" spc="125" dirty="0">
                <a:solidFill>
                  <a:srgbClr val="565F6C"/>
                </a:solidFill>
                <a:latin typeface="Times New Roman"/>
                <a:cs typeface="Times New Roman"/>
              </a:rPr>
              <a:t>Probability</a:t>
            </a:r>
            <a:r>
              <a:rPr sz="3000" cap="small" spc="265" dirty="0">
                <a:solidFill>
                  <a:srgbClr val="565F6C"/>
                </a:solidFill>
                <a:latin typeface="Times New Roman"/>
                <a:cs typeface="Times New Roman"/>
              </a:rPr>
              <a:t> </a:t>
            </a:r>
            <a:r>
              <a:rPr sz="3000" cap="small" spc="135" dirty="0">
                <a:solidFill>
                  <a:srgbClr val="565F6C"/>
                </a:solidFill>
                <a:latin typeface="Times New Roman"/>
                <a:cs typeface="Times New Roman"/>
              </a:rPr>
              <a:t>Density</a:t>
            </a:r>
            <a:r>
              <a:rPr sz="3000" cap="small" spc="265" dirty="0">
                <a:solidFill>
                  <a:srgbClr val="565F6C"/>
                </a:solidFill>
                <a:latin typeface="Times New Roman"/>
                <a:cs typeface="Times New Roman"/>
              </a:rPr>
              <a:t> </a:t>
            </a:r>
            <a:r>
              <a:rPr sz="3000" cap="small" spc="175" dirty="0">
                <a:solidFill>
                  <a:srgbClr val="565F6C"/>
                </a:solidFill>
                <a:latin typeface="Times New Roman"/>
                <a:cs typeface="Times New Roman"/>
              </a:rPr>
              <a:t>Function</a:t>
            </a:r>
            <a:endParaRPr sz="3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24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5" dirty="0">
                <a:latin typeface="Times New Roman"/>
                <a:cs typeface="Times New Roman"/>
              </a:rPr>
              <a:t>We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define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b="1" spc="225" dirty="0">
                <a:latin typeface="Times New Roman"/>
                <a:cs typeface="Times New Roman"/>
              </a:rPr>
              <a:t>probability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spc="260" dirty="0">
                <a:latin typeface="Times New Roman"/>
                <a:cs typeface="Times New Roman"/>
              </a:rPr>
              <a:t>density</a:t>
            </a:r>
            <a:r>
              <a:rPr sz="2400" b="1" spc="100" dirty="0">
                <a:latin typeface="Times New Roman"/>
                <a:cs typeface="Times New Roman"/>
              </a:rPr>
              <a:t> </a:t>
            </a:r>
            <a:r>
              <a:rPr sz="2400" b="1" spc="225" dirty="0">
                <a:latin typeface="Times New Roman"/>
                <a:cs typeface="Times New Roman"/>
              </a:rPr>
              <a:t>function</a:t>
            </a:r>
            <a:r>
              <a:rPr sz="2400" spc="225" dirty="0">
                <a:latin typeface="Times New Roman"/>
                <a:cs typeface="Times New Roman"/>
              </a:rPr>
              <a:t>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p(x), </a:t>
            </a:r>
            <a:r>
              <a:rPr sz="2400" spc="21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0026" y="2019319"/>
            <a:ext cx="12884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i="1" spc="60" dirty="0">
                <a:latin typeface="Times New Roman"/>
                <a:cs typeface="Times New Roman"/>
              </a:rPr>
              <a:t>p</a:t>
            </a:r>
            <a:r>
              <a:rPr sz="2400" spc="60" dirty="0">
                <a:latin typeface="Times New Roman"/>
                <a:cs typeface="Times New Roman"/>
              </a:rPr>
              <a:t>(</a:t>
            </a:r>
            <a:r>
              <a:rPr sz="2400" i="1" spc="60" dirty="0">
                <a:latin typeface="Times New Roman"/>
                <a:cs typeface="Times New Roman"/>
              </a:rPr>
              <a:t>x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r>
              <a:rPr sz="2400" i="1" spc="60" dirty="0">
                <a:latin typeface="Times New Roman"/>
                <a:cs typeface="Times New Roman"/>
              </a:rPr>
              <a:t>dx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oppan Bunkyu Gothic Regular"/>
                <a:cs typeface="Toppan Bunkyu Gothic Regular"/>
              </a:rPr>
              <a:t>=</a:t>
            </a:r>
            <a:r>
              <a:rPr sz="2400" spc="-400" dirty="0">
                <a:latin typeface="Toppan Bunkyu Gothic Regular"/>
                <a:cs typeface="Toppan Bunkyu Gothic Regular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1941574"/>
            <a:ext cx="6572250" cy="777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270"/>
              </a:lnSpc>
              <a:spcBef>
                <a:spcPts val="125"/>
              </a:spcBef>
            </a:pPr>
            <a:r>
              <a:rPr sz="2400" spc="120" dirty="0">
                <a:latin typeface="Times New Roman"/>
                <a:cs typeface="Times New Roman"/>
              </a:rPr>
              <a:t>non-</a:t>
            </a:r>
            <a:r>
              <a:rPr sz="2400" spc="160" dirty="0">
                <a:latin typeface="Times New Roman"/>
                <a:cs typeface="Times New Roman"/>
              </a:rPr>
              <a:t>negative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integrable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function,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such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5400" spc="-4020" baseline="-3858" dirty="0">
                <a:latin typeface="Toppan Bunkyu Gothic Regular"/>
                <a:cs typeface="Toppan Bunkyu Gothic Regular"/>
              </a:rPr>
              <a:t>∫</a:t>
            </a:r>
            <a:endParaRPr sz="5400" baseline="-3858">
              <a:latin typeface="Toppan Bunkyu Gothic Regular"/>
              <a:cs typeface="Toppan Bunkyu Gothic Regular"/>
            </a:endParaRPr>
          </a:p>
          <a:p>
            <a:pPr marR="5080" algn="r">
              <a:lnSpc>
                <a:spcPts val="1630"/>
              </a:lnSpc>
            </a:pPr>
            <a:r>
              <a:rPr sz="1400" i="1" spc="-10" dirty="0">
                <a:latin typeface="Times New Roman"/>
                <a:cs typeface="Times New Roman"/>
              </a:rPr>
              <a:t>Val</a:t>
            </a:r>
            <a:r>
              <a:rPr sz="1400" i="1" spc="-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X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0000" y="3220423"/>
            <a:ext cx="313753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ts val="1145"/>
              </a:lnSpc>
              <a:spcBef>
                <a:spcPts val="100"/>
              </a:spcBef>
            </a:pPr>
            <a:r>
              <a:rPr sz="1450" i="1" spc="5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  <a:p>
            <a:pPr marL="89535" algn="ctr">
              <a:lnSpc>
                <a:spcPts val="3904"/>
              </a:lnSpc>
            </a:pPr>
            <a:r>
              <a:rPr sz="2500" i="1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spc="-38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X</a:t>
            </a:r>
            <a:r>
              <a:rPr sz="2500" i="1" spc="305" dirty="0">
                <a:latin typeface="Times New Roman"/>
                <a:cs typeface="Times New Roman"/>
              </a:rPr>
              <a:t> </a:t>
            </a:r>
            <a:r>
              <a:rPr sz="2500" spc="-305" dirty="0">
                <a:latin typeface="Toppan Bunkyu Gothic Regular"/>
                <a:cs typeface="Toppan Bunkyu Gothic Regular"/>
              </a:rPr>
              <a:t>≤</a:t>
            </a:r>
            <a:r>
              <a:rPr sz="2500" spc="-130" dirty="0">
                <a:latin typeface="Toppan Bunkyu Gothic Regular"/>
                <a:cs typeface="Toppan Bunkyu Gothic Regular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)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305" dirty="0">
                <a:latin typeface="Toppan Bunkyu Gothic Regular"/>
                <a:cs typeface="Toppan Bunkyu Gothic Regular"/>
              </a:rPr>
              <a:t>=</a:t>
            </a:r>
            <a:r>
              <a:rPr sz="2500" spc="310" dirty="0">
                <a:latin typeface="Toppan Bunkyu Gothic Regular"/>
                <a:cs typeface="Toppan Bunkyu Gothic Regular"/>
              </a:rPr>
              <a:t> </a:t>
            </a:r>
            <a:r>
              <a:rPr sz="5625" spc="-4109" baseline="-13333" dirty="0">
                <a:latin typeface="Toppan Bunkyu Gothic Regular"/>
                <a:cs typeface="Toppan Bunkyu Gothic Regular"/>
              </a:rPr>
              <a:t>∫</a:t>
            </a:r>
            <a:r>
              <a:rPr sz="5625" spc="89" baseline="-13333" dirty="0">
                <a:latin typeface="Toppan Bunkyu Gothic Regular"/>
                <a:cs typeface="Toppan Bunkyu Gothic Regular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p</a:t>
            </a:r>
            <a:r>
              <a:rPr sz="2500" spc="40" dirty="0">
                <a:latin typeface="Times New Roman"/>
                <a:cs typeface="Times New Roman"/>
              </a:rPr>
              <a:t>(</a:t>
            </a:r>
            <a:r>
              <a:rPr sz="2500" i="1" spc="40" dirty="0">
                <a:latin typeface="Times New Roman"/>
                <a:cs typeface="Times New Roman"/>
              </a:rPr>
              <a:t>x</a:t>
            </a:r>
            <a:r>
              <a:rPr sz="2500" spc="40" dirty="0">
                <a:latin typeface="Times New Roman"/>
                <a:cs typeface="Times New Roman"/>
              </a:rPr>
              <a:t>)</a:t>
            </a:r>
            <a:r>
              <a:rPr sz="2500" i="1" spc="40" dirty="0">
                <a:latin typeface="Times New Roman"/>
                <a:cs typeface="Times New Roman"/>
              </a:rPr>
              <a:t>dx</a:t>
            </a:r>
            <a:endParaRPr sz="2500">
              <a:latin typeface="Times New Roman"/>
              <a:cs typeface="Times New Roman"/>
            </a:endParaRPr>
          </a:p>
          <a:p>
            <a:pPr marL="635000" algn="ctr">
              <a:lnSpc>
                <a:spcPct val="100000"/>
              </a:lnSpc>
              <a:spcBef>
                <a:spcPts val="500"/>
              </a:spcBef>
            </a:pPr>
            <a:r>
              <a:rPr sz="1450" spc="204" dirty="0">
                <a:latin typeface="Toppan Bunkyu Gothic Regular"/>
                <a:cs typeface="Toppan Bunkyu Gothic Regular"/>
              </a:rPr>
              <a:t>-</a:t>
            </a:r>
            <a:r>
              <a:rPr sz="1450" spc="-385" dirty="0">
                <a:latin typeface="Toppan Bunkyu Gothic Regular"/>
                <a:cs typeface="Toppan Bunkyu Gothic Regular"/>
              </a:rPr>
              <a:t>00</a:t>
            </a:r>
            <a:endParaRPr sz="1450">
              <a:latin typeface="Toppan Bunkyu Gothic Regular"/>
              <a:cs typeface="Toppan Bunkyu Gothic Regular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50">
              <a:latin typeface="Toppan Bunkyu Gothic Regular"/>
              <a:cs typeface="Toppan Bunkyu Gothic Regular"/>
            </a:endParaRPr>
          </a:p>
          <a:p>
            <a:pPr marL="2026285">
              <a:lnSpc>
                <a:spcPts val="1170"/>
              </a:lnSpc>
              <a:spcBef>
                <a:spcPts val="5"/>
              </a:spcBef>
            </a:pPr>
            <a:r>
              <a:rPr sz="1450" i="1" dirty="0">
                <a:latin typeface="Times New Roman"/>
                <a:cs typeface="Times New Roman"/>
              </a:rPr>
              <a:t>b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ts val="3870"/>
              </a:lnSpc>
            </a:pPr>
            <a:r>
              <a:rPr sz="2450" i="1" spc="50" dirty="0">
                <a:latin typeface="Times New Roman"/>
                <a:cs typeface="Times New Roman"/>
              </a:rPr>
              <a:t>P</a:t>
            </a:r>
            <a:r>
              <a:rPr sz="2450" spc="50" dirty="0">
                <a:latin typeface="Times New Roman"/>
                <a:cs typeface="Times New Roman"/>
              </a:rPr>
              <a:t>(</a:t>
            </a:r>
            <a:r>
              <a:rPr sz="2450" i="1" spc="50" dirty="0">
                <a:latin typeface="Times New Roman"/>
                <a:cs typeface="Times New Roman"/>
              </a:rPr>
              <a:t>a</a:t>
            </a:r>
            <a:r>
              <a:rPr sz="2450" i="1" spc="-20" dirty="0">
                <a:latin typeface="Times New Roman"/>
                <a:cs typeface="Times New Roman"/>
              </a:rPr>
              <a:t> </a:t>
            </a:r>
            <a:r>
              <a:rPr sz="2450" spc="-280" dirty="0">
                <a:latin typeface="Toppan Bunkyu Gothic Regular"/>
                <a:cs typeface="Toppan Bunkyu Gothic Regular"/>
              </a:rPr>
              <a:t>≤</a:t>
            </a:r>
            <a:r>
              <a:rPr sz="2450" spc="90" dirty="0">
                <a:latin typeface="Toppan Bunkyu Gothic Regular"/>
                <a:cs typeface="Toppan Bunkyu Gothic Regular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X</a:t>
            </a:r>
            <a:r>
              <a:rPr sz="2450" i="1" spc="335" dirty="0">
                <a:latin typeface="Times New Roman"/>
                <a:cs typeface="Times New Roman"/>
              </a:rPr>
              <a:t> </a:t>
            </a:r>
            <a:r>
              <a:rPr sz="2450" spc="-280" dirty="0">
                <a:latin typeface="Toppan Bunkyu Gothic Regular"/>
                <a:cs typeface="Toppan Bunkyu Gothic Regular"/>
              </a:rPr>
              <a:t>≤</a:t>
            </a:r>
            <a:r>
              <a:rPr sz="2450" spc="-185" dirty="0">
                <a:latin typeface="Toppan Bunkyu Gothic Regular"/>
                <a:cs typeface="Toppan Bunkyu Gothic Regular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b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-280" dirty="0">
                <a:latin typeface="Toppan Bunkyu Gothic Regular"/>
                <a:cs typeface="Toppan Bunkyu Gothic Regular"/>
              </a:rPr>
              <a:t>=</a:t>
            </a:r>
            <a:r>
              <a:rPr sz="2450" spc="-55" dirty="0">
                <a:latin typeface="Toppan Bunkyu Gothic Regular"/>
                <a:cs typeface="Toppan Bunkyu Gothic Regular"/>
              </a:rPr>
              <a:t> </a:t>
            </a:r>
            <a:r>
              <a:rPr sz="5550" spc="-4057" baseline="-13513" dirty="0">
                <a:latin typeface="Toppan Bunkyu Gothic Regular"/>
                <a:cs typeface="Toppan Bunkyu Gothic Regular"/>
              </a:rPr>
              <a:t>∫</a:t>
            </a:r>
            <a:r>
              <a:rPr sz="5550" spc="-494" baseline="-13513" dirty="0">
                <a:latin typeface="Toppan Bunkyu Gothic Regular"/>
                <a:cs typeface="Toppan Bunkyu Gothic Regular"/>
              </a:rPr>
              <a:t> </a:t>
            </a:r>
            <a:r>
              <a:rPr sz="2450" i="1" spc="60" dirty="0">
                <a:latin typeface="Times New Roman"/>
                <a:cs typeface="Times New Roman"/>
              </a:rPr>
              <a:t>p</a:t>
            </a:r>
            <a:r>
              <a:rPr sz="2450" spc="60" dirty="0">
                <a:latin typeface="Times New Roman"/>
                <a:cs typeface="Times New Roman"/>
              </a:rPr>
              <a:t>(</a:t>
            </a:r>
            <a:r>
              <a:rPr sz="2450" i="1" spc="60" dirty="0">
                <a:latin typeface="Times New Roman"/>
                <a:cs typeface="Times New Roman"/>
              </a:rPr>
              <a:t>x</a:t>
            </a:r>
            <a:r>
              <a:rPr sz="2450" spc="60" dirty="0">
                <a:latin typeface="Times New Roman"/>
                <a:cs typeface="Times New Roman"/>
              </a:rPr>
              <a:t>)</a:t>
            </a:r>
            <a:r>
              <a:rPr sz="2450" i="1" spc="60" dirty="0">
                <a:latin typeface="Times New Roman"/>
                <a:cs typeface="Times New Roman"/>
              </a:rPr>
              <a:t>dx</a:t>
            </a:r>
            <a:endParaRPr sz="2450">
              <a:latin typeface="Times New Roman"/>
              <a:cs typeface="Times New Roman"/>
            </a:endParaRPr>
          </a:p>
          <a:p>
            <a:pPr marL="2028189">
              <a:lnSpc>
                <a:spcPct val="100000"/>
              </a:lnSpc>
              <a:spcBef>
                <a:spcPts val="495"/>
              </a:spcBef>
            </a:pPr>
            <a:r>
              <a:rPr sz="1450" i="1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Conditional</a:t>
            </a:r>
            <a:r>
              <a:rPr cap="small" spc="210" dirty="0"/>
              <a:t> </a:t>
            </a:r>
            <a:r>
              <a:rPr cap="small" spc="90" dirty="0"/>
              <a:t>Probability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6791959" cy="17145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80" dirty="0">
                <a:latin typeface="Times New Roman"/>
                <a:cs typeface="Times New Roman"/>
              </a:rPr>
              <a:t>We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want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P(Y|X=x)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where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continuous,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discrete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P(Y|X=x)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P(Y,X=x)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P(X=x)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60"/>
              </a:spcBef>
              <a:buClr>
                <a:srgbClr val="FD8537"/>
              </a:buClr>
              <a:buSzPct val="79411"/>
              <a:buFont typeface="Wingdings 2"/>
              <a:buChar char=""/>
              <a:tabLst>
                <a:tab pos="652780" algn="l"/>
              </a:tabLst>
            </a:pP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What’s</a:t>
            </a:r>
            <a:r>
              <a:rPr sz="17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wrong</a:t>
            </a:r>
            <a:r>
              <a:rPr sz="17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with</a:t>
            </a:r>
            <a:r>
              <a:rPr sz="17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this </a:t>
            </a:r>
            <a:r>
              <a:rPr sz="1700" spc="-10" dirty="0">
                <a:solidFill>
                  <a:srgbClr val="FF0000"/>
                </a:solidFill>
                <a:latin typeface="Comic Sans MS"/>
                <a:cs typeface="Comic Sans MS"/>
              </a:rPr>
              <a:t>expression?</a:t>
            </a:r>
            <a:endParaRPr sz="1700">
              <a:latin typeface="Comic Sans MS"/>
              <a:cs typeface="Comic Sans MS"/>
            </a:endParaRPr>
          </a:p>
          <a:p>
            <a:pPr marL="286385" indent="-273685">
              <a:lnSpc>
                <a:spcPct val="100000"/>
              </a:lnSpc>
              <a:spcBef>
                <a:spcPts val="103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60" dirty="0">
                <a:latin typeface="Times New Roman"/>
                <a:cs typeface="Times New Roman"/>
              </a:rPr>
              <a:t>Instead,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we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use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following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expression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5729" y="4806852"/>
            <a:ext cx="539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375" dirty="0">
                <a:latin typeface="DejaVu Sans Mono for Powerline"/>
                <a:cs typeface="DejaVu Sans Mono for Powerline"/>
              </a:rPr>
              <a:t>ε</a:t>
            </a:r>
            <a:r>
              <a:rPr sz="2000" i="1" spc="-890" dirty="0">
                <a:latin typeface="DejaVu Sans Mono for Powerline"/>
                <a:cs typeface="DejaVu Sans Mono for Powerline"/>
              </a:rPr>
              <a:t> </a:t>
            </a:r>
            <a:r>
              <a:rPr sz="1900" spc="-25" dirty="0">
                <a:latin typeface="Toppan Bunkyu Gothic Regular"/>
                <a:cs typeface="Toppan Bunkyu Gothic Regular"/>
              </a:rPr>
              <a:t>→</a:t>
            </a:r>
            <a:r>
              <a:rPr sz="1900" spc="-25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932" y="4383622"/>
            <a:ext cx="6910070" cy="549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363345" algn="l"/>
                <a:tab pos="5629910" algn="l"/>
              </a:tabLst>
            </a:pPr>
            <a:r>
              <a:rPr sz="3250" i="1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Y</a:t>
            </a:r>
            <a:r>
              <a:rPr sz="3250" i="1" spc="10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|</a:t>
            </a:r>
            <a:r>
              <a:rPr sz="3250" spc="55" dirty="0">
                <a:latin typeface="Times New Roman"/>
                <a:cs typeface="Times New Roman"/>
              </a:rPr>
              <a:t> </a:t>
            </a:r>
            <a:r>
              <a:rPr sz="3250" i="1" spc="-50" dirty="0">
                <a:latin typeface="Times New Roman"/>
                <a:cs typeface="Times New Roman"/>
              </a:rPr>
              <a:t>X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-395" dirty="0">
                <a:latin typeface="Toppan Bunkyu Gothic Regular"/>
                <a:cs typeface="Toppan Bunkyu Gothic Regular"/>
              </a:rPr>
              <a:t>=</a:t>
            </a:r>
            <a:r>
              <a:rPr sz="3250" spc="-10" dirty="0">
                <a:latin typeface="Toppan Bunkyu Gothic Regular"/>
                <a:cs typeface="Toppan Bunkyu Gothic Regular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dirty="0">
                <a:latin typeface="Times New Roman"/>
                <a:cs typeface="Times New Roman"/>
              </a:rPr>
              <a:t>)</a:t>
            </a:r>
            <a:r>
              <a:rPr sz="3250" spc="-55" dirty="0">
                <a:latin typeface="Times New Roman"/>
                <a:cs typeface="Times New Roman"/>
              </a:rPr>
              <a:t> </a:t>
            </a:r>
            <a:r>
              <a:rPr sz="3250" spc="-395" dirty="0">
                <a:latin typeface="Toppan Bunkyu Gothic Regular"/>
                <a:cs typeface="Toppan Bunkyu Gothic Regular"/>
              </a:rPr>
              <a:t>=</a:t>
            </a:r>
            <a:r>
              <a:rPr sz="3250" spc="-210" dirty="0">
                <a:latin typeface="Toppan Bunkyu Gothic Regular"/>
                <a:cs typeface="Toppan Bunkyu Gothic Regular"/>
              </a:rPr>
              <a:t> </a:t>
            </a:r>
            <a:r>
              <a:rPr sz="3250" spc="-15" dirty="0">
                <a:latin typeface="Times New Roman"/>
                <a:cs typeface="Times New Roman"/>
              </a:rPr>
              <a:t>lim</a:t>
            </a:r>
            <a:r>
              <a:rPr sz="3250" spc="-225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Y</a:t>
            </a:r>
            <a:r>
              <a:rPr sz="3250" i="1" spc="11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|</a:t>
            </a:r>
            <a:r>
              <a:rPr sz="3250" spc="-25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i="1" spc="-210" dirty="0">
                <a:latin typeface="Times New Roman"/>
                <a:cs typeface="Times New Roman"/>
              </a:rPr>
              <a:t> </a:t>
            </a:r>
            <a:r>
              <a:rPr sz="3250" spc="490" dirty="0">
                <a:latin typeface="Toppan Bunkyu Gothic Regular"/>
                <a:cs typeface="Toppan Bunkyu Gothic Regular"/>
              </a:rPr>
              <a:t>-</a:t>
            </a:r>
            <a:r>
              <a:rPr sz="3250" spc="-509" dirty="0">
                <a:latin typeface="Toppan Bunkyu Gothic Regular"/>
                <a:cs typeface="Toppan Bunkyu Gothic Regular"/>
              </a:rPr>
              <a:t> </a:t>
            </a:r>
            <a:r>
              <a:rPr sz="3400" i="1" spc="-615" dirty="0">
                <a:latin typeface="DejaVu Sans Mono for Powerline"/>
                <a:cs typeface="DejaVu Sans Mono for Powerline"/>
              </a:rPr>
              <a:t>ε</a:t>
            </a:r>
            <a:r>
              <a:rPr sz="3400" i="1" spc="-930" dirty="0">
                <a:latin typeface="DejaVu Sans Mono for Powerline"/>
                <a:cs typeface="DejaVu Sans Mono for Powerline"/>
              </a:rPr>
              <a:t> </a:t>
            </a:r>
            <a:r>
              <a:rPr sz="3250" spc="-395" dirty="0">
                <a:latin typeface="Toppan Bunkyu Gothic Regular"/>
                <a:cs typeface="Toppan Bunkyu Gothic Regular"/>
              </a:rPr>
              <a:t>≤</a:t>
            </a:r>
            <a:r>
              <a:rPr sz="3250" spc="105" dirty="0">
                <a:latin typeface="Toppan Bunkyu Gothic Regular"/>
                <a:cs typeface="Toppan Bunkyu Gothic Regular"/>
              </a:rPr>
              <a:t> </a:t>
            </a:r>
            <a:r>
              <a:rPr sz="3250" i="1" spc="-50" dirty="0">
                <a:latin typeface="Times New Roman"/>
                <a:cs typeface="Times New Roman"/>
              </a:rPr>
              <a:t>X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-395" dirty="0">
                <a:latin typeface="Toppan Bunkyu Gothic Regular"/>
                <a:cs typeface="Toppan Bunkyu Gothic Regular"/>
              </a:rPr>
              <a:t>≤</a:t>
            </a:r>
            <a:r>
              <a:rPr sz="3250" spc="-10" dirty="0">
                <a:latin typeface="Toppan Bunkyu Gothic Regular"/>
                <a:cs typeface="Toppan Bunkyu Gothic Regular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i="1" spc="-220" dirty="0">
                <a:latin typeface="Times New Roman"/>
                <a:cs typeface="Times New Roman"/>
              </a:rPr>
              <a:t> </a:t>
            </a:r>
            <a:r>
              <a:rPr sz="3250" spc="-395" dirty="0">
                <a:latin typeface="Toppan Bunkyu Gothic Regular"/>
                <a:cs typeface="Toppan Bunkyu Gothic Regular"/>
              </a:rPr>
              <a:t>+</a:t>
            </a:r>
            <a:r>
              <a:rPr sz="3250" spc="-450" dirty="0">
                <a:latin typeface="Toppan Bunkyu Gothic Regular"/>
                <a:cs typeface="Toppan Bunkyu Gothic Regular"/>
              </a:rPr>
              <a:t> </a:t>
            </a:r>
            <a:r>
              <a:rPr sz="3400" i="1" spc="-615" dirty="0">
                <a:latin typeface="DejaVu Sans Mono for Powerline"/>
                <a:cs typeface="DejaVu Sans Mono for Powerline"/>
              </a:rPr>
              <a:t>ε</a:t>
            </a:r>
            <a:r>
              <a:rPr sz="3400" i="1" spc="-1620" dirty="0">
                <a:latin typeface="DejaVu Sans Mono for Powerline"/>
                <a:cs typeface="DejaVu Sans Mono for Powerline"/>
              </a:rPr>
              <a:t> </a:t>
            </a:r>
            <a:r>
              <a:rPr sz="3250" spc="-50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153E39-6088-CB24-7930-556F6BC3CF98}"/>
                  </a:ext>
                </a:extLst>
              </p14:cNvPr>
              <p14:cNvContentPartPr/>
              <p14:nvPr/>
            </p14:nvContentPartPr>
            <p14:xfrm>
              <a:off x="3435480" y="1968480"/>
              <a:ext cx="2115360" cy="66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153E39-6088-CB24-7930-556F6BC3CF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6120" y="1959120"/>
                <a:ext cx="2134080" cy="68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Conditional</a:t>
            </a:r>
            <a:r>
              <a:rPr cap="small" spc="210" dirty="0"/>
              <a:t> </a:t>
            </a:r>
            <a:r>
              <a:rPr cap="small" spc="9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6477000" cy="9093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80" dirty="0">
                <a:latin typeface="Times New Roman"/>
                <a:cs typeface="Times New Roman"/>
              </a:rPr>
              <a:t>We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want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p(Y|X)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where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discrete,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continuous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How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would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represent</a:t>
            </a:r>
            <a:r>
              <a:rPr sz="2000" spc="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it?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05B6D5-515D-841B-847E-9DA87BA05ED5}"/>
                  </a:ext>
                </a:extLst>
              </p14:cNvPr>
              <p14:cNvContentPartPr/>
              <p14:nvPr/>
            </p14:nvContentPartPr>
            <p14:xfrm>
              <a:off x="1663560" y="2235240"/>
              <a:ext cx="6135120" cy="313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05B6D5-515D-841B-847E-9DA87BA05E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4200" y="2225880"/>
                <a:ext cx="6153840" cy="315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25707" y="2897545"/>
            <a:ext cx="113664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839937"/>
            <a:ext cx="4590415" cy="46215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3000" cap="small" spc="140" dirty="0">
                <a:solidFill>
                  <a:srgbClr val="565F6C"/>
                </a:solidFill>
                <a:latin typeface="Times New Roman"/>
                <a:cs typeface="Times New Roman"/>
              </a:rPr>
              <a:t>Expectation</a:t>
            </a:r>
            <a:endParaRPr sz="3000">
              <a:latin typeface="Times New Roman"/>
              <a:cs typeface="Times New Roman"/>
            </a:endParaRPr>
          </a:p>
          <a:p>
            <a:pPr marL="232410">
              <a:lnSpc>
                <a:spcPct val="100000"/>
              </a:lnSpc>
              <a:spcBef>
                <a:spcPts val="615"/>
              </a:spcBef>
            </a:pPr>
            <a:r>
              <a:rPr sz="2650" i="1" dirty="0">
                <a:latin typeface="Times New Roman"/>
                <a:cs typeface="Times New Roman"/>
              </a:rPr>
              <a:t>E</a:t>
            </a:r>
            <a:r>
              <a:rPr sz="2325" i="1" baseline="-25089" dirty="0">
                <a:latin typeface="Times New Roman"/>
                <a:cs typeface="Times New Roman"/>
              </a:rPr>
              <a:t>P</a:t>
            </a:r>
            <a:r>
              <a:rPr sz="2325" i="1" spc="217" baseline="-25089" dirty="0">
                <a:latin typeface="Times New Roman"/>
                <a:cs typeface="Times New Roman"/>
              </a:rPr>
              <a:t> </a:t>
            </a:r>
            <a:r>
              <a:rPr sz="5475" spc="-1162" baseline="-3805" dirty="0">
                <a:latin typeface="Toppan Bunkyu Gothic Regular"/>
                <a:cs typeface="Toppan Bunkyu Gothic Regular"/>
              </a:rPr>
              <a:t>[</a:t>
            </a:r>
            <a:r>
              <a:rPr sz="5475" spc="-997" baseline="-3805" dirty="0">
                <a:latin typeface="Toppan Bunkyu Gothic Regular"/>
                <a:cs typeface="Toppan Bunkyu Gothic Regular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135" dirty="0">
                <a:latin typeface="Times New Roman"/>
                <a:cs typeface="Times New Roman"/>
              </a:rPr>
              <a:t> </a:t>
            </a:r>
            <a:r>
              <a:rPr sz="5475" spc="-1162" baseline="-3805" dirty="0">
                <a:latin typeface="Toppan Bunkyu Gothic Regular"/>
                <a:cs typeface="Toppan Bunkyu Gothic Regular"/>
              </a:rPr>
              <a:t>]</a:t>
            </a:r>
            <a:r>
              <a:rPr sz="5475" spc="-757" baseline="-3805" dirty="0">
                <a:latin typeface="Toppan Bunkyu Gothic Regular"/>
                <a:cs typeface="Toppan Bunkyu Gothic Regular"/>
              </a:rPr>
              <a:t> </a:t>
            </a:r>
            <a:r>
              <a:rPr sz="2650" spc="-305" dirty="0">
                <a:latin typeface="Toppan Bunkyu Gothic Regular"/>
                <a:cs typeface="Toppan Bunkyu Gothic Regular"/>
              </a:rPr>
              <a:t>=</a:t>
            </a:r>
            <a:r>
              <a:rPr sz="2650" spc="-120" dirty="0">
                <a:latin typeface="Toppan Bunkyu Gothic Regular"/>
                <a:cs typeface="Toppan Bunkyu Gothic Regular"/>
              </a:rPr>
              <a:t> </a:t>
            </a:r>
            <a:r>
              <a:rPr sz="6000" spc="-1739" baseline="-8333" dirty="0">
                <a:latin typeface="Toppan Bunkyu Gothic Regular"/>
                <a:cs typeface="Toppan Bunkyu Gothic Regular"/>
              </a:rPr>
              <a:t>∑</a:t>
            </a:r>
            <a:r>
              <a:rPr sz="6000" spc="-937" baseline="-8333" dirty="0">
                <a:latin typeface="Toppan Bunkyu Gothic Regular"/>
                <a:cs typeface="Toppan Bunkyu Gothic Regular"/>
              </a:rPr>
              <a:t> </a:t>
            </a:r>
            <a:r>
              <a:rPr sz="2650" i="1" spc="55" dirty="0">
                <a:latin typeface="Times New Roman"/>
                <a:cs typeface="Times New Roman"/>
              </a:rPr>
              <a:t>xP</a:t>
            </a:r>
            <a:r>
              <a:rPr sz="2650" spc="55" dirty="0">
                <a:latin typeface="Times New Roman"/>
                <a:cs typeface="Times New Roman"/>
              </a:rPr>
              <a:t>(</a:t>
            </a:r>
            <a:r>
              <a:rPr sz="2650" i="1" spc="55" dirty="0">
                <a:latin typeface="Times New Roman"/>
                <a:cs typeface="Times New Roman"/>
              </a:rPr>
              <a:t>x</a:t>
            </a:r>
            <a:r>
              <a:rPr sz="2650" spc="5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  <a:p>
            <a:pPr marR="1201420" algn="ctr">
              <a:lnSpc>
                <a:spcPts val="1540"/>
              </a:lnSpc>
              <a:spcBef>
                <a:spcPts val="195"/>
              </a:spcBef>
            </a:pPr>
            <a:r>
              <a:rPr sz="1550" i="1" spc="5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  <a:p>
            <a:pPr marL="232410">
              <a:lnSpc>
                <a:spcPts val="4480"/>
              </a:lnSpc>
            </a:pPr>
            <a:r>
              <a:rPr sz="2650" i="1" dirty="0">
                <a:latin typeface="Times New Roman"/>
                <a:cs typeface="Times New Roman"/>
              </a:rPr>
              <a:t>E</a:t>
            </a:r>
            <a:r>
              <a:rPr sz="2325" i="1" baseline="-25089" dirty="0">
                <a:latin typeface="Times New Roman"/>
                <a:cs typeface="Times New Roman"/>
              </a:rPr>
              <a:t>P</a:t>
            </a:r>
            <a:r>
              <a:rPr sz="2325" i="1" spc="187" baseline="-25089" dirty="0">
                <a:latin typeface="Times New Roman"/>
                <a:cs typeface="Times New Roman"/>
              </a:rPr>
              <a:t> </a:t>
            </a:r>
            <a:r>
              <a:rPr sz="5475" spc="-1162" baseline="-3805" dirty="0">
                <a:latin typeface="Toppan Bunkyu Gothic Regular"/>
                <a:cs typeface="Toppan Bunkyu Gothic Regular"/>
              </a:rPr>
              <a:t>[</a:t>
            </a:r>
            <a:r>
              <a:rPr sz="5475" spc="-1019" baseline="-3805" dirty="0">
                <a:latin typeface="Toppan Bunkyu Gothic Regular"/>
                <a:cs typeface="Toppan Bunkyu Gothic Regular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160" dirty="0">
                <a:latin typeface="Times New Roman"/>
                <a:cs typeface="Times New Roman"/>
              </a:rPr>
              <a:t> </a:t>
            </a:r>
            <a:r>
              <a:rPr sz="5475" spc="-1162" baseline="-3805" dirty="0">
                <a:latin typeface="Toppan Bunkyu Gothic Regular"/>
                <a:cs typeface="Toppan Bunkyu Gothic Regular"/>
              </a:rPr>
              <a:t>]</a:t>
            </a:r>
            <a:r>
              <a:rPr sz="5475" spc="-794" baseline="-3805" dirty="0">
                <a:latin typeface="Toppan Bunkyu Gothic Regular"/>
                <a:cs typeface="Toppan Bunkyu Gothic Regular"/>
              </a:rPr>
              <a:t> </a:t>
            </a:r>
            <a:r>
              <a:rPr sz="2650" spc="-320" dirty="0">
                <a:latin typeface="Toppan Bunkyu Gothic Regular"/>
                <a:cs typeface="Toppan Bunkyu Gothic Regular"/>
              </a:rPr>
              <a:t>=</a:t>
            </a:r>
            <a:r>
              <a:rPr sz="2650" spc="-80" dirty="0">
                <a:latin typeface="Toppan Bunkyu Gothic Regular"/>
                <a:cs typeface="Toppan Bunkyu Gothic Regular"/>
              </a:rPr>
              <a:t> </a:t>
            </a:r>
            <a:r>
              <a:rPr sz="6000" spc="-4380" baseline="-13194" dirty="0">
                <a:latin typeface="Toppan Bunkyu Gothic Regular"/>
                <a:cs typeface="Toppan Bunkyu Gothic Regular"/>
              </a:rPr>
              <a:t>∫</a:t>
            </a:r>
            <a:r>
              <a:rPr sz="6000" spc="-869" baseline="-13194" dirty="0">
                <a:latin typeface="Toppan Bunkyu Gothic Regular"/>
                <a:cs typeface="Toppan Bunkyu Gothic Regular"/>
              </a:rPr>
              <a:t> </a:t>
            </a:r>
            <a:r>
              <a:rPr sz="2650" i="1" spc="40" dirty="0">
                <a:latin typeface="Times New Roman"/>
                <a:cs typeface="Times New Roman"/>
              </a:rPr>
              <a:t>xp</a:t>
            </a:r>
            <a:r>
              <a:rPr sz="2650" spc="40" dirty="0">
                <a:latin typeface="Times New Roman"/>
                <a:cs typeface="Times New Roman"/>
              </a:rPr>
              <a:t>(</a:t>
            </a:r>
            <a:r>
              <a:rPr sz="2650" i="1" spc="40" dirty="0">
                <a:latin typeface="Times New Roman"/>
                <a:cs typeface="Times New Roman"/>
              </a:rPr>
              <a:t>x</a:t>
            </a:r>
            <a:r>
              <a:rPr sz="2650" spc="40" dirty="0">
                <a:latin typeface="Times New Roman"/>
                <a:cs typeface="Times New Roman"/>
              </a:rPr>
              <a:t>)</a:t>
            </a:r>
            <a:r>
              <a:rPr sz="2650" i="1" spc="40" dirty="0">
                <a:latin typeface="Times New Roman"/>
                <a:cs typeface="Times New Roman"/>
              </a:rPr>
              <a:t>dx</a:t>
            </a:r>
            <a:endParaRPr sz="265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spcBef>
                <a:spcPts val="1360"/>
              </a:spcBef>
            </a:pPr>
            <a:r>
              <a:rPr sz="3100" i="1" dirty="0">
                <a:latin typeface="Times New Roman"/>
                <a:cs typeface="Times New Roman"/>
              </a:rPr>
              <a:t>E</a:t>
            </a:r>
            <a:r>
              <a:rPr sz="2700" i="1" baseline="-24691" dirty="0">
                <a:latin typeface="Times New Roman"/>
                <a:cs typeface="Times New Roman"/>
              </a:rPr>
              <a:t>P</a:t>
            </a:r>
            <a:r>
              <a:rPr sz="2700" i="1" spc="7" baseline="-24691" dirty="0">
                <a:latin typeface="Times New Roman"/>
                <a:cs typeface="Times New Roman"/>
              </a:rPr>
              <a:t> </a:t>
            </a:r>
            <a:r>
              <a:rPr sz="6300" spc="-247" baseline="-3306" dirty="0">
                <a:latin typeface="Toppan Bunkyu Gothic Regular"/>
                <a:cs typeface="Toppan Bunkyu Gothic Regular"/>
              </a:rPr>
              <a:t>[</a:t>
            </a:r>
            <a:r>
              <a:rPr sz="3100" i="1" spc="-165" dirty="0">
                <a:latin typeface="Times New Roman"/>
                <a:cs typeface="Times New Roman"/>
              </a:rPr>
              <a:t>aX</a:t>
            </a:r>
            <a:r>
              <a:rPr sz="3100" i="1" spc="190" dirty="0">
                <a:latin typeface="Times New Roman"/>
                <a:cs typeface="Times New Roman"/>
              </a:rPr>
              <a:t> </a:t>
            </a:r>
            <a:r>
              <a:rPr sz="3100" spc="-375" dirty="0">
                <a:latin typeface="Toppan Bunkyu Gothic Regular"/>
                <a:cs typeface="Toppan Bunkyu Gothic Regular"/>
              </a:rPr>
              <a:t>+</a:t>
            </a:r>
            <a:r>
              <a:rPr sz="3100" spc="-409" dirty="0">
                <a:latin typeface="Toppan Bunkyu Gothic Regular"/>
                <a:cs typeface="Toppan Bunkyu Gothic Regular"/>
              </a:rPr>
              <a:t> </a:t>
            </a:r>
            <a:r>
              <a:rPr sz="3100" i="1" spc="-385" dirty="0">
                <a:latin typeface="Times New Roman"/>
                <a:cs typeface="Times New Roman"/>
              </a:rPr>
              <a:t>b</a:t>
            </a:r>
            <a:r>
              <a:rPr sz="6300" spc="-577" baseline="-3306" dirty="0">
                <a:latin typeface="Toppan Bunkyu Gothic Regular"/>
                <a:cs typeface="Toppan Bunkyu Gothic Regular"/>
              </a:rPr>
              <a:t>]</a:t>
            </a:r>
            <a:r>
              <a:rPr sz="6300" spc="-914" baseline="-3306" dirty="0">
                <a:latin typeface="Toppan Bunkyu Gothic Regular"/>
                <a:cs typeface="Toppan Bunkyu Gothic Regular"/>
              </a:rPr>
              <a:t> </a:t>
            </a:r>
            <a:r>
              <a:rPr sz="3100" spc="-375" dirty="0">
                <a:latin typeface="Toppan Bunkyu Gothic Regular"/>
                <a:cs typeface="Toppan Bunkyu Gothic Regular"/>
              </a:rPr>
              <a:t>=</a:t>
            </a:r>
            <a:r>
              <a:rPr sz="3100" spc="-165" dirty="0">
                <a:latin typeface="Toppan Bunkyu Gothic Regular"/>
                <a:cs typeface="Toppan Bunkyu Gothic Regular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aE</a:t>
            </a:r>
            <a:r>
              <a:rPr sz="2700" i="1" baseline="-24691" dirty="0">
                <a:latin typeface="Times New Roman"/>
                <a:cs typeface="Times New Roman"/>
              </a:rPr>
              <a:t>P</a:t>
            </a:r>
            <a:r>
              <a:rPr sz="2700" i="1" spc="172" baseline="-24691" dirty="0">
                <a:latin typeface="Times New Roman"/>
                <a:cs typeface="Times New Roman"/>
              </a:rPr>
              <a:t> </a:t>
            </a:r>
            <a:r>
              <a:rPr sz="6300" spc="-1305" baseline="-3306" dirty="0">
                <a:latin typeface="Toppan Bunkyu Gothic Regular"/>
                <a:cs typeface="Toppan Bunkyu Gothic Regular"/>
              </a:rPr>
              <a:t>[</a:t>
            </a:r>
            <a:r>
              <a:rPr sz="6300" spc="-1192" baseline="-3306" dirty="0">
                <a:latin typeface="Toppan Bunkyu Gothic Regular"/>
                <a:cs typeface="Toppan Bunkyu Gothic Regular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X</a:t>
            </a:r>
            <a:r>
              <a:rPr sz="3100" i="1" spc="-195" dirty="0">
                <a:latin typeface="Times New Roman"/>
                <a:cs typeface="Times New Roman"/>
              </a:rPr>
              <a:t> </a:t>
            </a:r>
            <a:r>
              <a:rPr sz="6300" spc="-1305" baseline="-3306" dirty="0">
                <a:latin typeface="Toppan Bunkyu Gothic Regular"/>
                <a:cs typeface="Toppan Bunkyu Gothic Regular"/>
              </a:rPr>
              <a:t>]</a:t>
            </a:r>
            <a:r>
              <a:rPr sz="6300" spc="-1207" baseline="-3306" dirty="0">
                <a:latin typeface="Toppan Bunkyu Gothic Regular"/>
                <a:cs typeface="Toppan Bunkyu Gothic Regular"/>
              </a:rPr>
              <a:t> </a:t>
            </a:r>
            <a:r>
              <a:rPr sz="3100" spc="-375" dirty="0">
                <a:latin typeface="Toppan Bunkyu Gothic Regular"/>
                <a:cs typeface="Toppan Bunkyu Gothic Regular"/>
              </a:rPr>
              <a:t>+</a:t>
            </a:r>
            <a:r>
              <a:rPr sz="3100" spc="-409" dirty="0">
                <a:latin typeface="Toppan Bunkyu Gothic Regular"/>
                <a:cs typeface="Toppan Bunkyu Gothic Regular"/>
              </a:rPr>
              <a:t> </a:t>
            </a:r>
            <a:r>
              <a:rPr sz="3100" i="1" spc="-50" dirty="0">
                <a:latin typeface="Times New Roman"/>
                <a:cs typeface="Times New Roman"/>
              </a:rPr>
              <a:t>b</a:t>
            </a:r>
            <a:endParaRPr sz="31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1425"/>
              </a:spcBef>
            </a:pPr>
            <a:r>
              <a:rPr sz="2950" i="1" dirty="0">
                <a:latin typeface="Times New Roman"/>
                <a:cs typeface="Times New Roman"/>
              </a:rPr>
              <a:t>E</a:t>
            </a:r>
            <a:r>
              <a:rPr sz="2550" i="1" baseline="-24509" dirty="0">
                <a:latin typeface="Times New Roman"/>
                <a:cs typeface="Times New Roman"/>
              </a:rPr>
              <a:t>P</a:t>
            </a:r>
            <a:r>
              <a:rPr sz="2550" i="1" spc="240" baseline="-24509" dirty="0">
                <a:latin typeface="Times New Roman"/>
                <a:cs typeface="Times New Roman"/>
              </a:rPr>
              <a:t> </a:t>
            </a:r>
            <a:r>
              <a:rPr sz="6075" spc="-1289" baseline="-3429" dirty="0">
                <a:latin typeface="Toppan Bunkyu Gothic Regular"/>
                <a:cs typeface="Toppan Bunkyu Gothic Regular"/>
              </a:rPr>
              <a:t>[</a:t>
            </a:r>
            <a:r>
              <a:rPr sz="6075" spc="-1125" baseline="-3429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X</a:t>
            </a:r>
            <a:r>
              <a:rPr sz="2950" i="1" spc="250" dirty="0">
                <a:latin typeface="Times New Roman"/>
                <a:cs typeface="Times New Roman"/>
              </a:rPr>
              <a:t> </a:t>
            </a:r>
            <a:r>
              <a:rPr sz="2950" spc="-360" dirty="0">
                <a:latin typeface="Toppan Bunkyu Gothic Regular"/>
                <a:cs typeface="Toppan Bunkyu Gothic Regular"/>
              </a:rPr>
              <a:t>+</a:t>
            </a:r>
            <a:r>
              <a:rPr sz="2950" spc="-470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Y</a:t>
            </a:r>
            <a:r>
              <a:rPr sz="2950" i="1" spc="-280" dirty="0">
                <a:latin typeface="Times New Roman"/>
                <a:cs typeface="Times New Roman"/>
              </a:rPr>
              <a:t> </a:t>
            </a:r>
            <a:r>
              <a:rPr sz="6075" spc="-1289" baseline="-3429" dirty="0">
                <a:latin typeface="Toppan Bunkyu Gothic Regular"/>
                <a:cs typeface="Toppan Bunkyu Gothic Regular"/>
              </a:rPr>
              <a:t>]</a:t>
            </a:r>
            <a:r>
              <a:rPr sz="6075" spc="-855" baseline="-3429" dirty="0">
                <a:latin typeface="Toppan Bunkyu Gothic Regular"/>
                <a:cs typeface="Toppan Bunkyu Gothic Regular"/>
              </a:rPr>
              <a:t> </a:t>
            </a:r>
            <a:r>
              <a:rPr sz="2950" spc="-360" dirty="0">
                <a:latin typeface="Toppan Bunkyu Gothic Regular"/>
                <a:cs typeface="Toppan Bunkyu Gothic Regular"/>
              </a:rPr>
              <a:t>=</a:t>
            </a:r>
            <a:r>
              <a:rPr sz="2950" spc="-40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E</a:t>
            </a:r>
            <a:r>
              <a:rPr sz="2550" i="1" baseline="-24509" dirty="0">
                <a:latin typeface="Times New Roman"/>
                <a:cs typeface="Times New Roman"/>
              </a:rPr>
              <a:t>P</a:t>
            </a:r>
            <a:r>
              <a:rPr sz="2550" i="1" spc="240" baseline="-24509" dirty="0">
                <a:latin typeface="Times New Roman"/>
                <a:cs typeface="Times New Roman"/>
              </a:rPr>
              <a:t> </a:t>
            </a:r>
            <a:r>
              <a:rPr sz="6075" spc="-1289" baseline="-3429" dirty="0">
                <a:latin typeface="Toppan Bunkyu Gothic Regular"/>
                <a:cs typeface="Toppan Bunkyu Gothic Regular"/>
              </a:rPr>
              <a:t>[</a:t>
            </a:r>
            <a:r>
              <a:rPr sz="6075" spc="-1139" baseline="-3429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X</a:t>
            </a:r>
            <a:r>
              <a:rPr sz="2950" i="1" spc="-155" dirty="0">
                <a:latin typeface="Times New Roman"/>
                <a:cs typeface="Times New Roman"/>
              </a:rPr>
              <a:t> </a:t>
            </a:r>
            <a:r>
              <a:rPr sz="6075" spc="-1289" baseline="-3429" dirty="0">
                <a:latin typeface="Toppan Bunkyu Gothic Regular"/>
                <a:cs typeface="Toppan Bunkyu Gothic Regular"/>
              </a:rPr>
              <a:t>]</a:t>
            </a:r>
            <a:r>
              <a:rPr sz="6075" spc="-1139" baseline="-3429" dirty="0">
                <a:latin typeface="Toppan Bunkyu Gothic Regular"/>
                <a:cs typeface="Toppan Bunkyu Gothic Regular"/>
              </a:rPr>
              <a:t> </a:t>
            </a:r>
            <a:r>
              <a:rPr sz="2950" spc="-360" dirty="0">
                <a:latin typeface="Toppan Bunkyu Gothic Regular"/>
                <a:cs typeface="Toppan Bunkyu Gothic Regular"/>
              </a:rPr>
              <a:t>+</a:t>
            </a:r>
            <a:r>
              <a:rPr sz="2950" spc="-190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E</a:t>
            </a:r>
            <a:r>
              <a:rPr sz="2550" i="1" baseline="-24509" dirty="0">
                <a:latin typeface="Times New Roman"/>
                <a:cs typeface="Times New Roman"/>
              </a:rPr>
              <a:t>P</a:t>
            </a:r>
            <a:r>
              <a:rPr sz="2550" i="1" spc="240" baseline="-24509" dirty="0">
                <a:latin typeface="Times New Roman"/>
                <a:cs typeface="Times New Roman"/>
              </a:rPr>
              <a:t> </a:t>
            </a:r>
            <a:r>
              <a:rPr sz="6075" spc="-682" baseline="-3429" dirty="0">
                <a:latin typeface="Toppan Bunkyu Gothic Regular"/>
                <a:cs typeface="Toppan Bunkyu Gothic Regular"/>
              </a:rPr>
              <a:t>[</a:t>
            </a:r>
            <a:r>
              <a:rPr sz="2950" i="1" spc="-455" dirty="0">
                <a:latin typeface="Times New Roman"/>
                <a:cs typeface="Times New Roman"/>
              </a:rPr>
              <a:t>Y</a:t>
            </a:r>
            <a:r>
              <a:rPr sz="2950" i="1" spc="-265" dirty="0">
                <a:latin typeface="Times New Roman"/>
                <a:cs typeface="Times New Roman"/>
              </a:rPr>
              <a:t> </a:t>
            </a:r>
            <a:r>
              <a:rPr sz="6075" spc="-1364" baseline="-3429" dirty="0">
                <a:latin typeface="Toppan Bunkyu Gothic Regular"/>
                <a:cs typeface="Toppan Bunkyu Gothic Regular"/>
              </a:rPr>
              <a:t>]</a:t>
            </a:r>
            <a:endParaRPr sz="6075" baseline="-3429">
              <a:latin typeface="Toppan Bunkyu Gothic Regular"/>
              <a:cs typeface="Toppan Bunkyu Gothic Regular"/>
            </a:endParaRPr>
          </a:p>
          <a:p>
            <a:pPr marL="234950">
              <a:lnSpc>
                <a:spcPct val="100000"/>
              </a:lnSpc>
              <a:spcBef>
                <a:spcPts val="725"/>
              </a:spcBef>
            </a:pPr>
            <a:r>
              <a:rPr sz="2750" i="1" dirty="0">
                <a:latin typeface="Times New Roman"/>
                <a:cs typeface="Times New Roman"/>
              </a:rPr>
              <a:t>E</a:t>
            </a:r>
            <a:r>
              <a:rPr sz="2400" i="1" baseline="-24305" dirty="0">
                <a:latin typeface="Times New Roman"/>
                <a:cs typeface="Times New Roman"/>
              </a:rPr>
              <a:t>P</a:t>
            </a:r>
            <a:r>
              <a:rPr sz="2400" i="1" spc="195" baseline="-24305" dirty="0">
                <a:latin typeface="Times New Roman"/>
                <a:cs typeface="Times New Roman"/>
              </a:rPr>
              <a:t> </a:t>
            </a:r>
            <a:r>
              <a:rPr sz="5625" spc="-1192" baseline="-3703" dirty="0">
                <a:latin typeface="Toppan Bunkyu Gothic Regular"/>
                <a:cs typeface="Toppan Bunkyu Gothic Regular"/>
              </a:rPr>
              <a:t>[</a:t>
            </a:r>
            <a:r>
              <a:rPr sz="5625" spc="-1035" baseline="-3703" dirty="0">
                <a:latin typeface="Toppan Bunkyu Gothic Regular"/>
                <a:cs typeface="Toppan Bunkyu Gothic Regular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X</a:t>
            </a:r>
            <a:r>
              <a:rPr sz="2750" i="1" spc="2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|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i="1" spc="-310" dirty="0">
                <a:latin typeface="Times New Roman"/>
                <a:cs typeface="Times New Roman"/>
              </a:rPr>
              <a:t>y</a:t>
            </a:r>
            <a:r>
              <a:rPr sz="5625" spc="-465" baseline="-3703" dirty="0">
                <a:latin typeface="Toppan Bunkyu Gothic Regular"/>
                <a:cs typeface="Toppan Bunkyu Gothic Regular"/>
              </a:rPr>
              <a:t>]</a:t>
            </a:r>
            <a:r>
              <a:rPr sz="5625" spc="-787" baseline="-3703" dirty="0">
                <a:latin typeface="Toppan Bunkyu Gothic Regular"/>
                <a:cs typeface="Toppan Bunkyu Gothic Regular"/>
              </a:rPr>
              <a:t> </a:t>
            </a:r>
            <a:r>
              <a:rPr sz="2750" spc="-335" dirty="0">
                <a:latin typeface="Toppan Bunkyu Gothic Regular"/>
                <a:cs typeface="Toppan Bunkyu Gothic Regular"/>
              </a:rPr>
              <a:t>=</a:t>
            </a:r>
            <a:r>
              <a:rPr sz="2750" spc="-145" dirty="0">
                <a:latin typeface="Toppan Bunkyu Gothic Regular"/>
                <a:cs typeface="Toppan Bunkyu Gothic Regular"/>
              </a:rPr>
              <a:t> </a:t>
            </a:r>
            <a:r>
              <a:rPr sz="6225" spc="-1807" baseline="-8701" dirty="0">
                <a:latin typeface="Toppan Bunkyu Gothic Regular"/>
                <a:cs typeface="Toppan Bunkyu Gothic Regular"/>
              </a:rPr>
              <a:t>∑</a:t>
            </a:r>
            <a:r>
              <a:rPr sz="6225" spc="-1012" baseline="-8701" dirty="0">
                <a:latin typeface="Toppan Bunkyu Gothic Regular"/>
                <a:cs typeface="Toppan Bunkyu Gothic Regular"/>
              </a:rPr>
              <a:t> </a:t>
            </a:r>
            <a:r>
              <a:rPr sz="2750" i="1" spc="60" dirty="0">
                <a:latin typeface="Times New Roman"/>
                <a:cs typeface="Times New Roman"/>
              </a:rPr>
              <a:t>xP</a:t>
            </a:r>
            <a:r>
              <a:rPr sz="2750" spc="60" dirty="0">
                <a:latin typeface="Times New Roman"/>
                <a:cs typeface="Times New Roman"/>
              </a:rPr>
              <a:t>(</a:t>
            </a:r>
            <a:r>
              <a:rPr sz="2750" i="1" spc="60" dirty="0">
                <a:latin typeface="Times New Roman"/>
                <a:cs typeface="Times New Roman"/>
              </a:rPr>
              <a:t>x</a:t>
            </a:r>
            <a:r>
              <a:rPr sz="2750" i="1" spc="-1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|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i="1" spc="35" dirty="0">
                <a:latin typeface="Times New Roman"/>
                <a:cs typeface="Times New Roman"/>
              </a:rPr>
              <a:t>y</a:t>
            </a:r>
            <a:r>
              <a:rPr sz="2750" spc="35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R="311150" algn="ctr">
              <a:lnSpc>
                <a:spcPct val="100000"/>
              </a:lnSpc>
              <a:spcBef>
                <a:spcPts val="200"/>
              </a:spcBef>
            </a:pPr>
            <a:r>
              <a:rPr sz="1600" i="1" spc="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968" y="5658103"/>
            <a:ext cx="295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4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about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E[X*Y]?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96239"/>
            <a:ext cx="1773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cap="small" spc="65" dirty="0">
                <a:solidFill>
                  <a:srgbClr val="565F6C"/>
                </a:solidFill>
                <a:latin typeface="Times New Roman"/>
                <a:cs typeface="Times New Roman"/>
              </a:rPr>
              <a:t>Variance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0169" y="1635494"/>
            <a:ext cx="59055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9740" algn="l"/>
              </a:tabLst>
            </a:pPr>
            <a:r>
              <a:rPr sz="3800" spc="-840" dirty="0">
                <a:latin typeface="Toppan Bunkyu Gothic Regular"/>
                <a:cs typeface="Toppan Bunkyu Gothic Regular"/>
              </a:rPr>
              <a:t>[</a:t>
            </a:r>
            <a:r>
              <a:rPr sz="3800" dirty="0">
                <a:latin typeface="Toppan Bunkyu Gothic Regular"/>
                <a:cs typeface="Toppan Bunkyu Gothic Regular"/>
              </a:rPr>
              <a:t>	</a:t>
            </a:r>
            <a:r>
              <a:rPr sz="3800" spc="-840" dirty="0">
                <a:latin typeface="Toppan Bunkyu Gothic Regular"/>
                <a:cs typeface="Toppan Bunkyu Gothic Regular"/>
              </a:rPr>
              <a:t>]</a:t>
            </a:r>
            <a:endParaRPr sz="3800">
              <a:latin typeface="Toppan Bunkyu Gothic Regular"/>
              <a:cs typeface="Toppan Bunkyu Gothic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4316" y="1635494"/>
            <a:ext cx="58991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9105" algn="l"/>
              </a:tabLst>
            </a:pPr>
            <a:r>
              <a:rPr sz="3800" spc="-840" dirty="0">
                <a:latin typeface="Toppan Bunkyu Gothic Regular"/>
                <a:cs typeface="Toppan Bunkyu Gothic Regular"/>
              </a:rPr>
              <a:t>[</a:t>
            </a:r>
            <a:r>
              <a:rPr sz="3800" dirty="0">
                <a:latin typeface="Toppan Bunkyu Gothic Regular"/>
                <a:cs typeface="Toppan Bunkyu Gothic Regular"/>
              </a:rPr>
              <a:t>	</a:t>
            </a:r>
            <a:r>
              <a:rPr sz="3800" spc="-850" dirty="0">
                <a:latin typeface="Toppan Bunkyu Gothic Regular"/>
                <a:cs typeface="Toppan Bunkyu Gothic Regular"/>
              </a:rPr>
              <a:t>]</a:t>
            </a:r>
            <a:endParaRPr sz="3800">
              <a:latin typeface="Toppan Bunkyu Gothic Regular"/>
              <a:cs typeface="Toppan Bunkyu Gothic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970" y="1592738"/>
            <a:ext cx="190500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3555" algn="l"/>
              </a:tabLst>
            </a:pPr>
            <a:r>
              <a:rPr sz="4250" spc="-1045" dirty="0">
                <a:latin typeface="Toppan Bunkyu Gothic Regular"/>
                <a:cs typeface="Toppan Bunkyu Gothic Regular"/>
              </a:rPr>
              <a:t>(</a:t>
            </a:r>
            <a:r>
              <a:rPr sz="4250" dirty="0">
                <a:latin typeface="Toppan Bunkyu Gothic Regular"/>
                <a:cs typeface="Toppan Bunkyu Gothic Regular"/>
              </a:rPr>
              <a:t>	</a:t>
            </a:r>
            <a:r>
              <a:rPr sz="4250" spc="-1055" dirty="0">
                <a:latin typeface="Toppan Bunkyu Gothic Regular"/>
                <a:cs typeface="Toppan Bunkyu Gothic Regular"/>
              </a:rPr>
              <a:t>)</a:t>
            </a:r>
            <a:endParaRPr sz="4250">
              <a:latin typeface="Toppan Bunkyu Gothic Regular"/>
              <a:cs typeface="Toppan Bunkyu Gothic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9633" y="1640008"/>
            <a:ext cx="13017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2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759" y="1974606"/>
            <a:ext cx="15367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i="1" spc="25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8402" y="1974606"/>
            <a:ext cx="15367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i="1" spc="25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197" y="1735265"/>
            <a:ext cx="559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25" dirty="0">
                <a:latin typeface="Times New Roman"/>
                <a:cs typeface="Times New Roman"/>
              </a:rPr>
              <a:t>Var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5540" y="1735265"/>
            <a:ext cx="244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10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3931" y="1631619"/>
            <a:ext cx="16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20" dirty="0">
                <a:latin typeface="Toppan Bunkyu Gothic Regular"/>
                <a:cs typeface="Toppan Bunkyu Gothic Regular"/>
              </a:rPr>
              <a:t>⎡</a:t>
            </a:r>
            <a:endParaRPr sz="2800">
              <a:latin typeface="Toppan Bunkyu Gothic Regular"/>
              <a:cs typeface="Toppan Bunkyu Gothic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2987" y="1735265"/>
            <a:ext cx="1000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059" algn="l"/>
              </a:tabLst>
            </a:pPr>
            <a:r>
              <a:rPr sz="2800" i="1" spc="-50" dirty="0">
                <a:latin typeface="Times New Roman"/>
                <a:cs typeface="Times New Roman"/>
              </a:rPr>
              <a:t>X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spc="-340" dirty="0">
                <a:latin typeface="Toppan Bunkyu Gothic Regular"/>
                <a:cs typeface="Toppan Bunkyu Gothic Regular"/>
              </a:rPr>
              <a:t>=</a:t>
            </a:r>
            <a:r>
              <a:rPr sz="2800" spc="-65" dirty="0">
                <a:latin typeface="Toppan Bunkyu Gothic Regular"/>
                <a:cs typeface="Toppan Bunkyu Gothic Regular"/>
              </a:rPr>
              <a:t> </a:t>
            </a:r>
            <a:r>
              <a:rPr sz="2800" i="1" spc="-5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7719" y="1735265"/>
            <a:ext cx="843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800" i="1" spc="200" dirty="0">
                <a:latin typeface="Times New Roman"/>
                <a:cs typeface="Times New Roman"/>
              </a:rPr>
              <a:t> </a:t>
            </a:r>
            <a:r>
              <a:rPr sz="2800" spc="420" dirty="0">
                <a:latin typeface="Toppan Bunkyu Gothic Regular"/>
                <a:cs typeface="Toppan Bunkyu Gothic Regular"/>
              </a:rPr>
              <a:t>-</a:t>
            </a:r>
            <a:r>
              <a:rPr sz="2800" spc="-240" dirty="0">
                <a:latin typeface="Toppan Bunkyu Gothic Regular"/>
                <a:cs typeface="Toppan Bunkyu Gothic Regular"/>
              </a:rPr>
              <a:t> </a:t>
            </a:r>
            <a:r>
              <a:rPr sz="2800" i="1" spc="-50" dirty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4891" y="1826701"/>
            <a:ext cx="437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370" dirty="0">
                <a:latin typeface="Times New Roman"/>
                <a:cs typeface="Times New Roman"/>
              </a:rPr>
              <a:t> </a:t>
            </a:r>
            <a:r>
              <a:rPr sz="4200" spc="-6487" baseline="-11904" dirty="0">
                <a:latin typeface="Toppan Bunkyu Gothic Regular"/>
                <a:cs typeface="Toppan Bunkyu Gothic Regular"/>
              </a:rPr>
              <a:t>⎢</a:t>
            </a:r>
            <a:r>
              <a:rPr sz="4200" spc="-2197" baseline="-20833" dirty="0">
                <a:latin typeface="Toppan Bunkyu Gothic Regular"/>
                <a:cs typeface="Toppan Bunkyu Gothic Regular"/>
              </a:rPr>
              <a:t>⎣</a:t>
            </a:r>
            <a:endParaRPr sz="4200" baseline="-20833">
              <a:latin typeface="Toppan Bunkyu Gothic Regular"/>
              <a:cs typeface="Toppan Bunkyu Gothic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6867" y="1631619"/>
            <a:ext cx="16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20" dirty="0">
                <a:latin typeface="Toppan Bunkyu Gothic Regular"/>
                <a:cs typeface="Toppan Bunkyu Gothic Regular"/>
              </a:rPr>
              <a:t>⎤</a:t>
            </a:r>
            <a:endParaRPr sz="2800">
              <a:latin typeface="Toppan Bunkyu Gothic Regular"/>
              <a:cs typeface="Toppan Bunkyu Gothic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1467" y="1900530"/>
            <a:ext cx="213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4325" dirty="0">
                <a:latin typeface="Toppan Bunkyu Gothic Regular"/>
                <a:cs typeface="Toppan Bunkyu Gothic Regular"/>
              </a:rPr>
              <a:t>⎥</a:t>
            </a:r>
            <a:r>
              <a:rPr sz="4200" spc="-2197" baseline="-8928" dirty="0">
                <a:latin typeface="Toppan Bunkyu Gothic Regular"/>
                <a:cs typeface="Toppan Bunkyu Gothic Regular"/>
              </a:rPr>
              <a:t>⎦</a:t>
            </a:r>
            <a:endParaRPr sz="4200" baseline="-8928">
              <a:latin typeface="Toppan Bunkyu Gothic Regular"/>
              <a:cs typeface="Toppan Bunkyu Gothic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1466" y="2675153"/>
            <a:ext cx="6559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0540" algn="l"/>
              </a:tabLst>
            </a:pPr>
            <a:r>
              <a:rPr sz="4250" spc="-930" dirty="0">
                <a:latin typeface="Toppan Bunkyu Gothic Regular"/>
                <a:cs typeface="Toppan Bunkyu Gothic Regular"/>
              </a:rPr>
              <a:t>[</a:t>
            </a:r>
            <a:r>
              <a:rPr sz="4250" dirty="0">
                <a:latin typeface="Toppan Bunkyu Gothic Regular"/>
                <a:cs typeface="Toppan Bunkyu Gothic Regular"/>
              </a:rPr>
              <a:t>	</a:t>
            </a:r>
            <a:r>
              <a:rPr sz="4250" spc="-930" dirty="0">
                <a:latin typeface="Toppan Bunkyu Gothic Regular"/>
                <a:cs typeface="Toppan Bunkyu Gothic Regular"/>
              </a:rPr>
              <a:t>]</a:t>
            </a:r>
            <a:endParaRPr sz="4250">
              <a:latin typeface="Toppan Bunkyu Gothic Regular"/>
              <a:cs typeface="Toppan Bunkyu Gothic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1801" y="2675153"/>
            <a:ext cx="6559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0540" algn="l"/>
              </a:tabLst>
            </a:pPr>
            <a:r>
              <a:rPr sz="4250" spc="-930" dirty="0">
                <a:latin typeface="Toppan Bunkyu Gothic Regular"/>
                <a:cs typeface="Toppan Bunkyu Gothic Regular"/>
              </a:rPr>
              <a:t>[</a:t>
            </a:r>
            <a:r>
              <a:rPr sz="4250" dirty="0">
                <a:latin typeface="Toppan Bunkyu Gothic Regular"/>
                <a:cs typeface="Toppan Bunkyu Gothic Regular"/>
              </a:rPr>
              <a:t>	</a:t>
            </a:r>
            <a:r>
              <a:rPr sz="4250" spc="-930" dirty="0">
                <a:latin typeface="Toppan Bunkyu Gothic Regular"/>
                <a:cs typeface="Toppan Bunkyu Gothic Regular"/>
              </a:rPr>
              <a:t>]</a:t>
            </a:r>
            <a:endParaRPr sz="4250">
              <a:latin typeface="Toppan Bunkyu Gothic Regular"/>
              <a:cs typeface="Toppan Bunkyu Gothic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2108" y="2627115"/>
            <a:ext cx="143383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7780" algn="l"/>
              </a:tabLst>
            </a:pPr>
            <a:r>
              <a:rPr sz="4750" spc="-1165" dirty="0">
                <a:latin typeface="Toppan Bunkyu Gothic Regular"/>
                <a:cs typeface="Toppan Bunkyu Gothic Regular"/>
              </a:rPr>
              <a:t>(</a:t>
            </a:r>
            <a:r>
              <a:rPr sz="4750" dirty="0">
                <a:latin typeface="Toppan Bunkyu Gothic Regular"/>
                <a:cs typeface="Toppan Bunkyu Gothic Regular"/>
              </a:rPr>
              <a:t>	</a:t>
            </a:r>
            <a:r>
              <a:rPr sz="4750" spc="-1165" dirty="0">
                <a:latin typeface="Toppan Bunkyu Gothic Regular"/>
                <a:cs typeface="Toppan Bunkyu Gothic Regular"/>
              </a:rPr>
              <a:t>)</a:t>
            </a:r>
            <a:endParaRPr sz="4750" dirty="0">
              <a:latin typeface="Toppan Bunkyu Gothic Regular"/>
              <a:cs typeface="Toppan Bunkyu Gothic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6927" y="2680126"/>
            <a:ext cx="14287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8293" y="2774519"/>
            <a:ext cx="14287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4181" y="3054649"/>
            <a:ext cx="16891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2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1562" y="3054649"/>
            <a:ext cx="16891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2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53381" y="3054649"/>
            <a:ext cx="16891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2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3491" y="2786244"/>
            <a:ext cx="62103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spc="-25" dirty="0">
                <a:latin typeface="Times New Roman"/>
                <a:cs typeface="Times New Roman"/>
              </a:rPr>
              <a:t>Var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2607" y="2786244"/>
            <a:ext cx="111379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4035" algn="l"/>
              </a:tabLst>
            </a:pPr>
            <a:r>
              <a:rPr sz="3100" i="1" spc="-50" dirty="0">
                <a:latin typeface="Times New Roman"/>
                <a:cs typeface="Times New Roman"/>
              </a:rPr>
              <a:t>X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spc="-355" dirty="0">
                <a:latin typeface="Toppan Bunkyu Gothic Regular"/>
                <a:cs typeface="Toppan Bunkyu Gothic Regular"/>
              </a:rPr>
              <a:t>=</a:t>
            </a:r>
            <a:r>
              <a:rPr sz="3100" spc="-90" dirty="0">
                <a:latin typeface="Toppan Bunkyu Gothic Regular"/>
                <a:cs typeface="Toppan Bunkyu Gothic Regular"/>
              </a:rPr>
              <a:t> </a:t>
            </a:r>
            <a:r>
              <a:rPr sz="3100" i="1" spc="-50" dirty="0"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51605" y="2786244"/>
            <a:ext cx="27178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spc="40" dirty="0">
                <a:latin typeface="Times New Roman"/>
                <a:cs typeface="Times New Roman"/>
              </a:rPr>
              <a:t>X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40162" y="2764525"/>
            <a:ext cx="16764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3105" dirty="0">
                <a:latin typeface="Toppan Bunkyu Gothic Regular"/>
                <a:cs typeface="Toppan Bunkyu Gothic Regular"/>
              </a:rPr>
              <a:t>⎡</a:t>
            </a:r>
            <a:endParaRPr sz="3100">
              <a:latin typeface="Toppan Bunkyu Gothic Regular"/>
              <a:cs typeface="Toppan Bunkyu Gothic Regula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2240" y="2764525"/>
            <a:ext cx="16764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3105" dirty="0">
                <a:latin typeface="Toppan Bunkyu Gothic Regular"/>
                <a:cs typeface="Toppan Bunkyu Gothic Regular"/>
              </a:rPr>
              <a:t>⎤</a:t>
            </a:r>
            <a:endParaRPr sz="3100">
              <a:latin typeface="Toppan Bunkyu Gothic Regular"/>
              <a:cs typeface="Toppan Bunkyu Gothic Regular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38997" y="2786244"/>
            <a:ext cx="143891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4060" algn="l"/>
                <a:tab pos="1179830" algn="l"/>
              </a:tabLst>
            </a:pPr>
            <a:r>
              <a:rPr sz="3100" i="1" spc="-50" dirty="0">
                <a:latin typeface="Times New Roman"/>
                <a:cs typeface="Times New Roman"/>
              </a:rPr>
              <a:t>X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spc="440" dirty="0">
                <a:latin typeface="Toppan Bunkyu Gothic Regular"/>
                <a:cs typeface="Toppan Bunkyu Gothic Regular"/>
              </a:rPr>
              <a:t>-</a:t>
            </a:r>
            <a:r>
              <a:rPr sz="3100" dirty="0">
                <a:latin typeface="Toppan Bunkyu Gothic Regular"/>
                <a:cs typeface="Toppan Bunkyu Gothic Regular"/>
              </a:rPr>
              <a:t>	</a:t>
            </a:r>
            <a:r>
              <a:rPr sz="3100" i="1" spc="-50" dirty="0">
                <a:latin typeface="Times New Roman"/>
                <a:cs typeface="Times New Roman"/>
              </a:rPr>
              <a:t>E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40162" y="2945038"/>
            <a:ext cx="87249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04215" algn="l"/>
              </a:tabLst>
            </a:pPr>
            <a:r>
              <a:rPr sz="3100" spc="-1945" dirty="0">
                <a:latin typeface="Toppan Bunkyu Gothic Regular"/>
                <a:cs typeface="Toppan Bunkyu Gothic Regular"/>
              </a:rPr>
              <a:t>⎣</a:t>
            </a:r>
            <a:r>
              <a:rPr sz="3100" dirty="0">
                <a:latin typeface="Toppan Bunkyu Gothic Regular"/>
                <a:cs typeface="Toppan Bunkyu Gothic Regular"/>
              </a:rPr>
              <a:t>	</a:t>
            </a:r>
            <a:r>
              <a:rPr sz="3100" spc="-1945" dirty="0">
                <a:latin typeface="Toppan Bunkyu Gothic Regular"/>
                <a:cs typeface="Toppan Bunkyu Gothic Regular"/>
              </a:rPr>
              <a:t>⎦</a:t>
            </a:r>
            <a:endParaRPr sz="3100" dirty="0">
              <a:latin typeface="Toppan Bunkyu Gothic Regular"/>
              <a:cs typeface="Toppan Bunkyu Gothic Regular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2140" y="3829888"/>
            <a:ext cx="77266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Can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20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derive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second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expression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using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20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first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expression?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54840" y="4553980"/>
            <a:ext cx="1421130" cy="700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71905" algn="l"/>
              </a:tabLst>
            </a:pPr>
            <a:r>
              <a:rPr sz="4400" spc="-965" dirty="0">
                <a:latin typeface="Toppan Bunkyu Gothic Regular"/>
                <a:cs typeface="Toppan Bunkyu Gothic Regular"/>
              </a:rPr>
              <a:t>[</a:t>
            </a:r>
            <a:r>
              <a:rPr sz="4400" dirty="0">
                <a:latin typeface="Toppan Bunkyu Gothic Regular"/>
                <a:cs typeface="Toppan Bunkyu Gothic Regular"/>
              </a:rPr>
              <a:t>	</a:t>
            </a:r>
            <a:r>
              <a:rPr sz="4400" spc="-975" dirty="0">
                <a:latin typeface="Toppan Bunkyu Gothic Regular"/>
                <a:cs typeface="Toppan Bunkyu Gothic Regular"/>
              </a:rPr>
              <a:t>]</a:t>
            </a:r>
            <a:endParaRPr sz="4400">
              <a:latin typeface="Toppan Bunkyu Gothic Regular"/>
              <a:cs typeface="Toppan Bunkyu Gothic Regular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89606" y="4553980"/>
            <a:ext cx="681355" cy="700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2130" algn="l"/>
              </a:tabLst>
            </a:pPr>
            <a:r>
              <a:rPr sz="4400" spc="-965" dirty="0">
                <a:latin typeface="Toppan Bunkyu Gothic Regular"/>
                <a:cs typeface="Toppan Bunkyu Gothic Regular"/>
              </a:rPr>
              <a:t>[</a:t>
            </a:r>
            <a:r>
              <a:rPr sz="4400" dirty="0">
                <a:latin typeface="Toppan Bunkyu Gothic Regular"/>
                <a:cs typeface="Toppan Bunkyu Gothic Regular"/>
              </a:rPr>
              <a:t>	</a:t>
            </a:r>
            <a:r>
              <a:rPr sz="4400" spc="-965" dirty="0">
                <a:latin typeface="Toppan Bunkyu Gothic Regular"/>
                <a:cs typeface="Toppan Bunkyu Gothic Regular"/>
              </a:rPr>
              <a:t>]</a:t>
            </a:r>
            <a:endParaRPr sz="4400">
              <a:latin typeface="Toppan Bunkyu Gothic Regular"/>
              <a:cs typeface="Toppan Bunkyu Gothic Regular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77330" y="4656254"/>
            <a:ext cx="13398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4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8712" y="4945924"/>
            <a:ext cx="17335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i="1" spc="30" dirty="0">
                <a:latin typeface="Times New Roman"/>
                <a:cs typeface="Times New Roman"/>
              </a:rPr>
              <a:t>P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63580" y="4945924"/>
            <a:ext cx="17335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i="1" spc="30" dirty="0">
                <a:latin typeface="Times New Roman"/>
                <a:cs typeface="Times New Roman"/>
              </a:rPr>
              <a:t>P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419" y="4669282"/>
            <a:ext cx="64325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-25" dirty="0">
                <a:latin typeface="Times New Roman"/>
                <a:cs typeface="Times New Roman"/>
              </a:rPr>
              <a:t>Var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11019" y="4669282"/>
            <a:ext cx="1568450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27785" algn="l"/>
              </a:tabLst>
            </a:pPr>
            <a:r>
              <a:rPr sz="3200" i="1" dirty="0">
                <a:latin typeface="Times New Roman"/>
                <a:cs typeface="Times New Roman"/>
              </a:rPr>
              <a:t>aX</a:t>
            </a:r>
            <a:r>
              <a:rPr sz="3200" i="1" spc="265" dirty="0">
                <a:latin typeface="Times New Roman"/>
                <a:cs typeface="Times New Roman"/>
              </a:rPr>
              <a:t> </a:t>
            </a:r>
            <a:r>
              <a:rPr sz="3200" spc="-365" dirty="0">
                <a:latin typeface="Toppan Bunkyu Gothic Regular"/>
                <a:cs typeface="Toppan Bunkyu Gothic Regular"/>
              </a:rPr>
              <a:t>+</a:t>
            </a:r>
            <a:r>
              <a:rPr sz="3200" spc="-405" dirty="0">
                <a:latin typeface="Toppan Bunkyu Gothic Regular"/>
                <a:cs typeface="Toppan Bunkyu Gothic Regular"/>
              </a:rPr>
              <a:t> </a:t>
            </a:r>
            <a:r>
              <a:rPr sz="3200" i="1" spc="-50" dirty="0">
                <a:latin typeface="Times New Roman"/>
                <a:cs typeface="Times New Roman"/>
              </a:rPr>
              <a:t>b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-415" dirty="0">
                <a:latin typeface="Toppan Bunkyu Gothic Regular"/>
                <a:cs typeface="Toppan Bunkyu Gothic Regular"/>
              </a:rPr>
              <a:t>=</a:t>
            </a:r>
            <a:endParaRPr sz="3200">
              <a:latin typeface="Toppan Bunkyu Gothic Regular"/>
              <a:cs typeface="Toppan Bunkyu Gothic Regula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47087" y="4669282"/>
            <a:ext cx="97345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i="1" spc="18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Var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75386" y="4669282"/>
            <a:ext cx="27876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35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2140" y="5592876"/>
            <a:ext cx="2242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0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Var[X+Y]?</a:t>
            </a:r>
            <a:endParaRPr sz="2000">
              <a:latin typeface="Comic Sans MS"/>
              <a:cs typeface="Comic Sans M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9228E7D-E3C5-BF5D-8A81-7EA4A5701B1D}"/>
                  </a:ext>
                </a:extLst>
              </p14:cNvPr>
              <p14:cNvContentPartPr/>
              <p14:nvPr/>
            </p14:nvContentPartPr>
            <p14:xfrm>
              <a:off x="3086280" y="146160"/>
              <a:ext cx="6057720" cy="2819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9228E7D-E3C5-BF5D-8A81-7EA4A5701B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6920" y="136800"/>
                <a:ext cx="6076440" cy="283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822268"/>
            <a:ext cx="37471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Some</a:t>
            </a:r>
            <a:r>
              <a:rPr cap="small" spc="235" dirty="0"/>
              <a:t> </a:t>
            </a:r>
            <a:r>
              <a:rPr cap="small" spc="125" dirty="0"/>
              <a:t>Distributions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5" dirty="0"/>
              <a:t>Binomial</a:t>
            </a:r>
            <a:r>
              <a:rPr cap="small" spc="240" dirty="0"/>
              <a:t> </a:t>
            </a:r>
            <a:r>
              <a:rPr cap="small" spc="12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8879"/>
            <a:ext cx="7101840" cy="22542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70" dirty="0">
                <a:latin typeface="Times New Roman"/>
                <a:cs typeface="Times New Roman"/>
              </a:rPr>
              <a:t>Two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parameters</a:t>
            </a:r>
            <a:endParaRPr sz="20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00600"/>
              </a:lnSpc>
              <a:spcBef>
                <a:spcPts val="41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i="1" spc="195" dirty="0">
                <a:latin typeface="Times New Roman"/>
                <a:cs typeface="Times New Roman"/>
              </a:rPr>
              <a:t>n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–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number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independent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experiments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each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measuring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Times New Roman"/>
                <a:cs typeface="Times New Roman"/>
              </a:rPr>
              <a:t>a </a:t>
            </a:r>
            <a:r>
              <a:rPr sz="1800" spc="125" dirty="0">
                <a:latin typeface="Times New Roman"/>
                <a:cs typeface="Times New Roman"/>
              </a:rPr>
              <a:t>binary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outcome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Yes/No,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Heads/Tails,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Positive/Negative,</a:t>
            </a:r>
            <a:endParaRPr sz="18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1800" spc="-25" dirty="0">
                <a:latin typeface="Times New Roman"/>
                <a:cs typeface="Times New Roman"/>
              </a:rPr>
              <a:t>…)</a:t>
            </a:r>
            <a:endParaRPr sz="1800">
              <a:latin typeface="Times New Roman"/>
              <a:cs typeface="Times New Roman"/>
            </a:endParaRPr>
          </a:p>
          <a:p>
            <a:pPr marL="652780" marR="6985" lvl="1" indent="-274320">
              <a:lnSpc>
                <a:spcPct val="100600"/>
              </a:lnSpc>
              <a:spcBef>
                <a:spcPts val="40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i="1" spc="125" dirty="0">
                <a:latin typeface="Times New Roman"/>
                <a:cs typeface="Times New Roman"/>
              </a:rPr>
              <a:t>p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–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“success”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probability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for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each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individual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experiment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(e.g., </a:t>
            </a:r>
            <a:r>
              <a:rPr sz="1800" spc="55" dirty="0">
                <a:latin typeface="Times New Roman"/>
                <a:cs typeface="Times New Roman"/>
              </a:rPr>
              <a:t>Yes, </a:t>
            </a:r>
            <a:r>
              <a:rPr sz="1800" spc="120" dirty="0">
                <a:latin typeface="Times New Roman"/>
                <a:cs typeface="Times New Roman"/>
              </a:rPr>
              <a:t>Heads,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Positive,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…)</a:t>
            </a:r>
            <a:endParaRPr sz="18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Probability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exactly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220" dirty="0">
                <a:latin typeface="Times New Roman"/>
                <a:cs typeface="Times New Roman"/>
              </a:rPr>
              <a:t>k</a:t>
            </a:r>
            <a:r>
              <a:rPr sz="2000" i="1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successes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5089" y="4017517"/>
            <a:ext cx="733425" cy="212090"/>
          </a:xfrm>
          <a:custGeom>
            <a:avLst/>
            <a:gdLst/>
            <a:ahLst/>
            <a:cxnLst/>
            <a:rect l="l" t="t" r="r" b="b"/>
            <a:pathLst>
              <a:path w="733425" h="212089">
                <a:moveTo>
                  <a:pt x="665353" y="0"/>
                </a:moveTo>
                <a:lnTo>
                  <a:pt x="662304" y="8635"/>
                </a:lnTo>
                <a:lnTo>
                  <a:pt x="674590" y="13946"/>
                </a:lnTo>
                <a:lnTo>
                  <a:pt x="685149" y="21304"/>
                </a:lnTo>
                <a:lnTo>
                  <a:pt x="706540" y="55429"/>
                </a:lnTo>
                <a:lnTo>
                  <a:pt x="713612" y="104774"/>
                </a:lnTo>
                <a:lnTo>
                  <a:pt x="712827" y="123443"/>
                </a:lnTo>
                <a:lnTo>
                  <a:pt x="701040" y="169163"/>
                </a:lnTo>
                <a:lnTo>
                  <a:pt x="674733" y="197792"/>
                </a:lnTo>
                <a:lnTo>
                  <a:pt x="662685" y="203199"/>
                </a:lnTo>
                <a:lnTo>
                  <a:pt x="665353" y="211708"/>
                </a:lnTo>
                <a:lnTo>
                  <a:pt x="705822" y="187705"/>
                </a:lnTo>
                <a:lnTo>
                  <a:pt x="728551" y="143335"/>
                </a:lnTo>
                <a:lnTo>
                  <a:pt x="732916" y="105917"/>
                </a:lnTo>
                <a:lnTo>
                  <a:pt x="731821" y="86536"/>
                </a:lnTo>
                <a:lnTo>
                  <a:pt x="715391" y="37083"/>
                </a:lnTo>
                <a:lnTo>
                  <a:pt x="680708" y="5544"/>
                </a:lnTo>
                <a:lnTo>
                  <a:pt x="665353" y="0"/>
                </a:lnTo>
                <a:close/>
              </a:path>
              <a:path w="73342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3947236"/>
            <a:ext cx="1452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286385" algn="l"/>
                <a:tab pos="1268095" algn="l"/>
              </a:tabLst>
            </a:pPr>
            <a:r>
              <a:rPr sz="1800" dirty="0">
                <a:latin typeface="STIXGeneral"/>
                <a:cs typeface="STIXGeneral"/>
              </a:rPr>
              <a:t>𝑃</a:t>
            </a:r>
            <a:r>
              <a:rPr sz="1800" spc="405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𝑘;</a:t>
            </a:r>
            <a:r>
              <a:rPr sz="1800" spc="-114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𝑛,</a:t>
            </a:r>
            <a:r>
              <a:rPr sz="1800" spc="-114" dirty="0">
                <a:latin typeface="STIXGeneral"/>
                <a:cs typeface="STIXGeneral"/>
              </a:rPr>
              <a:t> </a:t>
            </a:r>
            <a:r>
              <a:rPr sz="1800" spc="70" dirty="0">
                <a:latin typeface="STIXGeneral"/>
                <a:cs typeface="STIXGeneral"/>
              </a:rPr>
              <a:t>𝑝</a:t>
            </a:r>
            <a:r>
              <a:rPr sz="1800" dirty="0">
                <a:latin typeface="STIXGeneral"/>
                <a:cs typeface="STIXGeneral"/>
              </a:rPr>
              <a:t>	</a:t>
            </a:r>
            <a:r>
              <a:rPr sz="1800" spc="60" dirty="0">
                <a:latin typeface="STIXGeneral"/>
                <a:cs typeface="STIXGeneral"/>
              </a:rPr>
              <a:t>=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4557" y="3933952"/>
            <a:ext cx="321310" cy="377190"/>
          </a:xfrm>
          <a:custGeom>
            <a:avLst/>
            <a:gdLst/>
            <a:ahLst/>
            <a:cxnLst/>
            <a:rect l="l" t="t" r="r" b="b"/>
            <a:pathLst>
              <a:path w="321310" h="377189">
                <a:moveTo>
                  <a:pt x="239649" y="0"/>
                </a:moveTo>
                <a:lnTo>
                  <a:pt x="236093" y="9017"/>
                </a:lnTo>
                <a:lnTo>
                  <a:pt x="250146" y="20445"/>
                </a:lnTo>
                <a:lnTo>
                  <a:pt x="262604" y="35290"/>
                </a:lnTo>
                <a:lnTo>
                  <a:pt x="282829" y="75184"/>
                </a:lnTo>
                <a:lnTo>
                  <a:pt x="295576" y="127000"/>
                </a:lnTo>
                <a:lnTo>
                  <a:pt x="299847" y="188722"/>
                </a:lnTo>
                <a:lnTo>
                  <a:pt x="298779" y="220273"/>
                </a:lnTo>
                <a:lnTo>
                  <a:pt x="290310" y="276661"/>
                </a:lnTo>
                <a:lnTo>
                  <a:pt x="273669" y="323381"/>
                </a:lnTo>
                <a:lnTo>
                  <a:pt x="250237" y="356719"/>
                </a:lnTo>
                <a:lnTo>
                  <a:pt x="236093" y="368173"/>
                </a:lnTo>
                <a:lnTo>
                  <a:pt x="239649" y="377063"/>
                </a:lnTo>
                <a:lnTo>
                  <a:pt x="273177" y="350281"/>
                </a:lnTo>
                <a:lnTo>
                  <a:pt x="299085" y="307213"/>
                </a:lnTo>
                <a:lnTo>
                  <a:pt x="315658" y="251983"/>
                </a:lnTo>
                <a:lnTo>
                  <a:pt x="321182" y="188468"/>
                </a:lnTo>
                <a:lnTo>
                  <a:pt x="319801" y="155537"/>
                </a:lnTo>
                <a:lnTo>
                  <a:pt x="308752" y="96152"/>
                </a:lnTo>
                <a:lnTo>
                  <a:pt x="287083" y="46362"/>
                </a:lnTo>
                <a:lnTo>
                  <a:pt x="257365" y="11501"/>
                </a:lnTo>
                <a:lnTo>
                  <a:pt x="239649" y="0"/>
                </a:lnTo>
                <a:close/>
              </a:path>
              <a:path w="321310" h="377189">
                <a:moveTo>
                  <a:pt x="81280" y="0"/>
                </a:moveTo>
                <a:lnTo>
                  <a:pt x="47863" y="26955"/>
                </a:lnTo>
                <a:lnTo>
                  <a:pt x="21970" y="69723"/>
                </a:lnTo>
                <a:lnTo>
                  <a:pt x="5508" y="124761"/>
                </a:lnTo>
                <a:lnTo>
                  <a:pt x="0" y="188468"/>
                </a:lnTo>
                <a:lnTo>
                  <a:pt x="1379" y="221255"/>
                </a:lnTo>
                <a:lnTo>
                  <a:pt x="12376" y="280640"/>
                </a:lnTo>
                <a:lnTo>
                  <a:pt x="33970" y="330789"/>
                </a:lnTo>
                <a:lnTo>
                  <a:pt x="63636" y="365702"/>
                </a:lnTo>
                <a:lnTo>
                  <a:pt x="81280" y="377063"/>
                </a:lnTo>
                <a:lnTo>
                  <a:pt x="84962" y="368173"/>
                </a:lnTo>
                <a:lnTo>
                  <a:pt x="70818" y="356719"/>
                </a:lnTo>
                <a:lnTo>
                  <a:pt x="58293" y="341788"/>
                </a:lnTo>
                <a:lnTo>
                  <a:pt x="38100" y="301498"/>
                </a:lnTo>
                <a:lnTo>
                  <a:pt x="25527" y="249586"/>
                </a:lnTo>
                <a:lnTo>
                  <a:pt x="21336" y="188722"/>
                </a:lnTo>
                <a:lnTo>
                  <a:pt x="22387" y="156622"/>
                </a:lnTo>
                <a:lnTo>
                  <a:pt x="30872" y="99853"/>
                </a:lnTo>
                <a:lnTo>
                  <a:pt x="47636" y="53540"/>
                </a:lnTo>
                <a:lnTo>
                  <a:pt x="70965" y="20445"/>
                </a:lnTo>
                <a:lnTo>
                  <a:pt x="84962" y="9017"/>
                </a:lnTo>
                <a:lnTo>
                  <a:pt x="81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5201" y="3801236"/>
            <a:ext cx="15684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spc="80" dirty="0">
                <a:latin typeface="STIXGeneral"/>
                <a:cs typeface="STIXGeneral"/>
              </a:rPr>
              <a:t>𝑛</a:t>
            </a:r>
            <a:endParaRPr sz="1800">
              <a:latin typeface="STIXGeneral"/>
              <a:cs typeface="STIXGeneral"/>
            </a:endParaRPr>
          </a:p>
          <a:p>
            <a:pPr marL="13970">
              <a:lnSpc>
                <a:spcPts val="2140"/>
              </a:lnSpc>
            </a:pPr>
            <a:r>
              <a:rPr sz="1800" spc="-50" dirty="0">
                <a:latin typeface="STIXGeneral"/>
                <a:cs typeface="STIXGeneral"/>
              </a:rPr>
              <a:t>𝑘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6314" y="3863416"/>
            <a:ext cx="311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50" baseline="-20061" dirty="0">
                <a:latin typeface="STIXGeneral"/>
                <a:cs typeface="STIXGeneral"/>
              </a:rPr>
              <a:t>𝑝</a:t>
            </a:r>
            <a:r>
              <a:rPr sz="1300" spc="100" dirty="0">
                <a:latin typeface="STIXGeneral"/>
                <a:cs typeface="STIXGeneral"/>
              </a:rPr>
              <a:t>𝑘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2638" y="4017517"/>
            <a:ext cx="680085" cy="212090"/>
          </a:xfrm>
          <a:custGeom>
            <a:avLst/>
            <a:gdLst/>
            <a:ahLst/>
            <a:cxnLst/>
            <a:rect l="l" t="t" r="r" b="b"/>
            <a:pathLst>
              <a:path w="680085" h="212089">
                <a:moveTo>
                  <a:pt x="612013" y="0"/>
                </a:moveTo>
                <a:lnTo>
                  <a:pt x="608964" y="8635"/>
                </a:lnTo>
                <a:lnTo>
                  <a:pt x="621250" y="13946"/>
                </a:lnTo>
                <a:lnTo>
                  <a:pt x="631809" y="21304"/>
                </a:lnTo>
                <a:lnTo>
                  <a:pt x="653200" y="55429"/>
                </a:lnTo>
                <a:lnTo>
                  <a:pt x="660273" y="104774"/>
                </a:lnTo>
                <a:lnTo>
                  <a:pt x="659487" y="123443"/>
                </a:lnTo>
                <a:lnTo>
                  <a:pt x="647700" y="169163"/>
                </a:lnTo>
                <a:lnTo>
                  <a:pt x="621393" y="197792"/>
                </a:lnTo>
                <a:lnTo>
                  <a:pt x="609346" y="203199"/>
                </a:lnTo>
                <a:lnTo>
                  <a:pt x="612013" y="211708"/>
                </a:lnTo>
                <a:lnTo>
                  <a:pt x="652482" y="187705"/>
                </a:lnTo>
                <a:lnTo>
                  <a:pt x="675211" y="143335"/>
                </a:lnTo>
                <a:lnTo>
                  <a:pt x="679576" y="105917"/>
                </a:lnTo>
                <a:lnTo>
                  <a:pt x="678481" y="86536"/>
                </a:lnTo>
                <a:lnTo>
                  <a:pt x="662051" y="37083"/>
                </a:lnTo>
                <a:lnTo>
                  <a:pt x="627368" y="5544"/>
                </a:lnTo>
                <a:lnTo>
                  <a:pt x="612013" y="0"/>
                </a:lnTo>
                <a:close/>
              </a:path>
              <a:path w="68008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09595" y="3947236"/>
            <a:ext cx="1823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STIXGeneral"/>
                <a:cs typeface="STIXGeneral"/>
              </a:rPr>
              <a:t>1</a:t>
            </a:r>
            <a:r>
              <a:rPr sz="1800" spc="-60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−</a:t>
            </a:r>
            <a:r>
              <a:rPr sz="1800" spc="-40" dirty="0">
                <a:latin typeface="STIXGeneral"/>
                <a:cs typeface="STIXGeneral"/>
              </a:rPr>
              <a:t> </a:t>
            </a:r>
            <a:r>
              <a:rPr sz="1800" spc="120" dirty="0">
                <a:latin typeface="STIXGeneral"/>
                <a:cs typeface="STIXGeneral"/>
              </a:rPr>
              <a:t>𝑝</a:t>
            </a:r>
            <a:r>
              <a:rPr sz="1800" spc="325" dirty="0">
                <a:latin typeface="STIXGeneral"/>
                <a:cs typeface="STIXGeneral"/>
              </a:rPr>
              <a:t> </a:t>
            </a:r>
            <a:r>
              <a:rPr sz="1950" spc="187" baseline="27777" dirty="0">
                <a:latin typeface="STIXGeneral"/>
                <a:cs typeface="STIXGeneral"/>
              </a:rPr>
              <a:t>𝑛−𝑘</a:t>
            </a:r>
            <a:r>
              <a:rPr sz="1800" spc="125" dirty="0">
                <a:latin typeface="Times New Roman"/>
                <a:cs typeface="Times New Roman"/>
              </a:rPr>
              <a:t>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where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5733" y="3933952"/>
            <a:ext cx="321310" cy="377190"/>
          </a:xfrm>
          <a:custGeom>
            <a:avLst/>
            <a:gdLst/>
            <a:ahLst/>
            <a:cxnLst/>
            <a:rect l="l" t="t" r="r" b="b"/>
            <a:pathLst>
              <a:path w="321310" h="377189">
                <a:moveTo>
                  <a:pt x="239649" y="0"/>
                </a:moveTo>
                <a:lnTo>
                  <a:pt x="236092" y="9017"/>
                </a:lnTo>
                <a:lnTo>
                  <a:pt x="250146" y="20445"/>
                </a:lnTo>
                <a:lnTo>
                  <a:pt x="262604" y="35290"/>
                </a:lnTo>
                <a:lnTo>
                  <a:pt x="282828" y="75184"/>
                </a:lnTo>
                <a:lnTo>
                  <a:pt x="295576" y="127000"/>
                </a:lnTo>
                <a:lnTo>
                  <a:pt x="299846" y="188722"/>
                </a:lnTo>
                <a:lnTo>
                  <a:pt x="298779" y="220273"/>
                </a:lnTo>
                <a:lnTo>
                  <a:pt x="290310" y="276661"/>
                </a:lnTo>
                <a:lnTo>
                  <a:pt x="273669" y="323381"/>
                </a:lnTo>
                <a:lnTo>
                  <a:pt x="250237" y="356719"/>
                </a:lnTo>
                <a:lnTo>
                  <a:pt x="236092" y="368173"/>
                </a:lnTo>
                <a:lnTo>
                  <a:pt x="239649" y="377063"/>
                </a:lnTo>
                <a:lnTo>
                  <a:pt x="273176" y="350281"/>
                </a:lnTo>
                <a:lnTo>
                  <a:pt x="299084" y="307213"/>
                </a:lnTo>
                <a:lnTo>
                  <a:pt x="315658" y="251983"/>
                </a:lnTo>
                <a:lnTo>
                  <a:pt x="321182" y="188468"/>
                </a:lnTo>
                <a:lnTo>
                  <a:pt x="319801" y="155537"/>
                </a:lnTo>
                <a:lnTo>
                  <a:pt x="308752" y="96152"/>
                </a:lnTo>
                <a:lnTo>
                  <a:pt x="287083" y="46362"/>
                </a:lnTo>
                <a:lnTo>
                  <a:pt x="257365" y="11501"/>
                </a:lnTo>
                <a:lnTo>
                  <a:pt x="239649" y="0"/>
                </a:lnTo>
                <a:close/>
              </a:path>
              <a:path w="321310" h="377189">
                <a:moveTo>
                  <a:pt x="81279" y="0"/>
                </a:moveTo>
                <a:lnTo>
                  <a:pt x="47863" y="26955"/>
                </a:lnTo>
                <a:lnTo>
                  <a:pt x="21970" y="69723"/>
                </a:lnTo>
                <a:lnTo>
                  <a:pt x="5508" y="124761"/>
                </a:lnTo>
                <a:lnTo>
                  <a:pt x="0" y="188468"/>
                </a:lnTo>
                <a:lnTo>
                  <a:pt x="1379" y="221255"/>
                </a:lnTo>
                <a:lnTo>
                  <a:pt x="12376" y="280640"/>
                </a:lnTo>
                <a:lnTo>
                  <a:pt x="33970" y="330789"/>
                </a:lnTo>
                <a:lnTo>
                  <a:pt x="63636" y="365702"/>
                </a:lnTo>
                <a:lnTo>
                  <a:pt x="81279" y="377063"/>
                </a:lnTo>
                <a:lnTo>
                  <a:pt x="84962" y="368173"/>
                </a:lnTo>
                <a:lnTo>
                  <a:pt x="70818" y="356719"/>
                </a:lnTo>
                <a:lnTo>
                  <a:pt x="58292" y="341788"/>
                </a:lnTo>
                <a:lnTo>
                  <a:pt x="38100" y="301498"/>
                </a:lnTo>
                <a:lnTo>
                  <a:pt x="25526" y="249586"/>
                </a:lnTo>
                <a:lnTo>
                  <a:pt x="21336" y="188722"/>
                </a:lnTo>
                <a:lnTo>
                  <a:pt x="22387" y="156622"/>
                </a:lnTo>
                <a:lnTo>
                  <a:pt x="30872" y="99853"/>
                </a:lnTo>
                <a:lnTo>
                  <a:pt x="47636" y="53540"/>
                </a:lnTo>
                <a:lnTo>
                  <a:pt x="70965" y="20445"/>
                </a:lnTo>
                <a:lnTo>
                  <a:pt x="84962" y="9017"/>
                </a:lnTo>
                <a:lnTo>
                  <a:pt x="81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57013" y="3801236"/>
            <a:ext cx="15684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spc="80" dirty="0">
                <a:latin typeface="STIXGeneral"/>
                <a:cs typeface="STIXGeneral"/>
              </a:rPr>
              <a:t>𝑛</a:t>
            </a:r>
            <a:endParaRPr sz="1800">
              <a:latin typeface="STIXGeneral"/>
              <a:cs typeface="STIXGeneral"/>
            </a:endParaRPr>
          </a:p>
          <a:p>
            <a:pPr marL="13970">
              <a:lnSpc>
                <a:spcPts val="2140"/>
              </a:lnSpc>
            </a:pPr>
            <a:r>
              <a:rPr sz="1800" spc="-50" dirty="0">
                <a:latin typeface="STIXGeneral"/>
                <a:cs typeface="STIXGeneral"/>
              </a:rPr>
              <a:t>𝑘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7909" y="3947236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STIXGeneral"/>
                <a:cs typeface="STIXGeneral"/>
              </a:rPr>
              <a:t>=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14415" y="4114800"/>
            <a:ext cx="678180" cy="15240"/>
          </a:xfrm>
          <a:custGeom>
            <a:avLst/>
            <a:gdLst/>
            <a:ahLst/>
            <a:cxnLst/>
            <a:rect l="l" t="t" r="r" b="b"/>
            <a:pathLst>
              <a:path w="678179" h="15239">
                <a:moveTo>
                  <a:pt x="678179" y="0"/>
                </a:moveTo>
                <a:lnTo>
                  <a:pt x="0" y="0"/>
                </a:lnTo>
                <a:lnTo>
                  <a:pt x="0" y="15239"/>
                </a:lnTo>
                <a:lnTo>
                  <a:pt x="678179" y="15239"/>
                </a:lnTo>
                <a:lnTo>
                  <a:pt x="678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61684" y="3874389"/>
            <a:ext cx="1866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STIXGeneral"/>
                <a:cs typeface="STIXGeneral"/>
              </a:rPr>
              <a:t>𝑛!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83071" y="4176395"/>
            <a:ext cx="448945" cy="155575"/>
          </a:xfrm>
          <a:custGeom>
            <a:avLst/>
            <a:gdLst/>
            <a:ahLst/>
            <a:cxnLst/>
            <a:rect l="l" t="t" r="r" b="b"/>
            <a:pathLst>
              <a:path w="448945" h="155575">
                <a:moveTo>
                  <a:pt x="399033" y="0"/>
                </a:moveTo>
                <a:lnTo>
                  <a:pt x="396748" y="6222"/>
                </a:lnTo>
                <a:lnTo>
                  <a:pt x="405747" y="10126"/>
                </a:lnTo>
                <a:lnTo>
                  <a:pt x="413496" y="15541"/>
                </a:lnTo>
                <a:lnTo>
                  <a:pt x="432053" y="51514"/>
                </a:lnTo>
                <a:lnTo>
                  <a:pt x="434339" y="76834"/>
                </a:lnTo>
                <a:lnTo>
                  <a:pt x="433768" y="90503"/>
                </a:lnTo>
                <a:lnTo>
                  <a:pt x="419951" y="132576"/>
                </a:lnTo>
                <a:lnTo>
                  <a:pt x="397001" y="148970"/>
                </a:lnTo>
                <a:lnTo>
                  <a:pt x="399033" y="155193"/>
                </a:lnTo>
                <a:lnTo>
                  <a:pt x="435737" y="128142"/>
                </a:lnTo>
                <a:lnTo>
                  <a:pt x="447756" y="91888"/>
                </a:lnTo>
                <a:lnTo>
                  <a:pt x="448563" y="77596"/>
                </a:lnTo>
                <a:lnTo>
                  <a:pt x="447756" y="63378"/>
                </a:lnTo>
                <a:lnTo>
                  <a:pt x="435737" y="27177"/>
                </a:lnTo>
                <a:lnTo>
                  <a:pt x="410269" y="4050"/>
                </a:lnTo>
                <a:lnTo>
                  <a:pt x="399033" y="0"/>
                </a:lnTo>
                <a:close/>
              </a:path>
              <a:path w="448945" h="155575">
                <a:moveTo>
                  <a:pt x="49529" y="0"/>
                </a:moveTo>
                <a:lnTo>
                  <a:pt x="12826" y="27177"/>
                </a:lnTo>
                <a:lnTo>
                  <a:pt x="807" y="63378"/>
                </a:lnTo>
                <a:lnTo>
                  <a:pt x="0" y="77596"/>
                </a:lnTo>
                <a:lnTo>
                  <a:pt x="807" y="91888"/>
                </a:lnTo>
                <a:lnTo>
                  <a:pt x="12826" y="128142"/>
                </a:lnTo>
                <a:lnTo>
                  <a:pt x="49529" y="155193"/>
                </a:lnTo>
                <a:lnTo>
                  <a:pt x="51435" y="148970"/>
                </a:lnTo>
                <a:lnTo>
                  <a:pt x="42602" y="145045"/>
                </a:lnTo>
                <a:lnTo>
                  <a:pt x="34972" y="139572"/>
                </a:lnTo>
                <a:lnTo>
                  <a:pt x="16510" y="102933"/>
                </a:lnTo>
                <a:lnTo>
                  <a:pt x="14224" y="76834"/>
                </a:lnTo>
                <a:lnTo>
                  <a:pt x="14795" y="63597"/>
                </a:lnTo>
                <a:lnTo>
                  <a:pt x="28578" y="22457"/>
                </a:lnTo>
                <a:lnTo>
                  <a:pt x="51688" y="6222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02604" y="4123182"/>
            <a:ext cx="7061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STIXGeneral"/>
                <a:cs typeface="STIXGeneral"/>
              </a:rPr>
              <a:t>𝑘!</a:t>
            </a:r>
            <a:r>
              <a:rPr sz="1300" spc="260" dirty="0">
                <a:latin typeface="STIXGeneral"/>
                <a:cs typeface="STIXGeneral"/>
              </a:rPr>
              <a:t> </a:t>
            </a:r>
            <a:r>
              <a:rPr sz="1300" spc="120" dirty="0">
                <a:latin typeface="STIXGeneral"/>
                <a:cs typeface="STIXGeneral"/>
              </a:rPr>
              <a:t>𝑛−𝑘</a:t>
            </a:r>
            <a:r>
              <a:rPr sz="1300" spc="300" dirty="0">
                <a:latin typeface="STIXGeneral"/>
                <a:cs typeface="STIXGeneral"/>
              </a:rPr>
              <a:t> </a:t>
            </a:r>
            <a:r>
              <a:rPr sz="1300" spc="-50" dirty="0">
                <a:latin typeface="STIXGeneral"/>
                <a:cs typeface="STIXGeneral"/>
              </a:rPr>
              <a:t>!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535940" y="4315815"/>
            <a:ext cx="7230109" cy="2078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Expected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value: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STIXGeneral"/>
                <a:cs typeface="STIXGeneral"/>
              </a:rPr>
              <a:t>𝑛𝑝</a:t>
            </a:r>
            <a:endParaRPr sz="2000">
              <a:latin typeface="STIXGeneral"/>
              <a:cs typeface="STIXGeneral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4" dirty="0">
                <a:latin typeface="Times New Roman"/>
                <a:cs typeface="Times New Roman"/>
              </a:rPr>
              <a:t>Variance: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STIXGeneral"/>
                <a:cs typeface="STIXGeneral"/>
              </a:rPr>
              <a:t>𝑛𝑝(1</a:t>
            </a:r>
            <a:r>
              <a:rPr sz="2000" spc="-55" dirty="0">
                <a:latin typeface="STIXGeneral"/>
                <a:cs typeface="STIXGeneral"/>
              </a:rPr>
              <a:t> </a:t>
            </a:r>
            <a:r>
              <a:rPr sz="2000" spc="120" dirty="0">
                <a:latin typeface="STIXGeneral"/>
                <a:cs typeface="STIXGeneral"/>
              </a:rPr>
              <a:t>−</a:t>
            </a:r>
            <a:r>
              <a:rPr sz="2000" spc="-45" dirty="0">
                <a:latin typeface="STIXGeneral"/>
                <a:cs typeface="STIXGeneral"/>
              </a:rPr>
              <a:t> </a:t>
            </a:r>
            <a:r>
              <a:rPr sz="2000" spc="130" dirty="0">
                <a:latin typeface="STIXGeneral"/>
                <a:cs typeface="STIXGeneral"/>
              </a:rPr>
              <a:t>𝑝)</a:t>
            </a:r>
            <a:endParaRPr sz="2000">
              <a:latin typeface="STIXGeneral"/>
              <a:cs typeface="STIXGeneral"/>
            </a:endParaRPr>
          </a:p>
          <a:p>
            <a:pPr marL="286385" indent="-273685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0" dirty="0">
                <a:latin typeface="Times New Roman"/>
                <a:cs typeface="Times New Roman"/>
              </a:rPr>
              <a:t>An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important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use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for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binomial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distribution: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estimate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000" spc="145" dirty="0">
                <a:latin typeface="Times New Roman"/>
                <a:cs typeface="Times New Roman"/>
              </a:rPr>
              <a:t>binary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measure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using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sample</a:t>
            </a:r>
            <a:endParaRPr sz="20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43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95" dirty="0">
                <a:latin typeface="Times New Roman"/>
                <a:cs typeface="Times New Roman"/>
              </a:rPr>
              <a:t>Given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i="1" spc="195" dirty="0">
                <a:latin typeface="Times New Roman"/>
                <a:cs typeface="Times New Roman"/>
              </a:rPr>
              <a:t>k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success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in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i="1" spc="195" dirty="0">
                <a:latin typeface="Times New Roman"/>
                <a:cs typeface="Times New Roman"/>
              </a:rPr>
              <a:t>n</a:t>
            </a:r>
            <a:r>
              <a:rPr sz="1800" i="1" spc="6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experiments,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estimate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i="1" spc="125" dirty="0">
                <a:latin typeface="Times New Roman"/>
                <a:cs typeface="Times New Roman"/>
              </a:rPr>
              <a:t>p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confidence </a:t>
            </a:r>
            <a:r>
              <a:rPr sz="1800" spc="125" dirty="0">
                <a:latin typeface="Times New Roman"/>
                <a:cs typeface="Times New Roman"/>
              </a:rPr>
              <a:t>interval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for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i="1" spc="7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0" dirty="0"/>
              <a:t>Uniform</a:t>
            </a:r>
            <a:r>
              <a:rPr cap="small" spc="254" dirty="0"/>
              <a:t> </a:t>
            </a:r>
            <a:r>
              <a:rPr cap="small" spc="12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25297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variable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has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uniform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over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[a,b]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has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PDF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8675" y="3168217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3888" y="0"/>
                </a:lnTo>
              </a:path>
            </a:pathLst>
          </a:custGeom>
          <a:ln w="10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83579" y="2826694"/>
            <a:ext cx="14541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8149" y="2843959"/>
            <a:ext cx="14414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919" dirty="0">
                <a:latin typeface="Toppan Bunkyu Gothic Regular"/>
                <a:cs typeface="Toppan Bunkyu Gothic Regular"/>
              </a:rPr>
              <a:t>⎧</a:t>
            </a:r>
            <a:endParaRPr sz="1850">
              <a:latin typeface="Toppan Bunkyu Gothic Regular"/>
              <a:cs typeface="Toppan Bunkyu Gothic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5397" y="2976606"/>
            <a:ext cx="1477010" cy="802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87375">
              <a:lnSpc>
                <a:spcPct val="100000"/>
              </a:lnSpc>
              <a:spcBef>
                <a:spcPts val="125"/>
              </a:spcBef>
            </a:pP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850" i="1" spc="-30" dirty="0">
                <a:latin typeface="Times New Roman"/>
                <a:cs typeface="Times New Roman"/>
              </a:rPr>
              <a:t> </a:t>
            </a:r>
            <a:r>
              <a:rPr sz="1850" spc="-220" dirty="0">
                <a:latin typeface="Toppan Bunkyu Gothic Regular"/>
                <a:cs typeface="Toppan Bunkyu Gothic Regular"/>
              </a:rPr>
              <a:t>≤</a:t>
            </a:r>
            <a:r>
              <a:rPr sz="1850" spc="5" dirty="0">
                <a:latin typeface="Toppan Bunkyu Gothic Regular"/>
                <a:cs typeface="Toppan Bunkyu Gothic Regular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x</a:t>
            </a:r>
            <a:r>
              <a:rPr sz="1850" i="1" spc="-30" dirty="0">
                <a:latin typeface="Times New Roman"/>
                <a:cs typeface="Times New Roman"/>
              </a:rPr>
              <a:t> </a:t>
            </a:r>
            <a:r>
              <a:rPr sz="1850" spc="-220" dirty="0">
                <a:latin typeface="Toppan Bunkyu Gothic Regular"/>
                <a:cs typeface="Toppan Bunkyu Gothic Regular"/>
              </a:rPr>
              <a:t>≤</a:t>
            </a:r>
            <a:r>
              <a:rPr sz="1850" spc="-145" dirty="0">
                <a:latin typeface="Toppan Bunkyu Gothic Regular"/>
                <a:cs typeface="Toppan Bunkyu Gothic Regular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b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536575" algn="l"/>
              </a:tabLst>
            </a:pPr>
            <a:r>
              <a:rPr sz="1850" spc="-50" dirty="0">
                <a:latin typeface="Times New Roman"/>
                <a:cs typeface="Times New Roman"/>
              </a:rPr>
              <a:t>0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i="1" spc="-10" dirty="0">
                <a:latin typeface="Times New Roman"/>
                <a:cs typeface="Times New Roman"/>
              </a:rPr>
              <a:t>otherwise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9441" y="3143783"/>
            <a:ext cx="131635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50" i="1" spc="60" dirty="0">
                <a:latin typeface="Times New Roman"/>
                <a:cs typeface="Times New Roman"/>
              </a:rPr>
              <a:t>p</a:t>
            </a:r>
            <a:r>
              <a:rPr sz="1850" spc="60" dirty="0">
                <a:latin typeface="Times New Roman"/>
                <a:cs typeface="Times New Roman"/>
              </a:rPr>
              <a:t>(</a:t>
            </a:r>
            <a:r>
              <a:rPr sz="1850" i="1" spc="60" dirty="0">
                <a:latin typeface="Times New Roman"/>
                <a:cs typeface="Times New Roman"/>
              </a:rPr>
              <a:t>x</a:t>
            </a:r>
            <a:r>
              <a:rPr sz="1850" spc="60" dirty="0">
                <a:latin typeface="Times New Roman"/>
                <a:cs typeface="Times New Roman"/>
              </a:rPr>
              <a:t>)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spc="-220" dirty="0">
                <a:latin typeface="Toppan Bunkyu Gothic Regular"/>
                <a:cs typeface="Toppan Bunkyu Gothic Regular"/>
              </a:rPr>
              <a:t>=</a:t>
            </a:r>
            <a:r>
              <a:rPr sz="1850" spc="-90" dirty="0">
                <a:latin typeface="Toppan Bunkyu Gothic Regular"/>
                <a:cs typeface="Toppan Bunkyu Gothic Regular"/>
              </a:rPr>
              <a:t> </a:t>
            </a:r>
            <a:r>
              <a:rPr sz="2775" spc="-585" baseline="33033" dirty="0">
                <a:latin typeface="Toppan Bunkyu Gothic Regular"/>
                <a:cs typeface="Toppan Bunkyu Gothic Regular"/>
              </a:rPr>
              <a:t>⎪</a:t>
            </a:r>
            <a:r>
              <a:rPr sz="2775" i="1" spc="-585" baseline="-4504" dirty="0">
                <a:latin typeface="Times New Roman"/>
                <a:cs typeface="Times New Roman"/>
              </a:rPr>
              <a:t>b</a:t>
            </a:r>
            <a:r>
              <a:rPr sz="2775" i="1" spc="-225" baseline="-4504" dirty="0">
                <a:latin typeface="Times New Roman"/>
                <a:cs typeface="Times New Roman"/>
              </a:rPr>
              <a:t> </a:t>
            </a:r>
            <a:r>
              <a:rPr sz="2775" spc="442" baseline="-4504" dirty="0">
                <a:latin typeface="Toppan Bunkyu Gothic Regular"/>
                <a:cs typeface="Toppan Bunkyu Gothic Regular"/>
              </a:rPr>
              <a:t>-</a:t>
            </a:r>
            <a:r>
              <a:rPr sz="2775" spc="-307" baseline="-4504" dirty="0">
                <a:latin typeface="Toppan Bunkyu Gothic Regular"/>
                <a:cs typeface="Toppan Bunkyu Gothic Regular"/>
              </a:rPr>
              <a:t> </a:t>
            </a:r>
            <a:r>
              <a:rPr sz="2775" i="1" spc="-75" baseline="-4504" dirty="0">
                <a:latin typeface="Times New Roman"/>
                <a:cs typeface="Times New Roman"/>
              </a:rPr>
              <a:t>a</a:t>
            </a:r>
            <a:endParaRPr sz="2775" baseline="-450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8149" y="3184653"/>
            <a:ext cx="14414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919" dirty="0">
                <a:latin typeface="Toppan Bunkyu Gothic Regular"/>
                <a:cs typeface="Toppan Bunkyu Gothic Regular"/>
              </a:rPr>
              <a:t>⎨</a:t>
            </a:r>
            <a:endParaRPr sz="1850">
              <a:latin typeface="Toppan Bunkyu Gothic Regular"/>
              <a:cs typeface="Toppan Bunkyu Gothic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2749" y="3412704"/>
            <a:ext cx="19494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50" spc="-2540" dirty="0">
                <a:latin typeface="Toppan Bunkyu Gothic Regular"/>
                <a:cs typeface="Toppan Bunkyu Gothic Regular"/>
              </a:rPr>
              <a:t>⎪</a:t>
            </a:r>
            <a:r>
              <a:rPr sz="2775" spc="-1005" baseline="-27027" dirty="0">
                <a:latin typeface="Toppan Bunkyu Gothic Regular"/>
                <a:cs typeface="Toppan Bunkyu Gothic Regular"/>
              </a:rPr>
              <a:t>⎩</a:t>
            </a:r>
            <a:endParaRPr sz="2775" baseline="-27027">
              <a:latin typeface="Toppan Bunkyu Gothic Regular"/>
              <a:cs typeface="Toppan Bunkyu Gothic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794" y="4670297"/>
            <a:ext cx="5815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Check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and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make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sure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that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p(x)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integrates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1.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are the mean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and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variances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of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this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distribution?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2441" y="2398522"/>
            <a:ext cx="3140062" cy="16344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1876" y="5196966"/>
            <a:ext cx="659384" cy="12474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2704" y="5445633"/>
            <a:ext cx="718819" cy="50309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8392" y="5529236"/>
            <a:ext cx="170687" cy="431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60647" y="5624321"/>
            <a:ext cx="226694" cy="26797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8447" y="3102482"/>
            <a:ext cx="34925" cy="426720"/>
          </a:xfrm>
          <a:custGeom>
            <a:avLst/>
            <a:gdLst/>
            <a:ahLst/>
            <a:cxnLst/>
            <a:rect l="l" t="t" r="r" b="b"/>
            <a:pathLst>
              <a:path w="34925" h="426720">
                <a:moveTo>
                  <a:pt x="34417" y="146050"/>
                </a:moveTo>
                <a:lnTo>
                  <a:pt x="9651" y="146050"/>
                </a:lnTo>
                <a:lnTo>
                  <a:pt x="9398" y="190626"/>
                </a:lnTo>
                <a:lnTo>
                  <a:pt x="9351" y="191134"/>
                </a:lnTo>
                <a:lnTo>
                  <a:pt x="8254" y="214883"/>
                </a:lnTo>
                <a:lnTo>
                  <a:pt x="8127" y="239267"/>
                </a:lnTo>
                <a:lnTo>
                  <a:pt x="8082" y="239775"/>
                </a:lnTo>
                <a:lnTo>
                  <a:pt x="4645" y="317245"/>
                </a:lnTo>
                <a:lnTo>
                  <a:pt x="3509" y="341756"/>
                </a:lnTo>
                <a:lnTo>
                  <a:pt x="2478" y="366649"/>
                </a:lnTo>
                <a:lnTo>
                  <a:pt x="1341" y="390397"/>
                </a:lnTo>
                <a:lnTo>
                  <a:pt x="319" y="413384"/>
                </a:lnTo>
                <a:lnTo>
                  <a:pt x="0" y="419353"/>
                </a:lnTo>
                <a:lnTo>
                  <a:pt x="5587" y="425576"/>
                </a:lnTo>
                <a:lnTo>
                  <a:pt x="12826" y="425830"/>
                </a:lnTo>
                <a:lnTo>
                  <a:pt x="19938" y="426212"/>
                </a:lnTo>
                <a:lnTo>
                  <a:pt x="26161" y="420624"/>
                </a:lnTo>
                <a:lnTo>
                  <a:pt x="26416" y="413384"/>
                </a:lnTo>
                <a:lnTo>
                  <a:pt x="27613" y="389127"/>
                </a:lnTo>
                <a:lnTo>
                  <a:pt x="28633" y="365378"/>
                </a:lnTo>
                <a:lnTo>
                  <a:pt x="29765" y="340613"/>
                </a:lnTo>
                <a:lnTo>
                  <a:pt x="30778" y="316102"/>
                </a:lnTo>
                <a:lnTo>
                  <a:pt x="33781" y="239775"/>
                </a:lnTo>
                <a:lnTo>
                  <a:pt x="33654" y="216026"/>
                </a:lnTo>
                <a:lnTo>
                  <a:pt x="34671" y="191134"/>
                </a:lnTo>
                <a:lnTo>
                  <a:pt x="34417" y="146050"/>
                </a:lnTo>
                <a:close/>
              </a:path>
              <a:path w="34925" h="426720">
                <a:moveTo>
                  <a:pt x="8127" y="238759"/>
                </a:moveTo>
                <a:lnTo>
                  <a:pt x="8105" y="239267"/>
                </a:lnTo>
                <a:lnTo>
                  <a:pt x="8127" y="238759"/>
                </a:lnTo>
                <a:close/>
              </a:path>
              <a:path w="34925" h="426720">
                <a:moveTo>
                  <a:pt x="33680" y="215391"/>
                </a:moveTo>
                <a:lnTo>
                  <a:pt x="33657" y="215955"/>
                </a:lnTo>
                <a:lnTo>
                  <a:pt x="33680" y="215391"/>
                </a:lnTo>
                <a:close/>
              </a:path>
              <a:path w="34925" h="426720">
                <a:moveTo>
                  <a:pt x="9398" y="190118"/>
                </a:moveTo>
                <a:lnTo>
                  <a:pt x="9374" y="190626"/>
                </a:lnTo>
                <a:lnTo>
                  <a:pt x="9398" y="190118"/>
                </a:lnTo>
                <a:close/>
              </a:path>
              <a:path w="34925" h="426720">
                <a:moveTo>
                  <a:pt x="9651" y="145922"/>
                </a:moveTo>
                <a:lnTo>
                  <a:pt x="9651" y="146050"/>
                </a:lnTo>
                <a:lnTo>
                  <a:pt x="9651" y="145922"/>
                </a:lnTo>
                <a:close/>
              </a:path>
              <a:path w="34925" h="426720">
                <a:moveTo>
                  <a:pt x="8935" y="33459"/>
                </a:moveTo>
                <a:lnTo>
                  <a:pt x="8890" y="48132"/>
                </a:lnTo>
                <a:lnTo>
                  <a:pt x="10032" y="60325"/>
                </a:lnTo>
                <a:lnTo>
                  <a:pt x="9651" y="146050"/>
                </a:lnTo>
                <a:lnTo>
                  <a:pt x="34417" y="146050"/>
                </a:lnTo>
                <a:lnTo>
                  <a:pt x="34290" y="106806"/>
                </a:lnTo>
                <a:lnTo>
                  <a:pt x="34162" y="89788"/>
                </a:lnTo>
                <a:lnTo>
                  <a:pt x="34035" y="58165"/>
                </a:lnTo>
                <a:lnTo>
                  <a:pt x="33104" y="46989"/>
                </a:lnTo>
                <a:lnTo>
                  <a:pt x="32997" y="35051"/>
                </a:lnTo>
                <a:lnTo>
                  <a:pt x="19684" y="35051"/>
                </a:lnTo>
                <a:lnTo>
                  <a:pt x="14097" y="34162"/>
                </a:lnTo>
                <a:lnTo>
                  <a:pt x="8935" y="33459"/>
                </a:lnTo>
                <a:close/>
              </a:path>
              <a:path w="34925" h="426720">
                <a:moveTo>
                  <a:pt x="9905" y="59308"/>
                </a:moveTo>
                <a:lnTo>
                  <a:pt x="9905" y="60325"/>
                </a:lnTo>
                <a:lnTo>
                  <a:pt x="9905" y="59308"/>
                </a:lnTo>
                <a:close/>
              </a:path>
              <a:path w="34925" h="426720">
                <a:moveTo>
                  <a:pt x="33020" y="45974"/>
                </a:moveTo>
                <a:lnTo>
                  <a:pt x="33020" y="46989"/>
                </a:lnTo>
                <a:lnTo>
                  <a:pt x="33020" y="45974"/>
                </a:lnTo>
                <a:close/>
              </a:path>
              <a:path w="34925" h="426720">
                <a:moveTo>
                  <a:pt x="9000" y="29039"/>
                </a:moveTo>
                <a:lnTo>
                  <a:pt x="8935" y="33459"/>
                </a:lnTo>
                <a:lnTo>
                  <a:pt x="14097" y="34162"/>
                </a:lnTo>
                <a:lnTo>
                  <a:pt x="19684" y="35051"/>
                </a:lnTo>
                <a:lnTo>
                  <a:pt x="24765" y="31241"/>
                </a:lnTo>
                <a:lnTo>
                  <a:pt x="24987" y="29844"/>
                </a:lnTo>
                <a:lnTo>
                  <a:pt x="9144" y="29844"/>
                </a:lnTo>
                <a:lnTo>
                  <a:pt x="9000" y="29039"/>
                </a:lnTo>
                <a:close/>
              </a:path>
              <a:path w="34925" h="426720">
                <a:moveTo>
                  <a:pt x="28860" y="11347"/>
                </a:moveTo>
                <a:lnTo>
                  <a:pt x="29071" y="12318"/>
                </a:lnTo>
                <a:lnTo>
                  <a:pt x="29181" y="13014"/>
                </a:lnTo>
                <a:lnTo>
                  <a:pt x="27062" y="17486"/>
                </a:lnTo>
                <a:lnTo>
                  <a:pt x="27019" y="17779"/>
                </a:lnTo>
                <a:lnTo>
                  <a:pt x="26902" y="18287"/>
                </a:lnTo>
                <a:lnTo>
                  <a:pt x="25653" y="25653"/>
                </a:lnTo>
                <a:lnTo>
                  <a:pt x="24765" y="31241"/>
                </a:lnTo>
                <a:lnTo>
                  <a:pt x="19684" y="35051"/>
                </a:lnTo>
                <a:lnTo>
                  <a:pt x="32997" y="35051"/>
                </a:lnTo>
                <a:lnTo>
                  <a:pt x="32893" y="27939"/>
                </a:lnTo>
                <a:lnTo>
                  <a:pt x="32638" y="25526"/>
                </a:lnTo>
                <a:lnTo>
                  <a:pt x="31324" y="19017"/>
                </a:lnTo>
                <a:lnTo>
                  <a:pt x="30099" y="14604"/>
                </a:lnTo>
                <a:lnTo>
                  <a:pt x="29591" y="12953"/>
                </a:lnTo>
                <a:lnTo>
                  <a:pt x="28860" y="11347"/>
                </a:lnTo>
                <a:close/>
              </a:path>
              <a:path w="34925" h="426720">
                <a:moveTo>
                  <a:pt x="5982" y="17263"/>
                </a:moveTo>
                <a:lnTo>
                  <a:pt x="4699" y="28320"/>
                </a:lnTo>
                <a:lnTo>
                  <a:pt x="8508" y="33400"/>
                </a:lnTo>
                <a:lnTo>
                  <a:pt x="8935" y="33459"/>
                </a:lnTo>
                <a:lnTo>
                  <a:pt x="9000" y="29039"/>
                </a:lnTo>
                <a:lnTo>
                  <a:pt x="8195" y="24511"/>
                </a:lnTo>
                <a:lnTo>
                  <a:pt x="8172" y="24129"/>
                </a:lnTo>
                <a:lnTo>
                  <a:pt x="7347" y="20313"/>
                </a:lnTo>
                <a:lnTo>
                  <a:pt x="7001" y="19176"/>
                </a:lnTo>
                <a:lnTo>
                  <a:pt x="6223" y="17779"/>
                </a:lnTo>
                <a:lnTo>
                  <a:pt x="5982" y="17263"/>
                </a:lnTo>
                <a:close/>
              </a:path>
              <a:path w="34925" h="426720">
                <a:moveTo>
                  <a:pt x="9017" y="27939"/>
                </a:moveTo>
                <a:lnTo>
                  <a:pt x="9000" y="29039"/>
                </a:lnTo>
                <a:lnTo>
                  <a:pt x="9144" y="29844"/>
                </a:lnTo>
                <a:lnTo>
                  <a:pt x="9017" y="27939"/>
                </a:lnTo>
                <a:close/>
              </a:path>
              <a:path w="34925" h="426720">
                <a:moveTo>
                  <a:pt x="25290" y="27939"/>
                </a:moveTo>
                <a:lnTo>
                  <a:pt x="9017" y="27939"/>
                </a:lnTo>
                <a:lnTo>
                  <a:pt x="9144" y="29844"/>
                </a:lnTo>
                <a:lnTo>
                  <a:pt x="24987" y="29844"/>
                </a:lnTo>
                <a:lnTo>
                  <a:pt x="25290" y="27939"/>
                </a:lnTo>
                <a:close/>
              </a:path>
              <a:path w="34925" h="426720">
                <a:moveTo>
                  <a:pt x="26528" y="18287"/>
                </a:moveTo>
                <a:lnTo>
                  <a:pt x="6730" y="18287"/>
                </a:lnTo>
                <a:lnTo>
                  <a:pt x="7366" y="19938"/>
                </a:lnTo>
                <a:lnTo>
                  <a:pt x="7375" y="20313"/>
                </a:lnTo>
                <a:lnTo>
                  <a:pt x="7620" y="21208"/>
                </a:lnTo>
                <a:lnTo>
                  <a:pt x="8254" y="24511"/>
                </a:lnTo>
                <a:lnTo>
                  <a:pt x="9000" y="29039"/>
                </a:lnTo>
                <a:lnTo>
                  <a:pt x="9017" y="27939"/>
                </a:lnTo>
                <a:lnTo>
                  <a:pt x="25290" y="27939"/>
                </a:lnTo>
                <a:lnTo>
                  <a:pt x="26751" y="19176"/>
                </a:lnTo>
                <a:lnTo>
                  <a:pt x="26288" y="19176"/>
                </a:lnTo>
                <a:lnTo>
                  <a:pt x="26528" y="18287"/>
                </a:lnTo>
                <a:close/>
              </a:path>
              <a:path w="34925" h="426720">
                <a:moveTo>
                  <a:pt x="8127" y="24129"/>
                </a:moveTo>
                <a:lnTo>
                  <a:pt x="8195" y="24511"/>
                </a:lnTo>
                <a:lnTo>
                  <a:pt x="8127" y="24129"/>
                </a:lnTo>
                <a:close/>
              </a:path>
              <a:path w="34925" h="426720">
                <a:moveTo>
                  <a:pt x="8172" y="24129"/>
                </a:moveTo>
                <a:lnTo>
                  <a:pt x="8254" y="24511"/>
                </a:lnTo>
                <a:lnTo>
                  <a:pt x="8172" y="24129"/>
                </a:lnTo>
                <a:close/>
              </a:path>
              <a:path w="34925" h="426720">
                <a:moveTo>
                  <a:pt x="7347" y="20313"/>
                </a:moveTo>
                <a:lnTo>
                  <a:pt x="7541" y="21208"/>
                </a:lnTo>
                <a:lnTo>
                  <a:pt x="7347" y="20313"/>
                </a:lnTo>
                <a:close/>
              </a:path>
              <a:path w="34925" h="426720">
                <a:moveTo>
                  <a:pt x="7238" y="19812"/>
                </a:moveTo>
                <a:lnTo>
                  <a:pt x="7347" y="20313"/>
                </a:lnTo>
                <a:lnTo>
                  <a:pt x="7620" y="21208"/>
                </a:lnTo>
                <a:lnTo>
                  <a:pt x="7238" y="19812"/>
                </a:lnTo>
                <a:close/>
              </a:path>
              <a:path w="34925" h="426720">
                <a:moveTo>
                  <a:pt x="7238" y="19812"/>
                </a:moveTo>
                <a:lnTo>
                  <a:pt x="7347" y="20313"/>
                </a:lnTo>
                <a:lnTo>
                  <a:pt x="7238" y="19812"/>
                </a:lnTo>
                <a:close/>
              </a:path>
              <a:path w="34925" h="426720">
                <a:moveTo>
                  <a:pt x="7306" y="19812"/>
                </a:moveTo>
                <a:close/>
              </a:path>
              <a:path w="34925" h="426720">
                <a:moveTo>
                  <a:pt x="6730" y="18287"/>
                </a:moveTo>
                <a:lnTo>
                  <a:pt x="7010" y="19176"/>
                </a:lnTo>
                <a:lnTo>
                  <a:pt x="7366" y="19938"/>
                </a:lnTo>
                <a:lnTo>
                  <a:pt x="6730" y="18287"/>
                </a:lnTo>
                <a:close/>
              </a:path>
              <a:path w="34925" h="426720">
                <a:moveTo>
                  <a:pt x="6984" y="19122"/>
                </a:moveTo>
                <a:lnTo>
                  <a:pt x="7194" y="19812"/>
                </a:lnTo>
                <a:lnTo>
                  <a:pt x="6984" y="19122"/>
                </a:lnTo>
                <a:close/>
              </a:path>
              <a:path w="34925" h="426720">
                <a:moveTo>
                  <a:pt x="6271" y="17652"/>
                </a:moveTo>
                <a:lnTo>
                  <a:pt x="6984" y="19176"/>
                </a:lnTo>
                <a:lnTo>
                  <a:pt x="6935" y="19017"/>
                </a:lnTo>
                <a:lnTo>
                  <a:pt x="6476" y="18033"/>
                </a:lnTo>
                <a:lnTo>
                  <a:pt x="6271" y="17652"/>
                </a:lnTo>
                <a:close/>
              </a:path>
              <a:path w="34925" h="426720">
                <a:moveTo>
                  <a:pt x="6935" y="19017"/>
                </a:moveTo>
                <a:lnTo>
                  <a:pt x="6984" y="19176"/>
                </a:lnTo>
                <a:lnTo>
                  <a:pt x="6935" y="19017"/>
                </a:lnTo>
                <a:close/>
              </a:path>
              <a:path w="34925" h="426720">
                <a:moveTo>
                  <a:pt x="27177" y="15875"/>
                </a:moveTo>
                <a:lnTo>
                  <a:pt x="26288" y="19176"/>
                </a:lnTo>
                <a:lnTo>
                  <a:pt x="27041" y="17532"/>
                </a:lnTo>
                <a:lnTo>
                  <a:pt x="27177" y="15875"/>
                </a:lnTo>
                <a:close/>
              </a:path>
              <a:path w="34925" h="426720">
                <a:moveTo>
                  <a:pt x="27062" y="17486"/>
                </a:moveTo>
                <a:lnTo>
                  <a:pt x="26288" y="19176"/>
                </a:lnTo>
                <a:lnTo>
                  <a:pt x="26751" y="19176"/>
                </a:lnTo>
                <a:lnTo>
                  <a:pt x="26902" y="18287"/>
                </a:lnTo>
                <a:lnTo>
                  <a:pt x="27019" y="17779"/>
                </a:lnTo>
                <a:lnTo>
                  <a:pt x="27062" y="17486"/>
                </a:lnTo>
                <a:close/>
              </a:path>
              <a:path w="34925" h="426720">
                <a:moveTo>
                  <a:pt x="28127" y="15239"/>
                </a:moveTo>
                <a:lnTo>
                  <a:pt x="6223" y="15239"/>
                </a:lnTo>
                <a:lnTo>
                  <a:pt x="6223" y="16700"/>
                </a:lnTo>
                <a:lnTo>
                  <a:pt x="6935" y="19017"/>
                </a:lnTo>
                <a:lnTo>
                  <a:pt x="6730" y="18287"/>
                </a:lnTo>
                <a:lnTo>
                  <a:pt x="26528" y="18287"/>
                </a:lnTo>
                <a:lnTo>
                  <a:pt x="27177" y="15875"/>
                </a:lnTo>
                <a:lnTo>
                  <a:pt x="27826" y="15875"/>
                </a:lnTo>
                <a:lnTo>
                  <a:pt x="28127" y="15239"/>
                </a:lnTo>
                <a:close/>
              </a:path>
              <a:path w="34925" h="426720">
                <a:moveTo>
                  <a:pt x="6223" y="16700"/>
                </a:moveTo>
                <a:lnTo>
                  <a:pt x="6339" y="17779"/>
                </a:lnTo>
                <a:lnTo>
                  <a:pt x="6935" y="19017"/>
                </a:lnTo>
                <a:lnTo>
                  <a:pt x="6223" y="16700"/>
                </a:lnTo>
                <a:close/>
              </a:path>
              <a:path w="34925" h="426720">
                <a:moveTo>
                  <a:pt x="5996" y="17145"/>
                </a:moveTo>
                <a:lnTo>
                  <a:pt x="6086" y="17486"/>
                </a:lnTo>
                <a:lnTo>
                  <a:pt x="6163" y="17652"/>
                </a:lnTo>
                <a:lnTo>
                  <a:pt x="6181" y="17486"/>
                </a:lnTo>
                <a:lnTo>
                  <a:pt x="5996" y="17145"/>
                </a:lnTo>
                <a:close/>
              </a:path>
              <a:path w="34925" h="426720">
                <a:moveTo>
                  <a:pt x="6223" y="17564"/>
                </a:moveTo>
                <a:close/>
              </a:path>
              <a:path w="34925" h="426720">
                <a:moveTo>
                  <a:pt x="6097" y="16294"/>
                </a:moveTo>
                <a:lnTo>
                  <a:pt x="6150" y="17145"/>
                </a:lnTo>
                <a:lnTo>
                  <a:pt x="6223" y="17564"/>
                </a:lnTo>
                <a:lnTo>
                  <a:pt x="6097" y="16294"/>
                </a:lnTo>
                <a:close/>
              </a:path>
              <a:path w="34925" h="426720">
                <a:moveTo>
                  <a:pt x="6066" y="16558"/>
                </a:moveTo>
                <a:lnTo>
                  <a:pt x="6060" y="17263"/>
                </a:lnTo>
                <a:lnTo>
                  <a:pt x="6205" y="17532"/>
                </a:lnTo>
                <a:lnTo>
                  <a:pt x="6066" y="16558"/>
                </a:lnTo>
                <a:close/>
              </a:path>
              <a:path w="34925" h="426720">
                <a:moveTo>
                  <a:pt x="27826" y="15875"/>
                </a:moveTo>
                <a:lnTo>
                  <a:pt x="27177" y="15875"/>
                </a:lnTo>
                <a:lnTo>
                  <a:pt x="27062" y="17486"/>
                </a:lnTo>
                <a:lnTo>
                  <a:pt x="27826" y="15875"/>
                </a:lnTo>
                <a:close/>
              </a:path>
              <a:path w="34925" h="426720">
                <a:moveTo>
                  <a:pt x="5503" y="16232"/>
                </a:moveTo>
                <a:lnTo>
                  <a:pt x="5982" y="17263"/>
                </a:lnTo>
                <a:lnTo>
                  <a:pt x="5503" y="16232"/>
                </a:lnTo>
                <a:close/>
              </a:path>
              <a:path w="34925" h="426720">
                <a:moveTo>
                  <a:pt x="18497" y="527"/>
                </a:moveTo>
                <a:lnTo>
                  <a:pt x="4006" y="13014"/>
                </a:lnTo>
                <a:lnTo>
                  <a:pt x="5536" y="16294"/>
                </a:lnTo>
                <a:lnTo>
                  <a:pt x="5996" y="17145"/>
                </a:lnTo>
                <a:lnTo>
                  <a:pt x="5969" y="15875"/>
                </a:lnTo>
                <a:lnTo>
                  <a:pt x="6147" y="15875"/>
                </a:lnTo>
                <a:lnTo>
                  <a:pt x="6223" y="15239"/>
                </a:lnTo>
                <a:lnTo>
                  <a:pt x="28127" y="15239"/>
                </a:lnTo>
                <a:lnTo>
                  <a:pt x="29209" y="12953"/>
                </a:lnTo>
                <a:lnTo>
                  <a:pt x="23622" y="3809"/>
                </a:lnTo>
                <a:lnTo>
                  <a:pt x="19808" y="805"/>
                </a:lnTo>
                <a:lnTo>
                  <a:pt x="18497" y="527"/>
                </a:lnTo>
                <a:close/>
              </a:path>
              <a:path w="34925" h="426720">
                <a:moveTo>
                  <a:pt x="6147" y="15875"/>
                </a:moveTo>
                <a:lnTo>
                  <a:pt x="5969" y="15875"/>
                </a:lnTo>
                <a:lnTo>
                  <a:pt x="6097" y="16294"/>
                </a:lnTo>
                <a:lnTo>
                  <a:pt x="6147" y="15875"/>
                </a:lnTo>
                <a:close/>
              </a:path>
              <a:path w="34925" h="426720">
                <a:moveTo>
                  <a:pt x="4006" y="13014"/>
                </a:moveTo>
                <a:lnTo>
                  <a:pt x="3936" y="13334"/>
                </a:lnTo>
                <a:lnTo>
                  <a:pt x="5503" y="16232"/>
                </a:lnTo>
                <a:lnTo>
                  <a:pt x="4006" y="13014"/>
                </a:lnTo>
                <a:close/>
              </a:path>
              <a:path w="34925" h="426720">
                <a:moveTo>
                  <a:pt x="5163" y="7691"/>
                </a:moveTo>
                <a:lnTo>
                  <a:pt x="3682" y="12318"/>
                </a:lnTo>
                <a:lnTo>
                  <a:pt x="4006" y="13014"/>
                </a:lnTo>
                <a:lnTo>
                  <a:pt x="5163" y="7691"/>
                </a:lnTo>
                <a:close/>
              </a:path>
              <a:path w="34925" h="426720">
                <a:moveTo>
                  <a:pt x="25012" y="4873"/>
                </a:moveTo>
                <a:lnTo>
                  <a:pt x="27177" y="8000"/>
                </a:lnTo>
                <a:lnTo>
                  <a:pt x="28321" y="10159"/>
                </a:lnTo>
                <a:lnTo>
                  <a:pt x="28860" y="11347"/>
                </a:lnTo>
                <a:lnTo>
                  <a:pt x="27940" y="7112"/>
                </a:lnTo>
                <a:lnTo>
                  <a:pt x="25012" y="4873"/>
                </a:lnTo>
                <a:close/>
              </a:path>
              <a:path w="34925" h="426720">
                <a:moveTo>
                  <a:pt x="10029" y="3443"/>
                </a:moveTo>
                <a:lnTo>
                  <a:pt x="5715" y="5968"/>
                </a:lnTo>
                <a:lnTo>
                  <a:pt x="5234" y="7469"/>
                </a:lnTo>
                <a:lnTo>
                  <a:pt x="10029" y="3443"/>
                </a:lnTo>
                <a:close/>
              </a:path>
              <a:path w="34925" h="426720">
                <a:moveTo>
                  <a:pt x="19808" y="805"/>
                </a:moveTo>
                <a:lnTo>
                  <a:pt x="23622" y="3809"/>
                </a:lnTo>
                <a:lnTo>
                  <a:pt x="25012" y="4873"/>
                </a:lnTo>
                <a:lnTo>
                  <a:pt x="22605" y="1396"/>
                </a:lnTo>
                <a:lnTo>
                  <a:pt x="19808" y="805"/>
                </a:lnTo>
                <a:close/>
              </a:path>
              <a:path w="34925" h="426720">
                <a:moveTo>
                  <a:pt x="14952" y="603"/>
                </a:moveTo>
                <a:lnTo>
                  <a:pt x="13461" y="634"/>
                </a:lnTo>
                <a:lnTo>
                  <a:pt x="10029" y="3443"/>
                </a:lnTo>
                <a:lnTo>
                  <a:pt x="14952" y="603"/>
                </a:lnTo>
                <a:close/>
              </a:path>
              <a:path w="34925" h="426720">
                <a:moveTo>
                  <a:pt x="19430" y="507"/>
                </a:moveTo>
                <a:lnTo>
                  <a:pt x="18497" y="527"/>
                </a:lnTo>
                <a:lnTo>
                  <a:pt x="19808" y="805"/>
                </a:lnTo>
                <a:lnTo>
                  <a:pt x="19430" y="507"/>
                </a:lnTo>
                <a:close/>
              </a:path>
              <a:path w="34925" h="426720">
                <a:moveTo>
                  <a:pt x="16001" y="0"/>
                </a:moveTo>
                <a:lnTo>
                  <a:pt x="14952" y="603"/>
                </a:lnTo>
                <a:lnTo>
                  <a:pt x="18497" y="527"/>
                </a:lnTo>
                <a:lnTo>
                  <a:pt x="160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0" dirty="0"/>
              <a:t>Gaussian</a:t>
            </a:r>
            <a:r>
              <a:rPr cap="small" spc="285" dirty="0"/>
              <a:t> </a:t>
            </a:r>
            <a:r>
              <a:rPr cap="small" spc="125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240" y="1585087"/>
            <a:ext cx="680656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7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variable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has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Gaussian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with </a:t>
            </a:r>
            <a:r>
              <a:rPr sz="2400" spc="225" dirty="0">
                <a:latin typeface="Times New Roman"/>
                <a:cs typeface="Times New Roman"/>
              </a:rPr>
              <a:t>mean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35" dirty="0">
                <a:latin typeface="Toppan Bunkyu Gothic Regular"/>
                <a:cs typeface="Toppan Bunkyu Gothic Regular"/>
              </a:rPr>
              <a:t>μ</a:t>
            </a:r>
            <a:r>
              <a:rPr sz="2400" spc="5" dirty="0">
                <a:latin typeface="Toppan Bunkyu Gothic Regular"/>
                <a:cs typeface="Toppan Bunkyu Gothic Regular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variance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oppan Bunkyu Gothic Regular"/>
                <a:cs typeface="Toppan Bunkyu Gothic Regular"/>
              </a:rPr>
              <a:t>σ</a:t>
            </a:r>
            <a:r>
              <a:rPr sz="2400" spc="-412" baseline="24305" dirty="0">
                <a:latin typeface="Times New Roman"/>
                <a:cs typeface="Times New Roman"/>
              </a:rPr>
              <a:t>2</a:t>
            </a:r>
            <a:r>
              <a:rPr sz="2400" spc="-275" dirty="0">
                <a:latin typeface="Times New Roman"/>
                <a:cs typeface="Times New Roman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has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PDF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81287" y="3317497"/>
            <a:ext cx="948690" cy="447675"/>
            <a:chOff x="3681287" y="3317497"/>
            <a:chExt cx="948690" cy="447675"/>
          </a:xfrm>
        </p:grpSpPr>
        <p:sp>
          <p:nvSpPr>
            <p:cNvPr id="7" name="object 7"/>
            <p:cNvSpPr/>
            <p:nvPr/>
          </p:nvSpPr>
          <p:spPr>
            <a:xfrm>
              <a:off x="3717708" y="3382439"/>
              <a:ext cx="661670" cy="381000"/>
            </a:xfrm>
            <a:custGeom>
              <a:avLst/>
              <a:gdLst/>
              <a:ahLst/>
              <a:cxnLst/>
              <a:rect l="l" t="t" r="r" b="b"/>
              <a:pathLst>
                <a:path w="661670" h="381000">
                  <a:moveTo>
                    <a:pt x="0" y="256898"/>
                  </a:moveTo>
                  <a:lnTo>
                    <a:pt x="35737" y="236398"/>
                  </a:lnTo>
                </a:path>
                <a:path w="661670" h="381000">
                  <a:moveTo>
                    <a:pt x="36420" y="236398"/>
                  </a:moveTo>
                  <a:lnTo>
                    <a:pt x="123682" y="380569"/>
                  </a:lnTo>
                </a:path>
                <a:path w="661670" h="381000">
                  <a:moveTo>
                    <a:pt x="123682" y="380569"/>
                  </a:moveTo>
                  <a:lnTo>
                    <a:pt x="218525" y="681"/>
                  </a:lnTo>
                </a:path>
                <a:path w="661670" h="381000">
                  <a:moveTo>
                    <a:pt x="218525" y="0"/>
                  </a:moveTo>
                  <a:lnTo>
                    <a:pt x="661047" y="0"/>
                  </a:lnTo>
                </a:path>
              </a:pathLst>
            </a:custGeom>
            <a:ln w="4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0840" y="3370121"/>
              <a:ext cx="665480" cy="389255"/>
            </a:xfrm>
            <a:custGeom>
              <a:avLst/>
              <a:gdLst/>
              <a:ahLst/>
              <a:cxnLst/>
              <a:rect l="l" t="t" r="r" b="b"/>
              <a:pathLst>
                <a:path w="665479" h="389254">
                  <a:moveTo>
                    <a:pt x="665150" y="0"/>
                  </a:moveTo>
                  <a:lnTo>
                    <a:pt x="215076" y="0"/>
                  </a:lnTo>
                  <a:lnTo>
                    <a:pt x="127131" y="351207"/>
                  </a:lnTo>
                  <a:lnTo>
                    <a:pt x="49472" y="233002"/>
                  </a:lnTo>
                  <a:lnTo>
                    <a:pt x="0" y="260333"/>
                  </a:lnTo>
                  <a:lnTo>
                    <a:pt x="6184" y="270581"/>
                  </a:lnTo>
                  <a:lnTo>
                    <a:pt x="30236" y="256915"/>
                  </a:lnTo>
                  <a:lnTo>
                    <a:pt x="118182" y="388786"/>
                  </a:lnTo>
                  <a:lnTo>
                    <a:pt x="135366" y="388786"/>
                  </a:lnTo>
                  <a:lnTo>
                    <a:pt x="228128" y="17766"/>
                  </a:lnTo>
                  <a:lnTo>
                    <a:pt x="665150" y="17766"/>
                  </a:lnTo>
                  <a:lnTo>
                    <a:pt x="665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1287" y="3325025"/>
              <a:ext cx="948690" cy="0"/>
            </a:xfrm>
            <a:custGeom>
              <a:avLst/>
              <a:gdLst/>
              <a:ahLst/>
              <a:cxnLst/>
              <a:rect l="l" t="t" r="r" b="b"/>
              <a:pathLst>
                <a:path w="948689">
                  <a:moveTo>
                    <a:pt x="0" y="0"/>
                  </a:moveTo>
                  <a:lnTo>
                    <a:pt x="948252" y="0"/>
                  </a:lnTo>
                </a:path>
              </a:pathLst>
            </a:custGeom>
            <a:ln w="15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55648" y="2682603"/>
            <a:ext cx="70548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-644" baseline="-2583" dirty="0">
                <a:latin typeface="Toppan Bunkyu Gothic Regular"/>
                <a:cs typeface="Toppan Bunkyu Gothic Regular"/>
              </a:rPr>
              <a:t>(</a:t>
            </a:r>
            <a:r>
              <a:rPr sz="3225" spc="-577" baseline="-2583" dirty="0">
                <a:latin typeface="Toppan Bunkyu Gothic Regular"/>
                <a:cs typeface="Toppan Bunkyu Gothic Regular"/>
              </a:rPr>
              <a:t> </a:t>
            </a:r>
            <a:r>
              <a:rPr sz="1650" i="1" spc="229" dirty="0">
                <a:latin typeface="Times New Roman"/>
                <a:cs typeface="Times New Roman"/>
              </a:rPr>
              <a:t>x</a:t>
            </a:r>
            <a:r>
              <a:rPr sz="1650" spc="229" dirty="0">
                <a:latin typeface="Toppan Bunkyu Gothic Regular"/>
                <a:cs typeface="Toppan Bunkyu Gothic Regular"/>
              </a:rPr>
              <a:t>-</a:t>
            </a:r>
            <a:r>
              <a:rPr sz="1700" i="1" spc="-80" dirty="0">
                <a:latin typeface="DejaVu Sans Mono for Powerline"/>
                <a:cs typeface="DejaVu Sans Mono for Powerline"/>
              </a:rPr>
              <a:t>μ</a:t>
            </a:r>
            <a:r>
              <a:rPr sz="1700" i="1" spc="-805" dirty="0">
                <a:latin typeface="DejaVu Sans Mono for Powerline"/>
                <a:cs typeface="DejaVu Sans Mono for Powerline"/>
              </a:rPr>
              <a:t> </a:t>
            </a:r>
            <a:r>
              <a:rPr sz="3225" spc="-89" baseline="-2583" dirty="0">
                <a:latin typeface="Toppan Bunkyu Gothic Regular"/>
                <a:cs typeface="Toppan Bunkyu Gothic Regular"/>
              </a:rPr>
              <a:t>)</a:t>
            </a:r>
            <a:r>
              <a:rPr sz="1725" spc="-89" baseline="45893" dirty="0">
                <a:latin typeface="Times New Roman"/>
                <a:cs typeface="Times New Roman"/>
              </a:rPr>
              <a:t>2</a:t>
            </a:r>
            <a:endParaRPr sz="1725" baseline="4589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86167" y="3068123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7855" y="0"/>
                </a:lnTo>
              </a:path>
            </a:pathLst>
          </a:custGeom>
          <a:ln w="7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01986" y="3069644"/>
            <a:ext cx="41910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latin typeface="Times New Roman"/>
                <a:cs typeface="Times New Roman"/>
              </a:rPr>
              <a:t>2</a:t>
            </a:r>
            <a:r>
              <a:rPr sz="1700" i="1" spc="-35" dirty="0">
                <a:latin typeface="DejaVu Sans Mono for Powerline"/>
                <a:cs typeface="DejaVu Sans Mono for Powerline"/>
              </a:rPr>
              <a:t>σ</a:t>
            </a:r>
            <a:r>
              <a:rPr sz="1700" i="1" spc="-715" dirty="0">
                <a:latin typeface="DejaVu Sans Mono for Powerline"/>
                <a:cs typeface="DejaVu Sans Mono for Powerline"/>
              </a:rPr>
              <a:t> </a:t>
            </a:r>
            <a:r>
              <a:rPr sz="1725" spc="-75" baseline="36231" dirty="0">
                <a:latin typeface="Times New Roman"/>
                <a:cs typeface="Times New Roman"/>
              </a:rPr>
              <a:t>2</a:t>
            </a:r>
            <a:endParaRPr sz="1725" baseline="3623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3400" y="2816377"/>
            <a:ext cx="206375" cy="456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7048" y="3042543"/>
            <a:ext cx="929640" cy="456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i="1" spc="95" dirty="0">
                <a:latin typeface="Times New Roman"/>
                <a:cs typeface="Times New Roman"/>
              </a:rPr>
              <a:t>p</a:t>
            </a:r>
            <a:r>
              <a:rPr sz="2800" spc="95" dirty="0">
                <a:latin typeface="Times New Roman"/>
                <a:cs typeface="Times New Roman"/>
              </a:rPr>
              <a:t>(</a:t>
            </a:r>
            <a:r>
              <a:rPr sz="2800" i="1" spc="95" dirty="0">
                <a:latin typeface="Times New Roman"/>
                <a:cs typeface="Times New Roman"/>
              </a:rPr>
              <a:t>x</a:t>
            </a:r>
            <a:r>
              <a:rPr sz="2800" spc="95" dirty="0">
                <a:latin typeface="Times New Roman"/>
                <a:cs typeface="Times New Roman"/>
              </a:rPr>
              <a:t>)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70" dirty="0">
                <a:latin typeface="Toppan Bunkyu Gothic Regular"/>
                <a:cs typeface="Toppan Bunkyu Gothic Regular"/>
              </a:rPr>
              <a:t>=</a:t>
            </a:r>
            <a:endParaRPr sz="2800">
              <a:latin typeface="Toppan Bunkyu Gothic Regular"/>
              <a:cs typeface="Toppan Bunkyu Gothic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5218" y="3331798"/>
            <a:ext cx="67119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25" dirty="0">
                <a:latin typeface="Times New Roman"/>
                <a:cs typeface="Times New Roman"/>
              </a:rPr>
              <a:t>2</a:t>
            </a:r>
            <a:r>
              <a:rPr sz="2950" i="1" spc="-25" dirty="0">
                <a:latin typeface="DejaVu Sans Mono for Powerline"/>
                <a:cs typeface="DejaVu Sans Mono for Powerline"/>
              </a:rPr>
              <a:t>πσ </a:t>
            </a:r>
            <a:endParaRPr sz="2950">
              <a:latin typeface="DejaVu Sans Mono for Powerline"/>
              <a:cs typeface="DejaVu Sans Mono for Powerlin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5060" y="3042543"/>
            <a:ext cx="160655" cy="456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i="1" spc="1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6300" y="2897948"/>
            <a:ext cx="115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50" spc="250" dirty="0">
                <a:latin typeface="Toppan Bunkyu Gothic Regular"/>
                <a:cs typeface="Toppan Bunkyu Gothic Regular"/>
              </a:rPr>
              <a:t>-</a:t>
            </a:r>
            <a:endParaRPr sz="1650">
              <a:latin typeface="Toppan Bunkyu Gothic Regular"/>
              <a:cs typeface="Toppan Bunkyu Gothic Regular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785" y="3837636"/>
            <a:ext cx="4146084" cy="267035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56629" y="4517897"/>
            <a:ext cx="176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Can</a:t>
            </a:r>
            <a:r>
              <a:rPr sz="18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p(x)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be</a:t>
            </a:r>
            <a:r>
              <a:rPr sz="1800" spc="-20" dirty="0">
                <a:solidFill>
                  <a:srgbClr val="FF0000"/>
                </a:solidFill>
                <a:latin typeface="Comic Sans MS"/>
                <a:cs typeface="Comic Sans MS"/>
              </a:rPr>
              <a:t> ever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greater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than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 1?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4328" y="5107051"/>
            <a:ext cx="620522" cy="8039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4068" y="2848229"/>
            <a:ext cx="1603882" cy="951230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8636508" y="3349878"/>
            <a:ext cx="86360" cy="107950"/>
          </a:xfrm>
          <a:custGeom>
            <a:avLst/>
            <a:gdLst/>
            <a:ahLst/>
            <a:cxnLst/>
            <a:rect l="l" t="t" r="r" b="b"/>
            <a:pathLst>
              <a:path w="86359" h="107950">
                <a:moveTo>
                  <a:pt x="57404" y="16637"/>
                </a:moveTo>
                <a:lnTo>
                  <a:pt x="55321" y="6477"/>
                </a:lnTo>
                <a:lnTo>
                  <a:pt x="55219" y="5969"/>
                </a:lnTo>
                <a:lnTo>
                  <a:pt x="54914" y="4445"/>
                </a:lnTo>
                <a:lnTo>
                  <a:pt x="54864" y="4191"/>
                </a:lnTo>
                <a:lnTo>
                  <a:pt x="54330" y="3810"/>
                </a:lnTo>
                <a:lnTo>
                  <a:pt x="52197" y="2286"/>
                </a:lnTo>
                <a:lnTo>
                  <a:pt x="51320" y="1651"/>
                </a:lnTo>
                <a:lnTo>
                  <a:pt x="49022" y="0"/>
                </a:lnTo>
                <a:lnTo>
                  <a:pt x="38785" y="1447"/>
                </a:lnTo>
                <a:lnTo>
                  <a:pt x="36068" y="1270"/>
                </a:lnTo>
                <a:lnTo>
                  <a:pt x="32639" y="1397"/>
                </a:lnTo>
                <a:lnTo>
                  <a:pt x="28321" y="2286"/>
                </a:lnTo>
                <a:lnTo>
                  <a:pt x="28575" y="2159"/>
                </a:lnTo>
                <a:lnTo>
                  <a:pt x="24257" y="2921"/>
                </a:lnTo>
                <a:lnTo>
                  <a:pt x="22352" y="3429"/>
                </a:lnTo>
                <a:lnTo>
                  <a:pt x="21107" y="3810"/>
                </a:lnTo>
                <a:lnTo>
                  <a:pt x="19939" y="3810"/>
                </a:lnTo>
                <a:lnTo>
                  <a:pt x="15875" y="4445"/>
                </a:lnTo>
                <a:lnTo>
                  <a:pt x="10896" y="6184"/>
                </a:lnTo>
                <a:lnTo>
                  <a:pt x="9906" y="6350"/>
                </a:lnTo>
                <a:lnTo>
                  <a:pt x="4191" y="7493"/>
                </a:lnTo>
                <a:lnTo>
                  <a:pt x="0" y="12573"/>
                </a:lnTo>
                <a:lnTo>
                  <a:pt x="0" y="24384"/>
                </a:lnTo>
                <a:lnTo>
                  <a:pt x="4191" y="29591"/>
                </a:lnTo>
                <a:lnTo>
                  <a:pt x="9906" y="30734"/>
                </a:lnTo>
                <a:lnTo>
                  <a:pt x="14097" y="31496"/>
                </a:lnTo>
                <a:lnTo>
                  <a:pt x="16129" y="31369"/>
                </a:lnTo>
                <a:lnTo>
                  <a:pt x="18161" y="30861"/>
                </a:lnTo>
                <a:lnTo>
                  <a:pt x="20701" y="30099"/>
                </a:lnTo>
                <a:lnTo>
                  <a:pt x="22161" y="29591"/>
                </a:lnTo>
                <a:lnTo>
                  <a:pt x="23114" y="29591"/>
                </a:lnTo>
                <a:lnTo>
                  <a:pt x="27305" y="28956"/>
                </a:lnTo>
                <a:lnTo>
                  <a:pt x="29286" y="28321"/>
                </a:lnTo>
                <a:lnTo>
                  <a:pt x="29895" y="28130"/>
                </a:lnTo>
                <a:lnTo>
                  <a:pt x="31153" y="27940"/>
                </a:lnTo>
                <a:lnTo>
                  <a:pt x="32893" y="27686"/>
                </a:lnTo>
                <a:lnTo>
                  <a:pt x="34544" y="27178"/>
                </a:lnTo>
                <a:lnTo>
                  <a:pt x="37134" y="26416"/>
                </a:lnTo>
                <a:lnTo>
                  <a:pt x="37426" y="26339"/>
                </a:lnTo>
                <a:lnTo>
                  <a:pt x="40005" y="26162"/>
                </a:lnTo>
                <a:lnTo>
                  <a:pt x="41440" y="25908"/>
                </a:lnTo>
                <a:lnTo>
                  <a:pt x="42164" y="25781"/>
                </a:lnTo>
                <a:lnTo>
                  <a:pt x="53594" y="22733"/>
                </a:lnTo>
                <a:lnTo>
                  <a:pt x="57404" y="16637"/>
                </a:lnTo>
                <a:close/>
              </a:path>
              <a:path w="86359" h="107950">
                <a:moveTo>
                  <a:pt x="86360" y="92964"/>
                </a:moveTo>
                <a:lnTo>
                  <a:pt x="83820" y="85725"/>
                </a:lnTo>
                <a:lnTo>
                  <a:pt x="69850" y="78994"/>
                </a:lnTo>
                <a:lnTo>
                  <a:pt x="65722" y="77216"/>
                </a:lnTo>
                <a:lnTo>
                  <a:pt x="64122" y="76530"/>
                </a:lnTo>
                <a:lnTo>
                  <a:pt x="63639" y="76200"/>
                </a:lnTo>
                <a:lnTo>
                  <a:pt x="50038" y="70104"/>
                </a:lnTo>
                <a:lnTo>
                  <a:pt x="44196" y="68834"/>
                </a:lnTo>
                <a:lnTo>
                  <a:pt x="38481" y="72136"/>
                </a:lnTo>
                <a:lnTo>
                  <a:pt x="36576" y="77851"/>
                </a:lnTo>
                <a:lnTo>
                  <a:pt x="34671" y="83439"/>
                </a:lnTo>
                <a:lnTo>
                  <a:pt x="37338" y="89662"/>
                </a:lnTo>
                <a:lnTo>
                  <a:pt x="42672" y="92075"/>
                </a:lnTo>
                <a:lnTo>
                  <a:pt x="45720" y="93599"/>
                </a:lnTo>
                <a:lnTo>
                  <a:pt x="47586" y="94640"/>
                </a:lnTo>
                <a:lnTo>
                  <a:pt x="47929" y="94869"/>
                </a:lnTo>
                <a:lnTo>
                  <a:pt x="51689" y="97409"/>
                </a:lnTo>
                <a:lnTo>
                  <a:pt x="53467" y="98425"/>
                </a:lnTo>
                <a:lnTo>
                  <a:pt x="59944" y="101346"/>
                </a:lnTo>
                <a:lnTo>
                  <a:pt x="67310" y="104775"/>
                </a:lnTo>
                <a:lnTo>
                  <a:pt x="73279" y="107696"/>
                </a:lnTo>
                <a:lnTo>
                  <a:pt x="80518" y="105029"/>
                </a:lnTo>
                <a:lnTo>
                  <a:pt x="82334" y="101219"/>
                </a:lnTo>
                <a:lnTo>
                  <a:pt x="83439" y="98933"/>
                </a:lnTo>
                <a:lnTo>
                  <a:pt x="85610" y="94488"/>
                </a:lnTo>
                <a:lnTo>
                  <a:pt x="86296" y="93091"/>
                </a:lnTo>
                <a:lnTo>
                  <a:pt x="86360" y="92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Other</a:t>
            </a:r>
            <a:r>
              <a:rPr cap="small" spc="254" dirty="0"/>
              <a:t> </a:t>
            </a:r>
            <a:r>
              <a:rPr cap="small" spc="105" dirty="0"/>
              <a:t>Topics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5313045" cy="15709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0" dirty="0">
                <a:latin typeface="Times New Roman"/>
                <a:cs typeface="Times New Roman"/>
              </a:rPr>
              <a:t>Information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theory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25" dirty="0">
                <a:latin typeface="Times New Roman"/>
                <a:cs typeface="Times New Roman"/>
              </a:rPr>
              <a:t>Parameter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estimation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5" dirty="0">
                <a:latin typeface="Times New Roman"/>
                <a:cs typeface="Times New Roman"/>
              </a:rPr>
              <a:t>Decision-</a:t>
            </a:r>
            <a:r>
              <a:rPr sz="2400" spc="185" dirty="0">
                <a:latin typeface="Times New Roman"/>
                <a:cs typeface="Times New Roman"/>
              </a:rPr>
              <a:t>making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under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uncertainty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0" dirty="0"/>
              <a:t>Marginalization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023100" cy="391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Given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over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i="1" spc="260" dirty="0">
                <a:latin typeface="Times New Roman"/>
                <a:cs typeface="Times New Roman"/>
              </a:rPr>
              <a:t>n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variables,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you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can calculate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over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any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subset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160" dirty="0">
                <a:latin typeface="Times New Roman"/>
                <a:cs typeface="Times New Roman"/>
              </a:rPr>
              <a:t>variables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by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summing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out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irrelevant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ones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example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0" dirty="0">
                <a:latin typeface="Times New Roman"/>
                <a:cs typeface="Times New Roman"/>
              </a:rPr>
              <a:t>Given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P(A, </a:t>
            </a:r>
            <a:r>
              <a:rPr sz="2100" spc="85" dirty="0">
                <a:latin typeface="Times New Roman"/>
                <a:cs typeface="Times New Roman"/>
              </a:rPr>
              <a:t>B,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C,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D)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Calculate</a:t>
            </a:r>
            <a:endParaRPr sz="21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91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-20" dirty="0">
                <a:latin typeface="Times New Roman"/>
                <a:cs typeface="Times New Roman"/>
              </a:rPr>
              <a:t>P(A)</a:t>
            </a:r>
            <a:endParaRPr sz="18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86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55" dirty="0">
                <a:latin typeface="Times New Roman"/>
                <a:cs typeface="Times New Roman"/>
              </a:rPr>
              <a:t>P(A,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C)</a:t>
            </a:r>
            <a:endParaRPr sz="18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86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Times New Roman"/>
                <a:cs typeface="Times New Roman"/>
              </a:rPr>
              <a:t>…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(any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subset)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66179" y="4272788"/>
            <a:ext cx="22860" cy="61594"/>
          </a:xfrm>
          <a:custGeom>
            <a:avLst/>
            <a:gdLst/>
            <a:ahLst/>
            <a:cxnLst/>
            <a:rect l="l" t="t" r="r" b="b"/>
            <a:pathLst>
              <a:path w="22860" h="61595">
                <a:moveTo>
                  <a:pt x="17272" y="0"/>
                </a:moveTo>
                <a:lnTo>
                  <a:pt x="5461" y="0"/>
                </a:lnTo>
                <a:lnTo>
                  <a:pt x="635" y="4699"/>
                </a:lnTo>
                <a:lnTo>
                  <a:pt x="508" y="10541"/>
                </a:lnTo>
                <a:lnTo>
                  <a:pt x="254" y="19176"/>
                </a:lnTo>
                <a:lnTo>
                  <a:pt x="0" y="26924"/>
                </a:lnTo>
                <a:lnTo>
                  <a:pt x="0" y="56387"/>
                </a:lnTo>
                <a:lnTo>
                  <a:pt x="5080" y="61594"/>
                </a:lnTo>
                <a:lnTo>
                  <a:pt x="17780" y="61594"/>
                </a:lnTo>
                <a:lnTo>
                  <a:pt x="22860" y="56387"/>
                </a:lnTo>
                <a:lnTo>
                  <a:pt x="22860" y="26924"/>
                </a:lnTo>
                <a:lnTo>
                  <a:pt x="22733" y="26543"/>
                </a:lnTo>
                <a:lnTo>
                  <a:pt x="22479" y="19050"/>
                </a:lnTo>
                <a:lnTo>
                  <a:pt x="22098" y="4699"/>
                </a:lnTo>
                <a:lnTo>
                  <a:pt x="172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ECDC982-872C-1921-B672-CCFEEDCAADE0}"/>
                  </a:ext>
                </a:extLst>
              </p14:cNvPr>
              <p14:cNvContentPartPr/>
              <p14:nvPr/>
            </p14:nvContentPartPr>
            <p14:xfrm>
              <a:off x="1974960" y="3949560"/>
              <a:ext cx="6629760" cy="2908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ECDC982-872C-1921-B672-CCFEEDCAAD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5600" y="3940200"/>
                <a:ext cx="6648480" cy="292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0"/>
            <a:ext cx="7467600" cy="1676400"/>
          </a:xfrm>
        </p:spPr>
        <p:txBody>
          <a:bodyPr/>
          <a:lstStyle/>
          <a:p>
            <a:r>
              <a:rPr lang="en-US" dirty="0"/>
              <a:t>Bias / Variance Tradeoff</a:t>
            </a:r>
            <a:br>
              <a:rPr lang="en-US" dirty="0"/>
            </a:br>
            <a:r>
              <a:rPr lang="en-US" dirty="0"/>
              <a:t>Analytical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82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572147"/>
            <a:ext cx="6903084" cy="478790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55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50" dirty="0">
                <a:latin typeface="Times New Roman"/>
                <a:cs typeface="Times New Roman"/>
              </a:rPr>
              <a:t>True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target</a:t>
            </a:r>
            <a:endParaRPr sz="19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25" dirty="0">
                <a:latin typeface="Times New Roman"/>
                <a:cs typeface="Times New Roman"/>
              </a:rPr>
              <a:t>True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distribution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STIXGeneral"/>
                <a:cs typeface="STIXGeneral"/>
              </a:rPr>
              <a:t>𝑃</a:t>
            </a:r>
            <a:endParaRPr sz="1600">
              <a:latin typeface="STIXGeneral"/>
              <a:cs typeface="STIXGeneral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25" dirty="0">
                <a:latin typeface="Times New Roman"/>
                <a:cs typeface="Times New Roman"/>
              </a:rPr>
              <a:t>True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function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TIXGeneral"/>
                <a:cs typeface="STIXGeneral"/>
              </a:rPr>
              <a:t>𝑐</a:t>
            </a:r>
            <a:endParaRPr sz="160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00" dirty="0">
                <a:latin typeface="Times New Roman"/>
                <a:cs typeface="Times New Roman"/>
              </a:rPr>
              <a:t>Given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dataset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STIXGeneral"/>
                <a:cs typeface="STIXGeneral"/>
              </a:rPr>
              <a:t>𝐷</a:t>
            </a:r>
            <a:r>
              <a:rPr sz="2025" spc="-37" baseline="-16460" dirty="0">
                <a:latin typeface="STIXGeneral"/>
                <a:cs typeface="STIXGeneral"/>
              </a:rPr>
              <a:t>1</a:t>
            </a:r>
            <a:endParaRPr sz="2025" baseline="-16460">
              <a:latin typeface="STIXGeneral"/>
              <a:cs typeface="STIXGeneral"/>
            </a:endParaRPr>
          </a:p>
          <a:p>
            <a:pPr marL="665480" lvl="1" indent="-274320">
              <a:lnSpc>
                <a:spcPct val="100000"/>
              </a:lnSpc>
              <a:spcBef>
                <a:spcPts val="400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05" dirty="0">
                <a:latin typeface="Times New Roman"/>
                <a:cs typeface="Times New Roman"/>
              </a:rPr>
              <a:t>Assume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𝐷</a:t>
            </a:r>
            <a:r>
              <a:rPr sz="1725" baseline="-14492" dirty="0">
                <a:latin typeface="STIXGeneral"/>
                <a:cs typeface="STIXGeneral"/>
              </a:rPr>
              <a:t>1</a:t>
            </a:r>
            <a:r>
              <a:rPr sz="1600" dirty="0">
                <a:latin typeface="STIXGeneral"/>
                <a:cs typeface="STIXGeneral"/>
              </a:rPr>
              <a:t>~𝑃</a:t>
            </a:r>
            <a:r>
              <a:rPr sz="1600" spc="114" dirty="0">
                <a:latin typeface="STIXGeneral"/>
                <a:cs typeface="STIXGeneral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is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a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representative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sample</a:t>
            </a:r>
            <a:endParaRPr sz="16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75" dirty="0">
                <a:latin typeface="Times New Roman"/>
                <a:cs typeface="Times New Roman"/>
              </a:rPr>
              <a:t>We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learn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model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TIXGeneral"/>
                <a:cs typeface="STIXGeneral"/>
              </a:rPr>
              <a:t>ℎ</a:t>
            </a:r>
            <a:r>
              <a:rPr sz="2025" baseline="-16460" dirty="0">
                <a:latin typeface="STIXGeneral"/>
                <a:cs typeface="STIXGeneral"/>
              </a:rPr>
              <a:t>1</a:t>
            </a:r>
            <a:r>
              <a:rPr sz="2025" spc="412" baseline="-16460" dirty="0">
                <a:latin typeface="STIXGeneral"/>
                <a:cs typeface="STIXGeneral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from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STIXGeneral"/>
                <a:cs typeface="STIXGeneral"/>
              </a:rPr>
              <a:t>𝐷</a:t>
            </a:r>
            <a:r>
              <a:rPr sz="2025" spc="-37" baseline="-16460" dirty="0">
                <a:latin typeface="STIXGeneral"/>
                <a:cs typeface="STIXGeneral"/>
              </a:rPr>
              <a:t>1</a:t>
            </a:r>
            <a:endParaRPr sz="2025" baseline="-1646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50" dirty="0">
                <a:latin typeface="Times New Roman"/>
                <a:cs typeface="Times New Roman"/>
              </a:rPr>
              <a:t>Error</a:t>
            </a:r>
            <a:endParaRPr sz="19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35" dirty="0">
                <a:latin typeface="Times New Roman"/>
                <a:cs typeface="Times New Roman"/>
              </a:rPr>
              <a:t>What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is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the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expected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error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ℎ</a:t>
            </a:r>
            <a:r>
              <a:rPr sz="1725" baseline="-14492" dirty="0">
                <a:latin typeface="STIXGeneral"/>
                <a:cs typeface="STIXGeneral"/>
              </a:rPr>
              <a:t>1</a:t>
            </a:r>
            <a:r>
              <a:rPr sz="1725" spc="375" baseline="-14492" dirty="0">
                <a:latin typeface="STIXGeneral"/>
                <a:cs typeface="STIXGeneral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with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respect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to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STIXGeneral"/>
                <a:cs typeface="STIXGeneral"/>
              </a:rPr>
              <a:t>𝑐</a:t>
            </a:r>
            <a:r>
              <a:rPr sz="1600" spc="30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20" dirty="0">
                <a:latin typeface="Times New Roman"/>
                <a:cs typeface="Times New Roman"/>
              </a:rPr>
              <a:t>Previous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lecture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(3-</a:t>
            </a:r>
            <a:r>
              <a:rPr sz="1900" spc="85" dirty="0">
                <a:latin typeface="Times New Roman"/>
                <a:cs typeface="Times New Roman"/>
              </a:rPr>
              <a:t>classifier-</a:t>
            </a:r>
            <a:r>
              <a:rPr sz="1900" spc="95" dirty="0">
                <a:latin typeface="Times New Roman"/>
                <a:cs typeface="Times New Roman"/>
              </a:rPr>
              <a:t>evaluation.pdf)</a:t>
            </a:r>
            <a:endParaRPr sz="19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25" dirty="0">
                <a:latin typeface="Times New Roman"/>
                <a:cs typeface="Times New Roman"/>
              </a:rPr>
              <a:t>True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error/sample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error</a:t>
            </a:r>
            <a:endParaRPr sz="16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60" dirty="0">
                <a:latin typeface="Times New Roman"/>
                <a:cs typeface="Times New Roman"/>
              </a:rPr>
              <a:t>Accuracy,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precision,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recall,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F1,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AUC,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20" dirty="0">
                <a:latin typeface="Times New Roman"/>
                <a:cs typeface="Times New Roman"/>
              </a:rPr>
              <a:t>Train/test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split,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train-</a:t>
            </a:r>
            <a:r>
              <a:rPr sz="1600" spc="65" dirty="0">
                <a:latin typeface="Times New Roman"/>
                <a:cs typeface="Times New Roman"/>
              </a:rPr>
              <a:t>val-</a:t>
            </a:r>
            <a:r>
              <a:rPr sz="1600" spc="135" dirty="0">
                <a:latin typeface="Times New Roman"/>
                <a:cs typeface="Times New Roman"/>
              </a:rPr>
              <a:t>test</a:t>
            </a:r>
            <a:r>
              <a:rPr sz="1600" spc="90" dirty="0">
                <a:latin typeface="Times New Roman"/>
                <a:cs typeface="Times New Roman"/>
              </a:rPr>
              <a:t> split,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cross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validation</a:t>
            </a:r>
            <a:endParaRPr sz="16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25" dirty="0">
                <a:latin typeface="Times New Roman"/>
                <a:cs typeface="Times New Roman"/>
              </a:rPr>
              <a:t>Another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important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question</a:t>
            </a:r>
            <a:endParaRPr sz="1900">
              <a:latin typeface="Times New Roman"/>
              <a:cs typeface="Times New Roman"/>
            </a:endParaRPr>
          </a:p>
          <a:p>
            <a:pPr marL="665480" marR="177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80" dirty="0">
                <a:latin typeface="Times New Roman"/>
                <a:cs typeface="Times New Roman"/>
              </a:rPr>
              <a:t>How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different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would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ℎ</a:t>
            </a:r>
            <a:r>
              <a:rPr sz="1600" spc="90" dirty="0">
                <a:latin typeface="STIXGeneral"/>
                <a:cs typeface="STIXGeneral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be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I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got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a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different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dataset?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For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example, </a:t>
            </a:r>
            <a:r>
              <a:rPr sz="1600" spc="80" dirty="0">
                <a:latin typeface="Times New Roman"/>
                <a:cs typeface="Times New Roman"/>
              </a:rPr>
              <a:t>given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𝐷</a:t>
            </a:r>
            <a:r>
              <a:rPr sz="1725" baseline="-14492" dirty="0">
                <a:latin typeface="STIXGeneral"/>
                <a:cs typeface="STIXGeneral"/>
              </a:rPr>
              <a:t>2</a:t>
            </a:r>
            <a:r>
              <a:rPr sz="1725" spc="352" baseline="-14492" dirty="0">
                <a:latin typeface="STIXGeneral"/>
                <a:cs typeface="STIXGeneral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and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what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would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be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the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error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ℎ</a:t>
            </a:r>
            <a:r>
              <a:rPr sz="1725" baseline="-14492" dirty="0">
                <a:latin typeface="STIXGeneral"/>
                <a:cs typeface="STIXGeneral"/>
              </a:rPr>
              <a:t>2</a:t>
            </a:r>
            <a:r>
              <a:rPr sz="1725" spc="322" baseline="-14492" dirty="0">
                <a:latin typeface="STIXGeneral"/>
                <a:cs typeface="STIXGeneral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with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respect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to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STIXGeneral"/>
                <a:cs typeface="STIXGeneral"/>
              </a:rPr>
              <a:t>𝑐</a:t>
            </a:r>
            <a:r>
              <a:rPr sz="1600" spc="30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A</a:t>
            </a:r>
            <a:r>
              <a:rPr cap="small" spc="85" dirty="0"/>
              <a:t> </a:t>
            </a:r>
            <a:r>
              <a:rPr cap="small" spc="200" dirty="0"/>
              <a:t>Different</a:t>
            </a:r>
            <a:r>
              <a:rPr cap="small" spc="295" dirty="0"/>
              <a:t> </a:t>
            </a:r>
            <a:r>
              <a:rPr cap="small" spc="155" dirty="0"/>
              <a:t>Sample</a:t>
            </a:r>
            <a:r>
              <a:rPr cap="small" spc="254" dirty="0"/>
              <a:t> </a:t>
            </a:r>
            <a:r>
              <a:rPr spc="-275" dirty="0">
                <a:latin typeface="STIXGeneral"/>
                <a:cs typeface="STIXGeneral"/>
              </a:rPr>
              <a:t>𝐷’</a:t>
            </a:r>
            <a:r>
              <a:rPr cap="small" spc="-275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5479796" y="2530094"/>
            <a:ext cx="887094" cy="236220"/>
          </a:xfrm>
          <a:custGeom>
            <a:avLst/>
            <a:gdLst/>
            <a:ahLst/>
            <a:cxnLst/>
            <a:rect l="l" t="t" r="r" b="b"/>
            <a:pathLst>
              <a:path w="887095" h="236219">
                <a:moveTo>
                  <a:pt x="811783" y="0"/>
                </a:moveTo>
                <a:lnTo>
                  <a:pt x="808354" y="9525"/>
                </a:lnTo>
                <a:lnTo>
                  <a:pt x="821995" y="15501"/>
                </a:lnTo>
                <a:lnTo>
                  <a:pt x="833754" y="23717"/>
                </a:lnTo>
                <a:lnTo>
                  <a:pt x="857609" y="61652"/>
                </a:lnTo>
                <a:lnTo>
                  <a:pt x="865377" y="116712"/>
                </a:lnTo>
                <a:lnTo>
                  <a:pt x="864516" y="137477"/>
                </a:lnTo>
                <a:lnTo>
                  <a:pt x="851407" y="188340"/>
                </a:lnTo>
                <a:lnTo>
                  <a:pt x="822190" y="220255"/>
                </a:lnTo>
                <a:lnTo>
                  <a:pt x="808736" y="226186"/>
                </a:lnTo>
                <a:lnTo>
                  <a:pt x="811783" y="235711"/>
                </a:lnTo>
                <a:lnTo>
                  <a:pt x="856771" y="208994"/>
                </a:lnTo>
                <a:lnTo>
                  <a:pt x="882110" y="159607"/>
                </a:lnTo>
                <a:lnTo>
                  <a:pt x="886967" y="117982"/>
                </a:lnTo>
                <a:lnTo>
                  <a:pt x="885751" y="96335"/>
                </a:lnTo>
                <a:lnTo>
                  <a:pt x="875984" y="57993"/>
                </a:lnTo>
                <a:lnTo>
                  <a:pt x="843788" y="15112"/>
                </a:lnTo>
                <a:lnTo>
                  <a:pt x="828833" y="6163"/>
                </a:lnTo>
                <a:lnTo>
                  <a:pt x="811783" y="0"/>
                </a:lnTo>
                <a:close/>
              </a:path>
              <a:path w="887095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240" y="1524736"/>
            <a:ext cx="7033895" cy="415988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9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50" dirty="0">
                <a:latin typeface="STIXGeneral"/>
                <a:cs typeface="STIXGeneral"/>
              </a:rPr>
              <a:t>𝐷</a:t>
            </a:r>
            <a:r>
              <a:rPr sz="2175" spc="75" baseline="-15325" dirty="0">
                <a:latin typeface="STIXGeneral"/>
                <a:cs typeface="STIXGeneral"/>
              </a:rPr>
              <a:t>1</a:t>
            </a:r>
            <a:r>
              <a:rPr sz="2000" spc="50" dirty="0">
                <a:latin typeface="STIXGeneral"/>
                <a:cs typeface="STIXGeneral"/>
              </a:rPr>
              <a:t>~𝑃</a:t>
            </a:r>
            <a:r>
              <a:rPr sz="2000" spc="95" dirty="0">
                <a:latin typeface="STIXGeneral"/>
                <a:cs typeface="STIXGeneral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finite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sample</a:t>
            </a:r>
            <a:endParaRPr sz="20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8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180" dirty="0">
                <a:latin typeface="Times New Roman"/>
                <a:cs typeface="Times New Roman"/>
              </a:rPr>
              <a:t>What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would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happen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we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got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different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sample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STIXGeneral"/>
                <a:cs typeface="STIXGeneral"/>
              </a:rPr>
              <a:t>D</a:t>
            </a:r>
            <a:r>
              <a:rPr sz="2175" spc="112" baseline="-15325" dirty="0">
                <a:latin typeface="STIXGeneral"/>
                <a:cs typeface="STIXGeneral"/>
              </a:rPr>
              <a:t>2</a:t>
            </a:r>
            <a:r>
              <a:rPr sz="2000" spc="75" dirty="0">
                <a:latin typeface="STIXGeneral"/>
                <a:cs typeface="STIXGeneral"/>
              </a:rPr>
              <a:t>~𝑃</a:t>
            </a:r>
            <a:r>
              <a:rPr sz="2000" spc="75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8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  <a:tab pos="5935980" algn="l"/>
              </a:tabLst>
            </a:pPr>
            <a:r>
              <a:rPr sz="2000" spc="140" dirty="0">
                <a:latin typeface="Times New Roman"/>
                <a:cs typeface="Times New Roman"/>
              </a:rPr>
              <a:t>For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e.g.,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assume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you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need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estimate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TIXGeneral"/>
                <a:cs typeface="STIXGeneral"/>
              </a:rPr>
              <a:t>𝑃</a:t>
            </a:r>
            <a:r>
              <a:rPr sz="2000" spc="400" dirty="0">
                <a:latin typeface="STIXGeneral"/>
                <a:cs typeface="STIXGeneral"/>
              </a:rPr>
              <a:t> </a:t>
            </a:r>
            <a:r>
              <a:rPr sz="2000" spc="-20" dirty="0">
                <a:latin typeface="STIXGeneral"/>
                <a:cs typeface="STIXGeneral"/>
              </a:rPr>
              <a:t>𝐻𝑒𝑎𝑑𝑠</a:t>
            </a:r>
            <a:r>
              <a:rPr sz="2000" dirty="0">
                <a:latin typeface="STIXGeneral"/>
                <a:cs typeface="STIXGeneral"/>
              </a:rPr>
              <a:t>	</a:t>
            </a:r>
            <a:r>
              <a:rPr sz="2000" spc="120" dirty="0">
                <a:latin typeface="STIXGeneral"/>
                <a:cs typeface="STIXGeneral"/>
              </a:rPr>
              <a:t>=</a:t>
            </a:r>
            <a:r>
              <a:rPr sz="2000" spc="65" dirty="0">
                <a:latin typeface="STIXGeneral"/>
                <a:cs typeface="STIXGeneral"/>
              </a:rPr>
              <a:t> </a:t>
            </a:r>
            <a:r>
              <a:rPr sz="2000" spc="150" dirty="0">
                <a:latin typeface="STIXGeneral"/>
                <a:cs typeface="STIXGeneral"/>
              </a:rPr>
              <a:t>𝜃</a:t>
            </a:r>
            <a:r>
              <a:rPr sz="2000" spc="105" dirty="0">
                <a:latin typeface="STIXGeneral"/>
                <a:cs typeface="STIXGeneral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40"/>
              </a:spcBef>
            </a:pPr>
            <a:r>
              <a:rPr sz="2000" spc="100" dirty="0">
                <a:latin typeface="Times New Roman"/>
                <a:cs typeface="Times New Roman"/>
              </a:rPr>
              <a:t>you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collect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sample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50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data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points</a:t>
            </a:r>
            <a:endParaRPr sz="20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65480" algn="l"/>
              </a:tabLst>
            </a:pPr>
            <a:r>
              <a:rPr sz="1800" spc="85" dirty="0">
                <a:latin typeface="Times New Roman"/>
                <a:cs typeface="Times New Roman"/>
              </a:rPr>
              <a:t>Your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TIXGeneral"/>
                <a:cs typeface="STIXGeneral"/>
              </a:rPr>
              <a:t>𝐷</a:t>
            </a:r>
            <a:r>
              <a:rPr sz="1800" spc="90" dirty="0">
                <a:latin typeface="STIXGeneral"/>
                <a:cs typeface="STIXGeneral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could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be: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TIXGeneral"/>
                <a:cs typeface="STIXGeneral"/>
              </a:rPr>
              <a:t>𝐷</a:t>
            </a:r>
            <a:r>
              <a:rPr sz="1950" spc="-15" baseline="-14957" dirty="0">
                <a:latin typeface="STIXGeneral"/>
                <a:cs typeface="STIXGeneral"/>
              </a:rPr>
              <a:t>1</a:t>
            </a:r>
            <a:r>
              <a:rPr sz="1950" spc="345" baseline="-14957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=</a:t>
            </a:r>
            <a:r>
              <a:rPr sz="1800" spc="25" dirty="0">
                <a:latin typeface="STIXGeneral"/>
                <a:cs typeface="STIXGeneral"/>
              </a:rPr>
              <a:t> </a:t>
            </a:r>
            <a:r>
              <a:rPr sz="1800" spc="-65" dirty="0">
                <a:latin typeface="STIXGeneral"/>
                <a:cs typeface="STIXGeneral"/>
              </a:rPr>
              <a:t>{23𝐻,</a:t>
            </a:r>
            <a:r>
              <a:rPr sz="1800" spc="-150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27𝑇}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TIXGeneral"/>
                <a:cs typeface="STIXGeneral"/>
              </a:rPr>
              <a:t>𝐷</a:t>
            </a:r>
            <a:r>
              <a:rPr sz="1950" baseline="-14957" dirty="0">
                <a:latin typeface="STIXGeneral"/>
                <a:cs typeface="STIXGeneral"/>
              </a:rPr>
              <a:t>2</a:t>
            </a:r>
            <a:r>
              <a:rPr sz="1950" spc="337" baseline="-14957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=</a:t>
            </a:r>
            <a:r>
              <a:rPr sz="1800" spc="25" dirty="0">
                <a:latin typeface="STIXGeneral"/>
                <a:cs typeface="STIXGeneral"/>
              </a:rPr>
              <a:t> </a:t>
            </a:r>
            <a:r>
              <a:rPr sz="1800" spc="-65" dirty="0">
                <a:latin typeface="STIXGeneral"/>
                <a:cs typeface="STIXGeneral"/>
              </a:rPr>
              <a:t>{22𝐻,</a:t>
            </a:r>
            <a:r>
              <a:rPr sz="1800" spc="-150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28𝑇}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TIXGeneral"/>
                <a:cs typeface="STIXGeneral"/>
              </a:rPr>
              <a:t>𝐷</a:t>
            </a:r>
            <a:r>
              <a:rPr sz="1950" baseline="-14957" dirty="0">
                <a:latin typeface="STIXGeneral"/>
                <a:cs typeface="STIXGeneral"/>
              </a:rPr>
              <a:t>3</a:t>
            </a:r>
            <a:r>
              <a:rPr sz="1950" spc="337" baseline="-14957" dirty="0">
                <a:latin typeface="STIXGeneral"/>
                <a:cs typeface="STIXGeneral"/>
              </a:rPr>
              <a:t> </a:t>
            </a:r>
            <a:r>
              <a:rPr sz="1800" spc="60" dirty="0">
                <a:latin typeface="STIXGeneral"/>
                <a:cs typeface="STIXGeneral"/>
              </a:rPr>
              <a:t>=</a:t>
            </a:r>
            <a:endParaRPr sz="1800">
              <a:latin typeface="STIXGeneral"/>
              <a:cs typeface="STIXGeneral"/>
            </a:endParaRPr>
          </a:p>
          <a:p>
            <a:pPr marL="665480">
              <a:lnSpc>
                <a:spcPct val="100000"/>
              </a:lnSpc>
              <a:spcBef>
                <a:spcPts val="215"/>
              </a:spcBef>
            </a:pPr>
            <a:r>
              <a:rPr sz="1800" spc="-65" dirty="0">
                <a:latin typeface="STIXGeneral"/>
                <a:cs typeface="STIXGeneral"/>
              </a:rPr>
              <a:t>{27𝐻,</a:t>
            </a:r>
            <a:r>
              <a:rPr sz="1800" spc="-80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23𝑇}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81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60" dirty="0">
                <a:latin typeface="Times New Roman"/>
                <a:cs typeface="Times New Roman"/>
              </a:rPr>
              <a:t>You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estimate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STIXGeneral"/>
                <a:cs typeface="STIXGeneral"/>
              </a:rPr>
              <a:t>𝜃</a:t>
            </a:r>
            <a:r>
              <a:rPr sz="2175" spc="104" baseline="-15325" dirty="0">
                <a:latin typeface="STIXGeneral"/>
                <a:cs typeface="STIXGeneral"/>
              </a:rPr>
              <a:t>𝑖</a:t>
            </a:r>
            <a:r>
              <a:rPr sz="2175" spc="465" baseline="-15325" dirty="0">
                <a:latin typeface="STIXGeneral"/>
                <a:cs typeface="STIXGeneral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from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STIXGeneral"/>
                <a:cs typeface="STIXGeneral"/>
              </a:rPr>
              <a:t>𝐷</a:t>
            </a:r>
            <a:r>
              <a:rPr sz="2175" spc="-30" baseline="-15325" dirty="0">
                <a:latin typeface="STIXGeneral"/>
                <a:cs typeface="STIXGeneral"/>
              </a:rPr>
              <a:t>𝑖</a:t>
            </a:r>
            <a:r>
              <a:rPr sz="2175" spc="465" baseline="-15325" dirty="0">
                <a:latin typeface="STIXGeneral"/>
                <a:cs typeface="STIXGeneral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using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your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favorite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method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(e.g.,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40"/>
              </a:spcBef>
            </a:pPr>
            <a:r>
              <a:rPr sz="2000" spc="120" dirty="0">
                <a:latin typeface="Times New Roman"/>
                <a:cs typeface="Times New Roman"/>
              </a:rPr>
              <a:t>MLE,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Bayesian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with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different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priors)</a:t>
            </a:r>
            <a:endParaRPr sz="20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8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140" dirty="0">
                <a:latin typeface="Times New Roman"/>
                <a:cs typeface="Times New Roman"/>
              </a:rPr>
              <a:t>Assume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true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(unknown)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parameter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STIXGeneral"/>
                <a:cs typeface="STIXGeneral"/>
              </a:rPr>
              <a:t>𝜃</a:t>
            </a:r>
            <a:r>
              <a:rPr sz="2175" spc="104" baseline="28735" dirty="0">
                <a:latin typeface="STIXGeneral"/>
                <a:cs typeface="STIXGeneral"/>
              </a:rPr>
              <a:t>∗</a:t>
            </a:r>
            <a:endParaRPr sz="2175" baseline="28735">
              <a:latin typeface="STIXGeneral"/>
              <a:cs typeface="STIXGeneral"/>
            </a:endParaRPr>
          </a:p>
          <a:p>
            <a:pPr marL="299085" marR="17780" indent="-274320">
              <a:lnSpc>
                <a:spcPct val="1101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180" dirty="0">
                <a:latin typeface="Times New Roman"/>
                <a:cs typeface="Times New Roman"/>
              </a:rPr>
              <a:t>What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expected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error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your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estimates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compared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to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true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STIXGeneral"/>
                <a:cs typeface="STIXGeneral"/>
              </a:rPr>
              <a:t>𝜃</a:t>
            </a:r>
            <a:r>
              <a:rPr sz="2175" spc="104" baseline="28735" dirty="0">
                <a:latin typeface="STIXGeneral"/>
                <a:cs typeface="STIXGeneral"/>
              </a:rPr>
              <a:t>∗</a:t>
            </a:r>
            <a:endParaRPr sz="2175" baseline="28735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0094" y="583183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296" y="5831839"/>
            <a:ext cx="920115" cy="214629"/>
          </a:xfrm>
          <a:custGeom>
            <a:avLst/>
            <a:gdLst/>
            <a:ahLst/>
            <a:cxnLst/>
            <a:rect l="l" t="t" r="r" b="b"/>
            <a:pathLst>
              <a:path w="920114" h="21462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920114" h="214629">
                <a:moveTo>
                  <a:pt x="144526" y="10883"/>
                </a:moveTo>
                <a:lnTo>
                  <a:pt x="141478" y="2286"/>
                </a:lnTo>
                <a:lnTo>
                  <a:pt x="126111" y="7835"/>
                </a:lnTo>
                <a:lnTo>
                  <a:pt x="112649" y="15862"/>
                </a:lnTo>
                <a:lnTo>
                  <a:pt x="83769" y="54394"/>
                </a:lnTo>
                <a:lnTo>
                  <a:pt x="73914" y="108216"/>
                </a:lnTo>
                <a:lnTo>
                  <a:pt x="75006" y="127673"/>
                </a:lnTo>
                <a:lnTo>
                  <a:pt x="91313" y="177025"/>
                </a:lnTo>
                <a:lnTo>
                  <a:pt x="126060" y="208495"/>
                </a:lnTo>
                <a:lnTo>
                  <a:pt x="141478" y="214033"/>
                </a:lnTo>
                <a:lnTo>
                  <a:pt x="144145" y="205447"/>
                </a:lnTo>
                <a:lnTo>
                  <a:pt x="132092" y="200101"/>
                </a:lnTo>
                <a:lnTo>
                  <a:pt x="121678" y="192659"/>
                </a:lnTo>
                <a:lnTo>
                  <a:pt x="100279" y="157975"/>
                </a:lnTo>
                <a:lnTo>
                  <a:pt x="93218" y="107099"/>
                </a:lnTo>
                <a:lnTo>
                  <a:pt x="93992" y="89039"/>
                </a:lnTo>
                <a:lnTo>
                  <a:pt x="105791" y="44424"/>
                </a:lnTo>
                <a:lnTo>
                  <a:pt x="132308" y="16205"/>
                </a:lnTo>
                <a:lnTo>
                  <a:pt x="144526" y="10883"/>
                </a:lnTo>
                <a:close/>
              </a:path>
              <a:path w="920114" h="214629">
                <a:moveTo>
                  <a:pt x="919607" y="108216"/>
                </a:moveTo>
                <a:lnTo>
                  <a:pt x="909739" y="54394"/>
                </a:lnTo>
                <a:lnTo>
                  <a:pt x="880872" y="15862"/>
                </a:lnTo>
                <a:lnTo>
                  <a:pt x="852043" y="2286"/>
                </a:lnTo>
                <a:lnTo>
                  <a:pt x="848995" y="10883"/>
                </a:lnTo>
                <a:lnTo>
                  <a:pt x="861275" y="16205"/>
                </a:lnTo>
                <a:lnTo>
                  <a:pt x="871829" y="23571"/>
                </a:lnTo>
                <a:lnTo>
                  <a:pt x="893229" y="57696"/>
                </a:lnTo>
                <a:lnTo>
                  <a:pt x="900303" y="107099"/>
                </a:lnTo>
                <a:lnTo>
                  <a:pt x="899515" y="125780"/>
                </a:lnTo>
                <a:lnTo>
                  <a:pt x="887730" y="171500"/>
                </a:lnTo>
                <a:lnTo>
                  <a:pt x="861415" y="200101"/>
                </a:lnTo>
                <a:lnTo>
                  <a:pt x="849376" y="205447"/>
                </a:lnTo>
                <a:lnTo>
                  <a:pt x="852043" y="214033"/>
                </a:lnTo>
                <a:lnTo>
                  <a:pt x="892505" y="189992"/>
                </a:lnTo>
                <a:lnTo>
                  <a:pt x="915238" y="145630"/>
                </a:lnTo>
                <a:lnTo>
                  <a:pt x="918502" y="127673"/>
                </a:lnTo>
                <a:lnTo>
                  <a:pt x="919607" y="10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06142" y="5741923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10" dirty="0">
                <a:latin typeface="STIXGeneral"/>
                <a:cs typeface="STIXGeneral"/>
              </a:rPr>
              <a:t>2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51204" y="5764783"/>
            <a:ext cx="2125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337185" algn="l"/>
                <a:tab pos="776605" algn="l"/>
                <a:tab pos="1817370" algn="l"/>
              </a:tabLst>
            </a:pPr>
            <a:r>
              <a:rPr sz="1800" spc="-25" dirty="0">
                <a:latin typeface="STIXGeneral"/>
                <a:cs typeface="STIXGeneral"/>
              </a:rPr>
              <a:t>𝐸</a:t>
            </a:r>
            <a:r>
              <a:rPr sz="1950" spc="-37" baseline="-14957" dirty="0">
                <a:latin typeface="STIXGeneral"/>
                <a:cs typeface="STIXGeneral"/>
              </a:rPr>
              <a:t>𝐷</a:t>
            </a:r>
            <a:r>
              <a:rPr sz="1950" baseline="-14957" dirty="0">
                <a:latin typeface="STIXGeneral"/>
                <a:cs typeface="STIXGeneral"/>
              </a:rPr>
              <a:t>	</a:t>
            </a:r>
            <a:r>
              <a:rPr sz="1800" spc="65" dirty="0">
                <a:latin typeface="STIXGeneral"/>
                <a:cs typeface="STIXGeneral"/>
              </a:rPr>
              <a:t>𝜃</a:t>
            </a:r>
            <a:r>
              <a:rPr sz="1950" spc="97" baseline="-14957" dirty="0">
                <a:latin typeface="STIXGeneral"/>
                <a:cs typeface="STIXGeneral"/>
              </a:rPr>
              <a:t>𝑖</a:t>
            </a:r>
            <a:r>
              <a:rPr sz="1950" spc="270" baseline="-14957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−</a:t>
            </a:r>
            <a:r>
              <a:rPr sz="1800" spc="-45" dirty="0">
                <a:latin typeface="STIXGeneral"/>
                <a:cs typeface="STIXGeneral"/>
              </a:rPr>
              <a:t> </a:t>
            </a:r>
            <a:r>
              <a:rPr sz="1800" spc="65" dirty="0">
                <a:latin typeface="STIXGeneral"/>
                <a:cs typeface="STIXGeneral"/>
              </a:rPr>
              <a:t>𝜃</a:t>
            </a:r>
            <a:r>
              <a:rPr sz="1950" spc="97" baseline="27777" dirty="0">
                <a:latin typeface="STIXGeneral"/>
                <a:cs typeface="STIXGeneral"/>
              </a:rPr>
              <a:t>∗</a:t>
            </a:r>
            <a:r>
              <a:rPr sz="1950" baseline="27777" dirty="0">
                <a:latin typeface="STIXGeneral"/>
                <a:cs typeface="STIXGeneral"/>
              </a:rPr>
              <a:t>	</a:t>
            </a:r>
            <a:r>
              <a:rPr sz="1800" spc="-25" dirty="0">
                <a:latin typeface="STIXGeneral"/>
                <a:cs typeface="STIXGeneral"/>
              </a:rPr>
              <a:t>=?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325" dirty="0"/>
              <a:t> </a:t>
            </a:r>
            <a:r>
              <a:rPr cap="small" spc="100" dirty="0"/>
              <a:t>Trade-</a:t>
            </a:r>
            <a:r>
              <a:rPr cap="small" spc="130" dirty="0"/>
              <a:t>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89049"/>
            <a:ext cx="6762750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7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20" dirty="0">
                <a:latin typeface="Times New Roman"/>
                <a:cs typeface="Times New Roman"/>
              </a:rPr>
              <a:t>Given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set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TIXGeneral"/>
                <a:cs typeface="STIXGeneral"/>
              </a:rPr>
              <a:t>𝐷</a:t>
            </a:r>
            <a:r>
              <a:rPr sz="2200" spc="105" dirty="0">
                <a:latin typeface="STIXGeneral"/>
                <a:cs typeface="STIXGeneral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90" dirty="0">
                <a:latin typeface="Times New Roman"/>
                <a:cs typeface="Times New Roman"/>
              </a:rPr>
              <a:t>datasets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TIXGeneral"/>
                <a:cs typeface="STIXGeneral"/>
              </a:rPr>
              <a:t>𝐷</a:t>
            </a:r>
            <a:r>
              <a:rPr sz="2400" baseline="-15625" dirty="0">
                <a:latin typeface="STIXGeneral"/>
                <a:cs typeface="STIXGeneral"/>
              </a:rPr>
              <a:t>𝑖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models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TIXGeneral"/>
                <a:cs typeface="STIXGeneral"/>
              </a:rPr>
              <a:t>ℎ</a:t>
            </a:r>
            <a:r>
              <a:rPr sz="2175" baseline="-21072" dirty="0">
                <a:latin typeface="STIXGeneral"/>
                <a:cs typeface="STIXGeneral"/>
              </a:rPr>
              <a:t>𝑖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Times New Roman"/>
                <a:cs typeface="Times New Roman"/>
              </a:rPr>
              <a:t>and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true </a:t>
            </a:r>
            <a:r>
              <a:rPr sz="2200" spc="125" dirty="0">
                <a:latin typeface="Times New Roman"/>
                <a:cs typeface="Times New Roman"/>
              </a:rPr>
              <a:t>function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STIXGeneral"/>
                <a:cs typeface="STIXGeneral"/>
              </a:rPr>
              <a:t>𝑐</a:t>
            </a:r>
            <a:endParaRPr sz="220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55" dirty="0">
                <a:latin typeface="Times New Roman"/>
                <a:cs typeface="Times New Roman"/>
              </a:rPr>
              <a:t>Compute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expected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error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4524" y="3068319"/>
            <a:ext cx="52705" cy="223520"/>
          </a:xfrm>
          <a:custGeom>
            <a:avLst/>
            <a:gdLst/>
            <a:ahLst/>
            <a:cxnLst/>
            <a:rect l="l" t="t" r="r" b="b"/>
            <a:pathLst>
              <a:path w="52705" h="223520">
                <a:moveTo>
                  <a:pt x="52451" y="0"/>
                </a:moveTo>
                <a:lnTo>
                  <a:pt x="0" y="0"/>
                </a:lnTo>
                <a:lnTo>
                  <a:pt x="0" y="8890"/>
                </a:lnTo>
                <a:lnTo>
                  <a:pt x="32893" y="8890"/>
                </a:lnTo>
                <a:lnTo>
                  <a:pt x="32893" y="214630"/>
                </a:lnTo>
                <a:lnTo>
                  <a:pt x="0" y="214630"/>
                </a:lnTo>
                <a:lnTo>
                  <a:pt x="0" y="223520"/>
                </a:lnTo>
                <a:lnTo>
                  <a:pt x="52451" y="223520"/>
                </a:lnTo>
                <a:lnTo>
                  <a:pt x="52451" y="214630"/>
                </a:lnTo>
                <a:lnTo>
                  <a:pt x="52451" y="8890"/>
                </a:lnTo>
                <a:lnTo>
                  <a:pt x="52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4409" y="3067049"/>
            <a:ext cx="780415" cy="224790"/>
          </a:xfrm>
          <a:custGeom>
            <a:avLst/>
            <a:gdLst/>
            <a:ahLst/>
            <a:cxnLst/>
            <a:rect l="l" t="t" r="r" b="b"/>
            <a:pathLst>
              <a:path w="780414" h="224789">
                <a:moveTo>
                  <a:pt x="52451" y="1270"/>
                </a:moveTo>
                <a:lnTo>
                  <a:pt x="0" y="1270"/>
                </a:lnTo>
                <a:lnTo>
                  <a:pt x="0" y="10160"/>
                </a:lnTo>
                <a:lnTo>
                  <a:pt x="0" y="215900"/>
                </a:lnTo>
                <a:lnTo>
                  <a:pt x="0" y="224790"/>
                </a:lnTo>
                <a:lnTo>
                  <a:pt x="52451" y="224790"/>
                </a:lnTo>
                <a:lnTo>
                  <a:pt x="52451" y="215900"/>
                </a:lnTo>
                <a:lnTo>
                  <a:pt x="19558" y="215900"/>
                </a:lnTo>
                <a:lnTo>
                  <a:pt x="19558" y="10160"/>
                </a:lnTo>
                <a:lnTo>
                  <a:pt x="52451" y="10160"/>
                </a:lnTo>
                <a:lnTo>
                  <a:pt x="52451" y="1270"/>
                </a:lnTo>
                <a:close/>
              </a:path>
              <a:path w="780414" h="224789">
                <a:moveTo>
                  <a:pt x="152527" y="9144"/>
                </a:moveTo>
                <a:lnTo>
                  <a:pt x="149352" y="0"/>
                </a:lnTo>
                <a:lnTo>
                  <a:pt x="133184" y="5867"/>
                </a:lnTo>
                <a:lnTo>
                  <a:pt x="118986" y="14325"/>
                </a:lnTo>
                <a:lnTo>
                  <a:pt x="88569" y="54940"/>
                </a:lnTo>
                <a:lnTo>
                  <a:pt x="78232" y="111633"/>
                </a:lnTo>
                <a:lnTo>
                  <a:pt x="79375" y="132092"/>
                </a:lnTo>
                <a:lnTo>
                  <a:pt x="96520" y="184150"/>
                </a:lnTo>
                <a:lnTo>
                  <a:pt x="133108" y="217233"/>
                </a:lnTo>
                <a:lnTo>
                  <a:pt x="149352" y="223012"/>
                </a:lnTo>
                <a:lnTo>
                  <a:pt x="152146" y="213995"/>
                </a:lnTo>
                <a:lnTo>
                  <a:pt x="139395" y="208407"/>
                </a:lnTo>
                <a:lnTo>
                  <a:pt x="128422" y="200583"/>
                </a:lnTo>
                <a:lnTo>
                  <a:pt x="105994" y="164071"/>
                </a:lnTo>
                <a:lnTo>
                  <a:pt x="98552" y="110490"/>
                </a:lnTo>
                <a:lnTo>
                  <a:pt x="99377" y="91440"/>
                </a:lnTo>
                <a:lnTo>
                  <a:pt x="111760" y="44450"/>
                </a:lnTo>
                <a:lnTo>
                  <a:pt x="139611" y="14719"/>
                </a:lnTo>
                <a:lnTo>
                  <a:pt x="152527" y="9144"/>
                </a:lnTo>
                <a:close/>
              </a:path>
              <a:path w="780414" h="224789">
                <a:moveTo>
                  <a:pt x="780415" y="111633"/>
                </a:moveTo>
                <a:lnTo>
                  <a:pt x="775817" y="72288"/>
                </a:lnTo>
                <a:lnTo>
                  <a:pt x="751827" y="25400"/>
                </a:lnTo>
                <a:lnTo>
                  <a:pt x="709295" y="0"/>
                </a:lnTo>
                <a:lnTo>
                  <a:pt x="706120" y="9144"/>
                </a:lnTo>
                <a:lnTo>
                  <a:pt x="719023" y="14719"/>
                </a:lnTo>
                <a:lnTo>
                  <a:pt x="730123" y="22466"/>
                </a:lnTo>
                <a:lnTo>
                  <a:pt x="752690" y="58432"/>
                </a:lnTo>
                <a:lnTo>
                  <a:pt x="760095" y="110490"/>
                </a:lnTo>
                <a:lnTo>
                  <a:pt x="759256" y="130162"/>
                </a:lnTo>
                <a:lnTo>
                  <a:pt x="746887" y="178308"/>
                </a:lnTo>
                <a:lnTo>
                  <a:pt x="719239" y="208407"/>
                </a:lnTo>
                <a:lnTo>
                  <a:pt x="706501" y="213995"/>
                </a:lnTo>
                <a:lnTo>
                  <a:pt x="709295" y="223012"/>
                </a:lnTo>
                <a:lnTo>
                  <a:pt x="751954" y="197802"/>
                </a:lnTo>
                <a:lnTo>
                  <a:pt x="775843" y="150990"/>
                </a:lnTo>
                <a:lnTo>
                  <a:pt x="779272" y="132092"/>
                </a:lnTo>
                <a:lnTo>
                  <a:pt x="780415" y="111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3904" y="2995041"/>
            <a:ext cx="13627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indent="-27368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324485" algn="l"/>
                <a:tab pos="788035" algn="l"/>
              </a:tabLst>
            </a:pPr>
            <a:r>
              <a:rPr sz="1900" spc="-25" dirty="0">
                <a:latin typeface="STIXGeneral"/>
                <a:cs typeface="STIXGeneral"/>
              </a:rPr>
              <a:t>𝐸</a:t>
            </a:r>
            <a:r>
              <a:rPr sz="2025" spc="-37" baseline="-16460" dirty="0">
                <a:latin typeface="STIXGeneral"/>
                <a:cs typeface="STIXGeneral"/>
              </a:rPr>
              <a:t>𝐷</a:t>
            </a:r>
            <a:r>
              <a:rPr sz="2025" baseline="-16460" dirty="0">
                <a:latin typeface="STIXGeneral"/>
                <a:cs typeface="STIXGeneral"/>
              </a:rPr>
              <a:t>	</a:t>
            </a:r>
            <a:r>
              <a:rPr sz="1900" dirty="0">
                <a:latin typeface="STIXGeneral"/>
                <a:cs typeface="STIXGeneral"/>
              </a:rPr>
              <a:t>ℎ</a:t>
            </a:r>
            <a:r>
              <a:rPr sz="1900" spc="-60" dirty="0">
                <a:latin typeface="STIXGeneral"/>
                <a:cs typeface="STIXGeneral"/>
              </a:rPr>
              <a:t> </a:t>
            </a:r>
            <a:r>
              <a:rPr sz="1900" spc="100" dirty="0">
                <a:latin typeface="STIXGeneral"/>
                <a:cs typeface="STIXGeneral"/>
              </a:rPr>
              <a:t>−</a:t>
            </a:r>
            <a:r>
              <a:rPr sz="1900" spc="-70" dirty="0">
                <a:latin typeface="STIXGeneral"/>
                <a:cs typeface="STIXGeneral"/>
              </a:rPr>
              <a:t> </a:t>
            </a:r>
            <a:r>
              <a:rPr sz="1900" spc="25" dirty="0">
                <a:latin typeface="STIXGeneral"/>
                <a:cs typeface="STIXGeneral"/>
              </a:rPr>
              <a:t>𝑐</a:t>
            </a:r>
            <a:endParaRPr sz="19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2284222" y="2972180"/>
            <a:ext cx="12700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20" dirty="0">
                <a:latin typeface="STIXGeneral"/>
                <a:cs typeface="STIXGeneral"/>
              </a:rPr>
              <a:t>2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40" y="3341903"/>
            <a:ext cx="7324725" cy="2299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8180" marR="45085" indent="-274320">
              <a:lnSpc>
                <a:spcPct val="120100"/>
              </a:lnSpc>
              <a:spcBef>
                <a:spcPts val="9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78180" algn="l"/>
              </a:tabLst>
            </a:pPr>
            <a:r>
              <a:rPr sz="1900" spc="165" dirty="0">
                <a:latin typeface="Times New Roman"/>
                <a:cs typeface="Times New Roman"/>
              </a:rPr>
              <a:t>In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English: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Times New Roman"/>
                <a:cs typeface="Times New Roman"/>
              </a:rPr>
              <a:t>what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is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expected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error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models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TIXGeneral"/>
                <a:cs typeface="STIXGeneral"/>
              </a:rPr>
              <a:t>ℎ</a:t>
            </a:r>
            <a:r>
              <a:rPr sz="1875" baseline="-20000" dirty="0">
                <a:latin typeface="STIXGeneral"/>
                <a:cs typeface="STIXGeneral"/>
              </a:rPr>
              <a:t>𝑖</a:t>
            </a:r>
            <a:r>
              <a:rPr sz="1875" spc="397" baseline="-20000" dirty="0">
                <a:latin typeface="STIXGeneral"/>
                <a:cs typeface="STIXGeneral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with </a:t>
            </a:r>
            <a:r>
              <a:rPr sz="1900" spc="114" dirty="0">
                <a:latin typeface="Times New Roman"/>
                <a:cs typeface="Times New Roman"/>
              </a:rPr>
              <a:t>respect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to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TIXGeneral"/>
                <a:cs typeface="STIXGeneral"/>
              </a:rPr>
              <a:t>𝑐</a:t>
            </a:r>
            <a:r>
              <a:rPr sz="1900" spc="90" dirty="0">
                <a:latin typeface="Times New Roman"/>
                <a:cs typeface="Times New Roman"/>
              </a:rPr>
              <a:t>,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where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expectation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is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80" dirty="0">
                <a:latin typeface="Times New Roman"/>
                <a:cs typeface="Times New Roman"/>
              </a:rPr>
              <a:t>taken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over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possible </a:t>
            </a:r>
            <a:r>
              <a:rPr sz="1900" spc="135" dirty="0">
                <a:latin typeface="Times New Roman"/>
                <a:cs typeface="Times New Roman"/>
              </a:rPr>
              <a:t>samples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(datasets)</a:t>
            </a:r>
            <a:endParaRPr sz="1900">
              <a:latin typeface="Times New Roman"/>
              <a:cs typeface="Times New Roman"/>
            </a:endParaRPr>
          </a:p>
          <a:p>
            <a:pPr marL="3117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11785" algn="l"/>
              </a:tabLst>
            </a:pPr>
            <a:r>
              <a:rPr sz="2200" spc="120" dirty="0">
                <a:latin typeface="Times New Roman"/>
                <a:cs typeface="Times New Roman"/>
              </a:rPr>
              <a:t>Why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expectation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over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datasets?</a:t>
            </a:r>
            <a:endParaRPr sz="2200">
              <a:latin typeface="Times New Roman"/>
              <a:cs typeface="Times New Roman"/>
            </a:endParaRPr>
          </a:p>
          <a:p>
            <a:pPr marL="6781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78180" algn="l"/>
              </a:tabLst>
            </a:pPr>
            <a:r>
              <a:rPr sz="1900" spc="135" dirty="0">
                <a:latin typeface="Times New Roman"/>
                <a:cs typeface="Times New Roman"/>
              </a:rPr>
              <a:t>I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got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one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particular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dataset,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which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is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sample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true</a:t>
            </a:r>
            <a:endParaRPr sz="1900">
              <a:latin typeface="Times New Roman"/>
              <a:cs typeface="Times New Roman"/>
            </a:endParaRPr>
          </a:p>
          <a:p>
            <a:pPr marL="678180">
              <a:lnSpc>
                <a:spcPct val="100000"/>
              </a:lnSpc>
              <a:spcBef>
                <a:spcPts val="459"/>
              </a:spcBef>
            </a:pPr>
            <a:r>
              <a:rPr sz="1900" spc="125" dirty="0">
                <a:latin typeface="Times New Roman"/>
                <a:cs typeface="Times New Roman"/>
              </a:rPr>
              <a:t>distribution,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but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I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could’ve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gotten </a:t>
            </a:r>
            <a:r>
              <a:rPr sz="1900" spc="160" dirty="0">
                <a:latin typeface="Times New Roman"/>
                <a:cs typeface="Times New Roman"/>
              </a:rPr>
              <a:t>another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dataset,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which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is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324" y="5674867"/>
            <a:ext cx="41509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95" dirty="0">
                <a:latin typeface="Times New Roman"/>
                <a:cs typeface="Times New Roman"/>
              </a:rPr>
              <a:t>also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sample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Times New Roman"/>
                <a:cs typeface="Times New Roman"/>
              </a:rPr>
              <a:t>true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distribution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DB52-B1CA-BF10-D4BD-ED3E800F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6130"/>
            <a:ext cx="6837299" cy="642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07B74-EDF0-09ED-552A-2FBF5360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59334"/>
            <a:ext cx="8991600" cy="50420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DB52-B1CA-BF10-D4BD-ED3E800F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6130"/>
            <a:ext cx="6837299" cy="6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16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DB52-B1CA-BF10-D4BD-ED3E800F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6130"/>
            <a:ext cx="6837299" cy="642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07B74-EDF0-09ED-552A-2FBF5360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59334"/>
            <a:ext cx="8991600" cy="504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53D469-8774-A5E7-1F29-BA630F2D1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22"/>
          <a:stretch/>
        </p:blipFill>
        <p:spPr>
          <a:xfrm>
            <a:off x="330200" y="3708328"/>
            <a:ext cx="8128000" cy="4064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92110C-98A7-D549-7C6D-B7FE3769435B}"/>
                  </a:ext>
                </a:extLst>
              </p14:cNvPr>
              <p14:cNvContentPartPr/>
              <p14:nvPr/>
            </p14:nvContentPartPr>
            <p14:xfrm>
              <a:off x="3435480" y="2844720"/>
              <a:ext cx="1346400" cy="90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92110C-98A7-D549-7C6D-B7FE376943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6120" y="2835360"/>
                <a:ext cx="1365120" cy="9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33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DB52-B1CA-BF10-D4BD-ED3E800F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6130"/>
            <a:ext cx="6837299" cy="642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07B74-EDF0-09ED-552A-2FBF5360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59334"/>
            <a:ext cx="8991600" cy="504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53D469-8774-A5E7-1F29-BA630F2D1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22"/>
          <a:stretch/>
        </p:blipFill>
        <p:spPr>
          <a:xfrm>
            <a:off x="330200" y="3708328"/>
            <a:ext cx="8128000" cy="406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A5CD91-C6C1-A562-F0DF-AB144AE77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463" y="4264309"/>
            <a:ext cx="4545965" cy="14579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371261-8508-9A7A-6065-53A0E04872B9}"/>
                  </a:ext>
                </a:extLst>
              </p14:cNvPr>
              <p14:cNvContentPartPr/>
              <p14:nvPr/>
            </p14:nvContentPartPr>
            <p14:xfrm>
              <a:off x="520920" y="2514600"/>
              <a:ext cx="8611920" cy="118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371261-8508-9A7A-6065-53A0E04872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560" y="2505240"/>
                <a:ext cx="863064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6902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Bias</a:t>
            </a:r>
            <a:r>
              <a:rPr cap="small" spc="240" dirty="0"/>
              <a:t> </a:t>
            </a:r>
            <a:r>
              <a:rPr cap="small" spc="70" dirty="0"/>
              <a:t>vs</a:t>
            </a:r>
            <a:r>
              <a:rPr cap="small" spc="254" dirty="0"/>
              <a:t> </a:t>
            </a:r>
            <a:r>
              <a:rPr cap="small" spc="5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4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pc="150" dirty="0"/>
              <a:t>High</a:t>
            </a:r>
            <a:r>
              <a:rPr spc="100" dirty="0"/>
              <a:t> </a:t>
            </a:r>
            <a:r>
              <a:rPr spc="125" dirty="0"/>
              <a:t>bias</a:t>
            </a:r>
          </a:p>
          <a:p>
            <a:pPr marL="652780" lvl="1" indent="-274320">
              <a:lnSpc>
                <a:spcPct val="100000"/>
              </a:lnSpc>
              <a:spcBef>
                <a:spcPts val="47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00" dirty="0">
                <a:latin typeface="Times New Roman"/>
                <a:cs typeface="Times New Roman"/>
              </a:rPr>
              <a:t>More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assumptions</a:t>
            </a:r>
            <a:endParaRPr sz="19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70" dirty="0">
                <a:latin typeface="Times New Roman"/>
                <a:cs typeface="Times New Roman"/>
              </a:rPr>
              <a:t>E.g.,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naïve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Bayes,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linear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regression,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large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priors</a:t>
            </a:r>
            <a:endParaRPr sz="17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25" dirty="0">
                <a:latin typeface="Times New Roman"/>
                <a:cs typeface="Times New Roman"/>
              </a:rPr>
              <a:t>Simpler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models</a:t>
            </a:r>
            <a:endParaRPr sz="19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70" dirty="0">
                <a:latin typeface="Times New Roman"/>
                <a:cs typeface="Times New Roman"/>
              </a:rPr>
              <a:t>E.g.,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linear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models,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small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decision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trees,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small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imes New Roman"/>
                <a:cs typeface="Times New Roman"/>
              </a:rPr>
              <a:t>neural</a:t>
            </a: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700" spc="114" dirty="0"/>
              <a:t>networks,</a:t>
            </a:r>
            <a:r>
              <a:rPr sz="1700" spc="65" dirty="0"/>
              <a:t> </a:t>
            </a:r>
            <a:r>
              <a:rPr sz="1700" spc="125" dirty="0"/>
              <a:t>high</a:t>
            </a:r>
            <a:r>
              <a:rPr sz="1700" spc="75" dirty="0"/>
              <a:t> </a:t>
            </a:r>
            <a:r>
              <a:rPr sz="1700" spc="110" dirty="0"/>
              <a:t>regularization,</a:t>
            </a:r>
            <a:r>
              <a:rPr sz="1700" spc="40" dirty="0"/>
              <a:t> </a:t>
            </a:r>
            <a:r>
              <a:rPr sz="1700" spc="-50" dirty="0"/>
              <a:t>…</a:t>
            </a:r>
            <a:endParaRPr sz="1700"/>
          </a:p>
          <a:p>
            <a:pPr marL="2863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pc="150" dirty="0"/>
              <a:t>High</a:t>
            </a:r>
            <a:r>
              <a:rPr spc="100" dirty="0"/>
              <a:t> </a:t>
            </a:r>
            <a:r>
              <a:rPr spc="135" dirty="0"/>
              <a:t>variance</a:t>
            </a:r>
          </a:p>
          <a:p>
            <a:pPr marL="652780" lvl="1" indent="-274320">
              <a:lnSpc>
                <a:spcPct val="100000"/>
              </a:lnSpc>
              <a:spcBef>
                <a:spcPts val="47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40" dirty="0">
                <a:latin typeface="Times New Roman"/>
                <a:cs typeface="Times New Roman"/>
              </a:rPr>
              <a:t>Fewer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assumptions</a:t>
            </a:r>
            <a:endParaRPr sz="1900">
              <a:latin typeface="Times New Roman"/>
              <a:cs typeface="Times New Roman"/>
            </a:endParaRPr>
          </a:p>
          <a:p>
            <a:pPr marL="927100" marR="5080" lvl="2" indent="-182880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70" dirty="0">
                <a:latin typeface="Times New Roman"/>
                <a:cs typeface="Times New Roman"/>
              </a:rPr>
              <a:t>E.g.,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logistic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regression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versus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naïve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Bayes,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MLE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vs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Bayesian, </a:t>
            </a:r>
            <a:r>
              <a:rPr sz="1700" spc="125" dirty="0">
                <a:latin typeface="Times New Roman"/>
                <a:cs typeface="Times New Roman"/>
              </a:rPr>
              <a:t>small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priors</a:t>
            </a:r>
            <a:endParaRPr sz="17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00" dirty="0">
                <a:latin typeface="Times New Roman"/>
                <a:cs typeface="Times New Roman"/>
              </a:rPr>
              <a:t>More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complex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models</a:t>
            </a:r>
            <a:endParaRPr sz="19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70" dirty="0">
                <a:latin typeface="Times New Roman"/>
                <a:cs typeface="Times New Roman"/>
              </a:rPr>
              <a:t>E.g.,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polynomial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regression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versus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linear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regression,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bigger</a:t>
            </a: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700" spc="145" dirty="0"/>
              <a:t>neural</a:t>
            </a:r>
            <a:r>
              <a:rPr sz="1700" spc="45" dirty="0"/>
              <a:t> </a:t>
            </a:r>
            <a:r>
              <a:rPr sz="1700" spc="150" dirty="0"/>
              <a:t>nets</a:t>
            </a:r>
            <a:r>
              <a:rPr sz="1700" spc="45" dirty="0"/>
              <a:t> </a:t>
            </a:r>
            <a:r>
              <a:rPr sz="1700" spc="130" dirty="0"/>
              <a:t>versus</a:t>
            </a:r>
            <a:r>
              <a:rPr sz="1700" spc="50" dirty="0"/>
              <a:t> </a:t>
            </a:r>
            <a:r>
              <a:rPr sz="1700" spc="125" dirty="0"/>
              <a:t>smaller</a:t>
            </a:r>
            <a:r>
              <a:rPr sz="1700" spc="50" dirty="0"/>
              <a:t> </a:t>
            </a:r>
            <a:r>
              <a:rPr sz="1700" spc="90" dirty="0"/>
              <a:t>ones,</a:t>
            </a:r>
            <a:r>
              <a:rPr sz="1700" spc="40" dirty="0"/>
              <a:t> </a:t>
            </a:r>
            <a:r>
              <a:rPr sz="1700" spc="100" dirty="0"/>
              <a:t>less</a:t>
            </a:r>
            <a:r>
              <a:rPr sz="1700" spc="60" dirty="0"/>
              <a:t> </a:t>
            </a:r>
            <a:r>
              <a:rPr sz="1700" spc="110" dirty="0"/>
              <a:t>regularization</a:t>
            </a:r>
            <a:endParaRPr sz="1700"/>
          </a:p>
          <a:p>
            <a:pPr marL="65278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30" dirty="0">
                <a:latin typeface="Times New Roman"/>
                <a:cs typeface="Times New Roman"/>
              </a:rPr>
              <a:t>Small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data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Bias</a:t>
            </a:r>
            <a:r>
              <a:rPr cap="small" spc="240" dirty="0"/>
              <a:t> </a:t>
            </a:r>
            <a:r>
              <a:rPr cap="small" spc="70" dirty="0"/>
              <a:t>vs</a:t>
            </a:r>
            <a:r>
              <a:rPr cap="small" spc="254" dirty="0"/>
              <a:t> </a:t>
            </a:r>
            <a:r>
              <a:rPr cap="small" spc="5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D9CB2-981A-5B54-AB71-541886845D20}"/>
              </a:ext>
            </a:extLst>
          </p:cNvPr>
          <p:cNvSpPr txBox="1"/>
          <p:nvPr/>
        </p:nvSpPr>
        <p:spPr>
          <a:xfrm>
            <a:off x="3276600" y="6234541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effectLst/>
                <a:latin typeface="verdana" panose="020B0604030504040204" pitchFamily="34" charset="0"/>
                <a:hlinkClick r:id="rId2"/>
              </a:rPr>
              <a:t>http://scott.fortmann-roe.com/docs/BiasVariance.html</a:t>
            </a:r>
            <a:endParaRPr lang="en-US" sz="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B136AB-92FE-C568-0E5C-DF83D0F0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77806"/>
            <a:ext cx="62484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0675B-9DE1-2A97-F9D0-5391A5C00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221099"/>
            <a:ext cx="2705100" cy="736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4BA5A-7728-4B84-9414-9088CC97B9AB}"/>
              </a:ext>
            </a:extLst>
          </p:cNvPr>
          <p:cNvCxnSpPr>
            <a:cxnSpLocks/>
          </p:cNvCxnSpPr>
          <p:nvPr/>
        </p:nvCxnSpPr>
        <p:spPr>
          <a:xfrm flipH="1">
            <a:off x="5791200" y="2589399"/>
            <a:ext cx="381000" cy="15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97A66EE-FC58-6A78-F041-D0F7CCA28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0" y="4800600"/>
            <a:ext cx="2146300" cy="711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C58769-7241-8FEC-6197-7BD955A470C2}"/>
              </a:ext>
            </a:extLst>
          </p:cNvPr>
          <p:cNvCxnSpPr>
            <a:cxnSpLocks/>
          </p:cNvCxnSpPr>
          <p:nvPr/>
        </p:nvCxnSpPr>
        <p:spPr>
          <a:xfrm flipH="1">
            <a:off x="5981700" y="50292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54" dirty="0"/>
              <a:t> </a:t>
            </a:r>
            <a:r>
              <a:rPr cap="small" spc="135" dirty="0"/>
              <a:t>Answer</a:t>
            </a:r>
            <a:r>
              <a:rPr cap="small" spc="240" dirty="0"/>
              <a:t> </a:t>
            </a:r>
            <a:r>
              <a:rPr cap="small" dirty="0"/>
              <a:t>a</a:t>
            </a:r>
            <a:r>
              <a:rPr cap="small" spc="240" dirty="0"/>
              <a:t> </a:t>
            </a:r>
            <a:r>
              <a:rPr cap="small" spc="195" dirty="0"/>
              <a:t>few</a:t>
            </a:r>
            <a:r>
              <a:rPr cap="small" spc="254" dirty="0"/>
              <a:t> </a:t>
            </a:r>
            <a:r>
              <a:rPr cap="small" spc="145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262194"/>
            <a:ext cx="2783840" cy="208597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4" dirty="0">
                <a:latin typeface="Times New Roman"/>
                <a:cs typeface="Times New Roman"/>
              </a:rPr>
              <a:t>P(cavity)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5" dirty="0">
                <a:latin typeface="Times New Roman"/>
                <a:cs typeface="Times New Roman"/>
              </a:rPr>
              <a:t>P(</a:t>
            </a:r>
            <a:r>
              <a:rPr sz="2400" spc="105" dirty="0">
                <a:latin typeface="Toppan Bunkyu Gothic Regular"/>
                <a:cs typeface="Toppan Bunkyu Gothic Regular"/>
              </a:rPr>
              <a:t>¬</a:t>
            </a:r>
            <a:r>
              <a:rPr sz="2400" spc="105" dirty="0">
                <a:latin typeface="Times New Roman"/>
                <a:cs typeface="Times New Roman"/>
              </a:rPr>
              <a:t>cavity)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P(toothache)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P(</a:t>
            </a:r>
            <a:r>
              <a:rPr sz="2400" spc="135" dirty="0">
                <a:latin typeface="Toppan Bunkyu Gothic Regular"/>
                <a:cs typeface="Toppan Bunkyu Gothic Regular"/>
              </a:rPr>
              <a:t>¬</a:t>
            </a:r>
            <a:r>
              <a:rPr sz="2400" spc="135" dirty="0">
                <a:latin typeface="Times New Roman"/>
                <a:cs typeface="Times New Roman"/>
              </a:rPr>
              <a:t>toothache)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5250" y="1492250"/>
          <a:ext cx="609600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Feeling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X-</a:t>
                      </a:r>
                      <a:r>
                        <a:rPr sz="1800" b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P(F,X)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1898F6E-7AB6-2226-EACF-AE89162A32EB}"/>
                  </a:ext>
                </a:extLst>
              </p14:cNvPr>
              <p14:cNvContentPartPr/>
              <p14:nvPr/>
            </p14:nvContentPartPr>
            <p14:xfrm>
              <a:off x="69840" y="2031840"/>
              <a:ext cx="8001360" cy="3937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1898F6E-7AB6-2226-EACF-AE89162A32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0" y="2022480"/>
                <a:ext cx="8020080" cy="395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Bias</a:t>
            </a:r>
            <a:r>
              <a:rPr cap="small" spc="240" dirty="0"/>
              <a:t> </a:t>
            </a:r>
            <a:r>
              <a:rPr cap="small" spc="70" dirty="0"/>
              <a:t>vs</a:t>
            </a:r>
            <a:r>
              <a:rPr cap="small" spc="254" dirty="0"/>
              <a:t> </a:t>
            </a:r>
            <a:r>
              <a:rPr cap="small" spc="5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A0193D-D65C-5A13-A2DD-7969F9BF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03" y="1570333"/>
            <a:ext cx="5019993" cy="450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D9CB2-981A-5B54-AB71-541886845D20}"/>
              </a:ext>
            </a:extLst>
          </p:cNvPr>
          <p:cNvSpPr txBox="1"/>
          <p:nvPr/>
        </p:nvSpPr>
        <p:spPr>
          <a:xfrm>
            <a:off x="3276600" y="6234541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effectLst/>
                <a:latin typeface="verdana" panose="020B0604030504040204" pitchFamily="34" charset="0"/>
                <a:hlinkClick r:id="rId3"/>
              </a:rPr>
              <a:t>http://scott.fortmann-roe.com/docs/BiasVariance.html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6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Conditional</a:t>
            </a:r>
            <a:r>
              <a:rPr cap="small" spc="210" dirty="0"/>
              <a:t> </a:t>
            </a:r>
            <a:r>
              <a:rPr cap="small" spc="125" dirty="0"/>
              <a:t>Distribution</a:t>
            </a:r>
          </a:p>
        </p:txBody>
      </p:sp>
      <p:sp>
        <p:nvSpPr>
          <p:cNvPr id="18" name="object 18"/>
          <p:cNvSpPr/>
          <p:nvPr/>
        </p:nvSpPr>
        <p:spPr>
          <a:xfrm>
            <a:off x="1046340" y="1915541"/>
            <a:ext cx="2549525" cy="282575"/>
          </a:xfrm>
          <a:custGeom>
            <a:avLst/>
            <a:gdLst/>
            <a:ahLst/>
            <a:cxnLst/>
            <a:rect l="l" t="t" r="r" b="b"/>
            <a:pathLst>
              <a:path w="2549525" h="282575">
                <a:moveTo>
                  <a:pt x="1117612" y="24003"/>
                </a:moveTo>
                <a:lnTo>
                  <a:pt x="1094371" y="24003"/>
                </a:lnTo>
                <a:lnTo>
                  <a:pt x="1094371" y="256921"/>
                </a:lnTo>
                <a:lnTo>
                  <a:pt x="1117612" y="256921"/>
                </a:lnTo>
                <a:lnTo>
                  <a:pt x="1117612" y="24003"/>
                </a:lnTo>
                <a:close/>
              </a:path>
              <a:path w="2549525" h="282575">
                <a:moveTo>
                  <a:pt x="2459367" y="0"/>
                </a:moveTo>
                <a:lnTo>
                  <a:pt x="2455430" y="11430"/>
                </a:lnTo>
                <a:lnTo>
                  <a:pt x="2471738" y="18504"/>
                </a:lnTo>
                <a:lnTo>
                  <a:pt x="2485783" y="28305"/>
                </a:lnTo>
                <a:lnTo>
                  <a:pt x="2514307" y="73852"/>
                </a:lnTo>
                <a:lnTo>
                  <a:pt x="2522601" y="115623"/>
                </a:lnTo>
                <a:lnTo>
                  <a:pt x="2523629" y="139700"/>
                </a:lnTo>
                <a:lnTo>
                  <a:pt x="2522583" y="164580"/>
                </a:lnTo>
                <a:lnTo>
                  <a:pt x="2514253" y="207529"/>
                </a:lnTo>
                <a:lnTo>
                  <a:pt x="2485831" y="253777"/>
                </a:lnTo>
                <a:lnTo>
                  <a:pt x="2455811" y="270763"/>
                </a:lnTo>
                <a:lnTo>
                  <a:pt x="2459367" y="282321"/>
                </a:lnTo>
                <a:lnTo>
                  <a:pt x="2497864" y="264239"/>
                </a:lnTo>
                <a:lnTo>
                  <a:pt x="2526169" y="232918"/>
                </a:lnTo>
                <a:lnTo>
                  <a:pt x="2543600" y="191071"/>
                </a:lnTo>
                <a:lnTo>
                  <a:pt x="2549410" y="141224"/>
                </a:lnTo>
                <a:lnTo>
                  <a:pt x="2547958" y="115339"/>
                </a:lnTo>
                <a:lnTo>
                  <a:pt x="2536337" y="69429"/>
                </a:lnTo>
                <a:lnTo>
                  <a:pt x="2513213" y="32093"/>
                </a:lnTo>
                <a:lnTo>
                  <a:pt x="2479824" y="7379"/>
                </a:lnTo>
                <a:lnTo>
                  <a:pt x="2459367" y="0"/>
                </a:lnTo>
                <a:close/>
              </a:path>
              <a:path w="2549525" h="282575">
                <a:moveTo>
                  <a:pt x="90043" y="0"/>
                </a:moveTo>
                <a:lnTo>
                  <a:pt x="51628" y="18081"/>
                </a:lnTo>
                <a:lnTo>
                  <a:pt x="23291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67" y="212982"/>
                </a:lnTo>
                <a:lnTo>
                  <a:pt x="3610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5940" y="1825878"/>
            <a:ext cx="341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660400" algn="l"/>
                <a:tab pos="1745614" algn="l"/>
                <a:tab pos="3172460" algn="l"/>
              </a:tabLst>
            </a:pPr>
            <a:r>
              <a:rPr sz="2400" spc="5" dirty="0">
                <a:latin typeface="STIXGeneral"/>
                <a:cs typeface="STIXGeneral"/>
              </a:rPr>
              <a:t>𝑃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150" dirty="0">
                <a:latin typeface="STIXGeneral"/>
                <a:cs typeface="STIXGeneral"/>
              </a:rPr>
              <a:t>𝐴,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80" dirty="0">
                <a:latin typeface="STIXGeneral"/>
                <a:cs typeface="STIXGeneral"/>
              </a:rPr>
              <a:t>𝐵,</a:t>
            </a:r>
            <a:r>
              <a:rPr sz="2400" spc="-19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𝐶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150" dirty="0">
                <a:latin typeface="STIXGeneral"/>
                <a:cs typeface="STIXGeneral"/>
              </a:rPr>
              <a:t>𝐷,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125" dirty="0">
                <a:latin typeface="STIXGeneral"/>
                <a:cs typeface="STIXGeneral"/>
              </a:rPr>
              <a:t>𝐸,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30" dirty="0">
                <a:latin typeface="STIXGeneral"/>
                <a:cs typeface="STIXGeneral"/>
              </a:rPr>
              <a:t>𝐹,</a:t>
            </a:r>
            <a:r>
              <a:rPr sz="2400" spc="-190" dirty="0">
                <a:latin typeface="STIXGeneral"/>
                <a:cs typeface="STIXGeneral"/>
              </a:rPr>
              <a:t> </a:t>
            </a:r>
            <a:r>
              <a:rPr sz="2400" spc="-315" dirty="0">
                <a:latin typeface="STIXGeneral"/>
                <a:cs typeface="STIXGeneral"/>
              </a:rPr>
              <a:t>𝐺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18788" y="2046732"/>
            <a:ext cx="1681480" cy="20320"/>
          </a:xfrm>
          <a:custGeom>
            <a:avLst/>
            <a:gdLst/>
            <a:ahLst/>
            <a:cxnLst/>
            <a:rect l="l" t="t" r="r" b="b"/>
            <a:pathLst>
              <a:path w="1681479" h="20319">
                <a:moveTo>
                  <a:pt x="1680972" y="0"/>
                </a:moveTo>
                <a:lnTo>
                  <a:pt x="0" y="0"/>
                </a:lnTo>
                <a:lnTo>
                  <a:pt x="0" y="19812"/>
                </a:lnTo>
                <a:lnTo>
                  <a:pt x="1680972" y="19812"/>
                </a:lnTo>
                <a:lnTo>
                  <a:pt x="1680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06722" y="1729867"/>
            <a:ext cx="17062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latin typeface="STIXGeneral"/>
                <a:cs typeface="STIXGeneral"/>
              </a:rPr>
              <a:t>𝑃(𝐴,𝐵,𝐶,𝐷,𝐸,𝐹,𝐺)</a:t>
            </a:r>
            <a:endParaRPr sz="1750" dirty="0">
              <a:latin typeface="STIXGeneral"/>
              <a:cs typeface="STIXGener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0854" y="2062099"/>
            <a:ext cx="111823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STIXGeneral"/>
                <a:cs typeface="STIXGeneral"/>
              </a:rPr>
              <a:t>𝑃(𝐷,𝐸,𝐹,𝐺)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3099AE-6D0A-C23F-B192-09017F433FE5}"/>
                  </a:ext>
                </a:extLst>
              </p14:cNvPr>
              <p14:cNvContentPartPr/>
              <p14:nvPr/>
            </p14:nvContentPartPr>
            <p14:xfrm>
              <a:off x="609840" y="1727280"/>
              <a:ext cx="8522640" cy="513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3099AE-6D0A-C23F-B192-09017F433F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480" y="1717920"/>
                <a:ext cx="8541360" cy="514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54" dirty="0"/>
              <a:t> </a:t>
            </a:r>
            <a:r>
              <a:rPr cap="small" spc="135" dirty="0"/>
              <a:t>Answer</a:t>
            </a:r>
            <a:r>
              <a:rPr cap="small" spc="240" dirty="0"/>
              <a:t> </a:t>
            </a:r>
            <a:r>
              <a:rPr cap="small" dirty="0"/>
              <a:t>a</a:t>
            </a:r>
            <a:r>
              <a:rPr cap="small" spc="240" dirty="0"/>
              <a:t> </a:t>
            </a:r>
            <a:r>
              <a:rPr cap="small" spc="195" dirty="0"/>
              <a:t>few</a:t>
            </a:r>
            <a:r>
              <a:rPr cap="small" spc="254" dirty="0"/>
              <a:t> </a:t>
            </a:r>
            <a:r>
              <a:rPr cap="small" spc="145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306546"/>
            <a:ext cx="3547745" cy="2312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0" dirty="0">
                <a:latin typeface="Times New Roman"/>
                <a:cs typeface="Times New Roman"/>
              </a:rPr>
              <a:t>P(cavity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toothache)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0" dirty="0">
                <a:latin typeface="Times New Roman"/>
                <a:cs typeface="Times New Roman"/>
              </a:rPr>
              <a:t>P(cavity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oppan Bunkyu Gothic Regular"/>
                <a:cs typeface="Toppan Bunkyu Gothic Regular"/>
              </a:rPr>
              <a:t>¬</a:t>
            </a:r>
            <a:r>
              <a:rPr sz="2000" spc="110" dirty="0">
                <a:latin typeface="Times New Roman"/>
                <a:cs typeface="Times New Roman"/>
              </a:rPr>
              <a:t>toothache)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5" dirty="0">
                <a:latin typeface="Times New Roman"/>
                <a:cs typeface="Times New Roman"/>
              </a:rPr>
              <a:t>P(</a:t>
            </a:r>
            <a:r>
              <a:rPr sz="2000" spc="105" dirty="0">
                <a:latin typeface="Toppan Bunkyu Gothic Regular"/>
                <a:cs typeface="Toppan Bunkyu Gothic Regular"/>
              </a:rPr>
              <a:t>¬</a:t>
            </a:r>
            <a:r>
              <a:rPr sz="2000" spc="105" dirty="0">
                <a:latin typeface="Times New Roman"/>
                <a:cs typeface="Times New Roman"/>
              </a:rPr>
              <a:t>cavity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toothache)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5" dirty="0">
                <a:latin typeface="Times New Roman"/>
                <a:cs typeface="Times New Roman"/>
              </a:rPr>
              <a:t>P(</a:t>
            </a:r>
            <a:r>
              <a:rPr sz="2000" spc="105" dirty="0">
                <a:latin typeface="Toppan Bunkyu Gothic Regular"/>
                <a:cs typeface="Toppan Bunkyu Gothic Regular"/>
              </a:rPr>
              <a:t>¬</a:t>
            </a:r>
            <a:r>
              <a:rPr sz="2000" spc="105" dirty="0">
                <a:latin typeface="Times New Roman"/>
                <a:cs typeface="Times New Roman"/>
              </a:rPr>
              <a:t>cavity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oppan Bunkyu Gothic Regular"/>
                <a:cs typeface="Toppan Bunkyu Gothic Regular"/>
              </a:rPr>
              <a:t>¬</a:t>
            </a:r>
            <a:r>
              <a:rPr sz="2000" spc="110" dirty="0">
                <a:latin typeface="Times New Roman"/>
                <a:cs typeface="Times New Roman"/>
              </a:rPr>
              <a:t>toothache)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P(toothache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cavity)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P(</a:t>
            </a:r>
            <a:r>
              <a:rPr sz="2000" spc="120" dirty="0">
                <a:latin typeface="Toppan Bunkyu Gothic Regular"/>
                <a:cs typeface="Toppan Bunkyu Gothic Regular"/>
              </a:rPr>
              <a:t>¬</a:t>
            </a:r>
            <a:r>
              <a:rPr sz="2000" spc="120" dirty="0">
                <a:latin typeface="Times New Roman"/>
                <a:cs typeface="Times New Roman"/>
              </a:rPr>
              <a:t>toothache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cavity)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593181"/>
            <a:ext cx="354774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P(toothache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oppan Bunkyu Gothic Regular"/>
                <a:cs typeface="Toppan Bunkyu Gothic Regular"/>
              </a:rPr>
              <a:t>¬</a:t>
            </a:r>
            <a:r>
              <a:rPr sz="2000" spc="90" dirty="0">
                <a:latin typeface="Times New Roman"/>
                <a:cs typeface="Times New Roman"/>
              </a:rPr>
              <a:t>cavity)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P(</a:t>
            </a:r>
            <a:r>
              <a:rPr sz="2000" spc="120" dirty="0">
                <a:latin typeface="Toppan Bunkyu Gothic Regular"/>
                <a:cs typeface="Toppan Bunkyu Gothic Regular"/>
              </a:rPr>
              <a:t>¬</a:t>
            </a:r>
            <a:r>
              <a:rPr sz="2000" spc="120" dirty="0">
                <a:latin typeface="Times New Roman"/>
                <a:cs typeface="Times New Roman"/>
              </a:rPr>
              <a:t>toothache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oppan Bunkyu Gothic Regular"/>
                <a:cs typeface="Toppan Bunkyu Gothic Regular"/>
              </a:rPr>
              <a:t>¬</a:t>
            </a:r>
            <a:r>
              <a:rPr sz="2000" spc="90" dirty="0">
                <a:latin typeface="Times New Roman"/>
                <a:cs typeface="Times New Roman"/>
              </a:rPr>
              <a:t>cavity)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65250" y="1492250"/>
          <a:ext cx="609600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Feeling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X-</a:t>
                      </a:r>
                      <a:r>
                        <a:rPr sz="1800" b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P(F,X)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3EC740-9DC2-3CEF-CA03-58983A1A6204}"/>
                  </a:ext>
                </a:extLst>
              </p14:cNvPr>
              <p14:cNvContentPartPr/>
              <p14:nvPr/>
            </p14:nvContentPartPr>
            <p14:xfrm>
              <a:off x="3861000" y="3429000"/>
              <a:ext cx="5270760" cy="300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3EC740-9DC2-3CEF-CA03-58983A1A62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1640" y="3419640"/>
                <a:ext cx="5289480" cy="302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Bayes’</a:t>
            </a:r>
            <a:r>
              <a:rPr cap="small" spc="220" dirty="0"/>
              <a:t> </a:t>
            </a:r>
            <a:r>
              <a:rPr cap="small" spc="130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25878"/>
            <a:ext cx="1631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1390015" algn="l"/>
              </a:tabLst>
            </a:pPr>
            <a:r>
              <a:rPr sz="2400" spc="80" dirty="0">
                <a:latin typeface="STIXGeneral"/>
                <a:cs typeface="STIXGeneral"/>
              </a:rPr>
              <a:t>𝑃(𝐵|𝐴)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4288" y="2046732"/>
            <a:ext cx="1309370" cy="20320"/>
          </a:xfrm>
          <a:custGeom>
            <a:avLst/>
            <a:gdLst/>
            <a:ahLst/>
            <a:cxnLst/>
            <a:rect l="l" t="t" r="r" b="b"/>
            <a:pathLst>
              <a:path w="1309370" h="20319">
                <a:moveTo>
                  <a:pt x="1309115" y="0"/>
                </a:moveTo>
                <a:lnTo>
                  <a:pt x="0" y="0"/>
                </a:lnTo>
                <a:lnTo>
                  <a:pt x="0" y="19812"/>
                </a:lnTo>
                <a:lnTo>
                  <a:pt x="1309115" y="19812"/>
                </a:lnTo>
                <a:lnTo>
                  <a:pt x="1309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91842" y="1729867"/>
            <a:ext cx="13360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STIXGeneral"/>
                <a:cs typeface="STIXGeneral"/>
              </a:rPr>
              <a:t>𝑃(𝐴|𝐵)∗𝑃(𝐵)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2704845" y="2062099"/>
            <a:ext cx="5099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0" dirty="0">
                <a:latin typeface="STIXGeneral"/>
                <a:cs typeface="STIXGeneral"/>
              </a:rPr>
              <a:t>𝑃(𝐴)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291279"/>
            <a:ext cx="7143115" cy="384810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0" dirty="0">
                <a:latin typeface="Times New Roman"/>
                <a:cs typeface="Times New Roman"/>
              </a:rPr>
              <a:t>Example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45" dirty="0">
                <a:latin typeface="Times New Roman"/>
                <a:cs typeface="Times New Roman"/>
              </a:rPr>
              <a:t>P(cause|effect)</a:t>
            </a:r>
            <a:r>
              <a:rPr sz="2100" spc="80" dirty="0">
                <a:latin typeface="Times New Roman"/>
                <a:cs typeface="Times New Roman"/>
              </a:rPr>
              <a:t> = </a:t>
            </a:r>
            <a:r>
              <a:rPr sz="2100" spc="130" dirty="0">
                <a:latin typeface="Times New Roman"/>
                <a:cs typeface="Times New Roman"/>
              </a:rPr>
              <a:t>P(effect|cause)*P(cause)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/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P(effect)</a:t>
            </a:r>
            <a:endParaRPr sz="2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5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Why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4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this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useful?</a:t>
            </a:r>
            <a:endParaRPr sz="2400">
              <a:latin typeface="Comic Sans MS"/>
              <a:cs typeface="Comic Sans MS"/>
            </a:endParaRPr>
          </a:p>
          <a:p>
            <a:pPr marL="652780" marR="194945" lvl="1" indent="-274320">
              <a:lnSpc>
                <a:spcPct val="110100"/>
              </a:lnSpc>
              <a:spcBef>
                <a:spcPts val="54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Comic Sans MS"/>
                <a:cs typeface="Comic Sans MS"/>
              </a:rPr>
              <a:t>Because</a:t>
            </a:r>
            <a:r>
              <a:rPr sz="2100" spc="-3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in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practice</a:t>
            </a:r>
            <a:r>
              <a:rPr sz="2100" spc="-2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it</a:t>
            </a:r>
            <a:r>
              <a:rPr sz="2100" spc="-1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is</a:t>
            </a:r>
            <a:r>
              <a:rPr sz="2100" spc="-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easier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to</a:t>
            </a:r>
            <a:r>
              <a:rPr sz="2100" spc="-1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get</a:t>
            </a:r>
            <a:r>
              <a:rPr sz="2100" spc="-10" dirty="0">
                <a:latin typeface="Comic Sans MS"/>
                <a:cs typeface="Comic Sans MS"/>
              </a:rPr>
              <a:t> probabilities </a:t>
            </a:r>
            <a:r>
              <a:rPr sz="2100" dirty="0">
                <a:latin typeface="Comic Sans MS"/>
                <a:cs typeface="Comic Sans MS"/>
              </a:rPr>
              <a:t>for</a:t>
            </a:r>
            <a:r>
              <a:rPr sz="2100" spc="-3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P(effect|cause)</a:t>
            </a:r>
            <a:r>
              <a:rPr sz="2100" spc="-4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and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P(cause)</a:t>
            </a:r>
            <a:r>
              <a:rPr sz="2100" spc="-2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than</a:t>
            </a:r>
            <a:r>
              <a:rPr sz="2100" spc="-25" dirty="0">
                <a:latin typeface="Comic Sans MS"/>
                <a:cs typeface="Comic Sans MS"/>
              </a:rPr>
              <a:t> for </a:t>
            </a:r>
            <a:r>
              <a:rPr sz="2100" spc="-10" dirty="0">
                <a:latin typeface="Comic Sans MS"/>
                <a:cs typeface="Comic Sans MS"/>
              </a:rPr>
              <a:t>P(cause|effect)</a:t>
            </a:r>
            <a:endParaRPr sz="2100">
              <a:latin typeface="Comic Sans MS"/>
              <a:cs typeface="Comic Sans MS"/>
            </a:endParaRPr>
          </a:p>
          <a:p>
            <a:pPr marL="926465" lvl="2" indent="-182245">
              <a:lnSpc>
                <a:spcPct val="100000"/>
              </a:lnSpc>
              <a:spcBef>
                <a:spcPts val="68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Comic Sans MS"/>
                <a:cs typeface="Comic Sans MS"/>
              </a:rPr>
              <a:t>E.g.,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P(disease|symptoms)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0" dirty="0">
                <a:latin typeface="Comic Sans MS"/>
                <a:cs typeface="Comic Sans MS"/>
              </a:rPr>
              <a:t>=</a:t>
            </a:r>
            <a:endParaRPr sz="18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omic Sans MS"/>
                <a:cs typeface="Comic Sans MS"/>
              </a:rPr>
              <a:t>P(symptoms|disease)*P(disease)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/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P(symptoms)</a:t>
            </a:r>
            <a:endParaRPr sz="1800">
              <a:latin typeface="Comic Sans MS"/>
              <a:cs typeface="Comic Sans MS"/>
            </a:endParaRPr>
          </a:p>
          <a:p>
            <a:pPr marL="927100" marR="200025" lvl="2" indent="-182880">
              <a:lnSpc>
                <a:spcPct val="11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Comic Sans MS"/>
                <a:cs typeface="Comic Sans MS"/>
              </a:rPr>
              <a:t>It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easier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know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what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symptoms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diseases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cause.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-2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harder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diagnose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disease given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symptoms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039DA1-22E7-FEB7-86F2-329455D0B593}"/>
                  </a:ext>
                </a:extLst>
              </p14:cNvPr>
              <p14:cNvContentPartPr/>
              <p14:nvPr/>
            </p14:nvContentPartPr>
            <p14:xfrm>
              <a:off x="4178520" y="1473120"/>
              <a:ext cx="4699440" cy="1600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039DA1-22E7-FEB7-86F2-329455D0B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9160" y="1463760"/>
                <a:ext cx="4718160" cy="161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Bayes</a:t>
            </a:r>
            <a:r>
              <a:rPr cap="small" spc="245" dirty="0"/>
              <a:t> </a:t>
            </a:r>
            <a:r>
              <a:rPr cap="small" spc="85" dirty="0"/>
              <a:t>Rule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58239"/>
            <a:ext cx="540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Can we compute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340" dirty="0">
                <a:solidFill>
                  <a:srgbClr val="FF0000"/>
                </a:solidFill>
                <a:latin typeface="Comic Sans MS"/>
                <a:cs typeface="Comic Sans MS"/>
              </a:rPr>
              <a:t>P(</a:t>
            </a:r>
            <a:r>
              <a:rPr sz="2400" spc="-34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α</a:t>
            </a:r>
            <a:r>
              <a:rPr sz="2400" spc="-340" dirty="0">
                <a:solidFill>
                  <a:srgbClr val="FF0000"/>
                </a:solidFill>
                <a:latin typeface="Comic Sans MS"/>
                <a:cs typeface="Comic Sans MS"/>
              </a:rPr>
              <a:t>|</a:t>
            </a:r>
            <a:r>
              <a:rPr sz="2400" spc="-34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β</a:t>
            </a:r>
            <a:r>
              <a:rPr sz="2400" spc="-340" dirty="0">
                <a:solidFill>
                  <a:srgbClr val="FF0000"/>
                </a:solidFill>
                <a:latin typeface="Comic Sans MS"/>
                <a:cs typeface="Comic Sans MS"/>
              </a:rPr>
              <a:t>)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from</a:t>
            </a:r>
            <a:r>
              <a:rPr sz="24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300" dirty="0">
                <a:solidFill>
                  <a:srgbClr val="FF0000"/>
                </a:solidFill>
                <a:latin typeface="Comic Sans MS"/>
                <a:cs typeface="Comic Sans MS"/>
              </a:rPr>
              <a:t>P(</a:t>
            </a:r>
            <a:r>
              <a:rPr sz="2400" spc="-30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β</a:t>
            </a:r>
            <a:r>
              <a:rPr sz="2400" spc="-300" dirty="0">
                <a:solidFill>
                  <a:srgbClr val="FF0000"/>
                </a:solidFill>
                <a:latin typeface="Comic Sans MS"/>
                <a:cs typeface="Comic Sans MS"/>
              </a:rPr>
              <a:t>|</a:t>
            </a:r>
            <a:r>
              <a:rPr sz="2400" spc="-30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α</a:t>
            </a:r>
            <a:r>
              <a:rPr sz="2400" spc="-300" dirty="0">
                <a:solidFill>
                  <a:srgbClr val="FF0000"/>
                </a:solidFill>
                <a:latin typeface="Comic Sans MS"/>
                <a:cs typeface="Comic Sans MS"/>
              </a:rPr>
              <a:t>)?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20023" y="42347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Class</a:t>
            </a:r>
            <a:r>
              <a:rPr cap="small" spc="235" dirty="0"/>
              <a:t> </a:t>
            </a:r>
            <a:r>
              <a:rPr cap="small" spc="90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517116"/>
            <a:ext cx="7304405" cy="37966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60" dirty="0">
                <a:latin typeface="Times New Roman"/>
                <a:cs typeface="Times New Roman"/>
              </a:rPr>
              <a:t>Let’s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say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there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100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students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in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class</a:t>
            </a:r>
            <a:endParaRPr sz="20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60" dirty="0">
                <a:latin typeface="Times New Roman"/>
                <a:cs typeface="Times New Roman"/>
              </a:rPr>
              <a:t>Let’s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say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10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them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work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hard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(h),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90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not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(~h)</a:t>
            </a:r>
            <a:endParaRPr sz="2000" dirty="0">
              <a:latin typeface="Times New Roman"/>
              <a:cs typeface="Times New Roman"/>
            </a:endParaRPr>
          </a:p>
          <a:p>
            <a:pPr marL="286385" marR="1499235" indent="-274320">
              <a:lnSpc>
                <a:spcPct val="1201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Probability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randomly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picked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student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being </a:t>
            </a:r>
            <a:r>
              <a:rPr sz="2000" spc="140" dirty="0">
                <a:latin typeface="Times New Roman"/>
                <a:cs typeface="Times New Roman"/>
              </a:rPr>
              <a:t>hardworking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9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90" dirty="0">
                <a:latin typeface="Times New Roman"/>
                <a:cs typeface="Times New Roman"/>
              </a:rPr>
              <a:t>P(h)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0.1</a:t>
            </a:r>
            <a:endParaRPr sz="18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5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80" dirty="0">
                <a:latin typeface="Times New Roman"/>
                <a:cs typeface="Times New Roman"/>
              </a:rPr>
              <a:t>We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told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that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70%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hardworking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students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got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an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A.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0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215" dirty="0">
                <a:latin typeface="Times New Roman"/>
                <a:cs typeface="Times New Roman"/>
              </a:rPr>
              <a:t>P(a|h)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0.7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2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95" dirty="0">
                <a:latin typeface="Times New Roman"/>
                <a:cs typeface="Times New Roman"/>
              </a:rPr>
              <a:t>7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hardworking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students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got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A;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3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did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not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get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000" spc="-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P(h|a) =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CA6681-0565-D8DB-4894-CC2F8623F25C}"/>
                  </a:ext>
                </a:extLst>
              </p14:cNvPr>
              <p14:cNvContentPartPr/>
              <p14:nvPr/>
            </p14:nvContentPartPr>
            <p14:xfrm>
              <a:off x="2368800" y="1955880"/>
              <a:ext cx="6414120" cy="304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CA6681-0565-D8DB-4894-CC2F8623F2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9440" y="1946520"/>
                <a:ext cx="6432840" cy="306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10549</TotalTime>
  <Words>2893</Words>
  <Application>Microsoft Macintosh PowerPoint</Application>
  <PresentationFormat>On-screen Show (4:3)</PresentationFormat>
  <Paragraphs>474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Toppan Bunkyu Gothic Regular</vt:lpstr>
      <vt:lpstr>Arial</vt:lpstr>
      <vt:lpstr>Calibri</vt:lpstr>
      <vt:lpstr>Century Schoolbook</vt:lpstr>
      <vt:lpstr>Comic Sans MS</vt:lpstr>
      <vt:lpstr>Courier New</vt:lpstr>
      <vt:lpstr>DejaVu Sans Mono for Powerline</vt:lpstr>
      <vt:lpstr>Helvetica</vt:lpstr>
      <vt:lpstr>STIXGeneral</vt:lpstr>
      <vt:lpstr>Times New Roman</vt:lpstr>
      <vt:lpstr>verdana</vt:lpstr>
      <vt:lpstr>verdana</vt:lpstr>
      <vt:lpstr>Wingdings</vt:lpstr>
      <vt:lpstr>Wingdings 2</vt:lpstr>
      <vt:lpstr>WPI</vt:lpstr>
      <vt:lpstr>CS584 Machine Learning</vt:lpstr>
      <vt:lpstr>Office Hours</vt:lpstr>
      <vt:lpstr>Marginalization</vt:lpstr>
      <vt:lpstr>Let’s Answer a few queries</vt:lpstr>
      <vt:lpstr>Conditional Distribution</vt:lpstr>
      <vt:lpstr>Let’s Answer a few queries</vt:lpstr>
      <vt:lpstr>Bayes’ Rule</vt:lpstr>
      <vt:lpstr>Bayes Rule</vt:lpstr>
      <vt:lpstr>Class Example</vt:lpstr>
      <vt:lpstr>Very Hard Class</vt:lpstr>
      <vt:lpstr>Medium Hard Class</vt:lpstr>
      <vt:lpstr>Weird Class</vt:lpstr>
      <vt:lpstr>Chain Rule</vt:lpstr>
      <vt:lpstr>Marginal Independence</vt:lpstr>
      <vt:lpstr>Marginal Independence</vt:lpstr>
      <vt:lpstr>Conditional Independence</vt:lpstr>
      <vt:lpstr>Number of Parameters</vt:lpstr>
      <vt:lpstr>Number of Parameters</vt:lpstr>
      <vt:lpstr>Continuous Spaces</vt:lpstr>
      <vt:lpstr>PowerPoint Presentation</vt:lpstr>
      <vt:lpstr>Conditional Probability</vt:lpstr>
      <vt:lpstr>Conditional Probability</vt:lpstr>
      <vt:lpstr>PowerPoint Presentation</vt:lpstr>
      <vt:lpstr>PowerPoint Presentation</vt:lpstr>
      <vt:lpstr>Some Distributions</vt:lpstr>
      <vt:lpstr>Binomial Distribution</vt:lpstr>
      <vt:lpstr>Uniform Distribution</vt:lpstr>
      <vt:lpstr>Gaussian Distribution</vt:lpstr>
      <vt:lpstr>Other Topics</vt:lpstr>
      <vt:lpstr>Bias / Variance Tradeoff Analytical Approach</vt:lpstr>
      <vt:lpstr>Learning</vt:lpstr>
      <vt:lpstr>A Different Sample 𝐷’?</vt:lpstr>
      <vt:lpstr>Bias-Variance Trade-off</vt:lpstr>
      <vt:lpstr>Bias-Variance Trade-off Derivation</vt:lpstr>
      <vt:lpstr>Bias-Variance Trade-off Derivation</vt:lpstr>
      <vt:lpstr>Bias-Variance Trade-off Derivation</vt:lpstr>
      <vt:lpstr>Bias-Variance Trade-off Derivation</vt:lpstr>
      <vt:lpstr>Bias vs Variance</vt:lpstr>
      <vt:lpstr>Bias vs Variance</vt:lpstr>
      <vt:lpstr>Bias vs 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562</cp:revision>
  <dcterms:created xsi:type="dcterms:W3CDTF">2011-08-15T21:03:01Z</dcterms:created>
  <dcterms:modified xsi:type="dcterms:W3CDTF">2023-09-02T05:18:11Z</dcterms:modified>
</cp:coreProperties>
</file>