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40"/>
  </p:notesMasterIdLst>
  <p:handoutMasterIdLst>
    <p:handoutMasterId r:id="rId41"/>
  </p:handoutMasterIdLst>
  <p:sldIdLst>
    <p:sldId id="329" r:id="rId2"/>
    <p:sldId id="265"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4" r:id="rId18"/>
    <p:sldId id="406" r:id="rId19"/>
    <p:sldId id="397" r:id="rId20"/>
    <p:sldId id="398" r:id="rId21"/>
    <p:sldId id="400" r:id="rId22"/>
    <p:sldId id="401" r:id="rId23"/>
    <p:sldId id="399" r:id="rId24"/>
    <p:sldId id="402" r:id="rId25"/>
    <p:sldId id="403" r:id="rId26"/>
    <p:sldId id="404" r:id="rId27"/>
    <p:sldId id="405" r:id="rId28"/>
    <p:sldId id="407" r:id="rId29"/>
    <p:sldId id="266" r:id="rId30"/>
    <p:sldId id="393" r:id="rId31"/>
    <p:sldId id="408" r:id="rId32"/>
    <p:sldId id="409" r:id="rId33"/>
    <p:sldId id="410" r:id="rId34"/>
    <p:sldId id="411" r:id="rId35"/>
    <p:sldId id="412" r:id="rId36"/>
    <p:sldId id="378" r:id="rId37"/>
    <p:sldId id="413" r:id="rId38"/>
    <p:sldId id="414"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E26E"/>
    <a:srgbClr val="BB25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12" autoAdjust="0"/>
    <p:restoredTop sz="79320" autoAdjust="0"/>
  </p:normalViewPr>
  <p:slideViewPr>
    <p:cSldViewPr>
      <p:cViewPr>
        <p:scale>
          <a:sx n="91" d="100"/>
          <a:sy n="91" d="100"/>
        </p:scale>
        <p:origin x="520" y="3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97" d="100"/>
          <a:sy n="97" d="100"/>
        </p:scale>
        <p:origin x="2632"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7130AC-1169-47BD-87F5-AFD9E79DDC3D}" type="datetimeFigureOut">
              <a:rPr lang="en-US" smtClean="0"/>
              <a:pPr/>
              <a:t>9/7/23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F7480B-C27C-446E-AADB-C78AD07FD3CD}" type="slidenum">
              <a:rPr lang="en-US" smtClean="0"/>
              <a:pPr/>
              <a:t>‹#›</a:t>
            </a:fld>
            <a:endParaRPr lang="en-US"/>
          </a:p>
        </p:txBody>
      </p:sp>
    </p:spTree>
    <p:extLst>
      <p:ext uri="{BB962C8B-B14F-4D97-AF65-F5344CB8AC3E}">
        <p14:creationId xmlns:p14="http://schemas.microsoft.com/office/powerpoint/2010/main" val="265971294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15:48:25.819"/>
    </inkml:context>
    <inkml:brush xml:id="br0">
      <inkml:brushProperty name="width" value="0.05292" units="cm"/>
      <inkml:brushProperty name="height" value="0.05292" units="cm"/>
      <inkml:brushProperty name="color" value="#FF0000"/>
    </inkml:brush>
  </inkml:definitions>
  <inkml:trace contextRef="#ctx0" brushRef="#br0">13988 4921 24575,'0'0'0</inkml:trace>
  <inkml:trace contextRef="#ctx0" brushRef="#br0" timeOffset="35704">17516 5927 24575,'0'33'0,"0"0"0,6 10 0,3 4 0,2-2 0,2 4 0,-1-1-934,-5-5 0,0-1 1,2 2 933,5-3 0,2 2 0,2 0 0,-3-2 0,-1 3 0,-2-1 0,1 0 0,0-6 0,2 1 0,-1 0 0,-1-2 296,-1 2 0,0-1 0,-1-4-296,7 0 0,-4-4 461,-10 18-461,27-43 0,-27 12 0,12-32 1452,-16-19-1452,7-2 0,1-4 0,-6-5 0,0-1 0,6-2 0,0 0 0,-8 5 0,0 2 0,6 6 0,3 2 0,1 6 0,0 1 0,-1-7 0,2 1 0,4 13 0,1 1 0,4-16 0,-1 3 0,-3 28 0,-16 4 0,16 36 0,-14-10 0,0 3 0,6 13 0,-1 2 0,-6-15 0,-2 1 0,1 11 0,0 0 0,0-13 0,0-1 0,-1 0 0,2 1 0,5 10 0,4-2 0,9 5 0,-2-11 0,2-1 0,16 6 0,0 1 0,1-1 0,-17-15 0,-3-5 0,-16-15 0,16 0 0,-13 0 0,6-30 0,-2-18 0,-1 15 0,-1-2 0,0-3-618,-1-6 1,-1-5 0,2-2-1,2 1 618,3 9 0,3 1 0,1 0 0,1-1 0,0-1 0,0 2 0,1-1 0,1-1 0,0 1 0,0 0 0,-1 3 0,4-7 0,0 2 0,0 1 0,0 0 0,3-5 0,1-1 0,-1 3 0,-2 8 0,-2 6 0,-3 5 0,3-13 0,-3 63 0,-16-18 0,0 17 0</inkml:trace>
  <inkml:trace contextRef="#ctx0" brushRef="#br0" timeOffset="37870">19262 5450 24575,'35'0'0,"1"0"0,-11 0 0,1 0 0,13 0 0,-6 0 0,0 0 0,14 0 0,-19 7 0,-3 2 0,3 11 0,3 15 0,-27 0 0,12 1 0,-16-1 0,0 0 0,0 0 0,0-15 0,0 11 0,0-11 0,-16 0 0,-4 19 0,1-33 0,-20 17 0,1-23 0,8-1 0,-2 2 0,-4 7 0,1 0 0,6-7 0,3 2 0,-9 12 0,4-15 0,27 0 0,-12 0 0,16 0 0,-16 0 0,12 0 0,-11 0 0,15 0 0,0-15 0,0 11 0,0-12 0,0 16 0,0-23 0,0 17 0,0-18 0,15 9 0,-11 11 0,28-12 0,-13 16 0,1 16 0,11 11 0,-27 10 0,12-14 0,0-3 0,-13 0 0,29 11 0,-13-27 0,17 28 0,-8-22 0,2-1 0,-2 8 0,1 2 0,10-1 0,1-1 0,-12-8 0,-1 1 0,-1 7 0,-1-2 0,10-11 0,0 11 0,0-15 0,-15-15 0,11-5 0,-27 0 0,12-27 0,0 24 0,-12-12 0,11 3-820,-15 28 1,0-11 0,0 15 0</inkml:trace>
  <inkml:trace contextRef="#ctx0" brushRef="#br0" timeOffset="39421">16510 5627 24575,'46'0'0,"0"0"0,0 0 0,-4 3 0,1 3 0,1 0 0,-2 2 0,3 0 0,-1 2 0,-3 0 0,-1 2 0,-2 2 0,-2-1 0,0-1 0,0 0 0,-6-1 0,5 5 0,-19-32 0,-16 12 0,0-11 0</inkml:trace>
  <inkml:trace contextRef="#ctx0" brushRef="#br0" timeOffset="41484">16440 5803 24575,'21'36'0,"0"0"0,-1 0 0,5-5 0,1-2 0,2 1 0,-2 0 0,1 2 0,2-1 0,-1-2 0,7 2 0,0-3 0,-3-1 0,-3 2 0,-4-3 0,11 9 0,-21-19 0,-15-1 0,-15 5 0,-7 17 0,-7 8 0,2-11 0,-5 1 0,-1 2 0,3-2 0,1 5 0,3-1 0,-5 4 0,3-9 0,-4 4 0,-3 2 0,1-1 0,3-3 0,7-4-141,4 0 0,4-4 0,-1 1 141,-5 2 0,-3 3 0,1-2 0,5-4 0,0-1 0,6-3 0,9 11 0,-11-15 0,15-4 0,0-16 0,0 15 423,0-11-423,0 28 0,0-29 0,-16 44 0,12-23 0,-4 8 0,0 3 0,8 4 0,0-4 0,0-4 0,0-27 0,0 28 0,0-28 0,0 11 0,32-15 0,3 1 0,8-2 0,-8-1 0,6-1 0,2-1 0,1 0 0,-1 2 0,-3 0 0,0 2 0,0 0 0,1 0 0,2-2-433,1-2 0,2-1 0,2-1 0,0 0 0,-3 1 0,-2-1 433,5 1 0,-4 0 0,0 1 0,1-1 0,5 0 0,1 2 0,-1-2 0,-5-2 0,-10-3 0,-3-2 0,0 3 0,7 7 0,-1 3 0,-9-4 0,-9-13 0,-4 16 0,-16-15 0,0-5 0,0 0 0,0 5 0</inkml:trace>
  <inkml:trace contextRef="#ctx0" brushRef="#br0" timeOffset="47170">17004 10195 24575,'39'0'0,"1"0"0,-1 0 0,0 0 0,2 0 0,2 0 0,1 0 0,0 0 0,0 0 0,-3 0 0,0 0 0,-1 0 0,1 0 0,1 0-656,5 0 1,1 0-1,1 0 1,-2 0 0,-2 0 511,-3 0 0,-1 0 0,-2 0 1,-1 0 143,6 0 0,-3 0 0,-4 0 598,-8 0 0,-3 0-598,21 0 0,-43 0 0,11 0 0</inkml:trace>
  <inkml:trace contextRef="#ctx0" brushRef="#br0" timeOffset="49872">16828 10301 24575,'33'8'0,"0"0"0,5 1 0,4 1 0,0 6 0,-6 5 0,1 5 0,0 2 0,2-1-656,-1-5 1,4 0-1,0 0 1,-2 1 0,-2 2 389,-6 1 1,-2 3-1,-2 1 1,0-1-1,1-2 266,4 1 0,1-1 0,-1-1 0,-4-1 703,9 11 1,-5-2-704,-5-8 0,-5-1 374,-12 2 1,-3-3-375,8 0 0,-16 23 0,0-43 2449,-16 35-2449,-3-33 0,2 12 0,-2 3 0,-5-11 0,-3-1 0,1 8 0,-2 2 0,-7-3 0,-4 1 0,3 1 0,-4 7 0,-1 5-427,5-4 0,-5 5 1,-1 0-1,5-2 427,2-2 0,4-1 0,-1 3 0,5-1 0,-2 4 0,1 0 0,0-1 0,3-5-144,-14 6 1,3-1 143,7 1 0,1 2 0,3-2 0,4-4 0,3-1 0,0 0 0,0 1 0,0-1 0,5-3 0,9-5 1681,-12 13-1681,32-44 313,19 24-313,5-25 0,6-6 0,-11 12 0,2 1 0,1 0-447,-1-2 1,3-1 0,0 0 0,0 0 446,2-1 0,0 1 0,0 0 0,1 1 0,-3 3 0,1 0 0,0 1 0,-1-1 0,2-3 0,1-1 0,-2 0 0,-2 3 0,0 4 0,-3 2 0,-1-2 0,10-6 0,-4 1 0,-13 6 0,-5 2 0,-4-1 0,-3 0 0,-16 0 0</inkml:trace>
  <inkml:trace contextRef="#ctx0" brushRef="#br0" timeOffset="51005">18627 10442 24575,'0'49'0,"0"0"0,0-9 0,0 3 0,0 3 0,0 2 0,0-2 0,0 3 0,0 1 0,0 0 0,0 2-547,0-6 1,-1 2 0,1 1 0,0-1 0,0-1 0,1-1 118,1 1 0,2-1 1,0-1-1,-1-2 1,0-1 427,-3 0 0,0-1 0,0-2 0,4-4 811,12 11 1,-1-6-812,-13-12 0,0-5 877,14-3-877,-16-5 0,0-15 0,0 0 2915,0 16-2915,0-12 0,0 12 0,0-16 0,0 0 0,0 0 0</inkml:trace>
  <inkml:trace contextRef="#ctx0" brushRef="#br0" timeOffset="52905">19474 10689 24575,'0'41'0,"0"-1"0,0 1 0,5-5 0,2 1 0,3 1 0,-1 0 0,1 2 0,1 0 0,2 1 0,0 0-715,4 6 0,1 0 0,1 0 0,0-3 715,2 1 0,1-2 0,-3-2 0,-6-4 0,-3-1 0,3-7 906,18 6-906,-27-19 470,12-16-470,-16 0 0,0-16 0,7-27 0,1-12 0,-6 13 0,-1-2 0,0-3-150,1 9 0,2-3 0,-1-1 1,0 0-1,1 1 150,0-8 0,0-1 0,0 2 0,-1 1 0,-2 7 0,-1 2 0,1 0 0,1 1-121,8-10 0,2 0 0,-2 4 121,-8-4 0,0 4 0,6 5 0,-1 5 0,-7-2 0,16 51 0,4 7 1094,-2 9 0,-1 3-1094,3 4 0,-4 0 0,-1 4 0,-5-6 0,-1 1 0,1 6 0,0 2 0,6-2 0,-1-2 204,-4-6 0,-2-1-204,0-3 0,2-2 0,5-3 0,-1-1 0,-11 17 0,12-23 0,-16-4 0,0-32 0,0-4 0,7-20 0,1-10 0,-6 15 0,-2-3 0,2 0-337,5 1 0,2-1 0,0-1 0,-2 0 337,-5-1 0,-2 0 0,0 0 0,1 3 0,4-1 0,1 2 0,-1 0-57,1-4 1,-1 0 0,0 3 56,-4-2 0,2 3 0,5-1 0,-1 4 0,-7-3 0,0 21 0</inkml:trace>
  <inkml:trace contextRef="#ctx0" brushRef="#br0" timeOffset="54934">20708 9931 24575,'0'37'0,"0"1"0,0 0 0,0 0 0,2 4 0,1 4 0,0 2 0,0 1 0,0-2 0,-1-5 0,-1-1 0,0-3 0,0-1 0,0 4-463,1 0 0,1 5 1,0 2-1,0-1 0,0-4 1,-1-6 462,-3 13 0,2-6 293,3-3 1,2 1-1,-1-7-293,-1 8 457,12 4-457,-16-47 0,0 24 0,0-18 1439,0 17-1439,0-7 0,0 3 0,0 17 0,0-1 0,0-15 0,0-5 0,0-15 0,0 0 0</inkml:trace>
  <inkml:trace contextRef="#ctx0" brushRef="#br0" timeOffset="96421">22825 4621 24575,'0'47'0,"0"0"0,1-1 0,-2 1 0,-3-6 0,-3 4 0,2-2-556,4-6 0,0-1 0,-1 1 556,-2 7 0,-3 2 0,3 1-277,3-8 0,1 0 0,0 1 0,1-1 277,-1 5 0,0-2 0,0 5-316,0-6 1,0 5 0,0 0 0,0 1 0,0-4 315,0 1 0,0-3 0,0 0 0,0 4 0,0-6 0,0 3 0,0 0 0,0 2 0,0-2 0,0 0 0,0 2 0,0-1 0,0-1 0,0 1 0,0 0 0,0 3 0,0-1 0,0 1 0,0 0 0,0-1 0,0-4 0,0 0 0,0 0 0,0-1 0,0 0 0,0 9 0,0 0 0,0-1 0,0 1 0,0-3 0,0-1 0,0 1 0,0 1 0,0-6 0,0 1 0,0 1 0,0-1 0,0-3-190,0 1 0,0-2 0,0 0 0,0-1 190,0 3 0,0 0 0,0-1 0,0-5 333,0 5 1,0-7-334,0 3 276,0-4 1,0-27 0,0 12 0</inkml:trace>
  <inkml:trace contextRef="#ctx0" brushRef="#br0" timeOffset="98943">21132 6526 24575,'44'-7'0,"0"-1"0,-1 0 0,1 0 0,0 0 0,0-1 0,-2 0 0,-1 1 0,1 3 0,1 3 0,1 2 0,0 1 0,-1 0 0,-2-1 0,0 0 0,-2 0 0,-7 0 0,-6 0 0,-1 0 0,16 0 0,6 0 0,-6 0 0,-11 0 0,-1 0 0,3 0 0,2 0 0,2 0 0,9 1 0,2-1 0,-2-1 0,-10-4 0,-3-1 0,3 1 0,14 4 0,3 2 0,-4-5 0,-13-5 0,-4-4 0,1 4 0,14 6 0,0 2 0,3-6 0,-4-2 0,-17 1 0,-1 1 0,7 5 0,-1 0 0,6-14 0,1 14 0,2 4 0,-12-2 0,-1 0 0,14 0 0,0 0 0,-6 0 0,-3 0 0,-6 0 0,-1 0 0,0 0 0,-3 0 0,-5 0 0,13 0 0,-28 0 0,11 0 0,-15 0 0,16 0 0,4 0 0,3 0 0,5 0 0,-2 0 0,2 0 0,7 0 0,1 0 0,-4 0 0,-1 0 0,-3 0 0,-3 0 0,2 0 0,-11 0 0,-16 0 0,-16 0 0,-27 0 0,2 0 0,-6 0 0,1-1 0,-5 1 0,-1 1-656,8 2 1,0 2 0,-2-1-1,0 0 656,2-3 0,1-1 0,-3 0 0,0 1 0,-3 1 0,4 1 0,-2 1 0,-2 2 0,-1-1 0,1 0 0,1 0 0,3-2 0,-5-1 0,2-1 0,1-1 0,0 0 0,-2 1 0,0 1 0,-2 1 0,-2 0 0,2 0 0,3 0 0,6-1 0,-4-2 0,5 0 0,2 0 0,3 0 0,1 0 0,5 0 0,-10 0 0,9 0 0,31-16 0,0 12 0,-16-12 2622,12 16-2622,-27 0 0,11 16 0,-15-12 0,0 27 0,15-27 0,-11 12 0,27-16 0,-27 16 0,27-13 0,-12 13 0,16-16 0</inkml:trace>
  <inkml:trace contextRef="#ctx0" brushRef="#br0" timeOffset="103743">23866 6456 24575,'25'0'0,"1"0"0,8 1 0,2-2 0,9-7 0,0 0 0,-6 7 0,-3-2 0,-9-5 0,-3 1 0,7 7 0,-27 0 0,27 0 0,-27 0 0,12 0 0,-16 0 0</inkml:trace>
  <inkml:trace contextRef="#ctx0" brushRef="#br0" timeOffset="105873">23866 6385 24575,'25'0'0,"1"0"0,1 0 0,1 0 0,6 0 0,2 0 0,8 0 0,-2 0 0,-12 0 0,-1 0 0,7 2 0,-5-4 0,-12-13 0,13 11 0,-28-12 0,27 16 0,-27 0 0,12 0 0,-16-16 0,-32 12 0,9-27 0,-9 28 0,-3 2 0,7-15 0,1 1 0,0 13 0,-1 0 0,-6-14 0,2 0 0,-7 13 0,3-13 0,21 16 0,15 0 0,0 0 0,31 0 0,-5 7 0,3 2 0,15 0 0,2 1 0,-8-1 0,-2 2 0,-1 6 0,-3-3 0,3-10 0,1 12 0,-17-16 0,-3 15 0,-16-11 0,0 12 0,0-16 0,0 0 0,0 16 0,0 3 0,0 17 0,-16-1 0,8-9 0,-3-1 0,-13-5 0,-3-1 0,7-1 0,0-1 0,-5 0 0,0-2 0,-11 4 0,17 1 0,3-4 0,16-16 0,0 0 0,0 0 0</inkml:trace>
  <inkml:trace contextRef="#ctx0" brushRef="#br0" timeOffset="107721">22631 4692 24575,'-18'22'0,"1"-1"0,0 5 0,-2 1 0,-7 4 0,2 1 0,11-4 0,2-1 0,-20 8 0,31-19 0,0-16 0,0-16 0,15-19 0,-11-5 0,12 8 0,8-6 0,-1 3 0,-2 2 0,1 1 0,-3 3 0,2-4 0,1 0 0,2 2 0,3 3 0,2 1 0,-1 1 0,-2 2 0,7-8 0,-1 1 0,-7 2 0,1-1 0,-3 10 0,9 17 0,-29-13 0,13 16 0,0 0 0,19 16 0,-9-8 0,3 3 0,-1 9 0,1 4 0,0-1 0,8-3 0,1 3 0,-3 8 0,0 6 0,-3-7 0,-10-16 0,-1-1 0,4 21 0,-3-5 0,-7-25 0,-11 12 0,12-16 0</inkml:trace>
  <inkml:trace contextRef="#ctx0" brushRef="#br0" timeOffset="110123">22525 3475 24575,'29'29'0,"0"0"0,0 0 0,0 0 0,0 0 0,5 4 0,-2-2 0,2 5 0,-6-6 0,2 5 0,1 2 0,0 0 0,-3-3 0,-3-3-375,-1 1 0,-4-4 0,2 2 375,3 3 0,3 2 0,-2 0 0,-7-5 184,-8 0 0,-2-9-184,7-17 93,-14-24 0,-4-11-93,2-6 0,0-4 0,-4 7 0,-2-1 0,0-2-225,1-1 0,1-4 0,-1 2 0,-1 3 225,-4-7 0,1 0 0,4 7 0,0-4 0,1-1 0,2 5 0,1-10 0,2 4 272,-1 5 0,0 1-272,0 3 0,0 2 0,0-4 0,0 17 0,31 35 0,-4 2 0,3 7 0,0 2-374,-3 3 0,0 1 1,1 2 373,0-4 0,3 1 0,0 1 0,-3 1 0,-5-1 0,-1 2 0,-2 0 0,1-1 0,4 6 0,0-1 0,-1 0 0,1 2 0,-1 1 0,-2-6 436,-4-5 1,-1-3-437,1 4 0,-5-13 0,-9-28 0,4-24 0,0-13 0,-6 13 0,-2-4 0,-1-2 0,0-1-462,1 4 0,0-2 1,0 0-1,0-2 0,0 1 462,0-6 0,0-1 0,0 0 0,0 2 0,0 3 0,0-3 0,0 3 0,0-1 125,0 3 0,0-3 0,0 2 1,0 4-126,0-2 0,0 2 0,0-7 0,0 4 0,0 6 0,0 19 0</inkml:trace>
  <inkml:trace contextRef="#ctx0" brushRef="#br0" timeOffset="112406">24077 4022 24575,'0'35'0,"0"-10"0,0 1 0,0 1 0,0 1 0,0 7 0,0 0 0,1 1 0,-2-1 0,-5 0 0,-3 0 0,1 1 0,-4-1 0,-13 1 0,-1-1 0,15-7 0,-1-2 0,-12-7 0,1-2 0,3 14 0,-15-11 0,13-3 0,1 1 0,-17 2 0,17 0 0,-1-1 0,-13-13 0,15 17 0,-11-23 0,27-23 0,-12 1 0,16-21 0,16 8 0,-15 9 0,2 1 0,12 5 0,1 1 0,-6-7 0,0 1 0,25-11 0,-13 19 0,-1-1 0,-1 0 0,-2 1 0,9-3 0,4 4 0,-11 16 0,4 0 0,3 0 0,12 0 0,-14-1 0,1 2 0,0 6 0,-1 2 0,14 11 0,-13-11 0,-1 1 0,11 22 0,-17-28 0,-3 27 0,-1-27 0,-11 12 0,12-16 0,-16 0 0,0 0 0</inkml:trace>
  <inkml:trace contextRef="#ctx0" brushRef="#br0" timeOffset="114322">24289 7355 24575,'0'26'0,"0"-1"0,16 15 0,-7-15 0,1 1 0,7 0 0,2-2 0,-2-4 0,1 0 0,0 6 0,-1-1 0,3-6 0,11 13 0,-27-28 0,12 11 0,-16-15 0,0 0 0,15 0 0,-11 0 0,12 0 0,-16-15 0,-1-9 0,2-3 0,7-10 0,0-1 0,-6 1 0,0 0 0,6 2 0,-1 3 0,-7-3 0,16 15 0,-12-11 0,12 27 0,-16-12 0,15 16 0,-11 0 0,28 16 0,3 19 0,-16-8 0,1 1 0,6 0 0,-1-1 0,-6-1 0,-3-1 0,4 10 0,-4-15 0,-16-5 0,0-15 0,0 0 0,23 0 0,-17-15 0,17-21 0,-21 11 0,-4-4 0,10-14 0,0-1 0,-7 6 0,2 2 0,13 8 0,-1 1 0,-11-20 0,12 27 0,-16 1 0,0 3 0</inkml:trace>
  <inkml:trace contextRef="#ctx0" brushRef="#br0" timeOffset="115989">25012 7885 24575,'0'-34'0,"0"1"0,7 4 0,2-1 0,0-13 0,2 0 0,5 6 0,3 3 0,-2 7 0,1-1 0,0-7 0,-1 4 0,3 7 0,-3-1 0,-3 3 0,-10 18 0,12-27 0,-16 27 0,16-12 0,-12 16 0,11 0 0,-15 16 0,0 8 0,0 3 0,0 16 0,0 5 0,0 2 0,0-13 0,0 1-260,0 0 1,0 4-1,0-1 260,0-2 0,0 0 0,0 1 0,0 1 0,0 0 0,0 0 0,0-2 0,0-1 0,0-1-81,0 8 1,0 0 80,0-10 0,0 1 0,0-5 0,0 12 0,0-10 0,0-3 0,0-11 0,0 1 0,0-4 0</inkml:trace>
  <inkml:trace contextRef="#ctx0" brushRef="#br0" timeOffset="117954">23742 4092 24575,'43'-19'0,"-21"-13"0,17 28 0,-35-11 0,27-1 0,-27 12 0,28-12 0,-28 16 0,27 0 0,-11 0 0,-1 0 0,-3 0 0,0 0 0,-13 0 0,13 0 0,-16 16 0,0-12 0,0 12 0,0-16 0</inkml:trace>
  <inkml:trace contextRef="#ctx0" brushRef="#br0" timeOffset="139372">21661 6456 24575,'0'-35'0,"0"-1"0,0 8 0,0 1 0,0 1 0,0 1 0,0-10 0,0 16 0,0 3 0,0 16 0,0 0 0,0-16 0,23-3 0,-17-1 0,33 4 0,-35 1 0,28 11 0,-28-12 0,11 16 0,1-16 0,4-3 0,-1-1 0,13 5 0,-28-1 0,11 12 0,-15-12 0,16 16 0,-12 0 0,27-15 0,-27-5 0,27 0 0,-27 5 0,28 15 0,-28-16 0,27-4 0,-11 1 0,-1 3 0,13-7 0,-29 17 0,13-18 0</inkml:trace>
  <inkml:trace contextRef="#ctx0" brushRef="#br0" timeOffset="144004">21520 6526 24575,'0'-19'0,"0"-13"0,15-3 0,2 8 0,2-1 0,-1 0 0,3 1 0,9 0 0,-1 3 0,-8 5 0,3-13 0,-9 13 0,5-16 0,15-1 0,-15 1 0,11 15 0,-27 5 0,28-1 0,-28 12 0,27-27 0,-27 27 0,11-12 0,1 1 0,-12 11 0,12-28 0,-1 28 0,5-27 0,15 11 0,-16-1 0,-2-1 0,2 1 0,13-3 0,-29 24 0,13-15 0,0 11 0,-12-12 0,11 0 0,1 12 0,-12-11 0,12 15 0,-1-16 0,5-4 0,15 1 0,-9 3 0,-1 0 0,14-3 0,-3-1 0,-5 5 0,-27 15 0,27 0 0,-27-16 0,28 12 0,-28-12 0,27 16 0,-12 0 0,6 0 0,1 0 0,14 0 0,-16 0 0,3 0 0,2 0 0,0 0 0,13 0 0,-13 0 0,0 0 0,7 0 0,-1 0 0,0 0 0,0 0 0,1 0 0,-11 0 0,1 0 0,13 0 0,-14 0 0,1 0 0,0 0 0,-1 0 0,14 0 0,-4 0 0,-3 0 0,-28 0 0,43 16 0,-24-12 0,2 3 0,1 2 0,9 6 0,1-11 0,-17 12 0,13-1 0,-13-11 0,1 28 0,11-28 0,-27 11 0,12-15 0,-16 16 0,15-12 0,5 27 0,15-11 0,-12 1 0,-3 1 0,2 0 0,-1-3 0,-3 1 0,-14-1 0,12 1 0,-16-4 0,0-1 0,0-11 0,0 28 0,15-13 0,-13 13 0,0 3 0,14-13 0,0-1 0,-14 5 0,0-1 0,13 6 0,-15-27 0,0 12 0,0-16 0,0 16 0,0 3 0,0 5 0,0 3 0,0 0 0,0 1 0,0 0 0,0-1 0,0 0 0,0-3 0,0-5 0,0 13 0,0-13 0,0 13 0,0 3 0,0 8 0,0-9 0,0-1 0,0 2 0,0 0 0,-15 1 0,11 7 0,-18-18 0,-3 3 0,9 10 0,0 2 0,-10-3 0,-1 1 0,5 5 0,1 0 0,3-6 0,1-4 0,-3 7 0,3-16 0,3-1 0,10-4 0,-27 1 0,11 11 0,-3-20 0,-5-2 0,1 0 0,-1 1 0,1 6 0,-1 0 0,-5-6 0,0-1 0,-6 11 0,3-4 0,5-16 0,7 7 0,-3 1 0,-9-6 0,-2 0 0,4 7 0,-2 4 0,0-4 0,1-6 0,-1-3 0,1 1 0,-3 4 0,0 2 0,0-3 0,2-3 0,0-1 0,0-1 0,-3 1 0,0 0 0,4 0 0,4 0 0,3 0 0,-5 0 0,3 0 0,11 0 0,-17 0 0,1 0 0,15 0 0,-27 0 0,21-7 0,-2-2 0,-10 0 0,1-1 0,9 0 0,1 0 0,-20-5 0,43-1 0,-16-1 0,-7-1 0,7-1 0,1-2 0,-8-12 0,-1 0 0,1 12 0,3 3 0,5-18 0,-13 5 0,28 27 0,-11-12 0,15 1 0,0 11 0,0-12 0,0 16 0,-16-16 0,-4-19 0,3 16 0,-1-1 0,8-5 0,0-1 0,-9 0 0,-1 1 0,-1-14 0,7 8 0,0 3 0,-1 6 0,15-1 0,0 7 0,0 12 0,-16-27 0,12-4 0,-12 16 0,1-2 0,12-4 0,2 0 0,-15-11 0,16 17 0,0-13 0,0 28 0,0-11 0,0-1 0,0 12 0,0-27 0,0-5 0,0-3 0,0 4 0,0 19 0,0 16 0,0 0 0</inkml:trace>
  <inkml:trace contextRef="#ctx0" brushRef="#br0" timeOffset="149690">13494 9084 24575,'0'-35'0,"8"-2"0,0-1 0,-4-7 0,11-2 0,1 4 0,-12 20 0,27-9 0,-27 32 0,43 0 0,-8 16 0,-8-6 0,5 3 0,-1-1 0,-2 1 0,-2 0 0,-1 0 0,9 6 0,-3-2 0,11-2 0,-47-30 0,0 11 0,0-28 0,-16 28 0,12-11 0,-11 30 0,15 21 0,-5-5 0,-3 10 0,-1 2 0,-1-2 0,-1 7 0,-2-2 0,-2 4-345,3-9 0,-2 3 1,-1 1-1,0-1 1,1-3 344,0-3 0,1-3 0,-1-1 0,0 0 0,-3 2 0,-1-1 0,0 0 0,4-4 0,2 10 0,1-3 0,-15 5 0,5-4 0,17-4 0,-12-15 0,16-4 0,31-16 1723,-7-16-1723,1 6 0,1 0 0,9-9 0,-15-13 0,11 29 0,-11-29 0,-1 28 0,-3-11 0,0-1 0,-13 12 0,13-12 0</inkml:trace>
  <inkml:trace contextRef="#ctx0" brushRef="#br0" timeOffset="151754">14023 8537 24575,'16'-19'0,"-12"-13"0,27 13 0,-11-1 0,-1 4 0,-3 1 0,0 11 0,-12-12 0,27 16 0,-11 0 0,15 16 0,8 3 0,-21 1 0,1 11 0,-23-11 0,0 4 0,0 3 0,0 12 0,0 1 0,0 2 0,0-12 0,0-1 0,0 7 0,0-1 0,1-9 0,-2-1 0,-10 2 0,-1-3 0,6-1 0,-18 9 0,9-9 0,11-17 0,-28 17 0,13-23 0,-17 0 0,17 0 0,3 0 0,16-23 0,0 17 0,-16-33 0,12 35 0,-11-27 0,15 27 0,0-28 0,0 28 0,15-11 0,-11-1 0,28 12 0,-28-12 0,11 1 0,1 11 0,-12-12 0,27 16 0,-11 0 0,23 0 0,-6 0 0,6 0 0,-17 8 0,-1 0 0,15-4 0,-8 11 0,2 1 0,-6-14 0,-1 0 0,1 14 0,-1-1 0,8-11 0,-19 12 0,0-16 0,-13 0 0,13 0 0,-16 0 0</inkml:trace>
  <inkml:trace contextRef="#ctx0" brushRef="#br0" timeOffset="152704">14923 9084 24575,'35'0'0,"-3"-6"0,3-4 0,0 1 0,4-1 0,-5 0 0,4-1 0,0 0 0,-3 0 0,0-2 0,-3 1 0,1-1 0,11-1 0,1-1 0,-8 1 0,2-5 0,8 3 0,-43 0 0,11 12 0,-15-11 0</inkml:trace>
  <inkml:trace contextRef="#ctx0" brushRef="#br0" timeOffset="153646">14888 9754 24575,'43'-17'0,"0"-1"0,-14 2 0,1-2 0,1 1 0,3 4 0,1 1 0,2-2 0,7-8 0,1-3 0,-5 5 0,-7 8 0,-1 1 0,17-8 0,-12 6 0,-33 13 0,27-15 0,-27 11 0,12-12 0</inkml:trace>
  <inkml:trace contextRef="#ctx0" brushRef="#br0" timeOffset="155887">16034 8643 24575,'21'33'0,"-1"1"0,1-1 0,-1 0 0,3 6 0,0 0 0,0 1 0,2-1 0,4-1 0,1 0 0,0-1 0,-1 1-310,-1 3 1,-1 1 0,-1-2 0,-3-6 309,1-3 0,-1-3 202,4 6 0,-7-2-202,-16 4 205,12-17-205,-16-35 0,0-8 0,0-6 0,0-3 0,0-3 0,0-1-215,0-7 1,0-1 0,0 0 214,0 8 0,0 1 0,0-2 0,0-10 0,0-1 0,0 5 0,0 3 0,0 3 304,0 2 0,0 2-304,0-13 0,0 43 0,15 19 0,5 25 0,-11-14 0,1 2 331,15 14 1,-2-1-332,-16 2 0,10-17 0,-2-1 0,-15 14 0,0-33 0,0 17 0,15-23 0,-11 0 0,12 0 0,0 0 0,-12 0 0,11 0 0,-15 0 0,16 16 0,-12-12 0,27 27 0,-27-27 0,12 12 0,-16-16 0,0-31 0,0-16 0,7 4 0,2-3 0,-8 5 0,1 0 0,6 5 0,0 2 0,1-1 0,-2 3 0,-3-7 0,4 12 0,-1 3 0,-7 4 0,0-11 0,0 27 0,0-12 0,0 16 0,0 0 0</inkml:trace>
  <inkml:trace contextRef="#ctx0" brushRef="#br0" timeOffset="157555">16934 9437 24575,'8'-28'0,"-1"1"0,2-7 0,2 1 0,6 5 0,1 1 0,0 0 0,0 0 0,0-1 0,-1 5 0,2 3 0,-3 4 0,-16 16 0,0 0 0,0-15 0,0 11 0,16 19 0,-12 9 0,10 14 0,3 6 0,-6-7 0,-2 1 0,-3-4 0,0 2 0,1 0 0,10 10 0,-2-2 0,-13-8 0,-1-2 0,8-6 0,-2-5 0,-7-3 0,0-5 0,0-15 0</inkml:trace>
  <inkml:trace contextRef="#ctx0" brushRef="#br0" timeOffset="159505">16828 8149 24575,'17'-19'0,"1"-1"0,-1-6 0,1 5 0,18 17 0,-1-27 0,0 27 0,1-12 0,-17 16 0,-3 0 0,-1 0 0,-11 16 0,28 3 0,-28 17 0,11-12 0,1 3 0,-13 0 0,-2 0 0,7 1 0,0-1 0,-6 7 0,-4-1 0,-14 6 0,8-6 0,-4 1 0,-11-6 0,-5-1 0,2 1 0,-2-1 0,-7-2 0,-1 1 0,-1 0 0,3-2 0,-5 0 0,13-6 0,5-5 0,17-13 0,-11-15 0,15-5 0,0 0 0,0-27 0,15 40 0,-11-40 0,43 43 0,-23-28 0,0 29 0,3 2 0,-1-7 0,-1 1 0,14 7 0,-14 0 0,1 0 0,9 0 0,0 0 0,-15 0 0,11 0 0,-27 0 0,12 0 0</inkml:trace>
  <inkml:trace contextRef="#ctx0" brushRef="#br0" timeOffset="160441">17869 8431 24575,'35'-15'0,"-4"7"0,4-4 0,-3-5 0,2-5 0,2-2 0,0 5 0,9 2 0,1 4 0,0-4-344,-10-2 1,0-4-1,-1 1 1,-1 3 343,4 5 0,-1 3 0,-6 1 111,10-9 1,2 3 0,-27 16 0</inkml:trace>
  <inkml:trace contextRef="#ctx0" brushRef="#br0" timeOffset="161571">17974 8220 24575,'36'15'0,"-12"1"0,3 4 0,7 12 0,2 6 0,-6-4 0,0 3 0,0-2 0,-4-8 0,0-2 0,-3 1 0,5 19 0,-5-7 0,-8-19 0,-15-3 0</inkml:trace>
  <inkml:trace contextRef="#ctx0" brushRef="#br0" timeOffset="163476">18592 8255 24575,'25'31'0,"-1"1"0,1-1 0,-1 8 0,-2 2 0,-1-7 0,-3-12 0,-1-1 0,1 20 0,-1 0 0,1-20 0,0-3 0,0 8 0,-1-1 0,3 11 0,11-1 0,-27 0 0,27 0 0,-11-15 0,-1 11 0,13-27 0,-28-4 0,-4-19 0,-1-12 0,-2-5 0,-12 0 0,-2-2 0,7-6 0,1-3 0,2 9 0,1-3 0,-1 3 0,-2-2 0,3 1 0,4-6 0,4 4 0,-2 6 0,0 4 0,0 11 0,0 0 0,0 5 0,0-1 0,0 12 0,15 4 0,5 35 0,-4-16 0,3 2 0,7 19 0,-1 2 0,-5-13 0,-1 1 0,-1 5 0,-1 0 0,1-8 0,-4-3 0,-10 12 0,11-1 0,-15-31 0,0-8 0,0-17 0,0-9 0,0-1 0,0-4 0,0-1 0,0-1 0,0 0 0,0-3-294,0 3 1,0-3 0,0-1 0,0 2 293,0-7 0,0 1 0,0 3 0,0-5 0,0 2 0,0-2 0,0 4 0,0 4 0,0 12 0,0 3 0,0 4 0,0 4 0,0 16 0</inkml:trace>
  <inkml:trace contextRef="#ctx0" brushRef="#br0" timeOffset="165739">19597 8502 24575,'20'0'0,"11"0"0,-11-16 0,15 12 0,-15-11 0,11 15 0,-11 0 0,-1 15 0,12-11 0,-27 28 0,12-28 0,-16 27 0,0-11 0,0-1 0,0 12 0,0-27 0,0 28 0,0-13 0,-16 17 0,8-11 0,-3 1 0,-5-6 0,-3-1 0,-7 6 0,1 1 0,6 0 0,-2-1 0,-16-1 0,0-1 0,16-4 0,1-1 0,-17 3 0,-1-3 0,-1 2 0,4-1 0,19-3 0,16-16 0,0-16 0,0-3 0,0-24 0,0 21 0,0-17 0,16 35 0,-12-27 0,27 27 0,-27-12 0,12 0 0,-1 12 0,5-11 0,8 13 0,3 4 0,10-2 0,-11 0 0,-1 0 0,6 0 0,0 0 0,-15 0 0,-4 0 0,-16 0 0,0 0 0</inkml:trace>
  <inkml:trace contextRef="#ctx0" brushRef="#br0" timeOffset="166560">19191 7743 24575,'0'0'0</inkml:trace>
  <inkml:trace contextRef="#ctx0" brushRef="#br0" timeOffset="168290">19191 7532 24575,'32'-18'0,"-1"-1"0,1 1 0,11 0 0,-4 1 0,-4-15 0,0 28 0,-15-11 0,11 15 0,-11 0 0,0 0 0,19 15 0,-33 21 0,13-3 0,1 4 0,-17 7 0,-2 2 0,7 0 0,-1-1 0,-6-8 0,-2-4 0,1 2 0,0-3 0,-15-13 0,-13 17 0,3-14 0,-3-1 0,5-10 0,-1-1 0,-2 2 0,1 0 0,-10 3 0,16-11 0,3 12 0,16-32 0,0 12 0,0-11 0,0-9 0,0 18 0,0-17 0,0 23 0,16 0 0,-13 0 0,13 0 0,0 0 0,19 0 0,4 0 0,-10 0 0,1 0 0,-2 0 0,-3 0 0,6 0 0,1 0 0,-17 0 0,-11 0 0,28 0 0,-28 0 0,11 0 0,-15 0 0</inkml:trace>
  <inkml:trace contextRef="#ctx0" brushRef="#br0" timeOffset="180122">23707 5856 24575,'-20'-23'0,"5"17"0,15-18 0,0 9 0,-16 11 0,-4-28 0,-15 13 0,16-1 0,3 4 0,16 16 0,0 0 0,0 0 0</inkml:trace>
  <inkml:trace contextRef="#ctx0" brushRef="#br0" timeOffset="183438">23566 5733 24575,'0'19'0,"0"-3"0,0-16 0,0-16 0,0 12 0,0-27 0,0-4 0,0 11 0,0-7 0,0 46 0,0 5 0,0 0 0,0-5 0,0-15 0,0 0 0,0 16 0,0-12 0,0 12 0,0-16 0,0 0 0,0-16 0,0 12 0,0-12 0,0 32 0,0 4 0,0-1 0,0-3 0,0-16 0,16 0 0,-13 0 0,13-16 0,-16 12 0,0-11 0,0 15 0,0 0 0,0 15 0,0-42 0,0 19 0,0-16 0,0-3 0,0 7 0,-16-11 0,13 27 0,-13 4 0,16 20 0,0 15 0,0 0 0,0 1 0,0-17 0,0-3 0,0-16 0,0 0 0,0-16 0,0 12 0,0-11 0,0 15 0,0 0 0,0 0 0</inkml:trace>
  <inkml:trace contextRef="#ctx0" brushRef="#br0" timeOffset="186022">23566 5768 24575,'19'0'0,"-3"0"0,-16 0 0,0 0 0,16 0 0,-12 0 0,11 0 0,-15 0 0,0-16 0,0 12 0,0-11 0,0 15 0,-15 15 0,11-11 0,-12 12 0,16-16 0,0-16 0,0 12 0,0-11 0,0 30 0,0-11 0,0 12 0,0-16 0,0 0 0,0 0 0</inkml:trace>
  <inkml:trace contextRef="#ctx0" brushRef="#br0" timeOffset="192487">23672 5697 24575,'0'-19'0,"0"3"0,-16 16 0,12 0 0,-12 0 0,1 16 0,11-12 0,-12 11 0,16-15 0,0 0 0</inkml:trace>
  <inkml:trace contextRef="#ctx0" brushRef="#br0" timeOffset="206467">21238 5168 24575,'35'0'0,"0"0"0,0 0 0,1 0 0,-1 0 0,-15 0 0,-5 0 0,1 0 0,-12 0 0,27 0 0,-27 0 0,12 0 0,-1 16 0,-11-12 0,12 11 0,0-15 0,-12 0 0,11 0 0,-15 0 0,0 0 0,16 0 0,27 16 0,-16-14 0,3 0 0,9 6 0,0 0 0,-11-8 0,-1 0 0,7 7 0,-1 1 0,6-4 0,-4 12 0,-3-16 0,-28 0 0,27 0 0,-11 0 0,15 16 0,0-12 0,0 11 0,-9-6 0,-1-2 0,15-3 0,-15 4 0,1 0 0,9-8 0,0 0 0,0 0 0,-15 0 0,-4 0 0,-1 0 0,5 0 0,5 0 0,1 0 0,-3 0 0,9 0 0,-17 0 0,21 0 0,-13 15 0,24-11 0,-19 12 0,9-16 0,-10 0 0,-11 0 0,15 16 0,-7-13 0,11 13 0,-19-16 0,-16 0 0,16 0 0,-13 0 0,29 0 0,-28 0 0,11 0 0,1 0 0,4 0 0,15 16 0,0-12 0,1 11 0,-17-15 0,13 0 0,-13 0 0,16 0 0,-15 0 0,11 16 0,-27-12 0,43 12 0,-39-16 0,39 0 0,-43 0 0,27 15 0,-11-11 0,15 12 0,-15-16 0,11 0 0,-27 0 0,12 0 0,0 16 0,3-12 0,1 11 0,11-15 0,-27 0 0,12 0 0,15 16 0,-7-12 0,12 11 0,2 1 0,3-12 0,-10 4 0,-3 0 0,-8-8 0,11 0 0,4 0 0,0-1 0,1 2 0,-7 6 0,1 1 0,12-6 0,-2 0 0,-1 14 0,-6-16 0,1 0 0,5 16 0,-14-7 0,1 1 0,0 0 0,-1 0 0,14 6 0,-4-1 0,-3-11 0,-13 12 0,5-14 0,3-4 0,1 1 0,-1 2 0,12 15 0,-8-16 0,1 4 0,-1 21 0,1 4 0,13-16 0,2 0 0,-19 5 0,0 3 0,-2-1 0,9-1 0,-3-3 0,3 4 0,0 11 0,-15-27 0,11 27 0,-27-27 0,28 12 0,-28-16 0,11 0 0,1 0 0,-12 15 0,27-11 0,-27 12 0,27 0 0,0-20 0,-8-1 0</inkml:trace>
  <inkml:trace contextRef="#ctx0" brushRef="#br0" timeOffset="211656">23425 5521 24575,'0'-20'0,"0"5"0,0 15 0,0 0 0,0 15 0,0 5 0,0 15 0,0-15 0,0-4 0,0-16 0,0 0 0</inkml:trace>
  <inkml:trace contextRef="#ctx0" brushRef="#br0" timeOffset="-211523.73">23425 5556 24575,'0'0'0</inkml:trace>
  <inkml:trace contextRef="#ctx0" brushRef="#br0" timeOffset="-200091.73">15540 13635 24575,'0'39'0,"0"0"0,0 0 0,0 3 0,0 1 0,0 2 0,0 2 0,0-4 0,0 2 0,0 1 0,0 1 0,0-1-656,0 3 1,0 1-1,0 0 1,0 1 0,0-2 226,0-1 1,0 1 0,0-1-1,0-2 1,0-2 428,0 0 0,0-3 0,0-1 0,0 0 265,0-1 0,0 1 0,0-1 0,0-4-265,0 11 0,0-2 0,0-5 0,0 1 0,0-1 0,0 4 0,0 0 0,0-4 0,0 2 0,0-2 0,0 3 0,0-1 477,0 2 1,0 0-478,0 0 0,0 0 0,-1-6 0,2 1 0,4-5 0,1 2 0,-1-2 0,-4 5 0,2-1 0,12 6 0,1 0 0,-14 1 0,0-2 0,14-4 0,-1-1 0,-12 7 0,-2-2 0,7-14 0,0-1 1418,-8 7 0,0-1-1418,16 14 260,-14-13 1,0 0-261,13 13 23,-14-14 1,-2 1-24,8 1 0,2 1 0,1 7 0,0 4-337,-4-8 0,0 2 1,1 0 336,3 1 0,2 0 0,-2 0 0,-4-1 0,0 1 0,1 0 0,4 0 0,1-1 0,0-2-102,6 6 1,0 0 101,-6-13 0,0 0 0,-1-2 0,-1 0 0,0-3 0,5 16 0,-15-28 0,0-15 0,0 0 0,0 0 0</inkml:trace>
  <inkml:trace contextRef="#ctx0" brushRef="#br0" timeOffset="-197754.73">13529 15893 24575,'26'-8'0,"-1"0"0,9 6 0,3 0 0,-3-7 0,1-4 0,2 4-833,-2 6 0,1 3 1,2-1 832,2-3 0,3 0 0,1-1 0,-2 2 0,6 2 0,-2 2 0,1-1 0,-8 0 0,1 0 0,0 0 0,0 0 0,0 0 0,1 0 0,0 0 0,-2 0 0,4 0 0,-1 0 0,2 0 0,-6 0 0,2 0 0,0 0 0,-1 0 0,3 0 0,-1 0 0,1 0 0,3 0 0,1 0 0,0 0 0,3 0 0,1 0 0,0 0-418,-10 0 1,0 0 0,1 0-1,1 0 418,6 0 0,1 1 0,2-1 0,1-1-271,-5-1 1,3-1-1,0 0 1,-1-1 0,-2 0 270,2 0 0,-2-1 0,0 0 0,2 0 0,-3 1 0,3 1 0,0-1 0,-2 0 0,-3-1-189,-3-2 0,-2-2 0,-3 0 0,1 3 189,6 3 0,-1 3 0,0-1 255,2-4 1,-2-1 0,-2 1-256,-2 5 0,-2 0 834,8 0 0,-1 0-834,-8 0 0,0 0 1283,8 0 0,0 0-1283,-5 0 0,-1 0 511,-2 0 0,0 0-511,-1 0 0,-1 0 126,2 0 1,1 0-127,0 0 0,2 0 0,9 0 0,0 0 0,-10 0 0,-1 0 0,-5 1 0,0-2 0,3-6 0,-1-1 0,-5 6 0,-1 0 0,0-6 0,1 0 0,6 7 0,-2 2 0,8-1 0,-5 0 0,-4 0 0,-27 0 0,12 0 0</inkml:trace>
  <inkml:trace contextRef="#ctx0" brushRef="#br0" timeOffset="-193157.73">14641 15893 24575,'15'-20'0,"-11"-11"0,28 11 0,-29-15 0,29 0 0,-13-1 0,17 1 0,-11 2 0,1-1 0,-6 12 0,-1 1 0,-1-5 0,-1 1 0,15-6 0,-13 11 0,-2-3 0,1-5 0,8-3 0,-1 0 0,-5 2 0,0 1 0,5-3 0,1 3 0,9-7 0,0 15 0,-15 4 0,-5 1 0,-15 11 0,0-12 0,0 0 0,0 13 0,16-29 0,5 6 0,1 1 0,4-2 0,13-20 0,-39 47 0,0-16 0,0 12 0,0-11 0,15-1 0,-11-4 0,12-15 0,0 15 0,-12-11 0,11 27 0,-15-12 0,0 1 0,0 11 0,0-12 0,16 16 0,-12 0 0,12-16 0,-1 13 0,-11-29 0,12 28 0,0-11 0,3 15 0,16 0 0,1 15 0,-1 5 0,0 15 0,1 0 0,-1 1 0,0-17 0,-15 13 0,11-28 0,-27 11 0,27-15 0,-27 16 0,28-12 0,-28 27 0,27-11 0,-11-1 0,-1-3 0,-3-16 0,-16 0 0,0 16 0,15-12 0,-11 27 0,18-22 0,3 2 0,-13 13 0,0 3 0,13-8 0,1 1 0,-6 13 0,-5 0 0,5 7 0,-3-10 0,-3-2 0,-10-6 0,10-3 0,3 1 0,3 15 0,15-11 0,-16 0 0,-2-1 0,2-3 0,1-4 0,-1 3 0,3 16 0,0-17 0,-1-1 0,-1 19 0,11-17 0,-27 13 0,12-28 0,-1 27 0,-11-11 0,28-1 0,-13 12 0,1-27 0,-5 12 0,-15-16 0,0 0 0,0 0 0</inkml:trace>
  <inkml:trace contextRef="#ctx0" brushRef="#br0" timeOffset="-189041.73">14570 16069 24575,'35'8'0,"1"0"0,-8 1 0,-2 1 0,2-1 0,-5 2 0,-3 20 0,11-27 0,-27 12 0,28 0 0,-28-13 0,27 29 0,-11-13 0,15 17 0,0-17 0,0 13 0,1-28 0,-17 11 0,-3 1 0,0 11 0,3-5 0,1 17 0,11-4 0,-13-16 0,-1 2 0,2 4 0,2 1 0,4 0 0,1-1 0,-4-6 0,-1 1 0,-3 5 0,1 1 0,2-8 0,1-1 0,13 18 0,1 1 0,-17-17 0,-3-3 0,-16-16 0,0 0 0,16 15 0,-12-11 0,11 12 0,1 15 0,3-23 0,-2 15 0,2 1 0,7-13 0,-1-2 0,-2 10 0,9-3 0,-32-16 0,15 16 0,5-12 0,15 27 0,-15-27 0,-5 12 0,-15-16 0,0 0 0,16-16 0,4-4 0,15-15 0,0 0 0,1 0 0,-17-1 0,12 1 0,-27 15 0,12 5 0,0-1 0,-12 12 0,11-27 0,1 11 0,-12 1 0,27-13 0,-27 13 0,12-1 0,0-11 0,-12 11 0,27-15 0,-12 0 0,1-1 0,11 1 0,-11 0 0,3 6 0,5-1 0,3-6 0,1-1 0,-4 4 0,1 0 0,2-3 0,-4 5 0,-7 12 0,-3-4 0,-3-1 0,-10 0 0,12-11 0,0 3 0,-13 13 0,13-17 0,0 17 0,-12-12 0,11 27 0,-15-28 0,0 28 0,0-11 0,0 15 0</inkml:trace>
  <inkml:trace contextRef="#ctx0" brushRef="#br0" timeOffset="-182145.73">5521 16140 24575,'20'-20'0,"-4"4"0,-16 16 0,0 0 0,15-15 0,-11 11 0,12-12 0,-16 16 0,0 0 0,-16 0 0,12 0 0,-11 0 0,30-16 0,9-6 0,3-7 0,-4 2 0,2-4 0,2-1-290,0 6 1,2-1 0,1-1 0,-3-1 289,-2-1 0,-2-2 0,-1 1 0,0 3 0,6 2 0,-1 3 0,-3-3-29,-5-5 0,-3-4 0,0 4 29,2 1 0,-1 1 0,-4-5 0,-1-5 0,-2 2 0,1-9 0,-2 0 0,0-4 0,-2 2 0,-7 11 0,0 3 0,0 7 0,0 3 0,0 5 0,0-13 1152,-16 28-1152,-4-27 92,1 27-92,-13-11 0,13 15 0,-16 0 0,-1 0 0,1 0 0,-9 11 0,-2 9 0,14 5 0,-1 5-285,4-10 0,-5 2 0,1 1 0,4 2 285,1 9 0,5 2 0,-1 0 0,0-4 0,1 0 0,0 2 0,-2 4 0,2 2 0,4 1 0,9-2 0,3 0 0,1 1 0,-5 1 0,0 1 0,1 0-176,3-1 0,2 0 0,2-1 176,1-4 0,2-1 0,-2 0 0,-7 10 0,2 0-42,6-2 0,2 0 42,-2 0 0,2 0 0,7 3 0,0-2 0,-6-6 0,0-1 0,4 10 0,3-4 1103,7-2-1103,-14-3 0,0-1 557,13 2-557,-13-6 0,-4 1 92,2 5-92,0-14 0,0 1 0,0 9 0,0 0 0,0-15 0,0 11 0,0-27 0,0 12 0,16-16 0,-12 0 0,27 0 0,5 0 0,-10 0 0,3 0 0,13 0 0,2 0 0,-7 1 0,0-2 0,11-7 0,-2 0 0,-16 7 0,-3-2 0,16-12 0,-11 15 0,-28 0 0,11 0 0</inkml:trace>
  <inkml:trace contextRef="#ctx0" brushRef="#br0" timeOffset="-180876.73">6386 17039 24575,'7'-35'0,"1"0"0,1 8 0,2-1 0,4-9 0,3-4 0,0 5 0,1 11 0,1-1 0,-2-10 0,0-6 0,-3 6 0,5-3 0,-11 5 0,-3 2 0,-6 8 0,0-23 0,0 43 0,0 4 0,0 67 0,-7-37 0,-1 2 0,5 10 0,3 5 0,-1-2 0,-7 2 0,0 0 0,7-13 0,1 2 0,1 0 0,-1 4 0,0 1 0,0-5 0,0-4 0,0-1 0,0 21 0,0-6 0,0-23 0,0 25 0,0-29 0,0 1 0,0-5 0,0 1 0,0-12 0,0 12 0</inkml:trace>
  <inkml:trace contextRef="#ctx0" brushRef="#br0" timeOffset="-179937.73">7038 16210 24575,'47'0'0,"0"0"0,0 0 0,1-4 0,0-3 0,-3 2 0,-6 4 0,-3 1 0,-1-2 0,10-7 0,-4 2 0,-13 6 0,-5 2 0,-3-1 0,-4 0 0</inkml:trace>
  <inkml:trace contextRef="#ctx0" brushRef="#br0" timeOffset="-179030.73">7250 16651 24575,'45'0'0,"0"0"0,-2 0 0,0 0 0,1 0 0,-1 0 0,-5 0 0,-2 0 0,-8 0 0,-1 0 0,20 0 0,-43 0 0,12 0 0,-16 0 0</inkml:trace>
  <inkml:trace contextRef="#ctx0" brushRef="#br0" timeOffset="-176690.73">8255 15752 24575,'0'25'0,"0"0"0,0 7 0,0 3 0,0 0 0,0 13 0,0 2-474,0-5 0,0 2 1,0-1 473,0-9 0,0-2 0,0-2 0,0 5 0,0-1 141,0-2 1,0 2 0,0-3-142,0-4 0,0 0 122,0 16 1,0 3-123,0-15 0,0 1 0,0-3 0,0 0 0,0-1 0,0 13 0,0-5 0,0-20 180,0 12 1,0-27-1,0 12 1</inkml:trace>
  <inkml:trace contextRef="#ctx0" brushRef="#br0" timeOffset="-174958.73">8926 15787 24575,'7'33'0,"1"0"0,5 3 0,2 3 0,-4-1 0,1 4 0,2-1-871,5 1 1,2-1 0,-2 2 870,-8-7 0,-2 2 0,0 0 0,1-1 0,6 6 0,2 0 0,-1-2 275,-5-1 1,-1-2 0,1-2-276,6 1 0,-1-4 215,-7-6 1,0-3-216,21 12 0,-27-32 0,12-24 0,-14-10 0,-4-11 0,2 2 0,0-10 0,0-4 0,0 2 0,0 4-88,0-2 1,0 4 0,0-4 87,0 3 0,0-6 0,0 0 0,0 3 0,0 9 0,0 2 0,0 6 1,0 4 1,0 5-2,0 3 0,0 4 0,0 16 0,31 32 0,-11-7 0,0 5 0,-2 2 0,0 5 0,0-1 218,0 0 1,0 0 0,-3 2-219,-1 10 0,-2 2 0,-2-3 0,0 2 0,-1-2 0,1 3 0,-4-6 0,-6-8 0,0-21 0,0-15 0,16-31 0,-11 1 0,-2-9 0,0-7 0,1 0 0,0 3 0,4 0 0,1 1 0,1 0 0,-1-5-347,-4 6 0,0-3 0,0-2 0,0-1 0,0 0 0,0 1 1,0 3 346,1-5 0,1 1 0,0 1 0,1 2 0,-1 2 0,2-1 0,0 3 0,0 1 0,-1 0 0,-1-10 0,-1 2 0,1 8 0,9-4 0,-16 27 0,0 0 0,0 12 0,0-11 0</inkml:trace>
  <inkml:trace contextRef="#ctx0" brushRef="#br0" timeOffset="-173468.73">9860 16686 24575,'8'-25'0,"0"-1"0,2-1 0,0 0 0,-1 0 0,1-1 0,6-10 0,0 1 0,3-4 0,1-2 0,-4 27 0,-16 32 0,-16 27 0,13-9 0,2 5 0,-7 9 0,0 2 0,7-6 0,2 2 0,-1-12 0,0 1 0,0-2 0,0-3 0,0-2 0,0 0 0,0-5 0,0-7 0,0-16 0,0 0 0,0 0 0</inkml:trace>
  <inkml:trace contextRef="#ctx0" brushRef="#br0" timeOffset="-171968.73">10160 15205 24575,'0'40'0,"0"1"0,0-1 0,0 2 0,0 2 0,0 3 0,0 3 0,0-6 0,0 3 0,0 3 0,0 0 0,0 1 0,0 0-469,0-3 1,0 1 0,0 1 0,0-1 0,0 1 0,0 0 0,0-1-1,0 0 1,0 0 0,-1 1 0,1-1 0,0-1 0,0 0 0,1-2 148,1 3 0,0-2 1,1 0-1,0-1 0,0 0 1,0-2 786,0 3 1,1 1 0,0-2 0,0-3-1,1-4-467,1 2 0,0-5 0,1-3 668,2 4 0,-2-7-668,-7-15 0,0-15 0,0 0 0</inkml:trace>
  <inkml:trace contextRef="#ctx0" brushRef="#br0" timeOffset="-170506.73">10901 16316 24575,'38'0'0,"1"0"0,-1 0 0,0 0 0,5 0 0,-1 0 0,-3 0 0,3 0 0,-6 0 0,-1 0 0,-3 0 0,-29 0 0,13 0 0</inkml:trace>
  <inkml:trace contextRef="#ctx0" brushRef="#br0" timeOffset="-169467.73">11078 16069 24575,'-5'40'0,"0"0"0,0 1 0,0-1 0,1 1 0,0 2 0,0-2 0,0-2 0,-1 1 0,-1-4 0,2 0 0,2 13 0,0-4 0,-7-17 0,2-5 0,7-3 0,0-5 0,0-15 0,0 0 0</inkml:trace>
  <inkml:trace contextRef="#ctx0" brushRef="#br0" timeOffset="-168128.73">11730 15716 24575,'0'40'0,"0"1"0,0-1 0,0 0 0,-3 3 0,-1 1 0,-1-1 0,2-1 0,1 7 0,1-1 0,0 0-781,-3-7 0,0 0 0,-1 1 0,2-1 781,2-1 0,1 1 0,1-1 0,-1-2 0,0 4 0,0-2 0,0-1 328,0 3 0,0-1 1,0-6-329,0 4 512,0 8-512,0-43 0,0 12 0,0-16 0</inkml:trace>
  <inkml:trace contextRef="#ctx0" brushRef="#br0" timeOffset="-166535.73">12083 15998 24575,'7'44'0,"0"0"0,0 0 0,0 0 0,0 0 0,4-3 0,1-2 0,1 1 0,-1-1 0,-1 0 0,0 8 0,-2 1 0,0-2 0,3-3 0,8 2 0,1-4 0,-3-1 0,-7 6 0,-2-6 0,6-5 0,-15-4 0,16-27 0,-12 12 0,3-52 0,2-22 0,-1 17 0,-1-4-376,-5 4 1,-1-6-1,-1 0 1,1 1 375,4-3 0,0 2 0,1 0 0,-1 2 0,1 0 0,-1 2-22,-4 7 1,-1 0-1,2 2 22,7-11 0,-2 4 0,-6 12 0,-2 3 0,1-9 0,0 19 0,0 63 0,7-12 0,2 5 0,-3 3 0,0 6 0,1 0 103,1-11 0,1 1 0,0-1 0,1 0-103,2 5 0,0 0 0,-1-2 0,-4-2 0,-1 0 0,1-7 66,8 7-66,-15 8 0,0-76 0,0-16 0,0 21 0,0-3 0,0-11 0,0-10 0,0-6 0,0 1 0,0 7 0,0-5 0,0 4 0,0-2-185,0 8 1,0-4 0,0 0 0,0 2 0,0 5 184,0-1 0,0 4 0,0 3 518,-1-5 1,2 3-519,7 7 0,0 4 0,-4 3 0,12-11 0,-16 27 0,0-12 0</inkml:trace>
  <inkml:trace contextRef="#ctx0" brushRef="#br0" timeOffset="-164735.73">12912 16651 24575,'0'-25'0,"0"-1"0,16-13 0,-14 13 0,0 1 0,13-10 0,1 15 0,-12 4 0,27 16 0,-27 0 0,28 0 0,-13 0 0,16 16 0,-15 4 0,-10 3 0,-4 5 0,-5-1 0,-2 1 0,1-1 0,0 0 0,0 7 0,0-1 0,0 6 0,1-5 0,-2-1 0,-15 6 0,7-14 0,-2 1 0,-5 1 0,-3-3 0,-16 0 0,9-1 0,1 1 0,1-5 0,-1-9 0,3 0 0,18 5 0,-27-15 0,27 0 0,-12-15 0,16-5 0,16 1 0,-12 3 0,12 16 0,-1-16 0,-11 12 0,28-11 0,-28 15 0,11 0 0,1 0 0,19 0 0,0 13 0,1 5 0,-7-7 0,1 1 0,9 14 0,-4-1 0,-13-5 0,1-4 0,-23-16 0,0 0 0,0 0 0</inkml:trace>
  <inkml:trace contextRef="#ctx0" brushRef="#br0" timeOffset="-163594.73">13353 15169 24575,'0'41'0,"0"-1"0,0 0 0,0 0 0,0 1 0,0 3 0,0 3 0,0 1 0,0 1 0,0-1 0,0-1 0,0 1 0,0 0 0,0-1 0,0 0 0,0 2 0,0 2-410,0-4 0,0 4 1,0 1-1,0 0 1,0 1-1,0-3 0,0-1 1,0-4-247,0 6 1,-1-3-1,1-3 1,0 0 0,1 0 528,1-2 0,0 1 1,1-1-1,1 0 1,1-1 528,0 0 0,2 1 0,0-1 0,1-1 0,0-1-402,1 4 0,1-2 0,0-1 0,0 1 0,-1-1 0,1 0 0,-1-1 0,-2-6 0,2 3 0,-2-3 578,2 3 0,-2-4-578,-3-7 0,11 17 0,-15-27 819,0-16 0,0 0 0,0 0 0</inkml:trace>
  <inkml:trace contextRef="#ctx0" brushRef="#br0" timeOffset="-161306.73">17833 15646 24575,'-27'-10'0,"-1"0"0,1 1 0,3 2 0,5 7 0,-13 0 0,29 0 0,-13 0 0,16-15 0,0 11 0,0-43 0,-16 23 0,8-1 0,-3-1 0,-13 7 0,-3 3 0,-13-4 0,5 5 0,19-1 0,16 28 0,0-24 0,26 36 0,11 15 0,-7-18 0,3 1-276,0 5 0,3 3 1,1-1 275,-3-5 0,1-2 0,-2 3 0,-2 3 0,-1 2 0,-1-2 0,8 1 0,0 1 0,-7-2 0,-1 2 0,-5-6 0,-1 0 0,8 7 0,-15-31 0,-12 16 0,12-12 827,-16 11-827,-16-15 0,-4 0 0,-10 7 0,-6 2 0,0-8 0,-3 2 0,5 6 0,-1 4 0,-1-4 0,0-6 0,0-3 0,2 1 0,-5 7 0,3 0 0,0-7 0,6-2 0,10 1 0,4 15 0,16-11 0,0 12 0,0-16 0</inkml:trace>
  <inkml:trace contextRef="#ctx0" brushRef="#br0" timeOffset="-158463.73">15311 13670 24575,'0'47'0,"0"0"0,0 0 0,0 0 0,0 0 0,0 0 0,0-8 0,0 1 0,0 0 0,0-2-286,0 4 1,0-2 0,0 0 285,0 1 0,0 0 0,0-4 140,0-4 1,0-3-141,2-3 0,-4-3 142,-14-5-142,12-3 0,-11-32 0,15-3 0,4-15 0,2-11 0,-1 2 0,-3 0 0,0-2-114,6 4 1,4-6 0,-1 1-1,-3 4 114,-5-7 0,0 4 0,8 1 0,2 1 0,-4 9 0,-3 2 0,-2-7 0,3 13 0,2 1 0,7-11 0,-15 12 0,2-3 443,11 1 1,3-2-444,-7-8 0,0 1 0,9-4 0,-3 7 0,-16 48 0,-2 7 0,4 5 0,9 4 0,7 5 0,0 0 0,0 5 0,1 1 0,3 1-269,-1-5 1,2 2 0,0-1 0,0-3 268,1 2 0,0-3 0,-2-1 0,-4-5 0,-1-1 0,-1-2 0,3 1 0,-2-5 0,2-3 0,-3-5 0,-16-15 0</inkml:trace>
  <inkml:trace contextRef="#ctx0" brushRef="#br0" timeOffset="-156484.73">18592 15893 24575,'33'33'0,"0"0"0,1 1 0,-1-1 0,-3-4 0,-3-2 0,2 3 0,1 3 0,2 4 0,-1-2 0,-6-7 0,-6-7 0,-3-2 0,2 7 0,-5-5 0,-9-17 0,12-4 0,-16-36 0,0 3 0,0-4 0,0 3 0,0-2 0,0 0-191,0 0 0,0 0 0,0-2 191,0-7 0,0-2 0,0 2 0,0 7 0,0 2 0,0 0 0,0-10 0,0 2 0,0 0 0,0 6 0,0 14 0,0-7 0,16 31 0,8 19 0,3 9 0,-6-8 0,1 3 0,1 7 0,0 6 0,-3 0 0,-1 10 0,-2-2 0,1-7 0,-1 1 286,-8 5 1,2-4-287,5-18 0,-1-3 0,-11 17 0,12-19 0,-1-16 0,-11 0 0,12 0 0,-6-38 0,-4-18 0,0 23 0,0 1 0,1-5-437,1-7 0,1-5 1,0-2-1,0 3 437,0 7 0,0 1 0,0 0 0,0 0 0,-1-2 0,0 0 0,1 0 0,1 4 0,4-2 0,0 4 0,1 0 0,-3 2 0,1 1 0,-1 6 0,16-8 0,-13 19 0</inkml:trace>
  <inkml:trace contextRef="#ctx0" brushRef="#br0" timeOffset="-155416.73">19950 15963 24575,'5'-34'0,"0"0"0,1 0 0,3-12 0,1-2 0,1 3 0,1-2 0,0 2 0,0 12 0,1 2 0,-2 1 0,-1-7 0,-1 3 0,7-13 0,-16 43 0,0 20 0,0 8 0,0 20 0,0 10 0,0-20 0,0 2 0,0 3 0,0-1 0,0 5 0,0 1 0,0-1 0,0-3-399,0 9 1,0-4 0,0 2 398,0-1 0,0 3 0,0-2 0,0-8 0,0-8 0,0-4 0,-1 8 0,2-3 0,15 3 0,-12 8 0,11-21 0,-15 1 0</inkml:trace>
  <inkml:trace contextRef="#ctx0" brushRef="#br0" timeOffset="-153139.73">15540 12806 24575,'26'31'0,"-1"1"0,-1-1 0,-9-1 0,2 6 0,-2-4 0,4 7 0,-10-12 0,2-3 0,20-4 0,-27 11 0,12-11 0,-16-1 0,7 8 0,2 1 0,-6-2 0,13 17 0,-16-28 0,16-15 0,-12 0 0,11 0 0,-15 0 0,16-15 0,-14-12 0,0-5 0,13 3 0,1-3 0,-12-3 0,-5-3 0,2 1 0,7 0 0,0 0 0,-8-7 0,0 2 0,8 13 0,0 3 0,-7-1 0,2 3 0,12 4 0,-15-11 0,16 27 0,-12 4 0,27 35 0,-27 4 0,12-5 0,-1-1 0,-11 6 0,5-13 0,-2-1 0,-7 11 0,16-17 0,-12-3 0,11-16 0,-15 0 0,0 0 0,16 0 0,1-27 0,1-9 0,1 14 0,2-3 0,1-16 0,1-8 0,-2 6 0,0 11 0,-3 1 0,0-12 0,0 4 0,13 3 0,-27 1 0,12 16 0,-16 3 0,15 16 0,-11 0 0,12 0 0</inkml:trace>
  <inkml:trace contextRef="#ctx0" brushRef="#br0" timeOffset="-150507.73">16175 13159 24575,'20'15'0,"11"13"0,-21 5 0,0 2 0,7-9 0,1-1 0,-7 8 0,-2 1 0,0-8 0,-3-1 0,-6 14 0,0-4 0,0-19 0,0-16 0,0 16 0,0-12 0,0 27 0,0-27 0,-12 19 0,-7 1 0,-5-16 0,-11 23 0,4-15 0,11-12 0,-5 11 0,-1 1 0,3-12 0,-24 12 0,43-16 0,-12 0 0,16 0 0,0 0 0,0-16 0,0-4 0,0 1 0,0 3 0,0 0 0,0 13 0,16-29 0,-12 13 0,27-1 0,-27 4 0,12 16 0,-16 0 0,15 0 0,-11 0 0,43 0 0,-8 0 0,-12 0 0,1 0 0,0-1 0,-5 2 0,-3 15 0,11-12 0,-27 12 0,12-16 0,-16 0 0,0 0 0,23 0 0,-1 0-820,21 0 1,-23 0 0,-5 0 0</inkml:trace>
  <inkml:trace contextRef="#ctx0" brushRef="#br0" timeOffset="-133384.73">14323 13776 24575,'0'0'0</inkml:trace>
  <inkml:trace contextRef="#ctx0" brushRef="#br0" timeOffset="-132190.73">14164 13988 24575,'0'0'0</inkml:trace>
  <inkml:trace contextRef="#ctx0" brushRef="#br0" timeOffset="-118239.73">13847 13917 24575,'19'0'0,"-3"16"0,0-12 0,-12 11 0,27-15 0,-11 16 0,15-12 0,-1 12 0,-1-1 0,-6-11 0,13 5 0,-2-2 0,-14-7 0,0 7 0,3 2 0,16-5 0,-16 4 0,-1-1 0,5-7 0,1 0 0,-32 0 0,15 16 0,5-12 0,15 27 0,-15-27 0,11 12 0,-27-16 0,43 15 0,-23-11 0,11 12 0,-4-16 0,5 16 0,-10-15 0,2 2 0,16 20 0,-1 1 0,0-16 0,-8 9 0,-7-3 0,-25-14 0,29 0 0,-13 0 0,17 23 0,-1-17 0,-15 33 0,11-35 0,-27 12 0,27-16 0,-27 16 0,27-12 0,-27 11 0,12-15 0,-16 0 0,16 0 0,19 32 0,-5-21 0,3 1 0,3 13 0,0 1 0,4-8 0,-1-1 0,-3 9 0,-2-1 0,-6-14 0,-1 2 0,-1 20 0,-1-3 0,2-27 0,-3 1 0,-12 20 0,0 0 0,19-21 0,-15 13 0,3-16 0,6 6 0,1 4 0,13 9 0,-14-9 0,1 0 0,1 7 0,-3-3 0,0-10 0,2 12 0,-5 0 0,-17-12 0,27 11 0,-27-15 0,27 0 0,-27 0 0,28 16 0,-13-12 0,16 27 0,-10-21 0,1 0 0,1 7 0,1 1 0,11-1 0,1 1 0,-3 7 0,-2 1 0,-3-6 0,-1-1 0,2 7 0,1-1 0,-6-7 0,2-1 0,-2-1 0,3 4 0,1 0 0,0-1 0,2 1 0,-2-1 0,-3 1 0,-4-2 0,15 9 0,-9-11 0,-15-16 0,6 6 0,7 3 0,15 8 0,2 2 0,-7-1 0,0 3 0,6 5 0,-8-1 0,-17-6 0,2-2 0,3-2 0,-2-6 0,1 1 0,4 6 0,2 2 0,0-1 0,12 3 0,-1 0 0,-5 6 0,-2-1 0,-6-16 0,-5 1 0,-3 21 0,11-27 0,-11 12 0,15 0 0,-15-12 0,11 27 0,-11-27 0,15 27 0,-16-27 0,24 8 0,8 8 0,-14-1 0,0 5 0,3-1-551,2-3 0,3-1 0,2 0 1,-1 2 550,-8-4 0,0 2 0,0-1 0,-2 0 0,-1 0 0,9 5 0,-2-1 0,-1-1-84,-3-3 0,-1-1 0,-2-1 84,2 4 0,-4 0 0,-4-3 0,-3 1 0,0 3 0,-1-3 0,11-12 0,-17 17 362,-9-46 0,-4-8 0,-6 17 1,0-14-1,0 1 0</inkml:trace>
  <inkml:trace contextRef="#ctx0" brushRef="#br0" timeOffset="-107088.73">15611 14676 24575,'0'19'0,"0"13"0,0-29 0,0 13 0,0 0 0,0-12 0,0 11 0,0-30 0,0 11 0,0-28 0,0 29 0,0-13 0,-16 16 0,-4 0 0,-15 0 0,0 0 0,0 0 0,15 0 0,4 0 0,16 16 0,0-13 0,0 13 0,0 0 0,0-12 0,0 11 0,0-15 0,16 0 0,-12 0 0,12 0 0,-16 0 0,0-15 0,0-5 0,0 1 0,0 3 0,0 16 0,0 16 0,0-13 0,0 29 0,0-13 0,15 1 0,-11-4 0,12-16 0,-16-16 0,0-19 0,0-4 0,0 12 0,0 3 0,0 4 0,0 20 0,0 35 0,0-11 0,0 23 0,0-43 0,0 27 0,0-27 0,0 12 0,0-48 0,0 9 0,0-3 0,0 1 0,0 5 0,0 20 0,0 36 0,0-13 0,0 8 0,0-46 0,0-5 0</inkml:trace>
  <inkml:trace contextRef="#ctx0" brushRef="#br0" timeOffset="-103335.73">16616 15787 24575,'0'33'0,"0"0"0,-1-4 0,2 1 0,5 14 0,4-2 0,-1-13 0,1-3 0,0 2 0,0-5 0,6-3 0,-1-4 0,-11-16 0,12 0 0,-16-32 0,0 9 0,0-9 0,0-3 0,0 7 0,0 1 0,0-1 0,0 1 0,0-8 0,0 4 0,0 27 0,0-12 0,-16 16 0,12 0 0,-11-16 0,15 12 0,-16-11 0,12 15 0,-12 15 0,16-11 0,0 28 0,0-13 0,16 1 0,-12-4 0,12-32 0,-16 12 0,0-27 0,0 27 0,-16-12 0,12 16 0,-12 0 0,16 16 0,0 3 0,0 17 0,0-11 0,0 1 0,0 13 0,0-4 0,16-4 0,-12-11 0,12 0 0,-1-5 0,-11-15 0,12 0 0,-16-15 0,0-21 0,1 10 0,-2-3 0,-6 2 0,-2 0 0,0-1 0,-1 5 0,-10 3 0,-11 4 0,27 16 0,-12 0 0,16 0 0,0 0 0,-16 0 0,-3-15 0,-16 11 0,-1-12 0,1 16 0,15 16 0,9 16 0,7 2 0,19-2 0,-14 8 0,2-2 0,29-18 0,-28-1 0,11-3 0,-15-16 0,0 0 0,0-16 0,0 12 0,0-11 0,0-1 0,0 12 0,0-12 0,0 16 0,0 0 0,16-15 0,-12 11 0,12-27 0,-16 11 0,0-15 0,0 15 0,0 4 0,-16 16 0,12 16 0,-12 4 0,16 15 0,0-15 0,0 11 0,16-27 0,-12 27 0,12-27 0,-16 12 0,15-16 0,-11-16 0,12-19 0,-16-4 0,0 3 0,0 21 0</inkml:trace>
  <inkml:trace contextRef="#ctx0" brushRef="#br0" timeOffset="-102189.73">15399 14711 24575,'0'19'0,"0"13"-820,0-44 1,0 24 0,0-28 0</inkml:trace>
  <inkml:trace contextRef="#ctx0" brushRef="#br0" timeOffset="-98395.73">15646 14746 24575,'0'35'0,"0"1"0,0-1 0,0-15 0,16 11 0,-12-27 0,11 27 0,-15-43 0,-15-7 0,11-20 0,-12 3 0,0 5 0,12 11 0,-11 1 0,15 3 0,0 16 0,0 16 0,0 3 0,0 1 0,0 11 0,15-27 0,-11 12 0,12-32 0,-16-19 0,0-4 0,-16 4 0,12 19 0,-11 16 0,15 16 0,0 19 0,0-1 0,0 2 0,0-6 0,0-1 0,-2 6 0,4-3 0,13 3 0,-11-31 0,12-8 0,-14-18 0,-4-7 0,2-10 0,-7 5 0,-2 1 0,5 10 0,-11-9 0,15 32 0,0 0 0,0 16 0,0-12 0,0 27 0,0-27 0,-16 12 0,-19-16 0,11 0 0,-7 0 0,31 0 0,0 16 0,0-12 0,0 11 0,0-30 0,0 11 0,0-28 0,0 28 0,0-11 0,0 30 0,0 5 0,0 0 0,0-5-820,0-15 1,0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D3C603-3B65-4AB7-82D6-2288B2E2AD50}" type="datetimeFigureOut">
              <a:rPr lang="en-US" smtClean="0"/>
              <a:pPr/>
              <a:t>9/7/23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C6714-DB55-4642-89AE-3D1E79A974A4}" type="slidenum">
              <a:rPr lang="en-US" smtClean="0"/>
              <a:pPr/>
              <a:t>‹#›</a:t>
            </a:fld>
            <a:endParaRPr lang="en-US"/>
          </a:p>
        </p:txBody>
      </p:sp>
    </p:spTree>
    <p:extLst>
      <p:ext uri="{BB962C8B-B14F-4D97-AF65-F5344CB8AC3E}">
        <p14:creationId xmlns:p14="http://schemas.microsoft.com/office/powerpoint/2010/main" val="355404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a:t>
            </a:r>
          </a:p>
        </p:txBody>
      </p:sp>
      <p:sp>
        <p:nvSpPr>
          <p:cNvPr id="4" name="Slide Number Placeholder 3"/>
          <p:cNvSpPr>
            <a:spLocks noGrp="1"/>
          </p:cNvSpPr>
          <p:nvPr>
            <p:ph type="sldNum" sz="quarter" idx="5"/>
          </p:nvPr>
        </p:nvSpPr>
        <p:spPr/>
        <p:txBody>
          <a:bodyPr/>
          <a:lstStyle/>
          <a:p>
            <a:fld id="{E49C6714-DB55-4642-89AE-3D1E79A974A4}" type="slidenum">
              <a:rPr lang="en-US" smtClean="0"/>
              <a:pPr/>
              <a:t>24</a:t>
            </a:fld>
            <a:endParaRPr lang="en-US"/>
          </a:p>
        </p:txBody>
      </p:sp>
    </p:spTree>
    <p:extLst>
      <p:ext uri="{BB962C8B-B14F-4D97-AF65-F5344CB8AC3E}">
        <p14:creationId xmlns:p14="http://schemas.microsoft.com/office/powerpoint/2010/main" val="2539050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E49C6714-DB55-4642-89AE-3D1E79A974A4}" type="slidenum">
              <a:rPr lang="en-US" smtClean="0"/>
              <a:pPr/>
              <a:t>38</a:t>
            </a:fld>
            <a:endParaRPr lang="en-US"/>
          </a:p>
        </p:txBody>
      </p:sp>
    </p:spTree>
    <p:extLst>
      <p:ext uri="{BB962C8B-B14F-4D97-AF65-F5344CB8AC3E}">
        <p14:creationId xmlns:p14="http://schemas.microsoft.com/office/powerpoint/2010/main" val="2478900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a:t>
            </a:r>
          </a:p>
        </p:txBody>
      </p:sp>
      <p:sp>
        <p:nvSpPr>
          <p:cNvPr id="4" name="Slide Number Placeholder 3"/>
          <p:cNvSpPr>
            <a:spLocks noGrp="1"/>
          </p:cNvSpPr>
          <p:nvPr>
            <p:ph type="sldNum" sz="quarter" idx="5"/>
          </p:nvPr>
        </p:nvSpPr>
        <p:spPr/>
        <p:txBody>
          <a:bodyPr/>
          <a:lstStyle/>
          <a:p>
            <a:fld id="{E49C6714-DB55-4642-89AE-3D1E79A974A4}" type="slidenum">
              <a:rPr lang="en-US" smtClean="0"/>
              <a:pPr/>
              <a:t>25</a:t>
            </a:fld>
            <a:endParaRPr lang="en-US"/>
          </a:p>
        </p:txBody>
      </p:sp>
    </p:spTree>
    <p:extLst>
      <p:ext uri="{BB962C8B-B14F-4D97-AF65-F5344CB8AC3E}">
        <p14:creationId xmlns:p14="http://schemas.microsoft.com/office/powerpoint/2010/main" val="899001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a:t>
            </a:r>
          </a:p>
        </p:txBody>
      </p:sp>
      <p:sp>
        <p:nvSpPr>
          <p:cNvPr id="4" name="Slide Number Placeholder 3"/>
          <p:cNvSpPr>
            <a:spLocks noGrp="1"/>
          </p:cNvSpPr>
          <p:nvPr>
            <p:ph type="sldNum" sz="quarter" idx="5"/>
          </p:nvPr>
        </p:nvSpPr>
        <p:spPr/>
        <p:txBody>
          <a:bodyPr/>
          <a:lstStyle/>
          <a:p>
            <a:fld id="{E49C6714-DB55-4642-89AE-3D1E79A974A4}" type="slidenum">
              <a:rPr lang="en-US" smtClean="0"/>
              <a:pPr/>
              <a:t>26</a:t>
            </a:fld>
            <a:endParaRPr lang="en-US"/>
          </a:p>
        </p:txBody>
      </p:sp>
    </p:spTree>
    <p:extLst>
      <p:ext uri="{BB962C8B-B14F-4D97-AF65-F5344CB8AC3E}">
        <p14:creationId xmlns:p14="http://schemas.microsoft.com/office/powerpoint/2010/main" val="2715988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a:t>
            </a:r>
          </a:p>
        </p:txBody>
      </p:sp>
      <p:sp>
        <p:nvSpPr>
          <p:cNvPr id="4" name="Slide Number Placeholder 3"/>
          <p:cNvSpPr>
            <a:spLocks noGrp="1"/>
          </p:cNvSpPr>
          <p:nvPr>
            <p:ph type="sldNum" sz="quarter" idx="5"/>
          </p:nvPr>
        </p:nvSpPr>
        <p:spPr/>
        <p:txBody>
          <a:bodyPr/>
          <a:lstStyle/>
          <a:p>
            <a:fld id="{E49C6714-DB55-4642-89AE-3D1E79A974A4}" type="slidenum">
              <a:rPr lang="en-US" smtClean="0"/>
              <a:pPr/>
              <a:t>27</a:t>
            </a:fld>
            <a:endParaRPr lang="en-US"/>
          </a:p>
        </p:txBody>
      </p:sp>
    </p:spTree>
    <p:extLst>
      <p:ext uri="{BB962C8B-B14F-4D97-AF65-F5344CB8AC3E}">
        <p14:creationId xmlns:p14="http://schemas.microsoft.com/office/powerpoint/2010/main" val="944557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a:t>
            </a:r>
          </a:p>
        </p:txBody>
      </p:sp>
      <p:sp>
        <p:nvSpPr>
          <p:cNvPr id="4" name="Slide Number Placeholder 3"/>
          <p:cNvSpPr>
            <a:spLocks noGrp="1"/>
          </p:cNvSpPr>
          <p:nvPr>
            <p:ph type="sldNum" sz="quarter" idx="5"/>
          </p:nvPr>
        </p:nvSpPr>
        <p:spPr/>
        <p:txBody>
          <a:bodyPr/>
          <a:lstStyle/>
          <a:p>
            <a:fld id="{E49C6714-DB55-4642-89AE-3D1E79A974A4}" type="slidenum">
              <a:rPr lang="en-US" smtClean="0"/>
              <a:pPr/>
              <a:t>28</a:t>
            </a:fld>
            <a:endParaRPr lang="en-US"/>
          </a:p>
        </p:txBody>
      </p:sp>
    </p:spTree>
    <p:extLst>
      <p:ext uri="{BB962C8B-B14F-4D97-AF65-F5344CB8AC3E}">
        <p14:creationId xmlns:p14="http://schemas.microsoft.com/office/powerpoint/2010/main" val="1596268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PCC describes linear correlation between two sets of points. It is computed by dividing covariance between two sets of points over the product of standard deviation for each of the individual sets. For the case of 1-D points it can be computed using the following equation: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49C6714-DB55-4642-89AE-3D1E79A974A4}" type="slidenum">
              <a:rPr lang="en-US" smtClean="0"/>
              <a:pPr/>
              <a:t>33</a:t>
            </a:fld>
            <a:endParaRPr lang="en-US"/>
          </a:p>
        </p:txBody>
      </p:sp>
    </p:spTree>
    <p:extLst>
      <p:ext uri="{BB962C8B-B14F-4D97-AF65-F5344CB8AC3E}">
        <p14:creationId xmlns:p14="http://schemas.microsoft.com/office/powerpoint/2010/main" val="148276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PCC describes linear correlation between two sets of points. It is computed by dividing covariance between two sets of points over the product of standard deviation for each of the individual sets. For the case of 1-D points it can be computed using the following equation: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SCC describes alignment of the rankings among two sets of points. It allows this score to capture non-linear components of the alignment. Correlation is defined in a similar fashion to PCC, with the only exception of using rankings of the points instead of their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where </a:t>
                </a:r>
                <a14:m>
                  <m:oMath xmlns:m="http://schemas.openxmlformats.org/officeDocument/2006/math">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𝑐𝑜𝑣</m:t>
                    </m:r>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m:t>
                    </m:r>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m:t>
                    </m:r>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𝑌</m:t>
                    </m:r>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a covariance between </a:t>
                </a:r>
                <a14:m>
                  <m:oMath xmlns:m="http://schemas.openxmlformats.org/officeDocument/2006/math">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𝑋</m:t>
                    </m:r>
                  </m:oMath>
                </a14:m>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and </a:t>
                </a:r>
                <a14:m>
                  <m:oMath xmlns:m="http://schemas.openxmlformats.org/officeDocument/2006/math">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𝑌</m:t>
                    </m:r>
                  </m:oMath>
                </a14:m>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𝑅</m:t>
                    </m:r>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m:t>
                    </m:r>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a ranking of the set </a:t>
                </a:r>
                <a14:m>
                  <m:oMath xmlns:m="http://schemas.openxmlformats.org/officeDocument/2006/math">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𝑋</m:t>
                    </m:r>
                  </m:oMath>
                </a14:m>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𝜎</m:t>
                    </m:r>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m:t>
                    </m:r>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the standard deviation of </a:t>
                </a:r>
                <a14:m>
                  <m:oMath xmlns:m="http://schemas.openxmlformats.org/officeDocument/2006/math">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𝑋</m:t>
                    </m:r>
                  </m:oMath>
                </a14:m>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𝑌</m:t>
                    </m:r>
                  </m:oMath>
                </a14:m>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the set of the ground truth values, and </a:t>
                </a:r>
                <a14:m>
                  <m:oMath xmlns:m="http://schemas.openxmlformats.org/officeDocument/2006/math">
                    <m:acc>
                      <m:accPr>
                        <m:chr m:val="̂"/>
                        <m:ctrlP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𝑌</m:t>
                        </m:r>
                      </m:e>
                    </m:acc>
                  </m:oMath>
                </a14:m>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the set of the predicted values.</a:t>
                </a:r>
              </a:p>
              <a:p>
                <a:endParaRPr lang="en-US" dirty="0"/>
              </a:p>
              <a:p>
                <a:endParaRPr lang="en-US" dirty="0"/>
              </a:p>
            </p:txBody>
          </p:sp>
        </mc:Choice>
        <mc:Fallback>
          <p:sp>
            <p:nvSpPr>
              <p:cNvPr id="3" name="Notes Placeholder 2"/>
              <p:cNvSpPr>
                <a:spLocks noGrp="1"/>
              </p:cNvSpPr>
              <p:nvPr>
                <p:ph type="body" idx="1"/>
              </p:nvPr>
            </p:nvSpPr>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PCC describes linear correlation between two sets of points. It is computed by dividing covariance between two sets of points over the product of standard deviation for each of the individual sets. For the case of 1-D points it can be computed using the following equation: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SCC describes alignment of the rankings among two sets of points. It allows this score to capture non-linear components of the alignment. Correlation is defined in a similar fashion to PCC, with the only exception of using rankings of the points instead of their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where </a:t>
                </a:r>
                <a:r>
                  <a:rPr lang="en-US" sz="1800" i="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a:t>𝑐𝑜𝑣(𝑋,𝑌)</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a covariance between </a:t>
                </a:r>
                <a:r>
                  <a:rPr lang="en-US" sz="1800" i="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a:t>𝑋</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and </a:t>
                </a:r>
                <a:r>
                  <a:rPr lang="en-US" sz="1800" i="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a:t>𝑌</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a:t>
                </a:r>
                <a:r>
                  <a:rPr lang="en-US" sz="1800" i="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a:t>𝑅(𝑋)</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a ranking of the set </a:t>
                </a:r>
                <a:r>
                  <a:rPr lang="en-US" sz="1800" i="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a:t>𝑋</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a:t>
                </a:r>
                <a:r>
                  <a:rPr lang="en-US" sz="1800" i="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a:t>𝜎(𝑋)</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the standard deviation of </a:t>
                </a:r>
                <a:r>
                  <a:rPr lang="en-US" sz="1800" i="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a:t>𝑋</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a:t>
                </a:r>
                <a:r>
                  <a:rPr lang="en-US" sz="1800" i="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a:t>𝑌</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the set of the ground truth values, and </a:t>
                </a:r>
                <a:r>
                  <a:rPr lang="en-US" sz="1800" i="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a:t>𝑌 ̂</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the set of the predicted values.</a:t>
                </a:r>
              </a:p>
              <a:p>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E49C6714-DB55-4642-89AE-3D1E79A974A4}" type="slidenum">
              <a:rPr lang="en-US" smtClean="0"/>
              <a:pPr/>
              <a:t>34</a:t>
            </a:fld>
            <a:endParaRPr lang="en-US"/>
          </a:p>
        </p:txBody>
      </p:sp>
    </p:spTree>
    <p:extLst>
      <p:ext uri="{BB962C8B-B14F-4D97-AF65-F5344CB8AC3E}">
        <p14:creationId xmlns:p14="http://schemas.microsoft.com/office/powerpoint/2010/main" val="3859743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Coefficient of determination indicates variance proportion of the variable of interest that is explained by a given regression model.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where </a:t>
                </a:r>
                <a14:m>
                  <m:oMath xmlns:m="http://schemas.openxmlformats.org/officeDocument/2006/math">
                    <m:sSub>
                      <m:sSubPr>
                        <m:ctrlP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𝑆𝑆</m:t>
                        </m:r>
                      </m:e>
                      <m:sub>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𝑟𝑒𝑠</m:t>
                        </m:r>
                      </m:sub>
                    </m:sSub>
                  </m:oMath>
                </a14:m>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a residual variance from the regression model, </a:t>
                </a:r>
                <a14:m>
                  <m:oMath xmlns:m="http://schemas.openxmlformats.org/officeDocument/2006/math">
                    <m:sSub>
                      <m:sSubPr>
                        <m:ctrlP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𝑆𝑆</m:t>
                        </m:r>
                      </m:e>
                      <m:sub>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𝑡𝑜𝑡</m:t>
                        </m:r>
                      </m:sub>
                    </m:sSub>
                  </m:oMath>
                </a14:m>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a total variance, </a:t>
                </a:r>
                <a14:m>
                  <m:oMath xmlns:m="http://schemas.openxmlformats.org/officeDocument/2006/math">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𝑛</m:t>
                    </m:r>
                  </m:oMath>
                </a14:m>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a total number of points in evaluation set, </a:t>
                </a:r>
                <a14:m>
                  <m:oMath xmlns:m="http://schemas.openxmlformats.org/officeDocument/2006/math">
                    <m:sSub>
                      <m:sSubPr>
                        <m:ctrlP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𝑖</m:t>
                        </m:r>
                      </m:sub>
                    </m:sSub>
                  </m:oMath>
                </a14:m>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the true value of the </a:t>
                </a:r>
                <a14:m>
                  <m:oMath xmlns:m="http://schemas.openxmlformats.org/officeDocument/2006/math">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𝑖</m:t>
                    </m:r>
                  </m:oMath>
                </a14:m>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a:t>
                </a:r>
                <a:r>
                  <a:rPr lang="en-US" sz="1800" dirty="0" err="1">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th</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point, </a:t>
                </a:r>
                <a14:m>
                  <m:oMath xmlns:m="http://schemas.openxmlformats.org/officeDocument/2006/math">
                    <m:sSub>
                      <m:sSubPr>
                        <m:ctrlP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𝑖</m:t>
                        </m:r>
                      </m:sub>
                    </m:sSub>
                  </m:oMath>
                </a14:m>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the predicted value of the </a:t>
                </a:r>
                <a14:m>
                  <m:oMath xmlns:m="http://schemas.openxmlformats.org/officeDocument/2006/math">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𝑖</m:t>
                    </m:r>
                  </m:oMath>
                </a14:m>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a:t>
                </a:r>
                <a:r>
                  <a:rPr lang="en-US" sz="1800" dirty="0" err="1">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th</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point, </a:t>
                </a:r>
                <a14:m>
                  <m:oMath xmlns:m="http://schemas.openxmlformats.org/officeDocument/2006/math">
                    <m:acc>
                      <m:accPr>
                        <m:chr m:val="̅"/>
                        <m:ctrlP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𝑦</m:t>
                        </m:r>
                      </m:e>
                    </m:acc>
                  </m:oMath>
                </a14:m>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the mean of the true values in evaluation set. </a:t>
                </a:r>
                <a14:m>
                  <m:oMath xmlns:m="http://schemas.openxmlformats.org/officeDocument/2006/math">
                    <m:sSup>
                      <m:sSupPr>
                        <m:ctrlP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𝑅</m:t>
                        </m:r>
                      </m:e>
                      <m:sup>
                        <m:r>
                          <a:rPr lang="en-US" sz="1800" i="1">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a common metric used for evaluating regression models in general and is frequently used to assess quality of drug response prediction models.</a:t>
                </a:r>
              </a:p>
              <a:p>
                <a:endParaRPr lang="en-US" dirty="0"/>
              </a:p>
            </p:txBody>
          </p:sp>
        </mc:Choice>
        <mc:Fallback>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Coefficient of determination indicates variance proportion of the variable of interest that is explained by a given regression model.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where </a:t>
                </a:r>
                <a:r>
                  <a:rPr lang="en-US" sz="1800" i="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a:t>〖𝑆𝑆〗_𝑟𝑒𝑠</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a residual variance from the regression model, </a:t>
                </a:r>
                <a:r>
                  <a:rPr lang="en-US" sz="1800" i="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a:t>〖𝑆𝑆〗_𝑡𝑜𝑡</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a total variance, </a:t>
                </a:r>
                <a:r>
                  <a:rPr lang="en-US" sz="1800" i="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a:t>𝑛</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a total number of points in evaluation set, </a:t>
                </a:r>
                <a:r>
                  <a:rPr lang="en-US" sz="1800" i="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a:t>𝑦_𝑖</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the true value of the </a:t>
                </a:r>
                <a:r>
                  <a:rPr lang="en-US" sz="1800" i="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a:t>𝑖</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a:t>
                </a:r>
                <a:r>
                  <a:rPr lang="en-US" sz="1800" dirty="0" err="1">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th</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point, </a:t>
                </a:r>
                <a:r>
                  <a:rPr lang="en-US" sz="1800" i="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a:t>𝑓_𝑖</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the predicted value of the </a:t>
                </a:r>
                <a:r>
                  <a:rPr lang="en-US" sz="1800" i="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a:t>𝑖</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a:t>
                </a:r>
                <a:r>
                  <a:rPr lang="en-US" sz="1800" dirty="0" err="1">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th</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point, </a:t>
                </a:r>
                <a:r>
                  <a:rPr lang="en-US" sz="1800" i="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a:t>𝑦 ̅</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the mean of the true values in evaluation set. </a:t>
                </a:r>
                <a:r>
                  <a:rPr lang="en-US" sz="1800" i="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a:t>𝑅^2</a:t>
                </a: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is a common metric used for evaluating regression models in general and is frequently used to assess quality of drug response prediction models.</a:t>
                </a:r>
              </a:p>
              <a:p>
                <a:endParaRPr lang="en-US" dirty="0"/>
              </a:p>
            </p:txBody>
          </p:sp>
        </mc:Fallback>
      </mc:AlternateContent>
      <p:sp>
        <p:nvSpPr>
          <p:cNvPr id="4" name="Slide Number Placeholder 3"/>
          <p:cNvSpPr>
            <a:spLocks noGrp="1"/>
          </p:cNvSpPr>
          <p:nvPr>
            <p:ph type="sldNum" sz="quarter" idx="5"/>
          </p:nvPr>
        </p:nvSpPr>
        <p:spPr/>
        <p:txBody>
          <a:bodyPr/>
          <a:lstStyle/>
          <a:p>
            <a:fld id="{E49C6714-DB55-4642-89AE-3D1E79A974A4}" type="slidenum">
              <a:rPr lang="en-US" smtClean="0"/>
              <a:pPr/>
              <a:t>35</a:t>
            </a:fld>
            <a:endParaRPr lang="en-US"/>
          </a:p>
        </p:txBody>
      </p:sp>
    </p:spTree>
    <p:extLst>
      <p:ext uri="{BB962C8B-B14F-4D97-AF65-F5344CB8AC3E}">
        <p14:creationId xmlns:p14="http://schemas.microsoft.com/office/powerpoint/2010/main" val="2629300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E49C6714-DB55-4642-89AE-3D1E79A974A4}" type="slidenum">
              <a:rPr lang="en-US" smtClean="0"/>
              <a:pPr/>
              <a:t>37</a:t>
            </a:fld>
            <a:endParaRPr lang="en-US"/>
          </a:p>
        </p:txBody>
      </p:sp>
    </p:spTree>
    <p:extLst>
      <p:ext uri="{BB962C8B-B14F-4D97-AF65-F5344CB8AC3E}">
        <p14:creationId xmlns:p14="http://schemas.microsoft.com/office/powerpoint/2010/main" val="3765708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twitter.com/bilgicm" TargetMode="External"/><Relationship Id="rId2" Type="http://schemas.openxmlformats.org/officeDocument/2006/relationships/hyperlink" Target="http://www.cs.iit.edu/~mbilgic"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0"/>
            <a:ext cx="6858000" cy="1524000"/>
          </a:xfrm>
        </p:spPr>
        <p:txBody>
          <a:bodyPr>
            <a:noAutofit/>
          </a:bodyPr>
          <a:lstStyle>
            <a:lvl1pPr>
              <a:defRPr sz="4000" b="1"/>
            </a:lvl1pPr>
          </a:lstStyle>
          <a:p>
            <a:r>
              <a:rPr lang="en-US" dirty="0"/>
              <a:t>Click to edit Master title style</a:t>
            </a:r>
          </a:p>
        </p:txBody>
      </p:sp>
      <p:sp>
        <p:nvSpPr>
          <p:cNvPr id="3" name="Subtitle 2"/>
          <p:cNvSpPr>
            <a:spLocks noGrp="1"/>
          </p:cNvSpPr>
          <p:nvPr>
            <p:ph type="subTitle" idx="1"/>
          </p:nvPr>
        </p:nvSpPr>
        <p:spPr>
          <a:xfrm>
            <a:off x="457200" y="4041648"/>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6" name="Picture 5">
            <a:extLst>
              <a:ext uri="{FF2B5EF4-FFF2-40B4-BE49-F238E27FC236}">
                <a16:creationId xmlns:a16="http://schemas.microsoft.com/office/drawing/2014/main" id="{5C2B869B-E6BC-1BA6-F938-8B4555D3FE3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882" t="40690" b="41598"/>
          <a:stretch/>
        </p:blipFill>
        <p:spPr>
          <a:xfrm>
            <a:off x="152400" y="990600"/>
            <a:ext cx="7315200" cy="1063752"/>
          </a:xfrm>
          <a:prstGeom prst="rect">
            <a:avLst/>
          </a:prstGeom>
        </p:spPr>
      </p:pic>
    </p:spTree>
    <p:extLst>
      <p:ext uri="{BB962C8B-B14F-4D97-AF65-F5344CB8AC3E}">
        <p14:creationId xmlns:p14="http://schemas.microsoft.com/office/powerpoint/2010/main" val="3027237990"/>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Re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562225" y="1433516"/>
            <a:ext cx="4019550" cy="3990975"/>
          </a:xfrm>
          <a:prstGeom prst="rect">
            <a:avLst/>
          </a:prstGeom>
        </p:spPr>
      </p:pic>
    </p:spTree>
    <p:extLst>
      <p:ext uri="{BB962C8B-B14F-4D97-AF65-F5344CB8AC3E}">
        <p14:creationId xmlns:p14="http://schemas.microsoft.com/office/powerpoint/2010/main" val="20857506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7" name="Footer Placeholder 16"/>
          <p:cNvSpPr>
            <a:spLocks noGrp="1"/>
          </p:cNvSpPr>
          <p:nvPr>
            <p:ph type="ftr" sz="quarter" idx="11"/>
          </p:nvPr>
        </p:nvSpPr>
        <p:spPr bwMode="auto">
          <a:xfrm rot="5400000">
            <a:off x="6225444" y="3617978"/>
            <a:ext cx="5334004" cy="384048"/>
          </a:xfrm>
        </p:spPr>
        <p:txBody>
          <a:bodyPr/>
          <a:lstStyle>
            <a:lvl1pPr algn="ctr">
              <a:defRPr sz="525"/>
            </a:lvl1pPr>
          </a:lstStyle>
          <a:p>
            <a:r>
              <a:rPr lang="en-US" dirty="0"/>
              <a:t>CS 583 – Probabilistic Graphical Models – Illinois Institute of Technology</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3" name="Oval 22"/>
          <p:cNvSpPr/>
          <p:nvPr userDrawn="1"/>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31" name="Title 1"/>
          <p:cNvSpPr txBox="1">
            <a:spLocks/>
          </p:cNvSpPr>
          <p:nvPr userDrawn="1"/>
        </p:nvSpPr>
        <p:spPr>
          <a:xfrm>
            <a:off x="2041118" y="462571"/>
            <a:ext cx="6629911" cy="1132184"/>
          </a:xfrm>
          <a:prstGeom prst="rect">
            <a:avLst/>
          </a:prstGeom>
        </p:spPr>
        <p:txBody>
          <a:bodyPr vert="horz" lIns="0" rIns="0" anchor="b">
            <a:normAutofit/>
          </a:bodyPr>
          <a:lstStyle/>
          <a:p>
            <a:pPr algn="l" rtl="0" eaLnBrk="1" latinLnBrk="0" hangingPunct="1">
              <a:lnSpc>
                <a:spcPct val="100000"/>
              </a:lnSpc>
              <a:spcBef>
                <a:spcPct val="0"/>
              </a:spcBef>
              <a:buNone/>
            </a:pPr>
            <a:r>
              <a:rPr kumimoji="0" lang="en-US" sz="1800" b="1" kern="1200" cap="small" baseline="0" dirty="0">
                <a:solidFill>
                  <a:schemeClr val="tx2"/>
                </a:solidFill>
                <a:latin typeface="+mj-lt"/>
                <a:ea typeface="+mj-ea"/>
                <a:cs typeface="+mj-cs"/>
              </a:rPr>
              <a:t>CS 583: Probabilistic Graphical Models</a:t>
            </a:r>
          </a:p>
          <a:p>
            <a:pPr algn="l" rtl="0" eaLnBrk="1" latinLnBrk="0" hangingPunct="1">
              <a:lnSpc>
                <a:spcPct val="100000"/>
              </a:lnSpc>
              <a:spcBef>
                <a:spcPct val="0"/>
              </a:spcBef>
              <a:buNone/>
            </a:pPr>
            <a:endParaRPr kumimoji="0" lang="en-US" sz="1800" b="1" kern="1200" cap="small" baseline="0" dirty="0">
              <a:solidFill>
                <a:schemeClr val="tx2"/>
              </a:solidFill>
              <a:latin typeface="+mj-lt"/>
              <a:ea typeface="+mj-ea"/>
              <a:cs typeface="+mj-cs"/>
            </a:endParaRPr>
          </a:p>
        </p:txBody>
      </p:sp>
      <p:sp>
        <p:nvSpPr>
          <p:cNvPr id="45" name="Text Placeholder 44"/>
          <p:cNvSpPr>
            <a:spLocks noGrp="1"/>
          </p:cNvSpPr>
          <p:nvPr>
            <p:ph type="body" sz="quarter" idx="12" hasCustomPrompt="1"/>
          </p:nvPr>
        </p:nvSpPr>
        <p:spPr>
          <a:xfrm>
            <a:off x="2041119" y="2069896"/>
            <a:ext cx="5463344" cy="1183318"/>
          </a:xfrm>
        </p:spPr>
        <p:txBody>
          <a:bodyPr/>
          <a:lstStyle>
            <a:lvl1pPr marL="0" marR="0" indent="0" algn="l" defTabSz="685800" rtl="0" eaLnBrk="1" fontAlgn="auto" latinLnBrk="0" hangingPunct="1">
              <a:lnSpc>
                <a:spcPct val="100000"/>
              </a:lnSpc>
              <a:spcBef>
                <a:spcPct val="0"/>
              </a:spcBef>
              <a:spcAft>
                <a:spcPts val="0"/>
              </a:spcAft>
              <a:buClrTx/>
              <a:buSzTx/>
              <a:buFontTx/>
              <a:buNone/>
              <a:tabLst/>
              <a:defRPr kumimoji="0" lang="en-US" sz="2100" b="1" i="0" u="none" strike="noStrike" kern="1200" cap="small" spc="0" normalizeH="0" baseline="0" noProof="0">
                <a:ln>
                  <a:noFill/>
                </a:ln>
                <a:solidFill>
                  <a:schemeClr val="tx2"/>
                </a:solidFill>
                <a:effectLst/>
                <a:uLnTx/>
                <a:uFillTx/>
              </a:defRPr>
            </a:lvl1pPr>
          </a:lstStyle>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sz="1800" b="1" i="0" u="none" strike="noStrike" kern="1200" cap="small" spc="0" normalizeH="0" baseline="0" noProof="0" dirty="0">
                <a:ln>
                  <a:noFill/>
                </a:ln>
                <a:solidFill>
                  <a:schemeClr val="tx2"/>
                </a:solidFill>
                <a:effectLst/>
                <a:uLnTx/>
                <a:uFillTx/>
                <a:latin typeface="+mj-lt"/>
                <a:ea typeface="+mj-ea"/>
                <a:cs typeface="+mj-cs"/>
              </a:rPr>
              <a:t>Topic: </a:t>
            </a:r>
          </a:p>
          <a:p>
            <a:pPr marL="0" marR="0" lvl="0" indent="0" algn="l" defTabSz="685800" rtl="0" eaLnBrk="1" fontAlgn="auto" latinLnBrk="0" hangingPunct="1">
              <a:lnSpc>
                <a:spcPct val="100000"/>
              </a:lnSpc>
              <a:spcBef>
                <a:spcPct val="0"/>
              </a:spcBef>
              <a:spcAft>
                <a:spcPts val="0"/>
              </a:spcAft>
              <a:buClrTx/>
              <a:buSzTx/>
              <a:buFontTx/>
              <a:buNone/>
              <a:tabLst/>
              <a:defRPr/>
            </a:pPr>
            <a:r>
              <a:rPr lang="en-US" sz="1800" b="1" cap="small" dirty="0">
                <a:solidFill>
                  <a:schemeClr val="tx2"/>
                </a:solidFill>
                <a:latin typeface="+mj-lt"/>
                <a:ea typeface="+mj-ea"/>
                <a:cs typeface="+mj-cs"/>
              </a:rPr>
              <a:t>Chapter:</a:t>
            </a:r>
            <a:endParaRPr kumimoji="0" lang="en-US" sz="1800" b="1" i="0" u="none" strike="noStrike" kern="1200" cap="small" spc="0" normalizeH="0" baseline="0" noProof="0" dirty="0">
              <a:ln>
                <a:noFill/>
              </a:ln>
              <a:solidFill>
                <a:schemeClr val="tx2"/>
              </a:solidFill>
              <a:effectLst/>
              <a:uLnTx/>
              <a:uFillTx/>
              <a:latin typeface="+mj-lt"/>
              <a:ea typeface="+mj-ea"/>
              <a:cs typeface="+mj-cs"/>
            </a:endParaRPr>
          </a:p>
        </p:txBody>
      </p:sp>
      <p:grpSp>
        <p:nvGrpSpPr>
          <p:cNvPr id="54" name="Group 53"/>
          <p:cNvGrpSpPr/>
          <p:nvPr userDrawn="1"/>
        </p:nvGrpSpPr>
        <p:grpSpPr>
          <a:xfrm>
            <a:off x="2067974" y="5410204"/>
            <a:ext cx="3634836" cy="1066800"/>
            <a:chOff x="4227387" y="4433832"/>
            <a:chExt cx="3634836" cy="1066800"/>
          </a:xfrm>
        </p:grpSpPr>
        <p:sp>
          <p:nvSpPr>
            <p:cNvPr id="30" name="Title 1"/>
            <p:cNvSpPr txBox="1">
              <a:spLocks/>
            </p:cNvSpPr>
            <p:nvPr userDrawn="1"/>
          </p:nvSpPr>
          <p:spPr>
            <a:xfrm>
              <a:off x="4227387" y="4433832"/>
              <a:ext cx="3634836" cy="1066800"/>
            </a:xfrm>
            <a:prstGeom prst="rect">
              <a:avLst/>
            </a:prstGeom>
          </p:spPr>
          <p:txBody>
            <a:bodyPr vert="horz" anchor="b">
              <a:normAutofit fontScale="92500" lnSpcReduction="20000"/>
            </a:bodyPr>
            <a:lstStyle/>
            <a:p>
              <a:pPr>
                <a:lnSpc>
                  <a:spcPct val="170000"/>
                </a:lnSpc>
              </a:pPr>
              <a:r>
                <a:rPr kumimoji="0" lang="en-US" sz="1500" b="1" dirty="0"/>
                <a:t>Mustafa Bilgic</a:t>
              </a:r>
            </a:p>
            <a:p>
              <a:pPr>
                <a:lnSpc>
                  <a:spcPct val="170000"/>
                </a:lnSpc>
              </a:pPr>
              <a:r>
                <a:rPr kumimoji="0" lang="en-US" sz="1500" dirty="0"/>
                <a:t>       </a:t>
              </a:r>
              <a:r>
                <a:rPr kumimoji="0" lang="en-US" sz="1500" dirty="0">
                  <a:hlinkClick r:id="rId2"/>
                </a:rPr>
                <a:t>http://www.cs.iit.edu/~mbilgic</a:t>
              </a:r>
              <a:endParaRPr kumimoji="0" lang="en-US" sz="1500" dirty="0"/>
            </a:p>
            <a:p>
              <a:pPr>
                <a:lnSpc>
                  <a:spcPct val="170000"/>
                </a:lnSpc>
              </a:pPr>
              <a:r>
                <a:rPr kumimoji="0" lang="en-US" sz="1500" dirty="0"/>
                <a:t>       </a:t>
              </a:r>
              <a:r>
                <a:rPr kumimoji="0" lang="en-US" sz="1500" dirty="0">
                  <a:hlinkClick r:id="rId3"/>
                </a:rPr>
                <a:t>https://twitter.com/bilgicm</a:t>
              </a:r>
              <a:endParaRPr kumimoji="0" lang="en-US" sz="1500" dirty="0"/>
            </a:p>
          </p:txBody>
        </p:sp>
        <p:pic>
          <p:nvPicPr>
            <p:cNvPr id="6" name="Picture 5" descr="File:Twitter bird logo 2012.svg - Wikipedia, the free encyclopedia"/>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321012" y="5187464"/>
              <a:ext cx="274320" cy="223007"/>
            </a:xfrm>
            <a:prstGeom prst="rect">
              <a:avLst/>
            </a:prstGeom>
          </p:spPr>
        </p:pic>
        <p:pic>
          <p:nvPicPr>
            <p:cNvPr id="48" name="Picture 47" descr="Original file ‎ (SVG file, nominally 512 × 512 pixels, file size: 2 ..."/>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314642" y="4861560"/>
              <a:ext cx="274320" cy="274320"/>
            </a:xfrm>
            <a:prstGeom prst="rect">
              <a:avLst/>
            </a:prstGeom>
          </p:spPr>
        </p:pic>
      </p:grpSp>
    </p:spTree>
    <p:extLst>
      <p:ext uri="{BB962C8B-B14F-4D97-AF65-F5344CB8AC3E}">
        <p14:creationId xmlns:p14="http://schemas.microsoft.com/office/powerpoint/2010/main" val="68995835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1143000"/>
          </a:xfrm>
          <a:prstGeom prst="rect">
            <a:avLst/>
          </a:prstGeom>
          <a:solidFill>
            <a:srgbClr val="BB2532"/>
          </a:solidFill>
          <a:ln>
            <a:noFill/>
          </a:ln>
          <a:effectLst>
            <a:innerShdw blurRad="215900" dist="76200" dir="5400000">
              <a:prstClr val="black">
                <a:alpha val="1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762000" y="1447800"/>
            <a:ext cx="6858000" cy="1676400"/>
          </a:xfrm>
        </p:spPr>
        <p:txBody>
          <a:bodyPr anchor="b" anchorCtr="0"/>
          <a:lstStyle>
            <a:lvl1pPr algn="l">
              <a:defRPr lang="en-US" sz="4000" b="1" kern="1200" dirty="0">
                <a:solidFill>
                  <a:schemeClr val="tx1">
                    <a:lumMod val="85000"/>
                    <a:lumOff val="15000"/>
                  </a:schemeClr>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762000" y="31242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2"/>
          <p:cNvSpPr>
            <a:spLocks noGrp="1"/>
          </p:cNvSpPr>
          <p:nvPr>
            <p:ph type="ftr" sz="quarter" idx="3"/>
          </p:nvPr>
        </p:nvSpPr>
        <p:spPr>
          <a:xfrm>
            <a:off x="457200" y="6495395"/>
            <a:ext cx="8229600" cy="304800"/>
          </a:xfrm>
          <a:prstGeom prst="rect">
            <a:avLst/>
          </a:prstGeom>
        </p:spPr>
        <p:txBody>
          <a:bodyPr/>
          <a:lstStyle>
            <a:lvl1pPr>
              <a:defRPr sz="1600" b="0">
                <a:solidFill>
                  <a:schemeClr val="tx2"/>
                </a:solidFill>
              </a:defRPr>
            </a:lvl1pPr>
          </a:lstStyle>
          <a:p>
            <a:r>
              <a:rPr lang="en-US" dirty="0"/>
              <a:t>CS 583 – Probabilistic Graphical Models – Illinois Institute of Technology</a:t>
            </a:r>
          </a:p>
        </p:txBody>
      </p:sp>
    </p:spTree>
    <p:extLst>
      <p:ext uri="{BB962C8B-B14F-4D97-AF65-F5344CB8AC3E}">
        <p14:creationId xmlns:p14="http://schemas.microsoft.com/office/powerpoint/2010/main" val="113922379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b" anchorCtr="0"/>
          <a:lstStyle>
            <a:lvl1pPr>
              <a:defRPr>
                <a:latin typeface="Century Schoolbook" panose="02040604050505020304" pitchFamily="18" charset="0"/>
              </a:defRPr>
            </a:lvl1pPr>
          </a:lstStyle>
          <a:p>
            <a:r>
              <a:rPr lang="en-US" noProof="1"/>
              <a:t>Click to edit Master title style</a:t>
            </a:r>
            <a:endParaRPr lang="en-US" dirty="0"/>
          </a:p>
        </p:txBody>
      </p:sp>
      <p:sp>
        <p:nvSpPr>
          <p:cNvPr id="14" name="Rectangle 6"/>
          <p:cNvSpPr>
            <a:spLocks noGrp="1"/>
          </p:cNvSpPr>
          <p:nvPr>
            <p:ph idx="1"/>
          </p:nvPr>
        </p:nvSpPr>
        <p:spPr/>
        <p:txBody>
          <a:bodyPr/>
          <a:lstStyle>
            <a:lvl1pPr>
              <a:defRPr>
                <a:latin typeface="Century Schoolbook" panose="02040604050505020304" pitchFamily="18" charset="0"/>
              </a:defRPr>
            </a:lvl1pPr>
            <a:lvl2pPr>
              <a:defRPr>
                <a:latin typeface="Century Schoolbook" panose="02040604050505020304" pitchFamily="18" charset="0"/>
              </a:defRPr>
            </a:lvl2pPr>
            <a:lvl3pPr>
              <a:defRPr>
                <a:latin typeface="Century Schoolbook" panose="02040604050505020304" pitchFamily="18" charset="0"/>
              </a:defRPr>
            </a:lvl3pPr>
            <a:lvl4pPr>
              <a:defRPr>
                <a:latin typeface="Century Schoolbook" panose="02040604050505020304" pitchFamily="18" charset="0"/>
              </a:defRPr>
            </a:lvl4pPr>
            <a:lvl5pPr>
              <a:defRPr>
                <a:latin typeface="Century Schoolbook" panose="02040604050505020304" pitchFamily="18"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dirty="0"/>
          </a:p>
        </p:txBody>
      </p:sp>
      <p:sp>
        <p:nvSpPr>
          <p:cNvPr id="27" name="Rectangle 19"/>
          <p:cNvSpPr>
            <a:spLocks noGrp="1"/>
          </p:cNvSpPr>
          <p:nvPr>
            <p:ph type="ftr" sz="quarter" idx="11"/>
          </p:nvPr>
        </p:nvSpPr>
        <p:spPr>
          <a:xfrm>
            <a:off x="457200" y="6553200"/>
            <a:ext cx="8305800" cy="304800"/>
          </a:xfrm>
        </p:spPr>
        <p:txBody>
          <a:bodyPr/>
          <a:lstStyle/>
          <a:p>
            <a:r>
              <a:rPr lang="en-US"/>
              <a:t>CS 583 – Probabilistic Graphical Models – Illinois Institute of Technology</a:t>
            </a:r>
            <a:endParaRPr lang="en-US" dirty="0"/>
          </a:p>
        </p:txBody>
      </p:sp>
      <p:sp>
        <p:nvSpPr>
          <p:cNvPr id="2" name="Slide Number Placeholder 3">
            <a:extLst>
              <a:ext uri="{FF2B5EF4-FFF2-40B4-BE49-F238E27FC236}">
                <a16:creationId xmlns:a16="http://schemas.microsoft.com/office/drawing/2014/main" id="{8E0AE3E9-A355-5335-5ADE-DF4C572E53E7}"/>
              </a:ext>
            </a:extLst>
          </p:cNvPr>
          <p:cNvSpPr txBox="1">
            <a:spLocks/>
          </p:cNvSpPr>
          <p:nvPr userDrawn="1"/>
        </p:nvSpPr>
        <p:spPr>
          <a:xfrm>
            <a:off x="0" y="1045708"/>
            <a:ext cx="457200" cy="394136"/>
          </a:xfrm>
          <a:prstGeom prst="rect">
            <a:avLst/>
          </a:prstGeom>
          <a:solidFill>
            <a:srgbClr val="BB2532"/>
          </a:solidFill>
        </p:spPr>
        <p:txBody>
          <a:bodyPr vert="horz" lIns="91440" tIns="45720" rIns="91440" bIns="45720" rtlCol="0" anchor="ctr">
            <a:normAutofit fontScale="92500"/>
          </a:bodyPr>
          <a:lstStyle>
            <a:defPPr>
              <a:defRPr lang="en-US"/>
            </a:defPPr>
            <a:lvl1pPr marL="0" algn="l" defTabSz="457200" rtl="0" eaLnBrk="1" latinLnBrk="0" hangingPunct="1">
              <a:defRPr sz="12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D57F1E4F-1CFF-5643-939E-02111984F565}" type="slidenum">
              <a:rPr lang="en-US" b="1" smtClean="0">
                <a:solidFill>
                  <a:schemeClr val="bg1"/>
                </a:solidFill>
              </a:rPr>
              <a:pPr algn="ctr"/>
              <a:t>‹#›</a:t>
            </a:fld>
            <a:endParaRPr lang="en-US" b="1" dirty="0">
              <a:solidFill>
                <a:schemeClr val="bg1"/>
              </a:solidFill>
            </a:endParaRPr>
          </a:p>
        </p:txBody>
      </p:sp>
      <p:sp>
        <p:nvSpPr>
          <p:cNvPr id="3" name="Rectangle 2">
            <a:extLst>
              <a:ext uri="{FF2B5EF4-FFF2-40B4-BE49-F238E27FC236}">
                <a16:creationId xmlns:a16="http://schemas.microsoft.com/office/drawing/2014/main" id="{A15E3385-A1AD-0B74-D325-1D5264799D95}"/>
              </a:ext>
            </a:extLst>
          </p:cNvPr>
          <p:cNvSpPr/>
          <p:nvPr userDrawn="1"/>
        </p:nvSpPr>
        <p:spPr>
          <a:xfrm>
            <a:off x="457200" y="1234971"/>
            <a:ext cx="8686800" cy="45719"/>
          </a:xfrm>
          <a:prstGeom prst="rect">
            <a:avLst/>
          </a:prstGeom>
          <a:solidFill>
            <a:srgbClr val="BB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823334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Schoolbook" panose="02040604050505020304" pitchFamily="18" charset="0"/>
              </a:defRPr>
            </a:lvl1pPr>
          </a:lstStyle>
          <a:p>
            <a:r>
              <a:rPr lang="en-US" dirty="0"/>
              <a:t>Click to edit Master title style</a:t>
            </a:r>
          </a:p>
        </p:txBody>
      </p:sp>
      <p:sp>
        <p:nvSpPr>
          <p:cNvPr id="3" name="Content Placeholder 2"/>
          <p:cNvSpPr>
            <a:spLocks noGrp="1"/>
          </p:cNvSpPr>
          <p:nvPr>
            <p:ph sz="half" idx="1"/>
          </p:nvPr>
        </p:nvSpPr>
        <p:spPr>
          <a:xfrm>
            <a:off x="762000" y="1676400"/>
            <a:ext cx="3657600" cy="4495800"/>
          </a:xfrm>
        </p:spPr>
        <p:txBody>
          <a:bodyPr>
            <a:normAutofit/>
          </a:bodyPr>
          <a:lstStyle>
            <a:lvl1pPr>
              <a:defRPr sz="2400">
                <a:latin typeface="Century Schoolbook" panose="02040604050505020304" pitchFamily="18" charset="0"/>
              </a:defRPr>
            </a:lvl1pPr>
            <a:lvl2pPr>
              <a:defRPr sz="2000">
                <a:latin typeface="Century Schoolbook" panose="02040604050505020304" pitchFamily="18" charset="0"/>
              </a:defRPr>
            </a:lvl2pPr>
            <a:lvl3pPr>
              <a:defRPr sz="1800">
                <a:latin typeface="Century Schoolbook" panose="02040604050505020304" pitchFamily="18" charset="0"/>
              </a:defRPr>
            </a:lvl3pPr>
            <a:lvl4pPr>
              <a:defRPr sz="1600">
                <a:latin typeface="Century Schoolbook" panose="02040604050505020304" pitchFamily="18" charset="0"/>
              </a:defRPr>
            </a:lvl4pPr>
            <a:lvl5pPr>
              <a:defRPr sz="1600">
                <a:latin typeface="Century Schoolbook" panose="02040604050505020304"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76400"/>
            <a:ext cx="3657600" cy="4495800"/>
          </a:xfrm>
        </p:spPr>
        <p:txBody>
          <a:bodyPr>
            <a:normAutofit/>
          </a:bodyPr>
          <a:lstStyle>
            <a:lvl1pPr>
              <a:defRPr sz="2400">
                <a:latin typeface="Century Schoolbook" panose="02040604050505020304" pitchFamily="18" charset="0"/>
              </a:defRPr>
            </a:lvl1pPr>
            <a:lvl2pPr>
              <a:defRPr sz="2000">
                <a:latin typeface="Century Schoolbook" panose="02040604050505020304" pitchFamily="18" charset="0"/>
              </a:defRPr>
            </a:lvl2pPr>
            <a:lvl3pPr>
              <a:defRPr sz="1800">
                <a:latin typeface="Century Schoolbook" panose="02040604050505020304" pitchFamily="18" charset="0"/>
              </a:defRPr>
            </a:lvl3pPr>
            <a:lvl4pPr>
              <a:defRPr sz="1600">
                <a:latin typeface="Century Schoolbook" panose="02040604050505020304" pitchFamily="18" charset="0"/>
              </a:defRPr>
            </a:lvl4pPr>
            <a:lvl5pPr>
              <a:defRPr sz="1600">
                <a:latin typeface="Century Schoolbook" panose="02040604050505020304"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19"/>
          <p:cNvSpPr>
            <a:spLocks noGrp="1"/>
          </p:cNvSpPr>
          <p:nvPr>
            <p:ph type="ftr" sz="quarter" idx="11"/>
          </p:nvPr>
        </p:nvSpPr>
        <p:spPr>
          <a:xfrm>
            <a:off x="457200" y="6546818"/>
            <a:ext cx="8610600" cy="304800"/>
          </a:xfrm>
        </p:spPr>
        <p:txBody>
          <a:bodyPr/>
          <a:lstStyle/>
          <a:p>
            <a:r>
              <a:rPr lang="en-US"/>
              <a:t>CS 583 – Probabilistic Graphical Models – Illinois Institute of Technology</a:t>
            </a:r>
            <a:endParaRPr lang="en-US" dirty="0"/>
          </a:p>
        </p:txBody>
      </p:sp>
      <p:sp>
        <p:nvSpPr>
          <p:cNvPr id="5" name="Slide Number Placeholder 3">
            <a:extLst>
              <a:ext uri="{FF2B5EF4-FFF2-40B4-BE49-F238E27FC236}">
                <a16:creationId xmlns:a16="http://schemas.microsoft.com/office/drawing/2014/main" id="{728BBBD1-7CC2-82BB-3975-41FEEDB72ABE}"/>
              </a:ext>
            </a:extLst>
          </p:cNvPr>
          <p:cNvSpPr txBox="1">
            <a:spLocks/>
          </p:cNvSpPr>
          <p:nvPr userDrawn="1"/>
        </p:nvSpPr>
        <p:spPr>
          <a:xfrm>
            <a:off x="0" y="1045708"/>
            <a:ext cx="457200" cy="394136"/>
          </a:xfrm>
          <a:prstGeom prst="rect">
            <a:avLst/>
          </a:prstGeom>
          <a:solidFill>
            <a:srgbClr val="BB2532"/>
          </a:solidFill>
        </p:spPr>
        <p:txBody>
          <a:bodyPr vert="horz" lIns="91440" tIns="45720" rIns="91440" bIns="45720" rtlCol="0" anchor="ctr">
            <a:normAutofit fontScale="92500"/>
          </a:bodyPr>
          <a:lstStyle>
            <a:defPPr>
              <a:defRPr lang="en-US"/>
            </a:defPPr>
            <a:lvl1pPr marL="0" algn="l" defTabSz="457200" rtl="0" eaLnBrk="1" latinLnBrk="0" hangingPunct="1">
              <a:defRPr sz="12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D57F1E4F-1CFF-5643-939E-02111984F565}" type="slidenum">
              <a:rPr lang="en-US" b="1" smtClean="0">
                <a:solidFill>
                  <a:schemeClr val="bg1"/>
                </a:solidFill>
              </a:rPr>
              <a:pPr algn="ctr"/>
              <a:t>‹#›</a:t>
            </a:fld>
            <a:endParaRPr lang="en-US" b="1" dirty="0">
              <a:solidFill>
                <a:schemeClr val="bg1"/>
              </a:solidFill>
            </a:endParaRPr>
          </a:p>
        </p:txBody>
      </p:sp>
      <p:sp>
        <p:nvSpPr>
          <p:cNvPr id="8" name="Rectangle 7">
            <a:extLst>
              <a:ext uri="{FF2B5EF4-FFF2-40B4-BE49-F238E27FC236}">
                <a16:creationId xmlns:a16="http://schemas.microsoft.com/office/drawing/2014/main" id="{B68274C5-39AD-7ABB-3B1B-950D0C736A0E}"/>
              </a:ext>
            </a:extLst>
          </p:cNvPr>
          <p:cNvSpPr/>
          <p:nvPr userDrawn="1"/>
        </p:nvSpPr>
        <p:spPr>
          <a:xfrm>
            <a:off x="457200" y="1234971"/>
            <a:ext cx="8686800" cy="45719"/>
          </a:xfrm>
          <a:prstGeom prst="rect">
            <a:avLst/>
          </a:prstGeom>
          <a:solidFill>
            <a:srgbClr val="BB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5672060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Schoolbook" panose="02040604050505020304" pitchFamily="18" charset="0"/>
              </a:defRPr>
            </a:lvl1pPr>
          </a:lstStyle>
          <a:p>
            <a:r>
              <a:rPr lang="en-US" dirty="0"/>
              <a:t>Click to edit Master title style</a:t>
            </a:r>
          </a:p>
        </p:txBody>
      </p:sp>
      <p:sp>
        <p:nvSpPr>
          <p:cNvPr id="3" name="Text Placeholder 2"/>
          <p:cNvSpPr>
            <a:spLocks noGrp="1"/>
          </p:cNvSpPr>
          <p:nvPr>
            <p:ph type="body" idx="1"/>
          </p:nvPr>
        </p:nvSpPr>
        <p:spPr>
          <a:xfrm>
            <a:off x="762000" y="1496736"/>
            <a:ext cx="3657600" cy="639763"/>
          </a:xfrm>
        </p:spPr>
        <p:txBody>
          <a:bodyPr anchor="b">
            <a:noAutofit/>
          </a:bodyPr>
          <a:lstStyle>
            <a:lvl1pPr marL="0" indent="0">
              <a:buNone/>
              <a:defRPr sz="2000" b="1">
                <a:solidFill>
                  <a:schemeClr val="tx2"/>
                </a:solidFill>
                <a:latin typeface="Century Schoolbook" panose="020406040505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2000" y="2216400"/>
            <a:ext cx="3657600" cy="3955800"/>
          </a:xfrm>
        </p:spPr>
        <p:txBody>
          <a:bodyPr anchor="t" anchorCtr="0">
            <a:normAutofit/>
          </a:bodyPr>
          <a:lstStyle>
            <a:lvl1pPr>
              <a:defRPr sz="2000">
                <a:latin typeface="Century Schoolbook" panose="02040604050505020304" pitchFamily="18" charset="0"/>
              </a:defRPr>
            </a:lvl1pPr>
            <a:lvl2pPr>
              <a:defRPr sz="1800">
                <a:latin typeface="Century Schoolbook" panose="02040604050505020304" pitchFamily="18" charset="0"/>
              </a:defRPr>
            </a:lvl2pPr>
            <a:lvl3pPr>
              <a:defRPr sz="1600">
                <a:latin typeface="Century Schoolbook" panose="02040604050505020304" pitchFamily="18" charset="0"/>
              </a:defRPr>
            </a:lvl3pPr>
            <a:lvl4pPr>
              <a:defRPr sz="1400">
                <a:latin typeface="Century Schoolbook" panose="02040604050505020304" pitchFamily="18" charset="0"/>
              </a:defRPr>
            </a:lvl4pPr>
            <a:lvl5pPr>
              <a:defRPr sz="1400">
                <a:latin typeface="Century Schoolbook" panose="02040604050505020304" pitchFamily="18"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8200" y="1496736"/>
            <a:ext cx="3657600" cy="639763"/>
          </a:xfrm>
        </p:spPr>
        <p:txBody>
          <a:bodyPr anchor="b">
            <a:noAutofit/>
          </a:bodyPr>
          <a:lstStyle>
            <a:lvl1pPr marL="0" indent="0">
              <a:buNone/>
              <a:defRPr sz="2000" b="1">
                <a:solidFill>
                  <a:schemeClr val="tx2"/>
                </a:solidFill>
                <a:latin typeface="Century Schoolbook" panose="020406040505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8200" y="2216400"/>
            <a:ext cx="3657600" cy="3955800"/>
          </a:xfrm>
        </p:spPr>
        <p:txBody>
          <a:bodyPr anchor="t" anchorCtr="0">
            <a:normAutofit/>
          </a:bodyPr>
          <a:lstStyle>
            <a:lvl1pPr>
              <a:defRPr sz="2000">
                <a:latin typeface="Century Schoolbook" panose="02040604050505020304" pitchFamily="18" charset="0"/>
              </a:defRPr>
            </a:lvl1pPr>
            <a:lvl2pPr>
              <a:defRPr sz="1800">
                <a:latin typeface="Century Schoolbook" panose="02040604050505020304" pitchFamily="18" charset="0"/>
              </a:defRPr>
            </a:lvl2pPr>
            <a:lvl3pPr>
              <a:defRPr sz="1600">
                <a:latin typeface="Century Schoolbook" panose="02040604050505020304" pitchFamily="18" charset="0"/>
              </a:defRPr>
            </a:lvl3pPr>
            <a:lvl4pPr>
              <a:defRPr sz="1400">
                <a:latin typeface="Century Schoolbook" panose="02040604050505020304" pitchFamily="18" charset="0"/>
              </a:defRPr>
            </a:lvl4pPr>
            <a:lvl5pPr>
              <a:defRPr sz="1400">
                <a:latin typeface="Century Schoolbook" panose="02040604050505020304" pitchFamily="18"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19"/>
          <p:cNvSpPr>
            <a:spLocks noGrp="1"/>
          </p:cNvSpPr>
          <p:nvPr>
            <p:ph type="ftr" sz="quarter" idx="11"/>
          </p:nvPr>
        </p:nvSpPr>
        <p:spPr>
          <a:xfrm>
            <a:off x="457200" y="6556878"/>
            <a:ext cx="8001000" cy="304800"/>
          </a:xfrm>
        </p:spPr>
        <p:txBody>
          <a:bodyPr/>
          <a:lstStyle/>
          <a:p>
            <a:r>
              <a:rPr lang="en-US" dirty="0"/>
              <a:t>CS 583 – Probabilistic Graphical Models – Illinois Institute of Technology</a:t>
            </a:r>
          </a:p>
        </p:txBody>
      </p:sp>
      <p:sp>
        <p:nvSpPr>
          <p:cNvPr id="7" name="Slide Number Placeholder 3">
            <a:extLst>
              <a:ext uri="{FF2B5EF4-FFF2-40B4-BE49-F238E27FC236}">
                <a16:creationId xmlns:a16="http://schemas.microsoft.com/office/drawing/2014/main" id="{AD192A73-8FDC-EC67-0DBC-414E871498B2}"/>
              </a:ext>
            </a:extLst>
          </p:cNvPr>
          <p:cNvSpPr txBox="1">
            <a:spLocks/>
          </p:cNvSpPr>
          <p:nvPr userDrawn="1"/>
        </p:nvSpPr>
        <p:spPr>
          <a:xfrm>
            <a:off x="0" y="1045708"/>
            <a:ext cx="457200" cy="394136"/>
          </a:xfrm>
          <a:prstGeom prst="rect">
            <a:avLst/>
          </a:prstGeom>
          <a:solidFill>
            <a:srgbClr val="BB2532"/>
          </a:solidFill>
        </p:spPr>
        <p:txBody>
          <a:bodyPr vert="horz" lIns="91440" tIns="45720" rIns="91440" bIns="45720" rtlCol="0" anchor="ctr">
            <a:normAutofit fontScale="92500"/>
          </a:bodyPr>
          <a:lstStyle>
            <a:defPPr>
              <a:defRPr lang="en-US"/>
            </a:defPPr>
            <a:lvl1pPr marL="0" algn="l" defTabSz="457200" rtl="0" eaLnBrk="1" latinLnBrk="0" hangingPunct="1">
              <a:defRPr sz="12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D57F1E4F-1CFF-5643-939E-02111984F565}" type="slidenum">
              <a:rPr lang="en-US" b="1" smtClean="0">
                <a:solidFill>
                  <a:schemeClr val="bg1"/>
                </a:solidFill>
              </a:rPr>
              <a:pPr algn="ctr"/>
              <a:t>‹#›</a:t>
            </a:fld>
            <a:endParaRPr lang="en-US" b="1" dirty="0">
              <a:solidFill>
                <a:schemeClr val="bg1"/>
              </a:solidFill>
            </a:endParaRPr>
          </a:p>
        </p:txBody>
      </p:sp>
      <p:sp>
        <p:nvSpPr>
          <p:cNvPr id="10" name="Rectangle 9">
            <a:extLst>
              <a:ext uri="{FF2B5EF4-FFF2-40B4-BE49-F238E27FC236}">
                <a16:creationId xmlns:a16="http://schemas.microsoft.com/office/drawing/2014/main" id="{96D4BC1A-7470-A9DC-8B46-39B4FAFE298C}"/>
              </a:ext>
            </a:extLst>
          </p:cNvPr>
          <p:cNvSpPr/>
          <p:nvPr userDrawn="1"/>
        </p:nvSpPr>
        <p:spPr>
          <a:xfrm>
            <a:off x="457200" y="1234971"/>
            <a:ext cx="8686800" cy="45719"/>
          </a:xfrm>
          <a:prstGeom prst="rect">
            <a:avLst/>
          </a:prstGeom>
          <a:solidFill>
            <a:srgbClr val="BB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29006376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Schoolbook" panose="02040604050505020304" pitchFamily="18" charset="0"/>
              </a:defRPr>
            </a:lvl1pPr>
          </a:lstStyle>
          <a:p>
            <a:r>
              <a:rPr lang="en-US" dirty="0"/>
              <a:t>Click to edit Master title style</a:t>
            </a:r>
          </a:p>
        </p:txBody>
      </p:sp>
      <p:sp>
        <p:nvSpPr>
          <p:cNvPr id="6" name="TextBox 5">
            <a:extLst>
              <a:ext uri="{FF2B5EF4-FFF2-40B4-BE49-F238E27FC236}">
                <a16:creationId xmlns:a16="http://schemas.microsoft.com/office/drawing/2014/main" id="{9F90DE4A-4A2B-7E41-9240-E192ACF86237}"/>
              </a:ext>
            </a:extLst>
          </p:cNvPr>
          <p:cNvSpPr txBox="1"/>
          <p:nvPr/>
        </p:nvSpPr>
        <p:spPr>
          <a:xfrm>
            <a:off x="7420303" y="6663559"/>
            <a:ext cx="0" cy="0"/>
          </a:xfrm>
          <a:prstGeom prst="rect">
            <a:avLst/>
          </a:prstGeom>
          <a:noFill/>
        </p:spPr>
        <p:txBody>
          <a:bodyPr wrap="none" rtlCol="0">
            <a:noAutofit/>
          </a:bodyPr>
          <a:lstStyle/>
          <a:p>
            <a:pPr algn="ctr"/>
            <a:endParaRPr lang="en-US" sz="1600" dirty="0" err="1"/>
          </a:p>
        </p:txBody>
      </p:sp>
      <p:sp>
        <p:nvSpPr>
          <p:cNvPr id="3" name="Slide Number Placeholder 3">
            <a:extLst>
              <a:ext uri="{FF2B5EF4-FFF2-40B4-BE49-F238E27FC236}">
                <a16:creationId xmlns:a16="http://schemas.microsoft.com/office/drawing/2014/main" id="{6082058C-2544-FF22-F562-101D985F882C}"/>
              </a:ext>
            </a:extLst>
          </p:cNvPr>
          <p:cNvSpPr txBox="1">
            <a:spLocks/>
          </p:cNvSpPr>
          <p:nvPr userDrawn="1"/>
        </p:nvSpPr>
        <p:spPr>
          <a:xfrm>
            <a:off x="0" y="1045708"/>
            <a:ext cx="457200" cy="394136"/>
          </a:xfrm>
          <a:prstGeom prst="rect">
            <a:avLst/>
          </a:prstGeom>
          <a:solidFill>
            <a:srgbClr val="BB2532"/>
          </a:solidFill>
        </p:spPr>
        <p:txBody>
          <a:bodyPr vert="horz" lIns="91440" tIns="45720" rIns="91440" bIns="45720" rtlCol="0" anchor="ctr">
            <a:normAutofit fontScale="92500"/>
          </a:bodyPr>
          <a:lstStyle>
            <a:defPPr>
              <a:defRPr lang="en-US"/>
            </a:defPPr>
            <a:lvl1pPr marL="0" algn="l" defTabSz="457200" rtl="0" eaLnBrk="1" latinLnBrk="0" hangingPunct="1">
              <a:defRPr sz="12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D57F1E4F-1CFF-5643-939E-02111984F565}" type="slidenum">
              <a:rPr lang="en-US" b="1" smtClean="0">
                <a:solidFill>
                  <a:schemeClr val="bg1"/>
                </a:solidFill>
              </a:rPr>
              <a:pPr algn="ctr"/>
              <a:t>‹#›</a:t>
            </a:fld>
            <a:endParaRPr lang="en-US" b="1" dirty="0">
              <a:solidFill>
                <a:schemeClr val="bg1"/>
              </a:solidFill>
            </a:endParaRPr>
          </a:p>
        </p:txBody>
      </p:sp>
      <p:sp>
        <p:nvSpPr>
          <p:cNvPr id="4" name="Rectangle 3">
            <a:extLst>
              <a:ext uri="{FF2B5EF4-FFF2-40B4-BE49-F238E27FC236}">
                <a16:creationId xmlns:a16="http://schemas.microsoft.com/office/drawing/2014/main" id="{B35E5FB2-D10F-3E3A-5001-0399FB2FB0FF}"/>
              </a:ext>
            </a:extLst>
          </p:cNvPr>
          <p:cNvSpPr/>
          <p:nvPr userDrawn="1"/>
        </p:nvSpPr>
        <p:spPr>
          <a:xfrm>
            <a:off x="457200" y="1234971"/>
            <a:ext cx="8686800" cy="45719"/>
          </a:xfrm>
          <a:prstGeom prst="rect">
            <a:avLst/>
          </a:prstGeom>
          <a:solidFill>
            <a:srgbClr val="BB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096050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19"/>
          <p:cNvSpPr>
            <a:spLocks noGrp="1"/>
          </p:cNvSpPr>
          <p:nvPr>
            <p:ph type="ftr" sz="quarter" idx="11"/>
          </p:nvPr>
        </p:nvSpPr>
        <p:spPr>
          <a:xfrm>
            <a:off x="457200" y="6400800"/>
            <a:ext cx="5105400" cy="304800"/>
          </a:xfrm>
        </p:spPr>
        <p:txBody>
          <a:bodyPr/>
          <a:lstStyle/>
          <a:p>
            <a:r>
              <a:rPr lang="en-US"/>
              <a:t>CS 583 – Probabilistic Graphical Models – Illinois Institute of Technology</a:t>
            </a:r>
            <a:endParaRPr lang="en-US" dirty="0"/>
          </a:p>
        </p:txBody>
      </p:sp>
      <p:sp>
        <p:nvSpPr>
          <p:cNvPr id="2" name="TextBox 1">
            <a:extLst>
              <a:ext uri="{FF2B5EF4-FFF2-40B4-BE49-F238E27FC236}">
                <a16:creationId xmlns:a16="http://schemas.microsoft.com/office/drawing/2014/main" id="{DA8FC541-F19D-B24A-84B8-8E68C037DBB8}"/>
              </a:ext>
            </a:extLst>
          </p:cNvPr>
          <p:cNvSpPr txBox="1"/>
          <p:nvPr/>
        </p:nvSpPr>
        <p:spPr>
          <a:xfrm>
            <a:off x="7273159" y="6642538"/>
            <a:ext cx="0" cy="0"/>
          </a:xfrm>
          <a:prstGeom prst="rect">
            <a:avLst/>
          </a:prstGeom>
          <a:noFill/>
        </p:spPr>
        <p:txBody>
          <a:bodyPr wrap="none" rtlCol="0">
            <a:noAutofit/>
          </a:bodyPr>
          <a:lstStyle/>
          <a:p>
            <a:pPr algn="ctr"/>
            <a:endParaRPr lang="en-US" sz="1600" dirty="0" err="1"/>
          </a:p>
        </p:txBody>
      </p:sp>
      <p:sp>
        <p:nvSpPr>
          <p:cNvPr id="5" name="TextBox 4">
            <a:extLst>
              <a:ext uri="{FF2B5EF4-FFF2-40B4-BE49-F238E27FC236}">
                <a16:creationId xmlns:a16="http://schemas.microsoft.com/office/drawing/2014/main" id="{3D6FAB7B-20C5-4B4A-87BB-EC6CBA807625}"/>
              </a:ext>
            </a:extLst>
          </p:cNvPr>
          <p:cNvSpPr txBox="1"/>
          <p:nvPr/>
        </p:nvSpPr>
        <p:spPr>
          <a:xfrm>
            <a:off x="6789683" y="6537434"/>
            <a:ext cx="0" cy="0"/>
          </a:xfrm>
          <a:prstGeom prst="rect">
            <a:avLst/>
          </a:prstGeom>
          <a:noFill/>
        </p:spPr>
        <p:txBody>
          <a:bodyPr wrap="none" rtlCol="0">
            <a:noAutofit/>
          </a:bodyPr>
          <a:lstStyle/>
          <a:p>
            <a:pPr algn="ctr"/>
            <a:endParaRPr lang="en-US" sz="1600" dirty="0" err="1"/>
          </a:p>
        </p:txBody>
      </p:sp>
    </p:spTree>
    <p:extLst>
      <p:ext uri="{BB962C8B-B14F-4D97-AF65-F5344CB8AC3E}">
        <p14:creationId xmlns:p14="http://schemas.microsoft.com/office/powerpoint/2010/main" val="2038642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1066800"/>
          </a:xfrm>
        </p:spPr>
        <p:txBody>
          <a:bodyPr anchor="b">
            <a:normAutofit/>
          </a:bodyPr>
          <a:lstStyle>
            <a:lvl1pPr algn="l">
              <a:defRPr sz="3200" b="1">
                <a:latin typeface="Century Schoolbook" panose="02040604050505020304" pitchFamily="18" charset="0"/>
              </a:defRPr>
            </a:lvl1pPr>
          </a:lstStyle>
          <a:p>
            <a:r>
              <a:rPr lang="en-US" dirty="0"/>
              <a:t>Click to edit Master title style</a:t>
            </a:r>
          </a:p>
        </p:txBody>
      </p:sp>
      <p:sp>
        <p:nvSpPr>
          <p:cNvPr id="3" name="Content Placeholder 2"/>
          <p:cNvSpPr>
            <a:spLocks noGrp="1"/>
          </p:cNvSpPr>
          <p:nvPr>
            <p:ph idx="1"/>
          </p:nvPr>
        </p:nvSpPr>
        <p:spPr>
          <a:xfrm>
            <a:off x="3392782" y="1524004"/>
            <a:ext cx="5294018" cy="4648199"/>
          </a:xfrm>
        </p:spPr>
        <p:txBody>
          <a:bodyPr/>
          <a:lstStyle>
            <a:lvl1pPr>
              <a:defRPr sz="2400">
                <a:latin typeface="Century Schoolbook" panose="02040604050505020304" pitchFamily="18" charset="0"/>
              </a:defRPr>
            </a:lvl1pPr>
            <a:lvl2pPr>
              <a:defRPr sz="2200">
                <a:latin typeface="Century Schoolbook" panose="02040604050505020304" pitchFamily="18" charset="0"/>
              </a:defRPr>
            </a:lvl2pPr>
            <a:lvl3pPr>
              <a:defRPr sz="2000">
                <a:latin typeface="Century Schoolbook" panose="02040604050505020304" pitchFamily="18" charset="0"/>
              </a:defRPr>
            </a:lvl3pPr>
            <a:lvl4pPr>
              <a:defRPr sz="1800">
                <a:latin typeface="Century Schoolbook" panose="02040604050505020304" pitchFamily="18" charset="0"/>
              </a:defRPr>
            </a:lvl4pPr>
            <a:lvl5pPr>
              <a:defRPr sz="1800">
                <a:latin typeface="Century Schoolbook" panose="020406040505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43922" y="1524000"/>
            <a:ext cx="2673657" cy="4648200"/>
          </a:xfrm>
        </p:spPr>
        <p:txBody>
          <a:bodyPr>
            <a:normAutofit/>
          </a:bodyPr>
          <a:lstStyle>
            <a:lvl1pPr marL="0" indent="0">
              <a:buNone/>
              <a:defRPr sz="2000">
                <a:solidFill>
                  <a:schemeClr val="tx2"/>
                </a:solidFill>
                <a:latin typeface="Century Schoolbook" panose="020406040505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0" name="Straight Connector 9"/>
          <p:cNvCxnSpPr/>
          <p:nvPr/>
        </p:nvCxnSpPr>
        <p:spPr>
          <a:xfrm rot="5400000">
            <a:off x="1359110" y="3581401"/>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19"/>
          <p:cNvSpPr>
            <a:spLocks noGrp="1"/>
          </p:cNvSpPr>
          <p:nvPr>
            <p:ph type="ftr" sz="quarter" idx="11"/>
          </p:nvPr>
        </p:nvSpPr>
        <p:spPr>
          <a:xfrm>
            <a:off x="457200" y="6400800"/>
            <a:ext cx="5105400" cy="304800"/>
          </a:xfrm>
        </p:spPr>
        <p:txBody>
          <a:bodyPr/>
          <a:lstStyle/>
          <a:p>
            <a:r>
              <a:rPr lang="en-US"/>
              <a:t>CS 583 – Probabilistic Graphical Models – Illinois Institute of Technology</a:t>
            </a:r>
            <a:endParaRPr lang="en-US" dirty="0"/>
          </a:p>
        </p:txBody>
      </p:sp>
      <p:sp>
        <p:nvSpPr>
          <p:cNvPr id="5" name="Slide Number Placeholder 3">
            <a:extLst>
              <a:ext uri="{FF2B5EF4-FFF2-40B4-BE49-F238E27FC236}">
                <a16:creationId xmlns:a16="http://schemas.microsoft.com/office/drawing/2014/main" id="{BA3369B2-4D1C-F856-6C63-B342212B2B42}"/>
              </a:ext>
            </a:extLst>
          </p:cNvPr>
          <p:cNvSpPr txBox="1">
            <a:spLocks/>
          </p:cNvSpPr>
          <p:nvPr userDrawn="1"/>
        </p:nvSpPr>
        <p:spPr>
          <a:xfrm>
            <a:off x="0" y="1045708"/>
            <a:ext cx="457200" cy="394136"/>
          </a:xfrm>
          <a:prstGeom prst="rect">
            <a:avLst/>
          </a:prstGeom>
          <a:solidFill>
            <a:srgbClr val="BB2532"/>
          </a:solidFill>
        </p:spPr>
        <p:txBody>
          <a:bodyPr vert="horz" lIns="91440" tIns="45720" rIns="91440" bIns="45720" rtlCol="0" anchor="ctr">
            <a:normAutofit fontScale="92500"/>
          </a:bodyPr>
          <a:lstStyle>
            <a:defPPr>
              <a:defRPr lang="en-US"/>
            </a:defPPr>
            <a:lvl1pPr marL="0" algn="l" defTabSz="457200" rtl="0" eaLnBrk="1" latinLnBrk="0" hangingPunct="1">
              <a:defRPr sz="12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D57F1E4F-1CFF-5643-939E-02111984F565}" type="slidenum">
              <a:rPr lang="en-US" b="1" smtClean="0">
                <a:solidFill>
                  <a:schemeClr val="bg1"/>
                </a:solidFill>
              </a:rPr>
              <a:pPr algn="ctr"/>
              <a:t>‹#›</a:t>
            </a:fld>
            <a:endParaRPr lang="en-US" b="1" dirty="0">
              <a:solidFill>
                <a:schemeClr val="bg1"/>
              </a:solidFill>
            </a:endParaRPr>
          </a:p>
        </p:txBody>
      </p:sp>
      <p:sp>
        <p:nvSpPr>
          <p:cNvPr id="6" name="Rectangle 5">
            <a:extLst>
              <a:ext uri="{FF2B5EF4-FFF2-40B4-BE49-F238E27FC236}">
                <a16:creationId xmlns:a16="http://schemas.microsoft.com/office/drawing/2014/main" id="{51D3E39F-EA8B-D61A-A2EC-FAC5D7092555}"/>
              </a:ext>
            </a:extLst>
          </p:cNvPr>
          <p:cNvSpPr/>
          <p:nvPr userDrawn="1"/>
        </p:nvSpPr>
        <p:spPr>
          <a:xfrm>
            <a:off x="457200" y="1234971"/>
            <a:ext cx="8686800" cy="45719"/>
          </a:xfrm>
          <a:prstGeom prst="rect">
            <a:avLst/>
          </a:prstGeom>
          <a:solidFill>
            <a:srgbClr val="BB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93242425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hoto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Schoolbook" panose="02040604050505020304" pitchFamily="18"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a:t>CS 583 – Probabilistic Graphical Models – Illinois Institute of Technology</a:t>
            </a:r>
            <a:endParaRPr lang="en-US" dirty="0"/>
          </a:p>
        </p:txBody>
      </p:sp>
      <p:sp>
        <p:nvSpPr>
          <p:cNvPr id="6" name="Picture Placeholder 5"/>
          <p:cNvSpPr>
            <a:spLocks noGrp="1"/>
          </p:cNvSpPr>
          <p:nvPr>
            <p:ph type="pic" sz="quarter" idx="12"/>
          </p:nvPr>
        </p:nvSpPr>
        <p:spPr>
          <a:xfrm>
            <a:off x="457200" y="1524000"/>
            <a:ext cx="5867400" cy="4648200"/>
          </a:xfrm>
        </p:spPr>
        <p:txBody>
          <a:bodyPr/>
          <a:lstStyle>
            <a:lvl1pPr>
              <a:defRPr>
                <a:latin typeface="Century Schoolbook" panose="02040604050505020304" pitchFamily="18" charset="0"/>
              </a:defRPr>
            </a:lvl1pPr>
          </a:lstStyle>
          <a:p>
            <a:r>
              <a:rPr lang="en-US" dirty="0"/>
              <a:t>Click icon to add picture</a:t>
            </a:r>
          </a:p>
        </p:txBody>
      </p:sp>
      <p:sp>
        <p:nvSpPr>
          <p:cNvPr id="8" name="Text Placeholder 7"/>
          <p:cNvSpPr>
            <a:spLocks noGrp="1"/>
          </p:cNvSpPr>
          <p:nvPr>
            <p:ph type="body" sz="quarter" idx="13"/>
          </p:nvPr>
        </p:nvSpPr>
        <p:spPr>
          <a:xfrm>
            <a:off x="6553200" y="1524000"/>
            <a:ext cx="2133600" cy="4648200"/>
          </a:xfrm>
        </p:spPr>
        <p:txBody>
          <a:bodyPr>
            <a:normAutofit/>
          </a:bodyPr>
          <a:lstStyle>
            <a:lvl1pPr marL="0" indent="0">
              <a:buFontTx/>
              <a:buNone/>
              <a:defRPr sz="2000">
                <a:latin typeface="Century Schoolbook" panose="02040604050505020304" pitchFamily="18" charset="0"/>
              </a:defRPr>
            </a:lvl1pPr>
            <a:lvl2pPr>
              <a:defRPr sz="1800">
                <a:latin typeface="Century Schoolbook" panose="02040604050505020304" pitchFamily="18" charset="0"/>
              </a:defRPr>
            </a:lvl2pPr>
            <a:lvl3pPr>
              <a:defRPr sz="1600">
                <a:latin typeface="Century Schoolbook" panose="02040604050505020304" pitchFamily="18" charset="0"/>
              </a:defRPr>
            </a:lvl3pPr>
            <a:lvl4pPr>
              <a:defRPr sz="1400">
                <a:latin typeface="Century Schoolbook" panose="02040604050505020304" pitchFamily="18" charset="0"/>
              </a:defRPr>
            </a:lvl4pPr>
            <a:lvl5pPr>
              <a:defRPr sz="1400">
                <a:latin typeface="Century Schoolbook" panose="020406040505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a:extLst>
              <a:ext uri="{FF2B5EF4-FFF2-40B4-BE49-F238E27FC236}">
                <a16:creationId xmlns:a16="http://schemas.microsoft.com/office/drawing/2014/main" id="{F0A94FA9-C696-AACD-3CE6-798F30A0A19C}"/>
              </a:ext>
            </a:extLst>
          </p:cNvPr>
          <p:cNvSpPr txBox="1">
            <a:spLocks/>
          </p:cNvSpPr>
          <p:nvPr userDrawn="1"/>
        </p:nvSpPr>
        <p:spPr>
          <a:xfrm>
            <a:off x="0" y="1045708"/>
            <a:ext cx="457200" cy="394136"/>
          </a:xfrm>
          <a:prstGeom prst="rect">
            <a:avLst/>
          </a:prstGeom>
          <a:solidFill>
            <a:srgbClr val="812E29"/>
          </a:solidFill>
        </p:spPr>
        <p:txBody>
          <a:bodyPr vert="horz" lIns="91440" tIns="45720" rIns="91440" bIns="45720" rtlCol="0" anchor="ctr">
            <a:normAutofit fontScale="92500"/>
          </a:bodyPr>
          <a:lstStyle>
            <a:defPPr>
              <a:defRPr lang="en-US"/>
            </a:defPPr>
            <a:lvl1pPr marL="0" algn="l" defTabSz="457200" rtl="0" eaLnBrk="1" latinLnBrk="0" hangingPunct="1">
              <a:defRPr sz="12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D57F1E4F-1CFF-5643-939E-02111984F565}" type="slidenum">
              <a:rPr lang="en-US" b="1" smtClean="0">
                <a:solidFill>
                  <a:schemeClr val="bg1"/>
                </a:solidFill>
              </a:rPr>
              <a:pPr algn="ctr"/>
              <a:t>‹#›</a:t>
            </a:fld>
            <a:endParaRPr lang="en-US" b="1" dirty="0">
              <a:solidFill>
                <a:schemeClr val="bg1"/>
              </a:solidFill>
            </a:endParaRPr>
          </a:p>
        </p:txBody>
      </p:sp>
      <p:sp>
        <p:nvSpPr>
          <p:cNvPr id="7" name="Rectangle 6">
            <a:extLst>
              <a:ext uri="{FF2B5EF4-FFF2-40B4-BE49-F238E27FC236}">
                <a16:creationId xmlns:a16="http://schemas.microsoft.com/office/drawing/2014/main" id="{4BFFC210-5E7F-9652-70DB-4F50EC6B7B24}"/>
              </a:ext>
            </a:extLst>
          </p:cNvPr>
          <p:cNvSpPr/>
          <p:nvPr userDrawn="1"/>
        </p:nvSpPr>
        <p:spPr>
          <a:xfrm>
            <a:off x="457200" y="1234971"/>
            <a:ext cx="8686800" cy="45719"/>
          </a:xfrm>
          <a:prstGeom prst="rect">
            <a:avLst/>
          </a:prstGeom>
          <a:solidFill>
            <a:srgbClr val="8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54957631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2902"/>
            <a:ext cx="8229600" cy="800100"/>
          </a:xfrm>
          <a:prstGeom prst="rect">
            <a:avLst/>
          </a:prstGeom>
        </p:spPr>
        <p:txBody>
          <a:bodyPr vert="horz" lIns="91440" tIns="45720" rIns="91440" bIns="45720" rtlCol="0" anchor="b" anchorCtr="0">
            <a:noAutofit/>
          </a:bodyPr>
          <a:lstStyle/>
          <a:p>
            <a:r>
              <a:rPr lang="en-US" dirty="0"/>
              <a:t>Click to edit Master title style</a:t>
            </a:r>
          </a:p>
        </p:txBody>
      </p:sp>
      <p:sp>
        <p:nvSpPr>
          <p:cNvPr id="3" name="Text Placeholder 2"/>
          <p:cNvSpPr>
            <a:spLocks noGrp="1"/>
          </p:cNvSpPr>
          <p:nvPr>
            <p:ph type="body" idx="1"/>
          </p:nvPr>
        </p:nvSpPr>
        <p:spPr>
          <a:xfrm>
            <a:off x="457200" y="1524000"/>
            <a:ext cx="8229600" cy="4648200"/>
          </a:xfrm>
          <a:prstGeom prst="rect">
            <a:avLst/>
          </a:prstGeom>
        </p:spPr>
        <p:txBody>
          <a:bodyPr vert="horz" lIns="91440" tIns="45720" rIns="91440" bIns="45720" rtlCol="0" anchor="t" anchorCtr="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2"/>
          <p:cNvSpPr>
            <a:spLocks noGrp="1"/>
          </p:cNvSpPr>
          <p:nvPr>
            <p:ph type="ftr" sz="quarter" idx="3"/>
          </p:nvPr>
        </p:nvSpPr>
        <p:spPr>
          <a:xfrm>
            <a:off x="457200" y="6400800"/>
            <a:ext cx="5105400" cy="304800"/>
          </a:xfrm>
          <a:prstGeom prst="rect">
            <a:avLst/>
          </a:prstGeom>
        </p:spPr>
        <p:txBody>
          <a:bodyPr/>
          <a:lstStyle>
            <a:lvl1pPr>
              <a:defRPr sz="1600" b="0">
                <a:solidFill>
                  <a:schemeClr val="tx2"/>
                </a:solidFill>
              </a:defRPr>
            </a:lvl1p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2408896781"/>
      </p:ext>
    </p:extLst>
  </p:cSld>
  <p:clrMap bg1="lt1" tx1="dk1" bg2="lt2" tx2="dk2" accent1="accent1" accent2="accent2" accent3="accent3" accent4="accent4" accent5="accent5" accent6="accent6" hlink="hlink" folHlink="folHlink"/>
  <p:sldLayoutIdLst>
    <p:sldLayoutId id="2147483705"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dt="0"/>
  <p:txStyles>
    <p:titleStyle>
      <a:lvl1pPr algn="l" defTabSz="914400" rtl="0" eaLnBrk="1" latinLnBrk="0" hangingPunct="1">
        <a:spcBef>
          <a:spcPct val="0"/>
        </a:spcBef>
        <a:buNone/>
        <a:defRPr sz="3200" b="1" kern="1200">
          <a:solidFill>
            <a:schemeClr val="tx1">
              <a:lumMod val="85000"/>
              <a:lumOff val="15000"/>
            </a:schemeClr>
          </a:solidFill>
          <a:latin typeface="Century Schoolbook" panose="02040604050505020304" pitchFamily="18"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5000"/>
        </a:lnSpc>
        <a:spcBef>
          <a:spcPts val="1200"/>
        </a:spcBef>
        <a:buClr>
          <a:schemeClr val="bg2"/>
        </a:buClr>
        <a:buFont typeface="Arial" pitchFamily="34" charset="0"/>
        <a:buChar char="•"/>
        <a:defRPr sz="2400" kern="1200">
          <a:solidFill>
            <a:schemeClr val="tx1"/>
          </a:solidFill>
          <a:latin typeface="Century Schoolbook" panose="02040604050505020304" pitchFamily="18" charset="0"/>
          <a:ea typeface="Verdana" pitchFamily="34" charset="0"/>
          <a:cs typeface="Verdana" pitchFamily="34" charset="0"/>
        </a:defRPr>
      </a:lvl1pPr>
      <a:lvl2pPr marL="594360" indent="-274320" algn="l" defTabSz="914400" rtl="0" eaLnBrk="1" latinLnBrk="0" hangingPunct="1">
        <a:lnSpc>
          <a:spcPct val="95000"/>
        </a:lnSpc>
        <a:spcBef>
          <a:spcPts val="600"/>
        </a:spcBef>
        <a:buClr>
          <a:schemeClr val="bg2"/>
        </a:buClr>
        <a:buFont typeface="Verdana" pitchFamily="34" charset="0"/>
        <a:buChar char="─"/>
        <a:defRPr sz="2000" kern="1200">
          <a:solidFill>
            <a:schemeClr val="tx1"/>
          </a:solidFill>
          <a:latin typeface="Century Schoolbook" panose="02040604050505020304" pitchFamily="18" charset="0"/>
          <a:ea typeface="Verdana" pitchFamily="34" charset="0"/>
          <a:cs typeface="Verdana" pitchFamily="34" charset="0"/>
        </a:defRPr>
      </a:lvl2pPr>
      <a:lvl3pPr marL="868680" indent="-228600" algn="l" defTabSz="914400" rtl="0" eaLnBrk="1" latinLnBrk="0" hangingPunct="1">
        <a:lnSpc>
          <a:spcPct val="95000"/>
        </a:lnSpc>
        <a:spcBef>
          <a:spcPts val="600"/>
        </a:spcBef>
        <a:buClr>
          <a:schemeClr val="bg2"/>
        </a:buClr>
        <a:buFont typeface="Wingdings" pitchFamily="2" charset="2"/>
        <a:buChar char="§"/>
        <a:defRPr sz="1800" kern="1200">
          <a:solidFill>
            <a:schemeClr val="tx1"/>
          </a:solidFill>
          <a:latin typeface="Century Schoolbook" panose="02040604050505020304" pitchFamily="18" charset="0"/>
          <a:ea typeface="Verdana" pitchFamily="34" charset="0"/>
          <a:cs typeface="Verdana" pitchFamily="34" charset="0"/>
        </a:defRPr>
      </a:lvl3pPr>
      <a:lvl4pPr marL="1143000" indent="-228600" algn="l" defTabSz="914400" rtl="0" eaLnBrk="1" latinLnBrk="0" hangingPunct="1">
        <a:lnSpc>
          <a:spcPct val="95000"/>
        </a:lnSpc>
        <a:spcBef>
          <a:spcPts val="600"/>
        </a:spcBef>
        <a:buClr>
          <a:schemeClr val="bg2"/>
        </a:buClr>
        <a:buFont typeface="Courier New" pitchFamily="49" charset="0"/>
        <a:buChar char="o"/>
        <a:defRPr sz="1600" kern="1200">
          <a:solidFill>
            <a:schemeClr val="tx1"/>
          </a:solidFill>
          <a:latin typeface="Century Schoolbook" panose="02040604050505020304" pitchFamily="18" charset="0"/>
          <a:ea typeface="Verdana" pitchFamily="34" charset="0"/>
          <a:cs typeface="Verdana" pitchFamily="34" charset="0"/>
        </a:defRPr>
      </a:lvl4pPr>
      <a:lvl5pPr marL="1371600" indent="-228600" algn="l" defTabSz="914400" rtl="0" eaLnBrk="1" latinLnBrk="0" hangingPunct="1">
        <a:lnSpc>
          <a:spcPct val="95000"/>
        </a:lnSpc>
        <a:spcBef>
          <a:spcPts val="600"/>
        </a:spcBef>
        <a:buClr>
          <a:schemeClr val="bg2"/>
        </a:buClr>
        <a:buFont typeface="Arial" pitchFamily="34" charset="0"/>
        <a:buChar char="•"/>
        <a:defRPr sz="1600" kern="1200" baseline="0">
          <a:solidFill>
            <a:schemeClr val="tx1"/>
          </a:solidFill>
          <a:latin typeface="Century Schoolbook" panose="02040604050505020304" pitchFamily="18" charset="0"/>
          <a:ea typeface="Verdana" pitchFamily="34" charset="0"/>
          <a:cs typeface="Verdana"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4.png"/><Relationship Id="rId7"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33.png"/><Relationship Id="rId7" Type="http://schemas.openxmlformats.org/officeDocument/2006/relationships/image" Target="../media/image48.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3.png"/><Relationship Id="rId5" Type="http://schemas.openxmlformats.org/officeDocument/2006/relationships/image" Target="../media/image51.png"/><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5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media/image51.png"/><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5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media/image51.png"/><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 Id="rId5" Type="http://schemas.openxmlformats.org/officeDocument/2006/relationships/image" Target="../media/image62.png"/><Relationship Id="rId4" Type="http://schemas.openxmlformats.org/officeDocument/2006/relationships/image" Target="../media/image61.png"/></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scikit-learn.org/stable/modules/model_evaluation.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6.png"/></Relationships>
</file>

<file path=ppt/slides/_rels/slide38.xml.rels><?xml version="1.0" encoding="UTF-8" standalone="yes"?>
<Relationships xmlns="http://schemas.openxmlformats.org/package/2006/relationships"><Relationship Id="rId3" Type="http://schemas.openxmlformats.org/officeDocument/2006/relationships/hyperlink" Target="https://docs.scipy.org/doc/scipy/reference/generated/scipy.stats.pearsonr.htm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68.png"/><Relationship Id="rId4" Type="http://schemas.openxmlformats.org/officeDocument/2006/relationships/image" Target="../media/image6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07CEA5F-F0EC-7810-6A4B-14FEE8E80E48}"/>
              </a:ext>
            </a:extLst>
          </p:cNvPr>
          <p:cNvSpPr>
            <a:spLocks noGrp="1"/>
          </p:cNvSpPr>
          <p:nvPr>
            <p:ph type="ctrTitle"/>
          </p:nvPr>
        </p:nvSpPr>
        <p:spPr>
          <a:xfrm>
            <a:off x="457200" y="2286000"/>
            <a:ext cx="6858000" cy="1524000"/>
          </a:xfrm>
        </p:spPr>
        <p:txBody>
          <a:bodyPr/>
          <a:lstStyle/>
          <a:p>
            <a:r>
              <a:rPr lang="en-US" dirty="0"/>
              <a:t>CS584 Machine Learning</a:t>
            </a:r>
          </a:p>
        </p:txBody>
      </p:sp>
      <p:sp>
        <p:nvSpPr>
          <p:cNvPr id="3" name="Text Placeholder 2"/>
          <p:cNvSpPr>
            <a:spLocks noGrp="1"/>
          </p:cNvSpPr>
          <p:nvPr>
            <p:ph type="subTitle" idx="1"/>
          </p:nvPr>
        </p:nvSpPr>
        <p:spPr>
          <a:xfrm>
            <a:off x="457200" y="4041648"/>
            <a:ext cx="6858000" cy="990600"/>
          </a:xfrm>
        </p:spPr>
        <p:txBody>
          <a:bodyPr anchor="t">
            <a:normAutofit/>
          </a:bodyPr>
          <a:lstStyle/>
          <a:p>
            <a:pPr lvl="0">
              <a:defRPr/>
            </a:pPr>
            <a:r>
              <a:rPr lang="en-US" dirty="0"/>
              <a:t>Lecture 5. Linear Regression. </a:t>
            </a:r>
            <a:r>
              <a:rPr lang="en-US"/>
              <a:t>Practice</a:t>
            </a:r>
            <a:endParaRPr lang="en-US" dirty="0"/>
          </a:p>
        </p:txBody>
      </p:sp>
      <p:sp>
        <p:nvSpPr>
          <p:cNvPr id="2" name="TextBox 1">
            <a:extLst>
              <a:ext uri="{FF2B5EF4-FFF2-40B4-BE49-F238E27FC236}">
                <a16:creationId xmlns:a16="http://schemas.microsoft.com/office/drawing/2014/main" id="{75F210C2-B675-A3EF-DBD9-B92DEB6ED97C}"/>
              </a:ext>
            </a:extLst>
          </p:cNvPr>
          <p:cNvSpPr txBox="1"/>
          <p:nvPr/>
        </p:nvSpPr>
        <p:spPr>
          <a:xfrm>
            <a:off x="1860331" y="1355834"/>
            <a:ext cx="0" cy="0"/>
          </a:xfrm>
          <a:prstGeom prst="rect">
            <a:avLst/>
          </a:prstGeom>
          <a:noFill/>
        </p:spPr>
        <p:txBody>
          <a:bodyPr wrap="none" rtlCol="0">
            <a:noAutofit/>
          </a:bodyPr>
          <a:lstStyle/>
          <a:p>
            <a:pPr algn="ctr"/>
            <a:endParaRPr lang="en-US" sz="1600" dirty="0" err="1"/>
          </a:p>
        </p:txBody>
      </p:sp>
      <p:sp>
        <p:nvSpPr>
          <p:cNvPr id="4" name="TextBox 3">
            <a:extLst>
              <a:ext uri="{FF2B5EF4-FFF2-40B4-BE49-F238E27FC236}">
                <a16:creationId xmlns:a16="http://schemas.microsoft.com/office/drawing/2014/main" id="{48B40473-F0D2-8394-62AA-3CC1892125BC}"/>
              </a:ext>
            </a:extLst>
          </p:cNvPr>
          <p:cNvSpPr txBox="1"/>
          <p:nvPr/>
        </p:nvSpPr>
        <p:spPr>
          <a:xfrm>
            <a:off x="457200" y="5791200"/>
            <a:ext cx="914400" cy="914400"/>
          </a:xfrm>
          <a:prstGeom prst="rect">
            <a:avLst/>
          </a:prstGeom>
          <a:noFill/>
        </p:spPr>
        <p:txBody>
          <a:bodyPr wrap="none" rtlCol="0">
            <a:noAutofit/>
          </a:bodyPr>
          <a:lstStyle/>
          <a:p>
            <a:r>
              <a:rPr lang="en-US" sz="1600" b="1" dirty="0">
                <a:latin typeface="Century Schoolbook" panose="02040604050505020304" pitchFamily="18" charset="0"/>
              </a:rPr>
              <a:t>Oleksandr Narykov</a:t>
            </a:r>
          </a:p>
          <a:p>
            <a:r>
              <a:rPr lang="en-US" sz="1600" dirty="0" err="1">
                <a:latin typeface="Century Schoolbook" panose="02040604050505020304" pitchFamily="18" charset="0"/>
              </a:rPr>
              <a:t>onarykov@iit.edu</a:t>
            </a:r>
            <a:endParaRPr lang="en-US" sz="1600" dirty="0">
              <a:latin typeface="Century Schoolbook" panose="02040604050505020304" pitchFamily="18" charset="0"/>
            </a:endParaRPr>
          </a:p>
        </p:txBody>
      </p:sp>
    </p:spTree>
    <p:extLst>
      <p:ext uri="{BB962C8B-B14F-4D97-AF65-F5344CB8AC3E}">
        <p14:creationId xmlns:p14="http://schemas.microsoft.com/office/powerpoint/2010/main" val="4077688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2D case</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11" name="Picture 10">
            <a:extLst>
              <a:ext uri="{FF2B5EF4-FFF2-40B4-BE49-F238E27FC236}">
                <a16:creationId xmlns:a16="http://schemas.microsoft.com/office/drawing/2014/main" id="{FBE64EB7-4BD6-1C47-1B0D-9957FADCAE71}"/>
              </a:ext>
            </a:extLst>
          </p:cNvPr>
          <p:cNvPicPr>
            <a:picLocks noChangeAspect="1"/>
          </p:cNvPicPr>
          <p:nvPr/>
        </p:nvPicPr>
        <p:blipFill>
          <a:blip r:embed="rId2"/>
          <a:stretch>
            <a:fillRect/>
          </a:stretch>
        </p:blipFill>
        <p:spPr>
          <a:xfrm>
            <a:off x="2540718" y="1676400"/>
            <a:ext cx="1757597" cy="533400"/>
          </a:xfrm>
          <a:prstGeom prst="rect">
            <a:avLst/>
          </a:prstGeom>
        </p:spPr>
      </p:pic>
      <p:pic>
        <p:nvPicPr>
          <p:cNvPr id="12" name="Picture 11">
            <a:extLst>
              <a:ext uri="{FF2B5EF4-FFF2-40B4-BE49-F238E27FC236}">
                <a16:creationId xmlns:a16="http://schemas.microsoft.com/office/drawing/2014/main" id="{EEB7D578-EF97-7754-8D0D-876AAF3E3483}"/>
              </a:ext>
            </a:extLst>
          </p:cNvPr>
          <p:cNvPicPr>
            <a:picLocks noChangeAspect="1"/>
          </p:cNvPicPr>
          <p:nvPr/>
        </p:nvPicPr>
        <p:blipFill>
          <a:blip r:embed="rId3"/>
          <a:stretch>
            <a:fillRect/>
          </a:stretch>
        </p:blipFill>
        <p:spPr>
          <a:xfrm>
            <a:off x="2057400" y="2476087"/>
            <a:ext cx="3934745" cy="966932"/>
          </a:xfrm>
          <a:prstGeom prst="rect">
            <a:avLst/>
          </a:prstGeom>
        </p:spPr>
      </p:pic>
      <p:pic>
        <p:nvPicPr>
          <p:cNvPr id="13" name="Picture 12">
            <a:extLst>
              <a:ext uri="{FF2B5EF4-FFF2-40B4-BE49-F238E27FC236}">
                <a16:creationId xmlns:a16="http://schemas.microsoft.com/office/drawing/2014/main" id="{3C3EDB17-E3E8-06C3-E6F2-4B70D888F862}"/>
              </a:ext>
            </a:extLst>
          </p:cNvPr>
          <p:cNvPicPr>
            <a:picLocks noChangeAspect="1"/>
          </p:cNvPicPr>
          <p:nvPr/>
        </p:nvPicPr>
        <p:blipFill>
          <a:blip r:embed="rId4"/>
          <a:stretch>
            <a:fillRect/>
          </a:stretch>
        </p:blipFill>
        <p:spPr>
          <a:xfrm>
            <a:off x="1899030" y="3709306"/>
            <a:ext cx="3849005" cy="1605524"/>
          </a:xfrm>
          <a:prstGeom prst="rect">
            <a:avLst/>
          </a:prstGeom>
        </p:spPr>
      </p:pic>
    </p:spTree>
    <p:extLst>
      <p:ext uri="{BB962C8B-B14F-4D97-AF65-F5344CB8AC3E}">
        <p14:creationId xmlns:p14="http://schemas.microsoft.com/office/powerpoint/2010/main" val="1098503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2D case</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11" name="Picture 10">
            <a:extLst>
              <a:ext uri="{FF2B5EF4-FFF2-40B4-BE49-F238E27FC236}">
                <a16:creationId xmlns:a16="http://schemas.microsoft.com/office/drawing/2014/main" id="{FBE64EB7-4BD6-1C47-1B0D-9957FADCAE71}"/>
              </a:ext>
            </a:extLst>
          </p:cNvPr>
          <p:cNvPicPr>
            <a:picLocks noChangeAspect="1"/>
          </p:cNvPicPr>
          <p:nvPr/>
        </p:nvPicPr>
        <p:blipFill>
          <a:blip r:embed="rId2"/>
          <a:stretch>
            <a:fillRect/>
          </a:stretch>
        </p:blipFill>
        <p:spPr>
          <a:xfrm>
            <a:off x="2540718" y="1676400"/>
            <a:ext cx="1757597" cy="533400"/>
          </a:xfrm>
          <a:prstGeom prst="rect">
            <a:avLst/>
          </a:prstGeom>
        </p:spPr>
      </p:pic>
      <p:pic>
        <p:nvPicPr>
          <p:cNvPr id="12" name="Picture 11">
            <a:extLst>
              <a:ext uri="{FF2B5EF4-FFF2-40B4-BE49-F238E27FC236}">
                <a16:creationId xmlns:a16="http://schemas.microsoft.com/office/drawing/2014/main" id="{EEB7D578-EF97-7754-8D0D-876AAF3E3483}"/>
              </a:ext>
            </a:extLst>
          </p:cNvPr>
          <p:cNvPicPr>
            <a:picLocks noChangeAspect="1"/>
          </p:cNvPicPr>
          <p:nvPr/>
        </p:nvPicPr>
        <p:blipFill>
          <a:blip r:embed="rId3"/>
          <a:stretch>
            <a:fillRect/>
          </a:stretch>
        </p:blipFill>
        <p:spPr>
          <a:xfrm>
            <a:off x="2057400" y="2476087"/>
            <a:ext cx="3934745" cy="966932"/>
          </a:xfrm>
          <a:prstGeom prst="rect">
            <a:avLst/>
          </a:prstGeom>
        </p:spPr>
      </p:pic>
      <p:pic>
        <p:nvPicPr>
          <p:cNvPr id="13" name="Picture 12">
            <a:extLst>
              <a:ext uri="{FF2B5EF4-FFF2-40B4-BE49-F238E27FC236}">
                <a16:creationId xmlns:a16="http://schemas.microsoft.com/office/drawing/2014/main" id="{3C3EDB17-E3E8-06C3-E6F2-4B70D888F862}"/>
              </a:ext>
            </a:extLst>
          </p:cNvPr>
          <p:cNvPicPr>
            <a:picLocks noChangeAspect="1"/>
          </p:cNvPicPr>
          <p:nvPr/>
        </p:nvPicPr>
        <p:blipFill>
          <a:blip r:embed="rId4"/>
          <a:stretch>
            <a:fillRect/>
          </a:stretch>
        </p:blipFill>
        <p:spPr>
          <a:xfrm>
            <a:off x="1899030" y="3709306"/>
            <a:ext cx="3849005" cy="1605524"/>
          </a:xfrm>
          <a:prstGeom prst="rect">
            <a:avLst/>
          </a:prstGeom>
        </p:spPr>
      </p:pic>
      <p:pic>
        <p:nvPicPr>
          <p:cNvPr id="3" name="Picture 2">
            <a:extLst>
              <a:ext uri="{FF2B5EF4-FFF2-40B4-BE49-F238E27FC236}">
                <a16:creationId xmlns:a16="http://schemas.microsoft.com/office/drawing/2014/main" id="{5F005D98-96AE-D6B0-D125-2738C86314AA}"/>
              </a:ext>
            </a:extLst>
          </p:cNvPr>
          <p:cNvPicPr>
            <a:picLocks noChangeAspect="1"/>
          </p:cNvPicPr>
          <p:nvPr/>
        </p:nvPicPr>
        <p:blipFill>
          <a:blip r:embed="rId5"/>
          <a:stretch>
            <a:fillRect/>
          </a:stretch>
        </p:blipFill>
        <p:spPr>
          <a:xfrm>
            <a:off x="5677280" y="3709306"/>
            <a:ext cx="3428620" cy="1464859"/>
          </a:xfrm>
          <a:prstGeom prst="rect">
            <a:avLst/>
          </a:prstGeom>
        </p:spPr>
      </p:pic>
    </p:spTree>
    <p:extLst>
      <p:ext uri="{BB962C8B-B14F-4D97-AF65-F5344CB8AC3E}">
        <p14:creationId xmlns:p14="http://schemas.microsoft.com/office/powerpoint/2010/main" val="3530045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6E07B9-87BF-F207-E60D-B22EE188B57D}"/>
              </a:ext>
            </a:extLst>
          </p:cNvPr>
          <p:cNvPicPr>
            <a:picLocks noChangeAspect="1"/>
          </p:cNvPicPr>
          <p:nvPr/>
        </p:nvPicPr>
        <p:blipFill>
          <a:blip r:embed="rId2"/>
          <a:stretch>
            <a:fillRect/>
          </a:stretch>
        </p:blipFill>
        <p:spPr>
          <a:xfrm>
            <a:off x="2032000" y="5325773"/>
            <a:ext cx="1760509" cy="1367099"/>
          </a:xfrm>
          <a:prstGeom prst="rect">
            <a:avLst/>
          </a:prstGeom>
        </p:spPr>
      </p:pic>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2D case</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11" name="Picture 10">
            <a:extLst>
              <a:ext uri="{FF2B5EF4-FFF2-40B4-BE49-F238E27FC236}">
                <a16:creationId xmlns:a16="http://schemas.microsoft.com/office/drawing/2014/main" id="{FBE64EB7-4BD6-1C47-1B0D-9957FADCAE71}"/>
              </a:ext>
            </a:extLst>
          </p:cNvPr>
          <p:cNvPicPr>
            <a:picLocks noChangeAspect="1"/>
          </p:cNvPicPr>
          <p:nvPr/>
        </p:nvPicPr>
        <p:blipFill>
          <a:blip r:embed="rId3"/>
          <a:stretch>
            <a:fillRect/>
          </a:stretch>
        </p:blipFill>
        <p:spPr>
          <a:xfrm>
            <a:off x="2540718" y="1676400"/>
            <a:ext cx="1757597" cy="533400"/>
          </a:xfrm>
          <a:prstGeom prst="rect">
            <a:avLst/>
          </a:prstGeom>
        </p:spPr>
      </p:pic>
      <p:pic>
        <p:nvPicPr>
          <p:cNvPr id="12" name="Picture 11">
            <a:extLst>
              <a:ext uri="{FF2B5EF4-FFF2-40B4-BE49-F238E27FC236}">
                <a16:creationId xmlns:a16="http://schemas.microsoft.com/office/drawing/2014/main" id="{EEB7D578-EF97-7754-8D0D-876AAF3E3483}"/>
              </a:ext>
            </a:extLst>
          </p:cNvPr>
          <p:cNvPicPr>
            <a:picLocks noChangeAspect="1"/>
          </p:cNvPicPr>
          <p:nvPr/>
        </p:nvPicPr>
        <p:blipFill>
          <a:blip r:embed="rId4"/>
          <a:stretch>
            <a:fillRect/>
          </a:stretch>
        </p:blipFill>
        <p:spPr>
          <a:xfrm>
            <a:off x="2057400" y="2476087"/>
            <a:ext cx="3934745" cy="966932"/>
          </a:xfrm>
          <a:prstGeom prst="rect">
            <a:avLst/>
          </a:prstGeom>
        </p:spPr>
      </p:pic>
      <p:pic>
        <p:nvPicPr>
          <p:cNvPr id="13" name="Picture 12">
            <a:extLst>
              <a:ext uri="{FF2B5EF4-FFF2-40B4-BE49-F238E27FC236}">
                <a16:creationId xmlns:a16="http://schemas.microsoft.com/office/drawing/2014/main" id="{3C3EDB17-E3E8-06C3-E6F2-4B70D888F862}"/>
              </a:ext>
            </a:extLst>
          </p:cNvPr>
          <p:cNvPicPr>
            <a:picLocks noChangeAspect="1"/>
          </p:cNvPicPr>
          <p:nvPr/>
        </p:nvPicPr>
        <p:blipFill>
          <a:blip r:embed="rId5"/>
          <a:stretch>
            <a:fillRect/>
          </a:stretch>
        </p:blipFill>
        <p:spPr>
          <a:xfrm>
            <a:off x="1899030" y="3709306"/>
            <a:ext cx="3849005" cy="1605524"/>
          </a:xfrm>
          <a:prstGeom prst="rect">
            <a:avLst/>
          </a:prstGeom>
        </p:spPr>
      </p:pic>
      <p:pic>
        <p:nvPicPr>
          <p:cNvPr id="3" name="Picture 2">
            <a:extLst>
              <a:ext uri="{FF2B5EF4-FFF2-40B4-BE49-F238E27FC236}">
                <a16:creationId xmlns:a16="http://schemas.microsoft.com/office/drawing/2014/main" id="{5F005D98-96AE-D6B0-D125-2738C86314AA}"/>
              </a:ext>
            </a:extLst>
          </p:cNvPr>
          <p:cNvPicPr>
            <a:picLocks noChangeAspect="1"/>
          </p:cNvPicPr>
          <p:nvPr/>
        </p:nvPicPr>
        <p:blipFill>
          <a:blip r:embed="rId6"/>
          <a:stretch>
            <a:fillRect/>
          </a:stretch>
        </p:blipFill>
        <p:spPr>
          <a:xfrm>
            <a:off x="5677280" y="3709306"/>
            <a:ext cx="3428620" cy="1464859"/>
          </a:xfrm>
          <a:prstGeom prst="rect">
            <a:avLst/>
          </a:prstGeom>
        </p:spPr>
      </p:pic>
    </p:spTree>
    <p:extLst>
      <p:ext uri="{BB962C8B-B14F-4D97-AF65-F5344CB8AC3E}">
        <p14:creationId xmlns:p14="http://schemas.microsoft.com/office/powerpoint/2010/main" val="1454878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16372"/>
            <a:ext cx="8229600" cy="1459374"/>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Learning a Model</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pic>
        <p:nvPicPr>
          <p:cNvPr id="7" name="Picture 6">
            <a:extLst>
              <a:ext uri="{FF2B5EF4-FFF2-40B4-BE49-F238E27FC236}">
                <a16:creationId xmlns:a16="http://schemas.microsoft.com/office/drawing/2014/main" id="{48E8F193-FF67-7A85-B7A5-F225B5EC7A6E}"/>
              </a:ext>
            </a:extLst>
          </p:cNvPr>
          <p:cNvPicPr>
            <a:picLocks noChangeAspect="1"/>
          </p:cNvPicPr>
          <p:nvPr/>
        </p:nvPicPr>
        <p:blipFill rotWithShape="1">
          <a:blip r:embed="rId2"/>
          <a:srcRect/>
          <a:stretch/>
        </p:blipFill>
        <p:spPr>
          <a:xfrm>
            <a:off x="535940" y="1600200"/>
            <a:ext cx="3076541" cy="2209800"/>
          </a:xfrm>
          <a:prstGeom prst="rect">
            <a:avLst/>
          </a:prstGeom>
        </p:spPr>
      </p:pic>
      <p:pic>
        <p:nvPicPr>
          <p:cNvPr id="8" name="Picture 7">
            <a:extLst>
              <a:ext uri="{FF2B5EF4-FFF2-40B4-BE49-F238E27FC236}">
                <a16:creationId xmlns:a16="http://schemas.microsoft.com/office/drawing/2014/main" id="{D1988B02-6546-1F06-7723-4DFF8C7A4CBD}"/>
              </a:ext>
            </a:extLst>
          </p:cNvPr>
          <p:cNvPicPr>
            <a:picLocks noChangeAspect="1"/>
          </p:cNvPicPr>
          <p:nvPr/>
        </p:nvPicPr>
        <p:blipFill>
          <a:blip r:embed="rId3"/>
          <a:stretch>
            <a:fillRect/>
          </a:stretch>
        </p:blipFill>
        <p:spPr>
          <a:xfrm>
            <a:off x="5388478" y="1588275"/>
            <a:ext cx="3035526" cy="2209800"/>
          </a:xfrm>
          <a:prstGeom prst="rect">
            <a:avLst/>
          </a:prstGeom>
        </p:spPr>
      </p:pic>
      <p:pic>
        <p:nvPicPr>
          <p:cNvPr id="9" name="Picture 8">
            <a:extLst>
              <a:ext uri="{FF2B5EF4-FFF2-40B4-BE49-F238E27FC236}">
                <a16:creationId xmlns:a16="http://schemas.microsoft.com/office/drawing/2014/main" id="{C715BB47-0BEA-DD77-5589-EFCC7BF037E2}"/>
              </a:ext>
            </a:extLst>
          </p:cNvPr>
          <p:cNvPicPr>
            <a:picLocks noChangeAspect="1"/>
          </p:cNvPicPr>
          <p:nvPr/>
        </p:nvPicPr>
        <p:blipFill>
          <a:blip r:embed="rId4"/>
          <a:stretch>
            <a:fillRect/>
          </a:stretch>
        </p:blipFill>
        <p:spPr>
          <a:xfrm>
            <a:off x="2743200" y="4132611"/>
            <a:ext cx="3295649" cy="2369260"/>
          </a:xfrm>
          <a:prstGeom prst="rect">
            <a:avLst/>
          </a:prstGeom>
        </p:spPr>
      </p:pic>
      <p:sp>
        <p:nvSpPr>
          <p:cNvPr id="10" name="Rectangle 9">
            <a:extLst>
              <a:ext uri="{FF2B5EF4-FFF2-40B4-BE49-F238E27FC236}">
                <a16:creationId xmlns:a16="http://schemas.microsoft.com/office/drawing/2014/main" id="{C95E22B8-1BD5-DAC6-6C78-C31BCC1F575A}"/>
              </a:ext>
            </a:extLst>
          </p:cNvPr>
          <p:cNvSpPr/>
          <p:nvPr/>
        </p:nvSpPr>
        <p:spPr bwMode="auto">
          <a:xfrm>
            <a:off x="2074210" y="1470800"/>
            <a:ext cx="381000" cy="152400"/>
          </a:xfrm>
          <a:prstGeom prst="rect">
            <a:avLst/>
          </a:prstGeom>
          <a:solidFill>
            <a:schemeClr val="bg1"/>
          </a:solidFill>
          <a:ln w="12700" cap="sq" algn="ctr">
            <a:noFill/>
            <a:miter lim="800000"/>
            <a:headEnd/>
            <a:tailEnd/>
          </a:ln>
          <a:effectLst/>
        </p:spPr>
        <p:txBody>
          <a:bodyPr wrap="none" rtlCol="0" anchor="ctr"/>
          <a:lstStyle/>
          <a:p>
            <a:pPr algn="ctr"/>
            <a:endParaRPr lang="en-US" sz="1600" dirty="0">
              <a:solidFill>
                <a:schemeClr val="bg1"/>
              </a:solidFill>
              <a:latin typeface="+mn-lt"/>
            </a:endParaRPr>
          </a:p>
        </p:txBody>
      </p:sp>
    </p:spTree>
    <p:extLst>
      <p:ext uri="{BB962C8B-B14F-4D97-AF65-F5344CB8AC3E}">
        <p14:creationId xmlns:p14="http://schemas.microsoft.com/office/powerpoint/2010/main" val="2367480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Bias</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6" name="Picture 5">
            <a:extLst>
              <a:ext uri="{FF2B5EF4-FFF2-40B4-BE49-F238E27FC236}">
                <a16:creationId xmlns:a16="http://schemas.microsoft.com/office/drawing/2014/main" id="{CB646179-14F1-7D85-7240-65C99E9B5097}"/>
              </a:ext>
            </a:extLst>
          </p:cNvPr>
          <p:cNvPicPr>
            <a:picLocks noChangeAspect="1"/>
          </p:cNvPicPr>
          <p:nvPr/>
        </p:nvPicPr>
        <p:blipFill>
          <a:blip r:embed="rId2"/>
          <a:stretch>
            <a:fillRect/>
          </a:stretch>
        </p:blipFill>
        <p:spPr>
          <a:xfrm>
            <a:off x="3581400" y="2208261"/>
            <a:ext cx="1757597" cy="460323"/>
          </a:xfrm>
          <a:prstGeom prst="rect">
            <a:avLst/>
          </a:prstGeom>
        </p:spPr>
      </p:pic>
      <p:pic>
        <p:nvPicPr>
          <p:cNvPr id="7" name="Picture 6">
            <a:extLst>
              <a:ext uri="{FF2B5EF4-FFF2-40B4-BE49-F238E27FC236}">
                <a16:creationId xmlns:a16="http://schemas.microsoft.com/office/drawing/2014/main" id="{A7ACCC12-347A-850C-4FDA-1D8FABE0445B}"/>
              </a:ext>
            </a:extLst>
          </p:cNvPr>
          <p:cNvPicPr>
            <a:picLocks noChangeAspect="1"/>
          </p:cNvPicPr>
          <p:nvPr/>
        </p:nvPicPr>
        <p:blipFill>
          <a:blip r:embed="rId3"/>
          <a:stretch>
            <a:fillRect/>
          </a:stretch>
        </p:blipFill>
        <p:spPr>
          <a:xfrm>
            <a:off x="785412" y="3415496"/>
            <a:ext cx="7772400" cy="2138713"/>
          </a:xfrm>
          <a:prstGeom prst="rect">
            <a:avLst/>
          </a:prstGeom>
        </p:spPr>
      </p:pic>
    </p:spTree>
    <p:extLst>
      <p:ext uri="{BB962C8B-B14F-4D97-AF65-F5344CB8AC3E}">
        <p14:creationId xmlns:p14="http://schemas.microsoft.com/office/powerpoint/2010/main" val="2931935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16372"/>
            <a:ext cx="8229600" cy="1459374"/>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Bias. Matrix Notation</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3" name="Picture 2">
            <a:extLst>
              <a:ext uri="{FF2B5EF4-FFF2-40B4-BE49-F238E27FC236}">
                <a16:creationId xmlns:a16="http://schemas.microsoft.com/office/drawing/2014/main" id="{0DA6E6B6-851C-0E25-2F77-CB50C86220D3}"/>
              </a:ext>
            </a:extLst>
          </p:cNvPr>
          <p:cNvPicPr>
            <a:picLocks noChangeAspect="1"/>
          </p:cNvPicPr>
          <p:nvPr/>
        </p:nvPicPr>
        <p:blipFill>
          <a:blip r:embed="rId2"/>
          <a:stretch>
            <a:fillRect/>
          </a:stretch>
        </p:blipFill>
        <p:spPr>
          <a:xfrm>
            <a:off x="1578798" y="2980658"/>
            <a:ext cx="1519177" cy="884697"/>
          </a:xfrm>
          <a:prstGeom prst="rect">
            <a:avLst/>
          </a:prstGeom>
        </p:spPr>
      </p:pic>
      <p:pic>
        <p:nvPicPr>
          <p:cNvPr id="8" name="Picture 7">
            <a:extLst>
              <a:ext uri="{FF2B5EF4-FFF2-40B4-BE49-F238E27FC236}">
                <a16:creationId xmlns:a16="http://schemas.microsoft.com/office/drawing/2014/main" id="{AA1524D3-31E3-3D6C-9E19-6A109534CE10}"/>
              </a:ext>
            </a:extLst>
          </p:cNvPr>
          <p:cNvPicPr>
            <a:picLocks noChangeAspect="1"/>
          </p:cNvPicPr>
          <p:nvPr/>
        </p:nvPicPr>
        <p:blipFill>
          <a:blip r:embed="rId3"/>
          <a:stretch>
            <a:fillRect/>
          </a:stretch>
        </p:blipFill>
        <p:spPr>
          <a:xfrm>
            <a:off x="3693201" y="1971791"/>
            <a:ext cx="1757597" cy="533400"/>
          </a:xfrm>
          <a:prstGeom prst="rect">
            <a:avLst/>
          </a:prstGeom>
        </p:spPr>
      </p:pic>
      <p:pic>
        <p:nvPicPr>
          <p:cNvPr id="9" name="Picture 8">
            <a:extLst>
              <a:ext uri="{FF2B5EF4-FFF2-40B4-BE49-F238E27FC236}">
                <a16:creationId xmlns:a16="http://schemas.microsoft.com/office/drawing/2014/main" id="{72E1AE74-3A5B-AB96-9CAE-831AA28F7C08}"/>
              </a:ext>
            </a:extLst>
          </p:cNvPr>
          <p:cNvPicPr>
            <a:picLocks noChangeAspect="1"/>
          </p:cNvPicPr>
          <p:nvPr/>
        </p:nvPicPr>
        <p:blipFill>
          <a:blip r:embed="rId4"/>
          <a:stretch>
            <a:fillRect/>
          </a:stretch>
        </p:blipFill>
        <p:spPr>
          <a:xfrm>
            <a:off x="5473029" y="2980658"/>
            <a:ext cx="1327150" cy="751796"/>
          </a:xfrm>
          <a:prstGeom prst="rect">
            <a:avLst/>
          </a:prstGeom>
        </p:spPr>
      </p:pic>
    </p:spTree>
    <p:extLst>
      <p:ext uri="{BB962C8B-B14F-4D97-AF65-F5344CB8AC3E}">
        <p14:creationId xmlns:p14="http://schemas.microsoft.com/office/powerpoint/2010/main" val="3359288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16372"/>
            <a:ext cx="8229600" cy="1459374"/>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Bias. Matrix Notation</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8" name="Picture 7">
            <a:extLst>
              <a:ext uri="{FF2B5EF4-FFF2-40B4-BE49-F238E27FC236}">
                <a16:creationId xmlns:a16="http://schemas.microsoft.com/office/drawing/2014/main" id="{AA1524D3-31E3-3D6C-9E19-6A109534CE10}"/>
              </a:ext>
            </a:extLst>
          </p:cNvPr>
          <p:cNvPicPr>
            <a:picLocks noChangeAspect="1"/>
          </p:cNvPicPr>
          <p:nvPr/>
        </p:nvPicPr>
        <p:blipFill>
          <a:blip r:embed="rId2"/>
          <a:stretch>
            <a:fillRect/>
          </a:stretch>
        </p:blipFill>
        <p:spPr>
          <a:xfrm>
            <a:off x="3693201" y="1971791"/>
            <a:ext cx="1757597" cy="533400"/>
          </a:xfrm>
          <a:prstGeom prst="rect">
            <a:avLst/>
          </a:prstGeom>
        </p:spPr>
      </p:pic>
      <p:pic>
        <p:nvPicPr>
          <p:cNvPr id="7" name="Picture 6">
            <a:extLst>
              <a:ext uri="{FF2B5EF4-FFF2-40B4-BE49-F238E27FC236}">
                <a16:creationId xmlns:a16="http://schemas.microsoft.com/office/drawing/2014/main" id="{0CE04B62-94C9-CE82-6E77-5A6E8F8B3A62}"/>
              </a:ext>
            </a:extLst>
          </p:cNvPr>
          <p:cNvPicPr>
            <a:picLocks noChangeAspect="1"/>
          </p:cNvPicPr>
          <p:nvPr/>
        </p:nvPicPr>
        <p:blipFill>
          <a:blip r:embed="rId3"/>
          <a:stretch>
            <a:fillRect/>
          </a:stretch>
        </p:blipFill>
        <p:spPr>
          <a:xfrm>
            <a:off x="3106153" y="4178906"/>
            <a:ext cx="2931691" cy="1050984"/>
          </a:xfrm>
          <a:prstGeom prst="rect">
            <a:avLst/>
          </a:prstGeom>
        </p:spPr>
      </p:pic>
      <p:pic>
        <p:nvPicPr>
          <p:cNvPr id="10" name="Picture 9">
            <a:extLst>
              <a:ext uri="{FF2B5EF4-FFF2-40B4-BE49-F238E27FC236}">
                <a16:creationId xmlns:a16="http://schemas.microsoft.com/office/drawing/2014/main" id="{B85E5233-4674-7229-2655-A5564153D535}"/>
              </a:ext>
            </a:extLst>
          </p:cNvPr>
          <p:cNvPicPr>
            <a:picLocks noChangeAspect="1"/>
          </p:cNvPicPr>
          <p:nvPr/>
        </p:nvPicPr>
        <p:blipFill>
          <a:blip r:embed="rId4"/>
          <a:stretch>
            <a:fillRect/>
          </a:stretch>
        </p:blipFill>
        <p:spPr>
          <a:xfrm>
            <a:off x="1463252" y="2601175"/>
            <a:ext cx="2499148" cy="1751635"/>
          </a:xfrm>
          <a:prstGeom prst="rect">
            <a:avLst/>
          </a:prstGeom>
        </p:spPr>
      </p:pic>
      <p:pic>
        <p:nvPicPr>
          <p:cNvPr id="11" name="Picture 10">
            <a:extLst>
              <a:ext uri="{FF2B5EF4-FFF2-40B4-BE49-F238E27FC236}">
                <a16:creationId xmlns:a16="http://schemas.microsoft.com/office/drawing/2014/main" id="{7492E30F-346B-E331-7116-6F5E52D282FD}"/>
              </a:ext>
            </a:extLst>
          </p:cNvPr>
          <p:cNvPicPr>
            <a:picLocks noChangeAspect="1"/>
          </p:cNvPicPr>
          <p:nvPr/>
        </p:nvPicPr>
        <p:blipFill rotWithShape="1">
          <a:blip r:embed="rId5"/>
          <a:srcRect r="2376"/>
          <a:stretch/>
        </p:blipFill>
        <p:spPr>
          <a:xfrm>
            <a:off x="5468353" y="2821475"/>
            <a:ext cx="1636560" cy="1435349"/>
          </a:xfrm>
          <a:prstGeom prst="rect">
            <a:avLst/>
          </a:prstGeom>
        </p:spPr>
      </p:pic>
      <p:pic>
        <p:nvPicPr>
          <p:cNvPr id="12" name="Picture 11">
            <a:extLst>
              <a:ext uri="{FF2B5EF4-FFF2-40B4-BE49-F238E27FC236}">
                <a16:creationId xmlns:a16="http://schemas.microsoft.com/office/drawing/2014/main" id="{39A4EC81-D894-2634-565F-9A34E19FF710}"/>
              </a:ext>
            </a:extLst>
          </p:cNvPr>
          <p:cNvPicPr>
            <a:picLocks noChangeAspect="1"/>
          </p:cNvPicPr>
          <p:nvPr/>
        </p:nvPicPr>
        <p:blipFill>
          <a:blip r:embed="rId6"/>
          <a:stretch>
            <a:fillRect/>
          </a:stretch>
        </p:blipFill>
        <p:spPr>
          <a:xfrm>
            <a:off x="4585798" y="3254374"/>
            <a:ext cx="273050" cy="349250"/>
          </a:xfrm>
          <a:prstGeom prst="rect">
            <a:avLst/>
          </a:prstGeom>
        </p:spPr>
      </p:pic>
      <p:pic>
        <p:nvPicPr>
          <p:cNvPr id="13" name="Picture 12">
            <a:extLst>
              <a:ext uri="{FF2B5EF4-FFF2-40B4-BE49-F238E27FC236}">
                <a16:creationId xmlns:a16="http://schemas.microsoft.com/office/drawing/2014/main" id="{1E8C511C-7F88-7D97-BC7B-52EC4BE59BED}"/>
              </a:ext>
            </a:extLst>
          </p:cNvPr>
          <p:cNvPicPr>
            <a:picLocks noChangeAspect="1"/>
          </p:cNvPicPr>
          <p:nvPr/>
        </p:nvPicPr>
        <p:blipFill>
          <a:blip r:embed="rId7"/>
          <a:stretch>
            <a:fillRect/>
          </a:stretch>
        </p:blipFill>
        <p:spPr>
          <a:xfrm>
            <a:off x="5043389" y="2816717"/>
            <a:ext cx="240423" cy="1306757"/>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6DF367C-FD46-2A22-1305-38C225BC085C}"/>
                  </a:ext>
                </a:extLst>
              </p:cNvPr>
              <p:cNvSpPr txBox="1"/>
              <p:nvPr/>
            </p:nvSpPr>
            <p:spPr>
              <a:xfrm>
                <a:off x="5413445" y="2812540"/>
                <a:ext cx="240423" cy="1366366"/>
              </a:xfrm>
              <a:prstGeom prst="rect">
                <a:avLst/>
              </a:prstGeom>
              <a:solidFill>
                <a:schemeClr val="bg1"/>
              </a:solid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m>
                        <m:mPr>
                          <m:mcs>
                            <m:mc>
                              <m:mcPr>
                                <m:count m:val="1"/>
                                <m:mcJc m:val="center"/>
                              </m:mcPr>
                            </m:mc>
                          </m:mcs>
                          <m:ctrlPr>
                            <a:rPr lang="en-US" sz="1600" i="1" smtClean="0">
                              <a:latin typeface="Cambria Math" panose="02040503050406030204" pitchFamily="18" charset="0"/>
                            </a:rPr>
                          </m:ctrlPr>
                        </m:mPr>
                        <m:mr>
                          <m:e>
                            <m:m>
                              <m:mPr>
                                <m:mcs>
                                  <m:mc>
                                    <m:mcPr>
                                      <m:count m:val="1"/>
                                      <m:mcJc m:val="center"/>
                                    </m:mcPr>
                                  </m:mc>
                                </m:mcs>
                                <m:ctrlPr>
                                  <a:rPr lang="en-US" sz="1600" i="1" smtClean="0">
                                    <a:latin typeface="Cambria Math" panose="02040503050406030204" pitchFamily="18" charset="0"/>
                                  </a:rPr>
                                </m:ctrlPr>
                              </m:mPr>
                              <m:mr>
                                <m:e>
                                  <m:eqArr>
                                    <m:eqArrPr>
                                      <m:ctrlPr>
                                        <a:rPr lang="en-US" sz="1600" b="0" i="1" smtClean="0">
                                          <a:latin typeface="Cambria Math" panose="02040503050406030204" pitchFamily="18" charset="0"/>
                                        </a:rPr>
                                      </m:ctrlPr>
                                    </m:eqArrPr>
                                    <m:e>
                                      <m:r>
                                        <m:rPr>
                                          <m:brk m:alnAt="7"/>
                                        </m:rPr>
                                        <a:rPr lang="en-US" sz="1600" b="0" i="1" smtClean="0">
                                          <a:latin typeface="Cambria Math" panose="02040503050406030204" pitchFamily="18" charset="0"/>
                                        </a:rPr>
                                        <m:t> </m:t>
                                      </m:r>
                                    </m:e>
                                    <m:e>
                                      <m:r>
                                        <m:rPr>
                                          <m:brk m:alnAt="7"/>
                                        </m:rPr>
                                        <a:rPr lang="en-US" sz="1600" b="0" i="1" smtClean="0">
                                          <a:latin typeface="Cambria Math" panose="02040503050406030204" pitchFamily="18" charset="0"/>
                                        </a:rPr>
                                        <m:t>1</m:t>
                                      </m:r>
                                    </m:e>
                                  </m:eqArr>
                                </m:e>
                              </m:mr>
                              <m:mr>
                                <m:e>
                                  <m:r>
                                    <a:rPr lang="en-US" sz="1600" b="0" i="1" smtClean="0">
                                      <a:latin typeface="Cambria Math" panose="02040503050406030204" pitchFamily="18" charset="0"/>
                                    </a:rPr>
                                    <m:t>1</m:t>
                                  </m:r>
                                </m:e>
                              </m:mr>
                            </m:m>
                          </m:e>
                        </m:mr>
                        <m:mr>
                          <m:e>
                            <m:m>
                              <m:mPr>
                                <m:mcs>
                                  <m:mc>
                                    <m:mcPr>
                                      <m:count m:val="1"/>
                                      <m:mcJc m:val="center"/>
                                    </m:mcPr>
                                  </m:mc>
                                </m:mcs>
                                <m:ctrlPr>
                                  <a:rPr lang="en-US" sz="1600" i="1" smtClean="0">
                                    <a:latin typeface="Cambria Math" panose="02040503050406030204" pitchFamily="18" charset="0"/>
                                  </a:rPr>
                                </m:ctrlPr>
                              </m:mPr>
                              <m:mr>
                                <m:e>
                                  <m:eqArr>
                                    <m:eqArrPr>
                                      <m:ctrlPr>
                                        <a:rPr lang="en-US" sz="1600" b="0" i="1" smtClean="0">
                                          <a:latin typeface="Cambria Math" panose="02040503050406030204" pitchFamily="18" charset="0"/>
                                        </a:rPr>
                                      </m:ctrlPr>
                                    </m:eqArrPr>
                                    <m:e>
                                      <m:r>
                                        <m:rPr>
                                          <m:brk m:alnAt="7"/>
                                        </m:rPr>
                                        <a:rPr lang="en-US" sz="1600" b="0" i="1" smtClean="0">
                                          <a:latin typeface="Cambria Math" panose="02040503050406030204" pitchFamily="18" charset="0"/>
                                        </a:rPr>
                                        <m:t>.</m:t>
                                      </m:r>
                                    </m:e>
                                    <m:e>
                                      <m:r>
                                        <a:rPr lang="en-US" sz="1600" b="0" i="1" smtClean="0">
                                          <a:latin typeface="Cambria Math" panose="02040503050406030204" pitchFamily="18" charset="0"/>
                                        </a:rPr>
                                        <m:t>.</m:t>
                                      </m:r>
                                    </m:e>
                                    <m:e>
                                      <m:r>
                                        <a:rPr lang="en-US" sz="1600" b="0" i="1" smtClean="0">
                                          <a:latin typeface="Cambria Math" panose="02040503050406030204" pitchFamily="18" charset="0"/>
                                        </a:rPr>
                                        <m:t>.</m:t>
                                      </m:r>
                                    </m:e>
                                  </m:eqArr>
                                </m:e>
                              </m:mr>
                              <m:mr>
                                <m:e>
                                  <m:eqArr>
                                    <m:eqArrPr>
                                      <m:ctrlPr>
                                        <a:rPr lang="en-US" sz="1600" b="0" i="1" smtClean="0">
                                          <a:latin typeface="Cambria Math" panose="02040503050406030204" pitchFamily="18" charset="0"/>
                                        </a:rPr>
                                      </m:ctrlPr>
                                    </m:eqArrPr>
                                    <m:e>
                                      <m:r>
                                        <a:rPr lang="en-US" sz="1600" b="0" i="1" smtClean="0">
                                          <a:latin typeface="Cambria Math" panose="02040503050406030204" pitchFamily="18" charset="0"/>
                                        </a:rPr>
                                        <m:t>1</m:t>
                                      </m:r>
                                    </m:e>
                                    <m:e>
                                      <m:r>
                                        <a:rPr lang="en-US" sz="1600" b="0" i="1" smtClean="0">
                                          <a:latin typeface="Cambria Math" panose="02040503050406030204" pitchFamily="18" charset="0"/>
                                        </a:rPr>
                                        <m:t> </m:t>
                                      </m:r>
                                    </m:e>
                                  </m:eqArr>
                                </m:e>
                              </m:mr>
                            </m:m>
                          </m:e>
                        </m:mr>
                      </m:m>
                    </m:oMath>
                  </m:oMathPara>
                </a14:m>
                <a:endParaRPr lang="en-US" sz="1600" dirty="0" err="1"/>
              </a:p>
            </p:txBody>
          </p:sp>
        </mc:Choice>
        <mc:Fallback>
          <p:sp>
            <p:nvSpPr>
              <p:cNvPr id="14" name="TextBox 13">
                <a:extLst>
                  <a:ext uri="{FF2B5EF4-FFF2-40B4-BE49-F238E27FC236}">
                    <a16:creationId xmlns:a16="http://schemas.microsoft.com/office/drawing/2014/main" id="{B6DF367C-FD46-2A22-1305-38C225BC085C}"/>
                  </a:ext>
                </a:extLst>
              </p:cNvPr>
              <p:cNvSpPr txBox="1">
                <a:spLocks noRot="1" noChangeAspect="1" noMove="1" noResize="1" noEditPoints="1" noAdjustHandles="1" noChangeArrowheads="1" noChangeShapeType="1" noTextEdit="1"/>
              </p:cNvSpPr>
              <p:nvPr/>
            </p:nvSpPr>
            <p:spPr>
              <a:xfrm>
                <a:off x="5413445" y="2812540"/>
                <a:ext cx="240423" cy="1366366"/>
              </a:xfrm>
              <a:prstGeom prst="rect">
                <a:avLst/>
              </a:prstGeom>
              <a:blipFill>
                <a:blip r:embed="rId8"/>
                <a:stretch>
                  <a:fillRect l="-21053" t="-12844" b="-18349"/>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115CBB17-AAC8-C420-29AA-231DCC151834}"/>
              </a:ext>
            </a:extLst>
          </p:cNvPr>
          <p:cNvPicPr>
            <a:picLocks noChangeAspect="1"/>
          </p:cNvPicPr>
          <p:nvPr/>
        </p:nvPicPr>
        <p:blipFill>
          <a:blip r:embed="rId9"/>
          <a:stretch>
            <a:fillRect/>
          </a:stretch>
        </p:blipFill>
        <p:spPr>
          <a:xfrm>
            <a:off x="4845057" y="3353354"/>
            <a:ext cx="286848" cy="233481"/>
          </a:xfrm>
          <a:prstGeom prst="rect">
            <a:avLst/>
          </a:prstGeom>
        </p:spPr>
      </p:pic>
    </p:spTree>
    <p:extLst>
      <p:ext uri="{BB962C8B-B14F-4D97-AF65-F5344CB8AC3E}">
        <p14:creationId xmlns:p14="http://schemas.microsoft.com/office/powerpoint/2010/main" val="3006573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Soap</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3" name="Picture 2">
            <a:extLst>
              <a:ext uri="{FF2B5EF4-FFF2-40B4-BE49-F238E27FC236}">
                <a16:creationId xmlns:a16="http://schemas.microsoft.com/office/drawing/2014/main" id="{F8574FE6-2361-DEDD-4851-34C5D3A4126C}"/>
              </a:ext>
            </a:extLst>
          </p:cNvPr>
          <p:cNvPicPr>
            <a:picLocks noChangeAspect="1"/>
          </p:cNvPicPr>
          <p:nvPr/>
        </p:nvPicPr>
        <p:blipFill>
          <a:blip r:embed="rId2"/>
          <a:stretch>
            <a:fillRect/>
          </a:stretch>
        </p:blipFill>
        <p:spPr>
          <a:xfrm>
            <a:off x="1168400" y="1607596"/>
            <a:ext cx="1346200" cy="2641600"/>
          </a:xfrm>
          <a:prstGeom prst="rect">
            <a:avLst/>
          </a:prstGeom>
        </p:spPr>
      </p:pic>
      <p:pic>
        <p:nvPicPr>
          <p:cNvPr id="10" name="Picture 9">
            <a:extLst>
              <a:ext uri="{FF2B5EF4-FFF2-40B4-BE49-F238E27FC236}">
                <a16:creationId xmlns:a16="http://schemas.microsoft.com/office/drawing/2014/main" id="{A5789D0E-8026-22E1-ADA1-08168BE7EAF2}"/>
              </a:ext>
            </a:extLst>
          </p:cNvPr>
          <p:cNvPicPr>
            <a:picLocks noChangeAspect="1"/>
          </p:cNvPicPr>
          <p:nvPr/>
        </p:nvPicPr>
        <p:blipFill>
          <a:blip r:embed="rId3"/>
          <a:stretch>
            <a:fillRect/>
          </a:stretch>
        </p:blipFill>
        <p:spPr>
          <a:xfrm>
            <a:off x="3041307" y="1609941"/>
            <a:ext cx="5263886" cy="4031204"/>
          </a:xfrm>
          <a:prstGeom prst="rect">
            <a:avLst/>
          </a:prstGeom>
        </p:spPr>
      </p:pic>
    </p:spTree>
    <p:extLst>
      <p:ext uri="{BB962C8B-B14F-4D97-AF65-F5344CB8AC3E}">
        <p14:creationId xmlns:p14="http://schemas.microsoft.com/office/powerpoint/2010/main" val="2645501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Soap</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3" name="Picture 2">
            <a:extLst>
              <a:ext uri="{FF2B5EF4-FFF2-40B4-BE49-F238E27FC236}">
                <a16:creationId xmlns:a16="http://schemas.microsoft.com/office/drawing/2014/main" id="{F8574FE6-2361-DEDD-4851-34C5D3A4126C}"/>
              </a:ext>
            </a:extLst>
          </p:cNvPr>
          <p:cNvPicPr>
            <a:picLocks noChangeAspect="1"/>
          </p:cNvPicPr>
          <p:nvPr/>
        </p:nvPicPr>
        <p:blipFill>
          <a:blip r:embed="rId2"/>
          <a:stretch>
            <a:fillRect/>
          </a:stretch>
        </p:blipFill>
        <p:spPr>
          <a:xfrm>
            <a:off x="1168400" y="1607596"/>
            <a:ext cx="1346200" cy="2641600"/>
          </a:xfrm>
          <a:prstGeom prst="rect">
            <a:avLst/>
          </a:prstGeom>
        </p:spPr>
      </p:pic>
      <p:pic>
        <p:nvPicPr>
          <p:cNvPr id="9" name="Picture 8">
            <a:extLst>
              <a:ext uri="{FF2B5EF4-FFF2-40B4-BE49-F238E27FC236}">
                <a16:creationId xmlns:a16="http://schemas.microsoft.com/office/drawing/2014/main" id="{7A666FE5-A817-31B5-7F6E-49CA7FD732CF}"/>
              </a:ext>
            </a:extLst>
          </p:cNvPr>
          <p:cNvPicPr>
            <a:picLocks noChangeAspect="1"/>
          </p:cNvPicPr>
          <p:nvPr/>
        </p:nvPicPr>
        <p:blipFill>
          <a:blip r:embed="rId3"/>
          <a:stretch>
            <a:fillRect/>
          </a:stretch>
        </p:blipFill>
        <p:spPr>
          <a:xfrm>
            <a:off x="3733800" y="1447800"/>
            <a:ext cx="3048000" cy="1746363"/>
          </a:xfrm>
          <a:prstGeom prst="rect">
            <a:avLst/>
          </a:prstGeom>
        </p:spPr>
      </p:pic>
    </p:spTree>
    <p:extLst>
      <p:ext uri="{BB962C8B-B14F-4D97-AF65-F5344CB8AC3E}">
        <p14:creationId xmlns:p14="http://schemas.microsoft.com/office/powerpoint/2010/main" val="515880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Soap</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3" name="Picture 2">
            <a:extLst>
              <a:ext uri="{FF2B5EF4-FFF2-40B4-BE49-F238E27FC236}">
                <a16:creationId xmlns:a16="http://schemas.microsoft.com/office/drawing/2014/main" id="{F8574FE6-2361-DEDD-4851-34C5D3A4126C}"/>
              </a:ext>
            </a:extLst>
          </p:cNvPr>
          <p:cNvPicPr>
            <a:picLocks noChangeAspect="1"/>
          </p:cNvPicPr>
          <p:nvPr/>
        </p:nvPicPr>
        <p:blipFill>
          <a:blip r:embed="rId2"/>
          <a:stretch>
            <a:fillRect/>
          </a:stretch>
        </p:blipFill>
        <p:spPr>
          <a:xfrm>
            <a:off x="1168400" y="1607596"/>
            <a:ext cx="1346200" cy="2641600"/>
          </a:xfrm>
          <a:prstGeom prst="rect">
            <a:avLst/>
          </a:prstGeom>
        </p:spPr>
      </p:pic>
      <p:pic>
        <p:nvPicPr>
          <p:cNvPr id="9" name="Picture 8">
            <a:extLst>
              <a:ext uri="{FF2B5EF4-FFF2-40B4-BE49-F238E27FC236}">
                <a16:creationId xmlns:a16="http://schemas.microsoft.com/office/drawing/2014/main" id="{7A666FE5-A817-31B5-7F6E-49CA7FD732CF}"/>
              </a:ext>
            </a:extLst>
          </p:cNvPr>
          <p:cNvPicPr>
            <a:picLocks noChangeAspect="1"/>
          </p:cNvPicPr>
          <p:nvPr/>
        </p:nvPicPr>
        <p:blipFill>
          <a:blip r:embed="rId3"/>
          <a:stretch>
            <a:fillRect/>
          </a:stretch>
        </p:blipFill>
        <p:spPr>
          <a:xfrm>
            <a:off x="3733800" y="1447800"/>
            <a:ext cx="3048000" cy="1746363"/>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37B2D20-3375-A923-235A-F8FB974C3DE8}"/>
                  </a:ext>
                </a:extLst>
              </p:cNvPr>
              <p:cNvSpPr txBox="1"/>
              <p:nvPr/>
            </p:nvSpPr>
            <p:spPr>
              <a:xfrm>
                <a:off x="4572000" y="3498961"/>
                <a:ext cx="914400" cy="914400"/>
              </a:xfrm>
              <a:prstGeom prst="rect">
                <a:avLst/>
              </a:prstGeom>
              <a:no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i="1">
                              <a:latin typeface="Cambria Math" panose="02040503050406030204" pitchFamily="18" charset="0"/>
                            </a:rPr>
                            <m:t>𝑋</m:t>
                          </m:r>
                        </m:e>
                        <m:sup>
                          <m:r>
                            <a:rPr lang="en-US" sz="2200" b="0" i="1" smtClean="0">
                              <a:latin typeface="Cambria Math" panose="02040503050406030204" pitchFamily="18" charset="0"/>
                            </a:rPr>
                            <m:t>𝑇</m:t>
                          </m:r>
                        </m:sup>
                      </m:sSup>
                      <m:r>
                        <a:rPr lang="en-US" sz="2200" i="1">
                          <a:latin typeface="Cambria Math" panose="02040503050406030204" pitchFamily="18" charset="0"/>
                        </a:rPr>
                        <m:t>𝑋</m:t>
                      </m:r>
                      <m:r>
                        <a:rPr lang="en-US" sz="2200" i="1">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2"/>
                                    <m:mcJc m:val="center"/>
                                  </m:mcPr>
                                </m:mc>
                              </m:mcs>
                              <m:ctrlPr>
                                <a:rPr lang="en-US" sz="2200" i="1" smtClean="0">
                                  <a:latin typeface="Cambria Math" panose="02040503050406030204" pitchFamily="18" charset="0"/>
                                </a:rPr>
                              </m:ctrlPr>
                            </m:mPr>
                            <m:mr>
                              <m:e>
                                <m:r>
                                  <m:rPr>
                                    <m:brk m:alnAt="7"/>
                                  </m:rPr>
                                  <a:rPr lang="en-US" sz="2200" b="0" i="1" smtClean="0">
                                    <a:latin typeface="Cambria Math" panose="02040503050406030204" pitchFamily="18" charset="0"/>
                                  </a:rPr>
                                  <m:t>7</m:t>
                                </m:r>
                              </m:e>
                              <m:e>
                                <m:r>
                                  <a:rPr lang="en-US" sz="2200" b="0" i="1" smtClean="0">
                                    <a:latin typeface="Cambria Math" panose="02040503050406030204" pitchFamily="18" charset="0"/>
                                  </a:rPr>
                                  <m:t>38.5</m:t>
                                </m:r>
                              </m:e>
                            </m:mr>
                            <m:mr>
                              <m:e>
                                <m:r>
                                  <a:rPr lang="en-US" sz="2200" b="0" i="1" smtClean="0">
                                    <a:latin typeface="Cambria Math" panose="02040503050406030204" pitchFamily="18" charset="0"/>
                                  </a:rPr>
                                  <m:t>38.5</m:t>
                                </m:r>
                              </m:e>
                              <m:e>
                                <m:r>
                                  <a:rPr lang="en-US" sz="2200" b="0" i="1" smtClean="0">
                                    <a:latin typeface="Cambria Math" panose="02040503050406030204" pitchFamily="18" charset="0"/>
                                  </a:rPr>
                                  <m:t>218.5</m:t>
                                </m:r>
                              </m:e>
                            </m:mr>
                          </m:m>
                        </m:e>
                      </m:d>
                    </m:oMath>
                  </m:oMathPara>
                </a14:m>
                <a:endParaRPr lang="en-US" sz="2200" dirty="0" err="1"/>
              </a:p>
            </p:txBody>
          </p:sp>
        </mc:Choice>
        <mc:Fallback>
          <p:sp>
            <p:nvSpPr>
              <p:cNvPr id="6" name="TextBox 5">
                <a:extLst>
                  <a:ext uri="{FF2B5EF4-FFF2-40B4-BE49-F238E27FC236}">
                    <a16:creationId xmlns:a16="http://schemas.microsoft.com/office/drawing/2014/main" id="{D37B2D20-3375-A923-235A-F8FB974C3DE8}"/>
                  </a:ext>
                </a:extLst>
              </p:cNvPr>
              <p:cNvSpPr txBox="1">
                <a:spLocks noRot="1" noChangeAspect="1" noMove="1" noResize="1" noEditPoints="1" noAdjustHandles="1" noChangeArrowheads="1" noChangeShapeType="1" noTextEdit="1"/>
              </p:cNvSpPr>
              <p:nvPr/>
            </p:nvSpPr>
            <p:spPr>
              <a:xfrm>
                <a:off x="4572000" y="3498961"/>
                <a:ext cx="914400" cy="914400"/>
              </a:xfrm>
              <a:prstGeom prst="rect">
                <a:avLst/>
              </a:prstGeom>
              <a:blipFill>
                <a:blip r:embed="rId4"/>
                <a:stretch>
                  <a:fillRect l="-105479" t="-2740" r="-83562"/>
                </a:stretch>
              </a:blipFill>
            </p:spPr>
            <p:txBody>
              <a:bodyPr/>
              <a:lstStyle/>
              <a:p>
                <a:r>
                  <a:rPr lang="en-US">
                    <a:noFill/>
                  </a:rPr>
                  <a:t> </a:t>
                </a:r>
              </a:p>
            </p:txBody>
          </p:sp>
        </mc:Fallback>
      </mc:AlternateContent>
    </p:spTree>
    <p:extLst>
      <p:ext uri="{BB962C8B-B14F-4D97-AF65-F5344CB8AC3E}">
        <p14:creationId xmlns:p14="http://schemas.microsoft.com/office/powerpoint/2010/main" val="367149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6" name="Picture 5">
            <a:extLst>
              <a:ext uri="{FF2B5EF4-FFF2-40B4-BE49-F238E27FC236}">
                <a16:creationId xmlns:a16="http://schemas.microsoft.com/office/drawing/2014/main" id="{E4C428DC-592E-BA2A-5BCB-5F5EFC3AE013}"/>
              </a:ext>
            </a:extLst>
          </p:cNvPr>
          <p:cNvPicPr>
            <a:picLocks noChangeAspect="1"/>
          </p:cNvPicPr>
          <p:nvPr/>
        </p:nvPicPr>
        <p:blipFill>
          <a:blip r:embed="rId2"/>
          <a:stretch>
            <a:fillRect/>
          </a:stretch>
        </p:blipFill>
        <p:spPr>
          <a:xfrm>
            <a:off x="990600" y="3429000"/>
            <a:ext cx="6730770" cy="2209800"/>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908F792-9178-F161-A533-348816D586BD}"/>
                  </a:ext>
                </a:extLst>
              </p:cNvPr>
              <p:cNvSpPr txBox="1"/>
              <p:nvPr/>
            </p:nvSpPr>
            <p:spPr>
              <a:xfrm>
                <a:off x="2107502" y="1815898"/>
                <a:ext cx="4572000" cy="12685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800" b="0" i="1" spc="170" smtClean="0">
                              <a:latin typeface="Cambria Math" panose="02040503050406030204" pitchFamily="18" charset="0"/>
                              <a:cs typeface="Times New Roman"/>
                            </a:rPr>
                          </m:ctrlPr>
                        </m:accPr>
                        <m:e>
                          <m:r>
                            <a:rPr lang="en-US" sz="2800" i="1" spc="170">
                              <a:latin typeface="Cambria Math" panose="02040503050406030204" pitchFamily="18" charset="0"/>
                              <a:cs typeface="Times New Roman"/>
                            </a:rPr>
                            <m:t>𝑓</m:t>
                          </m:r>
                        </m:e>
                      </m:acc>
                      <m:r>
                        <a:rPr lang="en-US" sz="2800" b="0" i="1" spc="170" smtClean="0">
                          <a:latin typeface="Cambria Math" panose="02040503050406030204" pitchFamily="18" charset="0"/>
                          <a:cs typeface="Times New Roman"/>
                        </a:rPr>
                        <m:t> </m:t>
                      </m:r>
                      <m:d>
                        <m:dPr>
                          <m:ctrlPr>
                            <a:rPr lang="en-US" sz="2800" b="0" i="1" spc="170" smtClean="0">
                              <a:latin typeface="Cambria Math" panose="02040503050406030204" pitchFamily="18" charset="0"/>
                              <a:cs typeface="Times New Roman"/>
                            </a:rPr>
                          </m:ctrlPr>
                        </m:dPr>
                        <m:e>
                          <m:r>
                            <a:rPr lang="en-US" sz="2800" b="0" i="1" spc="170" smtClean="0">
                              <a:latin typeface="Cambria Math" panose="02040503050406030204" pitchFamily="18" charset="0"/>
                              <a:cs typeface="Times New Roman"/>
                            </a:rPr>
                            <m:t>𝑥</m:t>
                          </m:r>
                        </m:e>
                      </m:d>
                      <m:r>
                        <a:rPr lang="en-US" sz="2800" b="0" i="1" spc="170" smtClean="0">
                          <a:latin typeface="Cambria Math" panose="02040503050406030204" pitchFamily="18" charset="0"/>
                          <a:cs typeface="Times New Roman"/>
                        </a:rPr>
                        <m:t>=</m:t>
                      </m:r>
                      <m:nary>
                        <m:naryPr>
                          <m:chr m:val="∑"/>
                          <m:ctrlPr>
                            <a:rPr lang="en-US" sz="2800" b="0" i="1" spc="170" smtClean="0">
                              <a:latin typeface="Cambria Math" panose="02040503050406030204" pitchFamily="18" charset="0"/>
                              <a:cs typeface="Times New Roman"/>
                            </a:rPr>
                          </m:ctrlPr>
                        </m:naryPr>
                        <m:sub>
                          <m:r>
                            <m:rPr>
                              <m:brk m:alnAt="23"/>
                            </m:rPr>
                            <a:rPr lang="en-US" sz="2800" b="0" i="1" spc="170" smtClean="0">
                              <a:latin typeface="Cambria Math" panose="02040503050406030204" pitchFamily="18" charset="0"/>
                              <a:cs typeface="Times New Roman"/>
                            </a:rPr>
                            <m:t>𝑖</m:t>
                          </m:r>
                          <m:r>
                            <a:rPr lang="en-US" sz="2800" b="0" i="1" spc="170" smtClean="0">
                              <a:latin typeface="Cambria Math" panose="02040503050406030204" pitchFamily="18" charset="0"/>
                              <a:cs typeface="Times New Roman"/>
                            </a:rPr>
                            <m:t>=1</m:t>
                          </m:r>
                        </m:sub>
                        <m:sup>
                          <m:r>
                            <a:rPr lang="en-US" sz="2800" b="0" i="1" spc="170" smtClean="0">
                              <a:latin typeface="Cambria Math" panose="02040503050406030204" pitchFamily="18" charset="0"/>
                              <a:cs typeface="Times New Roman"/>
                            </a:rPr>
                            <m:t>𝑛</m:t>
                          </m:r>
                        </m:sup>
                        <m:e>
                          <m:sSub>
                            <m:sSubPr>
                              <m:ctrlPr>
                                <a:rPr lang="en-US" sz="2800" b="0" i="1" spc="170" smtClean="0">
                                  <a:latin typeface="Cambria Math" panose="02040503050406030204" pitchFamily="18" charset="0"/>
                                  <a:cs typeface="Times New Roman"/>
                                </a:rPr>
                              </m:ctrlPr>
                            </m:sSubPr>
                            <m:e>
                              <m:r>
                                <a:rPr lang="en-US" sz="2800" i="1" spc="170">
                                  <a:latin typeface="Cambria Math" panose="02040503050406030204" pitchFamily="18" charset="0"/>
                                  <a:cs typeface="Times New Roman"/>
                                </a:rPr>
                                <m:t>𝑥</m:t>
                              </m:r>
                            </m:e>
                            <m:sub>
                              <m:r>
                                <a:rPr lang="en-US" sz="2800" b="0" i="1" spc="170" smtClean="0">
                                  <a:latin typeface="Cambria Math" panose="02040503050406030204" pitchFamily="18" charset="0"/>
                                  <a:cs typeface="Times New Roman"/>
                                </a:rPr>
                                <m:t>𝑖</m:t>
                              </m:r>
                            </m:sub>
                          </m:sSub>
                          <m:sSub>
                            <m:sSubPr>
                              <m:ctrlPr>
                                <a:rPr lang="en-US" sz="2800" b="0" i="1" spc="170" smtClean="0">
                                  <a:latin typeface="Cambria Math" panose="02040503050406030204" pitchFamily="18" charset="0"/>
                                  <a:cs typeface="Times New Roman"/>
                                </a:rPr>
                              </m:ctrlPr>
                            </m:sSubPr>
                            <m:e>
                              <m:r>
                                <a:rPr lang="en-US" sz="2800" i="1" spc="170">
                                  <a:latin typeface="Cambria Math" panose="02040503050406030204" pitchFamily="18" charset="0"/>
                                  <a:cs typeface="Times New Roman"/>
                                </a:rPr>
                                <m:t>𝑤</m:t>
                              </m:r>
                            </m:e>
                            <m:sub>
                              <m:r>
                                <a:rPr lang="en-US" sz="2800" b="0" i="1" spc="170" smtClean="0">
                                  <a:latin typeface="Cambria Math" panose="02040503050406030204" pitchFamily="18" charset="0"/>
                                  <a:cs typeface="Times New Roman"/>
                                </a:rPr>
                                <m:t>𝑖</m:t>
                              </m:r>
                            </m:sub>
                          </m:sSub>
                        </m:e>
                      </m:nary>
                    </m:oMath>
                  </m:oMathPara>
                </a14:m>
                <a:endParaRPr lang="en-US" sz="2800" dirty="0"/>
              </a:p>
            </p:txBody>
          </p:sp>
        </mc:Choice>
        <mc:Fallback>
          <p:sp>
            <p:nvSpPr>
              <p:cNvPr id="9" name="TextBox 8">
                <a:extLst>
                  <a:ext uri="{FF2B5EF4-FFF2-40B4-BE49-F238E27FC236}">
                    <a16:creationId xmlns:a16="http://schemas.microsoft.com/office/drawing/2014/main" id="{B908F792-9178-F161-A533-348816D586BD}"/>
                  </a:ext>
                </a:extLst>
              </p:cNvPr>
              <p:cNvSpPr txBox="1">
                <a:spLocks noRot="1" noChangeAspect="1" noMove="1" noResize="1" noEditPoints="1" noAdjustHandles="1" noChangeArrowheads="1" noChangeShapeType="1" noTextEdit="1"/>
              </p:cNvSpPr>
              <p:nvPr/>
            </p:nvSpPr>
            <p:spPr>
              <a:xfrm>
                <a:off x="2107502" y="1815898"/>
                <a:ext cx="4572000" cy="1268552"/>
              </a:xfrm>
              <a:prstGeom prst="rect">
                <a:avLst/>
              </a:prstGeom>
              <a:blipFill>
                <a:blip r:embed="rId3"/>
                <a:stretch>
                  <a:fillRect t="-108000" b="-165000"/>
                </a:stretch>
              </a:blipFill>
            </p:spPr>
            <p:txBody>
              <a:bodyPr/>
              <a:lstStyle/>
              <a:p>
                <a:r>
                  <a:rPr 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Soap</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3" name="Picture 2">
            <a:extLst>
              <a:ext uri="{FF2B5EF4-FFF2-40B4-BE49-F238E27FC236}">
                <a16:creationId xmlns:a16="http://schemas.microsoft.com/office/drawing/2014/main" id="{F8574FE6-2361-DEDD-4851-34C5D3A4126C}"/>
              </a:ext>
            </a:extLst>
          </p:cNvPr>
          <p:cNvPicPr>
            <a:picLocks noChangeAspect="1"/>
          </p:cNvPicPr>
          <p:nvPr/>
        </p:nvPicPr>
        <p:blipFill>
          <a:blip r:embed="rId2"/>
          <a:stretch>
            <a:fillRect/>
          </a:stretch>
        </p:blipFill>
        <p:spPr>
          <a:xfrm>
            <a:off x="1168400" y="1607596"/>
            <a:ext cx="1346200" cy="2641600"/>
          </a:xfrm>
          <a:prstGeom prst="rect">
            <a:avLst/>
          </a:prstGeom>
        </p:spPr>
      </p:pic>
      <p:pic>
        <p:nvPicPr>
          <p:cNvPr id="9" name="Picture 8">
            <a:extLst>
              <a:ext uri="{FF2B5EF4-FFF2-40B4-BE49-F238E27FC236}">
                <a16:creationId xmlns:a16="http://schemas.microsoft.com/office/drawing/2014/main" id="{7A666FE5-A817-31B5-7F6E-49CA7FD732CF}"/>
              </a:ext>
            </a:extLst>
          </p:cNvPr>
          <p:cNvPicPr>
            <a:picLocks noChangeAspect="1"/>
          </p:cNvPicPr>
          <p:nvPr/>
        </p:nvPicPr>
        <p:blipFill>
          <a:blip r:embed="rId3"/>
          <a:stretch>
            <a:fillRect/>
          </a:stretch>
        </p:blipFill>
        <p:spPr>
          <a:xfrm>
            <a:off x="3733800" y="1447800"/>
            <a:ext cx="3048000" cy="1746363"/>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37B2D20-3375-A923-235A-F8FB974C3DE8}"/>
                  </a:ext>
                </a:extLst>
              </p:cNvPr>
              <p:cNvSpPr txBox="1"/>
              <p:nvPr/>
            </p:nvSpPr>
            <p:spPr>
              <a:xfrm>
                <a:off x="4572000" y="3498961"/>
                <a:ext cx="914400" cy="914400"/>
              </a:xfrm>
              <a:prstGeom prst="rect">
                <a:avLst/>
              </a:prstGeom>
              <a:no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i="1">
                              <a:latin typeface="Cambria Math" panose="02040503050406030204" pitchFamily="18" charset="0"/>
                            </a:rPr>
                            <m:t>𝑋</m:t>
                          </m:r>
                        </m:e>
                        <m:sup>
                          <m:r>
                            <a:rPr lang="en-US" sz="2200" b="0" i="1" smtClean="0">
                              <a:latin typeface="Cambria Math" panose="02040503050406030204" pitchFamily="18" charset="0"/>
                            </a:rPr>
                            <m:t>𝑇</m:t>
                          </m:r>
                        </m:sup>
                      </m:sSup>
                      <m:r>
                        <a:rPr lang="en-US" sz="2200" i="1">
                          <a:latin typeface="Cambria Math" panose="02040503050406030204" pitchFamily="18" charset="0"/>
                        </a:rPr>
                        <m:t>𝑋</m:t>
                      </m:r>
                      <m:r>
                        <a:rPr lang="en-US" sz="2200" i="1">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2"/>
                                    <m:mcJc m:val="center"/>
                                  </m:mcPr>
                                </m:mc>
                              </m:mcs>
                              <m:ctrlPr>
                                <a:rPr lang="en-US" sz="2200" i="1" smtClean="0">
                                  <a:latin typeface="Cambria Math" panose="02040503050406030204" pitchFamily="18" charset="0"/>
                                </a:rPr>
                              </m:ctrlPr>
                            </m:mPr>
                            <m:mr>
                              <m:e>
                                <m:r>
                                  <m:rPr>
                                    <m:brk m:alnAt="7"/>
                                  </m:rPr>
                                  <a:rPr lang="en-US" sz="2200" b="0" i="1" smtClean="0">
                                    <a:latin typeface="Cambria Math" panose="02040503050406030204" pitchFamily="18" charset="0"/>
                                  </a:rPr>
                                  <m:t>7</m:t>
                                </m:r>
                              </m:e>
                              <m:e>
                                <m:r>
                                  <a:rPr lang="en-US" sz="2200" b="0" i="1" smtClean="0">
                                    <a:latin typeface="Cambria Math" panose="02040503050406030204" pitchFamily="18" charset="0"/>
                                  </a:rPr>
                                  <m:t>38.5</m:t>
                                </m:r>
                              </m:e>
                            </m:mr>
                            <m:mr>
                              <m:e>
                                <m:r>
                                  <a:rPr lang="en-US" sz="2200" b="0" i="1" smtClean="0">
                                    <a:latin typeface="Cambria Math" panose="02040503050406030204" pitchFamily="18" charset="0"/>
                                  </a:rPr>
                                  <m:t>38.5</m:t>
                                </m:r>
                              </m:e>
                              <m:e>
                                <m:r>
                                  <a:rPr lang="en-US" sz="2200" b="0" i="1" smtClean="0">
                                    <a:latin typeface="Cambria Math" panose="02040503050406030204" pitchFamily="18" charset="0"/>
                                  </a:rPr>
                                  <m:t>218.5</m:t>
                                </m:r>
                              </m:e>
                            </m:mr>
                          </m:m>
                        </m:e>
                      </m:d>
                    </m:oMath>
                  </m:oMathPara>
                </a14:m>
                <a:endParaRPr lang="en-US" sz="2200" dirty="0" err="1"/>
              </a:p>
            </p:txBody>
          </p:sp>
        </mc:Choice>
        <mc:Fallback>
          <p:sp>
            <p:nvSpPr>
              <p:cNvPr id="6" name="TextBox 5">
                <a:extLst>
                  <a:ext uri="{FF2B5EF4-FFF2-40B4-BE49-F238E27FC236}">
                    <a16:creationId xmlns:a16="http://schemas.microsoft.com/office/drawing/2014/main" id="{D37B2D20-3375-A923-235A-F8FB974C3DE8}"/>
                  </a:ext>
                </a:extLst>
              </p:cNvPr>
              <p:cNvSpPr txBox="1">
                <a:spLocks noRot="1" noChangeAspect="1" noMove="1" noResize="1" noEditPoints="1" noAdjustHandles="1" noChangeArrowheads="1" noChangeShapeType="1" noTextEdit="1"/>
              </p:cNvSpPr>
              <p:nvPr/>
            </p:nvSpPr>
            <p:spPr>
              <a:xfrm>
                <a:off x="4572000" y="3498961"/>
                <a:ext cx="914400" cy="914400"/>
              </a:xfrm>
              <a:prstGeom prst="rect">
                <a:avLst/>
              </a:prstGeom>
              <a:blipFill>
                <a:blip r:embed="rId4"/>
                <a:stretch>
                  <a:fillRect l="-105479" t="-2740" r="-835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1329B3F-E839-D74A-C1A0-1A6A2B86F5B7}"/>
                  </a:ext>
                </a:extLst>
              </p:cNvPr>
              <p:cNvSpPr txBox="1"/>
              <p:nvPr/>
            </p:nvSpPr>
            <p:spPr>
              <a:xfrm>
                <a:off x="2311348" y="4713790"/>
                <a:ext cx="914400" cy="1621187"/>
              </a:xfrm>
              <a:prstGeom prst="rect">
                <a:avLst/>
              </a:prstGeom>
              <a:no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i="1">
                              <a:latin typeface="Cambria Math" panose="02040503050406030204" pitchFamily="18" charset="0"/>
                            </a:rPr>
                            <m:t>𝑋</m:t>
                          </m:r>
                        </m:e>
                        <m:sup>
                          <m:r>
                            <a:rPr lang="en-US" sz="2200" b="0" i="1" smtClean="0">
                              <a:latin typeface="Cambria Math" panose="02040503050406030204" pitchFamily="18" charset="0"/>
                            </a:rPr>
                            <m:t>𝑇</m:t>
                          </m:r>
                        </m:sup>
                      </m:sSup>
                      <m:r>
                        <a:rPr lang="en-US" sz="2200" b="0" i="1" smtClean="0">
                          <a:latin typeface="Cambria Math" panose="02040503050406030204" pitchFamily="18" charset="0"/>
                        </a:rPr>
                        <m:t>𝑌</m:t>
                      </m:r>
                      <m:r>
                        <a:rPr lang="en-US" sz="2200" i="1">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1"/>
                                    <m:mcJc m:val="center"/>
                                  </m:mcPr>
                                </m:mc>
                              </m:mcs>
                              <m:ctrlPr>
                                <a:rPr lang="en-US" sz="2200" b="0" i="1" smtClean="0">
                                  <a:latin typeface="Cambria Math" panose="02040503050406030204" pitchFamily="18" charset="0"/>
                                </a:rPr>
                              </m:ctrlPr>
                            </m:mPr>
                            <m:mr>
                              <m:e>
                                <m:nary>
                                  <m:naryPr>
                                    <m:chr m:val="∑"/>
                                    <m:limLoc m:val="subSup"/>
                                    <m:ctrlPr>
                                      <a:rPr lang="en-US" sz="2200" b="0" i="1" smtClean="0">
                                        <a:latin typeface="Cambria Math" panose="02040503050406030204" pitchFamily="18" charset="0"/>
                                      </a:rPr>
                                    </m:ctrlPr>
                                  </m:naryPr>
                                  <m:sub>
                                    <m:r>
                                      <m:rPr>
                                        <m:brk m:alnAt="25"/>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i="1">
                                            <a:latin typeface="Cambria Math" panose="02040503050406030204" pitchFamily="18" charset="0"/>
                                          </a:rPr>
                                          <m:t>𝑦</m:t>
                                        </m:r>
                                      </m:e>
                                      <m:sub>
                                        <m:r>
                                          <a:rPr lang="en-US" sz="2200" b="0" i="1" smtClean="0">
                                            <a:latin typeface="Cambria Math" panose="02040503050406030204" pitchFamily="18" charset="0"/>
                                          </a:rPr>
                                          <m:t>𝑖</m:t>
                                        </m:r>
                                      </m:sub>
                                    </m:sSub>
                                  </m:e>
                                </m:nary>
                              </m:e>
                            </m:mr>
                            <m:mr>
                              <m:e>
                                <m:nary>
                                  <m:naryPr>
                                    <m:chr m:val="∑"/>
                                    <m:limLoc m:val="subSup"/>
                                    <m:ctrlPr>
                                      <a:rPr lang="en-US" sz="2200" i="1">
                                        <a:latin typeface="Cambria Math" panose="02040503050406030204" pitchFamily="18" charset="0"/>
                                      </a:rPr>
                                    </m:ctrlPr>
                                  </m:naryPr>
                                  <m:sub>
                                    <m:r>
                                      <m:rPr>
                                        <m:brk m:alnAt="25"/>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b>
                                      <m:sSubPr>
                                        <m:ctrlPr>
                                          <a:rPr lang="en-US" sz="2200" i="1">
                                            <a:latin typeface="Cambria Math" panose="02040503050406030204" pitchFamily="18" charset="0"/>
                                          </a:rPr>
                                        </m:ctrlPr>
                                      </m:sSubPr>
                                      <m:e>
                                        <m:sSub>
                                          <m:sSubPr>
                                            <m:ctrlPr>
                                              <a:rPr lang="en-US" sz="2200" i="1" smtClean="0">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𝑖</m:t>
                                            </m:r>
                                          </m:sub>
                                        </m:sSub>
                                        <m:r>
                                          <a:rPr lang="en-US" sz="2200" i="1">
                                            <a:latin typeface="Cambria Math" panose="02040503050406030204" pitchFamily="18" charset="0"/>
                                          </a:rPr>
                                          <m:t>𝑦</m:t>
                                        </m:r>
                                      </m:e>
                                      <m:sub>
                                        <m:r>
                                          <a:rPr lang="en-US" sz="2200" i="1">
                                            <a:latin typeface="Cambria Math" panose="02040503050406030204" pitchFamily="18" charset="0"/>
                                          </a:rPr>
                                          <m:t>𝑖</m:t>
                                        </m:r>
                                      </m:sub>
                                    </m:sSub>
                                  </m:e>
                                </m:nary>
                              </m:e>
                            </m:mr>
                          </m:m>
                        </m:e>
                      </m:d>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1"/>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347</m:t>
                                </m:r>
                              </m:e>
                            </m:mr>
                            <m:mr>
                              <m:e>
                                <m:r>
                                  <a:rPr lang="en-US" sz="2200" b="0" i="1" smtClean="0">
                                    <a:latin typeface="Cambria Math" panose="02040503050406030204" pitchFamily="18" charset="0"/>
                                  </a:rPr>
                                  <m:t>1975</m:t>
                                </m:r>
                              </m:e>
                            </m:mr>
                          </m:m>
                        </m:e>
                      </m:d>
                    </m:oMath>
                  </m:oMathPara>
                </a14:m>
                <a:endParaRPr lang="en-US" sz="2200" dirty="0" err="1"/>
              </a:p>
            </p:txBody>
          </p:sp>
        </mc:Choice>
        <mc:Fallback>
          <p:sp>
            <p:nvSpPr>
              <p:cNvPr id="7" name="TextBox 6">
                <a:extLst>
                  <a:ext uri="{FF2B5EF4-FFF2-40B4-BE49-F238E27FC236}">
                    <a16:creationId xmlns:a16="http://schemas.microsoft.com/office/drawing/2014/main" id="{C1329B3F-E839-D74A-C1A0-1A6A2B86F5B7}"/>
                  </a:ext>
                </a:extLst>
              </p:cNvPr>
              <p:cNvSpPr txBox="1">
                <a:spLocks noRot="1" noChangeAspect="1" noMove="1" noResize="1" noEditPoints="1" noAdjustHandles="1" noChangeArrowheads="1" noChangeShapeType="1" noTextEdit="1"/>
              </p:cNvSpPr>
              <p:nvPr/>
            </p:nvSpPr>
            <p:spPr>
              <a:xfrm>
                <a:off x="2311348" y="4713790"/>
                <a:ext cx="914400" cy="1621187"/>
              </a:xfrm>
              <a:prstGeom prst="rect">
                <a:avLst/>
              </a:prstGeom>
              <a:blipFill>
                <a:blip r:embed="rId5"/>
                <a:stretch>
                  <a:fillRect l="-150685" t="-77344" r="-131507" b="-976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9C015BB-432F-067B-A908-E102E7554AFD}"/>
                  </a:ext>
                </a:extLst>
              </p:cNvPr>
              <p:cNvSpPr txBox="1"/>
              <p:nvPr/>
            </p:nvSpPr>
            <p:spPr>
              <a:xfrm>
                <a:off x="5845277" y="5257800"/>
                <a:ext cx="914400" cy="914400"/>
              </a:xfrm>
              <a:prstGeom prst="rect">
                <a:avLst/>
              </a:prstGeom>
              <a:no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𝑋</m:t>
                              </m:r>
                            </m:e>
                            <m:sup>
                              <m:r>
                                <a:rPr lang="en-US" sz="2200" i="1">
                                  <a:latin typeface="Cambria Math" panose="02040503050406030204" pitchFamily="18" charset="0"/>
                                </a:rPr>
                                <m:t>𝑇</m:t>
                              </m:r>
                            </m:sup>
                          </m:sSup>
                          <m:r>
                            <a:rPr lang="en-US" sz="2200" i="1">
                              <a:latin typeface="Cambria Math" panose="02040503050406030204" pitchFamily="18" charset="0"/>
                            </a:rPr>
                            <m:t>𝑋</m:t>
                          </m:r>
                          <m:r>
                            <a:rPr lang="en-US" sz="2200" i="1">
                              <a:latin typeface="Cambria Math" panose="02040503050406030204" pitchFamily="18" charset="0"/>
                            </a:rPr>
                            <m:t>)</m:t>
                          </m:r>
                        </m:e>
                        <m:sup>
                          <m:r>
                            <a:rPr lang="en-US" sz="2200" b="0" i="1" smtClean="0">
                              <a:latin typeface="Cambria Math" panose="02040503050406030204" pitchFamily="18" charset="0"/>
                            </a:rPr>
                            <m:t>−1</m:t>
                          </m:r>
                        </m:sup>
                      </m:sSup>
                      <m:r>
                        <a:rPr lang="en-US" sz="2200" i="1">
                          <a:latin typeface="Cambria Math" panose="02040503050406030204" pitchFamily="18" charset="0"/>
                        </a:rPr>
                        <m:t>=</m:t>
                      </m:r>
                      <m:r>
                        <a:rPr lang="en-US" sz="2200" b="0" i="1" smtClean="0">
                          <a:latin typeface="Cambria Math" panose="02040503050406030204" pitchFamily="18" charset="0"/>
                        </a:rPr>
                        <m:t>?</m:t>
                      </m:r>
                    </m:oMath>
                  </m:oMathPara>
                </a14:m>
                <a:endParaRPr lang="en-US" sz="2200" dirty="0" err="1"/>
              </a:p>
            </p:txBody>
          </p:sp>
        </mc:Choice>
        <mc:Fallback>
          <p:sp>
            <p:nvSpPr>
              <p:cNvPr id="8" name="TextBox 7">
                <a:extLst>
                  <a:ext uri="{FF2B5EF4-FFF2-40B4-BE49-F238E27FC236}">
                    <a16:creationId xmlns:a16="http://schemas.microsoft.com/office/drawing/2014/main" id="{D9C015BB-432F-067B-A908-E102E7554AFD}"/>
                  </a:ext>
                </a:extLst>
              </p:cNvPr>
              <p:cNvSpPr txBox="1">
                <a:spLocks noRot="1" noChangeAspect="1" noMove="1" noResize="1" noEditPoints="1" noAdjustHandles="1" noChangeArrowheads="1" noChangeShapeType="1" noTextEdit="1"/>
              </p:cNvSpPr>
              <p:nvPr/>
            </p:nvSpPr>
            <p:spPr>
              <a:xfrm>
                <a:off x="5845277" y="5257800"/>
                <a:ext cx="914400" cy="914400"/>
              </a:xfrm>
              <a:prstGeom prst="rect">
                <a:avLst/>
              </a:prstGeom>
              <a:blipFill>
                <a:blip r:embed="rId6"/>
                <a:stretch>
                  <a:fillRect l="-43836" r="-28767"/>
                </a:stretch>
              </a:blipFill>
            </p:spPr>
            <p:txBody>
              <a:bodyPr/>
              <a:lstStyle/>
              <a:p>
                <a:r>
                  <a:rPr lang="en-US">
                    <a:noFill/>
                  </a:rPr>
                  <a:t> </a:t>
                </a:r>
              </a:p>
            </p:txBody>
          </p:sp>
        </mc:Fallback>
      </mc:AlternateContent>
    </p:spTree>
    <p:extLst>
      <p:ext uri="{BB962C8B-B14F-4D97-AF65-F5344CB8AC3E}">
        <p14:creationId xmlns:p14="http://schemas.microsoft.com/office/powerpoint/2010/main" val="103571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Algebra Recap</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929650E-E19F-EEB7-D935-0A762A1319BB}"/>
                  </a:ext>
                </a:extLst>
              </p:cNvPr>
              <p:cNvSpPr txBox="1"/>
              <p:nvPr/>
            </p:nvSpPr>
            <p:spPr>
              <a:xfrm>
                <a:off x="4114800" y="1752600"/>
                <a:ext cx="914400" cy="457200"/>
              </a:xfrm>
              <a:prstGeom prst="rect">
                <a:avLst/>
              </a:prstGeom>
              <a:no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𝐴</m:t>
                      </m:r>
                      <m:sSup>
                        <m:sSupPr>
                          <m:ctrlPr>
                            <a:rPr lang="en-US" sz="2400" i="1" smtClean="0">
                              <a:latin typeface="Cambria Math" panose="02040503050406030204" pitchFamily="18" charset="0"/>
                            </a:rPr>
                          </m:ctrlPr>
                        </m:sSupPr>
                        <m:e>
                          <m:r>
                            <a:rPr lang="en-US" sz="2400" i="1">
                              <a:latin typeface="Cambria Math" panose="02040503050406030204" pitchFamily="18" charset="0"/>
                            </a:rPr>
                            <m:t>𝐴</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r>
                        <a:rPr lang="en-US" sz="2400" b="0" i="1" smtClean="0">
                          <a:latin typeface="Cambria Math" panose="02040503050406030204" pitchFamily="18" charset="0"/>
                        </a:rPr>
                        <m:t>𝐼</m:t>
                      </m:r>
                    </m:oMath>
                  </m:oMathPara>
                </a14:m>
                <a:endParaRPr lang="en-US" sz="2400" dirty="0" err="1"/>
              </a:p>
            </p:txBody>
          </p:sp>
        </mc:Choice>
        <mc:Fallback>
          <p:sp>
            <p:nvSpPr>
              <p:cNvPr id="10" name="TextBox 9">
                <a:extLst>
                  <a:ext uri="{FF2B5EF4-FFF2-40B4-BE49-F238E27FC236}">
                    <a16:creationId xmlns:a16="http://schemas.microsoft.com/office/drawing/2014/main" id="{9929650E-E19F-EEB7-D935-0A762A1319BB}"/>
                  </a:ext>
                </a:extLst>
              </p:cNvPr>
              <p:cNvSpPr txBox="1">
                <a:spLocks noRot="1" noChangeAspect="1" noMove="1" noResize="1" noEditPoints="1" noAdjustHandles="1" noChangeArrowheads="1" noChangeShapeType="1" noTextEdit="1"/>
              </p:cNvSpPr>
              <p:nvPr/>
            </p:nvSpPr>
            <p:spPr>
              <a:xfrm>
                <a:off x="4114800" y="1752600"/>
                <a:ext cx="914400" cy="457200"/>
              </a:xfrm>
              <a:prstGeom prst="rect">
                <a:avLst/>
              </a:prstGeom>
              <a:blipFill>
                <a:blip r:embed="rId2"/>
                <a:stretch>
                  <a:fillRect l="-33333" r="-208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F779BE34-A4A4-F20E-3B6E-F259EAD4DBB1}"/>
                  </a:ext>
                </a:extLst>
              </p:cNvPr>
              <p:cNvSpPr txBox="1"/>
              <p:nvPr/>
            </p:nvSpPr>
            <p:spPr>
              <a:xfrm>
                <a:off x="3810000" y="2364798"/>
                <a:ext cx="2133600" cy="861868"/>
              </a:xfrm>
              <a:prstGeom prst="rect">
                <a:avLst/>
              </a:prstGeom>
              <a:no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𝐴</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den>
                      </m:f>
                      <m:r>
                        <m:rPr>
                          <m:sty m:val="p"/>
                        </m:rPr>
                        <a:rPr lang="en-US" sz="2400" b="0" i="0" smtClean="0">
                          <a:latin typeface="Cambria Math" panose="02040503050406030204" pitchFamily="18" charset="0"/>
                        </a:rPr>
                        <m:t>adj</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oMath>
                  </m:oMathPara>
                </a14:m>
                <a:endParaRPr lang="en-US" sz="2400" dirty="0" err="1"/>
              </a:p>
            </p:txBody>
          </p:sp>
        </mc:Choice>
        <mc:Fallback>
          <p:sp>
            <p:nvSpPr>
              <p:cNvPr id="14" name="TextBox 13">
                <a:extLst>
                  <a:ext uri="{FF2B5EF4-FFF2-40B4-BE49-F238E27FC236}">
                    <a16:creationId xmlns:a16="http://schemas.microsoft.com/office/drawing/2014/main" id="{F779BE34-A4A4-F20E-3B6E-F259EAD4DBB1}"/>
                  </a:ext>
                </a:extLst>
              </p:cNvPr>
              <p:cNvSpPr txBox="1">
                <a:spLocks noRot="1" noChangeAspect="1" noMove="1" noResize="1" noEditPoints="1" noAdjustHandles="1" noChangeArrowheads="1" noChangeShapeType="1" noTextEdit="1"/>
              </p:cNvSpPr>
              <p:nvPr/>
            </p:nvSpPr>
            <p:spPr>
              <a:xfrm>
                <a:off x="3810000" y="2364798"/>
                <a:ext cx="2133600" cy="861868"/>
              </a:xfrm>
              <a:prstGeom prst="rect">
                <a:avLst/>
              </a:prstGeom>
              <a:blipFill>
                <a:blip r:embed="rId3"/>
                <a:stretch>
                  <a:fillRect l="-8876" t="-1471" r="-4734"/>
                </a:stretch>
              </a:blipFill>
            </p:spPr>
            <p:txBody>
              <a:bodyPr/>
              <a:lstStyle/>
              <a:p>
                <a:r>
                  <a:rPr lang="en-US">
                    <a:noFill/>
                  </a:rPr>
                  <a:t> </a:t>
                </a:r>
              </a:p>
            </p:txBody>
          </p:sp>
        </mc:Fallback>
      </mc:AlternateContent>
    </p:spTree>
    <p:extLst>
      <p:ext uri="{BB962C8B-B14F-4D97-AF65-F5344CB8AC3E}">
        <p14:creationId xmlns:p14="http://schemas.microsoft.com/office/powerpoint/2010/main" val="975891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Algebra Recap</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929650E-E19F-EEB7-D935-0A762A1319BB}"/>
                  </a:ext>
                </a:extLst>
              </p:cNvPr>
              <p:cNvSpPr txBox="1"/>
              <p:nvPr/>
            </p:nvSpPr>
            <p:spPr>
              <a:xfrm>
                <a:off x="4114800" y="1752600"/>
                <a:ext cx="914400" cy="457200"/>
              </a:xfrm>
              <a:prstGeom prst="rect">
                <a:avLst/>
              </a:prstGeom>
              <a:no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𝐴</m:t>
                      </m:r>
                      <m:sSup>
                        <m:sSupPr>
                          <m:ctrlPr>
                            <a:rPr lang="en-US" sz="2400" i="1" smtClean="0">
                              <a:latin typeface="Cambria Math" panose="02040503050406030204" pitchFamily="18" charset="0"/>
                            </a:rPr>
                          </m:ctrlPr>
                        </m:sSupPr>
                        <m:e>
                          <m:r>
                            <a:rPr lang="en-US" sz="2400" i="1">
                              <a:latin typeface="Cambria Math" panose="02040503050406030204" pitchFamily="18" charset="0"/>
                            </a:rPr>
                            <m:t>𝐴</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r>
                        <a:rPr lang="en-US" sz="2400" b="0" i="1" smtClean="0">
                          <a:latin typeface="Cambria Math" panose="02040503050406030204" pitchFamily="18" charset="0"/>
                        </a:rPr>
                        <m:t>𝐼</m:t>
                      </m:r>
                    </m:oMath>
                  </m:oMathPara>
                </a14:m>
                <a:endParaRPr lang="en-US" sz="2400" dirty="0" err="1"/>
              </a:p>
            </p:txBody>
          </p:sp>
        </mc:Choice>
        <mc:Fallback>
          <p:sp>
            <p:nvSpPr>
              <p:cNvPr id="10" name="TextBox 9">
                <a:extLst>
                  <a:ext uri="{FF2B5EF4-FFF2-40B4-BE49-F238E27FC236}">
                    <a16:creationId xmlns:a16="http://schemas.microsoft.com/office/drawing/2014/main" id="{9929650E-E19F-EEB7-D935-0A762A1319BB}"/>
                  </a:ext>
                </a:extLst>
              </p:cNvPr>
              <p:cNvSpPr txBox="1">
                <a:spLocks noRot="1" noChangeAspect="1" noMove="1" noResize="1" noEditPoints="1" noAdjustHandles="1" noChangeArrowheads="1" noChangeShapeType="1" noTextEdit="1"/>
              </p:cNvSpPr>
              <p:nvPr/>
            </p:nvSpPr>
            <p:spPr>
              <a:xfrm>
                <a:off x="4114800" y="1752600"/>
                <a:ext cx="914400" cy="457200"/>
              </a:xfrm>
              <a:prstGeom prst="rect">
                <a:avLst/>
              </a:prstGeom>
              <a:blipFill>
                <a:blip r:embed="rId2"/>
                <a:stretch>
                  <a:fillRect l="-33333" r="-208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F779BE34-A4A4-F20E-3B6E-F259EAD4DBB1}"/>
                  </a:ext>
                </a:extLst>
              </p:cNvPr>
              <p:cNvSpPr txBox="1"/>
              <p:nvPr/>
            </p:nvSpPr>
            <p:spPr>
              <a:xfrm>
                <a:off x="3810000" y="2364798"/>
                <a:ext cx="2133600" cy="861868"/>
              </a:xfrm>
              <a:prstGeom prst="rect">
                <a:avLst/>
              </a:prstGeom>
              <a:no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𝐴</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den>
                      </m:f>
                      <m:r>
                        <m:rPr>
                          <m:sty m:val="p"/>
                        </m:rPr>
                        <a:rPr lang="en-US" sz="2400" b="0" i="0" smtClean="0">
                          <a:latin typeface="Cambria Math" panose="02040503050406030204" pitchFamily="18" charset="0"/>
                        </a:rPr>
                        <m:t>adj</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oMath>
                  </m:oMathPara>
                </a14:m>
                <a:endParaRPr lang="en-US" sz="2400" dirty="0" err="1"/>
              </a:p>
            </p:txBody>
          </p:sp>
        </mc:Choice>
        <mc:Fallback>
          <p:sp>
            <p:nvSpPr>
              <p:cNvPr id="14" name="TextBox 13">
                <a:extLst>
                  <a:ext uri="{FF2B5EF4-FFF2-40B4-BE49-F238E27FC236}">
                    <a16:creationId xmlns:a16="http://schemas.microsoft.com/office/drawing/2014/main" id="{F779BE34-A4A4-F20E-3B6E-F259EAD4DBB1}"/>
                  </a:ext>
                </a:extLst>
              </p:cNvPr>
              <p:cNvSpPr txBox="1">
                <a:spLocks noRot="1" noChangeAspect="1" noMove="1" noResize="1" noEditPoints="1" noAdjustHandles="1" noChangeArrowheads="1" noChangeShapeType="1" noTextEdit="1"/>
              </p:cNvSpPr>
              <p:nvPr/>
            </p:nvSpPr>
            <p:spPr>
              <a:xfrm>
                <a:off x="3810000" y="2364798"/>
                <a:ext cx="2133600" cy="861868"/>
              </a:xfrm>
              <a:prstGeom prst="rect">
                <a:avLst/>
              </a:prstGeom>
              <a:blipFill>
                <a:blip r:embed="rId3"/>
                <a:stretch>
                  <a:fillRect l="-8876" t="-1471" r="-47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EF045638-96EF-2310-2A0E-22D6FB3FF977}"/>
                  </a:ext>
                </a:extLst>
              </p:cNvPr>
              <p:cNvSpPr txBox="1"/>
              <p:nvPr/>
            </p:nvSpPr>
            <p:spPr>
              <a:xfrm>
                <a:off x="2827608" y="3344071"/>
                <a:ext cx="914400" cy="570354"/>
              </a:xfrm>
              <a:prstGeom prst="rect">
                <a:avLst/>
              </a:prstGeom>
              <a:no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r>
                        <m:rPr>
                          <m:sty m:val="p"/>
                        </m:rPr>
                        <a:rPr lang="en-US" sz="2400" smtClean="0">
                          <a:latin typeface="Cambria Math" panose="02040503050406030204" pitchFamily="18" charset="0"/>
                        </a:rPr>
                        <m:t>adj</m:t>
                      </m:r>
                      <m:d>
                        <m:dPr>
                          <m:ctrlPr>
                            <a:rPr lang="en-US" sz="2400" i="1">
                              <a:latin typeface="Cambria Math" panose="02040503050406030204" pitchFamily="18" charset="0"/>
                            </a:rPr>
                          </m:ctrlPr>
                        </m:dPr>
                        <m:e>
                          <m:r>
                            <a:rPr lang="en-US" sz="2400" i="1">
                              <a:latin typeface="Cambria Math" panose="02040503050406030204" pitchFamily="18" charset="0"/>
                            </a:rPr>
                            <m:t>𝐴</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i="1">
                              <a:latin typeface="Cambria Math" panose="02040503050406030204" pitchFamily="18" charset="0"/>
                            </a:rPr>
                            <m:t>𝐶</m:t>
                          </m:r>
                        </m:e>
                        <m:sup>
                          <m:r>
                            <a:rPr lang="en-US" sz="2400" b="0" i="1" smtClean="0">
                              <a:latin typeface="Cambria Math" panose="02040503050406030204" pitchFamily="18" charset="0"/>
                            </a:rPr>
                            <m:t>𝑇</m:t>
                          </m:r>
                        </m:sup>
                      </m:sSup>
                    </m:oMath>
                  </m:oMathPara>
                </a14:m>
                <a:endParaRPr lang="en-US" sz="2400" dirty="0" err="1"/>
              </a:p>
            </p:txBody>
          </p:sp>
        </mc:Choice>
        <mc:Fallback>
          <p:sp>
            <p:nvSpPr>
              <p:cNvPr id="15" name="TextBox 14">
                <a:extLst>
                  <a:ext uri="{FF2B5EF4-FFF2-40B4-BE49-F238E27FC236}">
                    <a16:creationId xmlns:a16="http://schemas.microsoft.com/office/drawing/2014/main" id="{EF045638-96EF-2310-2A0E-22D6FB3FF977}"/>
                  </a:ext>
                </a:extLst>
              </p:cNvPr>
              <p:cNvSpPr txBox="1">
                <a:spLocks noRot="1" noChangeAspect="1" noMove="1" noResize="1" noEditPoints="1" noAdjustHandles="1" noChangeArrowheads="1" noChangeShapeType="1" noTextEdit="1"/>
              </p:cNvSpPr>
              <p:nvPr/>
            </p:nvSpPr>
            <p:spPr>
              <a:xfrm>
                <a:off x="2827608" y="3344071"/>
                <a:ext cx="914400" cy="570354"/>
              </a:xfrm>
              <a:prstGeom prst="rect">
                <a:avLst/>
              </a:prstGeom>
              <a:blipFill>
                <a:blip r:embed="rId4"/>
                <a:stretch>
                  <a:fillRect l="-57534" r="-369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84EE307-6BAD-DD64-65DE-9C46D45C4B7B}"/>
                  </a:ext>
                </a:extLst>
              </p:cNvPr>
              <p:cNvSpPr txBox="1"/>
              <p:nvPr/>
            </p:nvSpPr>
            <p:spPr>
              <a:xfrm>
                <a:off x="5765409" y="3301369"/>
                <a:ext cx="914400" cy="914400"/>
              </a:xfrm>
              <a:prstGeom prst="rect">
                <a:avLst/>
              </a:prstGeom>
              <a:no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a:latin typeface="Cambria Math" panose="02040503050406030204" pitchFamily="18" charset="0"/>
                            </a:rPr>
                            <m:t>𝐶</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i="1">
                              <a:latin typeface="Cambria Math" panose="02040503050406030204" pitchFamily="18" charset="0"/>
                            </a:rPr>
                            <m:t>(−1)</m:t>
                          </m:r>
                        </m:e>
                        <m:sup>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oMath>
                  </m:oMathPara>
                </a14:m>
                <a:endParaRPr lang="en-US" sz="2400" dirty="0" err="1"/>
              </a:p>
            </p:txBody>
          </p:sp>
        </mc:Choice>
        <mc:Fallback>
          <p:sp>
            <p:nvSpPr>
              <p:cNvPr id="16" name="TextBox 15">
                <a:extLst>
                  <a:ext uri="{FF2B5EF4-FFF2-40B4-BE49-F238E27FC236}">
                    <a16:creationId xmlns:a16="http://schemas.microsoft.com/office/drawing/2014/main" id="{D84EE307-6BAD-DD64-65DE-9C46D45C4B7B}"/>
                  </a:ext>
                </a:extLst>
              </p:cNvPr>
              <p:cNvSpPr txBox="1">
                <a:spLocks noRot="1" noChangeAspect="1" noMove="1" noResize="1" noEditPoints="1" noAdjustHandles="1" noChangeArrowheads="1" noChangeShapeType="1" noTextEdit="1"/>
              </p:cNvSpPr>
              <p:nvPr/>
            </p:nvSpPr>
            <p:spPr>
              <a:xfrm>
                <a:off x="5765409" y="3301369"/>
                <a:ext cx="914400" cy="914400"/>
              </a:xfrm>
              <a:prstGeom prst="rect">
                <a:avLst/>
              </a:prstGeom>
              <a:blipFill>
                <a:blip r:embed="rId5"/>
                <a:stretch>
                  <a:fillRect l="-94521" t="-1370" r="-794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73B52F61-0173-9781-84DD-B51A42C89DB0}"/>
                  </a:ext>
                </a:extLst>
              </p:cNvPr>
              <p:cNvSpPr txBox="1"/>
              <p:nvPr/>
            </p:nvSpPr>
            <p:spPr>
              <a:xfrm>
                <a:off x="2135944" y="3788924"/>
                <a:ext cx="4572000" cy="11423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det</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e>
                      </m:func>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𝑎</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i="1">
                                  <a:latin typeface="Cambria Math" panose="02040503050406030204" pitchFamily="18" charset="0"/>
                                </a:rPr>
                                <m:t>𝐶</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e>
                      </m:nary>
                    </m:oMath>
                  </m:oMathPara>
                </a14:m>
                <a:endParaRPr lang="en-US" sz="2400" dirty="0"/>
              </a:p>
            </p:txBody>
          </p:sp>
        </mc:Choice>
        <mc:Fallback>
          <p:sp>
            <p:nvSpPr>
              <p:cNvPr id="18" name="TextBox 17">
                <a:extLst>
                  <a:ext uri="{FF2B5EF4-FFF2-40B4-BE49-F238E27FC236}">
                    <a16:creationId xmlns:a16="http://schemas.microsoft.com/office/drawing/2014/main" id="{73B52F61-0173-9781-84DD-B51A42C89DB0}"/>
                  </a:ext>
                </a:extLst>
              </p:cNvPr>
              <p:cNvSpPr txBox="1">
                <a:spLocks noRot="1" noChangeAspect="1" noMove="1" noResize="1" noEditPoints="1" noAdjustHandles="1" noChangeArrowheads="1" noChangeShapeType="1" noTextEdit="1"/>
              </p:cNvSpPr>
              <p:nvPr/>
            </p:nvSpPr>
            <p:spPr>
              <a:xfrm>
                <a:off x="2135944" y="3788924"/>
                <a:ext cx="4572000" cy="1142364"/>
              </a:xfrm>
              <a:prstGeom prst="rect">
                <a:avLst/>
              </a:prstGeom>
              <a:blipFill>
                <a:blip r:embed="rId6"/>
                <a:stretch>
                  <a:fillRect t="-103297" b="-152747"/>
                </a:stretch>
              </a:blipFill>
            </p:spPr>
            <p:txBody>
              <a:bodyPr/>
              <a:lstStyle/>
              <a:p>
                <a:r>
                  <a:rPr lang="en-US">
                    <a:noFill/>
                  </a:rPr>
                  <a:t> </a:t>
                </a:r>
              </a:p>
            </p:txBody>
          </p:sp>
        </mc:Fallback>
      </mc:AlternateContent>
    </p:spTree>
    <p:extLst>
      <p:ext uri="{BB962C8B-B14F-4D97-AF65-F5344CB8AC3E}">
        <p14:creationId xmlns:p14="http://schemas.microsoft.com/office/powerpoint/2010/main" val="1129177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Algebra Recap</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929650E-E19F-EEB7-D935-0A762A1319BB}"/>
                  </a:ext>
                </a:extLst>
              </p:cNvPr>
              <p:cNvSpPr txBox="1"/>
              <p:nvPr/>
            </p:nvSpPr>
            <p:spPr>
              <a:xfrm>
                <a:off x="4114800" y="1752600"/>
                <a:ext cx="914400" cy="457200"/>
              </a:xfrm>
              <a:prstGeom prst="rect">
                <a:avLst/>
              </a:prstGeom>
              <a:no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𝐴</m:t>
                      </m:r>
                      <m:sSup>
                        <m:sSupPr>
                          <m:ctrlPr>
                            <a:rPr lang="en-US" sz="2400" i="1" smtClean="0">
                              <a:latin typeface="Cambria Math" panose="02040503050406030204" pitchFamily="18" charset="0"/>
                            </a:rPr>
                          </m:ctrlPr>
                        </m:sSupPr>
                        <m:e>
                          <m:r>
                            <a:rPr lang="en-US" sz="2400" i="1">
                              <a:latin typeface="Cambria Math" panose="02040503050406030204" pitchFamily="18" charset="0"/>
                            </a:rPr>
                            <m:t>𝐴</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r>
                        <a:rPr lang="en-US" sz="2400" b="0" i="1" smtClean="0">
                          <a:latin typeface="Cambria Math" panose="02040503050406030204" pitchFamily="18" charset="0"/>
                        </a:rPr>
                        <m:t>𝐼</m:t>
                      </m:r>
                    </m:oMath>
                  </m:oMathPara>
                </a14:m>
                <a:endParaRPr lang="en-US" sz="2400" dirty="0" err="1"/>
              </a:p>
            </p:txBody>
          </p:sp>
        </mc:Choice>
        <mc:Fallback>
          <p:sp>
            <p:nvSpPr>
              <p:cNvPr id="10" name="TextBox 9">
                <a:extLst>
                  <a:ext uri="{FF2B5EF4-FFF2-40B4-BE49-F238E27FC236}">
                    <a16:creationId xmlns:a16="http://schemas.microsoft.com/office/drawing/2014/main" id="{9929650E-E19F-EEB7-D935-0A762A1319BB}"/>
                  </a:ext>
                </a:extLst>
              </p:cNvPr>
              <p:cNvSpPr txBox="1">
                <a:spLocks noRot="1" noChangeAspect="1" noMove="1" noResize="1" noEditPoints="1" noAdjustHandles="1" noChangeArrowheads="1" noChangeShapeType="1" noTextEdit="1"/>
              </p:cNvSpPr>
              <p:nvPr/>
            </p:nvSpPr>
            <p:spPr>
              <a:xfrm>
                <a:off x="4114800" y="1752600"/>
                <a:ext cx="914400" cy="457200"/>
              </a:xfrm>
              <a:prstGeom prst="rect">
                <a:avLst/>
              </a:prstGeom>
              <a:blipFill>
                <a:blip r:embed="rId2"/>
                <a:stretch>
                  <a:fillRect l="-33333" r="-208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7CB26E77-826D-DCF9-5520-72C9CA93369F}"/>
                  </a:ext>
                </a:extLst>
              </p:cNvPr>
              <p:cNvSpPr txBox="1"/>
              <p:nvPr/>
            </p:nvSpPr>
            <p:spPr>
              <a:xfrm>
                <a:off x="1854835" y="5738236"/>
                <a:ext cx="4572000" cy="78636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𝐴</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𝑎𝑑</m:t>
                          </m:r>
                          <m:r>
                            <a:rPr lang="en-US" sz="2400" b="0" i="1" smtClean="0">
                              <a:latin typeface="Cambria Math" panose="02040503050406030204" pitchFamily="18" charset="0"/>
                            </a:rPr>
                            <m:t>−</m:t>
                          </m:r>
                          <m:r>
                            <a:rPr lang="en-US" sz="2400" b="0" i="1" smtClean="0">
                              <a:latin typeface="Cambria Math" panose="02040503050406030204" pitchFamily="18" charset="0"/>
                            </a:rPr>
                            <m:t>𝑐𝑏</m:t>
                          </m:r>
                        </m:den>
                      </m:f>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𝑑</m:t>
                                </m:r>
                              </m:e>
                              <m:e>
                                <m:r>
                                  <a:rPr lang="en-US" sz="2400" b="0" i="1" smtClean="0">
                                    <a:latin typeface="Cambria Math" panose="02040503050406030204" pitchFamily="18" charset="0"/>
                                  </a:rPr>
                                  <m:t>−</m:t>
                                </m:r>
                                <m:r>
                                  <a:rPr lang="en-US" sz="2400" b="0" i="1" smtClean="0">
                                    <a:latin typeface="Cambria Math" panose="02040503050406030204" pitchFamily="18" charset="0"/>
                                  </a:rPr>
                                  <m:t>𝑏</m:t>
                                </m:r>
                              </m:e>
                            </m:mr>
                            <m:mr>
                              <m:e>
                                <m:r>
                                  <a:rPr lang="en-US" sz="2400" b="0" i="1" smtClean="0">
                                    <a:latin typeface="Cambria Math" panose="02040503050406030204" pitchFamily="18" charset="0"/>
                                  </a:rPr>
                                  <m:t>−</m:t>
                                </m:r>
                                <m:r>
                                  <a:rPr lang="en-US" sz="2400" b="0" i="1" smtClean="0">
                                    <a:latin typeface="Cambria Math" panose="02040503050406030204" pitchFamily="18" charset="0"/>
                                  </a:rPr>
                                  <m:t>𝑐</m:t>
                                </m:r>
                              </m:e>
                              <m:e>
                                <m:r>
                                  <a:rPr lang="en-US" sz="2400" b="0" i="1" smtClean="0">
                                    <a:latin typeface="Cambria Math" panose="02040503050406030204" pitchFamily="18" charset="0"/>
                                  </a:rPr>
                                  <m:t>𝑎</m:t>
                                </m:r>
                              </m:e>
                            </m:mr>
                          </m:m>
                        </m:e>
                      </m:d>
                    </m:oMath>
                  </m:oMathPara>
                </a14:m>
                <a:endParaRPr lang="en-US" sz="2400" dirty="0" err="1"/>
              </a:p>
            </p:txBody>
          </p:sp>
        </mc:Choice>
        <mc:Fallback>
          <p:sp>
            <p:nvSpPr>
              <p:cNvPr id="12" name="TextBox 11">
                <a:extLst>
                  <a:ext uri="{FF2B5EF4-FFF2-40B4-BE49-F238E27FC236}">
                    <a16:creationId xmlns:a16="http://schemas.microsoft.com/office/drawing/2014/main" id="{7CB26E77-826D-DCF9-5520-72C9CA93369F}"/>
                  </a:ext>
                </a:extLst>
              </p:cNvPr>
              <p:cNvSpPr txBox="1">
                <a:spLocks noRot="1" noChangeAspect="1" noMove="1" noResize="1" noEditPoints="1" noAdjustHandles="1" noChangeArrowheads="1" noChangeShapeType="1" noTextEdit="1"/>
              </p:cNvSpPr>
              <p:nvPr/>
            </p:nvSpPr>
            <p:spPr>
              <a:xfrm>
                <a:off x="1854835" y="5738236"/>
                <a:ext cx="4572000" cy="786369"/>
              </a:xfrm>
              <a:prstGeom prst="rect">
                <a:avLst/>
              </a:prstGeom>
              <a:blipFill>
                <a:blip r:embed="rId3"/>
                <a:stretch>
                  <a:fillRect b="-793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204D0ED2-EDB9-CCEE-7800-D5E55012FFA1}"/>
                  </a:ext>
                </a:extLst>
              </p:cNvPr>
              <p:cNvSpPr txBox="1"/>
              <p:nvPr/>
            </p:nvSpPr>
            <p:spPr>
              <a:xfrm>
                <a:off x="998808" y="4970434"/>
                <a:ext cx="4572000" cy="71570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𝐴</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a:rPr lang="en-US" sz="2400" b="0" i="1" smtClean="0">
                                    <a:latin typeface="Cambria Math" panose="02040503050406030204" pitchFamily="18" charset="0"/>
                                  </a:rPr>
                                  <m:t>𝑎</m:t>
                                </m:r>
                              </m:e>
                              <m:e>
                                <m:r>
                                  <a:rPr lang="en-US" sz="2400" b="0" i="1" smtClean="0">
                                    <a:latin typeface="Cambria Math" panose="02040503050406030204" pitchFamily="18" charset="0"/>
                                  </a:rPr>
                                  <m:t>𝑏</m:t>
                                </m:r>
                              </m:e>
                            </m:mr>
                            <m:mr>
                              <m:e>
                                <m:r>
                                  <a:rPr lang="en-US" sz="2400" b="0" i="1" smtClean="0">
                                    <a:latin typeface="Cambria Math" panose="02040503050406030204" pitchFamily="18" charset="0"/>
                                  </a:rPr>
                                  <m:t>𝑐</m:t>
                                </m:r>
                              </m:e>
                              <m:e>
                                <m:r>
                                  <a:rPr lang="en-US" sz="2400" b="0" i="1" smtClean="0">
                                    <a:latin typeface="Cambria Math" panose="02040503050406030204" pitchFamily="18" charset="0"/>
                                  </a:rPr>
                                  <m:t>𝑑</m:t>
                                </m:r>
                              </m:e>
                            </m:mr>
                          </m:m>
                        </m:e>
                      </m:d>
                    </m:oMath>
                  </m:oMathPara>
                </a14:m>
                <a:endParaRPr lang="en-US" sz="2400" dirty="0" err="1"/>
              </a:p>
            </p:txBody>
          </p:sp>
        </mc:Choice>
        <mc:Fallback>
          <p:sp>
            <p:nvSpPr>
              <p:cNvPr id="13" name="TextBox 12">
                <a:extLst>
                  <a:ext uri="{FF2B5EF4-FFF2-40B4-BE49-F238E27FC236}">
                    <a16:creationId xmlns:a16="http://schemas.microsoft.com/office/drawing/2014/main" id="{204D0ED2-EDB9-CCEE-7800-D5E55012FFA1}"/>
                  </a:ext>
                </a:extLst>
              </p:cNvPr>
              <p:cNvSpPr txBox="1">
                <a:spLocks noRot="1" noChangeAspect="1" noMove="1" noResize="1" noEditPoints="1" noAdjustHandles="1" noChangeArrowheads="1" noChangeShapeType="1" noTextEdit="1"/>
              </p:cNvSpPr>
              <p:nvPr/>
            </p:nvSpPr>
            <p:spPr>
              <a:xfrm>
                <a:off x="998808" y="4970434"/>
                <a:ext cx="4572000" cy="715709"/>
              </a:xfrm>
              <a:prstGeom prst="rect">
                <a:avLst/>
              </a:prstGeom>
              <a:blipFill>
                <a:blip r:embed="rId4"/>
                <a:stretch>
                  <a:fillRect b="-87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F779BE34-A4A4-F20E-3B6E-F259EAD4DBB1}"/>
                  </a:ext>
                </a:extLst>
              </p:cNvPr>
              <p:cNvSpPr txBox="1"/>
              <p:nvPr/>
            </p:nvSpPr>
            <p:spPr>
              <a:xfrm>
                <a:off x="3810000" y="2364798"/>
                <a:ext cx="2133600" cy="861868"/>
              </a:xfrm>
              <a:prstGeom prst="rect">
                <a:avLst/>
              </a:prstGeom>
              <a:no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𝐴</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den>
                      </m:f>
                      <m:r>
                        <m:rPr>
                          <m:sty m:val="p"/>
                        </m:rPr>
                        <a:rPr lang="en-US" sz="2400" b="0" i="0" smtClean="0">
                          <a:latin typeface="Cambria Math" panose="02040503050406030204" pitchFamily="18" charset="0"/>
                        </a:rPr>
                        <m:t>adj</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oMath>
                  </m:oMathPara>
                </a14:m>
                <a:endParaRPr lang="en-US" sz="2400" dirty="0" err="1"/>
              </a:p>
            </p:txBody>
          </p:sp>
        </mc:Choice>
        <mc:Fallback>
          <p:sp>
            <p:nvSpPr>
              <p:cNvPr id="14" name="TextBox 13">
                <a:extLst>
                  <a:ext uri="{FF2B5EF4-FFF2-40B4-BE49-F238E27FC236}">
                    <a16:creationId xmlns:a16="http://schemas.microsoft.com/office/drawing/2014/main" id="{F779BE34-A4A4-F20E-3B6E-F259EAD4DBB1}"/>
                  </a:ext>
                </a:extLst>
              </p:cNvPr>
              <p:cNvSpPr txBox="1">
                <a:spLocks noRot="1" noChangeAspect="1" noMove="1" noResize="1" noEditPoints="1" noAdjustHandles="1" noChangeArrowheads="1" noChangeShapeType="1" noTextEdit="1"/>
              </p:cNvSpPr>
              <p:nvPr/>
            </p:nvSpPr>
            <p:spPr>
              <a:xfrm>
                <a:off x="3810000" y="2364798"/>
                <a:ext cx="2133600" cy="861868"/>
              </a:xfrm>
              <a:prstGeom prst="rect">
                <a:avLst/>
              </a:prstGeom>
              <a:blipFill>
                <a:blip r:embed="rId5"/>
                <a:stretch>
                  <a:fillRect l="-8876" t="-1471" r="-47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EF045638-96EF-2310-2A0E-22D6FB3FF977}"/>
                  </a:ext>
                </a:extLst>
              </p:cNvPr>
              <p:cNvSpPr txBox="1"/>
              <p:nvPr/>
            </p:nvSpPr>
            <p:spPr>
              <a:xfrm>
                <a:off x="2827608" y="3344071"/>
                <a:ext cx="914400" cy="570354"/>
              </a:xfrm>
              <a:prstGeom prst="rect">
                <a:avLst/>
              </a:prstGeom>
              <a:no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r>
                        <m:rPr>
                          <m:sty m:val="p"/>
                        </m:rPr>
                        <a:rPr lang="en-US" sz="2400" smtClean="0">
                          <a:latin typeface="Cambria Math" panose="02040503050406030204" pitchFamily="18" charset="0"/>
                        </a:rPr>
                        <m:t>adj</m:t>
                      </m:r>
                      <m:d>
                        <m:dPr>
                          <m:ctrlPr>
                            <a:rPr lang="en-US" sz="2400" i="1">
                              <a:latin typeface="Cambria Math" panose="02040503050406030204" pitchFamily="18" charset="0"/>
                            </a:rPr>
                          </m:ctrlPr>
                        </m:dPr>
                        <m:e>
                          <m:r>
                            <a:rPr lang="en-US" sz="2400" i="1">
                              <a:latin typeface="Cambria Math" panose="02040503050406030204" pitchFamily="18" charset="0"/>
                            </a:rPr>
                            <m:t>𝐴</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i="1">
                              <a:latin typeface="Cambria Math" panose="02040503050406030204" pitchFamily="18" charset="0"/>
                            </a:rPr>
                            <m:t>𝐶</m:t>
                          </m:r>
                        </m:e>
                        <m:sup>
                          <m:r>
                            <a:rPr lang="en-US" sz="2400" b="0" i="1" smtClean="0">
                              <a:latin typeface="Cambria Math" panose="02040503050406030204" pitchFamily="18" charset="0"/>
                            </a:rPr>
                            <m:t>𝑇</m:t>
                          </m:r>
                        </m:sup>
                      </m:sSup>
                    </m:oMath>
                  </m:oMathPara>
                </a14:m>
                <a:endParaRPr lang="en-US" sz="2400" dirty="0" err="1"/>
              </a:p>
            </p:txBody>
          </p:sp>
        </mc:Choice>
        <mc:Fallback>
          <p:sp>
            <p:nvSpPr>
              <p:cNvPr id="15" name="TextBox 14">
                <a:extLst>
                  <a:ext uri="{FF2B5EF4-FFF2-40B4-BE49-F238E27FC236}">
                    <a16:creationId xmlns:a16="http://schemas.microsoft.com/office/drawing/2014/main" id="{EF045638-96EF-2310-2A0E-22D6FB3FF977}"/>
                  </a:ext>
                </a:extLst>
              </p:cNvPr>
              <p:cNvSpPr txBox="1">
                <a:spLocks noRot="1" noChangeAspect="1" noMove="1" noResize="1" noEditPoints="1" noAdjustHandles="1" noChangeArrowheads="1" noChangeShapeType="1" noTextEdit="1"/>
              </p:cNvSpPr>
              <p:nvPr/>
            </p:nvSpPr>
            <p:spPr>
              <a:xfrm>
                <a:off x="2827608" y="3344071"/>
                <a:ext cx="914400" cy="570354"/>
              </a:xfrm>
              <a:prstGeom prst="rect">
                <a:avLst/>
              </a:prstGeom>
              <a:blipFill>
                <a:blip r:embed="rId6"/>
                <a:stretch>
                  <a:fillRect l="-57534" r="-369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84EE307-6BAD-DD64-65DE-9C46D45C4B7B}"/>
                  </a:ext>
                </a:extLst>
              </p:cNvPr>
              <p:cNvSpPr txBox="1"/>
              <p:nvPr/>
            </p:nvSpPr>
            <p:spPr>
              <a:xfrm>
                <a:off x="5765409" y="3301369"/>
                <a:ext cx="914400" cy="914400"/>
              </a:xfrm>
              <a:prstGeom prst="rect">
                <a:avLst/>
              </a:prstGeom>
              <a:no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a:latin typeface="Cambria Math" panose="02040503050406030204" pitchFamily="18" charset="0"/>
                            </a:rPr>
                            <m:t>𝐶</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i="1">
                              <a:latin typeface="Cambria Math" panose="02040503050406030204" pitchFamily="18" charset="0"/>
                            </a:rPr>
                            <m:t>(−1)</m:t>
                          </m:r>
                        </m:e>
                        <m:sup>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oMath>
                  </m:oMathPara>
                </a14:m>
                <a:endParaRPr lang="en-US" sz="2400" dirty="0" err="1"/>
              </a:p>
            </p:txBody>
          </p:sp>
        </mc:Choice>
        <mc:Fallback>
          <p:sp>
            <p:nvSpPr>
              <p:cNvPr id="16" name="TextBox 15">
                <a:extLst>
                  <a:ext uri="{FF2B5EF4-FFF2-40B4-BE49-F238E27FC236}">
                    <a16:creationId xmlns:a16="http://schemas.microsoft.com/office/drawing/2014/main" id="{D84EE307-6BAD-DD64-65DE-9C46D45C4B7B}"/>
                  </a:ext>
                </a:extLst>
              </p:cNvPr>
              <p:cNvSpPr txBox="1">
                <a:spLocks noRot="1" noChangeAspect="1" noMove="1" noResize="1" noEditPoints="1" noAdjustHandles="1" noChangeArrowheads="1" noChangeShapeType="1" noTextEdit="1"/>
              </p:cNvSpPr>
              <p:nvPr/>
            </p:nvSpPr>
            <p:spPr>
              <a:xfrm>
                <a:off x="5765409" y="3301369"/>
                <a:ext cx="914400" cy="914400"/>
              </a:xfrm>
              <a:prstGeom prst="rect">
                <a:avLst/>
              </a:prstGeom>
              <a:blipFill>
                <a:blip r:embed="rId7"/>
                <a:stretch>
                  <a:fillRect l="-94521" t="-1370" r="-794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73B52F61-0173-9781-84DD-B51A42C89DB0}"/>
                  </a:ext>
                </a:extLst>
              </p:cNvPr>
              <p:cNvSpPr txBox="1"/>
              <p:nvPr/>
            </p:nvSpPr>
            <p:spPr>
              <a:xfrm>
                <a:off x="2135944" y="3788924"/>
                <a:ext cx="4572000" cy="11423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det</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e>
                      </m:func>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𝑎</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i="1">
                                  <a:latin typeface="Cambria Math" panose="02040503050406030204" pitchFamily="18" charset="0"/>
                                </a:rPr>
                                <m:t>𝐶</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e>
                      </m:nary>
                    </m:oMath>
                  </m:oMathPara>
                </a14:m>
                <a:endParaRPr lang="en-US" sz="2400" dirty="0"/>
              </a:p>
            </p:txBody>
          </p:sp>
        </mc:Choice>
        <mc:Fallback>
          <p:sp>
            <p:nvSpPr>
              <p:cNvPr id="18" name="TextBox 17">
                <a:extLst>
                  <a:ext uri="{FF2B5EF4-FFF2-40B4-BE49-F238E27FC236}">
                    <a16:creationId xmlns:a16="http://schemas.microsoft.com/office/drawing/2014/main" id="{73B52F61-0173-9781-84DD-B51A42C89DB0}"/>
                  </a:ext>
                </a:extLst>
              </p:cNvPr>
              <p:cNvSpPr txBox="1">
                <a:spLocks noRot="1" noChangeAspect="1" noMove="1" noResize="1" noEditPoints="1" noAdjustHandles="1" noChangeArrowheads="1" noChangeShapeType="1" noTextEdit="1"/>
              </p:cNvSpPr>
              <p:nvPr/>
            </p:nvSpPr>
            <p:spPr>
              <a:xfrm>
                <a:off x="2135944" y="3788924"/>
                <a:ext cx="4572000" cy="1142364"/>
              </a:xfrm>
              <a:prstGeom prst="rect">
                <a:avLst/>
              </a:prstGeom>
              <a:blipFill>
                <a:blip r:embed="rId8"/>
                <a:stretch>
                  <a:fillRect t="-103297" b="-152747"/>
                </a:stretch>
              </a:blipFill>
            </p:spPr>
            <p:txBody>
              <a:bodyPr/>
              <a:lstStyle/>
              <a:p>
                <a:r>
                  <a:rPr lang="en-US">
                    <a:noFill/>
                  </a:rPr>
                  <a:t> </a:t>
                </a:r>
              </a:p>
            </p:txBody>
          </p:sp>
        </mc:Fallback>
      </mc:AlternateContent>
    </p:spTree>
    <p:extLst>
      <p:ext uri="{BB962C8B-B14F-4D97-AF65-F5344CB8AC3E}">
        <p14:creationId xmlns:p14="http://schemas.microsoft.com/office/powerpoint/2010/main" val="519851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Soap</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3" name="Picture 2">
            <a:extLst>
              <a:ext uri="{FF2B5EF4-FFF2-40B4-BE49-F238E27FC236}">
                <a16:creationId xmlns:a16="http://schemas.microsoft.com/office/drawing/2014/main" id="{F8574FE6-2361-DEDD-4851-34C5D3A4126C}"/>
              </a:ext>
            </a:extLst>
          </p:cNvPr>
          <p:cNvPicPr>
            <a:picLocks noChangeAspect="1"/>
          </p:cNvPicPr>
          <p:nvPr/>
        </p:nvPicPr>
        <p:blipFill>
          <a:blip r:embed="rId3"/>
          <a:stretch>
            <a:fillRect/>
          </a:stretch>
        </p:blipFill>
        <p:spPr>
          <a:xfrm>
            <a:off x="1168400" y="1607596"/>
            <a:ext cx="1346200" cy="2641600"/>
          </a:xfrm>
          <a:prstGeom prst="rect">
            <a:avLst/>
          </a:prstGeom>
        </p:spPr>
      </p:pic>
      <p:pic>
        <p:nvPicPr>
          <p:cNvPr id="9" name="Picture 8">
            <a:extLst>
              <a:ext uri="{FF2B5EF4-FFF2-40B4-BE49-F238E27FC236}">
                <a16:creationId xmlns:a16="http://schemas.microsoft.com/office/drawing/2014/main" id="{7A666FE5-A817-31B5-7F6E-49CA7FD732CF}"/>
              </a:ext>
            </a:extLst>
          </p:cNvPr>
          <p:cNvPicPr>
            <a:picLocks noChangeAspect="1"/>
          </p:cNvPicPr>
          <p:nvPr/>
        </p:nvPicPr>
        <p:blipFill>
          <a:blip r:embed="rId4"/>
          <a:stretch>
            <a:fillRect/>
          </a:stretch>
        </p:blipFill>
        <p:spPr>
          <a:xfrm>
            <a:off x="3733800" y="1447800"/>
            <a:ext cx="3048000" cy="1746363"/>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37B2D20-3375-A923-235A-F8FB974C3DE8}"/>
                  </a:ext>
                </a:extLst>
              </p:cNvPr>
              <p:cNvSpPr txBox="1"/>
              <p:nvPr/>
            </p:nvSpPr>
            <p:spPr>
              <a:xfrm>
                <a:off x="4572000" y="3498961"/>
                <a:ext cx="914400" cy="914400"/>
              </a:xfrm>
              <a:prstGeom prst="rect">
                <a:avLst/>
              </a:prstGeom>
              <a:no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i="1">
                              <a:latin typeface="Cambria Math" panose="02040503050406030204" pitchFamily="18" charset="0"/>
                            </a:rPr>
                            <m:t>𝑋</m:t>
                          </m:r>
                        </m:e>
                        <m:sup>
                          <m:r>
                            <a:rPr lang="en-US" sz="2200" b="0" i="1" smtClean="0">
                              <a:latin typeface="Cambria Math" panose="02040503050406030204" pitchFamily="18" charset="0"/>
                            </a:rPr>
                            <m:t>𝑇</m:t>
                          </m:r>
                        </m:sup>
                      </m:sSup>
                      <m:r>
                        <a:rPr lang="en-US" sz="2200" i="1">
                          <a:latin typeface="Cambria Math" panose="02040503050406030204" pitchFamily="18" charset="0"/>
                        </a:rPr>
                        <m:t>𝑋</m:t>
                      </m:r>
                      <m:r>
                        <a:rPr lang="en-US" sz="2200" i="1">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2"/>
                                    <m:mcJc m:val="center"/>
                                  </m:mcPr>
                                </m:mc>
                              </m:mcs>
                              <m:ctrlPr>
                                <a:rPr lang="en-US" sz="2200" i="1" smtClean="0">
                                  <a:latin typeface="Cambria Math" panose="02040503050406030204" pitchFamily="18" charset="0"/>
                                </a:rPr>
                              </m:ctrlPr>
                            </m:mPr>
                            <m:mr>
                              <m:e>
                                <m:r>
                                  <m:rPr>
                                    <m:brk m:alnAt="7"/>
                                  </m:rPr>
                                  <a:rPr lang="en-US" sz="2200" b="0" i="1" smtClean="0">
                                    <a:latin typeface="Cambria Math" panose="02040503050406030204" pitchFamily="18" charset="0"/>
                                  </a:rPr>
                                  <m:t>7</m:t>
                                </m:r>
                              </m:e>
                              <m:e>
                                <m:r>
                                  <a:rPr lang="en-US" sz="2200" b="0" i="1" smtClean="0">
                                    <a:latin typeface="Cambria Math" panose="02040503050406030204" pitchFamily="18" charset="0"/>
                                  </a:rPr>
                                  <m:t>38.5</m:t>
                                </m:r>
                              </m:e>
                            </m:mr>
                            <m:mr>
                              <m:e>
                                <m:r>
                                  <a:rPr lang="en-US" sz="2200" b="0" i="1" smtClean="0">
                                    <a:latin typeface="Cambria Math" panose="02040503050406030204" pitchFamily="18" charset="0"/>
                                  </a:rPr>
                                  <m:t>38.5</m:t>
                                </m:r>
                              </m:e>
                              <m:e>
                                <m:r>
                                  <a:rPr lang="en-US" sz="2200" b="0" i="1" smtClean="0">
                                    <a:latin typeface="Cambria Math" panose="02040503050406030204" pitchFamily="18" charset="0"/>
                                  </a:rPr>
                                  <m:t>218.</m:t>
                                </m:r>
                                <m:r>
                                  <a:rPr lang="en-US" sz="2200" b="0" i="1" smtClean="0">
                                    <a:latin typeface="Cambria Math" panose="02040503050406030204" pitchFamily="18" charset="0"/>
                                  </a:rPr>
                                  <m:t>7</m:t>
                                </m:r>
                                <m:r>
                                  <a:rPr lang="en-US" sz="2200" b="0" i="1" smtClean="0">
                                    <a:latin typeface="Cambria Math" panose="02040503050406030204" pitchFamily="18" charset="0"/>
                                  </a:rPr>
                                  <m:t>5</m:t>
                                </m:r>
                              </m:e>
                            </m:mr>
                          </m:m>
                        </m:e>
                      </m:d>
                    </m:oMath>
                  </m:oMathPara>
                </a14:m>
                <a:endParaRPr lang="en-US" sz="2200" dirty="0" err="1"/>
              </a:p>
            </p:txBody>
          </p:sp>
        </mc:Choice>
        <mc:Fallback>
          <p:sp>
            <p:nvSpPr>
              <p:cNvPr id="6" name="TextBox 5">
                <a:extLst>
                  <a:ext uri="{FF2B5EF4-FFF2-40B4-BE49-F238E27FC236}">
                    <a16:creationId xmlns:a16="http://schemas.microsoft.com/office/drawing/2014/main" id="{D37B2D20-3375-A923-235A-F8FB974C3DE8}"/>
                  </a:ext>
                </a:extLst>
              </p:cNvPr>
              <p:cNvSpPr txBox="1">
                <a:spLocks noRot="1" noChangeAspect="1" noMove="1" noResize="1" noEditPoints="1" noAdjustHandles="1" noChangeArrowheads="1" noChangeShapeType="1" noTextEdit="1"/>
              </p:cNvSpPr>
              <p:nvPr/>
            </p:nvSpPr>
            <p:spPr>
              <a:xfrm>
                <a:off x="4572000" y="3498961"/>
                <a:ext cx="914400" cy="914400"/>
              </a:xfrm>
              <a:prstGeom prst="rect">
                <a:avLst/>
              </a:prstGeom>
              <a:blipFill>
                <a:blip r:embed="rId5"/>
                <a:stretch>
                  <a:fillRect l="-113699" t="-2740" r="-917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1329B3F-E839-D74A-C1A0-1A6A2B86F5B7}"/>
                  </a:ext>
                </a:extLst>
              </p:cNvPr>
              <p:cNvSpPr txBox="1"/>
              <p:nvPr/>
            </p:nvSpPr>
            <p:spPr>
              <a:xfrm>
                <a:off x="1600200" y="4877981"/>
                <a:ext cx="914400" cy="1621187"/>
              </a:xfrm>
              <a:prstGeom prst="rect">
                <a:avLst/>
              </a:prstGeom>
              <a:no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i="1">
                              <a:latin typeface="Cambria Math" panose="02040503050406030204" pitchFamily="18" charset="0"/>
                            </a:rPr>
                            <m:t>𝑋</m:t>
                          </m:r>
                        </m:e>
                        <m:sup>
                          <m:r>
                            <a:rPr lang="en-US" sz="2200" b="0" i="1" smtClean="0">
                              <a:latin typeface="Cambria Math" panose="02040503050406030204" pitchFamily="18" charset="0"/>
                            </a:rPr>
                            <m:t>𝑇</m:t>
                          </m:r>
                        </m:sup>
                      </m:sSup>
                      <m:r>
                        <a:rPr lang="en-US" sz="2200" b="0" i="1" smtClean="0">
                          <a:latin typeface="Cambria Math" panose="02040503050406030204" pitchFamily="18" charset="0"/>
                        </a:rPr>
                        <m:t>𝑌</m:t>
                      </m:r>
                      <m:r>
                        <a:rPr lang="en-US" sz="2200" i="1">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1"/>
                                    <m:mcJc m:val="center"/>
                                  </m:mcPr>
                                </m:mc>
                              </m:mcs>
                              <m:ctrlPr>
                                <a:rPr lang="en-US" sz="2200" b="0" i="1" smtClean="0">
                                  <a:latin typeface="Cambria Math" panose="02040503050406030204" pitchFamily="18" charset="0"/>
                                </a:rPr>
                              </m:ctrlPr>
                            </m:mPr>
                            <m:mr>
                              <m:e>
                                <m:nary>
                                  <m:naryPr>
                                    <m:chr m:val="∑"/>
                                    <m:limLoc m:val="subSup"/>
                                    <m:ctrlPr>
                                      <a:rPr lang="en-US" sz="2200" b="0" i="1" smtClean="0">
                                        <a:latin typeface="Cambria Math" panose="02040503050406030204" pitchFamily="18" charset="0"/>
                                      </a:rPr>
                                    </m:ctrlPr>
                                  </m:naryPr>
                                  <m:sub>
                                    <m:r>
                                      <m:rPr>
                                        <m:brk m:alnAt="25"/>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i="1">
                                            <a:latin typeface="Cambria Math" panose="02040503050406030204" pitchFamily="18" charset="0"/>
                                          </a:rPr>
                                          <m:t>𝑦</m:t>
                                        </m:r>
                                      </m:e>
                                      <m:sub>
                                        <m:r>
                                          <a:rPr lang="en-US" sz="2200" b="0" i="1" smtClean="0">
                                            <a:latin typeface="Cambria Math" panose="02040503050406030204" pitchFamily="18" charset="0"/>
                                          </a:rPr>
                                          <m:t>𝑖</m:t>
                                        </m:r>
                                      </m:sub>
                                    </m:sSub>
                                  </m:e>
                                </m:nary>
                              </m:e>
                            </m:mr>
                            <m:mr>
                              <m:e>
                                <m:nary>
                                  <m:naryPr>
                                    <m:chr m:val="∑"/>
                                    <m:limLoc m:val="subSup"/>
                                    <m:ctrlPr>
                                      <a:rPr lang="en-US" sz="2200" i="1">
                                        <a:latin typeface="Cambria Math" panose="02040503050406030204" pitchFamily="18" charset="0"/>
                                      </a:rPr>
                                    </m:ctrlPr>
                                  </m:naryPr>
                                  <m:sub>
                                    <m:r>
                                      <m:rPr>
                                        <m:brk m:alnAt="25"/>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b>
                                      <m:sSubPr>
                                        <m:ctrlPr>
                                          <a:rPr lang="en-US" sz="2200" i="1">
                                            <a:latin typeface="Cambria Math" panose="02040503050406030204" pitchFamily="18" charset="0"/>
                                          </a:rPr>
                                        </m:ctrlPr>
                                      </m:sSubPr>
                                      <m:e>
                                        <m:sSub>
                                          <m:sSubPr>
                                            <m:ctrlPr>
                                              <a:rPr lang="en-US" sz="2200" i="1" smtClean="0">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𝑖</m:t>
                                            </m:r>
                                          </m:sub>
                                        </m:sSub>
                                        <m:r>
                                          <a:rPr lang="en-US" sz="2200" i="1">
                                            <a:latin typeface="Cambria Math" panose="02040503050406030204" pitchFamily="18" charset="0"/>
                                          </a:rPr>
                                          <m:t>𝑦</m:t>
                                        </m:r>
                                      </m:e>
                                      <m:sub>
                                        <m:r>
                                          <a:rPr lang="en-US" sz="2200" i="1">
                                            <a:latin typeface="Cambria Math" panose="02040503050406030204" pitchFamily="18" charset="0"/>
                                          </a:rPr>
                                          <m:t>𝑖</m:t>
                                        </m:r>
                                      </m:sub>
                                    </m:sSub>
                                  </m:e>
                                </m:nary>
                              </m:e>
                            </m:mr>
                          </m:m>
                        </m:e>
                      </m:d>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1"/>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347</m:t>
                                </m:r>
                              </m:e>
                            </m:mr>
                            <m:mr>
                              <m:e>
                                <m:r>
                                  <a:rPr lang="en-US" sz="2200" b="0" i="1" smtClean="0">
                                    <a:latin typeface="Cambria Math" panose="02040503050406030204" pitchFamily="18" charset="0"/>
                                  </a:rPr>
                                  <m:t>1975</m:t>
                                </m:r>
                              </m:e>
                            </m:mr>
                          </m:m>
                        </m:e>
                      </m:d>
                    </m:oMath>
                  </m:oMathPara>
                </a14:m>
                <a:endParaRPr lang="en-US" sz="2200" dirty="0" err="1"/>
              </a:p>
            </p:txBody>
          </p:sp>
        </mc:Choice>
        <mc:Fallback>
          <p:sp>
            <p:nvSpPr>
              <p:cNvPr id="7" name="TextBox 6">
                <a:extLst>
                  <a:ext uri="{FF2B5EF4-FFF2-40B4-BE49-F238E27FC236}">
                    <a16:creationId xmlns:a16="http://schemas.microsoft.com/office/drawing/2014/main" id="{C1329B3F-E839-D74A-C1A0-1A6A2B86F5B7}"/>
                  </a:ext>
                </a:extLst>
              </p:cNvPr>
              <p:cNvSpPr txBox="1">
                <a:spLocks noRot="1" noChangeAspect="1" noMove="1" noResize="1" noEditPoints="1" noAdjustHandles="1" noChangeArrowheads="1" noChangeShapeType="1" noTextEdit="1"/>
              </p:cNvSpPr>
              <p:nvPr/>
            </p:nvSpPr>
            <p:spPr>
              <a:xfrm>
                <a:off x="1600200" y="4877981"/>
                <a:ext cx="914400" cy="1621187"/>
              </a:xfrm>
              <a:prstGeom prst="rect">
                <a:avLst/>
              </a:prstGeom>
              <a:blipFill>
                <a:blip r:embed="rId6"/>
                <a:stretch>
                  <a:fillRect l="-153425" t="-77344" r="-130137" b="-968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9C015BB-432F-067B-A908-E102E7554AFD}"/>
                  </a:ext>
                </a:extLst>
              </p:cNvPr>
              <p:cNvSpPr txBox="1"/>
              <p:nvPr/>
            </p:nvSpPr>
            <p:spPr>
              <a:xfrm>
                <a:off x="3505200" y="4479805"/>
                <a:ext cx="5181600" cy="914400"/>
              </a:xfrm>
              <a:prstGeom prst="rect">
                <a:avLst/>
              </a:prstGeom>
              <a:no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func>
                        <m:funcPr>
                          <m:ctrlPr>
                            <a:rPr lang="en-US" sz="2200" i="1" smtClean="0">
                              <a:latin typeface="Cambria Math" panose="02040503050406030204" pitchFamily="18" charset="0"/>
                            </a:rPr>
                          </m:ctrlPr>
                        </m:funcPr>
                        <m:fName>
                          <m:r>
                            <m:rPr>
                              <m:sty m:val="p"/>
                            </m:rPr>
                            <a:rPr lang="en-US" sz="2200">
                              <a:latin typeface="Cambria Math" panose="02040503050406030204" pitchFamily="18" charset="0"/>
                            </a:rPr>
                            <m:t>det</m:t>
                          </m:r>
                        </m:fName>
                        <m:e>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𝑋</m:t>
                              </m:r>
                            </m:e>
                            <m:sup>
                              <m:r>
                                <a:rPr lang="en-US" sz="2200" i="1">
                                  <a:latin typeface="Cambria Math" panose="02040503050406030204" pitchFamily="18" charset="0"/>
                                </a:rPr>
                                <m:t>𝑇</m:t>
                              </m:r>
                            </m:sup>
                          </m:sSup>
                          <m:r>
                            <a:rPr lang="en-US" sz="2200" i="1">
                              <a:latin typeface="Cambria Math" panose="02040503050406030204" pitchFamily="18" charset="0"/>
                            </a:rPr>
                            <m:t>𝑋</m:t>
                          </m:r>
                          <m:r>
                            <a:rPr lang="en-US" sz="2200" i="1">
                              <a:latin typeface="Cambria Math" panose="02040503050406030204" pitchFamily="18" charset="0"/>
                            </a:rPr>
                            <m:t>)</m:t>
                          </m:r>
                        </m:e>
                      </m:func>
                      <m:r>
                        <a:rPr lang="en-US" sz="2200" i="1">
                          <a:latin typeface="Cambria Math" panose="02040503050406030204" pitchFamily="18" charset="0"/>
                        </a:rPr>
                        <m:t>=</m:t>
                      </m:r>
                      <m:r>
                        <a:rPr lang="en-US" sz="2200" i="1">
                          <a:latin typeface="Cambria Math" panose="02040503050406030204" pitchFamily="18" charset="0"/>
                        </a:rPr>
                        <m:t>7</m:t>
                      </m:r>
                      <m:r>
                        <a:rPr lang="en-US" sz="2200" i="1">
                          <a:latin typeface="Cambria Math" panose="02040503050406030204" pitchFamily="18" charset="0"/>
                          <a:ea typeface="Cambria Math" panose="02040503050406030204" pitchFamily="18" charset="0"/>
                        </a:rPr>
                        <m:t>∙218.</m:t>
                      </m:r>
                      <m:r>
                        <a:rPr lang="en-US" sz="2200" i="1">
                          <a:latin typeface="Cambria Math" panose="02040503050406030204" pitchFamily="18" charset="0"/>
                          <a:ea typeface="Cambria Math" panose="02040503050406030204" pitchFamily="18" charset="0"/>
                        </a:rPr>
                        <m:t>7</m:t>
                      </m:r>
                      <m:r>
                        <a:rPr lang="en-US" sz="2200" i="1">
                          <a:latin typeface="Cambria Math" panose="02040503050406030204" pitchFamily="18" charset="0"/>
                          <a:ea typeface="Cambria Math" panose="02040503050406030204" pitchFamily="18" charset="0"/>
                        </a:rPr>
                        <m:t>5−38.5∙</m:t>
                      </m:r>
                      <m:r>
                        <a:rPr lang="en-US" sz="2200" i="1">
                          <a:latin typeface="Cambria Math" panose="02040503050406030204" pitchFamily="18" charset="0"/>
                          <a:ea typeface="Cambria Math" panose="02040503050406030204" pitchFamily="18" charset="0"/>
                        </a:rPr>
                        <m:t>38.5</m:t>
                      </m:r>
                      <m:r>
                        <a:rPr lang="en-US" sz="2200" b="0" i="1" smtClean="0">
                          <a:latin typeface="Cambria Math" panose="02040503050406030204" pitchFamily="18" charset="0"/>
                        </a:rPr>
                        <m:t>=49</m:t>
                      </m:r>
                    </m:oMath>
                  </m:oMathPara>
                </a14:m>
                <a:endParaRPr lang="en-US" sz="2200" dirty="0" err="1"/>
              </a:p>
            </p:txBody>
          </p:sp>
        </mc:Choice>
        <mc:Fallback>
          <p:sp>
            <p:nvSpPr>
              <p:cNvPr id="8" name="TextBox 7">
                <a:extLst>
                  <a:ext uri="{FF2B5EF4-FFF2-40B4-BE49-F238E27FC236}">
                    <a16:creationId xmlns:a16="http://schemas.microsoft.com/office/drawing/2014/main" id="{D9C015BB-432F-067B-A908-E102E7554AFD}"/>
                  </a:ext>
                </a:extLst>
              </p:cNvPr>
              <p:cNvSpPr txBox="1">
                <a:spLocks noRot="1" noChangeAspect="1" noMove="1" noResize="1" noEditPoints="1" noAdjustHandles="1" noChangeArrowheads="1" noChangeShapeType="1" noTextEdit="1"/>
              </p:cNvSpPr>
              <p:nvPr/>
            </p:nvSpPr>
            <p:spPr>
              <a:xfrm>
                <a:off x="3505200" y="4479805"/>
                <a:ext cx="5181600" cy="914400"/>
              </a:xfrm>
              <a:prstGeom prst="rect">
                <a:avLst/>
              </a:prstGeom>
              <a:blipFill>
                <a:blip r:embed="rId7"/>
                <a:stretch>
                  <a:fillRect l="-4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AE44E2F1-5348-DE91-312E-709264F28B34}"/>
                  </a:ext>
                </a:extLst>
              </p:cNvPr>
              <p:cNvSpPr txBox="1"/>
              <p:nvPr/>
            </p:nvSpPr>
            <p:spPr>
              <a:xfrm>
                <a:off x="3884470" y="5185914"/>
                <a:ext cx="4572000" cy="102617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sz="2200" i="1" smtClean="0">
                              <a:latin typeface="Cambria Math" panose="02040503050406030204" pitchFamily="18" charset="0"/>
                            </a:rPr>
                          </m:ctrlPr>
                        </m:sSupPr>
                        <m:e>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𝑋</m:t>
                              </m:r>
                            </m:e>
                            <m:sup>
                              <m:r>
                                <a:rPr lang="en-US" sz="2200" i="1">
                                  <a:latin typeface="Cambria Math" panose="02040503050406030204" pitchFamily="18" charset="0"/>
                                </a:rPr>
                                <m:t>𝑇</m:t>
                              </m:r>
                            </m:sup>
                          </m:sSup>
                          <m:r>
                            <a:rPr lang="en-US" sz="2200" i="1">
                              <a:latin typeface="Cambria Math" panose="02040503050406030204" pitchFamily="18" charset="0"/>
                            </a:rPr>
                            <m:t>𝑋</m:t>
                          </m:r>
                          <m:r>
                            <a:rPr lang="en-US" sz="2200" i="1">
                              <a:latin typeface="Cambria Math" panose="02040503050406030204" pitchFamily="18" charset="0"/>
                            </a:rPr>
                            <m:t>)</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2"/>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4.46</m:t>
                                </m:r>
                              </m:e>
                              <m:e>
                                <m:r>
                                  <a:rPr lang="en-US" sz="2200" b="0" i="1" smtClean="0">
                                    <a:latin typeface="Cambria Math" panose="02040503050406030204" pitchFamily="18" charset="0"/>
                                  </a:rPr>
                                  <m:t>−0.78</m:t>
                                </m:r>
                              </m:e>
                            </m:mr>
                            <m:mr>
                              <m:e>
                                <m:r>
                                  <a:rPr lang="en-US" sz="2200" i="1">
                                    <a:latin typeface="Cambria Math" panose="02040503050406030204" pitchFamily="18" charset="0"/>
                                  </a:rPr>
                                  <m:t>−0.78</m:t>
                                </m:r>
                              </m:e>
                              <m:e>
                                <m:r>
                                  <a:rPr lang="en-US" sz="2200" b="0" i="1" smtClean="0">
                                    <a:latin typeface="Cambria Math" panose="02040503050406030204" pitchFamily="18" charset="0"/>
                                  </a:rPr>
                                  <m:t>0.14</m:t>
                                </m:r>
                              </m:e>
                            </m:mr>
                          </m:m>
                        </m:e>
                      </m:d>
                    </m:oMath>
                  </m:oMathPara>
                </a14:m>
                <a:endParaRPr lang="en-US" sz="2200" dirty="0"/>
              </a:p>
              <a:p>
                <a:pPr/>
                <a:endParaRPr lang="en-US" sz="2400" dirty="0"/>
              </a:p>
            </p:txBody>
          </p:sp>
        </mc:Choice>
        <mc:Fallback>
          <p:sp>
            <p:nvSpPr>
              <p:cNvPr id="11" name="TextBox 10">
                <a:extLst>
                  <a:ext uri="{FF2B5EF4-FFF2-40B4-BE49-F238E27FC236}">
                    <a16:creationId xmlns:a16="http://schemas.microsoft.com/office/drawing/2014/main" id="{AE44E2F1-5348-DE91-312E-709264F28B34}"/>
                  </a:ext>
                </a:extLst>
              </p:cNvPr>
              <p:cNvSpPr txBox="1">
                <a:spLocks noRot="1" noChangeAspect="1" noMove="1" noResize="1" noEditPoints="1" noAdjustHandles="1" noChangeArrowheads="1" noChangeShapeType="1" noTextEdit="1"/>
              </p:cNvSpPr>
              <p:nvPr/>
            </p:nvSpPr>
            <p:spPr>
              <a:xfrm>
                <a:off x="3884470" y="5185914"/>
                <a:ext cx="4572000" cy="1026178"/>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93594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Soap</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3" name="Picture 2">
            <a:extLst>
              <a:ext uri="{FF2B5EF4-FFF2-40B4-BE49-F238E27FC236}">
                <a16:creationId xmlns:a16="http://schemas.microsoft.com/office/drawing/2014/main" id="{F8574FE6-2361-DEDD-4851-34C5D3A4126C}"/>
              </a:ext>
            </a:extLst>
          </p:cNvPr>
          <p:cNvPicPr>
            <a:picLocks noChangeAspect="1"/>
          </p:cNvPicPr>
          <p:nvPr/>
        </p:nvPicPr>
        <p:blipFill>
          <a:blip r:embed="rId3"/>
          <a:stretch>
            <a:fillRect/>
          </a:stretch>
        </p:blipFill>
        <p:spPr>
          <a:xfrm>
            <a:off x="1168400" y="1607596"/>
            <a:ext cx="1346200" cy="2641600"/>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1329B3F-E839-D74A-C1A0-1A6A2B86F5B7}"/>
                  </a:ext>
                </a:extLst>
              </p:cNvPr>
              <p:cNvSpPr txBox="1"/>
              <p:nvPr/>
            </p:nvSpPr>
            <p:spPr>
              <a:xfrm>
                <a:off x="4114800" y="1602907"/>
                <a:ext cx="914400" cy="1621187"/>
              </a:xfrm>
              <a:prstGeom prst="rect">
                <a:avLst/>
              </a:prstGeom>
              <a:no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i="1">
                              <a:latin typeface="Cambria Math" panose="02040503050406030204" pitchFamily="18" charset="0"/>
                            </a:rPr>
                            <m:t>𝑋</m:t>
                          </m:r>
                        </m:e>
                        <m:sup>
                          <m:r>
                            <a:rPr lang="en-US" sz="2200" b="0" i="1" smtClean="0">
                              <a:latin typeface="Cambria Math" panose="02040503050406030204" pitchFamily="18" charset="0"/>
                            </a:rPr>
                            <m:t>𝑇</m:t>
                          </m:r>
                        </m:sup>
                      </m:sSup>
                      <m:r>
                        <a:rPr lang="en-US" sz="2200" b="0" i="1" smtClean="0">
                          <a:latin typeface="Cambria Math" panose="02040503050406030204" pitchFamily="18" charset="0"/>
                        </a:rPr>
                        <m:t>𝑌</m:t>
                      </m:r>
                      <m:r>
                        <a:rPr lang="en-US" sz="2200" i="1">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1"/>
                                    <m:mcJc m:val="center"/>
                                  </m:mcPr>
                                </m:mc>
                              </m:mcs>
                              <m:ctrlPr>
                                <a:rPr lang="en-US" sz="2200" b="0" i="1" smtClean="0">
                                  <a:latin typeface="Cambria Math" panose="02040503050406030204" pitchFamily="18" charset="0"/>
                                </a:rPr>
                              </m:ctrlPr>
                            </m:mPr>
                            <m:mr>
                              <m:e>
                                <m:nary>
                                  <m:naryPr>
                                    <m:chr m:val="∑"/>
                                    <m:limLoc m:val="subSup"/>
                                    <m:ctrlPr>
                                      <a:rPr lang="en-US" sz="2200" b="0" i="1" smtClean="0">
                                        <a:latin typeface="Cambria Math" panose="02040503050406030204" pitchFamily="18" charset="0"/>
                                      </a:rPr>
                                    </m:ctrlPr>
                                  </m:naryPr>
                                  <m:sub>
                                    <m:r>
                                      <m:rPr>
                                        <m:brk m:alnAt="25"/>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i="1">
                                            <a:latin typeface="Cambria Math" panose="02040503050406030204" pitchFamily="18" charset="0"/>
                                          </a:rPr>
                                          <m:t>𝑦</m:t>
                                        </m:r>
                                      </m:e>
                                      <m:sub>
                                        <m:r>
                                          <a:rPr lang="en-US" sz="2200" b="0" i="1" smtClean="0">
                                            <a:latin typeface="Cambria Math" panose="02040503050406030204" pitchFamily="18" charset="0"/>
                                          </a:rPr>
                                          <m:t>𝑖</m:t>
                                        </m:r>
                                      </m:sub>
                                    </m:sSub>
                                  </m:e>
                                </m:nary>
                              </m:e>
                            </m:mr>
                            <m:mr>
                              <m:e>
                                <m:nary>
                                  <m:naryPr>
                                    <m:chr m:val="∑"/>
                                    <m:limLoc m:val="subSup"/>
                                    <m:ctrlPr>
                                      <a:rPr lang="en-US" sz="2200" i="1">
                                        <a:latin typeface="Cambria Math" panose="02040503050406030204" pitchFamily="18" charset="0"/>
                                      </a:rPr>
                                    </m:ctrlPr>
                                  </m:naryPr>
                                  <m:sub>
                                    <m:r>
                                      <m:rPr>
                                        <m:brk m:alnAt="25"/>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b>
                                      <m:sSubPr>
                                        <m:ctrlPr>
                                          <a:rPr lang="en-US" sz="2200" i="1">
                                            <a:latin typeface="Cambria Math" panose="02040503050406030204" pitchFamily="18" charset="0"/>
                                          </a:rPr>
                                        </m:ctrlPr>
                                      </m:sSubPr>
                                      <m:e>
                                        <m:sSub>
                                          <m:sSubPr>
                                            <m:ctrlPr>
                                              <a:rPr lang="en-US" sz="2200" i="1" smtClean="0">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𝑖</m:t>
                                            </m:r>
                                          </m:sub>
                                        </m:sSub>
                                        <m:r>
                                          <a:rPr lang="en-US" sz="2200" i="1">
                                            <a:latin typeface="Cambria Math" panose="02040503050406030204" pitchFamily="18" charset="0"/>
                                          </a:rPr>
                                          <m:t>𝑦</m:t>
                                        </m:r>
                                      </m:e>
                                      <m:sub>
                                        <m:r>
                                          <a:rPr lang="en-US" sz="2200" i="1">
                                            <a:latin typeface="Cambria Math" panose="02040503050406030204" pitchFamily="18" charset="0"/>
                                          </a:rPr>
                                          <m:t>𝑖</m:t>
                                        </m:r>
                                      </m:sub>
                                    </m:sSub>
                                  </m:e>
                                </m:nary>
                              </m:e>
                            </m:mr>
                          </m:m>
                        </m:e>
                      </m:d>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1"/>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3</m:t>
                                </m:r>
                                <m:r>
                                  <a:rPr lang="en-US" sz="2200" b="0" i="1" smtClean="0">
                                    <a:latin typeface="Cambria Math" panose="02040503050406030204" pitchFamily="18" charset="0"/>
                                  </a:rPr>
                                  <m:t>47</m:t>
                                </m:r>
                              </m:e>
                            </m:mr>
                            <m:mr>
                              <m:e>
                                <m:r>
                                  <a:rPr lang="en-US" sz="2200" b="0" i="1" smtClean="0">
                                    <a:latin typeface="Cambria Math" panose="02040503050406030204" pitchFamily="18" charset="0"/>
                                  </a:rPr>
                                  <m:t>1975</m:t>
                                </m:r>
                              </m:e>
                            </m:mr>
                          </m:m>
                        </m:e>
                      </m:d>
                    </m:oMath>
                  </m:oMathPara>
                </a14:m>
                <a:endParaRPr lang="en-US" sz="2200" dirty="0" err="1"/>
              </a:p>
            </p:txBody>
          </p:sp>
        </mc:Choice>
        <mc:Fallback>
          <p:sp>
            <p:nvSpPr>
              <p:cNvPr id="7" name="TextBox 6">
                <a:extLst>
                  <a:ext uri="{FF2B5EF4-FFF2-40B4-BE49-F238E27FC236}">
                    <a16:creationId xmlns:a16="http://schemas.microsoft.com/office/drawing/2014/main" id="{C1329B3F-E839-D74A-C1A0-1A6A2B86F5B7}"/>
                  </a:ext>
                </a:extLst>
              </p:cNvPr>
              <p:cNvSpPr txBox="1">
                <a:spLocks noRot="1" noChangeAspect="1" noMove="1" noResize="1" noEditPoints="1" noAdjustHandles="1" noChangeArrowheads="1" noChangeShapeType="1" noTextEdit="1"/>
              </p:cNvSpPr>
              <p:nvPr/>
            </p:nvSpPr>
            <p:spPr>
              <a:xfrm>
                <a:off x="4114800" y="1602907"/>
                <a:ext cx="914400" cy="1621187"/>
              </a:xfrm>
              <a:prstGeom prst="rect">
                <a:avLst/>
              </a:prstGeom>
              <a:blipFill>
                <a:blip r:embed="rId4"/>
                <a:stretch>
                  <a:fillRect l="-155556" t="-77344" r="-133333" b="-976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AE44E2F1-5348-DE91-312E-709264F28B34}"/>
                  </a:ext>
                </a:extLst>
              </p:cNvPr>
              <p:cNvSpPr txBox="1"/>
              <p:nvPr/>
            </p:nvSpPr>
            <p:spPr>
              <a:xfrm>
                <a:off x="2209800" y="3398626"/>
                <a:ext cx="4572000" cy="1026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200" i="1" smtClean="0">
                              <a:latin typeface="Cambria Math" panose="02040503050406030204" pitchFamily="18" charset="0"/>
                            </a:rPr>
                          </m:ctrlPr>
                        </m:sSupPr>
                        <m:e>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𝑋</m:t>
                              </m:r>
                            </m:e>
                            <m:sup>
                              <m:r>
                                <a:rPr lang="en-US" sz="2200" i="1">
                                  <a:latin typeface="Cambria Math" panose="02040503050406030204" pitchFamily="18" charset="0"/>
                                </a:rPr>
                                <m:t>𝑇</m:t>
                              </m:r>
                            </m:sup>
                          </m:sSup>
                          <m:r>
                            <a:rPr lang="en-US" sz="2200" i="1">
                              <a:latin typeface="Cambria Math" panose="02040503050406030204" pitchFamily="18" charset="0"/>
                            </a:rPr>
                            <m:t>𝑋</m:t>
                          </m:r>
                          <m:r>
                            <a:rPr lang="en-US" sz="2200" i="1">
                              <a:latin typeface="Cambria Math" panose="02040503050406030204" pitchFamily="18" charset="0"/>
                            </a:rPr>
                            <m:t>)</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2"/>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4</m:t>
                                </m:r>
                                <m:r>
                                  <a:rPr lang="en-US" sz="2200" b="0" i="1" smtClean="0">
                                    <a:latin typeface="Cambria Math" panose="02040503050406030204" pitchFamily="18" charset="0"/>
                                  </a:rPr>
                                  <m:t>.46</m:t>
                                </m:r>
                              </m:e>
                              <m:e>
                                <m:r>
                                  <a:rPr lang="en-US" sz="2200" b="0" i="1" smtClean="0">
                                    <a:latin typeface="Cambria Math" panose="02040503050406030204" pitchFamily="18" charset="0"/>
                                  </a:rPr>
                                  <m:t>−0.78</m:t>
                                </m:r>
                              </m:e>
                            </m:mr>
                            <m:mr>
                              <m:e>
                                <m:r>
                                  <a:rPr lang="en-US" sz="2200" i="1">
                                    <a:latin typeface="Cambria Math" panose="02040503050406030204" pitchFamily="18" charset="0"/>
                                  </a:rPr>
                                  <m:t>−0.78</m:t>
                                </m:r>
                              </m:e>
                              <m:e>
                                <m:r>
                                  <a:rPr lang="en-US" sz="2200" b="0" i="1" smtClean="0">
                                    <a:latin typeface="Cambria Math" panose="02040503050406030204" pitchFamily="18" charset="0"/>
                                  </a:rPr>
                                  <m:t>0.14</m:t>
                                </m:r>
                              </m:e>
                            </m:mr>
                          </m:m>
                        </m:e>
                      </m:d>
                    </m:oMath>
                  </m:oMathPara>
                </a14:m>
                <a:endParaRPr lang="en-US" sz="2200" dirty="0"/>
              </a:p>
              <a:p>
                <a:endParaRPr lang="en-US" sz="2400" dirty="0"/>
              </a:p>
            </p:txBody>
          </p:sp>
        </mc:Choice>
        <mc:Fallback>
          <p:sp>
            <p:nvSpPr>
              <p:cNvPr id="11" name="TextBox 10">
                <a:extLst>
                  <a:ext uri="{FF2B5EF4-FFF2-40B4-BE49-F238E27FC236}">
                    <a16:creationId xmlns:a16="http://schemas.microsoft.com/office/drawing/2014/main" id="{AE44E2F1-5348-DE91-312E-709264F28B34}"/>
                  </a:ext>
                </a:extLst>
              </p:cNvPr>
              <p:cNvSpPr txBox="1">
                <a:spLocks noRot="1" noChangeAspect="1" noMove="1" noResize="1" noEditPoints="1" noAdjustHandles="1" noChangeArrowheads="1" noChangeShapeType="1" noTextEdit="1"/>
              </p:cNvSpPr>
              <p:nvPr/>
            </p:nvSpPr>
            <p:spPr>
              <a:xfrm>
                <a:off x="2209800" y="3398626"/>
                <a:ext cx="4572000" cy="102617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95EB9EE-16FB-6A18-4292-65C7B284DD0A}"/>
                  </a:ext>
                </a:extLst>
              </p:cNvPr>
              <p:cNvSpPr txBox="1"/>
              <p:nvPr/>
            </p:nvSpPr>
            <p:spPr>
              <a:xfrm>
                <a:off x="940435" y="4730154"/>
                <a:ext cx="6400800" cy="656846"/>
              </a:xfrm>
              <a:prstGeom prst="rect">
                <a:avLst/>
              </a:prstGeom>
              <a:noFill/>
            </p:spPr>
            <p:txBody>
              <a:bodyPr wrap="square">
                <a:spAutoFit/>
              </a:bodyPr>
              <a:lstStyle/>
              <a:p>
                <a:pP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𝑤</m:t>
                        </m:r>
                        <m:r>
                          <a:rPr lang="en-US" sz="2200" b="0" i="1" smtClean="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𝑋</m:t>
                            </m:r>
                          </m:e>
                          <m:sup>
                            <m:r>
                              <a:rPr lang="en-US" sz="2200" i="1">
                                <a:latin typeface="Cambria Math" panose="02040503050406030204" pitchFamily="18" charset="0"/>
                              </a:rPr>
                              <m:t>𝑇</m:t>
                            </m:r>
                          </m:sup>
                        </m:sSup>
                        <m:r>
                          <a:rPr lang="en-US" sz="2200" i="1">
                            <a:latin typeface="Cambria Math" panose="02040503050406030204" pitchFamily="18" charset="0"/>
                          </a:rPr>
                          <m:t>𝑋</m:t>
                        </m:r>
                        <m:r>
                          <a:rPr lang="en-US" sz="2200" i="1">
                            <a:latin typeface="Cambria Math" panose="02040503050406030204" pitchFamily="18" charset="0"/>
                          </a:rPr>
                          <m:t>)</m:t>
                        </m:r>
                      </m:e>
                      <m:sup>
                        <m:r>
                          <a:rPr lang="en-US" sz="2200" b="0" i="1" smtClean="0">
                            <a:latin typeface="Cambria Math" panose="02040503050406030204" pitchFamily="18" charset="0"/>
                          </a:rPr>
                          <m:t>−1</m:t>
                        </m:r>
                      </m:sup>
                    </m:sSup>
                    <m:sSup>
                      <m:sSupPr>
                        <m:ctrlPr>
                          <a:rPr lang="en-US" sz="2200" i="1">
                            <a:latin typeface="Cambria Math" panose="02040503050406030204" pitchFamily="18" charset="0"/>
                          </a:rPr>
                        </m:ctrlPr>
                      </m:sSupPr>
                      <m:e>
                        <m:r>
                          <a:rPr lang="en-US" sz="2200" i="1">
                            <a:latin typeface="Cambria Math" panose="02040503050406030204" pitchFamily="18" charset="0"/>
                          </a:rPr>
                          <m:t>𝑋</m:t>
                        </m:r>
                      </m:e>
                      <m:sup>
                        <m:r>
                          <a:rPr lang="en-US" sz="2200" i="1">
                            <a:latin typeface="Cambria Math" panose="02040503050406030204" pitchFamily="18" charset="0"/>
                          </a:rPr>
                          <m:t>𝑇</m:t>
                        </m:r>
                      </m:sup>
                    </m:sSup>
                    <m:r>
                      <a:rPr lang="en-US" sz="2200" i="1">
                        <a:latin typeface="Cambria Math" panose="02040503050406030204" pitchFamily="18" charset="0"/>
                      </a:rPr>
                      <m:t>𝑌</m:t>
                    </m:r>
                  </m:oMath>
                </a14:m>
                <a:r>
                  <a:rPr lang="en-US" sz="2200" dirty="0"/>
                  <a:t>= </a:t>
                </a:r>
                <a14:m>
                  <m:oMath xmlns:m="http://schemas.openxmlformats.org/officeDocument/2006/math">
                    <m:d>
                      <m:dPr>
                        <m:begChr m:val="["/>
                        <m:endChr m:val="]"/>
                        <m:ctrlPr>
                          <a:rPr lang="en-US" sz="2200" i="1">
                            <a:latin typeface="Cambria Math" panose="02040503050406030204" pitchFamily="18" charset="0"/>
                          </a:rPr>
                        </m:ctrlPr>
                      </m:dPr>
                      <m:e>
                        <m:m>
                          <m:mPr>
                            <m:mcs>
                              <m:mc>
                                <m:mcPr>
                                  <m:count m:val="2"/>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4</m:t>
                              </m:r>
                              <m:r>
                                <a:rPr lang="en-US" sz="2200" i="1">
                                  <a:latin typeface="Cambria Math" panose="02040503050406030204" pitchFamily="18" charset="0"/>
                                </a:rPr>
                                <m:t>.46</m:t>
                              </m:r>
                            </m:e>
                            <m:e>
                              <m:r>
                                <a:rPr lang="en-US" sz="2200" i="1">
                                  <a:latin typeface="Cambria Math" panose="02040503050406030204" pitchFamily="18" charset="0"/>
                                </a:rPr>
                                <m:t>−0.78</m:t>
                              </m:r>
                            </m:e>
                          </m:mr>
                          <m:mr>
                            <m:e>
                              <m:r>
                                <a:rPr lang="en-US" sz="2200" i="1">
                                  <a:latin typeface="Cambria Math" panose="02040503050406030204" pitchFamily="18" charset="0"/>
                                </a:rPr>
                                <m:t>−0.78</m:t>
                              </m:r>
                            </m:e>
                            <m:e>
                              <m:r>
                                <a:rPr lang="en-US" sz="2200" i="1">
                                  <a:latin typeface="Cambria Math" panose="02040503050406030204" pitchFamily="18" charset="0"/>
                                </a:rPr>
                                <m:t>0.14</m:t>
                              </m:r>
                            </m:e>
                          </m:mr>
                        </m:m>
                      </m:e>
                    </m:d>
                  </m:oMath>
                </a14:m>
                <a:r>
                  <a:rPr lang="en-US" sz="2200" dirty="0"/>
                  <a:t> </a:t>
                </a:r>
                <a14:m>
                  <m:oMath xmlns:m="http://schemas.openxmlformats.org/officeDocument/2006/math">
                    <m:d>
                      <m:dPr>
                        <m:begChr m:val="["/>
                        <m:endChr m:val="]"/>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3</m:t>
                              </m:r>
                              <m:r>
                                <a:rPr lang="en-US" sz="2200" i="1">
                                  <a:latin typeface="Cambria Math" panose="02040503050406030204" pitchFamily="18" charset="0"/>
                                </a:rPr>
                                <m:t>47</m:t>
                              </m:r>
                            </m:e>
                          </m:mr>
                          <m:mr>
                            <m:e>
                              <m:r>
                                <a:rPr lang="en-US" sz="2200" i="1">
                                  <a:latin typeface="Cambria Math" panose="02040503050406030204" pitchFamily="18" charset="0"/>
                                </a:rPr>
                                <m:t>1975</m:t>
                              </m:r>
                            </m:e>
                          </m:mr>
                        </m:m>
                      </m:e>
                    </m:d>
                  </m:oMath>
                </a14:m>
                <a:endParaRPr lang="en-US" sz="2200" dirty="0"/>
              </a:p>
            </p:txBody>
          </p:sp>
        </mc:Choice>
        <mc:Fallback>
          <p:sp>
            <p:nvSpPr>
              <p:cNvPr id="12" name="TextBox 11">
                <a:extLst>
                  <a:ext uri="{FF2B5EF4-FFF2-40B4-BE49-F238E27FC236}">
                    <a16:creationId xmlns:a16="http://schemas.microsoft.com/office/drawing/2014/main" id="{495EB9EE-16FB-6A18-4292-65C7B284DD0A}"/>
                  </a:ext>
                </a:extLst>
              </p:cNvPr>
              <p:cNvSpPr txBox="1">
                <a:spLocks noRot="1" noChangeAspect="1" noMove="1" noResize="1" noEditPoints="1" noAdjustHandles="1" noChangeArrowheads="1" noChangeShapeType="1" noTextEdit="1"/>
              </p:cNvSpPr>
              <p:nvPr/>
            </p:nvSpPr>
            <p:spPr>
              <a:xfrm>
                <a:off x="940435" y="4730154"/>
                <a:ext cx="6400800" cy="656846"/>
              </a:xfrm>
              <a:prstGeom prst="rect">
                <a:avLst/>
              </a:prstGeom>
              <a:blipFill>
                <a:blip r:embed="rId6"/>
                <a:stretch>
                  <a:fillRect b="-5660"/>
                </a:stretch>
              </a:blipFill>
            </p:spPr>
            <p:txBody>
              <a:bodyPr/>
              <a:lstStyle/>
              <a:p>
                <a:r>
                  <a:rPr lang="en-US">
                    <a:noFill/>
                  </a:rPr>
                  <a:t> </a:t>
                </a:r>
              </a:p>
            </p:txBody>
          </p:sp>
        </mc:Fallback>
      </mc:AlternateContent>
    </p:spTree>
    <p:extLst>
      <p:ext uri="{BB962C8B-B14F-4D97-AF65-F5344CB8AC3E}">
        <p14:creationId xmlns:p14="http://schemas.microsoft.com/office/powerpoint/2010/main" val="152234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Soap</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3" name="Picture 2">
            <a:extLst>
              <a:ext uri="{FF2B5EF4-FFF2-40B4-BE49-F238E27FC236}">
                <a16:creationId xmlns:a16="http://schemas.microsoft.com/office/drawing/2014/main" id="{F8574FE6-2361-DEDD-4851-34C5D3A4126C}"/>
              </a:ext>
            </a:extLst>
          </p:cNvPr>
          <p:cNvPicPr>
            <a:picLocks noChangeAspect="1"/>
          </p:cNvPicPr>
          <p:nvPr/>
        </p:nvPicPr>
        <p:blipFill>
          <a:blip r:embed="rId3"/>
          <a:stretch>
            <a:fillRect/>
          </a:stretch>
        </p:blipFill>
        <p:spPr>
          <a:xfrm>
            <a:off x="1168400" y="1607596"/>
            <a:ext cx="1346200" cy="2641600"/>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1329B3F-E839-D74A-C1A0-1A6A2B86F5B7}"/>
                  </a:ext>
                </a:extLst>
              </p:cNvPr>
              <p:cNvSpPr txBox="1"/>
              <p:nvPr/>
            </p:nvSpPr>
            <p:spPr>
              <a:xfrm>
                <a:off x="4114800" y="1602907"/>
                <a:ext cx="914400" cy="1621187"/>
              </a:xfrm>
              <a:prstGeom prst="rect">
                <a:avLst/>
              </a:prstGeom>
              <a:no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i="1">
                              <a:latin typeface="Cambria Math" panose="02040503050406030204" pitchFamily="18" charset="0"/>
                            </a:rPr>
                            <m:t>𝑋</m:t>
                          </m:r>
                        </m:e>
                        <m:sup>
                          <m:r>
                            <a:rPr lang="en-US" sz="2200" b="0" i="1" smtClean="0">
                              <a:latin typeface="Cambria Math" panose="02040503050406030204" pitchFamily="18" charset="0"/>
                            </a:rPr>
                            <m:t>𝑇</m:t>
                          </m:r>
                        </m:sup>
                      </m:sSup>
                      <m:r>
                        <a:rPr lang="en-US" sz="2200" b="0" i="1" smtClean="0">
                          <a:latin typeface="Cambria Math" panose="02040503050406030204" pitchFamily="18" charset="0"/>
                        </a:rPr>
                        <m:t>𝑌</m:t>
                      </m:r>
                      <m:r>
                        <a:rPr lang="en-US" sz="2200" i="1">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1"/>
                                    <m:mcJc m:val="center"/>
                                  </m:mcPr>
                                </m:mc>
                              </m:mcs>
                              <m:ctrlPr>
                                <a:rPr lang="en-US" sz="2200" b="0" i="1" smtClean="0">
                                  <a:latin typeface="Cambria Math" panose="02040503050406030204" pitchFamily="18" charset="0"/>
                                </a:rPr>
                              </m:ctrlPr>
                            </m:mPr>
                            <m:mr>
                              <m:e>
                                <m:nary>
                                  <m:naryPr>
                                    <m:chr m:val="∑"/>
                                    <m:limLoc m:val="subSup"/>
                                    <m:ctrlPr>
                                      <a:rPr lang="en-US" sz="2200" b="0" i="1" smtClean="0">
                                        <a:latin typeface="Cambria Math" panose="02040503050406030204" pitchFamily="18" charset="0"/>
                                      </a:rPr>
                                    </m:ctrlPr>
                                  </m:naryPr>
                                  <m:sub>
                                    <m:r>
                                      <m:rPr>
                                        <m:brk m:alnAt="25"/>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i="1">
                                            <a:latin typeface="Cambria Math" panose="02040503050406030204" pitchFamily="18" charset="0"/>
                                          </a:rPr>
                                          <m:t>𝑦</m:t>
                                        </m:r>
                                      </m:e>
                                      <m:sub>
                                        <m:r>
                                          <a:rPr lang="en-US" sz="2200" b="0" i="1" smtClean="0">
                                            <a:latin typeface="Cambria Math" panose="02040503050406030204" pitchFamily="18" charset="0"/>
                                          </a:rPr>
                                          <m:t>𝑖</m:t>
                                        </m:r>
                                      </m:sub>
                                    </m:sSub>
                                  </m:e>
                                </m:nary>
                              </m:e>
                            </m:mr>
                            <m:mr>
                              <m:e>
                                <m:nary>
                                  <m:naryPr>
                                    <m:chr m:val="∑"/>
                                    <m:limLoc m:val="subSup"/>
                                    <m:ctrlPr>
                                      <a:rPr lang="en-US" sz="2200" i="1">
                                        <a:latin typeface="Cambria Math" panose="02040503050406030204" pitchFamily="18" charset="0"/>
                                      </a:rPr>
                                    </m:ctrlPr>
                                  </m:naryPr>
                                  <m:sub>
                                    <m:r>
                                      <m:rPr>
                                        <m:brk m:alnAt="25"/>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b>
                                      <m:sSubPr>
                                        <m:ctrlPr>
                                          <a:rPr lang="en-US" sz="2200" i="1">
                                            <a:latin typeface="Cambria Math" panose="02040503050406030204" pitchFamily="18" charset="0"/>
                                          </a:rPr>
                                        </m:ctrlPr>
                                      </m:sSubPr>
                                      <m:e>
                                        <m:sSub>
                                          <m:sSubPr>
                                            <m:ctrlPr>
                                              <a:rPr lang="en-US" sz="2200" i="1" smtClean="0">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𝑖</m:t>
                                            </m:r>
                                          </m:sub>
                                        </m:sSub>
                                        <m:r>
                                          <a:rPr lang="en-US" sz="2200" i="1">
                                            <a:latin typeface="Cambria Math" panose="02040503050406030204" pitchFamily="18" charset="0"/>
                                          </a:rPr>
                                          <m:t>𝑦</m:t>
                                        </m:r>
                                      </m:e>
                                      <m:sub>
                                        <m:r>
                                          <a:rPr lang="en-US" sz="2200" i="1">
                                            <a:latin typeface="Cambria Math" panose="02040503050406030204" pitchFamily="18" charset="0"/>
                                          </a:rPr>
                                          <m:t>𝑖</m:t>
                                        </m:r>
                                      </m:sub>
                                    </m:sSub>
                                  </m:e>
                                </m:nary>
                              </m:e>
                            </m:mr>
                          </m:m>
                        </m:e>
                      </m:d>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1"/>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3</m:t>
                                </m:r>
                                <m:r>
                                  <a:rPr lang="en-US" sz="2200" b="0" i="1" smtClean="0">
                                    <a:latin typeface="Cambria Math" panose="02040503050406030204" pitchFamily="18" charset="0"/>
                                  </a:rPr>
                                  <m:t>47</m:t>
                                </m:r>
                              </m:e>
                            </m:mr>
                            <m:mr>
                              <m:e>
                                <m:r>
                                  <a:rPr lang="en-US" sz="2200" b="0" i="1" smtClean="0">
                                    <a:latin typeface="Cambria Math" panose="02040503050406030204" pitchFamily="18" charset="0"/>
                                  </a:rPr>
                                  <m:t>1975</m:t>
                                </m:r>
                              </m:e>
                            </m:mr>
                          </m:m>
                        </m:e>
                      </m:d>
                    </m:oMath>
                  </m:oMathPara>
                </a14:m>
                <a:endParaRPr lang="en-US" sz="2200" dirty="0" err="1"/>
              </a:p>
            </p:txBody>
          </p:sp>
        </mc:Choice>
        <mc:Fallback>
          <p:sp>
            <p:nvSpPr>
              <p:cNvPr id="7" name="TextBox 6">
                <a:extLst>
                  <a:ext uri="{FF2B5EF4-FFF2-40B4-BE49-F238E27FC236}">
                    <a16:creationId xmlns:a16="http://schemas.microsoft.com/office/drawing/2014/main" id="{C1329B3F-E839-D74A-C1A0-1A6A2B86F5B7}"/>
                  </a:ext>
                </a:extLst>
              </p:cNvPr>
              <p:cNvSpPr txBox="1">
                <a:spLocks noRot="1" noChangeAspect="1" noMove="1" noResize="1" noEditPoints="1" noAdjustHandles="1" noChangeArrowheads="1" noChangeShapeType="1" noTextEdit="1"/>
              </p:cNvSpPr>
              <p:nvPr/>
            </p:nvSpPr>
            <p:spPr>
              <a:xfrm>
                <a:off x="4114800" y="1602907"/>
                <a:ext cx="914400" cy="1621187"/>
              </a:xfrm>
              <a:prstGeom prst="rect">
                <a:avLst/>
              </a:prstGeom>
              <a:blipFill>
                <a:blip r:embed="rId4"/>
                <a:stretch>
                  <a:fillRect l="-155556" t="-77344" r="-133333" b="-976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AE44E2F1-5348-DE91-312E-709264F28B34}"/>
                  </a:ext>
                </a:extLst>
              </p:cNvPr>
              <p:cNvSpPr txBox="1"/>
              <p:nvPr/>
            </p:nvSpPr>
            <p:spPr>
              <a:xfrm>
                <a:off x="2209800" y="3398626"/>
                <a:ext cx="4572000" cy="1026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200" i="1" smtClean="0">
                              <a:latin typeface="Cambria Math" panose="02040503050406030204" pitchFamily="18" charset="0"/>
                            </a:rPr>
                          </m:ctrlPr>
                        </m:sSupPr>
                        <m:e>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𝑋</m:t>
                              </m:r>
                            </m:e>
                            <m:sup>
                              <m:r>
                                <a:rPr lang="en-US" sz="2200" i="1">
                                  <a:latin typeface="Cambria Math" panose="02040503050406030204" pitchFamily="18" charset="0"/>
                                </a:rPr>
                                <m:t>𝑇</m:t>
                              </m:r>
                            </m:sup>
                          </m:sSup>
                          <m:r>
                            <a:rPr lang="en-US" sz="2200" i="1">
                              <a:latin typeface="Cambria Math" panose="02040503050406030204" pitchFamily="18" charset="0"/>
                            </a:rPr>
                            <m:t>𝑋</m:t>
                          </m:r>
                          <m:r>
                            <a:rPr lang="en-US" sz="2200" i="1">
                              <a:latin typeface="Cambria Math" panose="02040503050406030204" pitchFamily="18" charset="0"/>
                            </a:rPr>
                            <m:t>)</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2"/>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4</m:t>
                                </m:r>
                                <m:r>
                                  <a:rPr lang="en-US" sz="2200" b="0" i="1" smtClean="0">
                                    <a:latin typeface="Cambria Math" panose="02040503050406030204" pitchFamily="18" charset="0"/>
                                  </a:rPr>
                                  <m:t>.46</m:t>
                                </m:r>
                              </m:e>
                              <m:e>
                                <m:r>
                                  <a:rPr lang="en-US" sz="2200" b="0" i="1" smtClean="0">
                                    <a:latin typeface="Cambria Math" panose="02040503050406030204" pitchFamily="18" charset="0"/>
                                  </a:rPr>
                                  <m:t>−0.78</m:t>
                                </m:r>
                              </m:e>
                            </m:mr>
                            <m:mr>
                              <m:e>
                                <m:r>
                                  <a:rPr lang="en-US" sz="2200" i="1">
                                    <a:latin typeface="Cambria Math" panose="02040503050406030204" pitchFamily="18" charset="0"/>
                                  </a:rPr>
                                  <m:t>−0.78</m:t>
                                </m:r>
                              </m:e>
                              <m:e>
                                <m:r>
                                  <a:rPr lang="en-US" sz="2200" b="0" i="1" smtClean="0">
                                    <a:latin typeface="Cambria Math" panose="02040503050406030204" pitchFamily="18" charset="0"/>
                                  </a:rPr>
                                  <m:t>0.14</m:t>
                                </m:r>
                              </m:e>
                            </m:mr>
                          </m:m>
                        </m:e>
                      </m:d>
                    </m:oMath>
                  </m:oMathPara>
                </a14:m>
                <a:endParaRPr lang="en-US" sz="2200" dirty="0"/>
              </a:p>
              <a:p>
                <a:endParaRPr lang="en-US" sz="2400" dirty="0"/>
              </a:p>
            </p:txBody>
          </p:sp>
        </mc:Choice>
        <mc:Fallback>
          <p:sp>
            <p:nvSpPr>
              <p:cNvPr id="11" name="TextBox 10">
                <a:extLst>
                  <a:ext uri="{FF2B5EF4-FFF2-40B4-BE49-F238E27FC236}">
                    <a16:creationId xmlns:a16="http://schemas.microsoft.com/office/drawing/2014/main" id="{AE44E2F1-5348-DE91-312E-709264F28B34}"/>
                  </a:ext>
                </a:extLst>
              </p:cNvPr>
              <p:cNvSpPr txBox="1">
                <a:spLocks noRot="1" noChangeAspect="1" noMove="1" noResize="1" noEditPoints="1" noAdjustHandles="1" noChangeArrowheads="1" noChangeShapeType="1" noTextEdit="1"/>
              </p:cNvSpPr>
              <p:nvPr/>
            </p:nvSpPr>
            <p:spPr>
              <a:xfrm>
                <a:off x="2209800" y="3398626"/>
                <a:ext cx="4572000" cy="102617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95EB9EE-16FB-6A18-4292-65C7B284DD0A}"/>
                  </a:ext>
                </a:extLst>
              </p:cNvPr>
              <p:cNvSpPr txBox="1"/>
              <p:nvPr/>
            </p:nvSpPr>
            <p:spPr>
              <a:xfrm>
                <a:off x="940435" y="4761541"/>
                <a:ext cx="7378826" cy="656911"/>
              </a:xfrm>
              <a:prstGeom prst="rect">
                <a:avLst/>
              </a:prstGeom>
              <a:noFill/>
            </p:spPr>
            <p:txBody>
              <a:bodyPr wrap="square">
                <a:spAutoFit/>
              </a:bodyPr>
              <a:lstStyle/>
              <a:p>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𝑤</m:t>
                        </m:r>
                        <m:r>
                          <a:rPr lang="en-US" sz="2200" b="0" i="1" smtClean="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𝑋</m:t>
                            </m:r>
                          </m:e>
                          <m:sup>
                            <m:r>
                              <a:rPr lang="en-US" sz="2200" i="1">
                                <a:latin typeface="Cambria Math" panose="02040503050406030204" pitchFamily="18" charset="0"/>
                              </a:rPr>
                              <m:t>𝑇</m:t>
                            </m:r>
                          </m:sup>
                        </m:sSup>
                        <m:r>
                          <a:rPr lang="en-US" sz="2200" i="1">
                            <a:latin typeface="Cambria Math" panose="02040503050406030204" pitchFamily="18" charset="0"/>
                          </a:rPr>
                          <m:t>𝑋</m:t>
                        </m:r>
                        <m:r>
                          <a:rPr lang="en-US" sz="2200" i="1">
                            <a:latin typeface="Cambria Math" panose="02040503050406030204" pitchFamily="18" charset="0"/>
                          </a:rPr>
                          <m:t>)</m:t>
                        </m:r>
                      </m:e>
                      <m:sup>
                        <m:r>
                          <a:rPr lang="en-US" sz="2200" b="0" i="1" smtClean="0">
                            <a:latin typeface="Cambria Math" panose="02040503050406030204" pitchFamily="18" charset="0"/>
                          </a:rPr>
                          <m:t>−1</m:t>
                        </m:r>
                      </m:sup>
                    </m:sSup>
                    <m:sSup>
                      <m:sSupPr>
                        <m:ctrlPr>
                          <a:rPr lang="en-US" sz="2200" i="1">
                            <a:latin typeface="Cambria Math" panose="02040503050406030204" pitchFamily="18" charset="0"/>
                          </a:rPr>
                        </m:ctrlPr>
                      </m:sSupPr>
                      <m:e>
                        <m:r>
                          <a:rPr lang="en-US" sz="2200" i="1">
                            <a:latin typeface="Cambria Math" panose="02040503050406030204" pitchFamily="18" charset="0"/>
                          </a:rPr>
                          <m:t>𝑋</m:t>
                        </m:r>
                      </m:e>
                      <m:sup>
                        <m:r>
                          <a:rPr lang="en-US" sz="2200" i="1">
                            <a:latin typeface="Cambria Math" panose="02040503050406030204" pitchFamily="18" charset="0"/>
                          </a:rPr>
                          <m:t>𝑇</m:t>
                        </m:r>
                      </m:sup>
                    </m:sSup>
                    <m:r>
                      <a:rPr lang="en-US" sz="2200" i="1">
                        <a:latin typeface="Cambria Math" panose="02040503050406030204" pitchFamily="18" charset="0"/>
                      </a:rPr>
                      <m:t>𝑌</m:t>
                    </m:r>
                  </m:oMath>
                </a14:m>
                <a:r>
                  <a:rPr lang="en-US" sz="2200" dirty="0"/>
                  <a:t>= </a:t>
                </a:r>
                <a14:m>
                  <m:oMath xmlns:m="http://schemas.openxmlformats.org/officeDocument/2006/math">
                    <m:d>
                      <m:dPr>
                        <m:begChr m:val="["/>
                        <m:endChr m:val="]"/>
                        <m:ctrlPr>
                          <a:rPr lang="en-US" sz="2200" i="1">
                            <a:latin typeface="Cambria Math" panose="02040503050406030204" pitchFamily="18" charset="0"/>
                          </a:rPr>
                        </m:ctrlPr>
                      </m:dPr>
                      <m:e>
                        <m:m>
                          <m:mPr>
                            <m:mcs>
                              <m:mc>
                                <m:mcPr>
                                  <m:count m:val="2"/>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4</m:t>
                              </m:r>
                              <m:r>
                                <a:rPr lang="en-US" sz="2200" i="1">
                                  <a:latin typeface="Cambria Math" panose="02040503050406030204" pitchFamily="18" charset="0"/>
                                </a:rPr>
                                <m:t>.46</m:t>
                              </m:r>
                            </m:e>
                            <m:e>
                              <m:r>
                                <a:rPr lang="en-US" sz="2200" i="1">
                                  <a:latin typeface="Cambria Math" panose="02040503050406030204" pitchFamily="18" charset="0"/>
                                </a:rPr>
                                <m:t>−0.78</m:t>
                              </m:r>
                            </m:e>
                          </m:mr>
                          <m:mr>
                            <m:e>
                              <m:r>
                                <a:rPr lang="en-US" sz="2200" i="1">
                                  <a:latin typeface="Cambria Math" panose="02040503050406030204" pitchFamily="18" charset="0"/>
                                </a:rPr>
                                <m:t>−0.78</m:t>
                              </m:r>
                            </m:e>
                            <m:e>
                              <m:r>
                                <a:rPr lang="en-US" sz="2200" i="1">
                                  <a:latin typeface="Cambria Math" panose="02040503050406030204" pitchFamily="18" charset="0"/>
                                </a:rPr>
                                <m:t>0.14</m:t>
                              </m:r>
                            </m:e>
                          </m:mr>
                        </m:m>
                      </m:e>
                    </m:d>
                  </m:oMath>
                </a14:m>
                <a:r>
                  <a:rPr lang="en-US" sz="2200" dirty="0"/>
                  <a:t> </a:t>
                </a:r>
                <a14:m>
                  <m:oMath xmlns:m="http://schemas.openxmlformats.org/officeDocument/2006/math">
                    <m:d>
                      <m:dPr>
                        <m:begChr m:val="["/>
                        <m:endChr m:val="]"/>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3</m:t>
                              </m:r>
                              <m:r>
                                <a:rPr lang="en-US" sz="2200" i="1">
                                  <a:latin typeface="Cambria Math" panose="02040503050406030204" pitchFamily="18" charset="0"/>
                                </a:rPr>
                                <m:t>47</m:t>
                              </m:r>
                            </m:e>
                          </m:mr>
                          <m:mr>
                            <m:e>
                              <m:r>
                                <a:rPr lang="en-US" sz="2200" i="1">
                                  <a:latin typeface="Cambria Math" panose="02040503050406030204" pitchFamily="18" charset="0"/>
                                </a:rPr>
                                <m:t>1975</m:t>
                              </m:r>
                            </m:e>
                          </m:mr>
                        </m:m>
                      </m:e>
                    </m:d>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1"/>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−2.67</m:t>
                              </m:r>
                            </m:e>
                          </m:mr>
                          <m:mr>
                            <m:e>
                              <m:r>
                                <a:rPr lang="en-US" sz="2200" b="0" i="1" smtClean="0">
                                  <a:latin typeface="Cambria Math" panose="02040503050406030204" pitchFamily="18" charset="0"/>
                                </a:rPr>
                                <m:t>9.51</m:t>
                              </m:r>
                            </m:e>
                          </m:mr>
                        </m:m>
                      </m:e>
                    </m:d>
                  </m:oMath>
                </a14:m>
                <a:endParaRPr lang="en-US" sz="2200" dirty="0"/>
              </a:p>
            </p:txBody>
          </p:sp>
        </mc:Choice>
        <mc:Fallback>
          <p:sp>
            <p:nvSpPr>
              <p:cNvPr id="12" name="TextBox 11">
                <a:extLst>
                  <a:ext uri="{FF2B5EF4-FFF2-40B4-BE49-F238E27FC236}">
                    <a16:creationId xmlns:a16="http://schemas.microsoft.com/office/drawing/2014/main" id="{495EB9EE-16FB-6A18-4292-65C7B284DD0A}"/>
                  </a:ext>
                </a:extLst>
              </p:cNvPr>
              <p:cNvSpPr txBox="1">
                <a:spLocks noRot="1" noChangeAspect="1" noMove="1" noResize="1" noEditPoints="1" noAdjustHandles="1" noChangeArrowheads="1" noChangeShapeType="1" noTextEdit="1"/>
              </p:cNvSpPr>
              <p:nvPr/>
            </p:nvSpPr>
            <p:spPr>
              <a:xfrm>
                <a:off x="940435" y="4761541"/>
                <a:ext cx="7378826" cy="656911"/>
              </a:xfrm>
              <a:prstGeom prst="rect">
                <a:avLst/>
              </a:prstGeom>
              <a:blipFill>
                <a:blip r:embed="rId6"/>
                <a:stretch>
                  <a:fillRect b="-7547"/>
                </a:stretch>
              </a:blipFill>
            </p:spPr>
            <p:txBody>
              <a:bodyPr/>
              <a:lstStyle/>
              <a:p>
                <a:r>
                  <a:rPr lang="en-US">
                    <a:noFill/>
                  </a:rPr>
                  <a:t> </a:t>
                </a:r>
              </a:p>
            </p:txBody>
          </p:sp>
        </mc:Fallback>
      </mc:AlternateContent>
    </p:spTree>
    <p:extLst>
      <p:ext uri="{BB962C8B-B14F-4D97-AF65-F5344CB8AC3E}">
        <p14:creationId xmlns:p14="http://schemas.microsoft.com/office/powerpoint/2010/main" val="827043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16372"/>
            <a:ext cx="8229600" cy="1459374"/>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Numerical Stability</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3" name="Picture 2">
            <a:extLst>
              <a:ext uri="{FF2B5EF4-FFF2-40B4-BE49-F238E27FC236}">
                <a16:creationId xmlns:a16="http://schemas.microsoft.com/office/drawing/2014/main" id="{F8574FE6-2361-DEDD-4851-34C5D3A4126C}"/>
              </a:ext>
            </a:extLst>
          </p:cNvPr>
          <p:cNvPicPr>
            <a:picLocks noChangeAspect="1"/>
          </p:cNvPicPr>
          <p:nvPr/>
        </p:nvPicPr>
        <p:blipFill>
          <a:blip r:embed="rId3"/>
          <a:stretch>
            <a:fillRect/>
          </a:stretch>
        </p:blipFill>
        <p:spPr>
          <a:xfrm>
            <a:off x="1168400" y="1607596"/>
            <a:ext cx="1346200" cy="2641600"/>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1329B3F-E839-D74A-C1A0-1A6A2B86F5B7}"/>
                  </a:ext>
                </a:extLst>
              </p:cNvPr>
              <p:cNvSpPr txBox="1"/>
              <p:nvPr/>
            </p:nvSpPr>
            <p:spPr>
              <a:xfrm>
                <a:off x="4114800" y="1602907"/>
                <a:ext cx="914400" cy="1621187"/>
              </a:xfrm>
              <a:prstGeom prst="rect">
                <a:avLst/>
              </a:prstGeom>
              <a:no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i="1">
                              <a:latin typeface="Cambria Math" panose="02040503050406030204" pitchFamily="18" charset="0"/>
                            </a:rPr>
                            <m:t>𝑋</m:t>
                          </m:r>
                        </m:e>
                        <m:sup>
                          <m:r>
                            <a:rPr lang="en-US" sz="2200" b="0" i="1" smtClean="0">
                              <a:latin typeface="Cambria Math" panose="02040503050406030204" pitchFamily="18" charset="0"/>
                            </a:rPr>
                            <m:t>𝑇</m:t>
                          </m:r>
                        </m:sup>
                      </m:sSup>
                      <m:r>
                        <a:rPr lang="en-US" sz="2200" b="0" i="1" smtClean="0">
                          <a:latin typeface="Cambria Math" panose="02040503050406030204" pitchFamily="18" charset="0"/>
                        </a:rPr>
                        <m:t>𝑌</m:t>
                      </m:r>
                      <m:r>
                        <a:rPr lang="en-US" sz="2200" i="1">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1"/>
                                    <m:mcJc m:val="center"/>
                                  </m:mcPr>
                                </m:mc>
                              </m:mcs>
                              <m:ctrlPr>
                                <a:rPr lang="en-US" sz="2200" b="0" i="1" smtClean="0">
                                  <a:latin typeface="Cambria Math" panose="02040503050406030204" pitchFamily="18" charset="0"/>
                                </a:rPr>
                              </m:ctrlPr>
                            </m:mPr>
                            <m:mr>
                              <m:e>
                                <m:nary>
                                  <m:naryPr>
                                    <m:chr m:val="∑"/>
                                    <m:limLoc m:val="subSup"/>
                                    <m:ctrlPr>
                                      <a:rPr lang="en-US" sz="2200" b="0" i="1" smtClean="0">
                                        <a:latin typeface="Cambria Math" panose="02040503050406030204" pitchFamily="18" charset="0"/>
                                      </a:rPr>
                                    </m:ctrlPr>
                                  </m:naryPr>
                                  <m:sub>
                                    <m:r>
                                      <m:rPr>
                                        <m:brk m:alnAt="25"/>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i="1">
                                            <a:latin typeface="Cambria Math" panose="02040503050406030204" pitchFamily="18" charset="0"/>
                                          </a:rPr>
                                          <m:t>𝑦</m:t>
                                        </m:r>
                                      </m:e>
                                      <m:sub>
                                        <m:r>
                                          <a:rPr lang="en-US" sz="2200" b="0" i="1" smtClean="0">
                                            <a:latin typeface="Cambria Math" panose="02040503050406030204" pitchFamily="18" charset="0"/>
                                          </a:rPr>
                                          <m:t>𝑖</m:t>
                                        </m:r>
                                      </m:sub>
                                    </m:sSub>
                                  </m:e>
                                </m:nary>
                              </m:e>
                            </m:mr>
                            <m:mr>
                              <m:e>
                                <m:nary>
                                  <m:naryPr>
                                    <m:chr m:val="∑"/>
                                    <m:limLoc m:val="subSup"/>
                                    <m:ctrlPr>
                                      <a:rPr lang="en-US" sz="2200" i="1">
                                        <a:latin typeface="Cambria Math" panose="02040503050406030204" pitchFamily="18" charset="0"/>
                                      </a:rPr>
                                    </m:ctrlPr>
                                  </m:naryPr>
                                  <m:sub>
                                    <m:r>
                                      <m:rPr>
                                        <m:brk m:alnAt="25"/>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b>
                                      <m:sSubPr>
                                        <m:ctrlPr>
                                          <a:rPr lang="en-US" sz="2200" i="1">
                                            <a:latin typeface="Cambria Math" panose="02040503050406030204" pitchFamily="18" charset="0"/>
                                          </a:rPr>
                                        </m:ctrlPr>
                                      </m:sSubPr>
                                      <m:e>
                                        <m:sSub>
                                          <m:sSubPr>
                                            <m:ctrlPr>
                                              <a:rPr lang="en-US" sz="2200" i="1" smtClean="0">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𝑖</m:t>
                                            </m:r>
                                          </m:sub>
                                        </m:sSub>
                                        <m:r>
                                          <a:rPr lang="en-US" sz="2200" i="1">
                                            <a:latin typeface="Cambria Math" panose="02040503050406030204" pitchFamily="18" charset="0"/>
                                          </a:rPr>
                                          <m:t>𝑦</m:t>
                                        </m:r>
                                      </m:e>
                                      <m:sub>
                                        <m:r>
                                          <a:rPr lang="en-US" sz="2200" i="1">
                                            <a:latin typeface="Cambria Math" panose="02040503050406030204" pitchFamily="18" charset="0"/>
                                          </a:rPr>
                                          <m:t>𝑖</m:t>
                                        </m:r>
                                      </m:sub>
                                    </m:sSub>
                                  </m:e>
                                </m:nary>
                              </m:e>
                            </m:mr>
                          </m:m>
                        </m:e>
                      </m:d>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1"/>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3</m:t>
                                </m:r>
                                <m:r>
                                  <a:rPr lang="en-US" sz="2200" b="0" i="1" smtClean="0">
                                    <a:latin typeface="Cambria Math" panose="02040503050406030204" pitchFamily="18" charset="0"/>
                                  </a:rPr>
                                  <m:t>47</m:t>
                                </m:r>
                              </m:e>
                            </m:mr>
                            <m:mr>
                              <m:e>
                                <m:r>
                                  <a:rPr lang="en-US" sz="2200" b="0" i="1" smtClean="0">
                                    <a:latin typeface="Cambria Math" panose="02040503050406030204" pitchFamily="18" charset="0"/>
                                  </a:rPr>
                                  <m:t>1975</m:t>
                                </m:r>
                              </m:e>
                            </m:mr>
                          </m:m>
                        </m:e>
                      </m:d>
                    </m:oMath>
                  </m:oMathPara>
                </a14:m>
                <a:endParaRPr lang="en-US" sz="2200" dirty="0" err="1"/>
              </a:p>
            </p:txBody>
          </p:sp>
        </mc:Choice>
        <mc:Fallback>
          <p:sp>
            <p:nvSpPr>
              <p:cNvPr id="7" name="TextBox 6">
                <a:extLst>
                  <a:ext uri="{FF2B5EF4-FFF2-40B4-BE49-F238E27FC236}">
                    <a16:creationId xmlns:a16="http://schemas.microsoft.com/office/drawing/2014/main" id="{C1329B3F-E839-D74A-C1A0-1A6A2B86F5B7}"/>
                  </a:ext>
                </a:extLst>
              </p:cNvPr>
              <p:cNvSpPr txBox="1">
                <a:spLocks noRot="1" noChangeAspect="1" noMove="1" noResize="1" noEditPoints="1" noAdjustHandles="1" noChangeArrowheads="1" noChangeShapeType="1" noTextEdit="1"/>
              </p:cNvSpPr>
              <p:nvPr/>
            </p:nvSpPr>
            <p:spPr>
              <a:xfrm>
                <a:off x="4114800" y="1602907"/>
                <a:ext cx="914400" cy="1621187"/>
              </a:xfrm>
              <a:prstGeom prst="rect">
                <a:avLst/>
              </a:prstGeom>
              <a:blipFill>
                <a:blip r:embed="rId4"/>
                <a:stretch>
                  <a:fillRect l="-155556" t="-77344" r="-133333" b="-976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AE44E2F1-5348-DE91-312E-709264F28B34}"/>
                  </a:ext>
                </a:extLst>
              </p:cNvPr>
              <p:cNvSpPr txBox="1"/>
              <p:nvPr/>
            </p:nvSpPr>
            <p:spPr>
              <a:xfrm>
                <a:off x="2209800" y="3398626"/>
                <a:ext cx="4572000" cy="1026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200" i="1" smtClean="0">
                              <a:latin typeface="Cambria Math" panose="02040503050406030204" pitchFamily="18" charset="0"/>
                            </a:rPr>
                          </m:ctrlPr>
                        </m:sSupPr>
                        <m:e>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𝑋</m:t>
                              </m:r>
                            </m:e>
                            <m:sup>
                              <m:r>
                                <a:rPr lang="en-US" sz="2200" i="1">
                                  <a:latin typeface="Cambria Math" panose="02040503050406030204" pitchFamily="18" charset="0"/>
                                </a:rPr>
                                <m:t>𝑇</m:t>
                              </m:r>
                            </m:sup>
                          </m:sSup>
                          <m:r>
                            <a:rPr lang="en-US" sz="2200" i="1">
                              <a:latin typeface="Cambria Math" panose="02040503050406030204" pitchFamily="18" charset="0"/>
                            </a:rPr>
                            <m:t>𝑋</m:t>
                          </m:r>
                          <m:r>
                            <a:rPr lang="en-US" sz="2200" i="1">
                              <a:latin typeface="Cambria Math" panose="02040503050406030204" pitchFamily="18" charset="0"/>
                            </a:rPr>
                            <m:t>)</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2"/>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4</m:t>
                                </m:r>
                                <m:r>
                                  <a:rPr lang="en-US" sz="2200" b="0" i="1" smtClean="0">
                                    <a:latin typeface="Cambria Math" panose="02040503050406030204" pitchFamily="18" charset="0"/>
                                  </a:rPr>
                                  <m:t>.46</m:t>
                                </m:r>
                              </m:e>
                              <m:e>
                                <m:r>
                                  <a:rPr lang="en-US" sz="2200" b="0" i="1" smtClean="0">
                                    <a:latin typeface="Cambria Math" panose="02040503050406030204" pitchFamily="18" charset="0"/>
                                  </a:rPr>
                                  <m:t>−0.78</m:t>
                                </m:r>
                              </m:e>
                            </m:mr>
                            <m:mr>
                              <m:e>
                                <m:r>
                                  <a:rPr lang="en-US" sz="2200" i="1">
                                    <a:latin typeface="Cambria Math" panose="02040503050406030204" pitchFamily="18" charset="0"/>
                                  </a:rPr>
                                  <m:t>−0.78</m:t>
                                </m:r>
                              </m:e>
                              <m:e>
                                <m:r>
                                  <a:rPr lang="en-US" sz="2200" b="0" i="1" smtClean="0">
                                    <a:latin typeface="Cambria Math" panose="02040503050406030204" pitchFamily="18" charset="0"/>
                                  </a:rPr>
                                  <m:t>0.14</m:t>
                                </m:r>
                              </m:e>
                            </m:mr>
                          </m:m>
                        </m:e>
                      </m:d>
                    </m:oMath>
                  </m:oMathPara>
                </a14:m>
                <a:endParaRPr lang="en-US" sz="2200" dirty="0"/>
              </a:p>
              <a:p>
                <a:endParaRPr lang="en-US" sz="2400" dirty="0"/>
              </a:p>
            </p:txBody>
          </p:sp>
        </mc:Choice>
        <mc:Fallback>
          <p:sp>
            <p:nvSpPr>
              <p:cNvPr id="11" name="TextBox 10">
                <a:extLst>
                  <a:ext uri="{FF2B5EF4-FFF2-40B4-BE49-F238E27FC236}">
                    <a16:creationId xmlns:a16="http://schemas.microsoft.com/office/drawing/2014/main" id="{AE44E2F1-5348-DE91-312E-709264F28B34}"/>
                  </a:ext>
                </a:extLst>
              </p:cNvPr>
              <p:cNvSpPr txBox="1">
                <a:spLocks noRot="1" noChangeAspect="1" noMove="1" noResize="1" noEditPoints="1" noAdjustHandles="1" noChangeArrowheads="1" noChangeShapeType="1" noTextEdit="1"/>
              </p:cNvSpPr>
              <p:nvPr/>
            </p:nvSpPr>
            <p:spPr>
              <a:xfrm>
                <a:off x="2209800" y="3398626"/>
                <a:ext cx="4572000" cy="1026178"/>
              </a:xfrm>
              <a:prstGeom prst="rect">
                <a:avLst/>
              </a:prstGeom>
              <a:blipFill>
                <a:blip r:embed="rId5"/>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EFF7E7F6-5B75-4F9E-8DA8-66901004E504}"/>
              </a:ext>
            </a:extLst>
          </p:cNvPr>
          <p:cNvPicPr>
            <a:picLocks noChangeAspect="1"/>
          </p:cNvPicPr>
          <p:nvPr/>
        </p:nvPicPr>
        <p:blipFill>
          <a:blip r:embed="rId6"/>
          <a:stretch>
            <a:fillRect/>
          </a:stretch>
        </p:blipFill>
        <p:spPr>
          <a:xfrm>
            <a:off x="981075" y="4303798"/>
            <a:ext cx="2457450" cy="2108304"/>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4608B72-5BE7-9524-0219-28DE292F5A07}"/>
                  </a:ext>
                </a:extLst>
              </p:cNvPr>
              <p:cNvSpPr txBox="1"/>
              <p:nvPr/>
            </p:nvSpPr>
            <p:spPr>
              <a:xfrm>
                <a:off x="2514600" y="5154368"/>
                <a:ext cx="457200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200" i="1" smtClean="0">
                              <a:latin typeface="Cambria Math" panose="02040503050406030204" pitchFamily="18" charset="0"/>
                            </a:rPr>
                          </m:ctrlPr>
                        </m:sSupPr>
                        <m:e>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𝑋</m:t>
                              </m:r>
                            </m:e>
                            <m:sup>
                              <m:r>
                                <a:rPr lang="en-US" sz="2200" i="1">
                                  <a:latin typeface="Cambria Math" panose="02040503050406030204" pitchFamily="18" charset="0"/>
                                </a:rPr>
                                <m:t>𝑇</m:t>
                              </m:r>
                            </m:sup>
                          </m:sSup>
                          <m:r>
                            <a:rPr lang="en-US" sz="2200" i="1">
                              <a:latin typeface="Cambria Math" panose="02040503050406030204" pitchFamily="18" charset="0"/>
                            </a:rPr>
                            <m:t>𝑋</m:t>
                          </m:r>
                          <m:r>
                            <a:rPr lang="en-US" sz="2200" i="1">
                              <a:latin typeface="Cambria Math" panose="02040503050406030204" pitchFamily="18" charset="0"/>
                            </a:rPr>
                            <m:t>)</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oMath>
                  </m:oMathPara>
                </a14:m>
                <a:endParaRPr lang="en-US" sz="2200" dirty="0"/>
              </a:p>
            </p:txBody>
          </p:sp>
        </mc:Choice>
        <mc:Fallback>
          <p:sp>
            <p:nvSpPr>
              <p:cNvPr id="9" name="TextBox 8">
                <a:extLst>
                  <a:ext uri="{FF2B5EF4-FFF2-40B4-BE49-F238E27FC236}">
                    <a16:creationId xmlns:a16="http://schemas.microsoft.com/office/drawing/2014/main" id="{64608B72-5BE7-9524-0219-28DE292F5A07}"/>
                  </a:ext>
                </a:extLst>
              </p:cNvPr>
              <p:cNvSpPr txBox="1">
                <a:spLocks noRot="1" noChangeAspect="1" noMove="1" noResize="1" noEditPoints="1" noAdjustHandles="1" noChangeArrowheads="1" noChangeShapeType="1" noTextEdit="1"/>
              </p:cNvSpPr>
              <p:nvPr/>
            </p:nvSpPr>
            <p:spPr>
              <a:xfrm>
                <a:off x="2514600" y="5154368"/>
                <a:ext cx="4572000" cy="430887"/>
              </a:xfrm>
              <a:prstGeom prst="rect">
                <a:avLst/>
              </a:prstGeom>
              <a:blipFill>
                <a:blip r:embed="rId7"/>
                <a:stretch>
                  <a:fillRect b="-23529"/>
                </a:stretch>
              </a:blipFill>
            </p:spPr>
            <p:txBody>
              <a:bodyPr/>
              <a:lstStyle/>
              <a:p>
                <a:r>
                  <a:rPr lang="en-US">
                    <a:noFill/>
                  </a:rPr>
                  <a:t> </a:t>
                </a:r>
              </a:p>
            </p:txBody>
          </p:sp>
        </mc:Fallback>
      </mc:AlternateContent>
    </p:spTree>
    <p:extLst>
      <p:ext uri="{BB962C8B-B14F-4D97-AF65-F5344CB8AC3E}">
        <p14:creationId xmlns:p14="http://schemas.microsoft.com/office/powerpoint/2010/main" val="3606635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16372"/>
            <a:ext cx="8229600" cy="1459374"/>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Numerical Stability</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3" name="Picture 2">
            <a:extLst>
              <a:ext uri="{FF2B5EF4-FFF2-40B4-BE49-F238E27FC236}">
                <a16:creationId xmlns:a16="http://schemas.microsoft.com/office/drawing/2014/main" id="{F8574FE6-2361-DEDD-4851-34C5D3A4126C}"/>
              </a:ext>
            </a:extLst>
          </p:cNvPr>
          <p:cNvPicPr>
            <a:picLocks noChangeAspect="1"/>
          </p:cNvPicPr>
          <p:nvPr/>
        </p:nvPicPr>
        <p:blipFill>
          <a:blip r:embed="rId3"/>
          <a:stretch>
            <a:fillRect/>
          </a:stretch>
        </p:blipFill>
        <p:spPr>
          <a:xfrm>
            <a:off x="1168400" y="1607596"/>
            <a:ext cx="1346200" cy="2641600"/>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1329B3F-E839-D74A-C1A0-1A6A2B86F5B7}"/>
                  </a:ext>
                </a:extLst>
              </p:cNvPr>
              <p:cNvSpPr txBox="1"/>
              <p:nvPr/>
            </p:nvSpPr>
            <p:spPr>
              <a:xfrm>
                <a:off x="4114800" y="1602907"/>
                <a:ext cx="914400" cy="1621187"/>
              </a:xfrm>
              <a:prstGeom prst="rect">
                <a:avLst/>
              </a:prstGeom>
              <a:noFill/>
            </p:spPr>
            <p:txBody>
              <a:bodyPr wrap="none" lIns="0" tIns="0" rIns="0" bIns="0" rtlCol="0">
                <a:noAutofit/>
              </a:bodyPr>
              <a:lstStyle/>
              <a:p>
                <a:pPr algn="ct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i="1">
                              <a:latin typeface="Cambria Math" panose="02040503050406030204" pitchFamily="18" charset="0"/>
                            </a:rPr>
                            <m:t>𝑋</m:t>
                          </m:r>
                        </m:e>
                        <m:sup>
                          <m:r>
                            <a:rPr lang="en-US" sz="2200" b="0" i="1" smtClean="0">
                              <a:latin typeface="Cambria Math" panose="02040503050406030204" pitchFamily="18" charset="0"/>
                            </a:rPr>
                            <m:t>𝑇</m:t>
                          </m:r>
                        </m:sup>
                      </m:sSup>
                      <m:r>
                        <a:rPr lang="en-US" sz="2200" b="0" i="1" smtClean="0">
                          <a:latin typeface="Cambria Math" panose="02040503050406030204" pitchFamily="18" charset="0"/>
                        </a:rPr>
                        <m:t>𝑌</m:t>
                      </m:r>
                      <m:r>
                        <a:rPr lang="en-US" sz="2200" i="1">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1"/>
                                    <m:mcJc m:val="center"/>
                                  </m:mcPr>
                                </m:mc>
                              </m:mcs>
                              <m:ctrlPr>
                                <a:rPr lang="en-US" sz="2200" b="0" i="1" smtClean="0">
                                  <a:latin typeface="Cambria Math" panose="02040503050406030204" pitchFamily="18" charset="0"/>
                                </a:rPr>
                              </m:ctrlPr>
                            </m:mPr>
                            <m:mr>
                              <m:e>
                                <m:nary>
                                  <m:naryPr>
                                    <m:chr m:val="∑"/>
                                    <m:limLoc m:val="subSup"/>
                                    <m:ctrlPr>
                                      <a:rPr lang="en-US" sz="2200" b="0" i="1" smtClean="0">
                                        <a:latin typeface="Cambria Math" panose="02040503050406030204" pitchFamily="18" charset="0"/>
                                      </a:rPr>
                                    </m:ctrlPr>
                                  </m:naryPr>
                                  <m:sub>
                                    <m:r>
                                      <m:rPr>
                                        <m:brk m:alnAt="25"/>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i="1">
                                            <a:latin typeface="Cambria Math" panose="02040503050406030204" pitchFamily="18" charset="0"/>
                                          </a:rPr>
                                          <m:t>𝑦</m:t>
                                        </m:r>
                                      </m:e>
                                      <m:sub>
                                        <m:r>
                                          <a:rPr lang="en-US" sz="2200" b="0" i="1" smtClean="0">
                                            <a:latin typeface="Cambria Math" panose="02040503050406030204" pitchFamily="18" charset="0"/>
                                          </a:rPr>
                                          <m:t>𝑖</m:t>
                                        </m:r>
                                      </m:sub>
                                    </m:sSub>
                                  </m:e>
                                </m:nary>
                              </m:e>
                            </m:mr>
                            <m:mr>
                              <m:e>
                                <m:nary>
                                  <m:naryPr>
                                    <m:chr m:val="∑"/>
                                    <m:limLoc m:val="subSup"/>
                                    <m:ctrlPr>
                                      <a:rPr lang="en-US" sz="2200" i="1">
                                        <a:latin typeface="Cambria Math" panose="02040503050406030204" pitchFamily="18" charset="0"/>
                                      </a:rPr>
                                    </m:ctrlPr>
                                  </m:naryPr>
                                  <m:sub>
                                    <m:r>
                                      <m:rPr>
                                        <m:brk m:alnAt="25"/>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b>
                                      <m:sSubPr>
                                        <m:ctrlPr>
                                          <a:rPr lang="en-US" sz="2200" i="1">
                                            <a:latin typeface="Cambria Math" panose="02040503050406030204" pitchFamily="18" charset="0"/>
                                          </a:rPr>
                                        </m:ctrlPr>
                                      </m:sSubPr>
                                      <m:e>
                                        <m:sSub>
                                          <m:sSubPr>
                                            <m:ctrlPr>
                                              <a:rPr lang="en-US" sz="2200" i="1" smtClean="0">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𝑖</m:t>
                                            </m:r>
                                          </m:sub>
                                        </m:sSub>
                                        <m:r>
                                          <a:rPr lang="en-US" sz="2200" i="1">
                                            <a:latin typeface="Cambria Math" panose="02040503050406030204" pitchFamily="18" charset="0"/>
                                          </a:rPr>
                                          <m:t>𝑦</m:t>
                                        </m:r>
                                      </m:e>
                                      <m:sub>
                                        <m:r>
                                          <a:rPr lang="en-US" sz="2200" i="1">
                                            <a:latin typeface="Cambria Math" panose="02040503050406030204" pitchFamily="18" charset="0"/>
                                          </a:rPr>
                                          <m:t>𝑖</m:t>
                                        </m:r>
                                      </m:sub>
                                    </m:sSub>
                                  </m:e>
                                </m:nary>
                              </m:e>
                            </m:mr>
                          </m:m>
                        </m:e>
                      </m:d>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1"/>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3</m:t>
                                </m:r>
                                <m:r>
                                  <a:rPr lang="en-US" sz="2200" b="0" i="1" smtClean="0">
                                    <a:latin typeface="Cambria Math" panose="02040503050406030204" pitchFamily="18" charset="0"/>
                                  </a:rPr>
                                  <m:t>47</m:t>
                                </m:r>
                              </m:e>
                            </m:mr>
                            <m:mr>
                              <m:e>
                                <m:r>
                                  <a:rPr lang="en-US" sz="2200" b="0" i="1" smtClean="0">
                                    <a:latin typeface="Cambria Math" panose="02040503050406030204" pitchFamily="18" charset="0"/>
                                  </a:rPr>
                                  <m:t>1975</m:t>
                                </m:r>
                              </m:e>
                            </m:mr>
                          </m:m>
                        </m:e>
                      </m:d>
                    </m:oMath>
                  </m:oMathPara>
                </a14:m>
                <a:endParaRPr lang="en-US" sz="2200" dirty="0" err="1"/>
              </a:p>
            </p:txBody>
          </p:sp>
        </mc:Choice>
        <mc:Fallback>
          <p:sp>
            <p:nvSpPr>
              <p:cNvPr id="7" name="TextBox 6">
                <a:extLst>
                  <a:ext uri="{FF2B5EF4-FFF2-40B4-BE49-F238E27FC236}">
                    <a16:creationId xmlns:a16="http://schemas.microsoft.com/office/drawing/2014/main" id="{C1329B3F-E839-D74A-C1A0-1A6A2B86F5B7}"/>
                  </a:ext>
                </a:extLst>
              </p:cNvPr>
              <p:cNvSpPr txBox="1">
                <a:spLocks noRot="1" noChangeAspect="1" noMove="1" noResize="1" noEditPoints="1" noAdjustHandles="1" noChangeArrowheads="1" noChangeShapeType="1" noTextEdit="1"/>
              </p:cNvSpPr>
              <p:nvPr/>
            </p:nvSpPr>
            <p:spPr>
              <a:xfrm>
                <a:off x="4114800" y="1602907"/>
                <a:ext cx="914400" cy="1621187"/>
              </a:xfrm>
              <a:prstGeom prst="rect">
                <a:avLst/>
              </a:prstGeom>
              <a:blipFill>
                <a:blip r:embed="rId4"/>
                <a:stretch>
                  <a:fillRect l="-155556" t="-77344" r="-133333" b="-976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AE44E2F1-5348-DE91-312E-709264F28B34}"/>
                  </a:ext>
                </a:extLst>
              </p:cNvPr>
              <p:cNvSpPr txBox="1"/>
              <p:nvPr/>
            </p:nvSpPr>
            <p:spPr>
              <a:xfrm>
                <a:off x="2209800" y="3398626"/>
                <a:ext cx="4572000" cy="1026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200" i="1" smtClean="0">
                              <a:latin typeface="Cambria Math" panose="02040503050406030204" pitchFamily="18" charset="0"/>
                            </a:rPr>
                          </m:ctrlPr>
                        </m:sSupPr>
                        <m:e>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𝑋</m:t>
                              </m:r>
                            </m:e>
                            <m:sup>
                              <m:r>
                                <a:rPr lang="en-US" sz="2200" i="1">
                                  <a:latin typeface="Cambria Math" panose="02040503050406030204" pitchFamily="18" charset="0"/>
                                </a:rPr>
                                <m:t>𝑇</m:t>
                              </m:r>
                            </m:sup>
                          </m:sSup>
                          <m:r>
                            <a:rPr lang="en-US" sz="2200" i="1">
                              <a:latin typeface="Cambria Math" panose="02040503050406030204" pitchFamily="18" charset="0"/>
                            </a:rPr>
                            <m:t>𝑋</m:t>
                          </m:r>
                          <m:r>
                            <a:rPr lang="en-US" sz="2200" i="1">
                              <a:latin typeface="Cambria Math" panose="02040503050406030204" pitchFamily="18" charset="0"/>
                            </a:rPr>
                            <m:t>)</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2"/>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4</m:t>
                                </m:r>
                                <m:r>
                                  <a:rPr lang="en-US" sz="2200" b="0" i="1" smtClean="0">
                                    <a:latin typeface="Cambria Math" panose="02040503050406030204" pitchFamily="18" charset="0"/>
                                  </a:rPr>
                                  <m:t>.46</m:t>
                                </m:r>
                              </m:e>
                              <m:e>
                                <m:r>
                                  <a:rPr lang="en-US" sz="2200" b="0" i="1" smtClean="0">
                                    <a:latin typeface="Cambria Math" panose="02040503050406030204" pitchFamily="18" charset="0"/>
                                  </a:rPr>
                                  <m:t>−0.78</m:t>
                                </m:r>
                              </m:e>
                            </m:mr>
                            <m:mr>
                              <m:e>
                                <m:r>
                                  <a:rPr lang="en-US" sz="2200" i="1">
                                    <a:latin typeface="Cambria Math" panose="02040503050406030204" pitchFamily="18" charset="0"/>
                                  </a:rPr>
                                  <m:t>−0.78</m:t>
                                </m:r>
                              </m:e>
                              <m:e>
                                <m:r>
                                  <a:rPr lang="en-US" sz="2200" b="0" i="1" smtClean="0">
                                    <a:latin typeface="Cambria Math" panose="02040503050406030204" pitchFamily="18" charset="0"/>
                                  </a:rPr>
                                  <m:t>0.14</m:t>
                                </m:r>
                              </m:e>
                            </m:mr>
                          </m:m>
                        </m:e>
                      </m:d>
                    </m:oMath>
                  </m:oMathPara>
                </a14:m>
                <a:endParaRPr lang="en-US" sz="2200" dirty="0"/>
              </a:p>
              <a:p>
                <a:endParaRPr lang="en-US" sz="2400" dirty="0"/>
              </a:p>
            </p:txBody>
          </p:sp>
        </mc:Choice>
        <mc:Fallback>
          <p:sp>
            <p:nvSpPr>
              <p:cNvPr id="11" name="TextBox 10">
                <a:extLst>
                  <a:ext uri="{FF2B5EF4-FFF2-40B4-BE49-F238E27FC236}">
                    <a16:creationId xmlns:a16="http://schemas.microsoft.com/office/drawing/2014/main" id="{AE44E2F1-5348-DE91-312E-709264F28B34}"/>
                  </a:ext>
                </a:extLst>
              </p:cNvPr>
              <p:cNvSpPr txBox="1">
                <a:spLocks noRot="1" noChangeAspect="1" noMove="1" noResize="1" noEditPoints="1" noAdjustHandles="1" noChangeArrowheads="1" noChangeShapeType="1" noTextEdit="1"/>
              </p:cNvSpPr>
              <p:nvPr/>
            </p:nvSpPr>
            <p:spPr>
              <a:xfrm>
                <a:off x="2209800" y="3398626"/>
                <a:ext cx="4572000" cy="1026178"/>
              </a:xfrm>
              <a:prstGeom prst="rect">
                <a:avLst/>
              </a:prstGeom>
              <a:blipFill>
                <a:blip r:embed="rId5"/>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EFF7E7F6-5B75-4F9E-8DA8-66901004E504}"/>
              </a:ext>
            </a:extLst>
          </p:cNvPr>
          <p:cNvPicPr>
            <a:picLocks noChangeAspect="1"/>
          </p:cNvPicPr>
          <p:nvPr/>
        </p:nvPicPr>
        <p:blipFill>
          <a:blip r:embed="rId6"/>
          <a:stretch>
            <a:fillRect/>
          </a:stretch>
        </p:blipFill>
        <p:spPr>
          <a:xfrm>
            <a:off x="981075" y="4303798"/>
            <a:ext cx="2457450" cy="2108304"/>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4608B72-5BE7-9524-0219-28DE292F5A07}"/>
                  </a:ext>
                </a:extLst>
              </p:cNvPr>
              <p:cNvSpPr txBox="1"/>
              <p:nvPr/>
            </p:nvSpPr>
            <p:spPr>
              <a:xfrm>
                <a:off x="2514600" y="5154368"/>
                <a:ext cx="457200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200" i="1" smtClean="0">
                              <a:latin typeface="Cambria Math" panose="02040503050406030204" pitchFamily="18" charset="0"/>
                            </a:rPr>
                          </m:ctrlPr>
                        </m:sSupPr>
                        <m:e>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𝑋</m:t>
                              </m:r>
                            </m:e>
                            <m:sup>
                              <m:r>
                                <a:rPr lang="en-US" sz="2200" i="1">
                                  <a:latin typeface="Cambria Math" panose="02040503050406030204" pitchFamily="18" charset="0"/>
                                </a:rPr>
                                <m:t>𝑇</m:t>
                              </m:r>
                            </m:sup>
                          </m:sSup>
                          <m:r>
                            <a:rPr lang="en-US" sz="2200" i="1">
                              <a:latin typeface="Cambria Math" panose="02040503050406030204" pitchFamily="18" charset="0"/>
                            </a:rPr>
                            <m:t>𝑋</m:t>
                          </m:r>
                          <m:r>
                            <a:rPr lang="en-US" sz="2200" i="1">
                              <a:latin typeface="Cambria Math" panose="02040503050406030204" pitchFamily="18" charset="0"/>
                            </a:rPr>
                            <m:t>)</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oMath>
                  </m:oMathPara>
                </a14:m>
                <a:endParaRPr lang="en-US" sz="2200" dirty="0"/>
              </a:p>
            </p:txBody>
          </p:sp>
        </mc:Choice>
        <mc:Fallback>
          <p:sp>
            <p:nvSpPr>
              <p:cNvPr id="9" name="TextBox 8">
                <a:extLst>
                  <a:ext uri="{FF2B5EF4-FFF2-40B4-BE49-F238E27FC236}">
                    <a16:creationId xmlns:a16="http://schemas.microsoft.com/office/drawing/2014/main" id="{64608B72-5BE7-9524-0219-28DE292F5A07}"/>
                  </a:ext>
                </a:extLst>
              </p:cNvPr>
              <p:cNvSpPr txBox="1">
                <a:spLocks noRot="1" noChangeAspect="1" noMove="1" noResize="1" noEditPoints="1" noAdjustHandles="1" noChangeArrowheads="1" noChangeShapeType="1" noTextEdit="1"/>
              </p:cNvSpPr>
              <p:nvPr/>
            </p:nvSpPr>
            <p:spPr>
              <a:xfrm>
                <a:off x="2514600" y="5154368"/>
                <a:ext cx="4572000" cy="430887"/>
              </a:xfrm>
              <a:prstGeom prst="rect">
                <a:avLst/>
              </a:prstGeom>
              <a:blipFill>
                <a:blip r:embed="rId7"/>
                <a:stretch>
                  <a:fillRect b="-23529"/>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6B00142C-A163-A078-A8C5-3CC60BF70FD4}"/>
              </a:ext>
            </a:extLst>
          </p:cNvPr>
          <p:cNvSpPr txBox="1"/>
          <p:nvPr/>
        </p:nvSpPr>
        <p:spPr>
          <a:xfrm>
            <a:off x="5666803" y="5762527"/>
            <a:ext cx="914400" cy="914400"/>
          </a:xfrm>
          <a:prstGeom prst="rect">
            <a:avLst/>
          </a:prstGeom>
          <a:noFill/>
        </p:spPr>
        <p:txBody>
          <a:bodyPr wrap="none" rtlCol="0">
            <a:noAutofit/>
          </a:bodyPr>
          <a:lstStyle/>
          <a:p>
            <a:pPr algn="ctr"/>
            <a:r>
              <a:rPr lang="en-US" dirty="0"/>
              <a:t>In practice, pseudoinverse is used</a:t>
            </a:r>
          </a:p>
        </p:txBody>
      </p:sp>
    </p:spTree>
    <p:extLst>
      <p:ext uri="{BB962C8B-B14F-4D97-AF65-F5344CB8AC3E}">
        <p14:creationId xmlns:p14="http://schemas.microsoft.com/office/powerpoint/2010/main" val="616953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900" rIns="0" bIns="0" rtlCol="0">
            <a:spAutoFit/>
          </a:bodyPr>
          <a:lstStyle/>
          <a:p>
            <a:pPr marL="12700">
              <a:lnSpc>
                <a:spcPct val="100000"/>
              </a:lnSpc>
              <a:spcBef>
                <a:spcPts val="100"/>
              </a:spcBef>
            </a:pPr>
            <a:r>
              <a:rPr cap="small" spc="95" dirty="0"/>
              <a:t>Regularization</a:t>
            </a:r>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3" name="object 3"/>
          <p:cNvSpPr txBox="1"/>
          <p:nvPr/>
        </p:nvSpPr>
        <p:spPr>
          <a:xfrm>
            <a:off x="523240" y="1504968"/>
            <a:ext cx="5064760" cy="2878352"/>
          </a:xfrm>
          <a:prstGeom prst="rect">
            <a:avLst/>
          </a:prstGeom>
        </p:spPr>
        <p:txBody>
          <a:bodyPr vert="horz" wrap="square" lIns="0" tIns="165735" rIns="0" bIns="0" rtlCol="0">
            <a:spAutoFit/>
          </a:bodyPr>
          <a:lstStyle/>
          <a:p>
            <a:pPr marL="299085" indent="-273685">
              <a:lnSpc>
                <a:spcPct val="100000"/>
              </a:lnSpc>
              <a:spcBef>
                <a:spcPts val="1305"/>
              </a:spcBef>
              <a:buClr>
                <a:srgbClr val="FD8537"/>
              </a:buClr>
              <a:buSzPct val="68750"/>
              <a:buFont typeface="Wingdings"/>
              <a:buChar char=""/>
              <a:tabLst>
                <a:tab pos="299085" algn="l"/>
              </a:tabLst>
            </a:pPr>
            <a:r>
              <a:rPr sz="2400" spc="100" dirty="0">
                <a:latin typeface="Times New Roman"/>
                <a:cs typeface="Times New Roman"/>
              </a:rPr>
              <a:t>L</a:t>
            </a:r>
            <a:r>
              <a:rPr sz="2400" spc="150" baseline="-20833" dirty="0">
                <a:latin typeface="Times New Roman"/>
                <a:cs typeface="Times New Roman"/>
              </a:rPr>
              <a:t>2</a:t>
            </a:r>
            <a:r>
              <a:rPr sz="2400" spc="397" baseline="-20833" dirty="0">
                <a:latin typeface="Times New Roman"/>
                <a:cs typeface="Times New Roman"/>
              </a:rPr>
              <a:t> </a:t>
            </a:r>
            <a:r>
              <a:rPr sz="2400" spc="155" dirty="0">
                <a:latin typeface="Times New Roman"/>
                <a:cs typeface="Times New Roman"/>
              </a:rPr>
              <a:t>regularization</a:t>
            </a:r>
            <a:endParaRPr sz="2400" dirty="0">
              <a:latin typeface="Times New Roman"/>
              <a:cs typeface="Times New Roman"/>
            </a:endParaRPr>
          </a:p>
          <a:p>
            <a:pPr marL="665480" lvl="1" indent="-274320">
              <a:lnSpc>
                <a:spcPct val="100000"/>
              </a:lnSpc>
              <a:spcBef>
                <a:spcPts val="1055"/>
              </a:spcBef>
              <a:buClr>
                <a:srgbClr val="FD8537"/>
              </a:buClr>
              <a:buSzPct val="78571"/>
              <a:buFont typeface="Wingdings 2"/>
              <a:buChar char=""/>
              <a:tabLst>
                <a:tab pos="665480" algn="l"/>
              </a:tabLst>
            </a:pPr>
            <a:r>
              <a:rPr sz="2100" spc="120" dirty="0">
                <a:latin typeface="Times New Roman"/>
                <a:cs typeface="Times New Roman"/>
              </a:rPr>
              <a:t>Minimize</a:t>
            </a:r>
            <a:r>
              <a:rPr sz="2100" spc="95" dirty="0">
                <a:latin typeface="Times New Roman"/>
                <a:cs typeface="Times New Roman"/>
              </a:rPr>
              <a:t> </a:t>
            </a:r>
            <a:r>
              <a:rPr sz="2100" spc="145" dirty="0">
                <a:latin typeface="Times New Roman"/>
                <a:cs typeface="Times New Roman"/>
              </a:rPr>
              <a:t>squared-</a:t>
            </a:r>
            <a:r>
              <a:rPr sz="2100" spc="85" dirty="0">
                <a:latin typeface="Times New Roman"/>
                <a:cs typeface="Times New Roman"/>
              </a:rPr>
              <a:t>loss </a:t>
            </a:r>
            <a:r>
              <a:rPr sz="2100" spc="80" dirty="0">
                <a:latin typeface="Times New Roman"/>
                <a:cs typeface="Times New Roman"/>
              </a:rPr>
              <a:t>+</a:t>
            </a:r>
            <a:r>
              <a:rPr sz="2100" spc="75" dirty="0">
                <a:latin typeface="Times New Roman"/>
                <a:cs typeface="Times New Roman"/>
              </a:rPr>
              <a:t> </a:t>
            </a:r>
            <a:r>
              <a:rPr sz="2100" spc="95" dirty="0">
                <a:latin typeface="Times New Roman"/>
                <a:cs typeface="Times New Roman"/>
              </a:rPr>
              <a:t>L</a:t>
            </a:r>
            <a:r>
              <a:rPr sz="2100" spc="142" baseline="-19841" dirty="0">
                <a:latin typeface="Times New Roman"/>
                <a:cs typeface="Times New Roman"/>
              </a:rPr>
              <a:t>2</a:t>
            </a:r>
            <a:r>
              <a:rPr sz="2100" spc="375" baseline="-19841" dirty="0">
                <a:latin typeface="Times New Roman"/>
                <a:cs typeface="Times New Roman"/>
              </a:rPr>
              <a:t> </a:t>
            </a:r>
            <a:r>
              <a:rPr sz="2100" spc="140" dirty="0">
                <a:latin typeface="Times New Roman"/>
                <a:cs typeface="Times New Roman"/>
              </a:rPr>
              <a:t>penalty</a:t>
            </a:r>
            <a:endParaRPr sz="2100" dirty="0">
              <a:latin typeface="Times New Roman"/>
              <a:cs typeface="Times New Roman"/>
            </a:endParaRPr>
          </a:p>
          <a:p>
            <a:pPr marL="665480" lvl="1" indent="-274320">
              <a:lnSpc>
                <a:spcPct val="100000"/>
              </a:lnSpc>
              <a:spcBef>
                <a:spcPts val="1010"/>
              </a:spcBef>
              <a:buClr>
                <a:srgbClr val="FD8537"/>
              </a:buClr>
              <a:buSzPct val="78571"/>
              <a:buFont typeface="Wingdings 2"/>
              <a:buChar char=""/>
              <a:tabLst>
                <a:tab pos="665480" algn="l"/>
              </a:tabLst>
            </a:pPr>
            <a:r>
              <a:rPr sz="2100" spc="50" dirty="0">
                <a:latin typeface="Times New Roman"/>
                <a:cs typeface="Times New Roman"/>
              </a:rPr>
              <a:t>Also</a:t>
            </a:r>
            <a:r>
              <a:rPr sz="2100" spc="60" dirty="0">
                <a:latin typeface="Times New Roman"/>
                <a:cs typeface="Times New Roman"/>
              </a:rPr>
              <a:t> </a:t>
            </a:r>
            <a:r>
              <a:rPr sz="2100" spc="105" dirty="0">
                <a:latin typeface="Times New Roman"/>
                <a:cs typeface="Times New Roman"/>
              </a:rPr>
              <a:t>called</a:t>
            </a:r>
            <a:r>
              <a:rPr sz="2100" spc="60" dirty="0">
                <a:latin typeface="Times New Roman"/>
                <a:cs typeface="Times New Roman"/>
              </a:rPr>
              <a:t> </a:t>
            </a:r>
            <a:r>
              <a:rPr sz="2100" spc="100" dirty="0">
                <a:latin typeface="Times New Roman"/>
                <a:cs typeface="Times New Roman"/>
              </a:rPr>
              <a:t>Ridge</a:t>
            </a:r>
            <a:r>
              <a:rPr sz="2100" spc="60" dirty="0">
                <a:latin typeface="Times New Roman"/>
                <a:cs typeface="Times New Roman"/>
              </a:rPr>
              <a:t> </a:t>
            </a:r>
            <a:r>
              <a:rPr sz="2100" spc="125" dirty="0">
                <a:latin typeface="Times New Roman"/>
                <a:cs typeface="Times New Roman"/>
              </a:rPr>
              <a:t>regression</a:t>
            </a:r>
            <a:endParaRPr sz="2100" dirty="0">
              <a:latin typeface="Times New Roman"/>
              <a:cs typeface="Times New Roman"/>
            </a:endParaRPr>
          </a:p>
          <a:p>
            <a:pPr marL="299085" indent="-273685">
              <a:lnSpc>
                <a:spcPct val="100000"/>
              </a:lnSpc>
              <a:spcBef>
                <a:spcPts val="1130"/>
              </a:spcBef>
              <a:buClr>
                <a:srgbClr val="FD8537"/>
              </a:buClr>
              <a:buSzPct val="68750"/>
              <a:buFont typeface="Wingdings"/>
              <a:buChar char=""/>
              <a:tabLst>
                <a:tab pos="299085" algn="l"/>
              </a:tabLst>
            </a:pPr>
            <a:r>
              <a:rPr sz="2400" spc="100" dirty="0">
                <a:latin typeface="Times New Roman"/>
                <a:cs typeface="Times New Roman"/>
              </a:rPr>
              <a:t>L</a:t>
            </a:r>
            <a:r>
              <a:rPr sz="2400" spc="150" baseline="-20833" dirty="0">
                <a:latin typeface="Times New Roman"/>
                <a:cs typeface="Times New Roman"/>
              </a:rPr>
              <a:t>1</a:t>
            </a:r>
            <a:r>
              <a:rPr sz="2400" spc="397" baseline="-20833" dirty="0">
                <a:latin typeface="Times New Roman"/>
                <a:cs typeface="Times New Roman"/>
              </a:rPr>
              <a:t> </a:t>
            </a:r>
            <a:r>
              <a:rPr sz="2400" spc="155" dirty="0">
                <a:latin typeface="Times New Roman"/>
                <a:cs typeface="Times New Roman"/>
              </a:rPr>
              <a:t>regularization</a:t>
            </a:r>
            <a:endParaRPr sz="2400" dirty="0">
              <a:latin typeface="Times New Roman"/>
              <a:cs typeface="Times New Roman"/>
            </a:endParaRPr>
          </a:p>
          <a:p>
            <a:pPr marL="665480" lvl="1" indent="-274320">
              <a:lnSpc>
                <a:spcPct val="100000"/>
              </a:lnSpc>
              <a:spcBef>
                <a:spcPts val="1055"/>
              </a:spcBef>
              <a:buClr>
                <a:srgbClr val="FD8537"/>
              </a:buClr>
              <a:buSzPct val="78571"/>
              <a:buFont typeface="Wingdings 2"/>
              <a:buChar char=""/>
              <a:tabLst>
                <a:tab pos="665480" algn="l"/>
              </a:tabLst>
            </a:pPr>
            <a:r>
              <a:rPr sz="2100" spc="120" dirty="0">
                <a:latin typeface="Times New Roman"/>
                <a:cs typeface="Times New Roman"/>
              </a:rPr>
              <a:t>Minimize</a:t>
            </a:r>
            <a:r>
              <a:rPr sz="2100" spc="95" dirty="0">
                <a:latin typeface="Times New Roman"/>
                <a:cs typeface="Times New Roman"/>
              </a:rPr>
              <a:t> </a:t>
            </a:r>
            <a:r>
              <a:rPr sz="2100" spc="145" dirty="0">
                <a:latin typeface="Times New Roman"/>
                <a:cs typeface="Times New Roman"/>
              </a:rPr>
              <a:t>squared-</a:t>
            </a:r>
            <a:r>
              <a:rPr sz="2100" spc="85" dirty="0">
                <a:latin typeface="Times New Roman"/>
                <a:cs typeface="Times New Roman"/>
              </a:rPr>
              <a:t>loss </a:t>
            </a:r>
            <a:r>
              <a:rPr sz="2100" spc="80" dirty="0">
                <a:latin typeface="Times New Roman"/>
                <a:cs typeface="Times New Roman"/>
              </a:rPr>
              <a:t>+</a:t>
            </a:r>
            <a:r>
              <a:rPr sz="2100" spc="75" dirty="0">
                <a:latin typeface="Times New Roman"/>
                <a:cs typeface="Times New Roman"/>
              </a:rPr>
              <a:t> </a:t>
            </a:r>
            <a:r>
              <a:rPr sz="2100" spc="95" dirty="0">
                <a:latin typeface="Times New Roman"/>
                <a:cs typeface="Times New Roman"/>
              </a:rPr>
              <a:t>L</a:t>
            </a:r>
            <a:r>
              <a:rPr sz="2100" spc="142" baseline="-19841" dirty="0">
                <a:latin typeface="Times New Roman"/>
                <a:cs typeface="Times New Roman"/>
              </a:rPr>
              <a:t>1</a:t>
            </a:r>
            <a:r>
              <a:rPr sz="2100" spc="375" baseline="-19841" dirty="0">
                <a:latin typeface="Times New Roman"/>
                <a:cs typeface="Times New Roman"/>
              </a:rPr>
              <a:t> </a:t>
            </a:r>
            <a:r>
              <a:rPr sz="2100" spc="140" dirty="0">
                <a:latin typeface="Times New Roman"/>
                <a:cs typeface="Times New Roman"/>
              </a:rPr>
              <a:t>penalty</a:t>
            </a:r>
            <a:endParaRPr sz="2100" dirty="0">
              <a:latin typeface="Times New Roman"/>
              <a:cs typeface="Times New Roman"/>
            </a:endParaRPr>
          </a:p>
          <a:p>
            <a:pPr marL="665480" lvl="1" indent="-274320">
              <a:lnSpc>
                <a:spcPct val="100000"/>
              </a:lnSpc>
              <a:spcBef>
                <a:spcPts val="1010"/>
              </a:spcBef>
              <a:buClr>
                <a:srgbClr val="FD8537"/>
              </a:buClr>
              <a:buSzPct val="78571"/>
              <a:buFont typeface="Wingdings 2"/>
              <a:buChar char=""/>
              <a:tabLst>
                <a:tab pos="665480" algn="l"/>
              </a:tabLst>
            </a:pPr>
            <a:r>
              <a:rPr sz="2100" spc="50" dirty="0">
                <a:latin typeface="Times New Roman"/>
                <a:cs typeface="Times New Roman"/>
              </a:rPr>
              <a:t>Also</a:t>
            </a:r>
            <a:r>
              <a:rPr sz="2100" spc="65" dirty="0">
                <a:latin typeface="Times New Roman"/>
                <a:cs typeface="Times New Roman"/>
              </a:rPr>
              <a:t> </a:t>
            </a:r>
            <a:r>
              <a:rPr sz="2100" spc="105" dirty="0">
                <a:latin typeface="Times New Roman"/>
                <a:cs typeface="Times New Roman"/>
              </a:rPr>
              <a:t>called</a:t>
            </a:r>
            <a:r>
              <a:rPr sz="2100" spc="60" dirty="0">
                <a:latin typeface="Times New Roman"/>
                <a:cs typeface="Times New Roman"/>
              </a:rPr>
              <a:t> </a:t>
            </a:r>
            <a:r>
              <a:rPr sz="2100" spc="125" dirty="0">
                <a:latin typeface="Times New Roman"/>
                <a:cs typeface="Times New Roman"/>
              </a:rPr>
              <a:t>Lasso</a:t>
            </a:r>
            <a:r>
              <a:rPr sz="2100" spc="60" dirty="0">
                <a:latin typeface="Times New Roman"/>
                <a:cs typeface="Times New Roman"/>
              </a:rPr>
              <a:t> </a:t>
            </a:r>
            <a:r>
              <a:rPr sz="2100" spc="125" dirty="0">
                <a:latin typeface="Times New Roman"/>
                <a:cs typeface="Times New Roman"/>
              </a:rPr>
              <a:t>regression</a:t>
            </a:r>
            <a:endParaRPr sz="2100" dirty="0">
              <a:latin typeface="Times New Roman"/>
              <a:cs typeface="Times New Roman"/>
            </a:endParaRPr>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11</a:t>
            </a:r>
            <a:endParaRPr sz="1400">
              <a:latin typeface="Times New Roman"/>
              <a:cs typeface="Times New Roman"/>
            </a:endParaRP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4D9D5B0-5D6A-DF46-9345-617EE0160F19}"/>
                  </a:ext>
                </a:extLst>
              </p14:cNvPr>
              <p14:cNvContentPartPr/>
              <p14:nvPr/>
            </p14:nvContentPartPr>
            <p14:xfrm>
              <a:off x="1923840" y="1022400"/>
              <a:ext cx="7220160" cy="5296320"/>
            </p14:xfrm>
          </p:contentPart>
        </mc:Choice>
        <mc:Fallback xmlns="">
          <p:pic>
            <p:nvPicPr>
              <p:cNvPr id="6" name="Ink 5">
                <a:extLst>
                  <a:ext uri="{FF2B5EF4-FFF2-40B4-BE49-F238E27FC236}">
                    <a16:creationId xmlns:a16="http://schemas.microsoft.com/office/drawing/2014/main" id="{24D9D5B0-5D6A-DF46-9345-617EE0160F19}"/>
                  </a:ext>
                </a:extLst>
              </p:cNvPr>
              <p:cNvPicPr/>
              <p:nvPr/>
            </p:nvPicPr>
            <p:blipFill>
              <a:blip r:embed="rId3"/>
              <a:stretch>
                <a:fillRect/>
              </a:stretch>
            </p:blipFill>
            <p:spPr>
              <a:xfrm>
                <a:off x="1914480" y="1013040"/>
                <a:ext cx="7238880" cy="531504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2D case</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7" name="Picture 6">
            <a:extLst>
              <a:ext uri="{FF2B5EF4-FFF2-40B4-BE49-F238E27FC236}">
                <a16:creationId xmlns:a16="http://schemas.microsoft.com/office/drawing/2014/main" id="{B7A68690-6925-257B-E01D-8C51F4711B0E}"/>
              </a:ext>
            </a:extLst>
          </p:cNvPr>
          <p:cNvPicPr>
            <a:picLocks noChangeAspect="1"/>
          </p:cNvPicPr>
          <p:nvPr/>
        </p:nvPicPr>
        <p:blipFill>
          <a:blip r:embed="rId2"/>
          <a:stretch>
            <a:fillRect/>
          </a:stretch>
        </p:blipFill>
        <p:spPr>
          <a:xfrm>
            <a:off x="1928495" y="1874607"/>
            <a:ext cx="4724400" cy="884013"/>
          </a:xfrm>
          <a:prstGeom prst="rect">
            <a:avLst/>
          </a:prstGeom>
        </p:spPr>
      </p:pic>
    </p:spTree>
    <p:extLst>
      <p:ext uri="{BB962C8B-B14F-4D97-AF65-F5344CB8AC3E}">
        <p14:creationId xmlns:p14="http://schemas.microsoft.com/office/powerpoint/2010/main" val="3281429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900" rIns="0" bIns="0" rtlCol="0">
            <a:spAutoFit/>
          </a:bodyPr>
          <a:lstStyle/>
          <a:p>
            <a:pPr marL="12700">
              <a:lnSpc>
                <a:spcPct val="100000"/>
              </a:lnSpc>
              <a:spcBef>
                <a:spcPts val="100"/>
              </a:spcBef>
            </a:pPr>
            <a:r>
              <a:rPr cap="small" spc="95" dirty="0"/>
              <a:t>Regularization</a:t>
            </a:r>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11</a:t>
            </a:r>
            <a:endParaRPr sz="1400">
              <a:latin typeface="Times New Roman"/>
              <a:cs typeface="Times New Roman"/>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3EB38EE-18E0-DB50-90BC-0CC411794CA5}"/>
                  </a:ext>
                </a:extLst>
              </p:cNvPr>
              <p:cNvSpPr txBox="1"/>
              <p:nvPr/>
            </p:nvSpPr>
            <p:spPr>
              <a:xfrm>
                <a:off x="2057400" y="1905000"/>
                <a:ext cx="4572000"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AE" sz="1800" b="0" i="1" spc="145" smtClean="0">
                              <a:latin typeface="Cambria Math" panose="02040503050406030204" pitchFamily="18" charset="0"/>
                              <a:cs typeface="Times New Roman"/>
                            </a:rPr>
                          </m:ctrlPr>
                        </m:sSubPr>
                        <m:e>
                          <m:r>
                            <a:rPr lang="ar-AE" sz="1800" i="1" spc="145">
                              <a:latin typeface="Cambria Math" panose="02040503050406030204" pitchFamily="18" charset="0"/>
                              <a:cs typeface="Times New Roman"/>
                            </a:rPr>
                            <m:t>𝑓</m:t>
                          </m:r>
                        </m:e>
                        <m:sub>
                          <m:r>
                            <a:rPr lang="en-US" sz="1800" b="0" i="1" spc="145" smtClean="0">
                              <a:latin typeface="Cambria Math" panose="02040503050406030204" pitchFamily="18" charset="0"/>
                              <a:cs typeface="Times New Roman"/>
                            </a:rPr>
                            <m:t>𝑀𝑆𝐸</m:t>
                          </m:r>
                        </m:sub>
                      </m:sSub>
                      <m:r>
                        <a:rPr lang="ar-AE" sz="1800" b="0" i="1" spc="145" smtClean="0">
                          <a:latin typeface="Cambria Math" panose="02040503050406030204" pitchFamily="18" charset="0"/>
                          <a:cs typeface="Times New Roman"/>
                        </a:rPr>
                        <m:t>=</m:t>
                      </m:r>
                      <m:f>
                        <m:fPr>
                          <m:ctrlPr>
                            <a:rPr lang="ar-AE" sz="1800" b="0" i="1" spc="145" smtClean="0">
                              <a:latin typeface="Cambria Math" panose="02040503050406030204" pitchFamily="18" charset="0"/>
                              <a:cs typeface="Times New Roman"/>
                            </a:rPr>
                          </m:ctrlPr>
                        </m:fPr>
                        <m:num>
                          <m:r>
                            <a:rPr lang="ar-AE" sz="1800" b="0" i="1" spc="145" smtClean="0">
                              <a:latin typeface="Cambria Math" panose="02040503050406030204" pitchFamily="18" charset="0"/>
                              <a:cs typeface="Times New Roman"/>
                            </a:rPr>
                            <m:t>1</m:t>
                          </m:r>
                        </m:num>
                        <m:den>
                          <m:r>
                            <a:rPr lang="ar-AE" sz="1800" b="0" i="1" spc="145" smtClean="0">
                              <a:latin typeface="Cambria Math" panose="02040503050406030204" pitchFamily="18" charset="0"/>
                              <a:cs typeface="Times New Roman"/>
                            </a:rPr>
                            <m:t>𝑛</m:t>
                          </m:r>
                        </m:den>
                      </m:f>
                      <m:r>
                        <a:rPr lang="ar-AE" sz="1800" b="0" i="1" spc="145" smtClean="0">
                          <a:latin typeface="Cambria Math" panose="02040503050406030204" pitchFamily="18" charset="0"/>
                          <a:cs typeface="Times New Roman"/>
                        </a:rPr>
                        <m:t> </m:t>
                      </m:r>
                      <m:nary>
                        <m:naryPr>
                          <m:chr m:val="∑"/>
                          <m:ctrlPr>
                            <a:rPr lang="ar-AE" sz="1800" b="0" i="1" spc="145" smtClean="0">
                              <a:latin typeface="Cambria Math" panose="02040503050406030204" pitchFamily="18" charset="0"/>
                              <a:cs typeface="Times New Roman"/>
                            </a:rPr>
                          </m:ctrlPr>
                        </m:naryPr>
                        <m:sub>
                          <m:r>
                            <m:rPr>
                              <m:brk m:alnAt="23"/>
                            </m:rPr>
                            <a:rPr lang="ar-AE" sz="1800" b="0" i="1" spc="145" smtClean="0">
                              <a:latin typeface="Cambria Math" panose="02040503050406030204" pitchFamily="18" charset="0"/>
                              <a:cs typeface="Times New Roman"/>
                            </a:rPr>
                            <m:t>𝑖</m:t>
                          </m:r>
                          <m:r>
                            <a:rPr lang="ar-AE" sz="1800" b="0" i="1" spc="145" smtClean="0">
                              <a:latin typeface="Cambria Math" panose="02040503050406030204" pitchFamily="18" charset="0"/>
                              <a:cs typeface="Times New Roman"/>
                            </a:rPr>
                            <m:t>=1</m:t>
                          </m:r>
                        </m:sub>
                        <m:sup>
                          <m:r>
                            <a:rPr lang="ar-AE" sz="1800" b="0" i="1" spc="145" smtClean="0">
                              <a:latin typeface="Cambria Math" panose="02040503050406030204" pitchFamily="18" charset="0"/>
                              <a:cs typeface="Times New Roman"/>
                            </a:rPr>
                            <m:t>𝑛</m:t>
                          </m:r>
                        </m:sup>
                        <m:e>
                          <m:sSup>
                            <m:sSupPr>
                              <m:ctrlPr>
                                <a:rPr lang="ar-AE" sz="1800" b="0" i="1" spc="145" smtClean="0">
                                  <a:latin typeface="Cambria Math" panose="02040503050406030204" pitchFamily="18" charset="0"/>
                                  <a:cs typeface="Times New Roman"/>
                                </a:rPr>
                              </m:ctrlPr>
                            </m:sSupPr>
                            <m:e>
                              <m:r>
                                <a:rPr lang="en-US" i="1" spc="145">
                                  <a:latin typeface="Cambria Math" panose="02040503050406030204" pitchFamily="18" charset="0"/>
                                  <a:cs typeface="Times New Roman"/>
                                </a:rPr>
                                <m:t>(</m:t>
                              </m:r>
                              <m:sSub>
                                <m:sSubPr>
                                  <m:ctrlPr>
                                    <a:rPr lang="en-US" i="1" spc="145" smtClean="0">
                                      <a:latin typeface="Cambria Math" panose="02040503050406030204" pitchFamily="18" charset="0"/>
                                      <a:cs typeface="Times New Roman"/>
                                    </a:rPr>
                                  </m:ctrlPr>
                                </m:sSubPr>
                                <m:e>
                                  <m:r>
                                    <a:rPr lang="en-US" b="0" i="1" spc="145" smtClean="0">
                                      <a:latin typeface="Cambria Math" panose="02040503050406030204" pitchFamily="18" charset="0"/>
                                      <a:cs typeface="Times New Roman"/>
                                    </a:rPr>
                                    <m:t>𝑔</m:t>
                                  </m:r>
                                  <m:d>
                                    <m:dPr>
                                      <m:ctrlPr>
                                        <a:rPr lang="en-US" b="0" i="1" spc="145" smtClean="0">
                                          <a:latin typeface="Cambria Math" panose="02040503050406030204" pitchFamily="18" charset="0"/>
                                          <a:cs typeface="Times New Roman"/>
                                        </a:rPr>
                                      </m:ctrlPr>
                                    </m:dPr>
                                    <m:e>
                                      <m:sSub>
                                        <m:sSubPr>
                                          <m:ctrlPr>
                                            <a:rPr lang="en-US" b="0" i="1" spc="145" smtClean="0">
                                              <a:latin typeface="Cambria Math" panose="02040503050406030204" pitchFamily="18" charset="0"/>
                                              <a:cs typeface="Times New Roman"/>
                                            </a:rPr>
                                          </m:ctrlPr>
                                        </m:sSubPr>
                                        <m:e>
                                          <m:r>
                                            <a:rPr lang="en-US" i="1" spc="145">
                                              <a:latin typeface="Cambria Math" panose="02040503050406030204" pitchFamily="18" charset="0"/>
                                              <a:cs typeface="Times New Roman"/>
                                            </a:rPr>
                                            <m:t>𝑥</m:t>
                                          </m:r>
                                        </m:e>
                                        <m:sub>
                                          <m:r>
                                            <a:rPr lang="en-US" b="0" i="1" spc="145" smtClean="0">
                                              <a:latin typeface="Cambria Math" panose="02040503050406030204" pitchFamily="18" charset="0"/>
                                              <a:cs typeface="Times New Roman"/>
                                            </a:rPr>
                                            <m:t>𝑖</m:t>
                                          </m:r>
                                        </m:sub>
                                      </m:sSub>
                                      <m:r>
                                        <a:rPr lang="en-US" b="0" i="1" spc="145" smtClean="0">
                                          <a:latin typeface="Cambria Math" panose="02040503050406030204" pitchFamily="18" charset="0"/>
                                          <a:cs typeface="Times New Roman"/>
                                        </a:rPr>
                                        <m:t>;</m:t>
                                      </m:r>
                                      <m:r>
                                        <a:rPr lang="en-US" b="0" i="1" spc="145" smtClean="0">
                                          <a:latin typeface="Cambria Math" panose="02040503050406030204" pitchFamily="18" charset="0"/>
                                          <a:cs typeface="Times New Roman"/>
                                        </a:rPr>
                                        <m:t>𝑤</m:t>
                                      </m:r>
                                    </m:e>
                                  </m:d>
                                  <m:r>
                                    <a:rPr lang="en-US" b="0" i="1" spc="145" smtClean="0">
                                      <a:latin typeface="Cambria Math" panose="02040503050406030204" pitchFamily="18" charset="0"/>
                                      <a:cs typeface="Times New Roman"/>
                                    </a:rPr>
                                    <m:t>−</m:t>
                                  </m:r>
                                  <m:r>
                                    <a:rPr lang="en-US" i="1">
                                      <a:latin typeface="Cambria Math" panose="02040503050406030204" pitchFamily="18" charset="0"/>
                                    </a:rPr>
                                    <m:t>𝑦</m:t>
                                  </m:r>
                                </m:e>
                                <m:sub>
                                  <m:r>
                                    <a:rPr lang="en-US" b="0" i="1" spc="145" smtClean="0">
                                      <a:latin typeface="Cambria Math" panose="02040503050406030204" pitchFamily="18" charset="0"/>
                                      <a:cs typeface="Times New Roman"/>
                                    </a:rPr>
                                    <m:t>𝑖</m:t>
                                  </m:r>
                                </m:sub>
                              </m:sSub>
                              <m:r>
                                <a:rPr lang="en-US" i="1" spc="145">
                                  <a:latin typeface="Cambria Math" panose="02040503050406030204" pitchFamily="18" charset="0"/>
                                  <a:cs typeface="Times New Roman"/>
                                </a:rPr>
                                <m:t>)</m:t>
                              </m:r>
                            </m:e>
                            <m:sup>
                              <m:r>
                                <a:rPr lang="en-US" sz="1800" b="0" i="1" spc="145" smtClean="0">
                                  <a:latin typeface="Cambria Math" panose="02040503050406030204" pitchFamily="18" charset="0"/>
                                  <a:cs typeface="Times New Roman"/>
                                </a:rPr>
                                <m:t>2</m:t>
                              </m:r>
                            </m:sup>
                          </m:sSup>
                        </m:e>
                      </m:nary>
                    </m:oMath>
                  </m:oMathPara>
                </a14:m>
                <a:endParaRPr lang="en-US" dirty="0"/>
              </a:p>
            </p:txBody>
          </p:sp>
        </mc:Choice>
        <mc:Fallback>
          <p:sp>
            <p:nvSpPr>
              <p:cNvPr id="8" name="TextBox 7">
                <a:extLst>
                  <a:ext uri="{FF2B5EF4-FFF2-40B4-BE49-F238E27FC236}">
                    <a16:creationId xmlns:a16="http://schemas.microsoft.com/office/drawing/2014/main" id="{A3EB38EE-18E0-DB50-90BC-0CC411794CA5}"/>
                  </a:ext>
                </a:extLst>
              </p:cNvPr>
              <p:cNvSpPr txBox="1">
                <a:spLocks noRot="1" noChangeAspect="1" noMove="1" noResize="1" noEditPoints="1" noAdjustHandles="1" noChangeArrowheads="1" noChangeShapeType="1" noTextEdit="1"/>
              </p:cNvSpPr>
              <p:nvPr/>
            </p:nvSpPr>
            <p:spPr>
              <a:xfrm>
                <a:off x="2057400" y="1905000"/>
                <a:ext cx="4572000" cy="848566"/>
              </a:xfrm>
              <a:prstGeom prst="rect">
                <a:avLst/>
              </a:prstGeom>
              <a:blipFill>
                <a:blip r:embed="rId2"/>
                <a:stretch>
                  <a:fillRect t="-101493" b="-1552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6F8228C-E88D-27BE-484F-FFE161E9DABC}"/>
                  </a:ext>
                </a:extLst>
              </p:cNvPr>
              <p:cNvSpPr txBox="1"/>
              <p:nvPr/>
            </p:nvSpPr>
            <p:spPr>
              <a:xfrm>
                <a:off x="2286000" y="3448126"/>
                <a:ext cx="4572000" cy="8798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AE" sz="1800" b="0" i="1" spc="145" smtClean="0">
                              <a:latin typeface="Cambria Math" panose="02040503050406030204" pitchFamily="18" charset="0"/>
                              <a:cs typeface="Times New Roman"/>
                            </a:rPr>
                          </m:ctrlPr>
                        </m:sSubPr>
                        <m:e>
                          <m:r>
                            <a:rPr lang="ar-AE" sz="1800" i="1" spc="145">
                              <a:latin typeface="Cambria Math" panose="02040503050406030204" pitchFamily="18" charset="0"/>
                              <a:cs typeface="Times New Roman"/>
                            </a:rPr>
                            <m:t>𝑓</m:t>
                          </m:r>
                        </m:e>
                        <m:sub>
                          <m:r>
                            <a:rPr lang="en-US" sz="1800" b="0" i="1" spc="145" smtClean="0">
                              <a:latin typeface="Cambria Math" panose="02040503050406030204" pitchFamily="18" charset="0"/>
                              <a:cs typeface="Times New Roman"/>
                            </a:rPr>
                            <m:t>𝑀𝑆𝐸</m:t>
                          </m:r>
                        </m:sub>
                      </m:sSub>
                      <m:r>
                        <a:rPr lang="ar-AE" sz="1800" b="0" i="1" spc="145" smtClean="0">
                          <a:latin typeface="Cambria Math" panose="02040503050406030204" pitchFamily="18" charset="0"/>
                          <a:cs typeface="Times New Roman"/>
                        </a:rPr>
                        <m:t>=</m:t>
                      </m:r>
                      <m:f>
                        <m:fPr>
                          <m:ctrlPr>
                            <a:rPr lang="ar-AE" sz="1800" b="0" i="1" spc="145" smtClean="0">
                              <a:latin typeface="Cambria Math" panose="02040503050406030204" pitchFamily="18" charset="0"/>
                              <a:cs typeface="Times New Roman"/>
                            </a:rPr>
                          </m:ctrlPr>
                        </m:fPr>
                        <m:num>
                          <m:r>
                            <a:rPr lang="ar-AE" sz="1800" b="0" i="1" spc="145" smtClean="0">
                              <a:latin typeface="Cambria Math" panose="02040503050406030204" pitchFamily="18" charset="0"/>
                              <a:cs typeface="Times New Roman"/>
                            </a:rPr>
                            <m:t>1</m:t>
                          </m:r>
                        </m:num>
                        <m:den>
                          <m:r>
                            <a:rPr lang="ar-AE" sz="1800" b="0" i="1" spc="145" smtClean="0">
                              <a:latin typeface="Cambria Math" panose="02040503050406030204" pitchFamily="18" charset="0"/>
                              <a:cs typeface="Times New Roman"/>
                            </a:rPr>
                            <m:t>𝑛</m:t>
                          </m:r>
                        </m:den>
                      </m:f>
                      <m:r>
                        <a:rPr lang="ar-AE" sz="1800" b="0" i="1" spc="145" smtClean="0">
                          <a:latin typeface="Cambria Math" panose="02040503050406030204" pitchFamily="18" charset="0"/>
                          <a:cs typeface="Times New Roman"/>
                        </a:rPr>
                        <m:t> </m:t>
                      </m:r>
                      <m:nary>
                        <m:naryPr>
                          <m:chr m:val="∑"/>
                          <m:ctrlPr>
                            <a:rPr lang="ar-AE" sz="1800" b="0" i="1" spc="145" smtClean="0">
                              <a:latin typeface="Cambria Math" panose="02040503050406030204" pitchFamily="18" charset="0"/>
                              <a:cs typeface="Times New Roman"/>
                            </a:rPr>
                          </m:ctrlPr>
                        </m:naryPr>
                        <m:sub>
                          <m:r>
                            <m:rPr>
                              <m:brk m:alnAt="23"/>
                            </m:rPr>
                            <a:rPr lang="ar-AE" sz="1800" b="0" i="1" spc="145" smtClean="0">
                              <a:latin typeface="Cambria Math" panose="02040503050406030204" pitchFamily="18" charset="0"/>
                              <a:cs typeface="Times New Roman"/>
                            </a:rPr>
                            <m:t>𝑖</m:t>
                          </m:r>
                          <m:r>
                            <a:rPr lang="ar-AE" sz="1800" b="0" i="1" spc="145" smtClean="0">
                              <a:latin typeface="Cambria Math" panose="02040503050406030204" pitchFamily="18" charset="0"/>
                              <a:cs typeface="Times New Roman"/>
                            </a:rPr>
                            <m:t>=1</m:t>
                          </m:r>
                        </m:sub>
                        <m:sup>
                          <m:r>
                            <a:rPr lang="ar-AE" sz="1800" b="0" i="1" spc="145" smtClean="0">
                              <a:latin typeface="Cambria Math" panose="02040503050406030204" pitchFamily="18" charset="0"/>
                              <a:cs typeface="Times New Roman"/>
                            </a:rPr>
                            <m:t>𝑛</m:t>
                          </m:r>
                        </m:sup>
                        <m:e>
                          <m:sSup>
                            <m:sSupPr>
                              <m:ctrlPr>
                                <a:rPr lang="ar-AE" sz="1800" b="0" i="1" spc="145" smtClean="0">
                                  <a:latin typeface="Cambria Math" panose="02040503050406030204" pitchFamily="18" charset="0"/>
                                  <a:cs typeface="Times New Roman"/>
                                </a:rPr>
                              </m:ctrlPr>
                            </m:sSupPr>
                            <m:e>
                              <m:r>
                                <a:rPr lang="en-US" i="1" spc="145">
                                  <a:latin typeface="Cambria Math" panose="02040503050406030204" pitchFamily="18" charset="0"/>
                                  <a:cs typeface="Times New Roman"/>
                                </a:rPr>
                                <m:t>(</m:t>
                              </m:r>
                              <m:sSub>
                                <m:sSubPr>
                                  <m:ctrlPr>
                                    <a:rPr lang="en-US" i="1" spc="145" smtClean="0">
                                      <a:latin typeface="Cambria Math" panose="02040503050406030204" pitchFamily="18" charset="0"/>
                                      <a:cs typeface="Times New Roman"/>
                                    </a:rPr>
                                  </m:ctrlPr>
                                </m:sSubPr>
                                <m:e>
                                  <m:r>
                                    <a:rPr lang="en-US" b="0" i="1" spc="145" smtClean="0">
                                      <a:latin typeface="Cambria Math" panose="02040503050406030204" pitchFamily="18" charset="0"/>
                                      <a:cs typeface="Times New Roman"/>
                                    </a:rPr>
                                    <m:t>𝑔</m:t>
                                  </m:r>
                                  <m:d>
                                    <m:dPr>
                                      <m:ctrlPr>
                                        <a:rPr lang="en-US" b="0" i="1" spc="145" smtClean="0">
                                          <a:latin typeface="Cambria Math" panose="02040503050406030204" pitchFamily="18" charset="0"/>
                                          <a:cs typeface="Times New Roman"/>
                                        </a:rPr>
                                      </m:ctrlPr>
                                    </m:dPr>
                                    <m:e>
                                      <m:sSub>
                                        <m:sSubPr>
                                          <m:ctrlPr>
                                            <a:rPr lang="en-US" b="0" i="1" spc="145" smtClean="0">
                                              <a:latin typeface="Cambria Math" panose="02040503050406030204" pitchFamily="18" charset="0"/>
                                              <a:cs typeface="Times New Roman"/>
                                            </a:rPr>
                                          </m:ctrlPr>
                                        </m:sSubPr>
                                        <m:e>
                                          <m:r>
                                            <a:rPr lang="en-US" i="1" spc="145">
                                              <a:latin typeface="Cambria Math" panose="02040503050406030204" pitchFamily="18" charset="0"/>
                                              <a:cs typeface="Times New Roman"/>
                                            </a:rPr>
                                            <m:t>𝑥</m:t>
                                          </m:r>
                                        </m:e>
                                        <m:sub>
                                          <m:r>
                                            <a:rPr lang="en-US" b="0" i="1" spc="145" smtClean="0">
                                              <a:latin typeface="Cambria Math" panose="02040503050406030204" pitchFamily="18" charset="0"/>
                                              <a:cs typeface="Times New Roman"/>
                                            </a:rPr>
                                            <m:t>𝑖</m:t>
                                          </m:r>
                                        </m:sub>
                                      </m:sSub>
                                      <m:r>
                                        <a:rPr lang="en-US" b="0" i="1" spc="145" smtClean="0">
                                          <a:latin typeface="Cambria Math" panose="02040503050406030204" pitchFamily="18" charset="0"/>
                                          <a:cs typeface="Times New Roman"/>
                                        </a:rPr>
                                        <m:t>;</m:t>
                                      </m:r>
                                      <m:r>
                                        <a:rPr lang="en-US" b="0" i="1" spc="145" smtClean="0">
                                          <a:latin typeface="Cambria Math" panose="02040503050406030204" pitchFamily="18" charset="0"/>
                                          <a:cs typeface="Times New Roman"/>
                                        </a:rPr>
                                        <m:t>𝑤</m:t>
                                      </m:r>
                                    </m:e>
                                  </m:d>
                                  <m:r>
                                    <a:rPr lang="en-US" b="0" i="1" spc="145" smtClean="0">
                                      <a:latin typeface="Cambria Math" panose="02040503050406030204" pitchFamily="18" charset="0"/>
                                      <a:cs typeface="Times New Roman"/>
                                    </a:rPr>
                                    <m:t>−</m:t>
                                  </m:r>
                                  <m:r>
                                    <a:rPr lang="en-US" i="1">
                                      <a:latin typeface="Cambria Math" panose="02040503050406030204" pitchFamily="18" charset="0"/>
                                    </a:rPr>
                                    <m:t>𝑦</m:t>
                                  </m:r>
                                </m:e>
                                <m:sub>
                                  <m:r>
                                    <a:rPr lang="en-US" b="0" i="1" spc="145" smtClean="0">
                                      <a:latin typeface="Cambria Math" panose="02040503050406030204" pitchFamily="18" charset="0"/>
                                      <a:cs typeface="Times New Roman"/>
                                    </a:rPr>
                                    <m:t>𝑖</m:t>
                                  </m:r>
                                </m:sub>
                              </m:sSub>
                              <m:r>
                                <a:rPr lang="en-US" i="1" spc="145">
                                  <a:latin typeface="Cambria Math" panose="02040503050406030204" pitchFamily="18" charset="0"/>
                                  <a:cs typeface="Times New Roman"/>
                                </a:rPr>
                                <m:t>)</m:t>
                              </m:r>
                            </m:e>
                            <m:sup>
                              <m:r>
                                <a:rPr lang="en-US" sz="1800" b="0" i="1" spc="145" smtClean="0">
                                  <a:latin typeface="Cambria Math" panose="02040503050406030204" pitchFamily="18" charset="0"/>
                                  <a:cs typeface="Times New Roman"/>
                                </a:rPr>
                                <m:t>2</m:t>
                              </m:r>
                            </m:sup>
                          </m:sSup>
                        </m:e>
                      </m:nary>
                      <m:r>
                        <a:rPr lang="en-US" sz="1800" b="0" i="1" spc="145" smtClean="0">
                          <a:latin typeface="Cambria Math" panose="02040503050406030204" pitchFamily="18" charset="0"/>
                          <a:cs typeface="Times New Roman"/>
                        </a:rPr>
                        <m:t>+</m:t>
                      </m:r>
                      <m:r>
                        <a:rPr lang="en-US" sz="1800" b="0" i="1" spc="145" smtClean="0">
                          <a:latin typeface="Cambria Math" panose="02040503050406030204" pitchFamily="18" charset="0"/>
                          <a:ea typeface="Cambria Math" panose="02040503050406030204" pitchFamily="18" charset="0"/>
                          <a:cs typeface="Times New Roman"/>
                        </a:rPr>
                        <m:t>𝜆</m:t>
                      </m:r>
                      <m:nary>
                        <m:naryPr>
                          <m:chr m:val="∑"/>
                          <m:ctrlPr>
                            <a:rPr lang="en-US" sz="1800" b="0" i="1" spc="145" smtClean="0">
                              <a:latin typeface="Cambria Math" panose="02040503050406030204" pitchFamily="18" charset="0"/>
                              <a:cs typeface="Times New Roman"/>
                            </a:rPr>
                          </m:ctrlPr>
                        </m:naryPr>
                        <m:sub>
                          <m:r>
                            <m:rPr>
                              <m:brk m:alnAt="23"/>
                            </m:rPr>
                            <a:rPr lang="en-US" sz="1800" b="0" i="1" spc="145" smtClean="0">
                              <a:latin typeface="Cambria Math" panose="02040503050406030204" pitchFamily="18" charset="0"/>
                              <a:cs typeface="Times New Roman"/>
                            </a:rPr>
                            <m:t>𝑗</m:t>
                          </m:r>
                          <m:r>
                            <a:rPr lang="en-US" sz="1800" b="0" i="1" spc="145" smtClean="0">
                              <a:latin typeface="Cambria Math" panose="02040503050406030204" pitchFamily="18" charset="0"/>
                              <a:cs typeface="Times New Roman"/>
                            </a:rPr>
                            <m:t>=1</m:t>
                          </m:r>
                        </m:sub>
                        <m:sup>
                          <m:r>
                            <a:rPr lang="en-US" sz="1800" b="0" i="1" spc="145" smtClean="0">
                              <a:latin typeface="Cambria Math" panose="02040503050406030204" pitchFamily="18" charset="0"/>
                              <a:cs typeface="Times New Roman"/>
                            </a:rPr>
                            <m:t>𝑚</m:t>
                          </m:r>
                        </m:sup>
                        <m:e>
                          <m:sSubSup>
                            <m:sSubSupPr>
                              <m:ctrlPr>
                                <a:rPr lang="en-US" sz="1800" b="0" i="1" spc="145" smtClean="0">
                                  <a:latin typeface="Cambria Math" panose="02040503050406030204" pitchFamily="18" charset="0"/>
                                  <a:cs typeface="Times New Roman"/>
                                </a:rPr>
                              </m:ctrlPr>
                            </m:sSubSupPr>
                            <m:e>
                              <m:r>
                                <a:rPr lang="en-US" i="1" spc="145">
                                  <a:latin typeface="Cambria Math" panose="02040503050406030204" pitchFamily="18" charset="0"/>
                                  <a:cs typeface="Times New Roman"/>
                                </a:rPr>
                                <m:t>𝑤</m:t>
                              </m:r>
                            </m:e>
                            <m:sub>
                              <m:r>
                                <a:rPr lang="en-US" sz="1800" b="0" i="1" spc="145" smtClean="0">
                                  <a:latin typeface="Cambria Math" panose="02040503050406030204" pitchFamily="18" charset="0"/>
                                  <a:cs typeface="Times New Roman"/>
                                </a:rPr>
                                <m:t>𝑗</m:t>
                              </m:r>
                            </m:sub>
                            <m:sup>
                              <m:r>
                                <a:rPr lang="en-US" sz="1800" b="0" i="1" spc="145" smtClean="0">
                                  <a:latin typeface="Cambria Math" panose="02040503050406030204" pitchFamily="18" charset="0"/>
                                  <a:cs typeface="Times New Roman"/>
                                </a:rPr>
                                <m:t>2</m:t>
                              </m:r>
                            </m:sup>
                          </m:sSubSup>
                        </m:e>
                      </m:nary>
                    </m:oMath>
                  </m:oMathPara>
                </a14:m>
                <a:endParaRPr lang="en-US" dirty="0"/>
              </a:p>
            </p:txBody>
          </p:sp>
        </mc:Choice>
        <mc:Fallback>
          <p:sp>
            <p:nvSpPr>
              <p:cNvPr id="9" name="TextBox 8">
                <a:extLst>
                  <a:ext uri="{FF2B5EF4-FFF2-40B4-BE49-F238E27FC236}">
                    <a16:creationId xmlns:a16="http://schemas.microsoft.com/office/drawing/2014/main" id="{66F8228C-E88D-27BE-484F-FFE161E9DABC}"/>
                  </a:ext>
                </a:extLst>
              </p:cNvPr>
              <p:cNvSpPr txBox="1">
                <a:spLocks noRot="1" noChangeAspect="1" noMove="1" noResize="1" noEditPoints="1" noAdjustHandles="1" noChangeArrowheads="1" noChangeShapeType="1" noTextEdit="1"/>
              </p:cNvSpPr>
              <p:nvPr/>
            </p:nvSpPr>
            <p:spPr>
              <a:xfrm>
                <a:off x="2286000" y="3448126"/>
                <a:ext cx="4572000" cy="879856"/>
              </a:xfrm>
              <a:prstGeom prst="rect">
                <a:avLst/>
              </a:prstGeom>
              <a:blipFill>
                <a:blip r:embed="rId3"/>
                <a:stretch>
                  <a:fillRect t="-95714" r="-1389" b="-145714"/>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4B06B450-278C-86B3-83FB-DBD34F530D61}"/>
              </a:ext>
            </a:extLst>
          </p:cNvPr>
          <p:cNvSpPr txBox="1"/>
          <p:nvPr/>
        </p:nvSpPr>
        <p:spPr>
          <a:xfrm>
            <a:off x="565757" y="2884936"/>
            <a:ext cx="4572000" cy="461665"/>
          </a:xfrm>
          <a:prstGeom prst="rect">
            <a:avLst/>
          </a:prstGeom>
          <a:noFill/>
        </p:spPr>
        <p:txBody>
          <a:bodyPr wrap="square">
            <a:spAutoFit/>
          </a:bodyPr>
          <a:lstStyle/>
          <a:p>
            <a:pPr marL="299085" indent="-273685">
              <a:lnSpc>
                <a:spcPct val="100000"/>
              </a:lnSpc>
              <a:spcBef>
                <a:spcPts val="1305"/>
              </a:spcBef>
              <a:buClr>
                <a:srgbClr val="FD8537"/>
              </a:buClr>
              <a:buSzPct val="68750"/>
              <a:buFont typeface="Wingdings"/>
              <a:buChar char=""/>
              <a:tabLst>
                <a:tab pos="299085" algn="l"/>
              </a:tabLst>
            </a:pPr>
            <a:r>
              <a:rPr lang="en-US" sz="2400" spc="100" dirty="0">
                <a:latin typeface="Times New Roman"/>
                <a:cs typeface="Times New Roman"/>
              </a:rPr>
              <a:t>L</a:t>
            </a:r>
            <a:r>
              <a:rPr lang="en-US" sz="2400" spc="150" baseline="-20833" dirty="0">
                <a:latin typeface="Times New Roman"/>
                <a:cs typeface="Times New Roman"/>
              </a:rPr>
              <a:t>2</a:t>
            </a:r>
            <a:r>
              <a:rPr lang="en-US" sz="2400" spc="397" baseline="-20833" dirty="0">
                <a:latin typeface="Times New Roman"/>
                <a:cs typeface="Times New Roman"/>
              </a:rPr>
              <a:t> </a:t>
            </a:r>
            <a:r>
              <a:rPr lang="en-US" sz="2400" spc="155" dirty="0">
                <a:latin typeface="Times New Roman"/>
                <a:cs typeface="Times New Roman"/>
              </a:rPr>
              <a:t>regularization</a:t>
            </a:r>
            <a:endParaRPr lang="en-US" sz="2400" dirty="0">
              <a:latin typeface="Times New Roman"/>
              <a:cs typeface="Times New Roman"/>
            </a:endParaRPr>
          </a:p>
        </p:txBody>
      </p:sp>
    </p:spTree>
    <p:extLst>
      <p:ext uri="{BB962C8B-B14F-4D97-AF65-F5344CB8AC3E}">
        <p14:creationId xmlns:p14="http://schemas.microsoft.com/office/powerpoint/2010/main" val="3100600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900" rIns="0" bIns="0" rtlCol="0">
            <a:spAutoFit/>
          </a:bodyPr>
          <a:lstStyle/>
          <a:p>
            <a:pPr marL="12700">
              <a:lnSpc>
                <a:spcPct val="100000"/>
              </a:lnSpc>
              <a:spcBef>
                <a:spcPts val="100"/>
              </a:spcBef>
            </a:pPr>
            <a:r>
              <a:rPr cap="small" spc="95" dirty="0"/>
              <a:t>Regularization</a:t>
            </a:r>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11</a:t>
            </a:r>
            <a:endParaRPr sz="1400">
              <a:latin typeface="Times New Roman"/>
              <a:cs typeface="Times New Roman"/>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3EB38EE-18E0-DB50-90BC-0CC411794CA5}"/>
                  </a:ext>
                </a:extLst>
              </p:cNvPr>
              <p:cNvSpPr txBox="1"/>
              <p:nvPr/>
            </p:nvSpPr>
            <p:spPr>
              <a:xfrm>
                <a:off x="2057400" y="1905000"/>
                <a:ext cx="4572000"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AE" sz="1800" b="0" i="1" spc="145" smtClean="0">
                              <a:latin typeface="Cambria Math" panose="02040503050406030204" pitchFamily="18" charset="0"/>
                              <a:cs typeface="Times New Roman"/>
                            </a:rPr>
                          </m:ctrlPr>
                        </m:sSubPr>
                        <m:e>
                          <m:r>
                            <a:rPr lang="ar-AE" sz="1800" i="1" spc="145">
                              <a:latin typeface="Cambria Math" panose="02040503050406030204" pitchFamily="18" charset="0"/>
                              <a:cs typeface="Times New Roman"/>
                            </a:rPr>
                            <m:t>𝑓</m:t>
                          </m:r>
                        </m:e>
                        <m:sub>
                          <m:r>
                            <a:rPr lang="en-US" sz="1800" b="0" i="1" spc="145" smtClean="0">
                              <a:latin typeface="Cambria Math" panose="02040503050406030204" pitchFamily="18" charset="0"/>
                              <a:cs typeface="Times New Roman"/>
                            </a:rPr>
                            <m:t>𝑀𝑆𝐸</m:t>
                          </m:r>
                        </m:sub>
                      </m:sSub>
                      <m:r>
                        <a:rPr lang="ar-AE" sz="1800" b="0" i="1" spc="145" smtClean="0">
                          <a:latin typeface="Cambria Math" panose="02040503050406030204" pitchFamily="18" charset="0"/>
                          <a:cs typeface="Times New Roman"/>
                        </a:rPr>
                        <m:t>=</m:t>
                      </m:r>
                      <m:f>
                        <m:fPr>
                          <m:ctrlPr>
                            <a:rPr lang="ar-AE" sz="1800" b="0" i="1" spc="145" smtClean="0">
                              <a:latin typeface="Cambria Math" panose="02040503050406030204" pitchFamily="18" charset="0"/>
                              <a:cs typeface="Times New Roman"/>
                            </a:rPr>
                          </m:ctrlPr>
                        </m:fPr>
                        <m:num>
                          <m:r>
                            <a:rPr lang="ar-AE" sz="1800" b="0" i="1" spc="145" smtClean="0">
                              <a:latin typeface="Cambria Math" panose="02040503050406030204" pitchFamily="18" charset="0"/>
                              <a:cs typeface="Times New Roman"/>
                            </a:rPr>
                            <m:t>1</m:t>
                          </m:r>
                        </m:num>
                        <m:den>
                          <m:r>
                            <a:rPr lang="ar-AE" sz="1800" b="0" i="1" spc="145" smtClean="0">
                              <a:latin typeface="Cambria Math" panose="02040503050406030204" pitchFamily="18" charset="0"/>
                              <a:cs typeface="Times New Roman"/>
                            </a:rPr>
                            <m:t>𝑛</m:t>
                          </m:r>
                        </m:den>
                      </m:f>
                      <m:r>
                        <a:rPr lang="ar-AE" sz="1800" b="0" i="1" spc="145" smtClean="0">
                          <a:latin typeface="Cambria Math" panose="02040503050406030204" pitchFamily="18" charset="0"/>
                          <a:cs typeface="Times New Roman"/>
                        </a:rPr>
                        <m:t> </m:t>
                      </m:r>
                      <m:nary>
                        <m:naryPr>
                          <m:chr m:val="∑"/>
                          <m:ctrlPr>
                            <a:rPr lang="ar-AE" sz="1800" b="0" i="1" spc="145" smtClean="0">
                              <a:latin typeface="Cambria Math" panose="02040503050406030204" pitchFamily="18" charset="0"/>
                              <a:cs typeface="Times New Roman"/>
                            </a:rPr>
                          </m:ctrlPr>
                        </m:naryPr>
                        <m:sub>
                          <m:r>
                            <m:rPr>
                              <m:brk m:alnAt="23"/>
                            </m:rPr>
                            <a:rPr lang="ar-AE" sz="1800" b="0" i="1" spc="145" smtClean="0">
                              <a:latin typeface="Cambria Math" panose="02040503050406030204" pitchFamily="18" charset="0"/>
                              <a:cs typeface="Times New Roman"/>
                            </a:rPr>
                            <m:t>𝑖</m:t>
                          </m:r>
                          <m:r>
                            <a:rPr lang="ar-AE" sz="1800" b="0" i="1" spc="145" smtClean="0">
                              <a:latin typeface="Cambria Math" panose="02040503050406030204" pitchFamily="18" charset="0"/>
                              <a:cs typeface="Times New Roman"/>
                            </a:rPr>
                            <m:t>=1</m:t>
                          </m:r>
                        </m:sub>
                        <m:sup>
                          <m:r>
                            <a:rPr lang="ar-AE" sz="1800" b="0" i="1" spc="145" smtClean="0">
                              <a:latin typeface="Cambria Math" panose="02040503050406030204" pitchFamily="18" charset="0"/>
                              <a:cs typeface="Times New Roman"/>
                            </a:rPr>
                            <m:t>𝑛</m:t>
                          </m:r>
                        </m:sup>
                        <m:e>
                          <m:sSup>
                            <m:sSupPr>
                              <m:ctrlPr>
                                <a:rPr lang="ar-AE" sz="1800" b="0" i="1" spc="145" smtClean="0">
                                  <a:latin typeface="Cambria Math" panose="02040503050406030204" pitchFamily="18" charset="0"/>
                                  <a:cs typeface="Times New Roman"/>
                                </a:rPr>
                              </m:ctrlPr>
                            </m:sSupPr>
                            <m:e>
                              <m:r>
                                <a:rPr lang="en-US" i="1" spc="145">
                                  <a:latin typeface="Cambria Math" panose="02040503050406030204" pitchFamily="18" charset="0"/>
                                  <a:cs typeface="Times New Roman"/>
                                </a:rPr>
                                <m:t>(</m:t>
                              </m:r>
                              <m:sSub>
                                <m:sSubPr>
                                  <m:ctrlPr>
                                    <a:rPr lang="en-US" i="1" spc="145" smtClean="0">
                                      <a:latin typeface="Cambria Math" panose="02040503050406030204" pitchFamily="18" charset="0"/>
                                      <a:cs typeface="Times New Roman"/>
                                    </a:rPr>
                                  </m:ctrlPr>
                                </m:sSubPr>
                                <m:e>
                                  <m:r>
                                    <a:rPr lang="en-US" b="0" i="1" spc="145" smtClean="0">
                                      <a:latin typeface="Cambria Math" panose="02040503050406030204" pitchFamily="18" charset="0"/>
                                      <a:cs typeface="Times New Roman"/>
                                    </a:rPr>
                                    <m:t>𝑔</m:t>
                                  </m:r>
                                  <m:d>
                                    <m:dPr>
                                      <m:ctrlPr>
                                        <a:rPr lang="en-US" b="0" i="1" spc="145" smtClean="0">
                                          <a:latin typeface="Cambria Math" panose="02040503050406030204" pitchFamily="18" charset="0"/>
                                          <a:cs typeface="Times New Roman"/>
                                        </a:rPr>
                                      </m:ctrlPr>
                                    </m:dPr>
                                    <m:e>
                                      <m:sSub>
                                        <m:sSubPr>
                                          <m:ctrlPr>
                                            <a:rPr lang="en-US" b="0" i="1" spc="145" smtClean="0">
                                              <a:latin typeface="Cambria Math" panose="02040503050406030204" pitchFamily="18" charset="0"/>
                                              <a:cs typeface="Times New Roman"/>
                                            </a:rPr>
                                          </m:ctrlPr>
                                        </m:sSubPr>
                                        <m:e>
                                          <m:r>
                                            <a:rPr lang="en-US" i="1" spc="145">
                                              <a:latin typeface="Cambria Math" panose="02040503050406030204" pitchFamily="18" charset="0"/>
                                              <a:cs typeface="Times New Roman"/>
                                            </a:rPr>
                                            <m:t>𝑥</m:t>
                                          </m:r>
                                        </m:e>
                                        <m:sub>
                                          <m:r>
                                            <a:rPr lang="en-US" b="0" i="1" spc="145" smtClean="0">
                                              <a:latin typeface="Cambria Math" panose="02040503050406030204" pitchFamily="18" charset="0"/>
                                              <a:cs typeface="Times New Roman"/>
                                            </a:rPr>
                                            <m:t>𝑖</m:t>
                                          </m:r>
                                        </m:sub>
                                      </m:sSub>
                                      <m:r>
                                        <a:rPr lang="en-US" b="0" i="1" spc="145" smtClean="0">
                                          <a:latin typeface="Cambria Math" panose="02040503050406030204" pitchFamily="18" charset="0"/>
                                          <a:cs typeface="Times New Roman"/>
                                        </a:rPr>
                                        <m:t>;</m:t>
                                      </m:r>
                                      <m:r>
                                        <a:rPr lang="en-US" b="0" i="1" spc="145" smtClean="0">
                                          <a:latin typeface="Cambria Math" panose="02040503050406030204" pitchFamily="18" charset="0"/>
                                          <a:cs typeface="Times New Roman"/>
                                        </a:rPr>
                                        <m:t>𝑤</m:t>
                                      </m:r>
                                    </m:e>
                                  </m:d>
                                  <m:r>
                                    <a:rPr lang="en-US" b="0" i="1" spc="145" smtClean="0">
                                      <a:latin typeface="Cambria Math" panose="02040503050406030204" pitchFamily="18" charset="0"/>
                                      <a:cs typeface="Times New Roman"/>
                                    </a:rPr>
                                    <m:t>−</m:t>
                                  </m:r>
                                  <m:r>
                                    <a:rPr lang="en-US" i="1">
                                      <a:latin typeface="Cambria Math" panose="02040503050406030204" pitchFamily="18" charset="0"/>
                                    </a:rPr>
                                    <m:t>𝑦</m:t>
                                  </m:r>
                                </m:e>
                                <m:sub>
                                  <m:r>
                                    <a:rPr lang="en-US" b="0" i="1" spc="145" smtClean="0">
                                      <a:latin typeface="Cambria Math" panose="02040503050406030204" pitchFamily="18" charset="0"/>
                                      <a:cs typeface="Times New Roman"/>
                                    </a:rPr>
                                    <m:t>𝑖</m:t>
                                  </m:r>
                                </m:sub>
                              </m:sSub>
                              <m:r>
                                <a:rPr lang="en-US" i="1" spc="145">
                                  <a:latin typeface="Cambria Math" panose="02040503050406030204" pitchFamily="18" charset="0"/>
                                  <a:cs typeface="Times New Roman"/>
                                </a:rPr>
                                <m:t>)</m:t>
                              </m:r>
                            </m:e>
                            <m:sup>
                              <m:r>
                                <a:rPr lang="en-US" sz="1800" b="0" i="1" spc="145" smtClean="0">
                                  <a:latin typeface="Cambria Math" panose="02040503050406030204" pitchFamily="18" charset="0"/>
                                  <a:cs typeface="Times New Roman"/>
                                </a:rPr>
                                <m:t>2</m:t>
                              </m:r>
                            </m:sup>
                          </m:sSup>
                        </m:e>
                      </m:nary>
                    </m:oMath>
                  </m:oMathPara>
                </a14:m>
                <a:endParaRPr lang="en-US" dirty="0"/>
              </a:p>
            </p:txBody>
          </p:sp>
        </mc:Choice>
        <mc:Fallback>
          <p:sp>
            <p:nvSpPr>
              <p:cNvPr id="8" name="TextBox 7">
                <a:extLst>
                  <a:ext uri="{FF2B5EF4-FFF2-40B4-BE49-F238E27FC236}">
                    <a16:creationId xmlns:a16="http://schemas.microsoft.com/office/drawing/2014/main" id="{A3EB38EE-18E0-DB50-90BC-0CC411794CA5}"/>
                  </a:ext>
                </a:extLst>
              </p:cNvPr>
              <p:cNvSpPr txBox="1">
                <a:spLocks noRot="1" noChangeAspect="1" noMove="1" noResize="1" noEditPoints="1" noAdjustHandles="1" noChangeArrowheads="1" noChangeShapeType="1" noTextEdit="1"/>
              </p:cNvSpPr>
              <p:nvPr/>
            </p:nvSpPr>
            <p:spPr>
              <a:xfrm>
                <a:off x="2057400" y="1905000"/>
                <a:ext cx="4572000" cy="848566"/>
              </a:xfrm>
              <a:prstGeom prst="rect">
                <a:avLst/>
              </a:prstGeom>
              <a:blipFill>
                <a:blip r:embed="rId2"/>
                <a:stretch>
                  <a:fillRect t="-101493" b="-1552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6F8228C-E88D-27BE-484F-FFE161E9DABC}"/>
                  </a:ext>
                </a:extLst>
              </p:cNvPr>
              <p:cNvSpPr txBox="1"/>
              <p:nvPr/>
            </p:nvSpPr>
            <p:spPr>
              <a:xfrm>
                <a:off x="2286000" y="3448126"/>
                <a:ext cx="4572000" cy="8798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AE" sz="1800" b="0" i="1" spc="145" smtClean="0">
                              <a:latin typeface="Cambria Math" panose="02040503050406030204" pitchFamily="18" charset="0"/>
                              <a:cs typeface="Times New Roman"/>
                            </a:rPr>
                          </m:ctrlPr>
                        </m:sSubPr>
                        <m:e>
                          <m:r>
                            <a:rPr lang="ar-AE" sz="1800" i="1" spc="145">
                              <a:latin typeface="Cambria Math" panose="02040503050406030204" pitchFamily="18" charset="0"/>
                              <a:cs typeface="Times New Roman"/>
                            </a:rPr>
                            <m:t>𝑓</m:t>
                          </m:r>
                        </m:e>
                        <m:sub>
                          <m:r>
                            <a:rPr lang="en-US" sz="1800" b="0" i="1" spc="145" smtClean="0">
                              <a:latin typeface="Cambria Math" panose="02040503050406030204" pitchFamily="18" charset="0"/>
                              <a:cs typeface="Times New Roman"/>
                            </a:rPr>
                            <m:t>𝑀𝑆𝐸</m:t>
                          </m:r>
                        </m:sub>
                      </m:sSub>
                      <m:r>
                        <a:rPr lang="ar-AE" sz="1800" b="0" i="1" spc="145" smtClean="0">
                          <a:latin typeface="Cambria Math" panose="02040503050406030204" pitchFamily="18" charset="0"/>
                          <a:cs typeface="Times New Roman"/>
                        </a:rPr>
                        <m:t>=</m:t>
                      </m:r>
                      <m:f>
                        <m:fPr>
                          <m:ctrlPr>
                            <a:rPr lang="ar-AE" sz="1800" b="0" i="1" spc="145" smtClean="0">
                              <a:latin typeface="Cambria Math" panose="02040503050406030204" pitchFamily="18" charset="0"/>
                              <a:cs typeface="Times New Roman"/>
                            </a:rPr>
                          </m:ctrlPr>
                        </m:fPr>
                        <m:num>
                          <m:r>
                            <a:rPr lang="ar-AE" sz="1800" b="0" i="1" spc="145" smtClean="0">
                              <a:latin typeface="Cambria Math" panose="02040503050406030204" pitchFamily="18" charset="0"/>
                              <a:cs typeface="Times New Roman"/>
                            </a:rPr>
                            <m:t>1</m:t>
                          </m:r>
                        </m:num>
                        <m:den>
                          <m:r>
                            <a:rPr lang="ar-AE" sz="1800" b="0" i="1" spc="145" smtClean="0">
                              <a:latin typeface="Cambria Math" panose="02040503050406030204" pitchFamily="18" charset="0"/>
                              <a:cs typeface="Times New Roman"/>
                            </a:rPr>
                            <m:t>𝑛</m:t>
                          </m:r>
                        </m:den>
                      </m:f>
                      <m:r>
                        <a:rPr lang="ar-AE" sz="1800" b="0" i="1" spc="145" smtClean="0">
                          <a:latin typeface="Cambria Math" panose="02040503050406030204" pitchFamily="18" charset="0"/>
                          <a:cs typeface="Times New Roman"/>
                        </a:rPr>
                        <m:t> </m:t>
                      </m:r>
                      <m:nary>
                        <m:naryPr>
                          <m:chr m:val="∑"/>
                          <m:ctrlPr>
                            <a:rPr lang="ar-AE" sz="1800" b="0" i="1" spc="145" smtClean="0">
                              <a:latin typeface="Cambria Math" panose="02040503050406030204" pitchFamily="18" charset="0"/>
                              <a:cs typeface="Times New Roman"/>
                            </a:rPr>
                          </m:ctrlPr>
                        </m:naryPr>
                        <m:sub>
                          <m:r>
                            <m:rPr>
                              <m:brk m:alnAt="23"/>
                            </m:rPr>
                            <a:rPr lang="ar-AE" sz="1800" b="0" i="1" spc="145" smtClean="0">
                              <a:latin typeface="Cambria Math" panose="02040503050406030204" pitchFamily="18" charset="0"/>
                              <a:cs typeface="Times New Roman"/>
                            </a:rPr>
                            <m:t>𝑖</m:t>
                          </m:r>
                          <m:r>
                            <a:rPr lang="ar-AE" sz="1800" b="0" i="1" spc="145" smtClean="0">
                              <a:latin typeface="Cambria Math" panose="02040503050406030204" pitchFamily="18" charset="0"/>
                              <a:cs typeface="Times New Roman"/>
                            </a:rPr>
                            <m:t>=1</m:t>
                          </m:r>
                        </m:sub>
                        <m:sup>
                          <m:r>
                            <a:rPr lang="ar-AE" sz="1800" b="0" i="1" spc="145" smtClean="0">
                              <a:latin typeface="Cambria Math" panose="02040503050406030204" pitchFamily="18" charset="0"/>
                              <a:cs typeface="Times New Roman"/>
                            </a:rPr>
                            <m:t>𝑛</m:t>
                          </m:r>
                        </m:sup>
                        <m:e>
                          <m:sSup>
                            <m:sSupPr>
                              <m:ctrlPr>
                                <a:rPr lang="ar-AE" sz="1800" b="0" i="1" spc="145" smtClean="0">
                                  <a:latin typeface="Cambria Math" panose="02040503050406030204" pitchFamily="18" charset="0"/>
                                  <a:cs typeface="Times New Roman"/>
                                </a:rPr>
                              </m:ctrlPr>
                            </m:sSupPr>
                            <m:e>
                              <m:r>
                                <a:rPr lang="en-US" i="1" spc="145">
                                  <a:latin typeface="Cambria Math" panose="02040503050406030204" pitchFamily="18" charset="0"/>
                                  <a:cs typeface="Times New Roman"/>
                                </a:rPr>
                                <m:t>(</m:t>
                              </m:r>
                              <m:sSub>
                                <m:sSubPr>
                                  <m:ctrlPr>
                                    <a:rPr lang="en-US" i="1" spc="145" smtClean="0">
                                      <a:latin typeface="Cambria Math" panose="02040503050406030204" pitchFamily="18" charset="0"/>
                                      <a:cs typeface="Times New Roman"/>
                                    </a:rPr>
                                  </m:ctrlPr>
                                </m:sSubPr>
                                <m:e>
                                  <m:r>
                                    <a:rPr lang="en-US" b="0" i="1" spc="145" smtClean="0">
                                      <a:latin typeface="Cambria Math" panose="02040503050406030204" pitchFamily="18" charset="0"/>
                                      <a:cs typeface="Times New Roman"/>
                                    </a:rPr>
                                    <m:t>𝑔</m:t>
                                  </m:r>
                                  <m:d>
                                    <m:dPr>
                                      <m:ctrlPr>
                                        <a:rPr lang="en-US" b="0" i="1" spc="145" smtClean="0">
                                          <a:latin typeface="Cambria Math" panose="02040503050406030204" pitchFamily="18" charset="0"/>
                                          <a:cs typeface="Times New Roman"/>
                                        </a:rPr>
                                      </m:ctrlPr>
                                    </m:dPr>
                                    <m:e>
                                      <m:sSub>
                                        <m:sSubPr>
                                          <m:ctrlPr>
                                            <a:rPr lang="en-US" b="0" i="1" spc="145" smtClean="0">
                                              <a:latin typeface="Cambria Math" panose="02040503050406030204" pitchFamily="18" charset="0"/>
                                              <a:cs typeface="Times New Roman"/>
                                            </a:rPr>
                                          </m:ctrlPr>
                                        </m:sSubPr>
                                        <m:e>
                                          <m:r>
                                            <a:rPr lang="en-US" i="1" spc="145">
                                              <a:latin typeface="Cambria Math" panose="02040503050406030204" pitchFamily="18" charset="0"/>
                                              <a:cs typeface="Times New Roman"/>
                                            </a:rPr>
                                            <m:t>𝑥</m:t>
                                          </m:r>
                                        </m:e>
                                        <m:sub>
                                          <m:r>
                                            <a:rPr lang="en-US" b="0" i="1" spc="145" smtClean="0">
                                              <a:latin typeface="Cambria Math" panose="02040503050406030204" pitchFamily="18" charset="0"/>
                                              <a:cs typeface="Times New Roman"/>
                                            </a:rPr>
                                            <m:t>𝑖</m:t>
                                          </m:r>
                                        </m:sub>
                                      </m:sSub>
                                      <m:r>
                                        <a:rPr lang="en-US" b="0" i="1" spc="145" smtClean="0">
                                          <a:latin typeface="Cambria Math" panose="02040503050406030204" pitchFamily="18" charset="0"/>
                                          <a:cs typeface="Times New Roman"/>
                                        </a:rPr>
                                        <m:t>;</m:t>
                                      </m:r>
                                      <m:r>
                                        <a:rPr lang="en-US" b="0" i="1" spc="145" smtClean="0">
                                          <a:latin typeface="Cambria Math" panose="02040503050406030204" pitchFamily="18" charset="0"/>
                                          <a:cs typeface="Times New Roman"/>
                                        </a:rPr>
                                        <m:t>𝑤</m:t>
                                      </m:r>
                                    </m:e>
                                  </m:d>
                                  <m:r>
                                    <a:rPr lang="en-US" b="0" i="1" spc="145" smtClean="0">
                                      <a:latin typeface="Cambria Math" panose="02040503050406030204" pitchFamily="18" charset="0"/>
                                      <a:cs typeface="Times New Roman"/>
                                    </a:rPr>
                                    <m:t>−</m:t>
                                  </m:r>
                                  <m:r>
                                    <a:rPr lang="en-US" i="1">
                                      <a:latin typeface="Cambria Math" panose="02040503050406030204" pitchFamily="18" charset="0"/>
                                    </a:rPr>
                                    <m:t>𝑦</m:t>
                                  </m:r>
                                </m:e>
                                <m:sub>
                                  <m:r>
                                    <a:rPr lang="en-US" b="0" i="1" spc="145" smtClean="0">
                                      <a:latin typeface="Cambria Math" panose="02040503050406030204" pitchFamily="18" charset="0"/>
                                      <a:cs typeface="Times New Roman"/>
                                    </a:rPr>
                                    <m:t>𝑖</m:t>
                                  </m:r>
                                </m:sub>
                              </m:sSub>
                              <m:r>
                                <a:rPr lang="en-US" i="1" spc="145">
                                  <a:latin typeface="Cambria Math" panose="02040503050406030204" pitchFamily="18" charset="0"/>
                                  <a:cs typeface="Times New Roman"/>
                                </a:rPr>
                                <m:t>)</m:t>
                              </m:r>
                            </m:e>
                            <m:sup>
                              <m:r>
                                <a:rPr lang="en-US" sz="1800" b="0" i="1" spc="145" smtClean="0">
                                  <a:latin typeface="Cambria Math" panose="02040503050406030204" pitchFamily="18" charset="0"/>
                                  <a:cs typeface="Times New Roman"/>
                                </a:rPr>
                                <m:t>2</m:t>
                              </m:r>
                            </m:sup>
                          </m:sSup>
                        </m:e>
                      </m:nary>
                      <m:r>
                        <a:rPr lang="en-US" sz="1800" b="0" i="1" spc="145" smtClean="0">
                          <a:latin typeface="Cambria Math" panose="02040503050406030204" pitchFamily="18" charset="0"/>
                          <a:cs typeface="Times New Roman"/>
                        </a:rPr>
                        <m:t>+</m:t>
                      </m:r>
                      <m:r>
                        <a:rPr lang="en-US" i="1" spc="145">
                          <a:latin typeface="Cambria Math" panose="02040503050406030204" pitchFamily="18" charset="0"/>
                          <a:ea typeface="Cambria Math" panose="02040503050406030204" pitchFamily="18" charset="0"/>
                          <a:cs typeface="Times New Roman"/>
                        </a:rPr>
                        <m:t>𝜆</m:t>
                      </m:r>
                      <m:nary>
                        <m:naryPr>
                          <m:chr m:val="∑"/>
                          <m:ctrlPr>
                            <a:rPr lang="en-US" sz="1800" b="0" i="1" spc="145" smtClean="0">
                              <a:latin typeface="Cambria Math" panose="02040503050406030204" pitchFamily="18" charset="0"/>
                              <a:cs typeface="Times New Roman"/>
                            </a:rPr>
                          </m:ctrlPr>
                        </m:naryPr>
                        <m:sub>
                          <m:r>
                            <m:rPr>
                              <m:brk m:alnAt="23"/>
                            </m:rPr>
                            <a:rPr lang="en-US" sz="1800" b="0" i="1" spc="145" smtClean="0">
                              <a:latin typeface="Cambria Math" panose="02040503050406030204" pitchFamily="18" charset="0"/>
                              <a:cs typeface="Times New Roman"/>
                            </a:rPr>
                            <m:t>𝑗</m:t>
                          </m:r>
                          <m:r>
                            <a:rPr lang="en-US" sz="1800" b="0" i="1" spc="145" smtClean="0">
                              <a:latin typeface="Cambria Math" panose="02040503050406030204" pitchFamily="18" charset="0"/>
                              <a:cs typeface="Times New Roman"/>
                            </a:rPr>
                            <m:t>=1</m:t>
                          </m:r>
                        </m:sub>
                        <m:sup>
                          <m:r>
                            <a:rPr lang="en-US" sz="1800" b="0" i="1" spc="145" smtClean="0">
                              <a:latin typeface="Cambria Math" panose="02040503050406030204" pitchFamily="18" charset="0"/>
                              <a:cs typeface="Times New Roman"/>
                            </a:rPr>
                            <m:t>𝑚</m:t>
                          </m:r>
                        </m:sup>
                        <m:e>
                          <m:sSubSup>
                            <m:sSubSupPr>
                              <m:ctrlPr>
                                <a:rPr lang="en-US" sz="1800" b="0" i="1" spc="145" smtClean="0">
                                  <a:latin typeface="Cambria Math" panose="02040503050406030204" pitchFamily="18" charset="0"/>
                                  <a:cs typeface="Times New Roman"/>
                                </a:rPr>
                              </m:ctrlPr>
                            </m:sSubSupPr>
                            <m:e>
                              <m:r>
                                <a:rPr lang="en-US" i="1" spc="145">
                                  <a:latin typeface="Cambria Math" panose="02040503050406030204" pitchFamily="18" charset="0"/>
                                  <a:cs typeface="Times New Roman"/>
                                </a:rPr>
                                <m:t>𝑤</m:t>
                              </m:r>
                            </m:e>
                            <m:sub>
                              <m:r>
                                <a:rPr lang="en-US" sz="1800" b="0" i="1" spc="145" smtClean="0">
                                  <a:latin typeface="Cambria Math" panose="02040503050406030204" pitchFamily="18" charset="0"/>
                                  <a:cs typeface="Times New Roman"/>
                                </a:rPr>
                                <m:t>𝑗</m:t>
                              </m:r>
                            </m:sub>
                            <m:sup>
                              <m:r>
                                <a:rPr lang="en-US" sz="1800" b="0" i="1" spc="145" smtClean="0">
                                  <a:latin typeface="Cambria Math" panose="02040503050406030204" pitchFamily="18" charset="0"/>
                                  <a:cs typeface="Times New Roman"/>
                                </a:rPr>
                                <m:t>2</m:t>
                              </m:r>
                            </m:sup>
                          </m:sSubSup>
                        </m:e>
                      </m:nary>
                    </m:oMath>
                  </m:oMathPara>
                </a14:m>
                <a:endParaRPr lang="en-US" dirty="0"/>
              </a:p>
            </p:txBody>
          </p:sp>
        </mc:Choice>
        <mc:Fallback>
          <p:sp>
            <p:nvSpPr>
              <p:cNvPr id="9" name="TextBox 8">
                <a:extLst>
                  <a:ext uri="{FF2B5EF4-FFF2-40B4-BE49-F238E27FC236}">
                    <a16:creationId xmlns:a16="http://schemas.microsoft.com/office/drawing/2014/main" id="{66F8228C-E88D-27BE-484F-FFE161E9DABC}"/>
                  </a:ext>
                </a:extLst>
              </p:cNvPr>
              <p:cNvSpPr txBox="1">
                <a:spLocks noRot="1" noChangeAspect="1" noMove="1" noResize="1" noEditPoints="1" noAdjustHandles="1" noChangeArrowheads="1" noChangeShapeType="1" noTextEdit="1"/>
              </p:cNvSpPr>
              <p:nvPr/>
            </p:nvSpPr>
            <p:spPr>
              <a:xfrm>
                <a:off x="2286000" y="3448126"/>
                <a:ext cx="4572000" cy="879856"/>
              </a:xfrm>
              <a:prstGeom prst="rect">
                <a:avLst/>
              </a:prstGeom>
              <a:blipFill>
                <a:blip r:embed="rId3"/>
                <a:stretch>
                  <a:fillRect t="-95714" r="-1389" b="-145714"/>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4B06B450-278C-86B3-83FB-DBD34F530D61}"/>
              </a:ext>
            </a:extLst>
          </p:cNvPr>
          <p:cNvSpPr txBox="1"/>
          <p:nvPr/>
        </p:nvSpPr>
        <p:spPr>
          <a:xfrm>
            <a:off x="565757" y="2884936"/>
            <a:ext cx="4572000" cy="461665"/>
          </a:xfrm>
          <a:prstGeom prst="rect">
            <a:avLst/>
          </a:prstGeom>
          <a:noFill/>
        </p:spPr>
        <p:txBody>
          <a:bodyPr wrap="square">
            <a:spAutoFit/>
          </a:bodyPr>
          <a:lstStyle/>
          <a:p>
            <a:pPr marL="299085" indent="-273685">
              <a:lnSpc>
                <a:spcPct val="100000"/>
              </a:lnSpc>
              <a:spcBef>
                <a:spcPts val="1305"/>
              </a:spcBef>
              <a:buClr>
                <a:srgbClr val="FD8537"/>
              </a:buClr>
              <a:buSzPct val="68750"/>
              <a:buFont typeface="Wingdings"/>
              <a:buChar char=""/>
              <a:tabLst>
                <a:tab pos="299085" algn="l"/>
              </a:tabLst>
            </a:pPr>
            <a:r>
              <a:rPr lang="en-US" sz="2400" spc="100" dirty="0">
                <a:latin typeface="Times New Roman"/>
                <a:cs typeface="Times New Roman"/>
              </a:rPr>
              <a:t>L</a:t>
            </a:r>
            <a:r>
              <a:rPr lang="en-US" sz="2400" spc="150" baseline="-20833" dirty="0">
                <a:latin typeface="Times New Roman"/>
                <a:cs typeface="Times New Roman"/>
              </a:rPr>
              <a:t>2</a:t>
            </a:r>
            <a:r>
              <a:rPr lang="en-US" sz="2400" spc="397" baseline="-20833" dirty="0">
                <a:latin typeface="Times New Roman"/>
                <a:cs typeface="Times New Roman"/>
              </a:rPr>
              <a:t> </a:t>
            </a:r>
            <a:r>
              <a:rPr lang="en-US" sz="2400" spc="155" dirty="0">
                <a:latin typeface="Times New Roman"/>
                <a:cs typeface="Times New Roman"/>
              </a:rPr>
              <a:t>regularization</a:t>
            </a:r>
            <a:endParaRPr lang="en-US" sz="2400" dirty="0">
              <a:latin typeface="Times New Roman"/>
              <a:cs typeface="Times New Roman"/>
            </a:endParaRPr>
          </a:p>
        </p:txBody>
      </p:sp>
      <p:sp>
        <p:nvSpPr>
          <p:cNvPr id="3" name="TextBox 2">
            <a:extLst>
              <a:ext uri="{FF2B5EF4-FFF2-40B4-BE49-F238E27FC236}">
                <a16:creationId xmlns:a16="http://schemas.microsoft.com/office/drawing/2014/main" id="{821C250E-4B5E-C78B-7827-CE6B35FF8BD2}"/>
              </a:ext>
            </a:extLst>
          </p:cNvPr>
          <p:cNvSpPr txBox="1"/>
          <p:nvPr/>
        </p:nvSpPr>
        <p:spPr>
          <a:xfrm>
            <a:off x="565757" y="4505490"/>
            <a:ext cx="4572000" cy="461665"/>
          </a:xfrm>
          <a:prstGeom prst="rect">
            <a:avLst/>
          </a:prstGeom>
          <a:noFill/>
        </p:spPr>
        <p:txBody>
          <a:bodyPr wrap="square">
            <a:spAutoFit/>
          </a:bodyPr>
          <a:lstStyle/>
          <a:p>
            <a:pPr marL="299085" indent="-273685">
              <a:lnSpc>
                <a:spcPct val="100000"/>
              </a:lnSpc>
              <a:spcBef>
                <a:spcPts val="1305"/>
              </a:spcBef>
              <a:buClr>
                <a:srgbClr val="FD8537"/>
              </a:buClr>
              <a:buSzPct val="68750"/>
              <a:buFont typeface="Wingdings"/>
              <a:buChar char=""/>
              <a:tabLst>
                <a:tab pos="299085" algn="l"/>
              </a:tabLst>
            </a:pPr>
            <a:r>
              <a:rPr lang="en-US" sz="2400" spc="100" dirty="0">
                <a:latin typeface="Times New Roman"/>
                <a:cs typeface="Times New Roman"/>
              </a:rPr>
              <a:t>L</a:t>
            </a:r>
            <a:r>
              <a:rPr lang="en-US" sz="2400" spc="150" baseline="-20833" dirty="0">
                <a:latin typeface="Times New Roman"/>
                <a:cs typeface="Times New Roman"/>
              </a:rPr>
              <a:t>1</a:t>
            </a:r>
            <a:r>
              <a:rPr lang="en-US" sz="2400" spc="397" baseline="-20833" dirty="0">
                <a:latin typeface="Times New Roman"/>
                <a:cs typeface="Times New Roman"/>
              </a:rPr>
              <a:t> </a:t>
            </a:r>
            <a:r>
              <a:rPr lang="en-US" sz="2400" spc="155" dirty="0">
                <a:latin typeface="Times New Roman"/>
                <a:cs typeface="Times New Roman"/>
              </a:rPr>
              <a:t>regularization</a:t>
            </a:r>
            <a:endParaRPr lang="en-US" sz="2400" dirty="0">
              <a:latin typeface="Times New Roman"/>
              <a:cs typeface="Times New Roman"/>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17F903D-58A1-5D10-A6B0-CDD761FA141F}"/>
                  </a:ext>
                </a:extLst>
              </p:cNvPr>
              <p:cNvSpPr txBox="1"/>
              <p:nvPr/>
            </p:nvSpPr>
            <p:spPr>
              <a:xfrm>
                <a:off x="2256183" y="5181297"/>
                <a:ext cx="4953000" cy="8798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AE" sz="1800" b="0" i="1" spc="145" smtClean="0">
                              <a:latin typeface="Cambria Math" panose="02040503050406030204" pitchFamily="18" charset="0"/>
                              <a:cs typeface="Times New Roman"/>
                            </a:rPr>
                          </m:ctrlPr>
                        </m:sSubPr>
                        <m:e>
                          <m:r>
                            <a:rPr lang="ar-AE" sz="1800" i="1" spc="145">
                              <a:latin typeface="Cambria Math" panose="02040503050406030204" pitchFamily="18" charset="0"/>
                              <a:cs typeface="Times New Roman"/>
                            </a:rPr>
                            <m:t>𝑓</m:t>
                          </m:r>
                        </m:e>
                        <m:sub>
                          <m:r>
                            <a:rPr lang="en-US" sz="1800" b="0" i="1" spc="145" smtClean="0">
                              <a:latin typeface="Cambria Math" panose="02040503050406030204" pitchFamily="18" charset="0"/>
                              <a:cs typeface="Times New Roman"/>
                            </a:rPr>
                            <m:t>𝑀𝑆𝐸</m:t>
                          </m:r>
                        </m:sub>
                      </m:sSub>
                      <m:r>
                        <a:rPr lang="ar-AE" sz="1800" b="0" i="1" spc="145" smtClean="0">
                          <a:latin typeface="Cambria Math" panose="02040503050406030204" pitchFamily="18" charset="0"/>
                          <a:cs typeface="Times New Roman"/>
                        </a:rPr>
                        <m:t>=</m:t>
                      </m:r>
                      <m:f>
                        <m:fPr>
                          <m:ctrlPr>
                            <a:rPr lang="ar-AE" sz="1800" b="0" i="1" spc="145" smtClean="0">
                              <a:latin typeface="Cambria Math" panose="02040503050406030204" pitchFamily="18" charset="0"/>
                              <a:cs typeface="Times New Roman"/>
                            </a:rPr>
                          </m:ctrlPr>
                        </m:fPr>
                        <m:num>
                          <m:r>
                            <a:rPr lang="ar-AE" sz="1800" b="0" i="1" spc="145" smtClean="0">
                              <a:latin typeface="Cambria Math" panose="02040503050406030204" pitchFamily="18" charset="0"/>
                              <a:cs typeface="Times New Roman"/>
                            </a:rPr>
                            <m:t>1</m:t>
                          </m:r>
                        </m:num>
                        <m:den>
                          <m:r>
                            <a:rPr lang="ar-AE" sz="1800" b="0" i="1" spc="145" smtClean="0">
                              <a:latin typeface="Cambria Math" panose="02040503050406030204" pitchFamily="18" charset="0"/>
                              <a:cs typeface="Times New Roman"/>
                            </a:rPr>
                            <m:t>𝑛</m:t>
                          </m:r>
                        </m:den>
                      </m:f>
                      <m:r>
                        <a:rPr lang="ar-AE" sz="1800" b="0" i="1" spc="145" smtClean="0">
                          <a:latin typeface="Cambria Math" panose="02040503050406030204" pitchFamily="18" charset="0"/>
                          <a:cs typeface="Times New Roman"/>
                        </a:rPr>
                        <m:t> </m:t>
                      </m:r>
                      <m:nary>
                        <m:naryPr>
                          <m:chr m:val="∑"/>
                          <m:ctrlPr>
                            <a:rPr lang="ar-AE" sz="1800" b="0" i="1" spc="145" smtClean="0">
                              <a:latin typeface="Cambria Math" panose="02040503050406030204" pitchFamily="18" charset="0"/>
                              <a:cs typeface="Times New Roman"/>
                            </a:rPr>
                          </m:ctrlPr>
                        </m:naryPr>
                        <m:sub>
                          <m:r>
                            <m:rPr>
                              <m:brk m:alnAt="23"/>
                            </m:rPr>
                            <a:rPr lang="ar-AE" sz="1800" b="0" i="1" spc="145" smtClean="0">
                              <a:latin typeface="Cambria Math" panose="02040503050406030204" pitchFamily="18" charset="0"/>
                              <a:cs typeface="Times New Roman"/>
                            </a:rPr>
                            <m:t>𝑖</m:t>
                          </m:r>
                          <m:r>
                            <a:rPr lang="ar-AE" sz="1800" b="0" i="1" spc="145" smtClean="0">
                              <a:latin typeface="Cambria Math" panose="02040503050406030204" pitchFamily="18" charset="0"/>
                              <a:cs typeface="Times New Roman"/>
                            </a:rPr>
                            <m:t>=1</m:t>
                          </m:r>
                        </m:sub>
                        <m:sup>
                          <m:r>
                            <a:rPr lang="ar-AE" sz="1800" b="0" i="1" spc="145" smtClean="0">
                              <a:latin typeface="Cambria Math" panose="02040503050406030204" pitchFamily="18" charset="0"/>
                              <a:cs typeface="Times New Roman"/>
                            </a:rPr>
                            <m:t>𝑛</m:t>
                          </m:r>
                        </m:sup>
                        <m:e>
                          <m:sSup>
                            <m:sSupPr>
                              <m:ctrlPr>
                                <a:rPr lang="ar-AE" sz="1800" b="0" i="1" spc="145" smtClean="0">
                                  <a:latin typeface="Cambria Math" panose="02040503050406030204" pitchFamily="18" charset="0"/>
                                  <a:cs typeface="Times New Roman"/>
                                </a:rPr>
                              </m:ctrlPr>
                            </m:sSupPr>
                            <m:e>
                              <m:r>
                                <a:rPr lang="en-US" i="1" spc="145">
                                  <a:latin typeface="Cambria Math" panose="02040503050406030204" pitchFamily="18" charset="0"/>
                                  <a:cs typeface="Times New Roman"/>
                                </a:rPr>
                                <m:t>(</m:t>
                              </m:r>
                              <m:sSub>
                                <m:sSubPr>
                                  <m:ctrlPr>
                                    <a:rPr lang="en-US" i="1" spc="145" smtClean="0">
                                      <a:latin typeface="Cambria Math" panose="02040503050406030204" pitchFamily="18" charset="0"/>
                                      <a:cs typeface="Times New Roman"/>
                                    </a:rPr>
                                  </m:ctrlPr>
                                </m:sSubPr>
                                <m:e>
                                  <m:r>
                                    <a:rPr lang="en-US" b="0" i="1" spc="145" smtClean="0">
                                      <a:latin typeface="Cambria Math" panose="02040503050406030204" pitchFamily="18" charset="0"/>
                                      <a:cs typeface="Times New Roman"/>
                                    </a:rPr>
                                    <m:t>𝑔</m:t>
                                  </m:r>
                                  <m:d>
                                    <m:dPr>
                                      <m:ctrlPr>
                                        <a:rPr lang="en-US" b="0" i="1" spc="145" smtClean="0">
                                          <a:latin typeface="Cambria Math" panose="02040503050406030204" pitchFamily="18" charset="0"/>
                                          <a:cs typeface="Times New Roman"/>
                                        </a:rPr>
                                      </m:ctrlPr>
                                    </m:dPr>
                                    <m:e>
                                      <m:sSub>
                                        <m:sSubPr>
                                          <m:ctrlPr>
                                            <a:rPr lang="en-US" b="0" i="1" spc="145" smtClean="0">
                                              <a:latin typeface="Cambria Math" panose="02040503050406030204" pitchFamily="18" charset="0"/>
                                              <a:cs typeface="Times New Roman"/>
                                            </a:rPr>
                                          </m:ctrlPr>
                                        </m:sSubPr>
                                        <m:e>
                                          <m:r>
                                            <a:rPr lang="en-US" i="1" spc="145">
                                              <a:latin typeface="Cambria Math" panose="02040503050406030204" pitchFamily="18" charset="0"/>
                                              <a:cs typeface="Times New Roman"/>
                                            </a:rPr>
                                            <m:t>𝑥</m:t>
                                          </m:r>
                                        </m:e>
                                        <m:sub>
                                          <m:r>
                                            <a:rPr lang="en-US" b="0" i="1" spc="145" smtClean="0">
                                              <a:latin typeface="Cambria Math" panose="02040503050406030204" pitchFamily="18" charset="0"/>
                                              <a:cs typeface="Times New Roman"/>
                                            </a:rPr>
                                            <m:t>𝑖</m:t>
                                          </m:r>
                                        </m:sub>
                                      </m:sSub>
                                      <m:r>
                                        <a:rPr lang="en-US" b="0" i="1" spc="145" smtClean="0">
                                          <a:latin typeface="Cambria Math" panose="02040503050406030204" pitchFamily="18" charset="0"/>
                                          <a:cs typeface="Times New Roman"/>
                                        </a:rPr>
                                        <m:t>;</m:t>
                                      </m:r>
                                      <m:r>
                                        <a:rPr lang="en-US" b="0" i="1" spc="145" smtClean="0">
                                          <a:latin typeface="Cambria Math" panose="02040503050406030204" pitchFamily="18" charset="0"/>
                                          <a:cs typeface="Times New Roman"/>
                                        </a:rPr>
                                        <m:t>𝑤</m:t>
                                      </m:r>
                                    </m:e>
                                  </m:d>
                                  <m:r>
                                    <a:rPr lang="en-US" b="0" i="1" spc="145" smtClean="0">
                                      <a:latin typeface="Cambria Math" panose="02040503050406030204" pitchFamily="18" charset="0"/>
                                      <a:cs typeface="Times New Roman"/>
                                    </a:rPr>
                                    <m:t>−</m:t>
                                  </m:r>
                                  <m:r>
                                    <a:rPr lang="en-US" i="1">
                                      <a:latin typeface="Cambria Math" panose="02040503050406030204" pitchFamily="18" charset="0"/>
                                    </a:rPr>
                                    <m:t>𝑦</m:t>
                                  </m:r>
                                </m:e>
                                <m:sub>
                                  <m:r>
                                    <a:rPr lang="en-US" b="0" i="1" spc="145" smtClean="0">
                                      <a:latin typeface="Cambria Math" panose="02040503050406030204" pitchFamily="18" charset="0"/>
                                      <a:cs typeface="Times New Roman"/>
                                    </a:rPr>
                                    <m:t>𝑖</m:t>
                                  </m:r>
                                </m:sub>
                              </m:sSub>
                              <m:r>
                                <a:rPr lang="en-US" i="1" spc="145">
                                  <a:latin typeface="Cambria Math" panose="02040503050406030204" pitchFamily="18" charset="0"/>
                                  <a:cs typeface="Times New Roman"/>
                                </a:rPr>
                                <m:t>)</m:t>
                              </m:r>
                            </m:e>
                            <m:sup>
                              <m:r>
                                <a:rPr lang="en-US" sz="1800" b="0" i="1" spc="145" smtClean="0">
                                  <a:latin typeface="Cambria Math" panose="02040503050406030204" pitchFamily="18" charset="0"/>
                                  <a:cs typeface="Times New Roman"/>
                                </a:rPr>
                                <m:t>2</m:t>
                              </m:r>
                            </m:sup>
                          </m:sSup>
                        </m:e>
                      </m:nary>
                      <m:r>
                        <a:rPr lang="en-US" sz="1800" b="0" i="1" spc="145" smtClean="0">
                          <a:latin typeface="Cambria Math" panose="02040503050406030204" pitchFamily="18" charset="0"/>
                          <a:cs typeface="Times New Roman"/>
                        </a:rPr>
                        <m:t>+</m:t>
                      </m:r>
                      <m:r>
                        <a:rPr lang="en-US" i="1" spc="145">
                          <a:latin typeface="Cambria Math" panose="02040503050406030204" pitchFamily="18" charset="0"/>
                          <a:ea typeface="Cambria Math" panose="02040503050406030204" pitchFamily="18" charset="0"/>
                          <a:cs typeface="Times New Roman"/>
                        </a:rPr>
                        <m:t>𝜆</m:t>
                      </m:r>
                      <m:nary>
                        <m:naryPr>
                          <m:chr m:val="∑"/>
                          <m:ctrlPr>
                            <a:rPr lang="en-US" sz="1800" b="0" i="1" spc="145" smtClean="0">
                              <a:latin typeface="Cambria Math" panose="02040503050406030204" pitchFamily="18" charset="0"/>
                              <a:cs typeface="Times New Roman"/>
                            </a:rPr>
                          </m:ctrlPr>
                        </m:naryPr>
                        <m:sub>
                          <m:r>
                            <m:rPr>
                              <m:brk m:alnAt="23"/>
                            </m:rPr>
                            <a:rPr lang="en-US" sz="1800" b="0" i="1" spc="145" smtClean="0">
                              <a:latin typeface="Cambria Math" panose="02040503050406030204" pitchFamily="18" charset="0"/>
                              <a:cs typeface="Times New Roman"/>
                            </a:rPr>
                            <m:t>𝑗</m:t>
                          </m:r>
                          <m:r>
                            <a:rPr lang="en-US" sz="1800" b="0" i="1" spc="145" smtClean="0">
                              <a:latin typeface="Cambria Math" panose="02040503050406030204" pitchFamily="18" charset="0"/>
                              <a:cs typeface="Times New Roman"/>
                            </a:rPr>
                            <m:t>=1</m:t>
                          </m:r>
                        </m:sub>
                        <m:sup>
                          <m:r>
                            <a:rPr lang="en-US" sz="1800" b="0" i="1" spc="145" smtClean="0">
                              <a:latin typeface="Cambria Math" panose="02040503050406030204" pitchFamily="18" charset="0"/>
                              <a:cs typeface="Times New Roman"/>
                            </a:rPr>
                            <m:t>𝑚</m:t>
                          </m:r>
                        </m:sup>
                        <m:e>
                          <m:r>
                            <a:rPr lang="en-US" sz="1800" b="0" i="1" spc="145" smtClean="0">
                              <a:latin typeface="Cambria Math" panose="02040503050406030204" pitchFamily="18" charset="0"/>
                              <a:cs typeface="Times New Roman"/>
                            </a:rPr>
                            <m:t>|</m:t>
                          </m:r>
                          <m:sSub>
                            <m:sSubPr>
                              <m:ctrlPr>
                                <a:rPr lang="en-US" sz="1800" b="0" i="1" spc="145" smtClean="0">
                                  <a:latin typeface="Cambria Math" panose="02040503050406030204" pitchFamily="18" charset="0"/>
                                  <a:cs typeface="Times New Roman"/>
                                </a:rPr>
                              </m:ctrlPr>
                            </m:sSubPr>
                            <m:e>
                              <m:r>
                                <a:rPr lang="en-US" i="1" spc="145">
                                  <a:latin typeface="Cambria Math" panose="02040503050406030204" pitchFamily="18" charset="0"/>
                                  <a:cs typeface="Times New Roman"/>
                                </a:rPr>
                                <m:t>𝑤</m:t>
                              </m:r>
                            </m:e>
                            <m:sub>
                              <m:r>
                                <a:rPr lang="en-US" sz="1800" b="0" i="1" spc="145" smtClean="0">
                                  <a:latin typeface="Cambria Math" panose="02040503050406030204" pitchFamily="18" charset="0"/>
                                  <a:cs typeface="Times New Roman"/>
                                </a:rPr>
                                <m:t>𝑗</m:t>
                              </m:r>
                            </m:sub>
                          </m:sSub>
                          <m:r>
                            <a:rPr lang="en-US" sz="1800" b="0" i="1" spc="145" smtClean="0">
                              <a:latin typeface="Cambria Math" panose="02040503050406030204" pitchFamily="18" charset="0"/>
                              <a:cs typeface="Times New Roman"/>
                            </a:rPr>
                            <m:t>|</m:t>
                          </m:r>
                        </m:e>
                      </m:nary>
                    </m:oMath>
                  </m:oMathPara>
                </a14:m>
                <a:endParaRPr lang="en-US" dirty="0"/>
              </a:p>
            </p:txBody>
          </p:sp>
        </mc:Choice>
        <mc:Fallback>
          <p:sp>
            <p:nvSpPr>
              <p:cNvPr id="7" name="TextBox 6">
                <a:extLst>
                  <a:ext uri="{FF2B5EF4-FFF2-40B4-BE49-F238E27FC236}">
                    <a16:creationId xmlns:a16="http://schemas.microsoft.com/office/drawing/2014/main" id="{F17F903D-58A1-5D10-A6B0-CDD761FA141F}"/>
                  </a:ext>
                </a:extLst>
              </p:cNvPr>
              <p:cNvSpPr txBox="1">
                <a:spLocks noRot="1" noChangeAspect="1" noMove="1" noResize="1" noEditPoints="1" noAdjustHandles="1" noChangeArrowheads="1" noChangeShapeType="1" noTextEdit="1"/>
              </p:cNvSpPr>
              <p:nvPr/>
            </p:nvSpPr>
            <p:spPr>
              <a:xfrm>
                <a:off x="2256183" y="5181297"/>
                <a:ext cx="4953000" cy="879856"/>
              </a:xfrm>
              <a:prstGeom prst="rect">
                <a:avLst/>
              </a:prstGeom>
              <a:blipFill>
                <a:blip r:embed="rId4"/>
                <a:stretch>
                  <a:fillRect t="-97143" b="-144286"/>
                </a:stretch>
              </a:blipFill>
            </p:spPr>
            <p:txBody>
              <a:bodyPr/>
              <a:lstStyle/>
              <a:p>
                <a:r>
                  <a:rPr lang="en-US">
                    <a:noFill/>
                  </a:rPr>
                  <a:t> </a:t>
                </a:r>
              </a:p>
            </p:txBody>
          </p:sp>
        </mc:Fallback>
      </mc:AlternateContent>
    </p:spTree>
    <p:extLst>
      <p:ext uri="{BB962C8B-B14F-4D97-AF65-F5344CB8AC3E}">
        <p14:creationId xmlns:p14="http://schemas.microsoft.com/office/powerpoint/2010/main" val="3220081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900" rIns="0" bIns="0" rtlCol="0">
            <a:spAutoFit/>
          </a:bodyPr>
          <a:lstStyle/>
          <a:p>
            <a:pPr marL="12700">
              <a:lnSpc>
                <a:spcPct val="100000"/>
              </a:lnSpc>
              <a:spcBef>
                <a:spcPts val="100"/>
              </a:spcBef>
            </a:pPr>
            <a:r>
              <a:rPr cap="small" spc="95" dirty="0"/>
              <a:t>Regularization</a:t>
            </a:r>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11</a:t>
            </a:r>
            <a:endParaRPr sz="1400">
              <a:latin typeface="Times New Roman"/>
              <a:cs typeface="Times New Roman"/>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3EB38EE-18E0-DB50-90BC-0CC411794CA5}"/>
                  </a:ext>
                </a:extLst>
              </p:cNvPr>
              <p:cNvSpPr txBox="1"/>
              <p:nvPr/>
            </p:nvSpPr>
            <p:spPr>
              <a:xfrm>
                <a:off x="2446683" y="1348809"/>
                <a:ext cx="4572000"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AE" sz="1800" b="0" i="1" spc="145" smtClean="0">
                              <a:latin typeface="Cambria Math" panose="02040503050406030204" pitchFamily="18" charset="0"/>
                              <a:cs typeface="Times New Roman"/>
                            </a:rPr>
                          </m:ctrlPr>
                        </m:sSubPr>
                        <m:e>
                          <m:r>
                            <a:rPr lang="ar-AE" sz="1800" i="1" spc="145">
                              <a:latin typeface="Cambria Math" panose="02040503050406030204" pitchFamily="18" charset="0"/>
                              <a:cs typeface="Times New Roman"/>
                            </a:rPr>
                            <m:t>𝑓</m:t>
                          </m:r>
                        </m:e>
                        <m:sub>
                          <m:r>
                            <a:rPr lang="en-US" sz="1800" b="0" i="1" spc="145" smtClean="0">
                              <a:latin typeface="Cambria Math" panose="02040503050406030204" pitchFamily="18" charset="0"/>
                              <a:cs typeface="Times New Roman"/>
                            </a:rPr>
                            <m:t>𝑀𝑆𝐸</m:t>
                          </m:r>
                        </m:sub>
                      </m:sSub>
                      <m:r>
                        <a:rPr lang="ar-AE" sz="1800" b="0" i="1" spc="145" smtClean="0">
                          <a:latin typeface="Cambria Math" panose="02040503050406030204" pitchFamily="18" charset="0"/>
                          <a:cs typeface="Times New Roman"/>
                        </a:rPr>
                        <m:t>=</m:t>
                      </m:r>
                      <m:f>
                        <m:fPr>
                          <m:ctrlPr>
                            <a:rPr lang="ar-AE" sz="1800" b="0" i="1" spc="145" smtClean="0">
                              <a:latin typeface="Cambria Math" panose="02040503050406030204" pitchFamily="18" charset="0"/>
                              <a:cs typeface="Times New Roman"/>
                            </a:rPr>
                          </m:ctrlPr>
                        </m:fPr>
                        <m:num>
                          <m:r>
                            <a:rPr lang="ar-AE" sz="1800" b="0" i="1" spc="145" smtClean="0">
                              <a:latin typeface="Cambria Math" panose="02040503050406030204" pitchFamily="18" charset="0"/>
                              <a:cs typeface="Times New Roman"/>
                            </a:rPr>
                            <m:t>1</m:t>
                          </m:r>
                        </m:num>
                        <m:den>
                          <m:r>
                            <a:rPr lang="ar-AE" sz="1800" b="0" i="1" spc="145" smtClean="0">
                              <a:latin typeface="Cambria Math" panose="02040503050406030204" pitchFamily="18" charset="0"/>
                              <a:cs typeface="Times New Roman"/>
                            </a:rPr>
                            <m:t>𝑛</m:t>
                          </m:r>
                        </m:den>
                      </m:f>
                      <m:r>
                        <a:rPr lang="ar-AE" sz="1800" b="0" i="1" spc="145" smtClean="0">
                          <a:latin typeface="Cambria Math" panose="02040503050406030204" pitchFamily="18" charset="0"/>
                          <a:cs typeface="Times New Roman"/>
                        </a:rPr>
                        <m:t> </m:t>
                      </m:r>
                      <m:nary>
                        <m:naryPr>
                          <m:chr m:val="∑"/>
                          <m:ctrlPr>
                            <a:rPr lang="ar-AE" sz="1800" b="0" i="1" spc="145" smtClean="0">
                              <a:latin typeface="Cambria Math" panose="02040503050406030204" pitchFamily="18" charset="0"/>
                              <a:cs typeface="Times New Roman"/>
                            </a:rPr>
                          </m:ctrlPr>
                        </m:naryPr>
                        <m:sub>
                          <m:r>
                            <m:rPr>
                              <m:brk m:alnAt="23"/>
                            </m:rPr>
                            <a:rPr lang="ar-AE" sz="1800" b="0" i="1" spc="145" smtClean="0">
                              <a:latin typeface="Cambria Math" panose="02040503050406030204" pitchFamily="18" charset="0"/>
                              <a:cs typeface="Times New Roman"/>
                            </a:rPr>
                            <m:t>𝑖</m:t>
                          </m:r>
                          <m:r>
                            <a:rPr lang="ar-AE" sz="1800" b="0" i="1" spc="145" smtClean="0">
                              <a:latin typeface="Cambria Math" panose="02040503050406030204" pitchFamily="18" charset="0"/>
                              <a:cs typeface="Times New Roman"/>
                            </a:rPr>
                            <m:t>=1</m:t>
                          </m:r>
                        </m:sub>
                        <m:sup>
                          <m:r>
                            <a:rPr lang="ar-AE" sz="1800" b="0" i="1" spc="145" smtClean="0">
                              <a:latin typeface="Cambria Math" panose="02040503050406030204" pitchFamily="18" charset="0"/>
                              <a:cs typeface="Times New Roman"/>
                            </a:rPr>
                            <m:t>𝑛</m:t>
                          </m:r>
                        </m:sup>
                        <m:e>
                          <m:sSup>
                            <m:sSupPr>
                              <m:ctrlPr>
                                <a:rPr lang="ar-AE" sz="1800" b="0" i="1" spc="145" smtClean="0">
                                  <a:latin typeface="Cambria Math" panose="02040503050406030204" pitchFamily="18" charset="0"/>
                                  <a:cs typeface="Times New Roman"/>
                                </a:rPr>
                              </m:ctrlPr>
                            </m:sSupPr>
                            <m:e>
                              <m:r>
                                <a:rPr lang="en-US" i="1" spc="145">
                                  <a:latin typeface="Cambria Math" panose="02040503050406030204" pitchFamily="18" charset="0"/>
                                  <a:cs typeface="Times New Roman"/>
                                </a:rPr>
                                <m:t>(</m:t>
                              </m:r>
                              <m:sSub>
                                <m:sSubPr>
                                  <m:ctrlPr>
                                    <a:rPr lang="en-US" i="1" spc="145" smtClean="0">
                                      <a:latin typeface="Cambria Math" panose="02040503050406030204" pitchFamily="18" charset="0"/>
                                      <a:cs typeface="Times New Roman"/>
                                    </a:rPr>
                                  </m:ctrlPr>
                                </m:sSubPr>
                                <m:e>
                                  <m:r>
                                    <a:rPr lang="en-US" b="0" i="1" spc="145" smtClean="0">
                                      <a:latin typeface="Cambria Math" panose="02040503050406030204" pitchFamily="18" charset="0"/>
                                      <a:cs typeface="Times New Roman"/>
                                    </a:rPr>
                                    <m:t>𝑔</m:t>
                                  </m:r>
                                  <m:d>
                                    <m:dPr>
                                      <m:ctrlPr>
                                        <a:rPr lang="en-US" b="0" i="1" spc="145" smtClean="0">
                                          <a:latin typeface="Cambria Math" panose="02040503050406030204" pitchFamily="18" charset="0"/>
                                          <a:cs typeface="Times New Roman"/>
                                        </a:rPr>
                                      </m:ctrlPr>
                                    </m:dPr>
                                    <m:e>
                                      <m:sSub>
                                        <m:sSubPr>
                                          <m:ctrlPr>
                                            <a:rPr lang="en-US" b="0" i="1" spc="145" smtClean="0">
                                              <a:latin typeface="Cambria Math" panose="02040503050406030204" pitchFamily="18" charset="0"/>
                                              <a:cs typeface="Times New Roman"/>
                                            </a:rPr>
                                          </m:ctrlPr>
                                        </m:sSubPr>
                                        <m:e>
                                          <m:r>
                                            <a:rPr lang="en-US" i="1" spc="145">
                                              <a:latin typeface="Cambria Math" panose="02040503050406030204" pitchFamily="18" charset="0"/>
                                              <a:cs typeface="Times New Roman"/>
                                            </a:rPr>
                                            <m:t>𝑥</m:t>
                                          </m:r>
                                        </m:e>
                                        <m:sub>
                                          <m:r>
                                            <a:rPr lang="en-US" b="0" i="1" spc="145" smtClean="0">
                                              <a:latin typeface="Cambria Math" panose="02040503050406030204" pitchFamily="18" charset="0"/>
                                              <a:cs typeface="Times New Roman"/>
                                            </a:rPr>
                                            <m:t>𝑖</m:t>
                                          </m:r>
                                        </m:sub>
                                      </m:sSub>
                                      <m:r>
                                        <a:rPr lang="en-US" b="0" i="1" spc="145" smtClean="0">
                                          <a:latin typeface="Cambria Math" panose="02040503050406030204" pitchFamily="18" charset="0"/>
                                          <a:cs typeface="Times New Roman"/>
                                        </a:rPr>
                                        <m:t>;</m:t>
                                      </m:r>
                                      <m:r>
                                        <a:rPr lang="en-US" b="0" i="1" spc="145" smtClean="0">
                                          <a:latin typeface="Cambria Math" panose="02040503050406030204" pitchFamily="18" charset="0"/>
                                          <a:cs typeface="Times New Roman"/>
                                        </a:rPr>
                                        <m:t>𝑤</m:t>
                                      </m:r>
                                    </m:e>
                                  </m:d>
                                  <m:r>
                                    <a:rPr lang="en-US" b="0" i="1" spc="145" smtClean="0">
                                      <a:latin typeface="Cambria Math" panose="02040503050406030204" pitchFamily="18" charset="0"/>
                                      <a:cs typeface="Times New Roman"/>
                                    </a:rPr>
                                    <m:t>−</m:t>
                                  </m:r>
                                  <m:r>
                                    <a:rPr lang="en-US" i="1">
                                      <a:latin typeface="Cambria Math" panose="02040503050406030204" pitchFamily="18" charset="0"/>
                                    </a:rPr>
                                    <m:t>𝑦</m:t>
                                  </m:r>
                                </m:e>
                                <m:sub>
                                  <m:r>
                                    <a:rPr lang="en-US" b="0" i="1" spc="145" smtClean="0">
                                      <a:latin typeface="Cambria Math" panose="02040503050406030204" pitchFamily="18" charset="0"/>
                                      <a:cs typeface="Times New Roman"/>
                                    </a:rPr>
                                    <m:t>𝑖</m:t>
                                  </m:r>
                                </m:sub>
                              </m:sSub>
                              <m:r>
                                <a:rPr lang="en-US" i="1" spc="145">
                                  <a:latin typeface="Cambria Math" panose="02040503050406030204" pitchFamily="18" charset="0"/>
                                  <a:cs typeface="Times New Roman"/>
                                </a:rPr>
                                <m:t>)</m:t>
                              </m:r>
                            </m:e>
                            <m:sup>
                              <m:r>
                                <a:rPr lang="en-US" sz="1800" b="0" i="1" spc="145" smtClean="0">
                                  <a:latin typeface="Cambria Math" panose="02040503050406030204" pitchFamily="18" charset="0"/>
                                  <a:cs typeface="Times New Roman"/>
                                </a:rPr>
                                <m:t>2</m:t>
                              </m:r>
                            </m:sup>
                          </m:sSup>
                        </m:e>
                      </m:nary>
                    </m:oMath>
                  </m:oMathPara>
                </a14:m>
                <a:endParaRPr lang="en-US" dirty="0"/>
              </a:p>
            </p:txBody>
          </p:sp>
        </mc:Choice>
        <mc:Fallback>
          <p:sp>
            <p:nvSpPr>
              <p:cNvPr id="8" name="TextBox 7">
                <a:extLst>
                  <a:ext uri="{FF2B5EF4-FFF2-40B4-BE49-F238E27FC236}">
                    <a16:creationId xmlns:a16="http://schemas.microsoft.com/office/drawing/2014/main" id="{A3EB38EE-18E0-DB50-90BC-0CC411794CA5}"/>
                  </a:ext>
                </a:extLst>
              </p:cNvPr>
              <p:cNvSpPr txBox="1">
                <a:spLocks noRot="1" noChangeAspect="1" noMove="1" noResize="1" noEditPoints="1" noAdjustHandles="1" noChangeArrowheads="1" noChangeShapeType="1" noTextEdit="1"/>
              </p:cNvSpPr>
              <p:nvPr/>
            </p:nvSpPr>
            <p:spPr>
              <a:xfrm>
                <a:off x="2446683" y="1348809"/>
                <a:ext cx="4572000" cy="848566"/>
              </a:xfrm>
              <a:prstGeom prst="rect">
                <a:avLst/>
              </a:prstGeom>
              <a:blipFill>
                <a:blip r:embed="rId2"/>
                <a:stretch>
                  <a:fillRect t="-101493" b="-1552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6F8228C-E88D-27BE-484F-FFE161E9DABC}"/>
                  </a:ext>
                </a:extLst>
              </p:cNvPr>
              <p:cNvSpPr txBox="1"/>
              <p:nvPr/>
            </p:nvSpPr>
            <p:spPr>
              <a:xfrm>
                <a:off x="2282687" y="2625222"/>
                <a:ext cx="4572000" cy="8798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AE" sz="1800" b="0" i="1" spc="145" smtClean="0">
                              <a:latin typeface="Cambria Math" panose="02040503050406030204" pitchFamily="18" charset="0"/>
                              <a:cs typeface="Times New Roman"/>
                            </a:rPr>
                          </m:ctrlPr>
                        </m:sSubPr>
                        <m:e>
                          <m:r>
                            <a:rPr lang="ar-AE" sz="1800" i="1" spc="145">
                              <a:latin typeface="Cambria Math" panose="02040503050406030204" pitchFamily="18" charset="0"/>
                              <a:cs typeface="Times New Roman"/>
                            </a:rPr>
                            <m:t>𝑓</m:t>
                          </m:r>
                        </m:e>
                        <m:sub>
                          <m:r>
                            <a:rPr lang="en-US" sz="1800" b="0" i="1" spc="145" smtClean="0">
                              <a:latin typeface="Cambria Math" panose="02040503050406030204" pitchFamily="18" charset="0"/>
                              <a:cs typeface="Times New Roman"/>
                            </a:rPr>
                            <m:t>𝑀𝑆𝐸</m:t>
                          </m:r>
                        </m:sub>
                      </m:sSub>
                      <m:r>
                        <a:rPr lang="ar-AE" sz="1800" b="0" i="1" spc="145" smtClean="0">
                          <a:latin typeface="Cambria Math" panose="02040503050406030204" pitchFamily="18" charset="0"/>
                          <a:cs typeface="Times New Roman"/>
                        </a:rPr>
                        <m:t>=</m:t>
                      </m:r>
                      <m:f>
                        <m:fPr>
                          <m:ctrlPr>
                            <a:rPr lang="ar-AE" sz="1800" b="0" i="1" spc="145" smtClean="0">
                              <a:latin typeface="Cambria Math" panose="02040503050406030204" pitchFamily="18" charset="0"/>
                              <a:cs typeface="Times New Roman"/>
                            </a:rPr>
                          </m:ctrlPr>
                        </m:fPr>
                        <m:num>
                          <m:r>
                            <a:rPr lang="ar-AE" sz="1800" b="0" i="1" spc="145" smtClean="0">
                              <a:latin typeface="Cambria Math" panose="02040503050406030204" pitchFamily="18" charset="0"/>
                              <a:cs typeface="Times New Roman"/>
                            </a:rPr>
                            <m:t>1</m:t>
                          </m:r>
                        </m:num>
                        <m:den>
                          <m:r>
                            <a:rPr lang="ar-AE" sz="1800" b="0" i="1" spc="145" smtClean="0">
                              <a:latin typeface="Cambria Math" panose="02040503050406030204" pitchFamily="18" charset="0"/>
                              <a:cs typeface="Times New Roman"/>
                            </a:rPr>
                            <m:t>𝑛</m:t>
                          </m:r>
                        </m:den>
                      </m:f>
                      <m:r>
                        <a:rPr lang="ar-AE" sz="1800" b="0" i="1" spc="145" smtClean="0">
                          <a:latin typeface="Cambria Math" panose="02040503050406030204" pitchFamily="18" charset="0"/>
                          <a:cs typeface="Times New Roman"/>
                        </a:rPr>
                        <m:t> </m:t>
                      </m:r>
                      <m:nary>
                        <m:naryPr>
                          <m:chr m:val="∑"/>
                          <m:ctrlPr>
                            <a:rPr lang="ar-AE" sz="1800" b="0" i="1" spc="145" smtClean="0">
                              <a:latin typeface="Cambria Math" panose="02040503050406030204" pitchFamily="18" charset="0"/>
                              <a:cs typeface="Times New Roman"/>
                            </a:rPr>
                          </m:ctrlPr>
                        </m:naryPr>
                        <m:sub>
                          <m:r>
                            <m:rPr>
                              <m:brk m:alnAt="23"/>
                            </m:rPr>
                            <a:rPr lang="ar-AE" sz="1800" b="0" i="1" spc="145" smtClean="0">
                              <a:latin typeface="Cambria Math" panose="02040503050406030204" pitchFamily="18" charset="0"/>
                              <a:cs typeface="Times New Roman"/>
                            </a:rPr>
                            <m:t>𝑖</m:t>
                          </m:r>
                          <m:r>
                            <a:rPr lang="ar-AE" sz="1800" b="0" i="1" spc="145" smtClean="0">
                              <a:latin typeface="Cambria Math" panose="02040503050406030204" pitchFamily="18" charset="0"/>
                              <a:cs typeface="Times New Roman"/>
                            </a:rPr>
                            <m:t>=1</m:t>
                          </m:r>
                        </m:sub>
                        <m:sup>
                          <m:r>
                            <a:rPr lang="ar-AE" sz="1800" b="0" i="1" spc="145" smtClean="0">
                              <a:latin typeface="Cambria Math" panose="02040503050406030204" pitchFamily="18" charset="0"/>
                              <a:cs typeface="Times New Roman"/>
                            </a:rPr>
                            <m:t>𝑛</m:t>
                          </m:r>
                        </m:sup>
                        <m:e>
                          <m:sSup>
                            <m:sSupPr>
                              <m:ctrlPr>
                                <a:rPr lang="ar-AE" sz="1800" b="0" i="1" spc="145" smtClean="0">
                                  <a:latin typeface="Cambria Math" panose="02040503050406030204" pitchFamily="18" charset="0"/>
                                  <a:cs typeface="Times New Roman"/>
                                </a:rPr>
                              </m:ctrlPr>
                            </m:sSupPr>
                            <m:e>
                              <m:r>
                                <a:rPr lang="en-US" i="1" spc="145">
                                  <a:latin typeface="Cambria Math" panose="02040503050406030204" pitchFamily="18" charset="0"/>
                                  <a:cs typeface="Times New Roman"/>
                                </a:rPr>
                                <m:t>(</m:t>
                              </m:r>
                              <m:sSub>
                                <m:sSubPr>
                                  <m:ctrlPr>
                                    <a:rPr lang="en-US" i="1" spc="145" smtClean="0">
                                      <a:latin typeface="Cambria Math" panose="02040503050406030204" pitchFamily="18" charset="0"/>
                                      <a:cs typeface="Times New Roman"/>
                                    </a:rPr>
                                  </m:ctrlPr>
                                </m:sSubPr>
                                <m:e>
                                  <m:r>
                                    <a:rPr lang="en-US" b="0" i="1" spc="145" smtClean="0">
                                      <a:latin typeface="Cambria Math" panose="02040503050406030204" pitchFamily="18" charset="0"/>
                                      <a:cs typeface="Times New Roman"/>
                                    </a:rPr>
                                    <m:t>𝑔</m:t>
                                  </m:r>
                                  <m:d>
                                    <m:dPr>
                                      <m:ctrlPr>
                                        <a:rPr lang="en-US" b="0" i="1" spc="145" smtClean="0">
                                          <a:latin typeface="Cambria Math" panose="02040503050406030204" pitchFamily="18" charset="0"/>
                                          <a:cs typeface="Times New Roman"/>
                                        </a:rPr>
                                      </m:ctrlPr>
                                    </m:dPr>
                                    <m:e>
                                      <m:sSub>
                                        <m:sSubPr>
                                          <m:ctrlPr>
                                            <a:rPr lang="en-US" b="0" i="1" spc="145" smtClean="0">
                                              <a:latin typeface="Cambria Math" panose="02040503050406030204" pitchFamily="18" charset="0"/>
                                              <a:cs typeface="Times New Roman"/>
                                            </a:rPr>
                                          </m:ctrlPr>
                                        </m:sSubPr>
                                        <m:e>
                                          <m:r>
                                            <a:rPr lang="en-US" i="1" spc="145">
                                              <a:latin typeface="Cambria Math" panose="02040503050406030204" pitchFamily="18" charset="0"/>
                                              <a:cs typeface="Times New Roman"/>
                                            </a:rPr>
                                            <m:t>𝑥</m:t>
                                          </m:r>
                                        </m:e>
                                        <m:sub>
                                          <m:r>
                                            <a:rPr lang="en-US" b="0" i="1" spc="145" smtClean="0">
                                              <a:latin typeface="Cambria Math" panose="02040503050406030204" pitchFamily="18" charset="0"/>
                                              <a:cs typeface="Times New Roman"/>
                                            </a:rPr>
                                            <m:t>𝑖</m:t>
                                          </m:r>
                                        </m:sub>
                                      </m:sSub>
                                      <m:r>
                                        <a:rPr lang="en-US" b="0" i="1" spc="145" smtClean="0">
                                          <a:latin typeface="Cambria Math" panose="02040503050406030204" pitchFamily="18" charset="0"/>
                                          <a:cs typeface="Times New Roman"/>
                                        </a:rPr>
                                        <m:t>;</m:t>
                                      </m:r>
                                      <m:r>
                                        <a:rPr lang="en-US" b="0" i="1" spc="145" smtClean="0">
                                          <a:latin typeface="Cambria Math" panose="02040503050406030204" pitchFamily="18" charset="0"/>
                                          <a:cs typeface="Times New Roman"/>
                                        </a:rPr>
                                        <m:t>𝑤</m:t>
                                      </m:r>
                                    </m:e>
                                  </m:d>
                                  <m:r>
                                    <a:rPr lang="en-US" b="0" i="1" spc="145" smtClean="0">
                                      <a:latin typeface="Cambria Math" panose="02040503050406030204" pitchFamily="18" charset="0"/>
                                      <a:cs typeface="Times New Roman"/>
                                    </a:rPr>
                                    <m:t>−</m:t>
                                  </m:r>
                                  <m:r>
                                    <a:rPr lang="en-US" i="1">
                                      <a:latin typeface="Cambria Math" panose="02040503050406030204" pitchFamily="18" charset="0"/>
                                    </a:rPr>
                                    <m:t>𝑦</m:t>
                                  </m:r>
                                </m:e>
                                <m:sub>
                                  <m:r>
                                    <a:rPr lang="en-US" b="0" i="1" spc="145" smtClean="0">
                                      <a:latin typeface="Cambria Math" panose="02040503050406030204" pitchFamily="18" charset="0"/>
                                      <a:cs typeface="Times New Roman"/>
                                    </a:rPr>
                                    <m:t>𝑖</m:t>
                                  </m:r>
                                </m:sub>
                              </m:sSub>
                              <m:r>
                                <a:rPr lang="en-US" i="1" spc="145">
                                  <a:latin typeface="Cambria Math" panose="02040503050406030204" pitchFamily="18" charset="0"/>
                                  <a:cs typeface="Times New Roman"/>
                                </a:rPr>
                                <m:t>)</m:t>
                              </m:r>
                            </m:e>
                            <m:sup>
                              <m:r>
                                <a:rPr lang="en-US" sz="1800" b="0" i="1" spc="145" smtClean="0">
                                  <a:latin typeface="Cambria Math" panose="02040503050406030204" pitchFamily="18" charset="0"/>
                                  <a:cs typeface="Times New Roman"/>
                                </a:rPr>
                                <m:t>2</m:t>
                              </m:r>
                            </m:sup>
                          </m:sSup>
                        </m:e>
                      </m:nary>
                      <m:r>
                        <a:rPr lang="en-US" sz="1800" b="0" i="1" spc="145" smtClean="0">
                          <a:latin typeface="Cambria Math" panose="02040503050406030204" pitchFamily="18" charset="0"/>
                          <a:cs typeface="Times New Roman"/>
                        </a:rPr>
                        <m:t>+</m:t>
                      </m:r>
                      <m:r>
                        <a:rPr lang="en-US" i="1" spc="145">
                          <a:latin typeface="Cambria Math" panose="02040503050406030204" pitchFamily="18" charset="0"/>
                          <a:ea typeface="Cambria Math" panose="02040503050406030204" pitchFamily="18" charset="0"/>
                          <a:cs typeface="Times New Roman"/>
                        </a:rPr>
                        <m:t>𝜆</m:t>
                      </m:r>
                      <m:nary>
                        <m:naryPr>
                          <m:chr m:val="∑"/>
                          <m:ctrlPr>
                            <a:rPr lang="en-US" sz="1800" b="0" i="1" spc="145" smtClean="0">
                              <a:latin typeface="Cambria Math" panose="02040503050406030204" pitchFamily="18" charset="0"/>
                              <a:cs typeface="Times New Roman"/>
                            </a:rPr>
                          </m:ctrlPr>
                        </m:naryPr>
                        <m:sub>
                          <m:r>
                            <m:rPr>
                              <m:brk m:alnAt="23"/>
                            </m:rPr>
                            <a:rPr lang="en-US" sz="1800" b="0" i="1" spc="145" smtClean="0">
                              <a:latin typeface="Cambria Math" panose="02040503050406030204" pitchFamily="18" charset="0"/>
                              <a:cs typeface="Times New Roman"/>
                            </a:rPr>
                            <m:t>𝑗</m:t>
                          </m:r>
                          <m:r>
                            <a:rPr lang="en-US" sz="1800" b="0" i="1" spc="145" smtClean="0">
                              <a:latin typeface="Cambria Math" panose="02040503050406030204" pitchFamily="18" charset="0"/>
                              <a:cs typeface="Times New Roman"/>
                            </a:rPr>
                            <m:t>=1</m:t>
                          </m:r>
                        </m:sub>
                        <m:sup>
                          <m:r>
                            <a:rPr lang="en-US" sz="1800" b="0" i="1" spc="145" smtClean="0">
                              <a:latin typeface="Cambria Math" panose="02040503050406030204" pitchFamily="18" charset="0"/>
                              <a:cs typeface="Times New Roman"/>
                            </a:rPr>
                            <m:t>𝑚</m:t>
                          </m:r>
                        </m:sup>
                        <m:e>
                          <m:sSubSup>
                            <m:sSubSupPr>
                              <m:ctrlPr>
                                <a:rPr lang="en-US" i="1" spc="145">
                                  <a:latin typeface="Cambria Math" panose="02040503050406030204" pitchFamily="18" charset="0"/>
                                  <a:cs typeface="Times New Roman"/>
                                </a:rPr>
                              </m:ctrlPr>
                            </m:sSubSupPr>
                            <m:e>
                              <m:r>
                                <a:rPr lang="en-US" i="1" spc="145">
                                  <a:latin typeface="Cambria Math" panose="02040503050406030204" pitchFamily="18" charset="0"/>
                                  <a:cs typeface="Times New Roman"/>
                                </a:rPr>
                                <m:t>𝑤</m:t>
                              </m:r>
                            </m:e>
                            <m:sub>
                              <m:r>
                                <a:rPr lang="en-US" i="1" spc="145">
                                  <a:latin typeface="Cambria Math" panose="02040503050406030204" pitchFamily="18" charset="0"/>
                                  <a:cs typeface="Times New Roman"/>
                                </a:rPr>
                                <m:t>𝑗</m:t>
                              </m:r>
                            </m:sub>
                            <m:sup>
                              <m:r>
                                <a:rPr lang="en-US" i="1" spc="145">
                                  <a:latin typeface="Cambria Math" panose="02040503050406030204" pitchFamily="18" charset="0"/>
                                  <a:cs typeface="Times New Roman"/>
                                </a:rPr>
                                <m:t>2</m:t>
                              </m:r>
                            </m:sup>
                          </m:sSubSup>
                        </m:e>
                      </m:nary>
                    </m:oMath>
                  </m:oMathPara>
                </a14:m>
                <a:endParaRPr lang="en-US" dirty="0"/>
              </a:p>
            </p:txBody>
          </p:sp>
        </mc:Choice>
        <mc:Fallback>
          <p:sp>
            <p:nvSpPr>
              <p:cNvPr id="9" name="TextBox 8">
                <a:extLst>
                  <a:ext uri="{FF2B5EF4-FFF2-40B4-BE49-F238E27FC236}">
                    <a16:creationId xmlns:a16="http://schemas.microsoft.com/office/drawing/2014/main" id="{66F8228C-E88D-27BE-484F-FFE161E9DABC}"/>
                  </a:ext>
                </a:extLst>
              </p:cNvPr>
              <p:cNvSpPr txBox="1">
                <a:spLocks noRot="1" noChangeAspect="1" noMove="1" noResize="1" noEditPoints="1" noAdjustHandles="1" noChangeArrowheads="1" noChangeShapeType="1" noTextEdit="1"/>
              </p:cNvSpPr>
              <p:nvPr/>
            </p:nvSpPr>
            <p:spPr>
              <a:xfrm>
                <a:off x="2282687" y="2625222"/>
                <a:ext cx="4572000" cy="879856"/>
              </a:xfrm>
              <a:prstGeom prst="rect">
                <a:avLst/>
              </a:prstGeom>
              <a:blipFill>
                <a:blip r:embed="rId3"/>
                <a:stretch>
                  <a:fillRect t="-95714" r="-1385" b="-145714"/>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4B06B450-278C-86B3-83FB-DBD34F530D61}"/>
              </a:ext>
            </a:extLst>
          </p:cNvPr>
          <p:cNvSpPr txBox="1"/>
          <p:nvPr/>
        </p:nvSpPr>
        <p:spPr>
          <a:xfrm>
            <a:off x="565757" y="2121677"/>
            <a:ext cx="4572000" cy="461665"/>
          </a:xfrm>
          <a:prstGeom prst="rect">
            <a:avLst/>
          </a:prstGeom>
          <a:noFill/>
        </p:spPr>
        <p:txBody>
          <a:bodyPr wrap="square">
            <a:spAutoFit/>
          </a:bodyPr>
          <a:lstStyle/>
          <a:p>
            <a:pPr marL="299085" indent="-273685">
              <a:lnSpc>
                <a:spcPct val="100000"/>
              </a:lnSpc>
              <a:spcBef>
                <a:spcPts val="1305"/>
              </a:spcBef>
              <a:buClr>
                <a:srgbClr val="FD8537"/>
              </a:buClr>
              <a:buSzPct val="68750"/>
              <a:buFont typeface="Wingdings"/>
              <a:buChar char=""/>
              <a:tabLst>
                <a:tab pos="299085" algn="l"/>
              </a:tabLst>
            </a:pPr>
            <a:r>
              <a:rPr lang="en-US" sz="2400" spc="100" dirty="0">
                <a:latin typeface="Times New Roman"/>
                <a:cs typeface="Times New Roman"/>
              </a:rPr>
              <a:t>L</a:t>
            </a:r>
            <a:r>
              <a:rPr lang="en-US" sz="2400" spc="150" baseline="-20833" dirty="0">
                <a:latin typeface="Times New Roman"/>
                <a:cs typeface="Times New Roman"/>
              </a:rPr>
              <a:t>2</a:t>
            </a:r>
            <a:r>
              <a:rPr lang="en-US" sz="2400" spc="397" baseline="-20833" dirty="0">
                <a:latin typeface="Times New Roman"/>
                <a:cs typeface="Times New Roman"/>
              </a:rPr>
              <a:t> </a:t>
            </a:r>
            <a:r>
              <a:rPr lang="en-US" sz="2400" spc="155" dirty="0">
                <a:latin typeface="Times New Roman"/>
                <a:cs typeface="Times New Roman"/>
              </a:rPr>
              <a:t>regularization</a:t>
            </a:r>
            <a:endParaRPr lang="en-US" sz="2400" dirty="0">
              <a:latin typeface="Times New Roman"/>
              <a:cs typeface="Times New Roman"/>
            </a:endParaRPr>
          </a:p>
        </p:txBody>
      </p:sp>
      <p:sp>
        <p:nvSpPr>
          <p:cNvPr id="3" name="TextBox 2">
            <a:extLst>
              <a:ext uri="{FF2B5EF4-FFF2-40B4-BE49-F238E27FC236}">
                <a16:creationId xmlns:a16="http://schemas.microsoft.com/office/drawing/2014/main" id="{821C250E-4B5E-C78B-7827-CE6B35FF8BD2}"/>
              </a:ext>
            </a:extLst>
          </p:cNvPr>
          <p:cNvSpPr txBox="1"/>
          <p:nvPr/>
        </p:nvSpPr>
        <p:spPr>
          <a:xfrm>
            <a:off x="565757" y="3668052"/>
            <a:ext cx="4572000" cy="461665"/>
          </a:xfrm>
          <a:prstGeom prst="rect">
            <a:avLst/>
          </a:prstGeom>
          <a:noFill/>
        </p:spPr>
        <p:txBody>
          <a:bodyPr wrap="square">
            <a:spAutoFit/>
          </a:bodyPr>
          <a:lstStyle/>
          <a:p>
            <a:pPr marL="299085" indent="-273685">
              <a:lnSpc>
                <a:spcPct val="100000"/>
              </a:lnSpc>
              <a:spcBef>
                <a:spcPts val="1305"/>
              </a:spcBef>
              <a:buClr>
                <a:srgbClr val="FD8537"/>
              </a:buClr>
              <a:buSzPct val="68750"/>
              <a:buFont typeface="Wingdings"/>
              <a:buChar char=""/>
              <a:tabLst>
                <a:tab pos="299085" algn="l"/>
              </a:tabLst>
            </a:pPr>
            <a:r>
              <a:rPr lang="en-US" sz="2400" spc="100" dirty="0">
                <a:latin typeface="Times New Roman"/>
                <a:cs typeface="Times New Roman"/>
              </a:rPr>
              <a:t>L</a:t>
            </a:r>
            <a:r>
              <a:rPr lang="en-US" sz="2400" spc="150" baseline="-20833" dirty="0">
                <a:latin typeface="Times New Roman"/>
                <a:cs typeface="Times New Roman"/>
              </a:rPr>
              <a:t>1</a:t>
            </a:r>
            <a:r>
              <a:rPr lang="en-US" sz="2400" spc="397" baseline="-20833" dirty="0">
                <a:latin typeface="Times New Roman"/>
                <a:cs typeface="Times New Roman"/>
              </a:rPr>
              <a:t> </a:t>
            </a:r>
            <a:r>
              <a:rPr lang="en-US" sz="2400" spc="155" dirty="0">
                <a:latin typeface="Times New Roman"/>
                <a:cs typeface="Times New Roman"/>
              </a:rPr>
              <a:t>regularization</a:t>
            </a:r>
            <a:endParaRPr lang="en-US" sz="2400" dirty="0">
              <a:latin typeface="Times New Roman"/>
              <a:cs typeface="Times New Roman"/>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17F903D-58A1-5D10-A6B0-CDD761FA141F}"/>
                  </a:ext>
                </a:extLst>
              </p:cNvPr>
              <p:cNvSpPr txBox="1"/>
              <p:nvPr/>
            </p:nvSpPr>
            <p:spPr>
              <a:xfrm>
                <a:off x="2092187" y="4129717"/>
                <a:ext cx="4953000" cy="8798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AE" sz="1800" b="0" i="1" spc="145" smtClean="0">
                              <a:latin typeface="Cambria Math" panose="02040503050406030204" pitchFamily="18" charset="0"/>
                              <a:cs typeface="Times New Roman"/>
                            </a:rPr>
                          </m:ctrlPr>
                        </m:sSubPr>
                        <m:e>
                          <m:r>
                            <a:rPr lang="ar-AE" sz="1800" i="1" spc="145">
                              <a:latin typeface="Cambria Math" panose="02040503050406030204" pitchFamily="18" charset="0"/>
                              <a:cs typeface="Times New Roman"/>
                            </a:rPr>
                            <m:t>𝑓</m:t>
                          </m:r>
                        </m:e>
                        <m:sub>
                          <m:r>
                            <a:rPr lang="en-US" sz="1800" b="0" i="1" spc="145" smtClean="0">
                              <a:latin typeface="Cambria Math" panose="02040503050406030204" pitchFamily="18" charset="0"/>
                              <a:cs typeface="Times New Roman"/>
                            </a:rPr>
                            <m:t>𝑀𝑆𝐸</m:t>
                          </m:r>
                        </m:sub>
                      </m:sSub>
                      <m:r>
                        <a:rPr lang="ar-AE" sz="1800" b="0" i="1" spc="145" smtClean="0">
                          <a:latin typeface="Cambria Math" panose="02040503050406030204" pitchFamily="18" charset="0"/>
                          <a:cs typeface="Times New Roman"/>
                        </a:rPr>
                        <m:t>=</m:t>
                      </m:r>
                      <m:f>
                        <m:fPr>
                          <m:ctrlPr>
                            <a:rPr lang="ar-AE" sz="1800" b="0" i="1" spc="145" smtClean="0">
                              <a:latin typeface="Cambria Math" panose="02040503050406030204" pitchFamily="18" charset="0"/>
                              <a:cs typeface="Times New Roman"/>
                            </a:rPr>
                          </m:ctrlPr>
                        </m:fPr>
                        <m:num>
                          <m:r>
                            <a:rPr lang="ar-AE" sz="1800" b="0" i="1" spc="145" smtClean="0">
                              <a:latin typeface="Cambria Math" panose="02040503050406030204" pitchFamily="18" charset="0"/>
                              <a:cs typeface="Times New Roman"/>
                            </a:rPr>
                            <m:t>1</m:t>
                          </m:r>
                        </m:num>
                        <m:den>
                          <m:r>
                            <a:rPr lang="ar-AE" sz="1800" b="0" i="1" spc="145" smtClean="0">
                              <a:latin typeface="Cambria Math" panose="02040503050406030204" pitchFamily="18" charset="0"/>
                              <a:cs typeface="Times New Roman"/>
                            </a:rPr>
                            <m:t>𝑛</m:t>
                          </m:r>
                        </m:den>
                      </m:f>
                      <m:r>
                        <a:rPr lang="ar-AE" sz="1800" b="0" i="1" spc="145" smtClean="0">
                          <a:latin typeface="Cambria Math" panose="02040503050406030204" pitchFamily="18" charset="0"/>
                          <a:cs typeface="Times New Roman"/>
                        </a:rPr>
                        <m:t> </m:t>
                      </m:r>
                      <m:nary>
                        <m:naryPr>
                          <m:chr m:val="∑"/>
                          <m:ctrlPr>
                            <a:rPr lang="ar-AE" sz="1800" b="0" i="1" spc="145" smtClean="0">
                              <a:latin typeface="Cambria Math" panose="02040503050406030204" pitchFamily="18" charset="0"/>
                              <a:cs typeface="Times New Roman"/>
                            </a:rPr>
                          </m:ctrlPr>
                        </m:naryPr>
                        <m:sub>
                          <m:r>
                            <m:rPr>
                              <m:brk m:alnAt="23"/>
                            </m:rPr>
                            <a:rPr lang="ar-AE" sz="1800" b="0" i="1" spc="145" smtClean="0">
                              <a:latin typeface="Cambria Math" panose="02040503050406030204" pitchFamily="18" charset="0"/>
                              <a:cs typeface="Times New Roman"/>
                            </a:rPr>
                            <m:t>𝑖</m:t>
                          </m:r>
                          <m:r>
                            <a:rPr lang="ar-AE" sz="1800" b="0" i="1" spc="145" smtClean="0">
                              <a:latin typeface="Cambria Math" panose="02040503050406030204" pitchFamily="18" charset="0"/>
                              <a:cs typeface="Times New Roman"/>
                            </a:rPr>
                            <m:t>=1</m:t>
                          </m:r>
                        </m:sub>
                        <m:sup>
                          <m:r>
                            <a:rPr lang="ar-AE" sz="1800" b="0" i="1" spc="145" smtClean="0">
                              <a:latin typeface="Cambria Math" panose="02040503050406030204" pitchFamily="18" charset="0"/>
                              <a:cs typeface="Times New Roman"/>
                            </a:rPr>
                            <m:t>𝑛</m:t>
                          </m:r>
                        </m:sup>
                        <m:e>
                          <m:sSup>
                            <m:sSupPr>
                              <m:ctrlPr>
                                <a:rPr lang="ar-AE" sz="1800" b="0" i="1" spc="145" smtClean="0">
                                  <a:latin typeface="Cambria Math" panose="02040503050406030204" pitchFamily="18" charset="0"/>
                                  <a:cs typeface="Times New Roman"/>
                                </a:rPr>
                              </m:ctrlPr>
                            </m:sSupPr>
                            <m:e>
                              <m:r>
                                <a:rPr lang="en-US" i="1" spc="145">
                                  <a:latin typeface="Cambria Math" panose="02040503050406030204" pitchFamily="18" charset="0"/>
                                  <a:cs typeface="Times New Roman"/>
                                </a:rPr>
                                <m:t>(</m:t>
                              </m:r>
                              <m:sSub>
                                <m:sSubPr>
                                  <m:ctrlPr>
                                    <a:rPr lang="en-US" i="1" spc="145" smtClean="0">
                                      <a:latin typeface="Cambria Math" panose="02040503050406030204" pitchFamily="18" charset="0"/>
                                      <a:cs typeface="Times New Roman"/>
                                    </a:rPr>
                                  </m:ctrlPr>
                                </m:sSubPr>
                                <m:e>
                                  <m:r>
                                    <a:rPr lang="en-US" b="0" i="1" spc="145" smtClean="0">
                                      <a:latin typeface="Cambria Math" panose="02040503050406030204" pitchFamily="18" charset="0"/>
                                      <a:cs typeface="Times New Roman"/>
                                    </a:rPr>
                                    <m:t>𝑔</m:t>
                                  </m:r>
                                  <m:d>
                                    <m:dPr>
                                      <m:ctrlPr>
                                        <a:rPr lang="en-US" b="0" i="1" spc="145" smtClean="0">
                                          <a:latin typeface="Cambria Math" panose="02040503050406030204" pitchFamily="18" charset="0"/>
                                          <a:cs typeface="Times New Roman"/>
                                        </a:rPr>
                                      </m:ctrlPr>
                                    </m:dPr>
                                    <m:e>
                                      <m:sSub>
                                        <m:sSubPr>
                                          <m:ctrlPr>
                                            <a:rPr lang="en-US" b="0" i="1" spc="145" smtClean="0">
                                              <a:latin typeface="Cambria Math" panose="02040503050406030204" pitchFamily="18" charset="0"/>
                                              <a:cs typeface="Times New Roman"/>
                                            </a:rPr>
                                          </m:ctrlPr>
                                        </m:sSubPr>
                                        <m:e>
                                          <m:r>
                                            <a:rPr lang="en-US" i="1" spc="145">
                                              <a:latin typeface="Cambria Math" panose="02040503050406030204" pitchFamily="18" charset="0"/>
                                              <a:cs typeface="Times New Roman"/>
                                            </a:rPr>
                                            <m:t>𝑥</m:t>
                                          </m:r>
                                        </m:e>
                                        <m:sub>
                                          <m:r>
                                            <a:rPr lang="en-US" b="0" i="1" spc="145" smtClean="0">
                                              <a:latin typeface="Cambria Math" panose="02040503050406030204" pitchFamily="18" charset="0"/>
                                              <a:cs typeface="Times New Roman"/>
                                            </a:rPr>
                                            <m:t>𝑖</m:t>
                                          </m:r>
                                        </m:sub>
                                      </m:sSub>
                                      <m:r>
                                        <a:rPr lang="en-US" b="0" i="1" spc="145" smtClean="0">
                                          <a:latin typeface="Cambria Math" panose="02040503050406030204" pitchFamily="18" charset="0"/>
                                          <a:cs typeface="Times New Roman"/>
                                        </a:rPr>
                                        <m:t>;</m:t>
                                      </m:r>
                                      <m:r>
                                        <a:rPr lang="en-US" b="0" i="1" spc="145" smtClean="0">
                                          <a:latin typeface="Cambria Math" panose="02040503050406030204" pitchFamily="18" charset="0"/>
                                          <a:cs typeface="Times New Roman"/>
                                        </a:rPr>
                                        <m:t>𝑤</m:t>
                                      </m:r>
                                    </m:e>
                                  </m:d>
                                  <m:r>
                                    <a:rPr lang="en-US" b="0" i="1" spc="145" smtClean="0">
                                      <a:latin typeface="Cambria Math" panose="02040503050406030204" pitchFamily="18" charset="0"/>
                                      <a:cs typeface="Times New Roman"/>
                                    </a:rPr>
                                    <m:t>−</m:t>
                                  </m:r>
                                  <m:r>
                                    <a:rPr lang="en-US" i="1">
                                      <a:latin typeface="Cambria Math" panose="02040503050406030204" pitchFamily="18" charset="0"/>
                                    </a:rPr>
                                    <m:t>𝑦</m:t>
                                  </m:r>
                                </m:e>
                                <m:sub>
                                  <m:r>
                                    <a:rPr lang="en-US" b="0" i="1" spc="145" smtClean="0">
                                      <a:latin typeface="Cambria Math" panose="02040503050406030204" pitchFamily="18" charset="0"/>
                                      <a:cs typeface="Times New Roman"/>
                                    </a:rPr>
                                    <m:t>𝑖</m:t>
                                  </m:r>
                                </m:sub>
                              </m:sSub>
                              <m:r>
                                <a:rPr lang="en-US" i="1" spc="145">
                                  <a:latin typeface="Cambria Math" panose="02040503050406030204" pitchFamily="18" charset="0"/>
                                  <a:cs typeface="Times New Roman"/>
                                </a:rPr>
                                <m:t>)</m:t>
                              </m:r>
                            </m:e>
                            <m:sup>
                              <m:r>
                                <a:rPr lang="en-US" sz="1800" b="0" i="1" spc="145" smtClean="0">
                                  <a:latin typeface="Cambria Math" panose="02040503050406030204" pitchFamily="18" charset="0"/>
                                  <a:cs typeface="Times New Roman"/>
                                </a:rPr>
                                <m:t>2</m:t>
                              </m:r>
                            </m:sup>
                          </m:sSup>
                        </m:e>
                      </m:nary>
                      <m:r>
                        <a:rPr lang="en-US" sz="1800" b="0" i="1" spc="145" smtClean="0">
                          <a:latin typeface="Cambria Math" panose="02040503050406030204" pitchFamily="18" charset="0"/>
                          <a:cs typeface="Times New Roman"/>
                        </a:rPr>
                        <m:t>+</m:t>
                      </m:r>
                      <m:r>
                        <a:rPr lang="en-US" i="1" spc="145">
                          <a:latin typeface="Cambria Math" panose="02040503050406030204" pitchFamily="18" charset="0"/>
                          <a:ea typeface="Cambria Math" panose="02040503050406030204" pitchFamily="18" charset="0"/>
                          <a:cs typeface="Times New Roman"/>
                        </a:rPr>
                        <m:t>𝜆</m:t>
                      </m:r>
                      <m:nary>
                        <m:naryPr>
                          <m:chr m:val="∑"/>
                          <m:ctrlPr>
                            <a:rPr lang="en-US" sz="1800" b="0" i="1" spc="145" smtClean="0">
                              <a:latin typeface="Cambria Math" panose="02040503050406030204" pitchFamily="18" charset="0"/>
                              <a:cs typeface="Times New Roman"/>
                            </a:rPr>
                          </m:ctrlPr>
                        </m:naryPr>
                        <m:sub>
                          <m:r>
                            <m:rPr>
                              <m:brk m:alnAt="23"/>
                            </m:rPr>
                            <a:rPr lang="en-US" sz="1800" b="0" i="1" spc="145" smtClean="0">
                              <a:latin typeface="Cambria Math" panose="02040503050406030204" pitchFamily="18" charset="0"/>
                              <a:cs typeface="Times New Roman"/>
                            </a:rPr>
                            <m:t>𝑗</m:t>
                          </m:r>
                          <m:r>
                            <a:rPr lang="en-US" sz="1800" b="0" i="1" spc="145" smtClean="0">
                              <a:latin typeface="Cambria Math" panose="02040503050406030204" pitchFamily="18" charset="0"/>
                              <a:cs typeface="Times New Roman"/>
                            </a:rPr>
                            <m:t>=1</m:t>
                          </m:r>
                        </m:sub>
                        <m:sup>
                          <m:r>
                            <a:rPr lang="en-US" sz="1800" b="0" i="1" spc="145" smtClean="0">
                              <a:latin typeface="Cambria Math" panose="02040503050406030204" pitchFamily="18" charset="0"/>
                              <a:cs typeface="Times New Roman"/>
                            </a:rPr>
                            <m:t>𝑚</m:t>
                          </m:r>
                        </m:sup>
                        <m:e>
                          <m:r>
                            <a:rPr lang="en-US" sz="1800" b="0" i="1" spc="145" smtClean="0">
                              <a:latin typeface="Cambria Math" panose="02040503050406030204" pitchFamily="18" charset="0"/>
                              <a:cs typeface="Times New Roman"/>
                            </a:rPr>
                            <m:t>|</m:t>
                          </m:r>
                          <m:sSub>
                            <m:sSubPr>
                              <m:ctrlPr>
                                <a:rPr lang="en-US" sz="1800" b="0" i="1" spc="145" smtClean="0">
                                  <a:latin typeface="Cambria Math" panose="02040503050406030204" pitchFamily="18" charset="0"/>
                                  <a:cs typeface="Times New Roman"/>
                                </a:rPr>
                              </m:ctrlPr>
                            </m:sSubPr>
                            <m:e>
                              <m:r>
                                <a:rPr lang="en-US" i="1" spc="145">
                                  <a:latin typeface="Cambria Math" panose="02040503050406030204" pitchFamily="18" charset="0"/>
                                  <a:cs typeface="Times New Roman"/>
                                </a:rPr>
                                <m:t>𝑤</m:t>
                              </m:r>
                            </m:e>
                            <m:sub>
                              <m:r>
                                <a:rPr lang="en-US" sz="1800" b="0" i="1" spc="145" smtClean="0">
                                  <a:latin typeface="Cambria Math" panose="02040503050406030204" pitchFamily="18" charset="0"/>
                                  <a:cs typeface="Times New Roman"/>
                                </a:rPr>
                                <m:t>𝑗</m:t>
                              </m:r>
                            </m:sub>
                          </m:sSub>
                          <m:r>
                            <a:rPr lang="en-US" sz="1800" b="0" i="1" spc="145" smtClean="0">
                              <a:latin typeface="Cambria Math" panose="02040503050406030204" pitchFamily="18" charset="0"/>
                              <a:cs typeface="Times New Roman"/>
                            </a:rPr>
                            <m:t>|</m:t>
                          </m:r>
                        </m:e>
                      </m:nary>
                    </m:oMath>
                  </m:oMathPara>
                </a14:m>
                <a:endParaRPr lang="en-US" dirty="0"/>
              </a:p>
            </p:txBody>
          </p:sp>
        </mc:Choice>
        <mc:Fallback>
          <p:sp>
            <p:nvSpPr>
              <p:cNvPr id="7" name="TextBox 6">
                <a:extLst>
                  <a:ext uri="{FF2B5EF4-FFF2-40B4-BE49-F238E27FC236}">
                    <a16:creationId xmlns:a16="http://schemas.microsoft.com/office/drawing/2014/main" id="{F17F903D-58A1-5D10-A6B0-CDD761FA141F}"/>
                  </a:ext>
                </a:extLst>
              </p:cNvPr>
              <p:cNvSpPr txBox="1">
                <a:spLocks noRot="1" noChangeAspect="1" noMove="1" noResize="1" noEditPoints="1" noAdjustHandles="1" noChangeArrowheads="1" noChangeShapeType="1" noTextEdit="1"/>
              </p:cNvSpPr>
              <p:nvPr/>
            </p:nvSpPr>
            <p:spPr>
              <a:xfrm>
                <a:off x="2092187" y="4129717"/>
                <a:ext cx="4953000" cy="879856"/>
              </a:xfrm>
              <a:prstGeom prst="rect">
                <a:avLst/>
              </a:prstGeom>
              <a:blipFill>
                <a:blip r:embed="rId4"/>
                <a:stretch>
                  <a:fillRect t="-94366" b="-14225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30BD30C-4637-2829-B0D3-677DDE296F7B}"/>
              </a:ext>
            </a:extLst>
          </p:cNvPr>
          <p:cNvSpPr txBox="1"/>
          <p:nvPr/>
        </p:nvSpPr>
        <p:spPr>
          <a:xfrm>
            <a:off x="535940" y="5028849"/>
            <a:ext cx="4572000" cy="461665"/>
          </a:xfrm>
          <a:prstGeom prst="rect">
            <a:avLst/>
          </a:prstGeom>
          <a:noFill/>
        </p:spPr>
        <p:txBody>
          <a:bodyPr wrap="square">
            <a:spAutoFit/>
          </a:bodyPr>
          <a:lstStyle/>
          <a:p>
            <a:pPr marL="299085" indent="-273685">
              <a:lnSpc>
                <a:spcPct val="100000"/>
              </a:lnSpc>
              <a:spcBef>
                <a:spcPts val="1305"/>
              </a:spcBef>
              <a:buClr>
                <a:srgbClr val="FD8537"/>
              </a:buClr>
              <a:buSzPct val="68750"/>
              <a:buFont typeface="Wingdings"/>
              <a:buChar char=""/>
              <a:tabLst>
                <a:tab pos="299085" algn="l"/>
              </a:tabLst>
            </a:pPr>
            <a:r>
              <a:rPr lang="en-US" sz="2400" spc="100" dirty="0" err="1">
                <a:latin typeface="Times New Roman"/>
                <a:cs typeface="Times New Roman"/>
              </a:rPr>
              <a:t>ElasticNet</a:t>
            </a:r>
            <a:endParaRPr lang="en-US" sz="2400" dirty="0">
              <a:latin typeface="Times New Roman"/>
              <a:cs typeface="Times New Roman"/>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53AB165-5F85-2AB8-00A4-00259D90A4E4}"/>
                  </a:ext>
                </a:extLst>
              </p:cNvPr>
              <p:cNvSpPr txBox="1"/>
              <p:nvPr/>
            </p:nvSpPr>
            <p:spPr>
              <a:xfrm>
                <a:off x="1490959" y="5589333"/>
                <a:ext cx="6483448" cy="8798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AE" sz="1800" b="0" i="1" spc="145" smtClean="0">
                              <a:latin typeface="Cambria Math" panose="02040503050406030204" pitchFamily="18" charset="0"/>
                              <a:cs typeface="Times New Roman"/>
                            </a:rPr>
                          </m:ctrlPr>
                        </m:sSubPr>
                        <m:e>
                          <m:r>
                            <a:rPr lang="ar-AE" sz="1800" i="1" spc="145">
                              <a:latin typeface="Cambria Math" panose="02040503050406030204" pitchFamily="18" charset="0"/>
                              <a:cs typeface="Times New Roman"/>
                            </a:rPr>
                            <m:t>𝑓</m:t>
                          </m:r>
                        </m:e>
                        <m:sub>
                          <m:r>
                            <a:rPr lang="en-US" sz="1800" b="0" i="1" spc="145" smtClean="0">
                              <a:latin typeface="Cambria Math" panose="02040503050406030204" pitchFamily="18" charset="0"/>
                              <a:cs typeface="Times New Roman"/>
                            </a:rPr>
                            <m:t>𝑀𝑆𝐸</m:t>
                          </m:r>
                        </m:sub>
                      </m:sSub>
                      <m:r>
                        <a:rPr lang="ar-AE" sz="1800" b="0" i="1" spc="145" smtClean="0">
                          <a:latin typeface="Cambria Math" panose="02040503050406030204" pitchFamily="18" charset="0"/>
                          <a:cs typeface="Times New Roman"/>
                        </a:rPr>
                        <m:t>=</m:t>
                      </m:r>
                      <m:f>
                        <m:fPr>
                          <m:ctrlPr>
                            <a:rPr lang="ar-AE" sz="1800" b="0" i="1" spc="145" smtClean="0">
                              <a:latin typeface="Cambria Math" panose="02040503050406030204" pitchFamily="18" charset="0"/>
                              <a:cs typeface="Times New Roman"/>
                            </a:rPr>
                          </m:ctrlPr>
                        </m:fPr>
                        <m:num>
                          <m:r>
                            <a:rPr lang="ar-AE" sz="1800" b="0" i="1" spc="145" smtClean="0">
                              <a:latin typeface="Cambria Math" panose="02040503050406030204" pitchFamily="18" charset="0"/>
                              <a:cs typeface="Times New Roman"/>
                            </a:rPr>
                            <m:t>1</m:t>
                          </m:r>
                        </m:num>
                        <m:den>
                          <m:r>
                            <a:rPr lang="ar-AE" sz="1800" b="0" i="1" spc="145" smtClean="0">
                              <a:latin typeface="Cambria Math" panose="02040503050406030204" pitchFamily="18" charset="0"/>
                              <a:cs typeface="Times New Roman"/>
                            </a:rPr>
                            <m:t>𝑛</m:t>
                          </m:r>
                        </m:den>
                      </m:f>
                      <m:r>
                        <a:rPr lang="ar-AE" sz="1800" b="0" i="1" spc="145" smtClean="0">
                          <a:latin typeface="Cambria Math" panose="02040503050406030204" pitchFamily="18" charset="0"/>
                          <a:cs typeface="Times New Roman"/>
                        </a:rPr>
                        <m:t> </m:t>
                      </m:r>
                      <m:nary>
                        <m:naryPr>
                          <m:chr m:val="∑"/>
                          <m:ctrlPr>
                            <a:rPr lang="ar-AE" sz="1800" b="0" i="1" spc="145" smtClean="0">
                              <a:latin typeface="Cambria Math" panose="02040503050406030204" pitchFamily="18" charset="0"/>
                              <a:cs typeface="Times New Roman"/>
                            </a:rPr>
                          </m:ctrlPr>
                        </m:naryPr>
                        <m:sub>
                          <m:r>
                            <m:rPr>
                              <m:brk m:alnAt="23"/>
                            </m:rPr>
                            <a:rPr lang="ar-AE" sz="1800" b="0" i="1" spc="145" smtClean="0">
                              <a:latin typeface="Cambria Math" panose="02040503050406030204" pitchFamily="18" charset="0"/>
                              <a:cs typeface="Times New Roman"/>
                            </a:rPr>
                            <m:t>𝑖</m:t>
                          </m:r>
                          <m:r>
                            <a:rPr lang="ar-AE" sz="1800" b="0" i="1" spc="145" smtClean="0">
                              <a:latin typeface="Cambria Math" panose="02040503050406030204" pitchFamily="18" charset="0"/>
                              <a:cs typeface="Times New Roman"/>
                            </a:rPr>
                            <m:t>=1</m:t>
                          </m:r>
                        </m:sub>
                        <m:sup>
                          <m:r>
                            <a:rPr lang="ar-AE" sz="1800" b="0" i="1" spc="145" smtClean="0">
                              <a:latin typeface="Cambria Math" panose="02040503050406030204" pitchFamily="18" charset="0"/>
                              <a:cs typeface="Times New Roman"/>
                            </a:rPr>
                            <m:t>𝑛</m:t>
                          </m:r>
                        </m:sup>
                        <m:e>
                          <m:sSup>
                            <m:sSupPr>
                              <m:ctrlPr>
                                <a:rPr lang="ar-AE" sz="1800" b="0" i="1" spc="145" smtClean="0">
                                  <a:latin typeface="Cambria Math" panose="02040503050406030204" pitchFamily="18" charset="0"/>
                                  <a:cs typeface="Times New Roman"/>
                                </a:rPr>
                              </m:ctrlPr>
                            </m:sSupPr>
                            <m:e>
                              <m:r>
                                <a:rPr lang="en-US" i="1" spc="145">
                                  <a:latin typeface="Cambria Math" panose="02040503050406030204" pitchFamily="18" charset="0"/>
                                  <a:cs typeface="Times New Roman"/>
                                </a:rPr>
                                <m:t>(</m:t>
                              </m:r>
                              <m:sSub>
                                <m:sSubPr>
                                  <m:ctrlPr>
                                    <a:rPr lang="en-US" i="1" spc="145" smtClean="0">
                                      <a:latin typeface="Cambria Math" panose="02040503050406030204" pitchFamily="18" charset="0"/>
                                      <a:cs typeface="Times New Roman"/>
                                    </a:rPr>
                                  </m:ctrlPr>
                                </m:sSubPr>
                                <m:e>
                                  <m:r>
                                    <a:rPr lang="en-US" b="0" i="1" spc="145" smtClean="0">
                                      <a:latin typeface="Cambria Math" panose="02040503050406030204" pitchFamily="18" charset="0"/>
                                      <a:cs typeface="Times New Roman"/>
                                    </a:rPr>
                                    <m:t>𝑔</m:t>
                                  </m:r>
                                  <m:d>
                                    <m:dPr>
                                      <m:ctrlPr>
                                        <a:rPr lang="en-US" b="0" i="1" spc="145" smtClean="0">
                                          <a:latin typeface="Cambria Math" panose="02040503050406030204" pitchFamily="18" charset="0"/>
                                          <a:cs typeface="Times New Roman"/>
                                        </a:rPr>
                                      </m:ctrlPr>
                                    </m:dPr>
                                    <m:e>
                                      <m:sSub>
                                        <m:sSubPr>
                                          <m:ctrlPr>
                                            <a:rPr lang="en-US" b="0" i="1" spc="145" smtClean="0">
                                              <a:latin typeface="Cambria Math" panose="02040503050406030204" pitchFamily="18" charset="0"/>
                                              <a:cs typeface="Times New Roman"/>
                                            </a:rPr>
                                          </m:ctrlPr>
                                        </m:sSubPr>
                                        <m:e>
                                          <m:r>
                                            <a:rPr lang="en-US" i="1" spc="145">
                                              <a:latin typeface="Cambria Math" panose="02040503050406030204" pitchFamily="18" charset="0"/>
                                              <a:cs typeface="Times New Roman"/>
                                            </a:rPr>
                                            <m:t>𝑥</m:t>
                                          </m:r>
                                        </m:e>
                                        <m:sub>
                                          <m:r>
                                            <a:rPr lang="en-US" b="0" i="1" spc="145" smtClean="0">
                                              <a:latin typeface="Cambria Math" panose="02040503050406030204" pitchFamily="18" charset="0"/>
                                              <a:cs typeface="Times New Roman"/>
                                            </a:rPr>
                                            <m:t>𝑖</m:t>
                                          </m:r>
                                        </m:sub>
                                      </m:sSub>
                                      <m:r>
                                        <a:rPr lang="en-US" b="0" i="1" spc="145" smtClean="0">
                                          <a:latin typeface="Cambria Math" panose="02040503050406030204" pitchFamily="18" charset="0"/>
                                          <a:cs typeface="Times New Roman"/>
                                        </a:rPr>
                                        <m:t>;</m:t>
                                      </m:r>
                                      <m:r>
                                        <a:rPr lang="en-US" b="0" i="1" spc="145" smtClean="0">
                                          <a:latin typeface="Cambria Math" panose="02040503050406030204" pitchFamily="18" charset="0"/>
                                          <a:cs typeface="Times New Roman"/>
                                        </a:rPr>
                                        <m:t>𝑤</m:t>
                                      </m:r>
                                    </m:e>
                                  </m:d>
                                  <m:r>
                                    <a:rPr lang="en-US" b="0" i="1" spc="145" smtClean="0">
                                      <a:latin typeface="Cambria Math" panose="02040503050406030204" pitchFamily="18" charset="0"/>
                                      <a:cs typeface="Times New Roman"/>
                                    </a:rPr>
                                    <m:t>−</m:t>
                                  </m:r>
                                  <m:r>
                                    <a:rPr lang="en-US" i="1">
                                      <a:latin typeface="Cambria Math" panose="02040503050406030204" pitchFamily="18" charset="0"/>
                                    </a:rPr>
                                    <m:t>𝑦</m:t>
                                  </m:r>
                                </m:e>
                                <m:sub>
                                  <m:r>
                                    <a:rPr lang="en-US" b="0" i="1" spc="145" smtClean="0">
                                      <a:latin typeface="Cambria Math" panose="02040503050406030204" pitchFamily="18" charset="0"/>
                                      <a:cs typeface="Times New Roman"/>
                                    </a:rPr>
                                    <m:t>𝑖</m:t>
                                  </m:r>
                                </m:sub>
                              </m:sSub>
                              <m:r>
                                <a:rPr lang="en-US" i="1" spc="145">
                                  <a:latin typeface="Cambria Math" panose="02040503050406030204" pitchFamily="18" charset="0"/>
                                  <a:cs typeface="Times New Roman"/>
                                </a:rPr>
                                <m:t>)</m:t>
                              </m:r>
                            </m:e>
                            <m:sup>
                              <m:r>
                                <a:rPr lang="en-US" sz="1800" b="0" i="1" spc="145" smtClean="0">
                                  <a:latin typeface="Cambria Math" panose="02040503050406030204" pitchFamily="18" charset="0"/>
                                  <a:cs typeface="Times New Roman"/>
                                </a:rPr>
                                <m:t>2</m:t>
                              </m:r>
                            </m:sup>
                          </m:sSup>
                        </m:e>
                      </m:nary>
                      <m:r>
                        <a:rPr lang="en-US" sz="1800" b="0" i="1" spc="145" smtClean="0">
                          <a:latin typeface="Cambria Math" panose="02040503050406030204" pitchFamily="18" charset="0"/>
                          <a:cs typeface="Times New Roman"/>
                        </a:rPr>
                        <m:t>+</m:t>
                      </m:r>
                      <m:nary>
                        <m:naryPr>
                          <m:chr m:val="∑"/>
                          <m:ctrlPr>
                            <a:rPr lang="en-US" sz="1800" b="0" i="1" spc="145" smtClean="0">
                              <a:latin typeface="Cambria Math" panose="02040503050406030204" pitchFamily="18" charset="0"/>
                              <a:cs typeface="Times New Roman"/>
                            </a:rPr>
                          </m:ctrlPr>
                        </m:naryPr>
                        <m:sub>
                          <m:r>
                            <m:rPr>
                              <m:brk m:alnAt="23"/>
                            </m:rPr>
                            <a:rPr lang="en-US" sz="1800" b="0" i="1" spc="145" smtClean="0">
                              <a:latin typeface="Cambria Math" panose="02040503050406030204" pitchFamily="18" charset="0"/>
                              <a:cs typeface="Times New Roman"/>
                            </a:rPr>
                            <m:t>𝑗</m:t>
                          </m:r>
                          <m:r>
                            <a:rPr lang="en-US" sz="1800" b="0" i="1" spc="145" smtClean="0">
                              <a:latin typeface="Cambria Math" panose="02040503050406030204" pitchFamily="18" charset="0"/>
                              <a:cs typeface="Times New Roman"/>
                            </a:rPr>
                            <m:t>=1</m:t>
                          </m:r>
                        </m:sub>
                        <m:sup>
                          <m:r>
                            <a:rPr lang="en-US" sz="1800" b="0" i="1" spc="145" smtClean="0">
                              <a:latin typeface="Cambria Math" panose="02040503050406030204" pitchFamily="18" charset="0"/>
                              <a:cs typeface="Times New Roman"/>
                            </a:rPr>
                            <m:t>𝑚</m:t>
                          </m:r>
                        </m:sup>
                        <m:e>
                          <m:d>
                            <m:dPr>
                              <m:ctrlPr>
                                <a:rPr lang="en-US" sz="1800" b="0" i="1" spc="145" smtClean="0">
                                  <a:latin typeface="Cambria Math" panose="02040503050406030204" pitchFamily="18" charset="0"/>
                                  <a:cs typeface="Times New Roman"/>
                                </a:rPr>
                              </m:ctrlPr>
                            </m:dPr>
                            <m:e>
                              <m:sSub>
                                <m:sSubPr>
                                  <m:ctrlPr>
                                    <a:rPr lang="en-US" sz="1800" b="0" i="1" spc="145" smtClean="0">
                                      <a:latin typeface="Cambria Math" panose="02040503050406030204" pitchFamily="18" charset="0"/>
                                      <a:cs typeface="Times New Roman"/>
                                    </a:rPr>
                                  </m:ctrlPr>
                                </m:sSubPr>
                                <m:e>
                                  <m:r>
                                    <a:rPr lang="en-US" i="1" spc="145">
                                      <a:latin typeface="Cambria Math" panose="02040503050406030204" pitchFamily="18" charset="0"/>
                                      <a:ea typeface="Cambria Math" panose="02040503050406030204" pitchFamily="18" charset="0"/>
                                      <a:cs typeface="Times New Roman"/>
                                    </a:rPr>
                                    <m:t>𝜆</m:t>
                                  </m:r>
                                </m:e>
                                <m:sub>
                                  <m:r>
                                    <a:rPr lang="en-US" sz="1800" b="0" i="1" spc="145" smtClean="0">
                                      <a:latin typeface="Cambria Math" panose="02040503050406030204" pitchFamily="18" charset="0"/>
                                      <a:cs typeface="Times New Roman"/>
                                    </a:rPr>
                                    <m:t>1</m:t>
                                  </m:r>
                                </m:sub>
                              </m:sSub>
                              <m:d>
                                <m:dPr>
                                  <m:begChr m:val="|"/>
                                  <m:endChr m:val="|"/>
                                  <m:ctrlPr>
                                    <a:rPr lang="en-US" sz="1800" b="0" i="1" spc="145" smtClean="0">
                                      <a:latin typeface="Cambria Math" panose="02040503050406030204" pitchFamily="18" charset="0"/>
                                      <a:cs typeface="Times New Roman"/>
                                    </a:rPr>
                                  </m:ctrlPr>
                                </m:dPr>
                                <m:e>
                                  <m:sSub>
                                    <m:sSubPr>
                                      <m:ctrlPr>
                                        <a:rPr lang="en-US" sz="1800" b="0" i="1" spc="145" smtClean="0">
                                          <a:latin typeface="Cambria Math" panose="02040503050406030204" pitchFamily="18" charset="0"/>
                                          <a:cs typeface="Times New Roman"/>
                                        </a:rPr>
                                      </m:ctrlPr>
                                    </m:sSubPr>
                                    <m:e>
                                      <m:r>
                                        <a:rPr lang="en-US" i="1" spc="145">
                                          <a:latin typeface="Cambria Math" panose="02040503050406030204" pitchFamily="18" charset="0"/>
                                          <a:cs typeface="Times New Roman"/>
                                        </a:rPr>
                                        <m:t>𝑤</m:t>
                                      </m:r>
                                    </m:e>
                                    <m:sub>
                                      <m:r>
                                        <a:rPr lang="en-US" sz="1800" b="0" i="1" spc="145" smtClean="0">
                                          <a:latin typeface="Cambria Math" panose="02040503050406030204" pitchFamily="18" charset="0"/>
                                          <a:cs typeface="Times New Roman"/>
                                        </a:rPr>
                                        <m:t>𝑗</m:t>
                                      </m:r>
                                    </m:sub>
                                  </m:sSub>
                                </m:e>
                              </m:d>
                              <m:r>
                                <a:rPr lang="en-US" sz="1800" b="0" i="1" spc="145" smtClean="0">
                                  <a:latin typeface="Cambria Math" panose="02040503050406030204" pitchFamily="18" charset="0"/>
                                  <a:cs typeface="Times New Roman"/>
                                </a:rPr>
                                <m:t>+</m:t>
                              </m:r>
                              <m:sSub>
                                <m:sSubPr>
                                  <m:ctrlPr>
                                    <a:rPr lang="en-US" i="1" spc="145">
                                      <a:latin typeface="Cambria Math" panose="02040503050406030204" pitchFamily="18" charset="0"/>
                                      <a:cs typeface="Times New Roman"/>
                                    </a:rPr>
                                  </m:ctrlPr>
                                </m:sSubPr>
                                <m:e>
                                  <m:r>
                                    <a:rPr lang="en-US" i="1" spc="145">
                                      <a:latin typeface="Cambria Math" panose="02040503050406030204" pitchFamily="18" charset="0"/>
                                      <a:ea typeface="Cambria Math" panose="02040503050406030204" pitchFamily="18" charset="0"/>
                                      <a:cs typeface="Times New Roman"/>
                                    </a:rPr>
                                    <m:t>𝜆</m:t>
                                  </m:r>
                                </m:e>
                                <m:sub>
                                  <m:r>
                                    <a:rPr lang="en-US" b="0" i="1" spc="145" smtClean="0">
                                      <a:latin typeface="Cambria Math" panose="02040503050406030204" pitchFamily="18" charset="0"/>
                                      <a:cs typeface="Times New Roman"/>
                                    </a:rPr>
                                    <m:t>2</m:t>
                                  </m:r>
                                </m:sub>
                              </m:sSub>
                              <m:sSubSup>
                                <m:sSubSupPr>
                                  <m:ctrlPr>
                                    <a:rPr lang="en-US" i="1" spc="145">
                                      <a:latin typeface="Cambria Math" panose="02040503050406030204" pitchFamily="18" charset="0"/>
                                      <a:cs typeface="Times New Roman"/>
                                    </a:rPr>
                                  </m:ctrlPr>
                                </m:sSubSupPr>
                                <m:e>
                                  <m:r>
                                    <a:rPr lang="en-US" i="1" spc="145">
                                      <a:latin typeface="Cambria Math" panose="02040503050406030204" pitchFamily="18" charset="0"/>
                                      <a:cs typeface="Times New Roman"/>
                                    </a:rPr>
                                    <m:t>𝑤</m:t>
                                  </m:r>
                                </m:e>
                                <m:sub>
                                  <m:r>
                                    <a:rPr lang="en-US" i="1" spc="145">
                                      <a:latin typeface="Cambria Math" panose="02040503050406030204" pitchFamily="18" charset="0"/>
                                      <a:cs typeface="Times New Roman"/>
                                    </a:rPr>
                                    <m:t>𝑗</m:t>
                                  </m:r>
                                </m:sub>
                                <m:sup>
                                  <m:r>
                                    <a:rPr lang="en-US" i="1" spc="145">
                                      <a:latin typeface="Cambria Math" panose="02040503050406030204" pitchFamily="18" charset="0"/>
                                      <a:cs typeface="Times New Roman"/>
                                    </a:rPr>
                                    <m:t>2</m:t>
                                  </m:r>
                                </m:sup>
                              </m:sSubSup>
                            </m:e>
                          </m:d>
                        </m:e>
                      </m:nary>
                    </m:oMath>
                  </m:oMathPara>
                </a14:m>
                <a:endParaRPr lang="en-US" dirty="0"/>
              </a:p>
            </p:txBody>
          </p:sp>
        </mc:Choice>
        <mc:Fallback>
          <p:sp>
            <p:nvSpPr>
              <p:cNvPr id="10" name="TextBox 9">
                <a:extLst>
                  <a:ext uri="{FF2B5EF4-FFF2-40B4-BE49-F238E27FC236}">
                    <a16:creationId xmlns:a16="http://schemas.microsoft.com/office/drawing/2014/main" id="{F53AB165-5F85-2AB8-00A4-00259D90A4E4}"/>
                  </a:ext>
                </a:extLst>
              </p:cNvPr>
              <p:cNvSpPr txBox="1">
                <a:spLocks noRot="1" noChangeAspect="1" noMove="1" noResize="1" noEditPoints="1" noAdjustHandles="1" noChangeArrowheads="1" noChangeShapeType="1" noTextEdit="1"/>
              </p:cNvSpPr>
              <p:nvPr/>
            </p:nvSpPr>
            <p:spPr>
              <a:xfrm>
                <a:off x="1490959" y="5589333"/>
                <a:ext cx="6483448" cy="879856"/>
              </a:xfrm>
              <a:prstGeom prst="rect">
                <a:avLst/>
              </a:prstGeom>
              <a:blipFill>
                <a:blip r:embed="rId5"/>
                <a:stretch>
                  <a:fillRect t="-97143" b="-145714"/>
                </a:stretch>
              </a:blipFill>
            </p:spPr>
            <p:txBody>
              <a:bodyPr/>
              <a:lstStyle/>
              <a:p>
                <a:r>
                  <a:rPr lang="en-US">
                    <a:noFill/>
                  </a:rPr>
                  <a:t> </a:t>
                </a:r>
              </a:p>
            </p:txBody>
          </p:sp>
        </mc:Fallback>
      </mc:AlternateContent>
    </p:spTree>
    <p:extLst>
      <p:ext uri="{BB962C8B-B14F-4D97-AF65-F5344CB8AC3E}">
        <p14:creationId xmlns:p14="http://schemas.microsoft.com/office/powerpoint/2010/main" val="1929051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95" dirty="0"/>
              <a:t>More Regression Metrics</a:t>
            </a:r>
            <a:endParaRPr cap="small" spc="95"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11</a:t>
            </a:r>
            <a:endParaRPr sz="1400">
              <a:latin typeface="Times New Roman"/>
              <a:cs typeface="Times New Roman"/>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6E9E06C-AAD5-7DC0-D605-BC36FC1E876C}"/>
                  </a:ext>
                </a:extLst>
              </p:cNvPr>
              <p:cNvSpPr txBox="1"/>
              <p:nvPr/>
            </p:nvSpPr>
            <p:spPr>
              <a:xfrm>
                <a:off x="2057400" y="2456618"/>
                <a:ext cx="4572000" cy="9723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𝜌</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𝑛</m:t>
                          </m:r>
                          <m:nary>
                            <m:naryPr>
                              <m:chr m:val="∑"/>
                              <m:subHide m:val="on"/>
                              <m:supHide m:val="on"/>
                              <m:ctrlPr>
                                <a:rPr lang="en-US" i="1">
                                  <a:latin typeface="Cambria Math" panose="02040503050406030204" pitchFamily="18" charset="0"/>
                                </a:rPr>
                              </m:ctrlPr>
                            </m:naryPr>
                            <m:sub/>
                            <m:sup/>
                            <m:e>
                              <m:acc>
                                <m:accPr>
                                  <m:chr m:val="̂"/>
                                  <m:ctrlPr>
                                    <a:rPr lang="en-US" i="1">
                                      <a:solidFill>
                                        <a:srgbClr val="836967"/>
                                      </a:solidFill>
                                      <a:latin typeface="Cambria Math" panose="02040503050406030204" pitchFamily="18" charset="0"/>
                                    </a:rPr>
                                  </m:ctrlPr>
                                </m:acc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r>
                            <a:rPr lang="en-US" i="0">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acc>
                                <m:accPr>
                                  <m:chr m:val="̂"/>
                                  <m:ctrlPr>
                                    <a:rPr lang="en-US" i="1">
                                      <a:solidFill>
                                        <a:srgbClr val="836967"/>
                                      </a:solidFill>
                                      <a:latin typeface="Cambria Math" panose="02040503050406030204" pitchFamily="18" charset="0"/>
                                    </a:rPr>
                                  </m:ctrlPr>
                                </m:acc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e>
                          </m:nary>
                          <m:nary>
                            <m:naryPr>
                              <m:chr m:val="∑"/>
                              <m:subHide m:val="on"/>
                              <m:supHide m:val="on"/>
                              <m:ctrlPr>
                                <a:rPr lang="en-US" i="1">
                                  <a:latin typeface="Cambria Math" panose="02040503050406030204" pitchFamily="18" charset="0"/>
                                </a:rPr>
                              </m:ctrlPr>
                            </m:naryPr>
                            <m:sub/>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num>
                        <m:den>
                          <m:rad>
                            <m:radPr>
                              <m:degHide m:val="on"/>
                              <m:ctrlPr>
                                <a:rPr lang="en-US" i="1">
                                  <a:solidFill>
                                    <a:srgbClr val="836967"/>
                                  </a:solidFill>
                                  <a:latin typeface="Cambria Math" panose="02040503050406030204" pitchFamily="18" charset="0"/>
                                </a:rPr>
                              </m:ctrlPr>
                            </m:radPr>
                            <m:deg/>
                            <m:e>
                              <m:r>
                                <a:rPr lang="en-US" i="1">
                                  <a:latin typeface="Cambria Math" panose="02040503050406030204" pitchFamily="18" charset="0"/>
                                </a:rPr>
                                <m:t>𝑛</m:t>
                              </m:r>
                              <m:nary>
                                <m:naryPr>
                                  <m:chr m:val="∑"/>
                                  <m:subHide m:val="on"/>
                                  <m:supHide m:val="on"/>
                                  <m:ctrlPr>
                                    <a:rPr lang="en-US" i="1">
                                      <a:latin typeface="Cambria Math" panose="02040503050406030204" pitchFamily="18" charset="0"/>
                                    </a:rPr>
                                  </m:ctrlPr>
                                </m:naryPr>
                                <m:sub/>
                                <m:sup/>
                                <m:e>
                                  <m:sSubSup>
                                    <m:sSubSupPr>
                                      <m:ctrlPr>
                                        <a:rPr lang="en-US" i="1">
                                          <a:solidFill>
                                            <a:srgbClr val="836967"/>
                                          </a:solidFill>
                                          <a:latin typeface="Cambria Math" panose="02040503050406030204" pitchFamily="18" charset="0"/>
                                        </a:rPr>
                                      </m:ctrlPr>
                                    </m:sSubSupPr>
                                    <m:e>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up>
                                      <m:r>
                                        <a:rPr lang="en-US" i="0">
                                          <a:latin typeface="Cambria Math" panose="02040503050406030204" pitchFamily="18" charset="0"/>
                                        </a:rPr>
                                        <m:t>2</m:t>
                                      </m:r>
                                    </m:sup>
                                  </m:sSubSup>
                                </m:e>
                              </m:nary>
                              <m:r>
                                <a:rPr lang="en-US" i="0">
                                  <a:latin typeface="Cambria Math" panose="02040503050406030204" pitchFamily="18" charset="0"/>
                                </a:rPr>
                                <m:t>−</m:t>
                              </m:r>
                              <m:sSup>
                                <m:sSupPr>
                                  <m:ctrlPr>
                                    <a:rPr lang="en-US" i="1">
                                      <a:solidFill>
                                        <a:srgbClr val="836967"/>
                                      </a:solidFill>
                                      <a:latin typeface="Cambria Math" panose="02040503050406030204" pitchFamily="18" charset="0"/>
                                    </a:rPr>
                                  </m:ctrlPr>
                                </m:sSupPr>
                                <m:e>
                                  <m:d>
                                    <m:dPr>
                                      <m:ctrlPr>
                                        <a:rPr lang="en-US" i="1">
                                          <a:latin typeface="Cambria Math" panose="02040503050406030204" pitchFamily="18" charset="0"/>
                                        </a:rPr>
                                      </m:ctrlPr>
                                    </m:dPr>
                                    <m:e>
                                      <m:nary>
                                        <m:naryPr>
                                          <m:chr m:val="∑"/>
                                          <m:subHide m:val="on"/>
                                          <m:supHide m:val="on"/>
                                          <m:ctrlPr>
                                            <a:rPr lang="en-US" i="1">
                                              <a:latin typeface="Cambria Math" panose="02040503050406030204" pitchFamily="18" charset="0"/>
                                            </a:rPr>
                                          </m:ctrlPr>
                                        </m:naryPr>
                                        <m:sub/>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e>
                                  </m:d>
                                </m:e>
                                <m:sup>
                                  <m:r>
                                    <a:rPr lang="en-US" i="0">
                                      <a:latin typeface="Cambria Math" panose="02040503050406030204" pitchFamily="18" charset="0"/>
                                    </a:rPr>
                                    <m:t>2</m:t>
                                  </m:r>
                                </m:sup>
                              </m:sSup>
                            </m:e>
                          </m:rad>
                          <m:rad>
                            <m:radPr>
                              <m:degHide m:val="on"/>
                              <m:ctrlPr>
                                <a:rPr lang="en-US" i="1">
                                  <a:solidFill>
                                    <a:srgbClr val="836967"/>
                                  </a:solidFill>
                                  <a:latin typeface="Cambria Math" panose="02040503050406030204" pitchFamily="18" charset="0"/>
                                </a:rPr>
                              </m:ctrlPr>
                            </m:radPr>
                            <m:deg/>
                            <m:e>
                              <m:r>
                                <a:rPr lang="en-US" i="1">
                                  <a:latin typeface="Cambria Math" panose="02040503050406030204" pitchFamily="18" charset="0"/>
                                </a:rPr>
                                <m:t>𝑛</m:t>
                              </m:r>
                              <m:nary>
                                <m:naryPr>
                                  <m:chr m:val="∑"/>
                                  <m:subHide m:val="on"/>
                                  <m:supHide m:val="on"/>
                                  <m:ctrlPr>
                                    <a:rPr lang="en-US" i="1">
                                      <a:latin typeface="Cambria Math" panose="02040503050406030204" pitchFamily="18" charset="0"/>
                                    </a:rPr>
                                  </m:ctrlPr>
                                </m:naryPr>
                                <m:sub/>
                                <m:sup/>
                                <m:e>
                                  <m:sSubSup>
                                    <m:sSubSupPr>
                                      <m:ctrlPr>
                                        <a:rPr lang="en-US" i="1">
                                          <a:solidFill>
                                            <a:srgbClr val="836967"/>
                                          </a:solidFill>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𝑖</m:t>
                                      </m:r>
                                    </m:sub>
                                    <m:sup>
                                      <m:r>
                                        <a:rPr lang="en-US" i="0">
                                          <a:latin typeface="Cambria Math" panose="02040503050406030204" pitchFamily="18" charset="0"/>
                                        </a:rPr>
                                        <m:t>2</m:t>
                                      </m:r>
                                    </m:sup>
                                  </m:sSubSup>
                                </m:e>
                              </m:nary>
                              <m:r>
                                <a:rPr lang="en-US" i="0">
                                  <a:latin typeface="Cambria Math" panose="02040503050406030204" pitchFamily="18" charset="0"/>
                                </a:rPr>
                                <m:t>−</m:t>
                              </m:r>
                              <m:sSup>
                                <m:sSupPr>
                                  <m:ctrlPr>
                                    <a:rPr lang="en-US" i="1">
                                      <a:solidFill>
                                        <a:srgbClr val="836967"/>
                                      </a:solidFill>
                                      <a:latin typeface="Cambria Math" panose="02040503050406030204" pitchFamily="18" charset="0"/>
                                    </a:rPr>
                                  </m:ctrlPr>
                                </m:sSupPr>
                                <m:e>
                                  <m:d>
                                    <m:dPr>
                                      <m:ctrlPr>
                                        <a:rPr lang="en-US" i="1">
                                          <a:latin typeface="Cambria Math" panose="02040503050406030204" pitchFamily="18" charset="0"/>
                                        </a:rPr>
                                      </m:ctrlPr>
                                    </m:dPr>
                                    <m:e>
                                      <m:nary>
                                        <m:naryPr>
                                          <m:chr m:val="∑"/>
                                          <m:subHide m:val="on"/>
                                          <m:supHide m:val="on"/>
                                          <m:ctrlPr>
                                            <a:rPr lang="en-US" i="1">
                                              <a:latin typeface="Cambria Math" panose="02040503050406030204" pitchFamily="18" charset="0"/>
                                            </a:rPr>
                                          </m:ctrlPr>
                                        </m:naryPr>
                                        <m:sub/>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e>
                                  </m:d>
                                </m:e>
                                <m:sup>
                                  <m:r>
                                    <a:rPr lang="en-US" i="0">
                                      <a:latin typeface="Cambria Math" panose="02040503050406030204" pitchFamily="18" charset="0"/>
                                    </a:rPr>
                                    <m:t>2</m:t>
                                  </m:r>
                                </m:sup>
                              </m:sSup>
                            </m:e>
                          </m:rad>
                        </m:den>
                      </m:f>
                    </m:oMath>
                  </m:oMathPara>
                </a14:m>
                <a:endParaRPr lang="en-US" dirty="0"/>
              </a:p>
            </p:txBody>
          </p:sp>
        </mc:Choice>
        <mc:Fallback>
          <p:sp>
            <p:nvSpPr>
              <p:cNvPr id="13" name="TextBox 12">
                <a:extLst>
                  <a:ext uri="{FF2B5EF4-FFF2-40B4-BE49-F238E27FC236}">
                    <a16:creationId xmlns:a16="http://schemas.microsoft.com/office/drawing/2014/main" id="{F6E9E06C-AAD5-7DC0-D605-BC36FC1E876C}"/>
                  </a:ext>
                </a:extLst>
              </p:cNvPr>
              <p:cNvSpPr txBox="1">
                <a:spLocks noRot="1" noChangeAspect="1" noMove="1" noResize="1" noEditPoints="1" noAdjustHandles="1" noChangeArrowheads="1" noChangeShapeType="1" noTextEdit="1"/>
              </p:cNvSpPr>
              <p:nvPr/>
            </p:nvSpPr>
            <p:spPr>
              <a:xfrm>
                <a:off x="2057400" y="2456618"/>
                <a:ext cx="4572000" cy="972382"/>
              </a:xfrm>
              <a:prstGeom prst="rect">
                <a:avLst/>
              </a:prstGeom>
              <a:blipFill>
                <a:blip r:embed="rId3"/>
                <a:stretch>
                  <a:fillRect t="-43590" b="-51282"/>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727EF547-7847-E150-4701-A70322E4AB2A}"/>
              </a:ext>
            </a:extLst>
          </p:cNvPr>
          <p:cNvSpPr txBox="1"/>
          <p:nvPr/>
        </p:nvSpPr>
        <p:spPr>
          <a:xfrm>
            <a:off x="685800" y="1752600"/>
            <a:ext cx="5105400" cy="461665"/>
          </a:xfrm>
          <a:prstGeom prst="rect">
            <a:avLst/>
          </a:prstGeom>
          <a:noFill/>
        </p:spPr>
        <p:txBody>
          <a:bodyPr wrap="square">
            <a:spAutoFit/>
          </a:bodyPr>
          <a:lstStyle/>
          <a:p>
            <a:pPr marL="299085" indent="-273685">
              <a:lnSpc>
                <a:spcPct val="100000"/>
              </a:lnSpc>
              <a:spcBef>
                <a:spcPts val="1305"/>
              </a:spcBef>
              <a:buClr>
                <a:srgbClr val="FD8537"/>
              </a:buClr>
              <a:buSzPct val="68750"/>
              <a:buFont typeface="Wingdings"/>
              <a:buChar char=""/>
              <a:tabLst>
                <a:tab pos="299085" algn="l"/>
              </a:tabLst>
            </a:pPr>
            <a:r>
              <a:rPr lang="en-US" sz="2400" spc="100" dirty="0">
                <a:latin typeface="Times New Roman"/>
                <a:cs typeface="Times New Roman"/>
              </a:rPr>
              <a:t>Pearson Correlation Coefficient</a:t>
            </a:r>
            <a:endParaRPr lang="en-US" sz="2400" dirty="0">
              <a:latin typeface="Times New Roman"/>
              <a:cs typeface="Times New Roman"/>
            </a:endParaRPr>
          </a:p>
        </p:txBody>
      </p:sp>
    </p:spTree>
    <p:extLst>
      <p:ext uri="{BB962C8B-B14F-4D97-AF65-F5344CB8AC3E}">
        <p14:creationId xmlns:p14="http://schemas.microsoft.com/office/powerpoint/2010/main" val="2681750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95" dirty="0"/>
              <a:t>More Regression Metrics</a:t>
            </a:r>
            <a:endParaRPr cap="small" spc="95"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11</a:t>
            </a:r>
            <a:endParaRPr sz="1400">
              <a:latin typeface="Times New Roman"/>
              <a:cs typeface="Times New Roman"/>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6E9E06C-AAD5-7DC0-D605-BC36FC1E876C}"/>
                  </a:ext>
                </a:extLst>
              </p:cNvPr>
              <p:cNvSpPr txBox="1"/>
              <p:nvPr/>
            </p:nvSpPr>
            <p:spPr>
              <a:xfrm>
                <a:off x="2057400" y="2456618"/>
                <a:ext cx="4572000" cy="9723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𝜌</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𝑛</m:t>
                          </m:r>
                          <m:nary>
                            <m:naryPr>
                              <m:chr m:val="∑"/>
                              <m:subHide m:val="on"/>
                              <m:supHide m:val="on"/>
                              <m:ctrlPr>
                                <a:rPr lang="en-US" i="1">
                                  <a:latin typeface="Cambria Math" panose="02040503050406030204" pitchFamily="18" charset="0"/>
                                </a:rPr>
                              </m:ctrlPr>
                            </m:naryPr>
                            <m:sub/>
                            <m:sup/>
                            <m:e>
                              <m:acc>
                                <m:accPr>
                                  <m:chr m:val="̂"/>
                                  <m:ctrlPr>
                                    <a:rPr lang="en-US" i="1">
                                      <a:solidFill>
                                        <a:srgbClr val="836967"/>
                                      </a:solidFill>
                                      <a:latin typeface="Cambria Math" panose="02040503050406030204" pitchFamily="18" charset="0"/>
                                    </a:rPr>
                                  </m:ctrlPr>
                                </m:acc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r>
                            <a:rPr lang="en-US" i="0">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acc>
                                <m:accPr>
                                  <m:chr m:val="̂"/>
                                  <m:ctrlPr>
                                    <a:rPr lang="en-US" i="1">
                                      <a:solidFill>
                                        <a:srgbClr val="836967"/>
                                      </a:solidFill>
                                      <a:latin typeface="Cambria Math" panose="02040503050406030204" pitchFamily="18" charset="0"/>
                                    </a:rPr>
                                  </m:ctrlPr>
                                </m:acc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e>
                          </m:nary>
                          <m:nary>
                            <m:naryPr>
                              <m:chr m:val="∑"/>
                              <m:subHide m:val="on"/>
                              <m:supHide m:val="on"/>
                              <m:ctrlPr>
                                <a:rPr lang="en-US" i="1">
                                  <a:latin typeface="Cambria Math" panose="02040503050406030204" pitchFamily="18" charset="0"/>
                                </a:rPr>
                              </m:ctrlPr>
                            </m:naryPr>
                            <m:sub/>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num>
                        <m:den>
                          <m:rad>
                            <m:radPr>
                              <m:degHide m:val="on"/>
                              <m:ctrlPr>
                                <a:rPr lang="en-US" i="1">
                                  <a:solidFill>
                                    <a:srgbClr val="836967"/>
                                  </a:solidFill>
                                  <a:latin typeface="Cambria Math" panose="02040503050406030204" pitchFamily="18" charset="0"/>
                                </a:rPr>
                              </m:ctrlPr>
                            </m:radPr>
                            <m:deg/>
                            <m:e>
                              <m:r>
                                <a:rPr lang="en-US" i="1">
                                  <a:latin typeface="Cambria Math" panose="02040503050406030204" pitchFamily="18" charset="0"/>
                                </a:rPr>
                                <m:t>𝑛</m:t>
                              </m:r>
                              <m:nary>
                                <m:naryPr>
                                  <m:chr m:val="∑"/>
                                  <m:subHide m:val="on"/>
                                  <m:supHide m:val="on"/>
                                  <m:ctrlPr>
                                    <a:rPr lang="en-US" i="1">
                                      <a:latin typeface="Cambria Math" panose="02040503050406030204" pitchFamily="18" charset="0"/>
                                    </a:rPr>
                                  </m:ctrlPr>
                                </m:naryPr>
                                <m:sub/>
                                <m:sup/>
                                <m:e>
                                  <m:sSubSup>
                                    <m:sSubSupPr>
                                      <m:ctrlPr>
                                        <a:rPr lang="en-US" i="1">
                                          <a:solidFill>
                                            <a:srgbClr val="836967"/>
                                          </a:solidFill>
                                          <a:latin typeface="Cambria Math" panose="02040503050406030204" pitchFamily="18" charset="0"/>
                                        </a:rPr>
                                      </m:ctrlPr>
                                    </m:sSubSupPr>
                                    <m:e>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up>
                                      <m:r>
                                        <a:rPr lang="en-US" i="0">
                                          <a:latin typeface="Cambria Math" panose="02040503050406030204" pitchFamily="18" charset="0"/>
                                        </a:rPr>
                                        <m:t>2</m:t>
                                      </m:r>
                                    </m:sup>
                                  </m:sSubSup>
                                </m:e>
                              </m:nary>
                              <m:r>
                                <a:rPr lang="en-US" i="0">
                                  <a:latin typeface="Cambria Math" panose="02040503050406030204" pitchFamily="18" charset="0"/>
                                </a:rPr>
                                <m:t>−</m:t>
                              </m:r>
                              <m:sSup>
                                <m:sSupPr>
                                  <m:ctrlPr>
                                    <a:rPr lang="en-US" i="1">
                                      <a:solidFill>
                                        <a:srgbClr val="836967"/>
                                      </a:solidFill>
                                      <a:latin typeface="Cambria Math" panose="02040503050406030204" pitchFamily="18" charset="0"/>
                                    </a:rPr>
                                  </m:ctrlPr>
                                </m:sSupPr>
                                <m:e>
                                  <m:d>
                                    <m:dPr>
                                      <m:ctrlPr>
                                        <a:rPr lang="en-US" i="1">
                                          <a:latin typeface="Cambria Math" panose="02040503050406030204" pitchFamily="18" charset="0"/>
                                        </a:rPr>
                                      </m:ctrlPr>
                                    </m:dPr>
                                    <m:e>
                                      <m:nary>
                                        <m:naryPr>
                                          <m:chr m:val="∑"/>
                                          <m:subHide m:val="on"/>
                                          <m:supHide m:val="on"/>
                                          <m:ctrlPr>
                                            <a:rPr lang="en-US" i="1">
                                              <a:latin typeface="Cambria Math" panose="02040503050406030204" pitchFamily="18" charset="0"/>
                                            </a:rPr>
                                          </m:ctrlPr>
                                        </m:naryPr>
                                        <m:sub/>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e>
                                  </m:d>
                                </m:e>
                                <m:sup>
                                  <m:r>
                                    <a:rPr lang="en-US" i="0">
                                      <a:latin typeface="Cambria Math" panose="02040503050406030204" pitchFamily="18" charset="0"/>
                                    </a:rPr>
                                    <m:t>2</m:t>
                                  </m:r>
                                </m:sup>
                              </m:sSup>
                            </m:e>
                          </m:rad>
                          <m:rad>
                            <m:radPr>
                              <m:degHide m:val="on"/>
                              <m:ctrlPr>
                                <a:rPr lang="en-US" i="1">
                                  <a:solidFill>
                                    <a:srgbClr val="836967"/>
                                  </a:solidFill>
                                  <a:latin typeface="Cambria Math" panose="02040503050406030204" pitchFamily="18" charset="0"/>
                                </a:rPr>
                              </m:ctrlPr>
                            </m:radPr>
                            <m:deg/>
                            <m:e>
                              <m:r>
                                <a:rPr lang="en-US" i="1">
                                  <a:latin typeface="Cambria Math" panose="02040503050406030204" pitchFamily="18" charset="0"/>
                                </a:rPr>
                                <m:t>𝑛</m:t>
                              </m:r>
                              <m:nary>
                                <m:naryPr>
                                  <m:chr m:val="∑"/>
                                  <m:subHide m:val="on"/>
                                  <m:supHide m:val="on"/>
                                  <m:ctrlPr>
                                    <a:rPr lang="en-US" i="1">
                                      <a:latin typeface="Cambria Math" panose="02040503050406030204" pitchFamily="18" charset="0"/>
                                    </a:rPr>
                                  </m:ctrlPr>
                                </m:naryPr>
                                <m:sub/>
                                <m:sup/>
                                <m:e>
                                  <m:sSubSup>
                                    <m:sSubSupPr>
                                      <m:ctrlPr>
                                        <a:rPr lang="en-US" i="1">
                                          <a:solidFill>
                                            <a:srgbClr val="836967"/>
                                          </a:solidFill>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𝑖</m:t>
                                      </m:r>
                                    </m:sub>
                                    <m:sup>
                                      <m:r>
                                        <a:rPr lang="en-US" i="0">
                                          <a:latin typeface="Cambria Math" panose="02040503050406030204" pitchFamily="18" charset="0"/>
                                        </a:rPr>
                                        <m:t>2</m:t>
                                      </m:r>
                                    </m:sup>
                                  </m:sSubSup>
                                </m:e>
                              </m:nary>
                              <m:r>
                                <a:rPr lang="en-US" i="0">
                                  <a:latin typeface="Cambria Math" panose="02040503050406030204" pitchFamily="18" charset="0"/>
                                </a:rPr>
                                <m:t>−</m:t>
                              </m:r>
                              <m:sSup>
                                <m:sSupPr>
                                  <m:ctrlPr>
                                    <a:rPr lang="en-US" i="1">
                                      <a:solidFill>
                                        <a:srgbClr val="836967"/>
                                      </a:solidFill>
                                      <a:latin typeface="Cambria Math" panose="02040503050406030204" pitchFamily="18" charset="0"/>
                                    </a:rPr>
                                  </m:ctrlPr>
                                </m:sSupPr>
                                <m:e>
                                  <m:d>
                                    <m:dPr>
                                      <m:ctrlPr>
                                        <a:rPr lang="en-US" i="1">
                                          <a:latin typeface="Cambria Math" panose="02040503050406030204" pitchFamily="18" charset="0"/>
                                        </a:rPr>
                                      </m:ctrlPr>
                                    </m:dPr>
                                    <m:e>
                                      <m:nary>
                                        <m:naryPr>
                                          <m:chr m:val="∑"/>
                                          <m:subHide m:val="on"/>
                                          <m:supHide m:val="on"/>
                                          <m:ctrlPr>
                                            <a:rPr lang="en-US" i="1">
                                              <a:latin typeface="Cambria Math" panose="02040503050406030204" pitchFamily="18" charset="0"/>
                                            </a:rPr>
                                          </m:ctrlPr>
                                        </m:naryPr>
                                        <m:sub/>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e>
                                  </m:d>
                                </m:e>
                                <m:sup>
                                  <m:r>
                                    <a:rPr lang="en-US" i="0">
                                      <a:latin typeface="Cambria Math" panose="02040503050406030204" pitchFamily="18" charset="0"/>
                                    </a:rPr>
                                    <m:t>2</m:t>
                                  </m:r>
                                </m:sup>
                              </m:sSup>
                            </m:e>
                          </m:rad>
                        </m:den>
                      </m:f>
                    </m:oMath>
                  </m:oMathPara>
                </a14:m>
                <a:endParaRPr lang="en-US" dirty="0"/>
              </a:p>
            </p:txBody>
          </p:sp>
        </mc:Choice>
        <mc:Fallback>
          <p:sp>
            <p:nvSpPr>
              <p:cNvPr id="13" name="TextBox 12">
                <a:extLst>
                  <a:ext uri="{FF2B5EF4-FFF2-40B4-BE49-F238E27FC236}">
                    <a16:creationId xmlns:a16="http://schemas.microsoft.com/office/drawing/2014/main" id="{F6E9E06C-AAD5-7DC0-D605-BC36FC1E876C}"/>
                  </a:ext>
                </a:extLst>
              </p:cNvPr>
              <p:cNvSpPr txBox="1">
                <a:spLocks noRot="1" noChangeAspect="1" noMove="1" noResize="1" noEditPoints="1" noAdjustHandles="1" noChangeArrowheads="1" noChangeShapeType="1" noTextEdit="1"/>
              </p:cNvSpPr>
              <p:nvPr/>
            </p:nvSpPr>
            <p:spPr>
              <a:xfrm>
                <a:off x="2057400" y="2456618"/>
                <a:ext cx="4572000" cy="972382"/>
              </a:xfrm>
              <a:prstGeom prst="rect">
                <a:avLst/>
              </a:prstGeom>
              <a:blipFill>
                <a:blip r:embed="rId3"/>
                <a:stretch>
                  <a:fillRect t="-43590" b="-51282"/>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727EF547-7847-E150-4701-A70322E4AB2A}"/>
              </a:ext>
            </a:extLst>
          </p:cNvPr>
          <p:cNvSpPr txBox="1"/>
          <p:nvPr/>
        </p:nvSpPr>
        <p:spPr>
          <a:xfrm>
            <a:off x="685800" y="1752600"/>
            <a:ext cx="5105400" cy="461665"/>
          </a:xfrm>
          <a:prstGeom prst="rect">
            <a:avLst/>
          </a:prstGeom>
          <a:noFill/>
        </p:spPr>
        <p:txBody>
          <a:bodyPr wrap="square">
            <a:spAutoFit/>
          </a:bodyPr>
          <a:lstStyle/>
          <a:p>
            <a:pPr marL="299085" indent="-273685">
              <a:lnSpc>
                <a:spcPct val="100000"/>
              </a:lnSpc>
              <a:spcBef>
                <a:spcPts val="1305"/>
              </a:spcBef>
              <a:buClr>
                <a:srgbClr val="FD8537"/>
              </a:buClr>
              <a:buSzPct val="68750"/>
              <a:buFont typeface="Wingdings"/>
              <a:buChar char=""/>
              <a:tabLst>
                <a:tab pos="299085" algn="l"/>
              </a:tabLst>
            </a:pPr>
            <a:r>
              <a:rPr lang="en-US" sz="2400" spc="100" dirty="0">
                <a:latin typeface="Times New Roman"/>
                <a:cs typeface="Times New Roman"/>
              </a:rPr>
              <a:t>Pearson Correlation Coefficient</a:t>
            </a:r>
            <a:endParaRPr lang="en-US" sz="2400" dirty="0">
              <a:latin typeface="Times New Roman"/>
              <a:cs typeface="Times New Roman"/>
            </a:endParaRPr>
          </a:p>
        </p:txBody>
      </p:sp>
      <p:sp>
        <p:nvSpPr>
          <p:cNvPr id="16" name="TextBox 15">
            <a:extLst>
              <a:ext uri="{FF2B5EF4-FFF2-40B4-BE49-F238E27FC236}">
                <a16:creationId xmlns:a16="http://schemas.microsoft.com/office/drawing/2014/main" id="{A8CA09D2-E37D-091A-DE90-B6C7FD14D07A}"/>
              </a:ext>
            </a:extLst>
          </p:cNvPr>
          <p:cNvSpPr txBox="1"/>
          <p:nvPr/>
        </p:nvSpPr>
        <p:spPr>
          <a:xfrm>
            <a:off x="685800" y="3870825"/>
            <a:ext cx="5334000" cy="430887"/>
          </a:xfrm>
          <a:prstGeom prst="rect">
            <a:avLst/>
          </a:prstGeom>
          <a:noFill/>
        </p:spPr>
        <p:txBody>
          <a:bodyPr wrap="square">
            <a:spAutoFit/>
          </a:bodyPr>
          <a:lstStyle/>
          <a:p>
            <a:pPr marL="299085" indent="-273685">
              <a:lnSpc>
                <a:spcPct val="100000"/>
              </a:lnSpc>
              <a:spcBef>
                <a:spcPts val="1305"/>
              </a:spcBef>
              <a:buClr>
                <a:srgbClr val="FD8537"/>
              </a:buClr>
              <a:buSzPct val="68750"/>
              <a:buFont typeface="Wingdings"/>
              <a:buChar char=""/>
              <a:tabLst>
                <a:tab pos="299085" algn="l"/>
              </a:tabLst>
            </a:pPr>
            <a:r>
              <a:rPr lang="en-US" sz="2200" spc="100" dirty="0">
                <a:latin typeface="Times New Roman"/>
                <a:cs typeface="Times New Roman"/>
              </a:rPr>
              <a:t>Spearman Correlation Coefficient</a:t>
            </a:r>
            <a:endParaRPr lang="en-US" sz="2200" dirty="0">
              <a:latin typeface="Times New Roman"/>
              <a:cs typeface="Times New Roman"/>
            </a:endParaRP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95DA1856-92AA-8FE8-74FF-7F809F6CDCF5}"/>
                  </a:ext>
                </a:extLst>
              </p:cNvPr>
              <p:cNvSpPr txBox="1"/>
              <p:nvPr/>
            </p:nvSpPr>
            <p:spPr>
              <a:xfrm>
                <a:off x="2286000" y="4530080"/>
                <a:ext cx="4572000" cy="8593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𝑠</m:t>
                          </m:r>
                        </m:sub>
                      </m:sSub>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𝑐𝑜𝑣</m:t>
                          </m:r>
                          <m:d>
                            <m:dPr>
                              <m:sepChr m:val=","/>
                              <m:ctrlPr>
                                <a:rPr lang="en-US" i="1">
                                  <a:latin typeface="Cambria Math" panose="02040503050406030204" pitchFamily="18" charset="0"/>
                                </a:rPr>
                              </m:ctrlPr>
                            </m:dPr>
                            <m:e>
                              <m:r>
                                <a:rPr lang="en-US" i="1">
                                  <a:latin typeface="Cambria Math" panose="02040503050406030204" pitchFamily="18" charset="0"/>
                                </a:rPr>
                                <m:t>𝑅</m:t>
                              </m:r>
                            </m:e>
                            <m:e>
                              <m:d>
                                <m:dPr>
                                  <m:ctrlPr>
                                    <a:rPr lang="en-US" i="1">
                                      <a:solidFill>
                                        <a:srgbClr val="836967"/>
                                      </a:solidFill>
                                      <a:latin typeface="Cambria Math" panose="02040503050406030204" pitchFamily="18" charset="0"/>
                                    </a:rPr>
                                  </m:ctrlPr>
                                </m:dPr>
                                <m:e>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𝑌</m:t>
                                      </m:r>
                                    </m:e>
                                  </m:acc>
                                </m:e>
                              </m:d>
                              <m:r>
                                <a:rPr lang="en-US" b="0" i="1" smtClean="0">
                                  <a:latin typeface="Cambria Math" panose="02040503050406030204" pitchFamily="18" charset="0"/>
                                </a:rPr>
                                <m:t>,</m:t>
                              </m:r>
                              <m:r>
                                <a:rPr lang="en-US" i="0" smtClean="0">
                                  <a:latin typeface="Cambria Math" panose="02040503050406030204" pitchFamily="18" charset="0"/>
                                </a:rPr>
                                <m:t> </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𝑌</m:t>
                                  </m:r>
                                </m:e>
                              </m:d>
                            </m:e>
                          </m:d>
                        </m:num>
                        <m:den>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𝑅</m:t>
                              </m:r>
                              <m:d>
                                <m:dPr>
                                  <m:ctrlPr>
                                    <a:rPr lang="en-US" i="1">
                                      <a:latin typeface="Cambria Math" panose="02040503050406030204" pitchFamily="18" charset="0"/>
                                    </a:rPr>
                                  </m:ctrlPr>
                                </m:dPr>
                                <m:e>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𝑌</m:t>
                                      </m:r>
                                    </m:e>
                                  </m:acc>
                                </m:e>
                              </m:d>
                            </m:e>
                          </m:d>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𝑌</m:t>
                                  </m:r>
                                </m:e>
                              </m:d>
                            </m:e>
                          </m:d>
                        </m:den>
                      </m:f>
                      <m:r>
                        <a:rPr lang="en-US" i="0">
                          <a:latin typeface="Cambria Math" panose="02040503050406030204" pitchFamily="18" charset="0"/>
                        </a:rPr>
                        <m:t>,</m:t>
                      </m:r>
                    </m:oMath>
                  </m:oMathPara>
                </a14:m>
                <a:endParaRPr lang="en-US" dirty="0"/>
              </a:p>
            </p:txBody>
          </p:sp>
        </mc:Choice>
        <mc:Fallback>
          <p:sp>
            <p:nvSpPr>
              <p:cNvPr id="18" name="TextBox 17">
                <a:extLst>
                  <a:ext uri="{FF2B5EF4-FFF2-40B4-BE49-F238E27FC236}">
                    <a16:creationId xmlns:a16="http://schemas.microsoft.com/office/drawing/2014/main" id="{95DA1856-92AA-8FE8-74FF-7F809F6CDCF5}"/>
                  </a:ext>
                </a:extLst>
              </p:cNvPr>
              <p:cNvSpPr txBox="1">
                <a:spLocks noRot="1" noChangeAspect="1" noMove="1" noResize="1" noEditPoints="1" noAdjustHandles="1" noChangeArrowheads="1" noChangeShapeType="1" noTextEdit="1"/>
              </p:cNvSpPr>
              <p:nvPr/>
            </p:nvSpPr>
            <p:spPr>
              <a:xfrm>
                <a:off x="2286000" y="4530080"/>
                <a:ext cx="4572000" cy="859338"/>
              </a:xfrm>
              <a:prstGeom prst="rect">
                <a:avLst/>
              </a:prstGeom>
              <a:blipFill>
                <a:blip r:embed="rId4"/>
                <a:stretch>
                  <a:fillRect t="-1449"/>
                </a:stretch>
              </a:blipFill>
            </p:spPr>
            <p:txBody>
              <a:bodyPr/>
              <a:lstStyle/>
              <a:p>
                <a:r>
                  <a:rPr lang="en-US">
                    <a:noFill/>
                  </a:rPr>
                  <a:t> </a:t>
                </a:r>
              </a:p>
            </p:txBody>
          </p:sp>
        </mc:Fallback>
      </mc:AlternateContent>
    </p:spTree>
    <p:extLst>
      <p:ext uri="{BB962C8B-B14F-4D97-AF65-F5344CB8AC3E}">
        <p14:creationId xmlns:p14="http://schemas.microsoft.com/office/powerpoint/2010/main" val="3690013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95" dirty="0"/>
              <a:t>More Regression Metrics</a:t>
            </a:r>
            <a:endParaRPr cap="small" spc="95"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11</a:t>
            </a:r>
            <a:endParaRPr sz="1400">
              <a:latin typeface="Times New Roman"/>
              <a:cs typeface="Times New Roman"/>
            </a:endParaRPr>
          </a:p>
        </p:txBody>
      </p:sp>
      <p:sp>
        <p:nvSpPr>
          <p:cNvPr id="14" name="TextBox 13">
            <a:extLst>
              <a:ext uri="{FF2B5EF4-FFF2-40B4-BE49-F238E27FC236}">
                <a16:creationId xmlns:a16="http://schemas.microsoft.com/office/drawing/2014/main" id="{727EF547-7847-E150-4701-A70322E4AB2A}"/>
              </a:ext>
            </a:extLst>
          </p:cNvPr>
          <p:cNvSpPr txBox="1"/>
          <p:nvPr/>
        </p:nvSpPr>
        <p:spPr>
          <a:xfrm>
            <a:off x="685800" y="1752600"/>
            <a:ext cx="5105400" cy="461665"/>
          </a:xfrm>
          <a:prstGeom prst="rect">
            <a:avLst/>
          </a:prstGeom>
          <a:noFill/>
        </p:spPr>
        <p:txBody>
          <a:bodyPr wrap="square">
            <a:spAutoFit/>
          </a:bodyPr>
          <a:lstStyle/>
          <a:p>
            <a:pPr marL="299085" indent="-273685">
              <a:lnSpc>
                <a:spcPct val="100000"/>
              </a:lnSpc>
              <a:spcBef>
                <a:spcPts val="1305"/>
              </a:spcBef>
              <a:buClr>
                <a:srgbClr val="FD8537"/>
              </a:buClr>
              <a:buSzPct val="68750"/>
              <a:buFont typeface="Wingdings"/>
              <a:buChar char=""/>
              <a:tabLst>
                <a:tab pos="299085" algn="l"/>
              </a:tabLst>
            </a:pPr>
            <a:r>
              <a:rPr lang="en-US" sz="2400" spc="100" dirty="0">
                <a:latin typeface="Times New Roman"/>
                <a:cs typeface="Times New Roman"/>
              </a:rPr>
              <a:t>Coefficient of Determination (R</a:t>
            </a:r>
            <a:r>
              <a:rPr lang="en-US" sz="2400" spc="100" baseline="30000" dirty="0">
                <a:latin typeface="Times New Roman"/>
                <a:cs typeface="Times New Roman"/>
              </a:rPr>
              <a:t>2</a:t>
            </a:r>
            <a:r>
              <a:rPr lang="en-US" sz="2400" spc="100" dirty="0">
                <a:latin typeface="Times New Roman"/>
                <a:cs typeface="Times New Roman"/>
              </a:rPr>
              <a:t>)</a:t>
            </a:r>
            <a:endParaRPr lang="en-US" sz="2400" dirty="0">
              <a:latin typeface="Times New Roman"/>
              <a:cs typeface="Times New Roman"/>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1264763-1E80-9AB4-F5E1-90E2E87CA9C2}"/>
                  </a:ext>
                </a:extLst>
              </p:cNvPr>
              <p:cNvSpPr txBox="1"/>
              <p:nvPr/>
            </p:nvSpPr>
            <p:spPr>
              <a:xfrm>
                <a:off x="2019300" y="2667000"/>
                <a:ext cx="5105400" cy="27260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836967"/>
                              </a:solidFill>
                              <a:latin typeface="Cambria Math" panose="02040503050406030204" pitchFamily="18" charset="0"/>
                            </a:rPr>
                          </m:ctrlPr>
                        </m:sSupPr>
                        <m:e>
                          <m:r>
                            <a:rPr lang="en-US" i="1">
                              <a:latin typeface="Cambria Math" panose="02040503050406030204" pitchFamily="18" charset="0"/>
                            </a:rPr>
                            <m:t>𝑅</m:t>
                          </m:r>
                        </m:e>
                        <m:sup>
                          <m:r>
                            <a:rPr lang="en-US" i="0">
                              <a:latin typeface="Cambria Math" panose="02040503050406030204" pitchFamily="18" charset="0"/>
                            </a:rPr>
                            <m:t>2</m:t>
                          </m:r>
                        </m:sup>
                      </m:sSup>
                      <m:r>
                        <a:rPr lang="en-US" i="0">
                          <a:latin typeface="Cambria Math" panose="02040503050406030204" pitchFamily="18" charset="0"/>
                        </a:rPr>
                        <m:t>=1−</m:t>
                      </m:r>
                      <m:f>
                        <m:fPr>
                          <m:ctrlPr>
                            <a:rPr lang="en-US" i="1">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𝑆𝑆</m:t>
                              </m:r>
                            </m:e>
                            <m:sub>
                              <m:r>
                                <a:rPr lang="en-US" i="1">
                                  <a:latin typeface="Cambria Math" panose="02040503050406030204" pitchFamily="18" charset="0"/>
                                </a:rPr>
                                <m:t>𝑟𝑒𝑠</m:t>
                              </m:r>
                            </m:sub>
                          </m:sSub>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𝑆𝑆</m:t>
                              </m:r>
                            </m:e>
                            <m:sub>
                              <m:r>
                                <a:rPr lang="en-US" i="1">
                                  <a:latin typeface="Cambria Math" panose="02040503050406030204" pitchFamily="18" charset="0"/>
                                </a:rPr>
                                <m:t>𝑡𝑜𝑡</m:t>
                              </m:r>
                            </m:sub>
                          </m:sSub>
                        </m:den>
                      </m:f>
                      <m:r>
                        <a:rPr lang="en-US" i="0">
                          <a:latin typeface="Cambria Math" panose="02040503050406030204" pitchFamily="18" charset="0"/>
                        </a:rPr>
                        <m:t>,  </m:t>
                      </m:r>
                    </m:oMath>
                  </m:oMathPara>
                </a14:m>
                <a:endParaRPr lang="en-US" i="0" dirty="0">
                  <a:latin typeface="Cambria Math" panose="02040503050406030204" pitchFamily="18" charset="0"/>
                </a:endParaRPr>
              </a:p>
              <a:p>
                <a:pPr/>
                <a:endParaRPr lang="en-US" i="1" dirty="0">
                  <a:solidFill>
                    <a:srgbClr val="836967"/>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𝑆𝑆</m:t>
                          </m:r>
                        </m:e>
                        <m:sub>
                          <m:r>
                            <a:rPr lang="en-US" i="1">
                              <a:latin typeface="Cambria Math" panose="02040503050406030204" pitchFamily="18" charset="0"/>
                            </a:rPr>
                            <m:t>𝑟𝑒𝑠</m:t>
                          </m:r>
                        </m:sub>
                      </m:sSub>
                      <m:r>
                        <a:rPr lang="en-US" i="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𝑛</m:t>
                          </m:r>
                        </m:sup>
                        <m:e>
                          <m:sSup>
                            <m:sSupPr>
                              <m:ctrlPr>
                                <a:rPr lang="en-US" i="1">
                                  <a:solidFill>
                                    <a:srgbClr val="836967"/>
                                  </a:solidFill>
                                  <a:latin typeface="Cambria Math" panose="02040503050406030204" pitchFamily="18" charset="0"/>
                                </a:rPr>
                              </m:ctrlPr>
                            </m:sSupPr>
                            <m:e>
                              <m:d>
                                <m:dPr>
                                  <m:ctrlPr>
                                    <a:rPr lang="en-US" i="1">
                                      <a:solidFill>
                                        <a:srgbClr val="836967"/>
                                      </a:solidFill>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e>
                              </m:d>
                            </m:e>
                            <m:sup>
                              <m:r>
                                <a:rPr lang="en-US" i="0">
                                  <a:latin typeface="Cambria Math" panose="02040503050406030204" pitchFamily="18" charset="0"/>
                                </a:rPr>
                                <m:t>2</m:t>
                              </m:r>
                            </m:sup>
                          </m:sSup>
                        </m:e>
                      </m:nary>
                      <m:r>
                        <a:rPr lang="en-US" b="0" i="0" smtClean="0">
                          <a:latin typeface="Cambria Math" panose="02040503050406030204" pitchFamily="18" charset="0"/>
                        </a:rPr>
                        <m:t>,</m:t>
                      </m:r>
                      <m:r>
                        <a:rPr lang="en-US" i="0">
                          <a:latin typeface="Cambria Math" panose="02040503050406030204" pitchFamily="18" charset="0"/>
                        </a:rPr>
                        <m:t>  </m:t>
                      </m:r>
                    </m:oMath>
                  </m:oMathPara>
                </a14:m>
                <a:endParaRPr lang="en-US" i="0" dirty="0">
                  <a:latin typeface="Cambria Math" panose="02040503050406030204" pitchFamily="18" charset="0"/>
                </a:endParaRPr>
              </a:p>
              <a:p>
                <a:pPr/>
                <a:endParaRPr lang="en-US" i="1" dirty="0">
                  <a:solidFill>
                    <a:srgbClr val="836967"/>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𝑆𝑆</m:t>
                          </m:r>
                        </m:e>
                        <m:sub>
                          <m:r>
                            <a:rPr lang="en-US" i="1">
                              <a:latin typeface="Cambria Math" panose="02040503050406030204" pitchFamily="18" charset="0"/>
                            </a:rPr>
                            <m:t>𝑡𝑜𝑡</m:t>
                          </m:r>
                        </m:sub>
                      </m:sSub>
                      <m:r>
                        <a:rPr lang="en-US" i="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𝑛</m:t>
                          </m:r>
                        </m:sup>
                        <m:e>
                          <m:sSup>
                            <m:sSupPr>
                              <m:ctrlPr>
                                <a:rPr lang="en-US" i="1">
                                  <a:solidFill>
                                    <a:srgbClr val="836967"/>
                                  </a:solidFill>
                                  <a:latin typeface="Cambria Math" panose="02040503050406030204" pitchFamily="18" charset="0"/>
                                </a:rPr>
                              </m:ctrlPr>
                            </m:sSupPr>
                            <m:e>
                              <m:d>
                                <m:dPr>
                                  <m:ctrlPr>
                                    <a:rPr lang="en-US" i="1">
                                      <a:solidFill>
                                        <a:srgbClr val="836967"/>
                                      </a:solidFill>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0">
                                      <a:latin typeface="Cambria Math" panose="02040503050406030204" pitchFamily="18" charset="0"/>
                                    </a:rPr>
                                    <m:t>−</m:t>
                                  </m:r>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𝑦</m:t>
                                      </m:r>
                                    </m:e>
                                  </m:acc>
                                </m:e>
                              </m:d>
                            </m:e>
                            <m:sup>
                              <m:r>
                                <a:rPr lang="en-US" i="0">
                                  <a:latin typeface="Cambria Math" panose="02040503050406030204" pitchFamily="18" charset="0"/>
                                </a:rPr>
                                <m:t>2</m:t>
                              </m:r>
                            </m:sup>
                          </m:sSup>
                        </m:e>
                      </m:nary>
                      <m:r>
                        <a:rPr lang="en-US" i="0">
                          <a:latin typeface="Cambria Math" panose="02040503050406030204" pitchFamily="18" charset="0"/>
                        </a:rPr>
                        <m:t>,</m:t>
                      </m:r>
                    </m:oMath>
                  </m:oMathPara>
                </a14:m>
                <a:endParaRPr lang="en-US" dirty="0"/>
              </a:p>
            </p:txBody>
          </p:sp>
        </mc:Choice>
        <mc:Fallback>
          <p:sp>
            <p:nvSpPr>
              <p:cNvPr id="6" name="TextBox 5">
                <a:extLst>
                  <a:ext uri="{FF2B5EF4-FFF2-40B4-BE49-F238E27FC236}">
                    <a16:creationId xmlns:a16="http://schemas.microsoft.com/office/drawing/2014/main" id="{E1264763-1E80-9AB4-F5E1-90E2E87CA9C2}"/>
                  </a:ext>
                </a:extLst>
              </p:cNvPr>
              <p:cNvSpPr txBox="1">
                <a:spLocks noRot="1" noChangeAspect="1" noMove="1" noResize="1" noEditPoints="1" noAdjustHandles="1" noChangeArrowheads="1" noChangeShapeType="1" noTextEdit="1"/>
              </p:cNvSpPr>
              <p:nvPr/>
            </p:nvSpPr>
            <p:spPr>
              <a:xfrm>
                <a:off x="2019300" y="2667000"/>
                <a:ext cx="5105400" cy="2726003"/>
              </a:xfrm>
              <a:prstGeom prst="rect">
                <a:avLst/>
              </a:prstGeom>
              <a:blipFill>
                <a:blip r:embed="rId3"/>
                <a:stretch>
                  <a:fillRect t="-930" b="-47907"/>
                </a:stretch>
              </a:blipFill>
            </p:spPr>
            <p:txBody>
              <a:bodyPr/>
              <a:lstStyle/>
              <a:p>
                <a:r>
                  <a:rPr lang="en-US">
                    <a:noFill/>
                  </a:rPr>
                  <a:t> </a:t>
                </a:r>
              </a:p>
            </p:txBody>
          </p:sp>
        </mc:Fallback>
      </mc:AlternateContent>
    </p:spTree>
    <p:extLst>
      <p:ext uri="{BB962C8B-B14F-4D97-AF65-F5344CB8AC3E}">
        <p14:creationId xmlns:p14="http://schemas.microsoft.com/office/powerpoint/2010/main" val="1638611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483A-720A-3165-3E7B-475DB3777E49}"/>
              </a:ext>
            </a:extLst>
          </p:cNvPr>
          <p:cNvSpPr>
            <a:spLocks noGrp="1"/>
          </p:cNvSpPr>
          <p:nvPr>
            <p:ph type="title"/>
          </p:nvPr>
        </p:nvSpPr>
        <p:spPr>
          <a:xfrm>
            <a:off x="685800" y="2286000"/>
            <a:ext cx="7467600" cy="1676400"/>
          </a:xfrm>
        </p:spPr>
        <p:txBody>
          <a:bodyPr/>
          <a:lstStyle/>
          <a:p>
            <a:r>
              <a:rPr lang="en-US" dirty="0"/>
              <a:t>Python</a:t>
            </a:r>
          </a:p>
        </p:txBody>
      </p:sp>
      <p:sp>
        <p:nvSpPr>
          <p:cNvPr id="4" name="Footer Placeholder 3">
            <a:extLst>
              <a:ext uri="{FF2B5EF4-FFF2-40B4-BE49-F238E27FC236}">
                <a16:creationId xmlns:a16="http://schemas.microsoft.com/office/drawing/2014/main" id="{91E4897A-E68F-0B1B-6F6A-EACC734E1B43}"/>
              </a:ext>
            </a:extLst>
          </p:cNvPr>
          <p:cNvSpPr>
            <a:spLocks noGrp="1"/>
          </p:cNvSpPr>
          <p:nvPr>
            <p:ph type="ftr" sz="quarter" idx="3"/>
          </p:nvPr>
        </p:nvSpPr>
        <p:spPr/>
        <p:txBody>
          <a:body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875599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95" dirty="0"/>
              <a:t>Metrics</a:t>
            </a:r>
            <a:endParaRPr cap="small" spc="95"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11</a:t>
            </a:r>
            <a:endParaRPr sz="1400">
              <a:latin typeface="Times New Roman"/>
              <a:cs typeface="Times New Roman"/>
            </a:endParaRPr>
          </a:p>
        </p:txBody>
      </p:sp>
      <p:sp>
        <p:nvSpPr>
          <p:cNvPr id="7" name="TextBox 6">
            <a:extLst>
              <a:ext uri="{FF2B5EF4-FFF2-40B4-BE49-F238E27FC236}">
                <a16:creationId xmlns:a16="http://schemas.microsoft.com/office/drawing/2014/main" id="{875C4A26-B237-9671-A1C1-0E8868B56B00}"/>
              </a:ext>
            </a:extLst>
          </p:cNvPr>
          <p:cNvSpPr txBox="1"/>
          <p:nvPr/>
        </p:nvSpPr>
        <p:spPr>
          <a:xfrm>
            <a:off x="530078" y="1600200"/>
            <a:ext cx="7543800" cy="369332"/>
          </a:xfrm>
          <a:prstGeom prst="rect">
            <a:avLst/>
          </a:prstGeom>
          <a:noFill/>
        </p:spPr>
        <p:txBody>
          <a:bodyPr wrap="square">
            <a:spAutoFit/>
          </a:bodyPr>
          <a:lstStyle/>
          <a:p>
            <a:r>
              <a:rPr lang="en-US" dirty="0">
                <a:hlinkClick r:id="rId3"/>
              </a:rPr>
              <a:t>https://scikit-learn.org/stable/modules/model_evaluation.html</a:t>
            </a:r>
            <a:r>
              <a:rPr lang="en-US" dirty="0"/>
              <a:t> </a:t>
            </a:r>
          </a:p>
        </p:txBody>
      </p:sp>
      <p:pic>
        <p:nvPicPr>
          <p:cNvPr id="8" name="Picture 7">
            <a:extLst>
              <a:ext uri="{FF2B5EF4-FFF2-40B4-BE49-F238E27FC236}">
                <a16:creationId xmlns:a16="http://schemas.microsoft.com/office/drawing/2014/main" id="{5CC6980B-9108-959A-7091-A3D6C01E0A70}"/>
              </a:ext>
            </a:extLst>
          </p:cNvPr>
          <p:cNvPicPr>
            <a:picLocks noChangeAspect="1"/>
          </p:cNvPicPr>
          <p:nvPr/>
        </p:nvPicPr>
        <p:blipFill>
          <a:blip r:embed="rId4"/>
          <a:stretch>
            <a:fillRect/>
          </a:stretch>
        </p:blipFill>
        <p:spPr>
          <a:xfrm>
            <a:off x="685800" y="2245554"/>
            <a:ext cx="7772400" cy="4047378"/>
          </a:xfrm>
          <a:prstGeom prst="rect">
            <a:avLst/>
          </a:prstGeom>
        </p:spPr>
      </p:pic>
    </p:spTree>
    <p:extLst>
      <p:ext uri="{BB962C8B-B14F-4D97-AF65-F5344CB8AC3E}">
        <p14:creationId xmlns:p14="http://schemas.microsoft.com/office/powerpoint/2010/main" val="4219598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95" dirty="0"/>
              <a:t>Metrics</a:t>
            </a:r>
            <a:endParaRPr cap="small" spc="95"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11</a:t>
            </a:r>
            <a:endParaRPr sz="1400">
              <a:latin typeface="Times New Roman"/>
              <a:cs typeface="Times New Roman"/>
            </a:endParaRPr>
          </a:p>
        </p:txBody>
      </p:sp>
      <p:sp>
        <p:nvSpPr>
          <p:cNvPr id="7" name="TextBox 6">
            <a:extLst>
              <a:ext uri="{FF2B5EF4-FFF2-40B4-BE49-F238E27FC236}">
                <a16:creationId xmlns:a16="http://schemas.microsoft.com/office/drawing/2014/main" id="{875C4A26-B237-9671-A1C1-0E8868B56B00}"/>
              </a:ext>
            </a:extLst>
          </p:cNvPr>
          <p:cNvSpPr txBox="1"/>
          <p:nvPr/>
        </p:nvSpPr>
        <p:spPr>
          <a:xfrm>
            <a:off x="530078" y="1600200"/>
            <a:ext cx="8156722" cy="646331"/>
          </a:xfrm>
          <a:prstGeom prst="rect">
            <a:avLst/>
          </a:prstGeom>
          <a:noFill/>
        </p:spPr>
        <p:txBody>
          <a:bodyPr wrap="square">
            <a:spAutoFit/>
          </a:bodyPr>
          <a:lstStyle/>
          <a:p>
            <a:r>
              <a:rPr lang="en-US" dirty="0">
                <a:hlinkClick r:id="rId3"/>
              </a:rPr>
              <a:t>https://docs.scipy.org/doc/scipy/reference/generated/scipy.stats.pearsonr.html</a:t>
            </a:r>
            <a:r>
              <a:rPr lang="en-US" dirty="0"/>
              <a:t> </a:t>
            </a:r>
          </a:p>
        </p:txBody>
      </p:sp>
      <p:pic>
        <p:nvPicPr>
          <p:cNvPr id="3" name="Picture 2">
            <a:extLst>
              <a:ext uri="{FF2B5EF4-FFF2-40B4-BE49-F238E27FC236}">
                <a16:creationId xmlns:a16="http://schemas.microsoft.com/office/drawing/2014/main" id="{4FD28032-5513-C545-8602-440C7F2CB5B9}"/>
              </a:ext>
            </a:extLst>
          </p:cNvPr>
          <p:cNvPicPr>
            <a:picLocks noChangeAspect="1"/>
          </p:cNvPicPr>
          <p:nvPr/>
        </p:nvPicPr>
        <p:blipFill>
          <a:blip r:embed="rId4"/>
          <a:stretch>
            <a:fillRect/>
          </a:stretch>
        </p:blipFill>
        <p:spPr>
          <a:xfrm>
            <a:off x="540629" y="2592794"/>
            <a:ext cx="6248400" cy="1186038"/>
          </a:xfrm>
          <a:prstGeom prst="rect">
            <a:avLst/>
          </a:prstGeom>
        </p:spPr>
      </p:pic>
      <p:pic>
        <p:nvPicPr>
          <p:cNvPr id="6" name="Picture 5">
            <a:extLst>
              <a:ext uri="{FF2B5EF4-FFF2-40B4-BE49-F238E27FC236}">
                <a16:creationId xmlns:a16="http://schemas.microsoft.com/office/drawing/2014/main" id="{EA9B839B-5B84-855D-BB08-040F13CF2509}"/>
              </a:ext>
            </a:extLst>
          </p:cNvPr>
          <p:cNvPicPr>
            <a:picLocks noChangeAspect="1"/>
          </p:cNvPicPr>
          <p:nvPr/>
        </p:nvPicPr>
        <p:blipFill rotWithShape="1">
          <a:blip r:embed="rId5"/>
          <a:srcRect r="18535"/>
          <a:stretch/>
        </p:blipFill>
        <p:spPr>
          <a:xfrm>
            <a:off x="516010" y="4552810"/>
            <a:ext cx="6331829" cy="1260921"/>
          </a:xfrm>
          <a:prstGeom prst="rect">
            <a:avLst/>
          </a:prstGeom>
        </p:spPr>
      </p:pic>
    </p:spTree>
    <p:extLst>
      <p:ext uri="{BB962C8B-B14F-4D97-AF65-F5344CB8AC3E}">
        <p14:creationId xmlns:p14="http://schemas.microsoft.com/office/powerpoint/2010/main" val="1437002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2D case</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7" name="Picture 6">
            <a:extLst>
              <a:ext uri="{FF2B5EF4-FFF2-40B4-BE49-F238E27FC236}">
                <a16:creationId xmlns:a16="http://schemas.microsoft.com/office/drawing/2014/main" id="{B7A68690-6925-257B-E01D-8C51F4711B0E}"/>
              </a:ext>
            </a:extLst>
          </p:cNvPr>
          <p:cNvPicPr>
            <a:picLocks noChangeAspect="1"/>
          </p:cNvPicPr>
          <p:nvPr/>
        </p:nvPicPr>
        <p:blipFill>
          <a:blip r:embed="rId2"/>
          <a:stretch>
            <a:fillRect/>
          </a:stretch>
        </p:blipFill>
        <p:spPr>
          <a:xfrm>
            <a:off x="1928495" y="1874607"/>
            <a:ext cx="4724400" cy="884013"/>
          </a:xfrm>
          <a:prstGeom prst="rect">
            <a:avLst/>
          </a:prstGeom>
        </p:spPr>
      </p:pic>
      <p:pic>
        <p:nvPicPr>
          <p:cNvPr id="3" name="Picture 2">
            <a:extLst>
              <a:ext uri="{FF2B5EF4-FFF2-40B4-BE49-F238E27FC236}">
                <a16:creationId xmlns:a16="http://schemas.microsoft.com/office/drawing/2014/main" id="{7319CBD8-3981-8157-979E-6DD15EC20075}"/>
              </a:ext>
            </a:extLst>
          </p:cNvPr>
          <p:cNvPicPr>
            <a:picLocks noChangeAspect="1"/>
          </p:cNvPicPr>
          <p:nvPr/>
        </p:nvPicPr>
        <p:blipFill>
          <a:blip r:embed="rId3"/>
          <a:stretch>
            <a:fillRect/>
          </a:stretch>
        </p:blipFill>
        <p:spPr>
          <a:xfrm>
            <a:off x="1721485" y="2667420"/>
            <a:ext cx="4838700" cy="822805"/>
          </a:xfrm>
          <a:prstGeom prst="rect">
            <a:avLst/>
          </a:prstGeom>
        </p:spPr>
      </p:pic>
    </p:spTree>
    <p:extLst>
      <p:ext uri="{BB962C8B-B14F-4D97-AF65-F5344CB8AC3E}">
        <p14:creationId xmlns:p14="http://schemas.microsoft.com/office/powerpoint/2010/main" val="286979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2D case</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7" name="Picture 6">
            <a:extLst>
              <a:ext uri="{FF2B5EF4-FFF2-40B4-BE49-F238E27FC236}">
                <a16:creationId xmlns:a16="http://schemas.microsoft.com/office/drawing/2014/main" id="{B7A68690-6925-257B-E01D-8C51F4711B0E}"/>
              </a:ext>
            </a:extLst>
          </p:cNvPr>
          <p:cNvPicPr>
            <a:picLocks noChangeAspect="1"/>
          </p:cNvPicPr>
          <p:nvPr/>
        </p:nvPicPr>
        <p:blipFill>
          <a:blip r:embed="rId2"/>
          <a:stretch>
            <a:fillRect/>
          </a:stretch>
        </p:blipFill>
        <p:spPr>
          <a:xfrm>
            <a:off x="1928495" y="1874607"/>
            <a:ext cx="4724400" cy="884013"/>
          </a:xfrm>
          <a:prstGeom prst="rect">
            <a:avLst/>
          </a:prstGeom>
        </p:spPr>
      </p:pic>
      <p:pic>
        <p:nvPicPr>
          <p:cNvPr id="3" name="Picture 2">
            <a:extLst>
              <a:ext uri="{FF2B5EF4-FFF2-40B4-BE49-F238E27FC236}">
                <a16:creationId xmlns:a16="http://schemas.microsoft.com/office/drawing/2014/main" id="{7319CBD8-3981-8157-979E-6DD15EC20075}"/>
              </a:ext>
            </a:extLst>
          </p:cNvPr>
          <p:cNvPicPr>
            <a:picLocks noChangeAspect="1"/>
          </p:cNvPicPr>
          <p:nvPr/>
        </p:nvPicPr>
        <p:blipFill>
          <a:blip r:embed="rId3"/>
          <a:stretch>
            <a:fillRect/>
          </a:stretch>
        </p:blipFill>
        <p:spPr>
          <a:xfrm>
            <a:off x="1721485" y="2667420"/>
            <a:ext cx="4838700" cy="822805"/>
          </a:xfrm>
          <a:prstGeom prst="rect">
            <a:avLst/>
          </a:prstGeom>
        </p:spPr>
      </p:pic>
      <p:pic>
        <p:nvPicPr>
          <p:cNvPr id="6" name="Picture 5">
            <a:extLst>
              <a:ext uri="{FF2B5EF4-FFF2-40B4-BE49-F238E27FC236}">
                <a16:creationId xmlns:a16="http://schemas.microsoft.com/office/drawing/2014/main" id="{D5E9E7F6-1C42-3B8E-A188-7531EB66BB7D}"/>
              </a:ext>
            </a:extLst>
          </p:cNvPr>
          <p:cNvPicPr>
            <a:picLocks noChangeAspect="1"/>
          </p:cNvPicPr>
          <p:nvPr/>
        </p:nvPicPr>
        <p:blipFill>
          <a:blip r:embed="rId4"/>
          <a:stretch>
            <a:fillRect/>
          </a:stretch>
        </p:blipFill>
        <p:spPr>
          <a:xfrm>
            <a:off x="1835784" y="3604894"/>
            <a:ext cx="4724401" cy="678144"/>
          </a:xfrm>
          <a:prstGeom prst="rect">
            <a:avLst/>
          </a:prstGeom>
        </p:spPr>
      </p:pic>
    </p:spTree>
    <p:extLst>
      <p:ext uri="{BB962C8B-B14F-4D97-AF65-F5344CB8AC3E}">
        <p14:creationId xmlns:p14="http://schemas.microsoft.com/office/powerpoint/2010/main" val="32074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2D case</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7" name="Picture 6">
            <a:extLst>
              <a:ext uri="{FF2B5EF4-FFF2-40B4-BE49-F238E27FC236}">
                <a16:creationId xmlns:a16="http://schemas.microsoft.com/office/drawing/2014/main" id="{B7A68690-6925-257B-E01D-8C51F4711B0E}"/>
              </a:ext>
            </a:extLst>
          </p:cNvPr>
          <p:cNvPicPr>
            <a:picLocks noChangeAspect="1"/>
          </p:cNvPicPr>
          <p:nvPr/>
        </p:nvPicPr>
        <p:blipFill>
          <a:blip r:embed="rId2"/>
          <a:stretch>
            <a:fillRect/>
          </a:stretch>
        </p:blipFill>
        <p:spPr>
          <a:xfrm>
            <a:off x="1928495" y="1874607"/>
            <a:ext cx="4724400" cy="884013"/>
          </a:xfrm>
          <a:prstGeom prst="rect">
            <a:avLst/>
          </a:prstGeom>
        </p:spPr>
      </p:pic>
      <p:pic>
        <p:nvPicPr>
          <p:cNvPr id="3" name="Picture 2">
            <a:extLst>
              <a:ext uri="{FF2B5EF4-FFF2-40B4-BE49-F238E27FC236}">
                <a16:creationId xmlns:a16="http://schemas.microsoft.com/office/drawing/2014/main" id="{7319CBD8-3981-8157-979E-6DD15EC20075}"/>
              </a:ext>
            </a:extLst>
          </p:cNvPr>
          <p:cNvPicPr>
            <a:picLocks noChangeAspect="1"/>
          </p:cNvPicPr>
          <p:nvPr/>
        </p:nvPicPr>
        <p:blipFill>
          <a:blip r:embed="rId3"/>
          <a:stretch>
            <a:fillRect/>
          </a:stretch>
        </p:blipFill>
        <p:spPr>
          <a:xfrm>
            <a:off x="1721485" y="2667420"/>
            <a:ext cx="4838700" cy="822805"/>
          </a:xfrm>
          <a:prstGeom prst="rect">
            <a:avLst/>
          </a:prstGeom>
        </p:spPr>
      </p:pic>
      <p:pic>
        <p:nvPicPr>
          <p:cNvPr id="6" name="Picture 5">
            <a:extLst>
              <a:ext uri="{FF2B5EF4-FFF2-40B4-BE49-F238E27FC236}">
                <a16:creationId xmlns:a16="http://schemas.microsoft.com/office/drawing/2014/main" id="{D5E9E7F6-1C42-3B8E-A188-7531EB66BB7D}"/>
              </a:ext>
            </a:extLst>
          </p:cNvPr>
          <p:cNvPicPr>
            <a:picLocks noChangeAspect="1"/>
          </p:cNvPicPr>
          <p:nvPr/>
        </p:nvPicPr>
        <p:blipFill>
          <a:blip r:embed="rId4"/>
          <a:stretch>
            <a:fillRect/>
          </a:stretch>
        </p:blipFill>
        <p:spPr>
          <a:xfrm>
            <a:off x="1835784" y="3604894"/>
            <a:ext cx="4724401" cy="678144"/>
          </a:xfrm>
          <a:prstGeom prst="rect">
            <a:avLst/>
          </a:prstGeom>
        </p:spPr>
      </p:pic>
      <p:pic>
        <p:nvPicPr>
          <p:cNvPr id="8" name="Picture 7">
            <a:extLst>
              <a:ext uri="{FF2B5EF4-FFF2-40B4-BE49-F238E27FC236}">
                <a16:creationId xmlns:a16="http://schemas.microsoft.com/office/drawing/2014/main" id="{4DEEF02A-A13E-E57A-45F9-8F97C721E086}"/>
              </a:ext>
            </a:extLst>
          </p:cNvPr>
          <p:cNvPicPr>
            <a:picLocks noChangeAspect="1"/>
          </p:cNvPicPr>
          <p:nvPr/>
        </p:nvPicPr>
        <p:blipFill>
          <a:blip r:embed="rId5"/>
          <a:stretch>
            <a:fillRect/>
          </a:stretch>
        </p:blipFill>
        <p:spPr>
          <a:xfrm>
            <a:off x="1104900" y="4609179"/>
            <a:ext cx="3467100" cy="1185718"/>
          </a:xfrm>
          <a:prstGeom prst="rect">
            <a:avLst/>
          </a:prstGeom>
        </p:spPr>
      </p:pic>
    </p:spTree>
    <p:extLst>
      <p:ext uri="{BB962C8B-B14F-4D97-AF65-F5344CB8AC3E}">
        <p14:creationId xmlns:p14="http://schemas.microsoft.com/office/powerpoint/2010/main" val="3298425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2D case</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7" name="Picture 6">
            <a:extLst>
              <a:ext uri="{FF2B5EF4-FFF2-40B4-BE49-F238E27FC236}">
                <a16:creationId xmlns:a16="http://schemas.microsoft.com/office/drawing/2014/main" id="{B7A68690-6925-257B-E01D-8C51F4711B0E}"/>
              </a:ext>
            </a:extLst>
          </p:cNvPr>
          <p:cNvPicPr>
            <a:picLocks noChangeAspect="1"/>
          </p:cNvPicPr>
          <p:nvPr/>
        </p:nvPicPr>
        <p:blipFill>
          <a:blip r:embed="rId2"/>
          <a:stretch>
            <a:fillRect/>
          </a:stretch>
        </p:blipFill>
        <p:spPr>
          <a:xfrm>
            <a:off x="1928495" y="1874607"/>
            <a:ext cx="4724400" cy="884013"/>
          </a:xfrm>
          <a:prstGeom prst="rect">
            <a:avLst/>
          </a:prstGeom>
        </p:spPr>
      </p:pic>
      <p:pic>
        <p:nvPicPr>
          <p:cNvPr id="3" name="Picture 2">
            <a:extLst>
              <a:ext uri="{FF2B5EF4-FFF2-40B4-BE49-F238E27FC236}">
                <a16:creationId xmlns:a16="http://schemas.microsoft.com/office/drawing/2014/main" id="{7319CBD8-3981-8157-979E-6DD15EC20075}"/>
              </a:ext>
            </a:extLst>
          </p:cNvPr>
          <p:cNvPicPr>
            <a:picLocks noChangeAspect="1"/>
          </p:cNvPicPr>
          <p:nvPr/>
        </p:nvPicPr>
        <p:blipFill>
          <a:blip r:embed="rId3"/>
          <a:stretch>
            <a:fillRect/>
          </a:stretch>
        </p:blipFill>
        <p:spPr>
          <a:xfrm>
            <a:off x="1721485" y="2667420"/>
            <a:ext cx="4838700" cy="822805"/>
          </a:xfrm>
          <a:prstGeom prst="rect">
            <a:avLst/>
          </a:prstGeom>
        </p:spPr>
      </p:pic>
      <p:pic>
        <p:nvPicPr>
          <p:cNvPr id="6" name="Picture 5">
            <a:extLst>
              <a:ext uri="{FF2B5EF4-FFF2-40B4-BE49-F238E27FC236}">
                <a16:creationId xmlns:a16="http://schemas.microsoft.com/office/drawing/2014/main" id="{D5E9E7F6-1C42-3B8E-A188-7531EB66BB7D}"/>
              </a:ext>
            </a:extLst>
          </p:cNvPr>
          <p:cNvPicPr>
            <a:picLocks noChangeAspect="1"/>
          </p:cNvPicPr>
          <p:nvPr/>
        </p:nvPicPr>
        <p:blipFill>
          <a:blip r:embed="rId4"/>
          <a:stretch>
            <a:fillRect/>
          </a:stretch>
        </p:blipFill>
        <p:spPr>
          <a:xfrm>
            <a:off x="1835784" y="3604894"/>
            <a:ext cx="4724401" cy="678144"/>
          </a:xfrm>
          <a:prstGeom prst="rect">
            <a:avLst/>
          </a:prstGeom>
        </p:spPr>
      </p:pic>
      <p:pic>
        <p:nvPicPr>
          <p:cNvPr id="8" name="Picture 7">
            <a:extLst>
              <a:ext uri="{FF2B5EF4-FFF2-40B4-BE49-F238E27FC236}">
                <a16:creationId xmlns:a16="http://schemas.microsoft.com/office/drawing/2014/main" id="{4DEEF02A-A13E-E57A-45F9-8F97C721E086}"/>
              </a:ext>
            </a:extLst>
          </p:cNvPr>
          <p:cNvPicPr>
            <a:picLocks noChangeAspect="1"/>
          </p:cNvPicPr>
          <p:nvPr/>
        </p:nvPicPr>
        <p:blipFill>
          <a:blip r:embed="rId5"/>
          <a:stretch>
            <a:fillRect/>
          </a:stretch>
        </p:blipFill>
        <p:spPr>
          <a:xfrm>
            <a:off x="1104900" y="4609179"/>
            <a:ext cx="3467100" cy="1185718"/>
          </a:xfrm>
          <a:prstGeom prst="rect">
            <a:avLst/>
          </a:prstGeom>
        </p:spPr>
      </p:pic>
      <p:pic>
        <p:nvPicPr>
          <p:cNvPr id="9" name="Picture 8">
            <a:extLst>
              <a:ext uri="{FF2B5EF4-FFF2-40B4-BE49-F238E27FC236}">
                <a16:creationId xmlns:a16="http://schemas.microsoft.com/office/drawing/2014/main" id="{B50FE851-C0D1-D44E-E24B-CD4CA72A14C0}"/>
              </a:ext>
            </a:extLst>
          </p:cNvPr>
          <p:cNvPicPr>
            <a:picLocks noChangeAspect="1"/>
          </p:cNvPicPr>
          <p:nvPr/>
        </p:nvPicPr>
        <p:blipFill>
          <a:blip r:embed="rId6"/>
          <a:stretch>
            <a:fillRect/>
          </a:stretch>
        </p:blipFill>
        <p:spPr>
          <a:xfrm>
            <a:off x="4419600" y="4842011"/>
            <a:ext cx="3396615" cy="720053"/>
          </a:xfrm>
          <a:prstGeom prst="rect">
            <a:avLst/>
          </a:prstGeom>
        </p:spPr>
      </p:pic>
    </p:spTree>
    <p:extLst>
      <p:ext uri="{BB962C8B-B14F-4D97-AF65-F5344CB8AC3E}">
        <p14:creationId xmlns:p14="http://schemas.microsoft.com/office/powerpoint/2010/main" val="1595036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2D case</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7" name="Picture 6">
            <a:extLst>
              <a:ext uri="{FF2B5EF4-FFF2-40B4-BE49-F238E27FC236}">
                <a16:creationId xmlns:a16="http://schemas.microsoft.com/office/drawing/2014/main" id="{B7A68690-6925-257B-E01D-8C51F4711B0E}"/>
              </a:ext>
            </a:extLst>
          </p:cNvPr>
          <p:cNvPicPr>
            <a:picLocks noChangeAspect="1"/>
          </p:cNvPicPr>
          <p:nvPr/>
        </p:nvPicPr>
        <p:blipFill>
          <a:blip r:embed="rId2"/>
          <a:stretch>
            <a:fillRect/>
          </a:stretch>
        </p:blipFill>
        <p:spPr>
          <a:xfrm>
            <a:off x="1928495" y="1874607"/>
            <a:ext cx="4724400" cy="884013"/>
          </a:xfrm>
          <a:prstGeom prst="rect">
            <a:avLst/>
          </a:prstGeom>
        </p:spPr>
      </p:pic>
      <p:pic>
        <p:nvPicPr>
          <p:cNvPr id="3" name="Picture 2">
            <a:extLst>
              <a:ext uri="{FF2B5EF4-FFF2-40B4-BE49-F238E27FC236}">
                <a16:creationId xmlns:a16="http://schemas.microsoft.com/office/drawing/2014/main" id="{7319CBD8-3981-8157-979E-6DD15EC20075}"/>
              </a:ext>
            </a:extLst>
          </p:cNvPr>
          <p:cNvPicPr>
            <a:picLocks noChangeAspect="1"/>
          </p:cNvPicPr>
          <p:nvPr/>
        </p:nvPicPr>
        <p:blipFill>
          <a:blip r:embed="rId3"/>
          <a:stretch>
            <a:fillRect/>
          </a:stretch>
        </p:blipFill>
        <p:spPr>
          <a:xfrm>
            <a:off x="1721485" y="2667420"/>
            <a:ext cx="4838700" cy="822805"/>
          </a:xfrm>
          <a:prstGeom prst="rect">
            <a:avLst/>
          </a:prstGeom>
        </p:spPr>
      </p:pic>
      <p:pic>
        <p:nvPicPr>
          <p:cNvPr id="6" name="Picture 5">
            <a:extLst>
              <a:ext uri="{FF2B5EF4-FFF2-40B4-BE49-F238E27FC236}">
                <a16:creationId xmlns:a16="http://schemas.microsoft.com/office/drawing/2014/main" id="{D5E9E7F6-1C42-3B8E-A188-7531EB66BB7D}"/>
              </a:ext>
            </a:extLst>
          </p:cNvPr>
          <p:cNvPicPr>
            <a:picLocks noChangeAspect="1"/>
          </p:cNvPicPr>
          <p:nvPr/>
        </p:nvPicPr>
        <p:blipFill>
          <a:blip r:embed="rId4"/>
          <a:stretch>
            <a:fillRect/>
          </a:stretch>
        </p:blipFill>
        <p:spPr>
          <a:xfrm>
            <a:off x="1835784" y="3604894"/>
            <a:ext cx="4724401" cy="678144"/>
          </a:xfrm>
          <a:prstGeom prst="rect">
            <a:avLst/>
          </a:prstGeom>
        </p:spPr>
      </p:pic>
      <p:pic>
        <p:nvPicPr>
          <p:cNvPr id="8" name="Picture 7">
            <a:extLst>
              <a:ext uri="{FF2B5EF4-FFF2-40B4-BE49-F238E27FC236}">
                <a16:creationId xmlns:a16="http://schemas.microsoft.com/office/drawing/2014/main" id="{4DEEF02A-A13E-E57A-45F9-8F97C721E086}"/>
              </a:ext>
            </a:extLst>
          </p:cNvPr>
          <p:cNvPicPr>
            <a:picLocks noChangeAspect="1"/>
          </p:cNvPicPr>
          <p:nvPr/>
        </p:nvPicPr>
        <p:blipFill>
          <a:blip r:embed="rId5"/>
          <a:stretch>
            <a:fillRect/>
          </a:stretch>
        </p:blipFill>
        <p:spPr>
          <a:xfrm>
            <a:off x="1104900" y="4609179"/>
            <a:ext cx="3467100" cy="1185718"/>
          </a:xfrm>
          <a:prstGeom prst="rect">
            <a:avLst/>
          </a:prstGeom>
        </p:spPr>
      </p:pic>
      <p:pic>
        <p:nvPicPr>
          <p:cNvPr id="9" name="Picture 8">
            <a:extLst>
              <a:ext uri="{FF2B5EF4-FFF2-40B4-BE49-F238E27FC236}">
                <a16:creationId xmlns:a16="http://schemas.microsoft.com/office/drawing/2014/main" id="{B50FE851-C0D1-D44E-E24B-CD4CA72A14C0}"/>
              </a:ext>
            </a:extLst>
          </p:cNvPr>
          <p:cNvPicPr>
            <a:picLocks noChangeAspect="1"/>
          </p:cNvPicPr>
          <p:nvPr/>
        </p:nvPicPr>
        <p:blipFill>
          <a:blip r:embed="rId6"/>
          <a:stretch>
            <a:fillRect/>
          </a:stretch>
        </p:blipFill>
        <p:spPr>
          <a:xfrm>
            <a:off x="4419600" y="4842011"/>
            <a:ext cx="3396615" cy="720053"/>
          </a:xfrm>
          <a:prstGeom prst="rect">
            <a:avLst/>
          </a:prstGeom>
        </p:spPr>
      </p:pic>
      <p:pic>
        <p:nvPicPr>
          <p:cNvPr id="10" name="Picture 9">
            <a:extLst>
              <a:ext uri="{FF2B5EF4-FFF2-40B4-BE49-F238E27FC236}">
                <a16:creationId xmlns:a16="http://schemas.microsoft.com/office/drawing/2014/main" id="{30A7840C-1D03-D964-A73B-C104699CFE06}"/>
              </a:ext>
            </a:extLst>
          </p:cNvPr>
          <p:cNvPicPr>
            <a:picLocks noChangeAspect="1"/>
          </p:cNvPicPr>
          <p:nvPr/>
        </p:nvPicPr>
        <p:blipFill>
          <a:blip r:embed="rId7"/>
          <a:stretch>
            <a:fillRect/>
          </a:stretch>
        </p:blipFill>
        <p:spPr>
          <a:xfrm>
            <a:off x="4559300" y="5836359"/>
            <a:ext cx="1783715" cy="382740"/>
          </a:xfrm>
          <a:prstGeom prst="rect">
            <a:avLst/>
          </a:prstGeom>
        </p:spPr>
      </p:pic>
    </p:spTree>
    <p:extLst>
      <p:ext uri="{BB962C8B-B14F-4D97-AF65-F5344CB8AC3E}">
        <p14:creationId xmlns:p14="http://schemas.microsoft.com/office/powerpoint/2010/main" val="304571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75" dirty="0"/>
              <a:t>Linear Regression. 2D case</a:t>
            </a:r>
            <a:endParaRPr cap="small" spc="110" dirty="0"/>
          </a:p>
        </p:txBody>
      </p:sp>
      <p:sp>
        <p:nvSpPr>
          <p:cNvPr id="5" name="object 5"/>
          <p:cNvSpPr txBox="1">
            <a:spLocks noGrp="1"/>
          </p:cNvSpPr>
          <p:nvPr>
            <p:ph type="ftr" sz="quarter" idx="5"/>
          </p:nvPr>
        </p:nvSpPr>
        <p:spPr>
          <a:xfrm>
            <a:off x="535940" y="6587710"/>
            <a:ext cx="3604895" cy="178434"/>
          </a:xfrm>
          <a:prstGeom prst="rect">
            <a:avLst/>
          </a:prstGeom>
        </p:spPr>
        <p:txBody>
          <a:bodyPr vert="horz" wrap="square" lIns="0" tIns="0" rIns="0" bIns="0" rtlCol="0">
            <a:spAutoFit/>
          </a:bodyPr>
          <a:lstStyle>
            <a:defPPr>
              <a:defRPr kern="0"/>
            </a:defPPr>
            <a:lvl1pPr>
              <a:defRPr sz="1000" b="0" i="0">
                <a:solidFill>
                  <a:srgbClr val="565F6C"/>
                </a:solidFill>
                <a:latin typeface="Times New Roman"/>
                <a:cs typeface="Times New Roman"/>
              </a:defRPr>
            </a:lvl1pPr>
          </a:lstStyle>
          <a:p>
            <a:pPr marL="12700">
              <a:lnSpc>
                <a:spcPct val="100000"/>
              </a:lnSpc>
              <a:spcBef>
                <a:spcPts val="85"/>
              </a:spcBef>
            </a:pPr>
            <a:r>
              <a:rPr lang="en-US" spc="60"/>
              <a:t>CS</a:t>
            </a:r>
            <a:r>
              <a:rPr lang="en-US" spc="45"/>
              <a:t> </a:t>
            </a:r>
            <a:r>
              <a:rPr lang="en-US" spc="50"/>
              <a:t>584 </a:t>
            </a:r>
            <a:r>
              <a:rPr lang="en-US" spc="55"/>
              <a:t>–</a:t>
            </a:r>
            <a:r>
              <a:rPr lang="en-US" spc="50"/>
              <a:t> </a:t>
            </a:r>
            <a:r>
              <a:rPr lang="en-US" spc="60"/>
              <a:t>Machine</a:t>
            </a:r>
            <a:r>
              <a:rPr lang="en-US" spc="65"/>
              <a:t> </a:t>
            </a:r>
            <a:r>
              <a:rPr lang="en-US" spc="70"/>
              <a:t>Learning</a:t>
            </a:r>
            <a:r>
              <a:rPr lang="en-US" spc="65"/>
              <a:t> </a:t>
            </a:r>
            <a:r>
              <a:rPr lang="en-US" spc="55"/>
              <a:t>–</a:t>
            </a:r>
            <a:r>
              <a:rPr lang="en-US" spc="45"/>
              <a:t> </a:t>
            </a:r>
            <a:r>
              <a:rPr lang="en-US" spc="20"/>
              <a:t>Illinois</a:t>
            </a:r>
            <a:r>
              <a:rPr lang="en-US" spc="45"/>
              <a:t> </a:t>
            </a:r>
            <a:r>
              <a:rPr lang="en-US" spc="80"/>
              <a:t>Institute </a:t>
            </a:r>
            <a:r>
              <a:rPr lang="en-US" spc="20"/>
              <a:t>of</a:t>
            </a:r>
            <a:r>
              <a:rPr lang="en-US" spc="55"/>
              <a:t> </a:t>
            </a:r>
            <a:r>
              <a:rPr lang="en-US" spc="-10"/>
              <a:t>Technology</a:t>
            </a:r>
            <a:endParaRPr spc="-1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10</a:t>
            </a:r>
            <a:endParaRPr sz="1400">
              <a:latin typeface="Times New Roman"/>
              <a:cs typeface="Times New Roman"/>
            </a:endParaRPr>
          </a:p>
        </p:txBody>
      </p:sp>
      <p:pic>
        <p:nvPicPr>
          <p:cNvPr id="11" name="Picture 10">
            <a:extLst>
              <a:ext uri="{FF2B5EF4-FFF2-40B4-BE49-F238E27FC236}">
                <a16:creationId xmlns:a16="http://schemas.microsoft.com/office/drawing/2014/main" id="{FBE64EB7-4BD6-1C47-1B0D-9957FADCAE71}"/>
              </a:ext>
            </a:extLst>
          </p:cNvPr>
          <p:cNvPicPr>
            <a:picLocks noChangeAspect="1"/>
          </p:cNvPicPr>
          <p:nvPr/>
        </p:nvPicPr>
        <p:blipFill>
          <a:blip r:embed="rId2"/>
          <a:stretch>
            <a:fillRect/>
          </a:stretch>
        </p:blipFill>
        <p:spPr>
          <a:xfrm>
            <a:off x="2540718" y="1676400"/>
            <a:ext cx="1757597" cy="533400"/>
          </a:xfrm>
          <a:prstGeom prst="rect">
            <a:avLst/>
          </a:prstGeom>
        </p:spPr>
      </p:pic>
    </p:spTree>
    <p:extLst>
      <p:ext uri="{BB962C8B-B14F-4D97-AF65-F5344CB8AC3E}">
        <p14:creationId xmlns:p14="http://schemas.microsoft.com/office/powerpoint/2010/main" val="34517614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PI">
  <a:themeElements>
    <a:clrScheme name="Custom 56">
      <a:dk1>
        <a:sysClr val="windowText" lastClr="000000"/>
      </a:dk1>
      <a:lt1>
        <a:sysClr val="window" lastClr="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Verdana">
      <a:majorFont>
        <a:latin typeface="Verdana"/>
        <a:ea typeface=""/>
        <a:cs typeface=""/>
      </a:majorFont>
      <a:minorFont>
        <a:latin typeface="Verdana"/>
        <a:ea typeface=""/>
        <a:cs typeface=""/>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lgn="ctr">
          <a:defRPr sz="1600" dirty="0" smtClean="0">
            <a:solidFill>
              <a:schemeClr val="bg1"/>
            </a:solidFill>
            <a:latin typeface="+mn-lt"/>
          </a:defRPr>
        </a:defPPr>
      </a:lstStyle>
    </a:spDef>
    <a:txDef>
      <a:spPr>
        <a:noFill/>
      </a:spPr>
      <a:bodyPr wrap="none" rtlCol="0">
        <a:noAutofit/>
      </a:bodyPr>
      <a:lstStyle>
        <a:defPPr algn="ctr">
          <a:defRPr sz="1600" dirty="0" err="1" smtClean="0"/>
        </a:defPPr>
      </a:lstStyle>
    </a:txDef>
  </a:objectDefaults>
  <a:extraClrSchemeLst/>
  <a:extLst>
    <a:ext uri="{05A4C25C-085E-4340-85A3-A5531E510DB2}">
      <thm15:themeFamily xmlns:thm15="http://schemas.microsoft.com/office/thememl/2012/main" name="WPI" id="{B0B12548-DAA8-5642-9A42-538A74540A84}" vid="{0F0B0552-B88C-6640-9318-D1C19E12F8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WPI</Template>
  <TotalTime>12758</TotalTime>
  <Words>1223</Words>
  <Application>Microsoft Macintosh PowerPoint</Application>
  <PresentationFormat>On-screen Show (4:3)</PresentationFormat>
  <Paragraphs>209</Paragraphs>
  <Slides>38</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Calibri</vt:lpstr>
      <vt:lpstr>Cambria Math</vt:lpstr>
      <vt:lpstr>Century Schoolbook</vt:lpstr>
      <vt:lpstr>Courier New</vt:lpstr>
      <vt:lpstr>Palatino Linotype</vt:lpstr>
      <vt:lpstr>Times New Roman</vt:lpstr>
      <vt:lpstr>Verdana</vt:lpstr>
      <vt:lpstr>Wingdings</vt:lpstr>
      <vt:lpstr>Wingdings 2</vt:lpstr>
      <vt:lpstr>WPI</vt:lpstr>
      <vt:lpstr>CS584 Machine Learning</vt:lpstr>
      <vt:lpstr>Linear Regression</vt:lpstr>
      <vt:lpstr>Linear Regression. 2D case</vt:lpstr>
      <vt:lpstr>Linear Regression. 2D case</vt:lpstr>
      <vt:lpstr>Linear Regression. 2D case</vt:lpstr>
      <vt:lpstr>Linear Regression. 2D case</vt:lpstr>
      <vt:lpstr>Linear Regression. 2D case</vt:lpstr>
      <vt:lpstr>Linear Regression. 2D case</vt:lpstr>
      <vt:lpstr>Linear Regression. 2D case</vt:lpstr>
      <vt:lpstr>Linear Regression. 2D case</vt:lpstr>
      <vt:lpstr>Linear Regression. 2D case</vt:lpstr>
      <vt:lpstr>Linear Regression. 2D case</vt:lpstr>
      <vt:lpstr>Linear Regression. Learning a Model</vt:lpstr>
      <vt:lpstr>Linear Regression. Bias</vt:lpstr>
      <vt:lpstr>Linear Regression. Bias. Matrix Notation</vt:lpstr>
      <vt:lpstr>Linear Regression. Bias. Matrix Notation</vt:lpstr>
      <vt:lpstr>Linear Regression. Soap</vt:lpstr>
      <vt:lpstr>Linear Regression. Soap</vt:lpstr>
      <vt:lpstr>Linear Regression. Soap</vt:lpstr>
      <vt:lpstr>Linear Regression. Soap</vt:lpstr>
      <vt:lpstr>Linear Algebra Recap</vt:lpstr>
      <vt:lpstr>Linear Algebra Recap</vt:lpstr>
      <vt:lpstr>Linear Algebra Recap</vt:lpstr>
      <vt:lpstr>Linear Regression. Soap</vt:lpstr>
      <vt:lpstr>Linear Regression. Soap</vt:lpstr>
      <vt:lpstr>Linear Regression. Soap</vt:lpstr>
      <vt:lpstr>Linear Regression. Numerical Stability</vt:lpstr>
      <vt:lpstr>Linear Regression. Numerical Stability</vt:lpstr>
      <vt:lpstr>Regularization</vt:lpstr>
      <vt:lpstr>Regularization</vt:lpstr>
      <vt:lpstr>Regularization</vt:lpstr>
      <vt:lpstr>Regularization</vt:lpstr>
      <vt:lpstr>More Regression Metrics</vt:lpstr>
      <vt:lpstr>More Regression Metrics</vt:lpstr>
      <vt:lpstr>More Regression Metrics</vt:lpstr>
      <vt:lpstr>Python</vt:lpstr>
      <vt:lpstr>Metrics</vt:lpstr>
      <vt:lpstr>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583 - Probabilistic Graphical Models</dc:title>
  <dc:creator>Mustafa</dc:creator>
  <cp:lastModifiedBy>Narykov, Oleksandr</cp:lastModifiedBy>
  <cp:revision>699</cp:revision>
  <dcterms:created xsi:type="dcterms:W3CDTF">2011-08-15T21:03:01Z</dcterms:created>
  <dcterms:modified xsi:type="dcterms:W3CDTF">2023-09-07T15:02:45Z</dcterms:modified>
</cp:coreProperties>
</file>