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5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6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41"/>
  </p:notesMasterIdLst>
  <p:handoutMasterIdLst>
    <p:handoutMasterId r:id="rId42"/>
  </p:handoutMasterIdLst>
  <p:sldIdLst>
    <p:sldId id="329" r:id="rId2"/>
    <p:sldId id="337" r:id="rId3"/>
    <p:sldId id="382" r:id="rId4"/>
    <p:sldId id="389" r:id="rId5"/>
    <p:sldId id="338" r:id="rId6"/>
    <p:sldId id="341" r:id="rId7"/>
    <p:sldId id="379" r:id="rId8"/>
    <p:sldId id="380" r:id="rId9"/>
    <p:sldId id="381" r:id="rId10"/>
    <p:sldId id="359" r:id="rId11"/>
    <p:sldId id="383" r:id="rId12"/>
    <p:sldId id="259" r:id="rId13"/>
    <p:sldId id="374" r:id="rId14"/>
    <p:sldId id="388" r:id="rId15"/>
    <p:sldId id="260" r:id="rId16"/>
    <p:sldId id="261" r:id="rId17"/>
    <p:sldId id="262" r:id="rId18"/>
    <p:sldId id="263" r:id="rId19"/>
    <p:sldId id="265" r:id="rId20"/>
    <p:sldId id="375" r:id="rId21"/>
    <p:sldId id="376" r:id="rId22"/>
    <p:sldId id="377" r:id="rId23"/>
    <p:sldId id="267" r:id="rId24"/>
    <p:sldId id="269" r:id="rId25"/>
    <p:sldId id="384" r:id="rId26"/>
    <p:sldId id="387" r:id="rId27"/>
    <p:sldId id="385" r:id="rId28"/>
    <p:sldId id="386" r:id="rId29"/>
    <p:sldId id="378" r:id="rId30"/>
    <p:sldId id="257" r:id="rId31"/>
    <p:sldId id="345" r:id="rId32"/>
    <p:sldId id="342" r:id="rId33"/>
    <p:sldId id="343" r:id="rId34"/>
    <p:sldId id="344" r:id="rId35"/>
    <p:sldId id="390" r:id="rId36"/>
    <p:sldId id="392" r:id="rId37"/>
    <p:sldId id="391" r:id="rId38"/>
    <p:sldId id="349" r:id="rId39"/>
    <p:sldId id="270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E26E"/>
    <a:srgbClr val="BB25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42" autoAdjust="0"/>
    <p:restoredTop sz="79326" autoAdjust="0"/>
  </p:normalViewPr>
  <p:slideViewPr>
    <p:cSldViewPr>
      <p:cViewPr varScale="1">
        <p:scale>
          <a:sx n="123" d="100"/>
          <a:sy n="123" d="100"/>
        </p:scale>
        <p:origin x="21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2632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8/22/24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15:08:59.4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9561 13547 24575,'0'-27'0,"0"1"0,-2-1 0,4 1 0,9 3 0,1 1 0,-9-5 0,0 3 0,21 2 0,-24-25 0,0 18 0,0-1 0,0-9 0,0 12 0,0 5 0,0-1 0,0 23 0,0-24 0,0 18 0,0-41 0,0 41 0,0-33 0,0 35 0,0-35 0,0 33 0,0-17 0</inkml:trace>
  <inkml:trace contextRef="#ctx0" brushRef="#br0" timeOffset="1466">10037 13635 24575,'0'-45'0,"0"19"0,0 1 0,0-20 0,0 15 0,0 7 0,0 23 0,0 0 0</inkml:trace>
  <inkml:trace contextRef="#ctx0" brushRef="#br0" timeOffset="3125">10619 14499 24575,'0'-37'0,"0"0"0,0-1 0,0 4 0,0 1 0,0-1 0,0-5 0,0 1 0,0 1 0,0-4 0,0 2 0,0-9 0,0 3 0,0 19 0,0 1 0,0 0 0,0-1 0,0-13 0,0 33 0,0-41 0,0 41 0,0-41 0,0 42 0,0-35 0,0 36 0,0-35 0,0 33 0,0-41 0,0 41 0,0-33 0,0 35 0,0-35 0,0 33 0,0-17 0,0 23 0,0 0 0,0 0 0</inkml:trace>
  <inkml:trace contextRef="#ctx0" brushRef="#br0" timeOffset="5519">11589 12718 24575,'0'45'0,"0"3"0,0 2 0,0-1 0,0 0 0,0 0 0,0-4 0,0-16 0,0 18 0,0-41 0,24 33 0,-19-11 0,6-7 0,2 3 0,0 11 0,-2-2 0,-6 1 0,19 5 0,-24-39 0,0 0 0</inkml:trace>
  <inkml:trace contextRef="#ctx0" brushRef="#br0" timeOffset="7399">12065 11748 24575,'0'48'0,"0"1"0,0-14 0,0 0 0,0-1 0,-1 11 0,2 1 0,6-7 0,2 1 0,-1 0 0,-7-5 0,-1-1 0,5-1-1093,9-1 1,5-2 0,-5-2 396,-12-2 1,2-1 1407,19 7 0,1-1-712,-18 4 379,4 0 1,3-1-380,3-7 0,-12 12 0,11-33 2485,-15 41-2485,0-41 0,0 18 0,0-24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15:40:16.43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2629 11589 24575,'23'37'0,"0"0"0,0 0 0,0 1 0,0-1 0,3-2 0,1-2 0,1 0 0,1 1 0,0 3 0,-2-1 0,0 2 0,1 2 0,1 0 0,0 0 0,-1-1 0,0-1-547,2 0 1,-1-1 0,0-1 0,1 0 0,0-1 0,1 0 384,1 0 0,2 0 0,0 0 1,0-1-1,-2-2 0,-2-1 162,-1 3 0,-2-3 0,-1-1 0,1 1 0,4 2 0,1 1 0,-3-3 0,-5-8 1308,3-1-1308,-11 1 0,-16-23 0,0 0 0</inkml:trace>
  <inkml:trace contextRef="#ctx0" brushRef="#br0" timeOffset="1528">2875 12982 24575,'0'-46'0,"0"0"0,14 3 0,5-3 0,-4 2 0,-11 9 0,-3 2 0,5-1 0,16-8 0,7-1 0,-9 6 0,-14-8 0,15 20 0,5-3 0,-11-8 0,-3-6 0,6 5 0,7 13 0,4 3 0,-3-3 0,-7-13 0,-5-4 0,4 4 0,18 0 0,-1 5 0,-19 4 0,-3-1 0,1-5 0,1 0 0,7 6 0,-4 3 0,-14-5 0,11 7 0,-15 23 0,0-24 0,0-5 0,0-16 0,12 19 0,0 1 0,-6-20 0,17 15 0,-20-5 0,-6 0 0,3 7 0,0-18 0,0-6 0,0 15 0,0 0 0,0-5 0,0 1 0,0 5 0,0 4 0,0 4 0,0 13 0</inkml:trace>
  <inkml:trace contextRef="#ctx0" brushRef="#br0" timeOffset="3550">4075 12136 24575,'26'0'0,"1"0"0,17 0 0,4 0 0,-13 0 0,2 1 0,1-2-645,8-6 1,3-3 0,-1 3 644,-3 5 0,0 1 0,-2-2 0,-8-4 0,-2-3 0,-3 4 311,-1 5 1,-5 2-312,-1-1 319,-7 0-319,-12 0 0,12 0 0,-16 0 0</inkml:trace>
  <inkml:trace contextRef="#ctx0" brushRef="#br0" timeOffset="4642">4128 12735 24575,'42'0'0,"-1"0"0,1 0 0,4 0 0,1 0 0,-3 0 0,-5 0 0,-2 0 0,-3 0 0,4 0 0,-1 0 0,0 3 0,-4-6 0,-3-20 0,-1 17 0,-3-7 0,-5 2 0,-15 11 0,17 0 0</inkml:trace>
  <inkml:trace contextRef="#ctx0" brushRef="#br0" timeOffset="14217">6615 11236 24575,'12'38'0,"-1"0"0,11 0 0,2-1 0,-8 3 0,1 0 0,2-8 0,3-1 0,0-2 0,4 1 0,0-1 0,-6 1 0,-1 3 0,1-4 0,7 1 0,-1-3 0,-4-5 0,-5 1 0,-13 24 0,35-41 0,-33 18 0,18-24 0,-1 23 0,-17 7 0,18-8 0,-1 1 0,-17 4 0,41-11 0,-41-16 0,18 0 0</inkml:trace>
  <inkml:trace contextRef="#ctx0" brushRef="#br0" timeOffset="15751">6456 12136 24575,'0'-35'0,"0"1"0,12 6 0,0-1 0,-10-5 0,2 0 0,17-5 0,5 1 0,-11 9 0,-1-1 0,0-5 0,1 2 0,9 5 0,-1 5 0,-1 1 0,3-3 0,1 3 0,-4 16 0,3-7 0,-3 3 0,-17 10 0,19 0 0,-24 0 0,0-24 0,23 18 0,7-17 0,-5 10 0,3 2 0,17 5 0,-18-4 0,-3-3 0,-3-3 0,3 12 0,-24-11 0,0-9 0,0 18 0,0-17 0,0 23 0</inkml:trace>
  <inkml:trace contextRef="#ctx0" brushRef="#br0" timeOffset="18457">7656 10848 24575,'0'-27'0,"0"1"0,0 0 0,0-1 0,0 0 0,0 1 0,0-3 0,0-10 0,0 11 0,23 7 0,-17-3 0,18 24 0,-24 0 0,0 24 0,0-3 0,10 14 0,3 5 0,-10-15 0,0 1 0,9 12 0,-1 0 0,-9-11 0,-4-1 0,2 19 0,0-20 0,0 1 0,0 19 0,0-19 0,0 1 0,0 7 0,0 1 0,0-8 0,0 2 0,0 19 0,0-4 0,0-8 0,0 2 0,0-6 0,0-26 0,0 18 0</inkml:trace>
  <inkml:trace contextRef="#ctx0" brushRef="#br0" timeOffset="20066">6509 12982 24575,'0'49'0,"0"0"0,6-7 0,2 2 0,2-2 0,-2-10 0,2-1 0,1 2 0,6 9 0,2 2 0,-2-3 0,-2-2 0,-1-3 0,6 3 0,0-2 0,-7-13 0,1-3 0,8 6 0,1 13 0,-23-34 0,0 17 0,24-23 0,-19 24 0,19-19 0,-24 19 0,0-1 0,23-17 0,-17 18 0,18-24 0</inkml:trace>
  <inkml:trace contextRef="#ctx0" brushRef="#br0" timeOffset="21251">6456 13882 24575,'0'-41'0,"0"-1"0,0-5 0,0 2 0,-1 16 0,2 2 0,10-9 0,2 3 0,-7 4 0,3 3 0,5 5 0,10 15 0,-19-18 0,19 24 0,-24 0 0</inkml:trace>
  <inkml:trace contextRef="#ctx0" brushRef="#br0" timeOffset="23368">6968 12841 24575,'19'0'0,"20"-23"0,-13 8 0,1 0 0,3 0 0,-1 1 0,-2 0 0,-1 4 0,13 10 0,-35 0 0,35 0 0,-33 0 0,18 0 0,-24 24 0,0 5 0,-10-7 0,-4 1 0,5 3 0,-3-1 0,-12-2 0,-3-1 0,5 6 0,-1-3 0,-15-10 0,-1 0 0,14 9 0,-1-1 0,-13-20 0,4 0 0,13 20 0,-1-23 0,23 16 0,0-12 0,0 11 0,23-15 0,-1 0 0,5 0 0,12 0 0,-33 0 0,18 0 0,-24 0 0,23 0 0,3 0 0,1 0 0,-1 0 0,-1 0 0,3 0 0,-5 0 0,-7 0 0</inkml:trace>
  <inkml:trace contextRef="#ctx0" brushRef="#br0" timeOffset="25418">6562 13582 24575,'24'-29'0,"-10"5"0,1 1 0,14-7 0,11 1 0,-37-10 0,37 11 0,-34 7 0,17 6 0,1 6 0,-19 9 0,19 0 0,-24-24 0,0 19 0,0-19 0</inkml:trace>
  <inkml:trace contextRef="#ctx0" brushRef="#br0" timeOffset="26540">6421 14323 24575,'0'0'0</inkml:trace>
  <inkml:trace contextRef="#ctx0" brushRef="#br0" timeOffset="27041">6421 14870 24575,'0'0'0</inkml:trace>
  <inkml:trace contextRef="#ctx0" brushRef="#br0" timeOffset="27455">6421 14975 24575,'0'0'0</inkml:trace>
  <inkml:trace contextRef="#ctx0" brushRef="#br0" timeOffset="28606">6209 15522 24575,'27'23'0,"-1"-1"0,2 5 0,-3-3 0,4-2 0,-5 1 0,-24-23 0,0 0 0,0 0 0</inkml:trace>
  <inkml:trace contextRef="#ctx0" brushRef="#br0" timeOffset="29872">6156 15469 24575,'27'0'0,"-1"0"0,2 10 0,-3 4 0,5 15 0,-7-6 0,1-1 0,5 6 0,0 11 0,-5-33 0,-8 41 0,-13-41 0,13 41 0,8-41 0,-18 41 0,17-18 0,1 0 0,-19 11 0,19-36 0,-24 11 0,0-15 0</inkml:trace>
  <inkml:trace contextRef="#ctx0" brushRef="#br0" timeOffset="31266">6068 16016 24575,'45'0'0,"-19"-11"0,-1-1 0,20 6 0,-18-18 0,-1 1 0,4 17 0,7-11 0,-4-5 0,-21-6 0,18 17 0,3 1 0,-6-14 0,-5 24 0,1-23 0,-23 17 0,0-18 0,0 1 0,24-7 0,-11-12 0,3-8 0,4 14 0,5-1 0,-1 0 0,-5 5 0,1 0 0,-3 0 0,-1-2 0,-2 0 0,2 4 0,9 6 0,-3 3 0,-17-8 0,19 29 0,-24 6 0,0 17 0</inkml:trace>
  <inkml:trace contextRef="#ctx0" brushRef="#br0" timeOffset="33167">7162 15064 24575,'0'19'0,"0"22"0,0-5 0,0 3 0,0 8 0,0-2 0,0-14 0,0-5 0,0-5 0,0-19 0,0-20 0,0-15 0,0-1 0,0 0 0,0 4 0,0 1 0,0 2 0,0 1 0,0-21 0,0 41 0,23-33 0,-17 35 0,18-12 0,-24-7 0,15 17 0,-11-18 0,12 24 0,-16 0 0,0 24 0,0-3 0,0 7 0,0 11 0,23-9 0,-20-5 0,0 2 0,21 1 0,-1-3 0,-17 5 0,7 3 0,-2-4 0,-11-19 0,0 29 0,0-15 0,0-18 0,0 17 0</inkml:trace>
  <inkml:trace contextRef="#ctx0" brushRef="#br0" timeOffset="40183">9296 13935 24575,'26'8'0,"1"-1"0,-3 5 0,-3 4 0,-7 5 0,-1 3 0,9 2 0,-4 1 0,-16 0 0,2-1 0,17-3 0,5-1 0,-12 5 0,1-3 0,11-13 0,1-1 0,-11 15 0,-3-3 0,11-16 0,-24 41 0,0-41 0,23 18 0,-17-24 0,33 0 0,-35 23 0,12-17 0,8 18 0,-19-24 0,19-8 0,-1-8 0,-18-18 0,-4-8 0,12 9 0,6-1 0,-4-3-820,-5 1 1,-3-2 0,-1 0 0,1 1 739,2-6 1,1 2 0,0-1 79,4 1 0,1 0 0,-5 2 0,-7-4 0,-2 4 0,5 10 0,4 5 0,13 0 0,-17 24 0,15 9 0,5 6 0,1 8 0,-1 7 0,-6-1 0,-1 5 0,1 1 1092,3 0 0,1 1 0,-2 2-1013,-4 8 1,-2 2 0,1-4-80,5 0 0,1-2 0,-6-10 0,1 1 0,0-6 0,11 2 0,-14-3 0,-6-5 0,-9-15 0,0-6 0,23-29 0,-19-13 0,-2-8 0,5 14 0,2-1 0,-2 0 0,-1-2 0,-1 0 0,0-3 0,1 0 0,1-4 0,0 1 0,1 4 0,-1 5 0,0 3 0,0 0 0,2-2 0,0-1 0,-3 3 0,-5-3 0,-2 9 0,1 22 0,0-19 0,0 24 0,0 0 0</inkml:trace>
  <inkml:trace contextRef="#ctx0" brushRef="#br0" timeOffset="41350">11130 13882 24575,'47'0'0,"-1"0"0,0 0 0,0 0 0,1 0 0,2 0 0,2 0 0,-1 0 0,-2 0 0,-3 0 0,6 0 0,-4 0 0,0 0 0,-1 0 0,0 0 0,-7 0 0,-11 0 0,-5 0 0,-1 0 0,1 0 0,-23 0 0,0 0 0</inkml:trace>
  <inkml:trace contextRef="#ctx0" brushRef="#br0" timeOffset="42294">11342 14270 24575,'42'0'0,"0"0"0,0 0 0,-4 0 0,0 0 0,-1 0 0,-1 0 0,-1 0 0,-2 0 0,5 0 0,-1 0 0,2 0 0,-2 0 0,8 0 0,-19 0 0,-1 0 0,20 0 0,-15 0 0,-7 0 0,-23 0 0</inkml:trace>
  <inkml:trace contextRef="#ctx0" brushRef="#br0" timeOffset="47439">14605 12488 24575,'0'42'0,"0"0"0,0 0 0,0 8 0,0-2 0,0 1 0,0-6 0,0-10 0,-2-1 0,4-1 0,22-2 0,-18 1 0,17-30 0,-23-30 0,0-15 0,0 20 0,0-1 0,-1-8 0,2 0 0,11 4 0,0 1 0,-10-11 0,2 3 0,19 8 0,-23-10 0,24 35 0,-18-12 0,17-7 0,-23 17 0,0-18 0,0 48 0,0-3 0,0 7 0,24 11 0,-19-10 0,8-3 0,-2 1 0,-11 0 0,0-1 0,10 1 0,4-1 0,7 19 0,2-20 0,5 1 0,7 9 0,-1-1 0,1 1 0,-8-5 0,-7-13 0,-20-40 0,0-7 0,0-2 0,0-4 0,-2-4 0,4-1 0,9 4 0,1 0 0,-9-2 0,0 1 0,10 10 0,-2 3 0,-11-4 0,0 6 0,0 23 0,0-16 0,0 12 0,0-12 0</inkml:trace>
  <inkml:trace contextRef="#ctx0" brushRef="#br0" timeOffset="49839">15452 12488 24575,'12'-26'0,"0"-1"0,-11-7 0,3 0 0,20 5 0,-1 1 0,-17-17 0,18 18 0,-1 7 0,-17 14 0,18-18 0,-24 24 0,0 24 0,0 5 0,0 16 0,0-19 0,0-1 0,0 21 0,11-9 0,1 2 0,-9-14 0,0 1 0,10 13 0,-2-4 0,-11-13 0,0 1 0,0-23 0</inkml:trace>
  <inkml:trace contextRef="#ctx0" brushRef="#br0" timeOffset="52493">14570 13935 24575,'0'43'0,"0"2"0,-1-8 0,2 2 0,5-1 0,4-1 0,3 3 0,1 0 0,-4-4 0,2-3 0,12-6 0,-1-1 0,-20 1 0,0-1 0,20 3 0,1 10 0,-18-11 0,17-7 0,1 3 0,-19-24 0,19 0 0,-24 0 0,0-24 0,0 3 0,0-4 0,0-1 0,0-19 0,0 15 0,24 7 0,-19 23 0,19 0 0,-8 0 0,-12 23 0,35-17 0,-33 41 0,17-41 0,-23 18 0,0-24 0,24 0 0,-18 0 0,41 0 0,-42 0 0,19 0 0,-24 0 0,0-24 0,0-5 0,0 2 0,0 1 0,0-4 0,11 4 0,1 5 0,-6 15 0,18-17 0,-24 23 0,16 0 0,-13-24 0,37 18 0,-34-17 0,41 23 0,-42-16 0,19-11 0,-24 5 0,0-1 0,0 23 0</inkml:trace>
  <inkml:trace contextRef="#ctx0" brushRef="#br0" timeOffset="54739">15417 13882 24575,'19'0'0,"21"0"0,-35 0 0,42 0 0,-41 23 0,18-1 0,-22 2 0,-4 3 0,2 18 0,0-7 0,0 0 0,0-12 0,0-1 0,2 13 0,-4-1 0,-10-13 0,0-3 0,6 8 0,-17-5 0,23-24 0,0 0 0,-24 0 0,19 23 0,-19-17 0,8 18 0,12-24 0,-35 0 0,33 0 0,6 0 0,6 0 0,18 0 0,-9-24 0,13 18 0,-7-6 0,3 1 0,2 9 0,1 4 0,0-2 0,-1 0 0,19 0 0,-18 0 0,12 0 0,-33 0 0,18 23 0,-24-17 0,23 18 0,-17-24 0,41 0 0,-41 0 0,18 0 0</inkml:trace>
  <inkml:trace contextRef="#ctx0" brushRef="#br0" timeOffset="55389">14870 15169 24575,'0'0'0</inkml:trace>
  <inkml:trace contextRef="#ctx0" brushRef="#br0" timeOffset="55972">14870 15875 8191,'0'20'0,"0"-5"0</inkml:trace>
  <inkml:trace contextRef="#ctx0" brushRef="#br0" timeOffset="56518">14870 16263 24575,'0'0'0</inkml:trace>
  <inkml:trace contextRef="#ctx0" brushRef="#br0" timeOffset="58617">14358 16616 24575,'12'22'0,"0"1"0,1 3 0,3-1 0,10-2 0,1-1 0,0 4 0,-1 1 0,-4 1 0,1-3 0,4-11 0,-3 1 0,-12 10 0,-2-3 0,13-16 0,-23 18 0,0-24 0,0 0 0,0-24 0,0-5 0,0-9 0,0-1 0,0 4 0,0-4 0,0 7 0,0 27 0,0-19 0,0 8 0,24 12 0,-18-11 0,17 30 0,-23-11 0,0 36 0,24-11 0,-10-4 0,1 3 0,10 10 0,3 0 0,-6-11 0,1-3 0,3 4 0,-1-5 0,-3-7 0,1-32 0,-21-8 0,-4-3 0,2 0 0,0-8 0,0-1 0,0 7 0,0-1 0,24 7 0,-18 23 0,17 0 0,-23-24 0,0 19 0,0-19 0</inkml:trace>
  <inkml:trace contextRef="#ctx0" brushRef="#br0" timeOffset="61017">15417 16263 24575,'0'27'0,"0"-1"0,0 3 0,0-5 0,0-24 0,0 0 0,0-24 0,15-5 0,-13 3 0,0-1 0,14-2 0,-16-18 0,24 41 0,-19-18 0,19 24 0,-1 0 0,-17 0 0,18 0 0,-1 0 0,-17 24 0,18-18 0,-24 41 0,0-41 0,0 41 0,0-42 0,0 42 0,0-41 0,0 41 0,0-41 0,0 18 0,0-24 0,0 0 0,0 0 0</inkml:trace>
  <inkml:trace contextRef="#ctx0" brushRef="#br0" timeOffset="81317">6156 9507 24575,'-33'0'0,"0"0"0,-3 0 0,-3 0 0,1 0 0,-3-1 0,-1 2 0,-7 4 0,-2 1 0,2-1-462,4-3 1,1-2-1,1 2 462,2 3 0,-1 1 0,4-1 225,-4-5 1,7 0-226,6 0 229,6 0-229,23 23 0,0 7 0,-2-5 0,4 2 0,9 12 0,1-1 0,-9-13 0,0 1 0,4 5 0,3 3 0,-4-1 0,-4 4 0,-4 0 0,1 11 0,2 2-1,6-8 0,3 2 0,-3-2 1,-4 5 0,0 2 0,2-13 0,2 3 0,0 0 0,-3-2 0,-3 9 0,-2 4-478,4-14 0,1 7 0,0 4 1,1 0-1,0-1 0,-2-5 478,-1 3 0,-1-3 0,0 0 0,1 4 0,0-5 0,2 4 0,0 2 0,0 1 0,0 0 0,-1-2 0,-1-3 0,-1 3 0,0-4 0,-2 0 0,1-1 0,-1 1 0,1 4 0,0 0 0,0 0 0,0-1 0,0-3 0,0 8 0,0-4 0,0 0 0,0 0 0,0-1 0,0-2-229,0-7 1,0-1 0,0 1 228,1 4 0,0 1 0,-3 1 0,-4 3 0,-2 0 0,-1 1 0,-1 1 0,0-1 0,0 1-341,1-1 1,0-1-1,-2 0 341,0-9 0,-2-1 0,0 2 0,3 2 0,3 7 0,4 4 0,1 2 0,-2 0 0,-2-4-416,-5 1 1,-2-2 0,-1-1 0,1 5 415,5-6 0,0 5 0,0 1 0,1 0 0,0-1 0,0-3 0,1-2 0,1-2 0,0-1 0,-1-1 0,-1 0 0,-2 0 0,-2 0 0,1 0 0,0-1 0,3-2 0,4 4 0,2-1 0,1-1 0,-2-2 0,-5 2 0,-3-2 0,4 1 579,4 4 1,3 1 0,0-1-580,-1-7 0,0-1 0,0 1 0,0 5 0,0 1 0,0 0 0,0 1 0,0 1 0,0-1 0,0-2 0,0-1 0,0 2 0,0-4 0,0 2 0,0 1 0,0 0 0,0 2 0,0 0 0,0 0 0,0-1 0,0 6 0,0-1 0,0 0 0,0 1 0,0-1 0,0-2 0,0-8 0,0-1 0,0-2 0,0 14 0,0-4 0,0-14 0,0-1 322,0 4 1,0-1-323,0-4 0,0-1 535,0 3 1,0 1-536,0 7 0,0 2 1384,0-4 0,0-1-1384,-2-6 0,4 1 360,7 5 0,5 0-360,0 1 0,1-1 0,0-6 0,0 1 0,-1 6 0,-5-2 0,-9-3 0,0 4 0,0 2 0,0-1 0,0-2 0,0 3 0,-1 1 0,2 0 0,11 1 0,0-1 0,-9 0 0,0 0 0,9 2 0,-1-3 0,-11 9 0,0-16 0,16-5 0,-12-24 0,12 0 0,7 0 0,-17 0 0,14-11 0,7-2 0,-2 11 0,3-2 0,3-9 0,2-6 0,1 4 0,10 12 0,-2 1 0,-6-11 0,-3 2 0,14 11 0,-41 0 0,17 0 0,1-16 0,-18 12 0,17-11 0</inkml:trace>
  <inkml:trace contextRef="#ctx0" brushRef="#br0" timeOffset="84050">7850 9102 24575,'43'0'0,"1"0"0,-1 0 0,1 0 0,-5 0 0,0 0 0,0 0 0,-1 0 0,13 0 0,0 0 0,-4 0 0,4 0 0,-4 0 0,-7 0 0,-4 0 0,-8 0 0,-3 0 0,5 0 0,-7 23 0,-23-17 0,0 18 0,0-24 0,0 23 0,0-17 0,0 18 0,0-9 0,-10 18 0,-3 9 0,3-6 0,0 4 0,0 3-616,4-6 1,-1 2 0,2 2 0,-1 1 0,1 1 615,-1 4 0,1 2 0,0 0 0,0 2 0,2 0-547,2-3 1,0 1 0,2 1 0,-1 1 0,1 0 0,-1 0 458,0-5 1,0-1-1,0 0 1,0 1-1,0 2 1,0 0-1,0 3 88,0-9 0,0 1 0,0 2 0,-1 1 0,1 1 0,0 0 0,-1 0 0,1 0 0,1 0 0,-1-1 0,1-1-328,1 1 0,-1 0 0,2-1 1,-1 0-1,0-1 0,1 1 1,0 0-1,-1 0 0,1 1 1,0 0 245,-1 2 0,1 2 0,0 0 1,-1 0-1,1 0 0,0 0 0,0 0 1,0-1-1,0 0 0,1-2 82,0 1 0,1 0 0,-1-1 0,1-1 0,0 1 0,0-2 0,1-1 0,-1-1 0,1-1-520,2 9 0,0-3 0,1-1 0,0-1 0,0 0 0,-1-2 520,1 4 0,0-1 0,0-1 0,0 0 0,0-1 0,1-3 0,0 1 0,1-1 0,0-1 0,0-2 83,2 1 1,1-2-1,0-1 1,-2 3-84,-2-1 0,-1 2 0,-1 0 0,1 0 0,0-1 0,4 4 0,0-2 0,0 1 0,-1 1 0,-2-6 0,-2 1 0,1 1 0,0 0 0,0-2 0,4 8 0,2-2 0,-2 0 0,-1 1 0,-3 2 0,-3 1 0,0 1 0,3 3 0,1-7 0,3 3 0,0 2 0,1-1 0,-3 0 0,-2-2 67,-4-1 0,-4-2 0,-1 0 1,2 0-1,2 1-67,4 2 0,2 1 0,2 1 0,0 0 0,-1-2 0,-1-4 0,-2 1 0,-1-4 0,-1 0 0,0-2 0,1 10 0,0-1 0,1-5 0,3 0 0,1-3 1515,1 9 0,-2-4-1515,-5-9 1638,6 4 0,-1-7 39,-11-26 80,0 17-1757,0-7 3276,0 11-3029,0 5 1,0 5-248,0 11 0,0 2-1639,0-7 1,0 0 1395,0-5 1,0 2 0,0-2 242,0 0 0,0-2 0,0 6 0,0-3 0,0 6 0,0 2 0,0-41 0,0 17 0,0-23 3276,-23 0-2548,-7 0-728,-15 0 0,20-11 0,-1-1 0,-19 6 0,19-18 0,-1 1 0,1 19 0,-1 2 0,1-10 0,-1 0 0,-5 11 0,-4 2 0,3-1 0,-2 0 0,-1 0 0,-4 0 0,0 0 0,0 0 0,3 0 0,0 0 0,1 0 0,-13 0 0,6 0 0,14 0 0,-18 0 0,41 0 0,-17 0 0</inkml:trace>
  <inkml:trace contextRef="#ctx0" brushRef="#br0" timeOffset="86983">5962 10001 24575,'0'45'0,"-1"-19"0,2-1 0,11-2 0,0-1 0,-10 5 0,2-1 0,19 1 0,1-1 0,-20 1 0,-2-1 0,8-3 0,3-1 0,0 3 0,-2 1 0,-5 19 0,4-17 0,3-3 0,3 5 0,-12 17 0,11-26 0,-15 7 0,0-13 0,0-15 0</inkml:trace>
  <inkml:trace contextRef="#ctx0" brushRef="#br0" timeOffset="88467">5715 10636 24575,'27'-21'0,"-1"-1"0,2-12 0,-3 0 0,5-2 0,-9 12 0,-3 1 0,-14 0 0,11 17 0,-15-18 0,0 24 0,24-15 0,5-13 0,-3-4 0,1-4 0,1 6 0,-3 1 0,-10 2 0,0 1 0,6-1 0,-3 7 0,-14 14 0,11-18 0,-15 24 0</inkml:trace>
  <inkml:trace contextRef="#ctx0" brushRef="#br0" timeOffset="91156">6421 9807 24575,'-30'0'0,"7"16"0,23-12 0,0 12 0,0 7 0,0-17 0,0 41 0,0-41 0,0 41 0,0-41 0,0 41 0,0-41 0,0 17 0,0-23 0,23 0 0,-17 0 0,18 0 0,-8-23 0,-13 17 0,13-41 0,8 41 0,-11-17 0,3-1 0,9 20 0,3 2 0,-2-20 0,1-3 0,8 13 0,-1 2 0,-1-17 0,6 11 0,-39 16 0,0 0 0,-23 0 0,17 0 0,-18 0 0,8 0 0,13 0 0,-13 0 0,16 0 0,-24 0 0,18 0 0,-17 0 0,-1 0 0,-5 0 0,3 0 0,-1 0 0,-2 0 0,5 0 0,8 0 0,13 0 0,-13 0 0,16 0 0,-24 0 0,18 0 0,-17 0 0,23 0 0,0 0 0</inkml:trace>
  <inkml:trace contextRef="#ctx0" brushRef="#br0" timeOffset="92523">6703 10301 24575,'27'0'0,"-1"0"0,0 0 0,1 0 0,-1 0 0,1 0 0,0 0 0,-1 0 0,3 0 0,-5 0 0,-24 0 0</inkml:trace>
  <inkml:trace contextRef="#ctx0" brushRef="#br0" timeOffset="93950">6862 10054 24575,'26'0'0,"1"0"0,7 0 0,0 0 0,-5 0 0,-1 0 0,8 0 0,-3 0 0,-4 0 0,-5 0 0,-24 0 0</inkml:trace>
  <inkml:trace contextRef="#ctx0" brushRef="#br0" timeOffset="102689">7303 9543 24575,'38'-22'0,"0"1"0,-8-3 0,-1 2 0,7 7 0,-3 1 0,-6-9 0,-11-1 0,7 18 0,-17-17 0,18 23 0,-24 0 0,23-24 0,-17-5 0,29 7 0,1-1 0,-30-4 0,-1 3 0,42 2 0,-47 22 0,0 6 0,-23 33 0,17-35 0,-17 35 0,23-9 0,-12 6 0,0 4 0,10-11 0,-2 1 0,-10-1 0,-5 3 0,5-1 0,11 8 0,0 2-712,-11 4 0,-5 2 0,5-1 712,11-1 0,0 2 0,-5-10 0,-4 3 0,1 1 0,3-4-15,5 7 1,2-2 14,-7 7 0,1 0 0,6-8 0,2-6 0,-1-5 0,0-7 0,0-23 0</inkml:trace>
  <inkml:trace contextRef="#ctx0" brushRef="#br0" timeOffset="113793">14323 11589 24575,'8'26'0,"0"1"0,3 7 0,5 0 0,5-7 0,3-1 0,0 2 0,-4 4 0,-2 2 0,3-2 0,1-6 0,2-2 0,-2 0 0,6 16 0,-5-5 0,-1-14 0,3 4 0,-3-3 0,-16-16 0,7 17 0,-3 1 0,-10-18 0,0 17 0,0-23 0,0-23 0,0-6 0,0-4 0,0-3 0,0 8 0,0-1 0,0-17 0,0 0 0,0 16 0,0 1 0,-2-11 0,4 4 0,22 6 0,-18 7 0,17 7 0,-23 28 0,0 0 0,9 29 0,6 10 0,-1-12 0,1 2-161,-7-5 1,-2 4 0,1 0 0,1-5 160,13 6 0,-2-2 0,-16-5 0,-4 2 0,3-6 0,13 15 0,9-17 0,-18-12 0,17-32 0,-21-7 0,-4-5 320,2 3 1,0-1-321,0-12 0,0 0 0,0 10 0,0 3 0,0-20 0,0 18 0,0 3 0,0 2 0,11-3 0,2 3 0,-7 16 0,17-17 0,1-1 0,-19 18 0,19-17 0,-1 23 0,-17 0 0,18 0 0,-24 0 0</inkml:trace>
  <inkml:trace contextRef="#ctx0" brushRef="#br0" timeOffset="116086">15558 11183 24575,'-24'29'0,"18"18"0,-17-17 0,21-5 0,4 3 0,-2-1 0,0-1 0,0 3 0,0 10 0,0-11 0,0-7 0,23 3 0,-17-24 0,16 11 0,3 1 0,5-6 0,-8 7 0,1-2 0,4-11 0,12 0 0,-9 0 0,-1 0 0,-5 0 0,-1 0 0,-17 0 0,18-24 0,-24 18 0,0-17 0,0 23 0,0 0 0,0-24 0,0 18 0,23-33 0,-17 12 0,18 5 0,-24-1 0,0-1 0,0-5 0,0 3 0,0-1 0,0 0 0,0 1 0,0-19 0,0 18 0,0 3 0,0 2 0,-24-1 0,-5 23 0,3 0 0,-1 0 0,1-1 0,-1 2 0,-7 10 0,-1 1 0,6-9 0,1 0 0,6 8 0,-1 2 0,-24 2 0,41-11 0,-17 36 0,23-35 0,0 19 0</inkml:trace>
  <inkml:trace contextRef="#ctx0" brushRef="#br0" timeOffset="118840">13865 11483 24575,'-48'0'0,"0"0"0,0 0 0,14 0 0,1 0 0,-1 0 0,-3 0 0,-2 0 0,0 0 0,3 0 0,-16-2 0,6 4 0,7 9 0,3 1 0,10-9 0,1 0 0,-14 21 0,33-1 0,-17-17 0,23 18 0,0-1 0,0-17 0,0 23 0,0 5 0,0-1 0,-2 11 0,4 4 0,9-7 0,1 1 0,-8 5 0,-2 4 0,3-16 0,2 3 0,0 1 0,-2 0-577,-4 10 0,-2 0 0,1 1 577,0-6 0,0 0 0,0 1 0,0 1 0,0-5 0,0 1 0,0 1 0,0 0 0,0-1-713,0 8 1,1-1-1,-1 0 1,-1 3 712,-2-9 0,0 2 0,-1 1 0,-1 1 0,1-2 0,-1 0-546,0 3 1,0-1 0,-1-1 0,0 1 0,-1 2 545,-1-2 0,-1 2 0,-1 0 0,1 0 0,0 0 0,1-2 0,1 2 0,1-2 0,1-1 0,0 1 0,-2 1 0,0-4 0,-2 1 0,0 1 0,0 0 0,2-1 0,1 0 0,3 5 0,3 0 0,1-1 0,-1 0 0,-4 0-333,-3-4 1,-4 0-1,0-1 1,1 1 0,2-1 332,5 0 0,3-1 0,0 0 0,0 1 0,-3 0 0,-3 0 0,-2 1 0,-2 0 0,1 0 0,3 1 0,3 2 0,3 0 0,0 0 0,0 1 0,-1-1 0,-1 1 0,-2 1 0,0-1 0,1-1 0,1-1 0,1 2 0,1-2 0,0-1 0,1 0 49,-1-1 1,0 1 0,0-2-1,0-4-49,0 9 0,0-2 0,0-6 0,0 3 0,0-2 0,0 8 0,0-2 924,0 1 1,0 0-925,0-14 0,0-1 0,0 1 0,0 13 0,0 2 0,0-10 0,0 1 0,0-1 0,0-3 0,0-1 0,0 1 0,0 8 0,0 2 0,0-2 0,0-7 0,0-2 0,0 0 0,0 15 0,0-4 1403,0-10 0,0-5-1403,0-5 2362,0-11-2362,15-16 1382,-11 0-1382,35 0 372,-9 0-372,-5 0 0,3 0 0,-2 0 0,1 0 0,-1 0 0,1 0 0,18 0 0,-9 0 0,2 0 0,-1 0 0,1 0 0,-1 0 0,0 0 0,3 0 0,-5 0 0,-14 0 0,3 0 0,-24 0 0</inkml:trace>
  <inkml:trace contextRef="#ctx0" brushRef="#br0" timeOffset="122067">16510 11342 24575,'43'0'0,"3"0"0,-9 0 0,2 0 0,-14 0 0,1 0 0,11 0 0,0 0 0,8 0 0,-15 0 0,17 0 0,-41 0 0,17 23 0,-46 7 0,9 1 0,-2 6 0,-1-3 0,-2 2 0,2-2 0,2 2 0,1 1 0,0 1 0,-1 4 0,5-1-270,8 9 0,0-2 270,-10-15 0,-3 0 0,3 5 0,7 0 0,5 6 0,0 2 0,1-2 0,-3-2 0,-5 6 0,-3-3 0,3 5-334,5-7 1,2 5-1,1 1 1,0 0 0,-1-1 333,0-2 0,0-1 0,0 0 0,0 0 0,0-1 0,0-2 0,0-1 0,0 0 0,0 0 0,0 0 0,0 0 0,0 0 0,0 0 0,0-1 0,0-1 0,0 4 0,0-1 0,0-3 0,0-2 0,0 7 0,0-2 0,0-3 0,0 2 0,0-5 0,0-11 0,0 1 0,0 17 0,0 8 0,0 0 0,0-10 0,0-1 0,0 4 0,0-7 0,0 3 0,0 2 0,0 0 0,0-1-409,0-1 0,0 1 1,0-1-1,0 1 0,0-1 409,0 9 0,0 0 0,0 0 0,0 0 0,0-9 0,0 0 0,0 1 0,0-1 0,0 1 0,0 7 0,0-1 0,0 1 0,0 3 0,0-9 0,0 2 0,0 1 0,0 1 0,0-2 0,0-1 0,0 1 0,0-2 0,0-1 0,0 1 0,0 1 0,0 6 0,0 2 0,0 0 0,0-1 0,0-2 0,0 1 0,0-1 0,0-1 0,0-1-564,1-4 0,0-1 1,-1-1-1,-2 0 564,-4 8 0,-4-1 0,3 1 0,5-11 0,2 1 0,0 0 0,-4-1-217,-6-1 1,-3-1 0,-1 1 0,4 1 216,6 6 0,3 1 0,2 2 0,-3-1 0,-3 0 0,-2-1 0,0 1 0,3-1 0,2-2 0,2 0 0,1 0 0,0-1 0,-1-1 0,0 1 0,0-2 0,0-2 598,0 12 1,0-2-599,0 4 0,0-4 0,0-2 1801,0-16-1801,-24-5 2599,2-24-2599,-5 0 1774,-12 0-1774,9 0 0,5 0 0,-2 0 0,-1 0 0,3 0 0,-5 0 0,-17 0 0,41 0 0,-17 0 0,23 0 0,-16 0 0,12 0 0,-12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15:45:12.50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7250 10442 24575,'0'38'0,"0"1"0,0 6 0,0 8 0,0-15 0,0 7 0,0 1 0,0 1 0,0-4-691,0 0 1,0-3 0,0 0-1,0 2 691,0 7 0,0 3 0,0-1 0,0-7 0,0 7 0,0-10 0,0-12 877,0 18-877,0-41 454,0 18-454,0-24 0,23 23 0,7-17 0,-1 1 0,6 2 0,1-1 0,-3-2 0,0-1 0,5-1-357,6-2 1,5-1 0,2-1 0,1 1 356,-9 2 0,0 0 0,1 1 0,2 0 0,1-2-469,-4-1 1,1-1 0,2 0 0,1 0 0,1 0 0,-1-1 0,1 1 307,-3 0 0,0 0 1,1 0-1,-1 0 1,2 0-1,0 0 0,2 0 1,2 0 160,-8 0 0,1 0 0,2 0 0,1 0 0,0 0 0,2 0 0,-1 0 0,0 0 0,0 0 0,-1 0 0,-1 0 0,-1 0-328,3 0 0,-1 0 0,0 0 1,-1 0-1,-1 0 0,0 0 1,1 0-1,-1 0 0,0 0 1,0 0 210,4 0 0,0 0 1,-1 0-1,1 1 0,-1-1 1,1 0-1,-1 0 1,0 0-1,1-1 117,0 0 0,2 0 0,0 0 0,0-1 0,-1 1 0,-1-1 0,-1 0 0,-2-1 0,-2 0-446,2-1 0,-2 0 0,-3-1 0,0 0 1,0 0-1,3 1 446,0 0 0,3 1 0,0 0 0,0 0 0,0 0 0,0 1 0,-3-2 17,1 1 1,0-1 0,-2 0 0,0 0 0,-3 0-1,-1 0-17,3-2 0,-3-1 0,0 1 0,2 1 0,0 3 0,3 1 0,0 1 0,1-1 0,-2-1 0,-2-2 0,0-1 0,-1-1 0,0 1 0,0 2 0,9 2 0,0 2 0,0 0 0,0-2 0,-9-3 0,1-1 0,-1 0 0,1-1 0,-1 2 0,8 2 0,0 2 0,0 0 0,2-4 0,-3-3 0,2-3 0,0-2 0,0 2 0,-2 2 0,2 5 0,-3 2 0,1 1 0,1-2 0,-2-1 0,3-1 0,0-1 0,-1-1 0,-3 1 0,1-1 0,-3-1 0,1 1 0,2 1 0,0 3 0,3 1 0,1 1 0,-1 0 0,-2-2 0,1-3 0,-1-2 0,-1 1 0,3 0 0,-3 2 0,2 0 0,0 1 0,0 1 0,-1-1 0,-6 2 0,-1 2 0,0-1 0,0-1 0,1-2 0,3-3 0,0-2 0,1-2 0,0 2 0,0 1 0,0 4 0,-1 2 0,1 1 0,0 0 0,0-2 0,0-2 0,1-1 0,-1-1 0,0 1 0,-1 2 0,6 1 0,-1 3 0,-1-1 0,1 1 0,-9-1 0,-1 0 0,1 0 0,1 0 0,1 0 0,1 0 0,2 0 0,0 0 0,1 0 0,-2 0 0,-3 0 0,5 0 0,-4 0 0,0 0 0,1 0 0,-1 0 0,2 0 0,1 0 0,-4 0 0,-5 0 1077,8 0 0,-8 0-1077,9 0 3276,-21 0-2431,-1 0-845,22 0 0,-7 0 0,7 0 0,0 0 1092,-4 0 0,0 0 0,2 0-841,1 0 0,2 0 1,1 0-1,-4 0-251,-1 0 0,-2 0 0,-2 0 684,-1 0 1,-1 0 0,-5 0-685,14 0 0,-22 0 0,1 0 0,-1 0 0,7 0 0,13 0 0,7 0 0,2 0-769,-13 0 0,1 1 0,1-1 0,0-1 769,3-4 0,1-1 0,0-1 0,-1 1 0,-3 5 0,1 2 0,-2-2 0,-2-4-128,0-9 1,-3-5 0,1 5 127,3 11 0,1 3 0,-5-2 555,-5-11 0,-3 2-555,8 10 0,-7 2 280,-23-1-280,25-11 0,11-1 0,6 8 0,4 2 766,-9-6 0,2-1 0,1 2-766,5 5 0,2 3 0,-5 0 0,5-1 0,-6 0 237,-18 0 0,-3 0-237,22 0 0,-41-16 0,18 13 0,-24-13 0,0-8 1000,0 18-1000,0-41 0,0 18 0,0-7 0,0-4 0,0 2 0,0 1 0,0-4 0,0 2 0,0-6 0,0-2 0,0 17 0,0 1 0,0 5 0,0 9 0,0 11 0,0-21 0,0-17 0,0-1 0,0 1 0,0-2 0,0-3-592,0 5 1,0-4 0,0-1-1,0-2 1,0 1 591,0-1 0,0 0 0,0-1 0,0 0 0,0 1 0,0 3 0,0-1 0,0 2 0,0 1 0,0 3 0,0-6 0,0 4 0,0 2 0,0-2 0,0 2 0,0 15 0,0 20 0,0-17 0,0 23 0</inkml:trace>
  <inkml:trace contextRef="#ctx0" brushRef="#br0" timeOffset="43100">9490 14376 24575,'0'49'0,"0"0"0,-1-14 0,0 0 0,3-1 0,8 3 0,4 0 0,-2 10 0,5-2 0,9-15 0,1-3 0,-12-3 0,-1-3 0,10 3 0,-24-1 0,0-17 0,0 18 0,0-24 0,23 0 0,-17 0 0,18 0 0,-9 0 0,13 0 0,14 0 0,8 0 0,-10 0 0,2-1 0,3 2-553,-7-2 1,1 2-1,3-2 1,-1 2-1,1-1 553,2-1 0,0 1 0,0-1 0,1 1 0,2 2 0,-4 0 0,2 2 0,0 1 0,1 0 0,0-1 0,-1-1 0,1-1 0,1-1 0,0-1 0,-1 0 0,0 1 0,-2 1 0,4 2 0,-1 1 0,-2 1 0,0-1 0,0-2 0,6-1 0,1-2 0,-3-1 0,-5 0-79,7 1 0,-4 0 79,-1 0 0,0 0 0,-6 0 0,0 0 0,8 0 0,2 0-315,-10 0 0,0 0 0,2 0 315,1 0 0,1 0 0,2 0-326,-6 0 0,2 0 1,1 0-1,-1 0 326,-4 0 0,0 0 0,1 0 0,0 0 0,9 0 0,1 0 0,1 0 0,-1 0 26,-1 0 1,-1 0 0,2 0-1,3 0-26,-8 0 0,3 0 0,2 0 0,2 0 0,0 0 0,-1 0 0,-1 0-469,-3 0 1,0 0 0,-1 0 0,0 0 0,0 0 0,2 0 0,1 0 446,-5 0 0,2 0 1,0 0-1,1 0 1,1 0-1,-1 0 0,0 0 1,-1 0-1,-1 0-388,2 0 0,-1 0 1,0 0-1,-1 0 1,0 0-1,-1 0 0,0 0 1,-2 0 371,7 0 0,-3 0 1,0 0-1,-1 0 1,2 0-1,1 0 38,-1 0 0,2 0 0,0 0 0,1 0 0,0 0 0,-1 0 0,-1 0-234,1 0 1,-2 0 0,0 0 0,0 0 0,1 0 0,2 0 233,-5 0 0,1 0 0,1 0 0,1 0 0,0 0 0,0 0 0,-1 0 0,0 0 0,-1 0 0,0 0 0,0 0 0,0 0 0,-1 0 0,1 0 0,-1 0 0,0 0 0,6 0 0,0 0 0,0 0 0,-1 0 0,0 0 0,0 0 0,-1 0 0,4 0 0,-1 0 0,-1 0 0,0 0 0,-1 0 0,-1 0-13,3 0 0,-1 0 1,-1 0-1,0 0 0,-1 0 13,-2 0 0,-1 0 0,-1 0 0,1 0 0,0 0 0,2 0 0,0 0 0,1 0 0,-1 0 0,-1 0 0,-1 0 0,0 0 0,-1 0 0,-1 0 0,0 0 361,5 0 0,-1 0 1,0 0-1,-1 0-361,0 0 0,0 0 0,-2 0 0,-5 0 0,2 0 0,-2 0 0,-2 0 0,3 0 0,-1 0 1092,-5 0 0,0 0 0,1 0-956,4 0 1,1 0 0,1 0-137,-3 0 0,2 0 0,0 0 0,-1 0 872,9 0 0,-1 0 0,1 0-872,-9 0 0,1 0 0,0 0 0,-2 0 0,2 1 0,-1 0 0,1-3 509,-2-2 0,2-3 1,-1 0-1,-5 2-509,3 2 0,-1 0 441,-2-5 0,2-1 0,-8 3-441,-7 6 728,3 0-728,-1 0 1310,7 0-1310,12-1 0,8 2 0,-15-1 0,1 0 0,2 0 0,9 0 0,3 0 0,-3 0 0,-9 1 0,-1 0 0,-3-3 178,4-10 0,-7 0-178,-8 6 0,-23-17 0,0 23 0,0 0 0,0-24 0,0 18 0,0-41 0,0 26 0,-1-4 0,2-1 0,11 3 0,0 1 0,-9-5 0,0 1 0,9-1 0,-1 1 0,-11-19 0,0 17 0,0-2 0,0-3 0,0 5 0,0-2 0,0-11 0,0-1 0,0 7 0,0 2 0,0 5 0,0 5 0,0 1 0,0-1 0,0-1 0,0 18 0,0-41 0,0 41 0,0-17 0,0 23 0,0 0 0</inkml:trace>
  <inkml:trace contextRef="#ctx0" brushRef="#br0" timeOffset="52882">2487 15469 24575,'27'33'0,"0"-1"0,-1 1 0,1-1 0,0 1 0,3-4 0,2-1 0,2-2 0,0 3 0,2 2 0,-4-2 0,1 3 0,2 1 0,0 2 0,1 0 0,0-1 0,-1 0 0,0-1-469,1 0 1,0-1 0,0-1 0,0 1 0,-1-1 0,-1 1 0,0 0-1,-4-1 1,1 1 0,-1 0 0,-1 0 0,-1 0 0,-1 1 0,-1-2 211,5 10 1,-2 1 0,-1-1 0,0-1 0,0-2 256,4 2 0,2-3 0,-2 0 0,-3 0 344,-8 0 0,-3 1 0,-1-1 0,1-4-344,5-2 0,1-4 0,-2 2 464,-3 3 1,-2 1-1,-2-6-464,6 2 0,3-5 0,-24-9 0,0-11 0,0 12 0</inkml:trace>
  <inkml:trace contextRef="#ctx0" brushRef="#br0" timeOffset="54016">2487 17251 24575,'16'-30'0,"0"0"0,-1 0 0,-2-3 0,-1-2 0,0-2 0,2-1 0,5-2 0,1 0 0,3-3 0,-1 1 0,-2-1-656,-1-1 1,0-1-1,-1 1 1,-1-2 0,0 1 181,0 0 0,-1-1 0,0 0 0,0 1 1,0 2 473,1-2 0,0 2 0,0 1 0,0 0 163,2-1 0,1 0 0,-1 0 1,0-1-164,-4 5 0,-1-1 0,0-1 0,1 2 0,1 2 0,4 2 0,2 3 0,-1 1 0,-3-2 0,-5-5 0,-2-1 0,-2 0 0,3 4 0,3 1 0,1 3 0,0 4 0,-1 1 0,-1 1 0,-1-15 0,4 5 560,7 24 0,-1 1-560,-18-37 0,19 41 0,-24-18 726,16 1 1,-12 17 0,11-18 0</inkml:trace>
  <inkml:trace contextRef="#ctx0" brushRef="#br0" timeOffset="55510">4569 15275 24575,'23'31'0,"1"0"0,-1-1 0,0 1 0,1 3 0,2 2 0,1 0 0,1 0 0,0-3 0,1 1 0,2-1 0,0 2 0,1 0 0,1 1-410,-4-4 0,1 1 1,1 0-1,0 2 1,0-1-1,0 1 0,-1-1 1,-2 0-60,0 1 1,-1 0 0,-2 0 0,0 0 0,1 0 0,0 1 0,1 0 269,2 0 1,1 1-1,2 0 1,0 1 0,-1-1-1,-1 0 1,-2 0 0,-3-2 243,3 9 0,-3-1 0,-3-1 1,1 0-1,1-1-45,3-1 0,1 1 0,0-1 0,-2-2 0,-4-1 499,-2 5 1,-5-3 0,1-5-500,7-3 0,-1-3 0,-6-1 0,-2-1 0,9 13 0,-23-35 0,0 12 0</inkml:trace>
  <inkml:trace contextRef="#ctx0" brushRef="#br0" timeOffset="56551">5116 17163 24575,'0'-46'0,"0"0"0,-1 10 0,0 0 0,3-2 0,1-1 0,2-3 0,2 0 0,1-2-656,1 5 1,0-2-1,2 0 1,0 0 0,2 1 314,4-6 0,1 0 0,1 1 0,2-2 341,-2 4 0,2-1 0,1 0 0,-1 1 0,-1 3 0,-1 4 0,0 1 0,-1 2 0,1-2 312,3-5 0,1-2 0,1 2 0,-1 2-312,5-1 0,-1 3 0,-2 1 0,-7 1 0,-3 1 0,3 2 0,21-5 0,-7 3 0,-29 7 0,0 1 396,20 3 0,1-1-396,-21-3 0,0-1 0,20 0 0,1 1 0,-18-3 2451,17-10-2451,-23 35 0,0-12 0,0 16 0</inkml:trace>
  <inkml:trace contextRef="#ctx0" brushRef="#br0" timeOffset="57534">6209 14676 24575,'0'39'0,"0"1"0,0 0 0,0 6 0,0 1 0,0 3 0,0-8 0,0 4 0,0 0 0,0 1 0,0-2-820,0 4 1,0-1 0,0-1 0,0-1 231,0-7 1,0 0 0,0-2 0,0-1 1090,0 6 1,0-2 0,0-13-504,0-17 236,0 29 0,0-39 0,0 0 0</inkml:trace>
  <inkml:trace contextRef="#ctx0" brushRef="#br0" timeOffset="58690">5874 14623 24575,'33'0'0,"1"0"0,9 0 0,4 0 0,-5 0 0,3 0 0,1 0-430,2 0 1,1 0 0,-3 0 429,-8 0 0,-1 0 0,-2 0 0,15 2 0,-8-4 105,-13-22 0,-5 18 0,-24-17 0</inkml:trace>
  <inkml:trace contextRef="#ctx0" brushRef="#br0" timeOffset="59800">2593 14764 24575,'-26'12'0,"-1"-1"0,5 14 0,-2 11 0,0 5 0,1 2 0,1-2 0,2-2 0,1-1 0,1 1 0,1 2 0,-1 4-410,2-4 0,0 3 1,-1 3-1,1 0 1,0 2-1,1 0 0,1-1 1,2-2-60,1 0 1,2 1 0,1-2 0,1 1 0,1-1 0,0 1 0,0 0 93,1 1 1,1 1 0,0-1-1,0 1 1,2-1 0,-1-1-1,2-2 375,-1 1 0,1-3 0,1 0 0,0 0 0,1-1 0,1 0 0,0 8 0,2-1 0,0 0 0,2-1 0,1-2 258,1-3 0,0-3 0,1 1 1,4 0-1,2 1-258,3-1 0,4 2 0,3 1 0,1 0 0,1 0 0,-1 0 0,-1-3 0,-1 2 0,-1-2 0,0 0 0,0 0 0,1-1 0,2 1-69,0-2 1,2 1 0,2 0 0,0 0 0,-1-1 0,-2-1 0,-1-2 68,-2 2 0,-1-1 0,-2-1 0,1-2 0,1-2 0,9 2 0,3-4 0,-2-1 0,-5 2 0,-7 6 0,-5 1 0,4-6 0,19-6 0,-8-5 0,-31 3 0</inkml:trace>
  <inkml:trace contextRef="#ctx0" brushRef="#br0" timeOffset="61201">6668 14676 24575,'0'46'0,"0"0"0,-1 0 0,1 4 0,1 3 0,1-16 0,0 1 0,1 2 0,1 1 0,1 3-469,0-2 1,1 2 0,0 3 0,1 1 0,1-1 0,1-1 0,0-3-79,2-1 1,1-2 0,1 0 0,0-2 0,0 2 0,0 1 448,1 6 0,0 2 0,0 1 0,0-1 0,0-1 0,-2-3 38,0-2 0,-1-2 1,0-2-1,-1 0 1,-1 1 59,2 9 0,-1 1 0,0-1 0,-2-1 76,0-3 0,-1 0 0,0-1 0,-1 0-76,0 0 0,-1-1 0,0 0 0,0 0 0,2-1 0,-1-1 0,1 1 0,-3-1 0,-2 0 0,-3 1 0,0-2 0,1 0 0,1 8 0,1 0 0,-5-1 0,-3-9 0,-3 0 0,-2 0 0,-2-1 0,-5 0 0,-2-1 0,-2-1 0,1 0 0,2 0 0,-1 0 0,0 0 0,-1-1 0,-4 2 0,-2-1 0,1 0 0,4-3 0,-2 9 0,3-2 0,-5-3 0,1-4 3191,3-2-3191,-1-7 0,23-23 0,0 0 0</inkml:trace>
  <inkml:trace contextRef="#ctx0" brushRef="#br0" timeOffset="72002">7409 14429 24575,'26'0'0,"1"0"0,18 0 0,-9 0 0,2 0 0,-1 0 0,1 0 0,-1 0 0,0 0 0,3 0 0,-5 0 0,-14 0 0,3 0 0,-1 0 0,-17 0 0,41 0 0,-18 0 0,1 0 0,-7 0 0</inkml:trace>
  <inkml:trace contextRef="#ctx0" brushRef="#br0" timeOffset="73473">8344 14217 24575,'26'-22'0,"0"1"0,-10-2 0,-2 1 0,9-8 0,-10 5 0,-2 3 0,-5 16 0,17-17 0,1-1 0,-18 19 0,17 5 0,-23 5 0,-10 17 0,-3 3 0,7 5 0,-17-5 0,-1 3 0,20 5 0,2 2 0,-21 5 0,-1 1 0,20 6 0,2 4 0,-11-11 0,-5 2 0,2-3 0,5 6 0,0-4 0,-2-5 0,-1-3 0,-2 14 0,16-41 0,0 17 0,0-23 0,0 0 0</inkml:trace>
  <inkml:trace contextRef="#ctx0" brushRef="#br0" timeOffset="74907">9049 15910 24575,'39'26'0,"-1"-1"0,1 1 0,-7-4 0,0 2 0,1 1 0,1 2 0,0 1 0,2 2 0,0 2 0,0 1 0,0 0-547,-4-2 1,0 0 0,-1 1 0,1 1 0,-1 1 0,1 1 231,-4-3 0,1 1 1,-1 1-1,1 1 1,0 0-1,-1 0 1,0-1-1,-1-1-232,4 5 1,0-2 0,0 1 0,-2-2 0,1 1 0,0-1 412,0 1 0,0 0 1,0 0-1,-1-1 1,-1-2-1,-2-3 134,7 8 0,-3-5 0,-1 0 0,-2 0 0,-1-1 0,-3-5 1735,12 9-1735,1 2 0,-9-6 0,-23-26 0,12 18 0,-16-24 0</inkml:trace>
  <inkml:trace contextRef="#ctx0" brushRef="#br0" timeOffset="75983">9049 17956 24575,'12'-34'0,"0"0"0,6 0 0,5-4 0,2-2 0,1 1 0,-1 1 0,0 0 0,2 0 0,4-3-469,-4 8 1,3-1 0,2-2 0,2 0 0,-1-1 0,0 1 0,-3-1-1,-3 2 1,-2 0 0,0 0 0,-1-1 0,1 0 0,0 1 0,2 0 231,4-1 0,1 0 0,1 0 0,0 1 0,0-1 0,0-1 0,-2 0 237,-2 0 0,0-2 0,-1 0 0,0-1 0,-1 1 0,0 0 0,-1 2-109,1-1 0,0 0 0,-1 2 0,0-1 0,-1 0 0,-1-1 109,-2 1 0,0-1 0,-2 0 0,0 0 0,-1 0 0,-1 2 316,4-9 0,-3 0 0,0 3 0,-2 2-316,-1 0 0,-1 3 0,-1 4 0,-1-5 0,1 13 0,2 25 0,-16 0 0</inkml:trace>
  <inkml:trace contextRef="#ctx0" brushRef="#br0" timeOffset="78500">11430 15769 24575,'26'23'0,"-1"0"0,1 0 0,-2 8 0,-1 5 0,2 2 0,1 0 0,-1-7 0,2 1 0,1-1 0,-1 2 0,-1 1-656,-1 3 1,-1 3-1,-1 0 1,0 0 0,2-1 374,0-2 0,2 0 0,-1 0 0,0-2 1,-3-1 280,4 8 0,-3-3 0,-1-1 203,2-1 1,-1-1 0,-4-5 0,-5-6 0,-3-5 0,4 4 0</inkml:trace>
  <inkml:trace contextRef="#ctx0" brushRef="#br0" timeOffset="80616">12436 16122 24575,'-24'30'0,"1"0"0,-1 0 0,3-4 0,1 0 0,-3 2 0,-5 6 0,-3 4 0,-1 0 0,1-3-377,4-6 1,0-2 0,1 0-1,2 0 377,-2 11 0,2 1 0,0-2 0,0-9 0,1-3 0,1 2 0,4 3 0,1 1 0,1 0 0,1 2 0,1-1 0,-2 1 0,-8 3 0,-3 0 0,2 2 0,3 7 0,4 2 0,-1-2 0,1-7 0,0-2 0,1 0 0,3-3 0,1 0 0,1-1 245,-3 16-1,2-4-244,3-14 0,-1-3 125,-3-3 0,4-3-125,10 3 0,0-1 0,-11 2 0,-1 3 0,9 1 0,0 1 0,-10-1 0,-5 3 0,2-1 0,0 10 0,2-2 383,-1-1 1,1-1-384,0-1 0,4-4 0,10-4 0,0-12 0,0-16 0,0-16 0,0 12 0,0-23 0,0-9 0,0 7 0,0-1 0,0-6 0,0-2 0,0-12 0,0 2 0,0 21 0,0 3 0,0-3 0,0 1 0,0-21 0,24 41 0,-18-41 0,15 36 0,5 1 0,-1-23 0,3-9 0,-2 10 0,5-3 0,2-1 0,-2 2 0,-1 4 0,-1 1 0,0-1 0,-1-3-105,-4-1 1,-2-4-1,1-2 1,-1 2-1,1 4 105,11-5 0,0 4 0,-4-1 0,-12 2 0,-4 0 0,5 4 0,19 0 0,0 7 0,-9 0 0,-5 23 0,-24-24 0,16 19 0,-4-23 0,3-7 0,17 7 0,5-1-175,-10-5 1,-1-5 0,3-2 174,0 3 0,2-4 0,0 2 0,-1 4 0,0 5 0,0 4 0,-3-2 0,-2-11 0,-2-3 0,-3 17 0,4 22 0,-24-12 0,0 16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15:49:17.98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3881 8555 24575,'0'-27'0,"0"1"0,11 2 0,1 3 0,-6-7 0,14-2 0,-1-2 0,-15-4 0,6 7 0,5-5 0,0-3 0,-3 3 0,1-3 0,1 0 0,0 0-696,4-8 1,1 1-1,2-4 696,-3 11 0,1-3 0,0-1 0,0 1 0,-2 2 0,-1 1 0,-3 1 0,1 1 0,0 0 0,10-10 0,0 1 0,-3 0 0,-10 5 0,-3 1 0,2 1 0,5 1 0,2 1 0,-2 2 0,1-4 0,-2 0 0,-1-10 0,3 2 0,5 16 0,-3 1 0,-16-8 0,0 3 0,37 4 0,-33 5 2087,18 24-2087,-24 0 0,0 24 0,23 5 0,2 4 0,3 3 0,-4-10 0,1 1 0,1 0-213,0 6 0,0 1 0,2-3 213,3-6 0,1-2 0,-3 4 0,-3 12 0,-4 5 0,5-6 0,6-12 0,4-4 0,-3 3 0,-8 8 0,-3 4 0,2-3 0,1-10 0,2-2 0,-6 0 0,-7 6 0,0-3 0,10-10 0,-3 0 0,-16 32 0,17-41 0,-7 17 0,-12-23 639,12-23-639,-15-1 0,-2-5 0,1-17 0,0-6-589,-1 12 0,0-3 0,1-2 0,2 0 589,2-1 0,3-1 0,0 1 0,-2 1-1093,-3-6 1,-1 1 0,2 2 1090,5 5 1,1 2 0,-3 3 1,-5 2 0,-2 4 0,1-3 0,0-4 0,0 7 0,0 26 0,0 6 1930,0 6-1930,0 41 0,0-22 0,0 3 0,-1 18 0,2 6 379,5-9 1,3 3 0,0-2-380,-1-4 0,2-1 0,1 2 0,4-1 0,3 3 0,0 0 0,0-3-456,1 5 1,0-3 0,0 3 455,-3-5 0,1 2 0,1 1 0,-1-2 0,3-1 0,0 0 0,0-1 0,-3-1 0,-5 3 0,-2-1 0,3-1-16,10-3 0,3-1 0,-4-3 16,-10 4 0,-3-3 0,5-5 0,0-3 0,1 4 0,-15-5 0,24-1 0,-18-17 0,17 18 0</inkml:trace>
  <inkml:trace contextRef="#ctx0" brushRef="#br0" timeOffset="1965">6809 6368 24575,'-41'0'0,"1"0"0,-1 0 0,5 0 0,0 0 0,-1 0 0,-8 0 0,-2 0 0,1 0-385,9-2 0,1 0 0,0 6 385,-2 8 0,0 7 0,0-3 0,3-8 0,0-2 0,1 7 0,-1 15 0,3 8 0,1-2 0,5-9 0,2-1 0,0 2 0,-4 4 0,2 2 0,5 4 0,10 5 0,6 4 0,0-4 0,-8 0 0,2-2 0,10 2 0,2-5 377,-1-13-377,24-23 192,-3 0-192,14-1 0,5 2 0,-4 7 0,2 0 0,1-7 0,3-1 0,-1 3-196,-4 8 0,-1 3 1,0 0 195,2-3 0,0-2 0,0 0 0,4 1 0,1-1 0,0 2 0,-3 4 0,0 2 0,-1-2 0,-1-5 0,0-2 0,-4 3 284,4 15 0,-8 1-284,-6 3 0,-1-7 0,-17-7 0,18 11 0,-10 15 0,-5 8 0,-6-16 0,-3 0 0,3 2-187,7 1 1,4 3 0,-1 0 0,-3 0 186,-6 8 0,-4-1 0,2 1 0,3-11 0,2 1 0,0 0 0,-2-2 0,-3 7 0,-2-2 0,-2 0-299,-4 1 1,-2-1 0,-2-2 298,3-5 0,-2-1 0,-4-2-12,-9-2 0,-6-2 0,1-3 12,-1 0 0,-2-3 0,-1-3 0,-2-1 0,4-5 0,-4-6 0,-1 7 0,5-2 0,24-11 321,-43 0 0,43 0 0,-19 0 0</inkml:trace>
  <inkml:trace contextRef="#ctx0" brushRef="#br0" timeOffset="3404">8008 6756 24575,'0'43'0,"0"0"0,0 0 0,0-7 0,0-1 0,0 3 0,0 4 0,0-3 0,-1 3 0,0 2 0,1 3 0,0 0 0,0 0 0,2-1-469,2-1 1,2 0 0,0 1 0,1-1 0,-1 1 0,0 1 0,-1 0 58,-3-1 0,-1 1 1,-1 2-1,-1-1 1,1 1-1,1-2 0,1-2 1,2-2 195,5 2 1,2-1 0,2-2 0,-1-1 0,-1-3 0,-4-1 213,-5 16 0,-3-5 0,6-6 1102,19-4 1,-1-7-1103,-17-2 0,7-51 0,-3-18 0,-13 5 0,-7-4 0,0-3-135,3-3 1,0-5 0,0-1-1,-1 1 135,0 10 0,-1-1 0,0 0 0,-1 1 0,0 0 0,-2-6 0,-2 0 0,1 2 0,1 2 0,5 1 0,1 2 0,-2-1 0,-3 4 0,-3-3 0,1 2 0,4 4-120,6-3 1,0 0 119,-10-6 0,-4-3 0,0 4 0,2 3 0,1 2 1638,-1-3 0,0 1-1358,4 10 0,-1 3-280,-12-4 0,18 6 2227,-17 7-2227,23 12 342,23-12-342,7-7 0,5 20 0,6 0 0,-10-10 0,2-5 0,1 2-320,9 5 1,3 3 0,-2-3 319,-3-5 0,-1-4 0,-1 4 0,-3 4 0,-1 3 0,-2 0 0,3-2 0,-4-1 0,-5-1 0,-1 2 0,8 8 0,1 0 0,-6-9 0,-1 1 0,17 11 0,2 0 0,-41 0 958,17 0-958,-23 0 0,0 0 0,0 0 0</inkml:trace>
  <inkml:trace contextRef="#ctx0" brushRef="#br0" timeOffset="4604">8061 7761 24575,'40'30'0,"-4"-15"0,8-7 0,0-12 0,4-7 0,3 3-763,-8 5 0,3 2 1,-1 1-1,-1-2 763,-3-4 0,-1-1 0,-2 1 0,-2 1 0,15 4 0,-4 2 192,-6-1 1,-11 0-1,-24 0 1,17 0 0</inkml:trace>
  <inkml:trace contextRef="#ctx0" brushRef="#br0" timeOffset="5804">8150 8749 24575,'38'0'0,"0"0"0,2 0 0,6 0 0,3 0 0,0 0 0,-7 0 0,-1 1 0,1-1 0,3 0 0,3-1-410,-5-1 0,5 0 1,2-1-1,1 0 1,1 0-1,-2-1 0,-2 1 1,-4-1-247,4 0 1,-3 0-1,-2 0 1,0-1 0,1 1 603,6-1 1,4 0-1,-2-1 1,-6 1-1,-11-2 545,10-8 0,-21 15 0,-24 0 0</inkml:trace>
  <inkml:trace contextRef="#ctx0" brushRef="#br0" timeOffset="6604">10196 7408 24575,'34'0'0,"0"0"0,9 0 0,6 0 0,2 0 0,-3 0 0,2 0 0,1 0 0,0 0-434,-9 0 0,1 0 1,0 0-1,0 0 1,0 0 433,1 0 0,1 0 0,-1 0 0,-2 0 0,-4 0 0,3 0 0,-5 0 0,-3 0 0,5 0 0,-7 0 0,-8 0 0,-23 0 0</inkml:trace>
  <inkml:trace contextRef="#ctx0" brushRef="#br0" timeOffset="7433">10495 8008 24575,'40'0'0,"0"0"0,0 0 0,-1 0 0,1 0 0,-1 0 0,1 0 0,2 0 0,0 0 0,4 0 0,0 0 0,-2 0 0,-3 0 0,9 0 0,-5 0 0,0 0 0,-3 0 0,-1 0 0,-9 0 0,-2 0 0,-7 0 0</inkml:trace>
  <inkml:trace contextRef="#ctx0" brushRef="#br0" timeOffset="8922">13177 7056 24575,'-39'0'0,"1"0"0,1 0 0,0 0 0,-3 0 0,-1 0 0,-6 0 0,2 0 0,15 0 0,1 0 0,-5-2 0,0 4 0,7 6 0,3 7 0,1 10 0,1 3 0,-5-1 0,1 5 0,7 3 0,2 5 0,0 0-553,1-3 0,1 0 1,1-1 552,-1 12 0,2 0-641,8-7 0,1 1 1,-2-3 640,-6-2 0,0 0 0,9 2 0,3 3 0,-3-1 0,-5-5 0,-2 0 0,5 1 0,7 2 0,4 4 0,2-2 0,-1-3 0,2 10 0,4-4 0,8-2 0,5 0 0,1-10 0,-2-15 0,1-5 0,4 5 0,2 1 0,-2-6 0,-1-8 0,-1-2 744,7 10 0,-1 0-744,-8-11 0,1-2 0,7 1 0,0 0 0,-5 2 0,-1-4 697,1-9 0,2-6 1,1-2-698,9-6 0,1-2 0,-3-4 0,-7-2 0,-3-2 0,2 0-134,-1 8 1,2 2 0,-2-1 0,-6 0 133,-7-20 0,-5 0 0,4 14 0,2 1 0,-5-4 0,-8-5 0,-4-3 0,-2-2 0,2 0 0,4 1 0,2 0 0,0 0 0,-3 0-246,-1-2 0,-2 0 0,-2 1 0,-2 3 246,-2-1 0,-3 2 0,-2 4 0,-4-4 0,-1 5 0,0 8 0,0 3 0,-8-4 0,-1 6 0,-5 23 0,-1 0 506,-9 0-506,12 0 1011,-18 0-1011,15 0 0,7 0 0,23 0 0,0 0 0,0 0 0</inkml:trace>
  <inkml:trace contextRef="#ctx0" brushRef="#br0" timeOffset="10604">14059 8308 24575,'-20'-29'0,"4"5"0,16 24 0,0 0 0,0 24 0,0-19 0,0 19 0,0-24 0,0 0 0</inkml:trace>
  <inkml:trace contextRef="#ctx0" brushRef="#br0" timeOffset="12304">15558 7020 24575,'-27'0'0,"1"0"0,4-11 0,-1-1 0,-14 9 0,-1 0 0,13-9 0,-1 0 0,-12 11 0,0 2 0,11-1 0,1 0 0,-7 0 0,-3 0 0,-4-2 0,0 4 0,2 16 0,2 4 0,1-8 0,1 5 0,8 7 0,1 7 0,2 0 0,-3 7 0,1 2 0,5-8 0,-1 2 0,1 2 0,4-1-517,3 6 1,5 0 0,0 3 516,1-4 0,0 2 0,1 1 0,2-4 0,2 0 0,2-2 0,2 1 0,4 3 0,2 1 0,2-4 0,3-1 0,3-3-119,7 4 0,7-4 119,-2-19 0,4-3 0,0 0 0,-3 3 0,-1 0 0,1 0 0,8-1 0,2 0 0,-1-3 0,-2-2 0,-1-2 0,-2 0 0,5 5 0,-2-4 0,5-9 0,-5-2 0,-7 1 0,18 0 0,-41 0 1530,33-24-1530,-25 3 0,0-3 0,8-3 0,1-2 0,-5 0 0,1-3 0,-3 0 0,-1-4 0,-1-2-178,3-2 1,0-4-1,-4 1 178,-9 8 0,-4 1 0,2-1 0,6-5 0,1-2 0,-2 2 0,-5 5 0,-2 0 0,-2 1 0,-10-11 0,0 0 0,11 3 0,-4 4 0,-17 14 0,-3 3 0,10-5 0,1 5 0,-16 15 0,7-18 0,-1 24 790,19 0-790,-19 0 0,24 0 0,-16 24 0,12-18 0,-11 17 0</inkml:trace>
  <inkml:trace contextRef="#ctx0" brushRef="#br0" timeOffset="14322">16457 6862 24575,'35'-27'0,"-1"1"0,-1 9 0,4 2 0,-3 2 0,2-1 0,0 0 0,-3 0 0,2 0 0,-5 3 0,15 5 0,-15-17 0,-5 30 0,-3 9 0,-16 6 0,6 2 0,-1 3 0,-11 18 0,2-19 0,-4 1 0,-9-1 0,-1 0 0,10 1 0,-2-1 0,-18-3 0,-3-1 0,10 4 0,0-1 0,-6-2 0,-3-1 0,-2 5 0,1-1 0,4 4 0,-4-15 0,3-7 0,16-8 0,-18 24 0,48-18 0,-18 17 0,21-20 0,9-6 0,-8 3 0,0 0 0,9 0 0,1 0 0,1 0 0,-2 0 0,-9 0 0,-3 0 0,5 0 0,-7 0 0,-23 0 0,0 0 0,0 24 0,0 21 0,0-7 0,0 4 0,1 3 0,-2 0 0,-5-10 0,-2 0 0,-1-1-487,0 0 0,0-1 0,-3-2 487,-13 12 0,-3-3-147,3-6 0,-3 0 147,7-8 0,-2-1 0,-1-1 0,-15 1 0,-3 1 0,11 4 0,-2 4 0,-1-6 0,2-15 0,-2-5 0,2 4 0,4 9 0,1 3 0,2-6 0,-20-12 0,19 6 0,5-1 0,15-11 0,-17 0 0,23 0 0</inkml:trace>
  <inkml:trace contextRef="#ctx0" brushRef="#br0" timeOffset="52254">2681 11448 24575,'28'34'0,"-1"0"0,1 0 0,-4-3 0,-1 0 0,-2-1 0,5 4 0,-1 0 0,-3-7 0,2 0 0,-1 0 0,6 10 0,1 0 0,-5-10 0,2-1 0,-3-2 0,-1-1 0,-1-1 0,5 4 0,-3-1 0,-2-4 0,1 3 0,-23-1 0,0-17 0,24 18 0,-18-24 0,17 23 0,-23-17 0,0 17 0</inkml:trace>
  <inkml:trace contextRef="#ctx0" brushRef="#br0" timeOffset="53904">3581 11448 24575,'-18'32'0,"1"0"0,-1 0 0,0-3 0,-1 0 0,3 3 0,5 8 0,3 3 0,-2 1-820,-4-4 1,-4 0 0,1 2 0,3 3 398,5-2 1,2 3 0,2 1-1,-1 1 1,0-1 420,-1-5 0,0 0 0,-1 1 0,0-1 0,1 0 0,-1 0 0,-2 5 0,-1 1 0,1-1 0,0-2 0,4-1 0,3 0 0,2-1 0,1-3 0,-2 0 475,-6 5 1,-1-2 0,2-4-476,8-1 0,-2-1 455,-9 10 0,-3-2-455,2-17 0,0 1 0,-1 17 0,-3 0 0,-6-16 0,3-2 0,14 7 0,2-1 1434,-11-7 1,2-3-1435,11-2 43,0 1 0,0-23 0,0 0 1</inkml:trace>
  <inkml:trace contextRef="#ctx0" brushRef="#br0" timeOffset="57422">4234 12136 24575,'48'0'0,"0"0"0,-2 0 0,-2 0 0,-15 0 0,-1 0 0,4 0 0,-2 0 0,0 0 0,-1 0 0,18 0 0,-17 0 0,-1 0 0,18 0 0,-25 0 0,2-2 0,3 4 0,-5 9 0,1 1 0,4-9 0,-1 0 0,3 20 0,18-23 0,-41 24 0,17-18 0,-23 17 0</inkml:trace>
  <inkml:trace contextRef="#ctx0" brushRef="#br0" timeOffset="58363">4181 12982 24575,'46'0'0,"0"0"0,-14-6 0,2-4 0,2 3 0,4 4 0,4 4 0,1-1 0,-2-4-601,-5-6 1,-1-4-1,0 1 1,0 3 600,3 6 0,1 4 0,-2 0 0,-2-2 0,-2-6 0,-3-1 0,-1 2 383,5 6 1,-3 2-384,-6-1 0,-3 0 396,-3 0-396,3 0 0,-24 0 0,0 0 0</inkml:trace>
  <inkml:trace contextRef="#ctx0" brushRef="#br0" timeOffset="60055">6809 10848 24575,'-34'0'0,"-1"0"0,-3 0 0,-4 0 0,-1 0 0,-3 0 0,-2 0-820,8 0 1,0 0 0,-1 0 0,-1 0 646,-6 0 0,-1 0 1,-1 0-1,1 0 173,4-1 0,-1 0 0,2 1 0,1 2 54,4 3 0,2 1 0,0 1 1,1-2-55,-7-3 0,2-2 0,3 4 433,-1 14 1,4 4-434,7-9 0,5 1 0,7 8 0,16 25 2001,0-42-2001,0 42 0,0-14 0,0 3 0,0 4 0,0 5 0,0 3-557,0-2 1,0 2-1,0 3 1,0 0 556,0-10 0,0 0 0,0 1 0,0 1 0,0 1 0,0 0-469,0-1 1,-1-1 0,1 2 0,-1 0 0,1 2 0,1 1 0,0 3 395,1-7 0,1 2 0,1 1 0,-1 2 0,2 1 0,-1 1 0,0 0 0,1 0 0,-2 0 0,1-1 0,-2 0-225,0-1 0,-1-1 0,0 0 0,-1 0 0,0 1 0,0-1 0,1 1 0,-1 0 1,1 0-1,1 1 0,0 1 211,1-3 0,1 2 1,1 0-1,0 1 1,1 1-1,0-1 1,0 1-1,0-1 0,-1 0 1,0-1-1,0 0 1,-1-1-1,-1-2-147,-1 5 1,-1-1 0,-1-1 0,0-1 0,0 0 0,-1 0 0,1-2 0,0 1 0,1-1 0,2-1 233,1 7 0,2-1 0,1 0 0,0 0 0,0-2 0,-1-1 0,0-2 0,-2-2 0,-2 7 0,-2-3 0,0-2 0,1-1 0,2 2 0,2-3 0,2 0 0,2 2 0,0-3 0,0-2 0,-1-4 276,2 4 1,0-6-1,-1 3-276,-1 2 0,-2 3 0,1 0 0,2-3 0,3-1 0,2-3 0,-1 3 386,-5-2 1,-1 3 0,-1 0 0,0 0-387,-1-3 0,0 0 0,0 0 0,2 1 0,3 1 0,3 2 0,-1-2 0,0-1 0,-2 1 0,-1 0 0,1-4 0,3 7 0,4-3 1638,8-3 0,-3-4-490,-16-2 2128,17-7-1804,-23-23-628,16 0-844,-12 0 0,21 0 0,12 0 0,10 0 0,4 0-82,-7 0 0,3 0 0,1 0 82,-2 1 0,2 0 0,1-1 0,-1-2 0,-3-3 0,1-1 0,-2-1 0,-1 2 0,3 2 0,-2 3 0,-3-3 0,10-10 0,-10 2 0,-17 11 0,-24 0 0</inkml:trace>
  <inkml:trace contextRef="#ctx0" brushRef="#br0" timeOffset="61947">7709 11236 24575,'0'-29'0,"0"-11"0,23 13 0,-17-18 0,17 15 0,-23 30 0,0 6 0,0 18 0,0-1 0,0-1 0,0 2 0,0 3 0,0 18 0,0-8 0,0 2 0,0-2 0,0 1 0,5-4 0,1 2 0,-1-2 0,-3 4 0,0-2 0,6 5 0,0-5 0,-8-7 0,0-5 0,0-9 0,0-11 0,0 35 0,0-9 0,0-1 0,0 18 0,0-41 0,0 18 0,0-24 0</inkml:trace>
  <inkml:trace contextRef="#ctx0" brushRef="#br0" timeOffset="62908">8255 11942 24575,'0'0'0</inkml:trace>
  <inkml:trace contextRef="#ctx0" brushRef="#br0" timeOffset="64638">8608 11183 24575,'0'27'0,"0"-1"0,0 0 0,0 1 0,0-1 0,0 1 0,0 0 0,0-1 0,0 3 0,0 10 0,0-35 0,0 12 0,16-16 0,11 0 0,-5 0 0,25 0 0,-18-16 0,3 2 0,5 1 0,3 2 0,0 0 0,-3-2 0,1 3 0,13 8 0,-2 4 0,-23-2 0,-1 0 0,12-2 0,0 4 0,-14 8 0,-1 3 0,5-3 0,-1 2 0,2 11 0,-3 5 0,-9-6 0,-3 1 0,1 4 0,-4-1 0,-10 3 0,0 18 0,-24-25 0,11 13 0,-3 4 0,-9-14 0,-3 1 0,7 6 0,-1 5 0,-4-6-233,-5-10 1,-5-6 0,0 0 232,2 3 0,0-1 0,-2-1 0,1-5 0,-2-1 0,-1-1 0,3 0 0,-3 1 0,1 0 0,2 0 0,-11 4 0,2 1 0,3-1 0,7-4 0,13-10 0,-26 0 0,41 0 0,-18 0 0,24 0 0</inkml:trace>
  <inkml:trace contextRef="#ctx0" brushRef="#br0" timeOffset="65698">8502 11148 24575,'42'-6'0,"1"0"0,-1 0 0,0 0 0,-2 0 0,-1-1 0,1-1 0,2 0 0,-1-2 0,3-1 0,1 0 0,-1-1 0,-1 3-820,3 1 1,0 2 0,-2-1 0,-2-1-1,-4-4 1,0-2 0,-3 2 0,-2 3-820,9 5 1,-4 2 2578,-2-11 0,-9 2-940,-22 11 409,19 0 1,-24 0-1,0 0 1</inkml:trace>
  <inkml:trace contextRef="#ctx0" brushRef="#br0" timeOffset="67498">7797 13282 24575,'0'49'0,"0"0"0,0-15 0,0 1 0,0 0 0,0 3 0,0 0 0,0 0 0,0-1 0,1-1 0,-2 0 0,-7 14 0,0-2 0,8 0 0,-4-4 0,-14-14 0,-3-3 0,7 8 0,-1-1 0,-10-7 0,-3-1 0,1 2 0,1-3 0,2-10 0,3-1 0,-7 25 0,-11-35 0,33 12 0,-17-3 0,-1-3 0,18-4 0,-17 8 0,-1-4 0,18-10 0,-17 0 0,23-24 0,0 3 0,-2-5 0,4 1 0,21 3 0,-17-25 0,41 41 0,-17-17 0,1 21 0,6 4 0,-4-2 0,2 0 0,1 0-275,3-1 1,1 0 0,1 3 274,3 5 0,1 2 0,-1-2 0,-5-5 0,0-3 0,-3 6 0,5 18 0,-2 1 0,-4-12 0,-1-2 0,-6 4 0,-4-1 0,6 3 0,-7-16 0,-23 0 0,0 0 0</inkml:trace>
  <inkml:trace contextRef="#ctx0" brushRef="#br0" timeOffset="68605">8396 14182 24575,'0'19'0,"0"-3"0,0-16 0</inkml:trace>
  <inkml:trace contextRef="#ctx0" brushRef="#br0" timeOffset="69783">7409 13723 24575,'26'-22'0,"1"-1"0,-4 9 0,-1 1 0,5-27 0,12 11 0,-9 0 0,-4 14 0,1 6 0,2 9 0,-5 0 0</inkml:trace>
  <inkml:trace contextRef="#ctx0" brushRef="#br0" timeOffset="71313">8996 13176 24575,'0'-29'0,"0"-2"0,0-1 0,0-1 0,11-2 0,2 1 0,-7 5 0,17 14 0,1 6 0,-19 9 0,23 0 0,7 0 0,-6 0 0,-1 0 0,-3 0 0,1 0 0,11-2 0,-3 4 0,-5 22 0,0-18 0,-5 17 0,-24 1 0,0-18 0,0 41 0,0-41 0,-24 33 0,-5-12 0,2-17 0,1 2 0,11 9 0,1 5 0,-13-1 0,-5 2 0,4-3 0,8-3 0,1-1 0,-16 18 0,2-5 0,9-17 0,24-12 0,0 11 0,24-15 0,5-15 0,16 11 0,-20-4 0,1 0 0,8 6 0,1 4 0,-6 4 0,0 4 0,5 2 0,1 3 0,4 5 0,-4 5 0,-8 13 0,-3 1 0,4-13 0,-3-1 0,-10 0 0,-6 0 0,-9 15 0,-24-34 0,18 17 0,-41-23 0,18 0 0,-15-2 0,-4 4 0,17 10 0,-1 0 0,-4-10 0,-3-2 0,6 3 0,0 21 0,-6-24 0</inkml:trace>
  <inkml:trace contextRef="#ctx0" brushRef="#br0" timeOffset="73555">7797 15663 24575,'11'-34'0,"1"0"0,2 5 0,2 1 0,9-6 0,3-1 0,-1 1 0,-2 0 0,-10 4 0,0 3 0,10 4 0,-3 1 0,-16-25 0,-6 41 0,-30-18 0,-5 11 0,-6 3 0,4 7 0,-1 0 0,4-4 0,-1-3 0,1 3 0,-4 6 0,1 2 0,-2-1 0,2 0 0,-8 0 0,17 0 0,13 0 0,15 24 0,0-18 0,0 41 0,0-41 0,0 17 0,0 1 0,0-18 0,15 33 0,13-12 0,-7-5 0,3 1 0,2 4 0,1-1 0,-1 2 0,1-3 0,-5-10 0,1 0 0,3 6 0,-1-3 0,-4-14 0,3 11 0,-24-15 0,0 24 0,23-18 0,-9 25 0,2 8 0,10-9 0,0-1 0,-11 9 0,0-1 0,10-11 0,-3-1 0,-16 14 0,33-33 0,-51 17 0,24 1 0,-51-18 0,14 16 0,-3 3 0,-11-9 0,-4-3 0,10-4 0,0 0 0,1 2 0,-4 10 0,1 3 0,2-6 0,-6-13 0,3 0 0,8 16 0,3-3 0,2-18 0,23-23 0,0 17 0,0-33 0,0 35 0,0-36 0,0 35 0,8-19 0,7 1 0,15 17 0,-5-18 0,3 1 0,-1 20 0,-1 0 0,-11-20 0,-1-1 0,25 2 0,-35-5 0,12 11 0,-16 16 0,0 0 0</inkml:trace>
  <inkml:trace contextRef="#ctx0" brushRef="#br0" timeOffset="74458">8749 15963 24575,'0'27'0,"0"-1"0,0 4 0,0-7 0</inkml:trace>
  <inkml:trace contextRef="#ctx0" brushRef="#br0" timeOffset="75538">9243 14923 24575,'0'26'0,"0"0"0,0 19 0,0-19 0,0-1 0,0 21 0,0-19 0,0-2 0,0 5 0,0 17 0,0-41 0,0 17 0,24-46 0,5-7 0,-3 5 0,1-3 0,-5 2 0,1 0 0,4 2 0,-3 2 0,-2-5 0,25 11 0,-42 16 0,19 0 0</inkml:trace>
  <inkml:trace contextRef="#ctx0" brushRef="#br0" timeOffset="76471">9649 14270 24575,'0'49'0,"0"1"0,0-1 0,0 0 0,0 1 0,0-8 0,0 1 0,0 0 0,0 0 0,0-1 0,0 0 0,0 4 0,0-1 0,0-1 0,0 1 0,0 0-656,0 1 1,0 0-1,0 0 1,0-1 0,0-3 594,0-1 1,0-2-1,0-1 1,0-1 60,0 11 0,0-1 0,0-5 550,0 1 0,0-5-550,0 7 0,0-22 0,0-23 0</inkml:trace>
  <inkml:trace contextRef="#ctx0" brushRef="#br0" timeOffset="78505">9596 10636 24575,'46'0'0,"0"0"0,-6 0 0,3 0 0,-1 0 0,1 0 0,1 0 0,1 0-647,-4 0 0,2 0 1,0 0-1,-2 0 647,3 0 0,-3 0 0,2 0 0,7 0 0,1 0 0,-3 0 274,-12 0 1,-2 0 0,-2 0-275,5-3 0,-6 6 213,-15 18 0,-8 5-213,-8 10 0,0 2 0,0 0 0,0-9 1337,0 18-1337,0-41 0,0 34 0,0-13 0,-11 3 0,-2 9 0,8-6 0,0 5 0,2 5 0,-1 3 0,0 1-365,-1-8 1,-1 1 0,0 1 0,0 3 0,0 0 0,-1 3 0,1 1 0,1 2 0,1 1 159,1-10 0,0 1 0,1 1 0,0 2 1,1 1-1,-1 1 0,1 0 0,0 2 0,0 0 1,1 1-1,-1-1 0,0 2 0,0-1 0,0 1 1,0-1-1,0 0 41,0-4 0,0-1 0,-1 1 0,1 0 0,0 1 0,-1 0 1,1 1-1,0-1 0,-1 1 0,1 0 0,0 0 0,-1 0 1,1 1-1,0-1 0,0 1 0,0-1 0,0 0 0,0 1 1,0-1-1,1 0 89,-1 1 1,1 0-1,-1 1 1,1 0-1,0-1 1,0 1-1,0 0 1,0 0-1,0 0 1,0 0-1,0 0 1,0 0-1,1 0 1,-1-1-1,0 1 1,0-1-1,0 0 1,0 0 0,1 0-1,-1-1-94,0 2 0,0 1 1,0 0-1,0-1 1,0 1-1,0 0 1,0-1-1,0 0 1,0 0-1,0 0 1,0-1-1,0 0 1,0-1-1,0-1 1,0 0-1,0-1 1,0-1-1,0 0 169,0 7 0,0 0 0,0-1 0,0-2 0,0 0 0,0-1 0,0-1 0,0 0 0,0 0 0,0-1 0,0 0 0,0 0-140,0 4 1,0 0-1,0 1 1,0-2-1,0 1 1,0-2-1,0-1 1,0-1-1,0-1 1,0-3 139,-1 9 0,1-2 0,-1-3 0,1 0 0,0-1 0,2 0 275,0 1 1,2 0 0,1 0 0,0-2 0,-1-1 0,-1-3-276,-1 2 0,-2-3 0,1-2 0,2 0 0,4 5 0,3-1 0,-4-3 1581,-5 3 0,-2-5-1581,1 9 3276,0-34-1823,0 1 1823,0-51-2340,0 10-936,-9-8 0,-5-3 0,1 3 0,-3 0 0,-9-4 0,-3 1 0,-6 5 0,-1 2 0,6 5 0,1 3 398,4 9 0,3 2 1,-2-9-1,23 23 1</inkml:trace>
  <inkml:trace contextRef="#ctx0" brushRef="#br0" timeOffset="101904">13265 11642 24575,'17'37'0,"1"0"0,0 0 0,-1 1 0,-3-3 0,-1 1 0,0-1 0,4 2 0,5-1 0,4 2 0,2-1 0,-1-1 0,-2-3-570,1 2 0,-2-3 0,0 3 570,-4 0 0,-1 4 0,0-1 0,-1-5 0,10 6 0,-3-4 277,-2 4 0,-1-3-277,5-10 0,-3-1 282,-2 14-282,2-33 0,-24 17 0,0 1 874,23-18-874,-17 41 0,17-33 0,1 1 0,-20 11 0,-2 1 0,21 3 0,-23 9 0,24-35 0,-18 11 0,17-15 0,-23 24 0,16 5 0,-2 8 0,-1 3 0,-3-15 0,2 1 0,11 11 0,1 0 0,-9-13 0,-1-3 0,16 9 0,-7-7 0,1 1 0,-18-18 0,17 17 0</inkml:trace>
  <inkml:trace contextRef="#ctx0" brushRef="#br0" timeOffset="104177">3140 13882 24575,'8'-38'0,"0"-1"0,4 9 0,3 2 0,6-8 0,3 3 0,3 7 0,-1 1 0,-11 3 0,0-1 0,9-3 0,-1-1 0,-12 1 0,-1-1 0,3 3 0,2 3 0,24-6 0,-33-13 0,17 35 0,-23-19 0,0 48 0,0 21 0,0-15 0,0 6 0,0 1 0,0 9 0,0 3 0,0 0-246,0-11 1,-2 2-1,2-1 1,2-2 245,5 7 0,2-2 0,-1-2 0,-6 8 0,2-4 0,8-16 0,-1-3 0,-11 4 0,0-5 0,0-24 0</inkml:trace>
  <inkml:trace contextRef="#ctx0" brushRef="#br0" timeOffset="106791">14517 11289 24575,'0'26'0,"0"1"0,0 6 0,0 2 0,1 4 0,-2 3 0,-5 1 0,-2 4 0,-1 0-889,0-1 0,0 0 0,-3 1 889,0-6 0,-1 1 0,-1 0 0,0 0-327,3-3 0,1 0 1,-1 0-1,-2 0 327,-4 3 0,-3-1 0,0 1 0,3 0-281,3 2 1,2 0-1,0 1 1,-1 0 280,-1-5 0,-2 0 0,-1 0 0,1 1 0,2 0-506,2 2 1,2 0-1,0 1 1,0 1-1,-1 0 506,1-4 0,-1 1 0,-1 1 0,1 0 0,-1 0 0,0 0-345,-1 1 0,1 0 0,-1 0 0,-1 1 0,0 0 0,-1 1 345,1-1 0,-2 0 0,-1 1 0,1 0 0,-1 1 0,0-1 0,1 0 0,0 0 0,1 0 0,-1-1 0,1 1 0,0 0 0,-1 0 0,-1 1 0,1-2 0,-2 2 0,1 1 0,-1-1 0,0 0 0,0 0 0,2-2 0,0-3 0,0 3 0,1-3 0,1-1 0,0-1 0,0 0 0,1-1 118,-2 6 0,0 0 0,0-2 0,2-3 0,2-5-118,-3 8 0,5-9 1507,9-5-1507,-24-6 0,18-23 0,-17 0 0</inkml:trace>
  <inkml:trace contextRef="#ctx0" brushRef="#br0" timeOffset="109022">14217 14676 24575,'27'-39'0,"-1"1"0,-10 7 0,-2-2 0,1-1 0,1-2 0,1-2 0,1 2 0,5 2 0,1 0 0,-2 4 0,-6 1 0,3 5 0,19 8 0,-5 9 0,-27 7 0,33 0 0,-12 23 0,-5 2 0,1 3 0,5 1 0,-3 1 0,-9 9 0,-2-1 0,-1-15 0,-3-1 0,-8 3 0,-4 1 0,2 19 0,1-19 0,-2 1 0,-9 6 0,-3 2 0,0 5 0,-4 1-229,-3-9 0,-5 1 0,2 0 229,4 0 0,2 0 0,-4-1 0,-8-5 0,-4-1 0,3 1 0,4 4 0,2 1 0,-1-3 0,-15 2 0,0-3 0,3-2 0,5 1 0,16 1 0,3-9 0,-11-37 0,24 12 0,-2-18 0,4-5 0,22 0 0,-18-18 0,17 18 687,1-1-687,-18 7 0,17 23 0,7 0 0,3 0 0,-3 0 0,3 0 0,11 0 0,2 0 0,-8 0 0,-2 0 0,0 0 0,-3 0 0,2 0 0,12 0 0,-47 0 0,24 0 0,5 0 0,16 0 0,-9 1 0,3-2 0,-2-7 0,0 0 0,0 6 0,1 0 0,2-6 0,-6 0 0,-12 8 0,1 0 0</inkml:trace>
  <inkml:trace contextRef="#ctx0" brushRef="#br0" timeOffset="110005">15505 12876 24575,'46'0'0,"0"0"0,-10 0 0,2 0 0,3 0 0,1 0 0,-1 0 0,1 0 0,2 0 0,0 0 0,2 0-547,0 0 1,1 0 0,2 0 0,-1 0 0,0 0 0,-3 0 93,-2 0 0,0 0 1,-2 0-1,-1 0 0,-2 0 453,15 0 0,-4 0 0,-6 0 828,-1 0 1,-13 0-829,-23 0 224,17 0 0,-23 0 0,0 0 0</inkml:trace>
  <inkml:trace contextRef="#ctx0" brushRef="#br0" timeOffset="110822">15611 13635 24575,'40'0'0,"-1"0"0,1 0 0,6 1 0,2-1 0,1-1 0,-5-4 0,0-1 0,2-1 0,-1 1-487,-1 5 0,1 1 0,-1-1 0,1-3 487,4-5 0,1-5 0,-2 0 0,-5 4 314,5 7 0,-4 1-314,-5-6 0,0-2 0,-7 4 0,-3 6 80,1 0 1,-7 0-1,-23 0 1</inkml:trace>
  <inkml:trace contextRef="#ctx0" brushRef="#br0" timeOffset="112492">18592 10636 24575,'-41'0'0,"1"0"0,-1 0 0,4 0 0,1 0 0,-1 0 0,0 0 0,-2 0 0,2 0 0,1 0 0,1 0 0,2 0 0,-5 0 0,1 0 0,-3 0 0,4 0 0,7 0 0,5 24 0,24-18 0,0 17 0,0 1 0,0 5 0,0-3 0,0 1 0,0 0 0,0-1 0,0 19 0,0-18 0,0-3 0,0-2 0,0 11 0,0 4 0,0-13 0,0 3 0,0 9 0,-1 7 0,1 4 0,1 1-656,2-3 1,2 1-1,0 2 1,0 2 0,1 3 433,-3-10 1,0 2-1,0 1 1,0 2-1,0 1 1,1 0-1,1 1 1,0 0-107,1-5 0,0 0 0,1 1 1,1 0-1,0 1 0,0 0 1,0 0-1,1 2 0,-1 0 1,0 0 185,-1-6 1,0 0 0,0 1 0,0-1 0,0 1 0,0 1 0,0 0 0,0 1 0,1 0-1,0 1 1,0 2 0,1 0 0,0 1-23,-1-8 0,1 2 0,0 2 0,0 0 0,0 1 0,1 1 1,0 1-1,0 0 0,0 1 0,1-1 0,-1 1 0,1-1 1,-1 1-1,1-2 0,-1 0 0,0 0 0,0-2 0,0-1 1,0-1-1,-1-1 153,3 7 0,-1-1 0,0-2 0,1-1 0,-1-1 1,0-1-1,0 0 0,-1 0 0,1 0 0,0 2 1,0 0-1,0 1 0,-1 2-124,0-3 1,0 1-1,0 2 1,-1 1-1,1 1 1,0 0-1,-1 1 1,1 0 0,0-1-1,-1 1 1,0-2-1,1 0 1,-1-2-1,0-1 1,0-2 0,0-1-1,0-4 135,3 11 0,0-4 0,-1-2 0,1-3 0,0 0 0,-2-1 0,1 1 0,-2 0 0,0 2-35,-1 3 0,-2 1 0,0 0 1,-1 0-1,-1 1 0,1-1 1,0 0-1,1 0 0,0 0 35,2-3 0,0 2 0,1-1 0,0 0 0,0 0 0,0-1 0,0-1 0,-1-1 0,0-2 0,0 9 0,0-1 0,0-2 0,-1-1 0,0-3 0,0-1 0,-1 4 0,0-2 0,0-3 0,3-6 1065,12 3 1,-3-7-1066,-12-2 3187,18-5-3187,-24-24 3276,0 0-1787,23 0 1787,-17 0-457,41 0-2819,-17-24 0,-6 11 0,4-3 0,2-5 0,1-3 0,1 0 0,-4 4 0,0 1 0,2 1 0,7 2 0,3 2 0,-4-1 0,7-11 0,-5 5 0,7 15 0,-19-6 0,-5 1 0,-15 11 0,17 0 0</inkml:trace>
  <inkml:trace contextRef="#ctx0" brushRef="#br0" timeOffset="114232">19791 10636 24575,'-8'36'0,"0"-1"0,1 0 0,-2-2 0,-1-1 0,-1 1 0,-6 9 0,-2 2 0,2-3-346,6-8 0,2-2 0,0 2 346,0 8 0,2 3 0,-1-2 0,0-8 0,0-2 0,1 0 0,4 10 0,0-2 0,-9-3 0,1-5 0,11-5 340,0 12-340,22-12 0,3-1 0,-14 10 0,22-9 0,5-7 172,-9-20-172,4 0 0,3 0 0,-8 0 0,1 0 0,5 0 0,0 0 263,-6 0 0,-3 0-263,5 0 0,-7-24 0,-7-5 0,-3 3 0,1-1 0,8-18 0,-9 19 0,-3 1 0,-10-20 0,0 19 0,0-1 0,0-11 0,0-1 0,1 3 0,-2-2 0,-5 4 0,-2-2 0,-1 2 0,0-5 0,-4 4 0,-10-3 0,-5 7 0,6 15 0,-1 5 0,-4 1 0,1 4 0,-3 6 0,5 0 0,24 0 0,-23 0 0,17 0 0,-18 16 0,24-13 0,0 37 0,-15-34 0,11 17 0,-12-23 0,16 0 0</inkml:trace>
  <inkml:trace contextRef="#ctx0" brushRef="#br0" timeOffset="114821">20620 11342 24575,'0'0'0</inkml:trace>
  <inkml:trace contextRef="#ctx0" brushRef="#br0" timeOffset="116355">21220 11095 24575,'-45'0'0,"18"0"0,3 0 0,2 0 0,-1 23 0,20 9 0,6 5 0,-4-7 0,2 3 0,5 4 0,4 3 0,-3-2 0,-5 1 0,2-3 0,16 4 0,-1 0 0,-18-3 0,2-5 0,37-3 0,-11-5 0,0-24 0,18 0 0,-17 0 0,-4 0 0,1 0 0,18 0 0,-20-12 0,1 0 0,19 6 0,-30-17 0,-1-1 0,10 18 0,-24-17 0,0-1 0,0 18 0,0-33 0,0 35 0,0-35 0,0 10 0,0 3 0,0-1 0,1 1 0,-2-1 0,-11-7 0,0-1 0,10 7 0,-2-1 0,-18-5 0,-3 0 0,14 7 0,1 1 0,-3-2 0,-2 3 0,-24-4 0,33 5 0,-41 24 0,41 0 0,-17 0 0,-1 0 0,-5 0 0,3 0 0,-1 0 0,-18 0 0,6 0 0,3 0 0,9 0 0,-20 0 0,47 0 0,0 24 0,0-18 0,0 17 0,0-23 0</inkml:trace>
  <inkml:trace contextRef="#ctx0" brushRef="#br0" timeOffset="117922">21679 10495 24575,'43'-23'0,"-22"17"0,3 6 0,-1 6 0,-17 41 0,6-26 0,0 3 0,-9 7 0,-5 6 0,1-1 0,1 4 0,0 0 0,0-2 0,0 2 0,0-2 0,0 2 0,0 0 0,1 8 0,-2 2-165,-5-17 1,-3-1 0,0 1 164,1 2 0,0 1 0,-5-3 0,-8-7 0,-4-3 0,2 2 0,3 7 0,2 1 0,-1-6 0,-3-9 0,-1-2 0,-3 18 0,5-6 0,15-22 0,-17 18 0,23-63 0,0 5 493,0-11-493,0-2 0,0 41 0,10-17 0,3-1 0,-7 18 0,18-17 0,-1 23 0,-17 0 0,18 0 0,-24 0 0,0 0 0,23 23 0,-17-17 0,18 18 0,-9-24 0,9 0 0,3 0 0,-2 0 0,1 0 0,12 0 0,1 0 0,-11 0 0,-4 0 0,6 0 0,-7 0 0,-23 0 0</inkml:trace>
  <inkml:trace contextRef="#ctx0" brushRef="#br0" timeOffset="119971">20126 13423 24575,'0'-43'0,"-10"9"0,-3-1 0,3 6 0,-2 0 0,-13-11 0,-1 3 0,5 8 0,-4 14 0,3 6 0,16 9 0,-18 24 0,1-18 0,17 41 0,-17-33 0,-1 1 0,13 22 0,0 3 0,-14-15 0,-1 1 0,16 3 0,5 6 0,-1-1 0,-6 9 0,0 4-521,5-6 0,1 5 0,0 1 0,2-1 521,2-7 0,1-1 0,0 1 0,-1 0 0,-3 6 0,-2 2 0,0-1 0,2-4 0,4-1 0,2-2 0,-1-5 0,0-4 0,0-3 0,0 12 0,24-39 0,-18 0 0,41 0 2084,-41 0-2084,33-24 0,-2 5 0,0-7 0,-8-13 0,-1-2 0,2 15 0,3 2 0,-4-1 0,0-9 0,-7 0 0,-11 7 0,0 3 0,12 2 0,-23-1 0,0-1 0,0 18 0,0-17 0,0-1 0,0 18 0,0-17 0,0-24 0,0 19 0,-6-2 0,-3-7 0,1 7 0,2 2 0,-5-7 0,-2 0 0,-2 5 0,11 1 0,-12 5 0,16 24 0,0 0 0</inkml:trace>
  <inkml:trace contextRef="#ctx0" brushRef="#br0" timeOffset="120682">20620 14023 24575,'0'0'0</inkml:trace>
  <inkml:trace contextRef="#ctx0" brushRef="#br0" timeOffset="122539">22014 13282 24575,'-20'0'0,"-19"-23"0,9 17 0,5-6 0,-2 0 0,-1 11 0,3 2 0,-5-1 0,7 0 0,23 24 0,0-18 0,0 41 0,-24-42 0,18 43 0,-17-43 0,23 35 0,0-36 0,0 35 0,-16-10 0,13 7 0,2 5 0,-7-4 0,1 0 0,6 3 0,2 0 0,-1-3 0,0-5 0,0-3 0,0 18 0,0-41 0,0 18 0,15-24 0,9 0 0,3 0 0,-2-1 0,1 2 0,6 5 0,4 4 0,-4-3 0,-6-4 0,-1 0 0,13 10 0,-1-2 0,8-11 0,-16 0 0,-3-11 0,-5-2 0,-15 7 0,17-15 0,1-5 0,-18-3 0,6 2 0,-1 1 0,-11-3 0,0-18 0,0 41 0,0-18 0,0 24 0,0-16 0,0 13 0,-23-37 0,17 11 0,-16 3 0,-3-1 0,11 0 0,-1 1 0,-11 3 0,-1 1 0,4-5 0,1 3 0,-5 13 0,3 1 0,2-14 0,-25 24 0,41 0 0,-17 0 0,23 0 0,-24 24 0,18-19 0,-17 35 0,23-36 0,0 11 0</inkml:trace>
  <inkml:trace contextRef="#ctx0" brushRef="#br0" timeOffset="123805">22966 13229 24575,'0'-49'0,"0"0"0,7 7 0,2-1 0,-1 1 0,-7-7 0,4 2 0,8 12 0,5 0 0,-2 1 0,-6-15 0,1 6 0,17 7 0,-13-11 0,-15 71 0,0 5 0,0-4 0,0 3 0,0 6 0,0 1 0,0 4 0,0 2 0,0-4 0,0 1 0,0 1-385,0-3 0,0 0 0,0 2 385,0 0 0,0 3 0,0 0 0,0-1 0,0 7 0,-1-1 0,2 1 0,4-6 0,2 1 0,0 0 0,-2-1 0,-3 5 0,-1-1 0,2-3 0,4-7 0,3-2 0,-4-3 0,-5-1 0,-2-5 0,1 0 0,0-1 0,24-17 0,-18 18 0,17-24 0</inkml:trace>
  <inkml:trace contextRef="#ctx0" brushRef="#br0" timeOffset="125929">20920 15716 24575,'-30'-23'0,"0"1"0,0-1 0,4-4 0,0-2 0,-2 4 0,-12 6 0,-4 4 0,6-2 0,9-9 0,1 5 0,-7 19 0,7 4 0,23-2 0,-19 0 0,24 24 0,0-18 0,0 41 0,0-26 0,0 7 0,0 11 0,0-33 0,0 17 0,0 1 0,0-18 0,0 17 0,0 1 0,24 5 0,-22 3 0,1 5 0,20 2 0,2 2 0,-17-9 0,-3 1 0,3 0 0,8 1 0,3-1 0,-3-2 0,-5-2 0,0-1 0,13 8 0,-1-9 0,-17-21 0,17 17 0,-23-23 0,0 0 0,0-23 0,0 17 0,24-18 0,-19 1 0,19 17 0,-24-33 0,0 11 0,0 7 0,0-26 0,0 17 0,0 1 0,0-18 0,0 25 0,0-13 0,0-4 0,-1 13 0,2 1 0,10-13 0,1-1 0,-9 11 0,0 3 0,21-4 0,-48 29 0,18 6 0,-17 17 0</inkml:trace>
  <inkml:trace contextRef="#ctx0" brushRef="#br0" timeOffset="126406">21925 16510 24575,'0'0'0</inkml:trace>
  <inkml:trace contextRef="#ctx0" brushRef="#br0" timeOffset="128104">22560 15716 24575,'0'-34'0,"0"0"0,0 1 0,0-2 0,0-1 0,0-2 0,0-1 0,0-4 0,0-4 0,0-5 0,0 0 0,0 7 0,0-1 0,0 2 0,3 2 0,-1 0 0,-7 16 0,-10 26 0,11 16 0,-35 11 0,33 19 0,-18-20 0,1 0 0,19 1 0,2-1 0,-9 1 0,-2-1 0,1-3 0,1-1 0,9 4 0,-2-1 0,-19-3 0,-1 1 0,19 14 0,4 3 0,-11-4 0,1 2 0,8-5 0,4 2 0,1 1 0,-2 2 0,0 1 0,0-2 0,0 7 0,0-2 0,0 6 0,0-4 0,0-15 0,0-5 0,0 6 0,23-7 0,-17-23 0,17 0 0,-23 0 0,0-23 0,24 17 0,-18-41 0,17 41 0,-23-18 0,0 1 0,0 17 0,0-18 0,24 24 0,-18-15 0,17 11 0,-23-12 0,0-8 0,0 19 0,0-19 0,0 1 0,0 17 0,0-18 0,0 24 0,0 0 0</inkml:trace>
  <inkml:trace contextRef="#ctx0" brushRef="#br0" timeOffset="130622">23160 15769 24575,'0'-26'0,"0"-1"0,0-2 0,0-18 0,0 25 0,0-13 0,0-4-479,0 13 0,0 1 479,0-14 0,0 1 314,0-7-314,0 19 0,0 1 159,0 4-159,0-3 0,0 48 0,0-3 242,-11 5 1,-1-1-243,6-3 0,-5 3 0,-2-3 0,-2-16 0,11 41 0,-12-41 0,16 17 0,-24 1 0,19-18 0,-19 17 0,24-23 0,0 16 0,0-12 0,0 11 0,0 9 0,0-18 0,0 17 0,0-23 0,0 24 0,0-18 0,24 17 0,-19-23 0,35 24 0,-13 5 0,-5-14 0,1 0 0,4 10 0,-1-3 0,4-17 0,-7 19 0,-23-24 0,0 0 0,24 16 0,-19-12 0,13 13 0,4 5 0,5 7 0,-5-2 0,1-1 0,7 4 0,-7-7 0,-23-23 0,0 24 0,0-19 0,0 19 0,0-24 0,0 16 0,0-12 0,-23 11 0,-7 9 0,-15-18 0,18 17 0,3 1 0,3-18 0,-3 17 0,1-23 0,17 0 0,-18 0 0,1 0 0,-7 0 0,-15 0 0,18 0 0,-13 0 0,35 0 0,-19 0 0,24 0 0,0 0 0,0-23 0,0 17 0,0-18 0,0 1 0,0 1 0,0-5 0,0-13 0,0 35 0,0-42 0,0 41 0,24-18 0,-19 24 0,19 0 0,-24 0 0,0 0 0</inkml:trace>
  <inkml:trace contextRef="#ctx0" brushRef="#br0" timeOffset="132023">21679 16563 24575,'19'0'0,"-3"0"0,-16 0 0,0 0 0</inkml:trace>
  <inkml:trace contextRef="#ctx0" brushRef="#br0" timeOffset="134257">22525 10054 24575,'43'0'0,"2"0"0,2 0 0,-7 0 0,1 0-1093,-7 0 1,2 0 0,-2 0 475,1 0 0,-2 0 617,6 0 0,-1 0 0,-12 0 0,-1 0 690,1 0 1,-1 0-691,14 0 735,-33 0-735,41 16 0,-41 11 0,17-5 2395,-23 1-2395,0 1 0,0-18 0,0 17 0,0-23 0,0 24 0,0-18 0,0 41 0,0-18 0,0 3 0,0 5 0,-1-5 0,1 3 0,1 2-723,5 8 1,2 2-1,2 4 723,-3-13 0,1 2 0,1 1 0,1 0 0,1 1-524,2 1 0,3 0 0,0 1 0,1 1 0,1 3 524,-4-9 0,1 2 0,1 2 0,0 0 0,0 1 0,-1-1 0,0-2 0,0-2-656,2 9 1,-1-2-1,-1-1 1,0-1 0,2 2 334,-1-2 1,1 1 0,1 0 0,-1 0 0,-1-2 0,-2-4 320,-2 1 0,-1-3 0,-1-3 0,2 0-341,6 4 0,1-2 1,-3 0 340,-5 2 0,-3 0 0,2 0 0,6-3 0,1 0 0,-3-2 0,-2 5 0,-2-1 0,3 9 0,1 0 0,6-7 0,0 2 178,-10-2 0,-2 2 0,3 1-178,5 0 0,3 0 0,-1 1 0,-5-7 0,1 1 0,-1 1 0,0 0 169,0 5 0,1 0 1,-1 1-1,0-1-169,-1-6 0,0-1 0,-1 1 0,-1 2 0,-2 8 0,-2 2 0,0 1 0,1 0 655,1-10 0,1 0 1,0 1-1,-1-1 0,-3 0-637,-2 1 0,-2 0 0,-1-1 0,0 1 0,2-2-18,3 6 0,1-1 0,1 0 0,-1 2 0,-1-4 0,0 1 0,0 1 0,0-1 0,-2-2 0,-1-1 0,-1-3 0,0 0 0,1 4 0,1-2 0,2 2 0,-1 2 0,1 0 0,-1-1 0,-1-1 0,-2 11 0,-1-3 0,-1 0 0,1 1 0,0-10 0,0 1 0,0-1 0,0 1 0,0-1 0,0 8 0,0 0 0,0-1 0,0 0 18,0-2 0,0-1 1,0 1-1,0-1-18,0 1 0,0 0 0,0-1 0,0 1 0,0-3 0,0 0 0,0-1 0,0 0 28,0-1 0,0 0 1,0-1-1,0-1-28,0 3 0,0-2 0,0 1 0,0 2 0,0 1 0,0-1 0,0-4 0,0-1 0,0 2 0,0-1 0,1 2 0,0 0 0,-3-2 0,-5 5 0,-2-3 0,1 3 0,6 0 0,2 4 0,0-2 0,-4-6 0,-8 3 0,1-3 662,9 10 1,4-6-663,-2-16 2132,0 12-2132,0-33 1808,0 18-1808,-24-24 0,3-39 0,-7 20 0,-7 2 0,0-4-145,3-10 1,2-4-1,-4 3 145,-2 9 0,-4 2 0,-1 2 0,1-1 0,3 2 0,1-1 0,0 2 0,2 3 0,-3 2 0,1 4 0,-1 0 0,-3 2 0,0 0 0,4 3 0,6 2 0,2 2 0,0-1 0,3 0 0,1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15:53:04.60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18186 406 24575,'0'43'0,"0"-11"0,0 4 0,0 2 0,0 3 0,0 2-820,0-6 1,0 1 0,0 2 0,0 0 815,0 3 0,0 1 0,0 1 1,0 1 3,0-5 0,0 2 0,0 0 0,0 0 0,0 1 0,0 2 0,0 1 0,0 1 0,0-2 0,0-2 0,0-1 0,0-1 0,0-2 0,0 2 0,0 3 0,0 3 0,0-3 0,0-5 0,-1 2 0,2-4 265,6-6 0,2 1 0,-1 0-265,-6 17 0,1-2 0,10-7 0,-2-1 0,-9 6 0,-4 0 0,2-9 0,0 0 0,0-3 0,0 2 0,0-2 297,0 4 0,0-1-297,-2 1 0,4 0 0,9-3 0,1-1 0,-9-5 0,0-2 0,10-4 0,-2 0 1702,-11 24-1702,0-42 201,0 19-201,0-24 0,0 23 0,0-17 0,0 41 0,0-41 0,0 33 0,0-11 0,0-7 0,0 26 0,0-41 0,0 18 0,0-1 0,0-17 0,0 18 0,0-1 0,0-17 0,19 7 0,9-2 0,-4-10 0,3-2 0,12 2 0,2-2 0,6-11 0,-2 0 0,-15 9 0,-1 0 0,6-9 0,-1 1 0,-7 10 0,-3 2 0,-3-1 0,3 0 0,-1 0 0,7 0 0,-5 0 0,3 0 0,5 0 0,2 0 0,5 0 0,1 0 0,-5 0 0,2 0 0,9 0 0,-2 0 0,-16 0 0,-1 0 0,6 0 0,1 0 0,-8 0 0,-2 0 0,5 0 0,17 0 0,-26-24 0,4 21 0,1 0 0,-4-8 0,2-1 0,23 9 0,5 6 0,-18-3 0,0 0 0,2 0-439,12 1 1,3 0-1,-1-3 439,-12-3 0,-1-2 0,1 1 0,-2 0 0,7 4 0,-1 1 0,1-2-119,5-4 0,1-2 0,-1 2 119,-11 6 0,-1 1 0,0 1 0,3 0 0,0 0 0,-3-3 0,7-10 0,-6 0 0,9 7 0,-11-8 0,0 2 0,0 11 0,7 0 0,9 0 0,-5 0 0,-11 0 0,-1 0 83,1 0 0,5 0 0,2 0 0,-4 0-83,0-1 0,-2 0 0,0 3 0,3 5 0,1 2 0,0-1 0,4-6 0,0-2 0,-4 3 0,-3 8 0,0 2 0,0-4 0,3-1 0,-1-2 0,4-3 0,0 0 90,-11 5 0,1 1 1,0-2-91,15-8 0,-4 2 0,-14 10 0,-3 1 0,18-6 0,-19 7 0,-5-2 0,-15-11 973,17 0-973,1 0 97,-3 0-97,16 0 0,1 0 0,-11 0 0,12 0 0,-7 0 0,-26 0 0,17 0 0,-23 0 0,0 0 0,-23-24 0,-7 18 0,5-17 0,-2-1 0,-19 18 0,9-16 0,0-3 0,12 14 0,-1 1 0,-20-4 0,0 0 0,16 7 0,3-1 0,3-5 0,3 2 0,-3 5 0,1-17 0,41 23 0,-13 0 0,25-1 0,9 2 0,0 8 0,2 5 0,4 0 0,3 2 0,-3-1 0,1 1 0,0 2 0,-6 3 0,2 4 0,-9-9 0,-3-10 0,-7 18 0,-23-1 0,0-17 0,0 18 0,0-24 0,0 23 0,0-17 0,0 18 0,-23-9 0,-7-11 0,-6 14 0,-4 4 0,4-8 0,-3 1 0,-1 0 0,-5 2 0,3 4 0,9 3 0,3 4 0,-3-4 0,-10-5 0,-3-4 0,8 2 0,10 9 0,5-1 0,-5-3 0,9-5 0,19-11 0,0 18 0</inkml:trace>
  <inkml:trace contextRef="#ctx0" brushRef="#br0" timeOffset="2349">17939 406 24575,'0'43'0,"0"2"0,-10-7 0,-3 0 0,3-12 0,-2-1 0,-3 7 0,-3 3 0,0-4 0,-4-5 0,-1-1 0,4 7 0,1 4 0,2-4 0,1-5 0,1-3 0,0 2 0,4-1 0,10 14 0,-23-9 0,17-24 0,-18-12 0,24-39 0,0 19 0,0 1 0,0-20 0,12 18 0,0 1 0,-9 0 0,0-1 0,9-7 0,-1-1 0,-10 7 0,-2-1 0,-1-7 0,4 4 0,22 2 0,-18-17 0,17 18 0,-23-1 0,0 7 0,24 23 0,-19 0 0,19 0 0,-1 0 0,-17 0 0,18 0 0,-24 0 0,0 0 0,16 0 0,-13 0 0,13 23 0,-16 7 0,0-1 0,24-5 0,5-24 0,8 0 0,3 0 0,-11 0 0,0 0 0,7 0 0,-3 0 0,-6 0 0,13 0 0,-35 23 0,30-9 0,1 2 0,-24 29 0,12-27 0,10-2 0,-6 1 0,-11 5 0,-1 1 0,17 3 0,3 1 0,-8 0 0,-3-1 0,4 3 0,-5-5 0,-24-24 0</inkml:trace>
  <inkml:trace contextRef="#ctx0" brushRef="#br1" timeOffset="11518">21573 4322 24575,'23'14'0,"1"1"0,-12 9 0,3-1 0,13-10 0,8-5 0,-2 0 0,4 6 0,-1 2 0,5 9 0,-2-3 0,-12-19 0,-3 0 0,14 20 0,-35-23 0,12 0 0,-16 0 0,0 0 0,0 0 0</inkml:trace>
  <inkml:trace contextRef="#ctx0" brushRef="#br1" timeOffset="13035">22014 4180 24575,'0'27'0,"0"-1"0,0 8 0,0 1 0,0 5 0,0 0 0,0-2 0,0-1 0,0-2 0,0-2 0,0-5 0,0-5 0,0-1 0,0 25 0,0-18 0,1 8 0,-2 3 0,-7-15 0,0 1 0,6 22 0,0 2 0,-6-13 0,0 0 0,8 11 0,0 2-237,-6-8 1,-4 2 0,3-2 236,4 6 0,0 0 0,-4-7 0,-3 3 0,3-2 0,6 9 0,2-4 0,-1-9 0,0-2 0,0 4 0,0-5 0,0-14 0,0 3 0,0 0 0,0-19 0,0 19 0</inkml:trace>
  <inkml:trace contextRef="#ctx0" brushRef="#br1" timeOffset="15437">16158 1235 24575,'11'26'0,"1"1"0,-2-1 0,2 1 0,11 12 0,5-2 0,-5-19 0,-1-1 0,-8 15 0,1-1 0,8-16 0,1-3 0,6 10 0,-1 2 0,-6-1 0,1-17 0,-18 41 0,17-41 0,-23 17 0,0-23 0,16 24 0,11 5 0,-5 16 0,1-19 0,1-1 0,-9-1 0,-1-3 0,16 9 0,-7-7 0,-23-23 0,0 0 0</inkml:trace>
  <inkml:trace contextRef="#ctx0" brushRef="#br1" timeOffset="16919">16757 1235 24575,'0'26'0,"0"1"0,0 21 0,0 4 0,0-13 0,0 2-385,0-6 0,0 5 0,0-1 1,0-2 384,0 11 0,0 0 0,0-6 0,0 1 0,0-1 0,0 8 0,0-2 249,2 1 1,-4 0-250,-4-14 0,-4 1 0,3-3 0,4 5 0,0-1 0,-8 9 0,-2 0 0,1-6 0,1 0 0,8-3 0,0 1 0,-9 1 0,0-2 255,12 8-255,-23-17 0,17 11 0,-17-33 0,23 17 0,0-23 0</inkml:trace>
  <inkml:trace contextRef="#ctx0" brushRef="#br1" timeOffset="18585">15964 988 24575,'0'-34'0,"0"1"0,6-3 0,3-2 0,0 6 0,0-2 0,1 2 0,-1-10 0,3 3 0,13 3 0,-3 4 0,-16 2 0,18 7 0,-24 23 0,0 23 0,0-17 0,0 41 0,0-41 0,0 18 0,0-9 0,0-11 0,23 12 0,7 7 0,-8-9 0,1 2 0,3 9 0,-1 3 0,-2-2 0,-1 1 0,-8 0 0,1-1 0,10-12 0,-3 1 0,-16 24 0,18-35 0,-24 12 0</inkml:trace>
  <inkml:trace contextRef="#ctx0" brushRef="#br1" timeOffset="23507">18945 2840 24575,'0'-38'0,"0"-1"0,0 3 0,0-2 0,0 4 0,0-2 0,0 2 0,0-5 0,0 4 0,2 6 0,-4 5 0,-22 0 0,18 24 0,-17 0 0,-1 0 0,18 0 0,-17 0 0,23 0 0,-24 24 0,18 5 0,-17 0 0,10-3 0,2-4 0,5-17 0,-17 35 0,23-36 0,0 35 0,0-33 0,0 17 0,0-23 0,0 0 0,0 24 0,0-18 0,0 17 0,0-23 0,0 0 0</inkml:trace>
  <inkml:trace contextRef="#ctx0" brushRef="#br1" timeOffset="25219">18733 2734 24575,'23'29'0,"-17"-5"0,18-24 0,-24 0 0,0 0 0,23 23 0,-17-17 0,16 5 0,3 2 0,5 10 0,15-1 0,-18 5 0,12-11 0,-33-16 0,41 0 0,-41-16 0,18 12 0,-24-35 0,0 10 0,0-1 0,0-17 0,0 18 0,0 0 0,0-18 0,0 41 0,0-33 0,0 35 0,0-12 0,0 16 0,0-24 0,-24 19 0,18-19 0,-17 24 0,-1 0 0,3 0 0,-7 0 0,-11 24 0,33-19 0,-17 19 0,23-24 0,0 0 0,-24 0 0,18 0 0,-17 0 0</inkml:trace>
  <inkml:trace contextRef="#ctx0" brushRef="#br1" timeOffset="28103">19580 2187 24575,'-30'0'0,"-9"0"0,35 0 0,-35 0 0,33 0 0,-18 0 0,24 0 0,0 24 0,0-18 0,0 17 0,0 1 0,0 5 0,0 0 0,0-5 0,0-24 0,0 16 0,0-12 0,24 11 0,-18-15 0,17 0 0,-23 0 0,16 0 0,-12 0 0,35 0 0,-9 0 0,-1 0 0,18-15 0,-41 11 0,41-12 0,-41 16 0,17-24 0,-23 19 0,0-42 0,0 41 0,0-18 0,0 1 0,0 17 0,0-18 0,0 24 0,0-23 0,0-7 0,0-15 0,-11 9 0,-1-2 0,9 1 0,0-1 0,-8 0 0,-2 2 0,1 9 0,1 3 0,5-15 0,-18 33 0,24-18 0,-23 24 0,17 24 0,-17-18 0,23 17 0,-24-7 0,18-12 0,-14 15 0,1 1 0,15-14 0,-12 41 0,16-41 0,0 17 0,0 1 0,0-18 0,0 17 0,0 1 0,0-18 0,0 17 0,0-7 0,0-12 0,0 11 0,0-15 0,0 24 0,0-18 0,0 17 0,0-23 0,0 0 0,0 24 0,0-18 0,0 17 0,0-23 0,0 24 0,0-18 0,0 17 0,0-23 0,0 24 0,0-18 0,0 41 0,0-26 0,0 16 0,0 1 0,0-11 0,0 20 0,0-23 0,0-19 0,0 19 0,0-24 0,0 0 0,0 0 0</inkml:trace>
  <inkml:trace contextRef="#ctx0" brushRef="#br1" timeOffset="30286">20232 1746 24575,'-26'0'0,"-1"0"0,0 0 0,1 0 0,-3 0 0,5 24 0,9-18 0,11 17 0,-12-7 0,-7-12 0,17 35 0,-18-33 0,24 41 0,0-41 0,0 41 0,0-41 0,0 41 0,0-41 0,24 17 0,-18-23 0,17 0 0,-7 0 0,-12 0 0,35 0 0,-33 0 0,17 0 0,1-23 0,-18 17 0,26-16 0,6-3 0,-2-5 0,-1 17 0,-2-3 0,-17-9 0,-4 3 0,3 16 0,-15-18 0,0 24 0,0-15 0,0 11 0,0-12 0,0-7 0,0 17 0,0-18 0,0 1 0,0 17 0,0-18 0,-15 1 0,11 17 0,-36-18 0,15 13 0,-2-1 0,-3-2 0,1-1 0,2 0 0,1 0 0,-1 1 0,7 5 0,14 9 0,-33 0 0,35 0 0,-12 0 0,16 23 0,0-17 0,0 41 0,0-41 0,-10 18 0,-3-1 0,7-17 0,-7 17 0,2 1 0,11-18 0,0 41 0,0-41 0,0 33 0,0-12 0,0-5 0,0 1 0,0-23 0</inkml:trace>
  <inkml:trace contextRef="#ctx0" brushRef="#br1" timeOffset="32520">20620 1094 24575,'0'29'0,"0"18"0,0-41 0,0 17 0,0-7 0,0-12 0,0 12 0,0 7 0,0-17 0,0 18 0,0-1 0,24-17 0,-18 18 0,41-24 0,-18 0 0,-4 0 0,3 0 0,7 0 0,-1 0 0,-1 0 0,-2 0 0,1 0 0,-3 0 0,0 0 0,18 0 0,-41-24 0,18 18 0,-24-41 0,0 41 0,0-17 0,0 23 0,0-16 0,0 12 0,0-12 0,0-7 0,0 17 0,0-17 0,0 23 0,-24-24 0,18 18 0,-17-17 0,-1 23 0,18 0 0,-41 0 0,26-24 0,-3 21 0,-3 0 0,4-9 0,1 1 0,-8 11 0,-17 0 0,42 0 0,-19 0 0,24 0 0,-23 0 0,-7 0 0,-15 0 0,19-2 0,1 4 0,3 9 0,-1 1 0,-4-9 0,1 0 0,-3 21 0,-18-24 0,41 0 0,-18 0 0,24 0 0</inkml:trace>
  <inkml:trace contextRef="#ctx0" brushRef="#br2" timeOffset="43407">19139 2346 24575,'-30'0'0,"7"0"0,23 0 0,0 16 0,0-12 0,-24 11 0,18 9 0,-17-18 0,23 41 0,0-41 0,0 41 0,0-42 0,0 43 0,0-43 0,0 19 0,0-8 0,0 11 0,0-5 0,0 25 0,0-18 0,0 0 0,0-5 0,0-24 0,23-24 0,-17 19 0,18-19 0,-24 1 0,23-7 0,-21-4 0,2 0 0,20 17 0,-1 0 0,-20-16 0,0 3 0,20 25 0,-23-19 0,0 1 0,0 17 0,0-41 0,0 41 0,0-18 0,0 24 0,0-15 0,0 11 0,0-12 0,0 16 0,-23 0 0,17 0 0,-17 0 0,-1 0 0,18 0 0,-17 0 0,-1 0 0,18 0 0,-17 16 0,23-12 0,-24 11 0,18-15 0,-17 24 0,23-18 0,0 17 0,0-23 0,0 24 0,0-18 0,0 41 0,0-42 0,0 43 0,0-43 0,0 19 0</inkml:trace>
  <inkml:trace contextRef="#ctx0" brushRef="#br2" timeOffset="45405">19438 1746 24575,'-26'12'0,"-1"0"0,-8-10 0,2 2 0,0 19 0,1-13 0,1-4 0,1-2 0,1 35 0,6-33 0,23 17 0,0 1 0,0-18 0,0 17 0,0 1 0,0-18 0,23 17 0,-17-23 0,17 0 0,-23 0 0,24 0 0,-18 0 0,17 0 0,-7 0 0,-12 0 0,35 0 0,-33 0 0,41 0 0,-41-23 0,41 17 0,-32-18 0,-1 1 0,31 17 0,-31-18 0,0 1 0,25 17 0,-33-33 0,18 35 0,-24-12 0,0 16 0,0-23 0,0 17 0,0-18 0,-24 24 0,18 0 0,-17 0 0,7 0 0,-12-23 0,-4 20 0,-4 0 0,6-21 0,1 1 0,-7 19 0,3 2 0,6-22 0,11 24 0,-7 0 0,17 0 0,-18 0 0,24 0 0,0 0 0</inkml:trace>
  <inkml:trace contextRef="#ctx0" brushRef="#br2" timeOffset="47987">20285 1147 24575,'-26'0'0,"-1"0"0,-11-23 0,0-2 0,11 20 0,3-1 0,-2-19 0,1 3 0,-14 22 0,33 0 0,-41 0 0,41 0 0,-18 0 0,24 23 0,0-17 0,0 18 0,0-1 0,0-17 0,0 18 0,0-1 0,0-17 0,0 17 0,0-23 0,0 16 0,0-12 0,24 12 0,-18-16 0,17 0 0,-23 0 0,24 0 0,-18 0 0,33 23 0,-35-17 0,11 18 0,-15-24 0,24 0 0,-18 0 0,17 0 0,-23 0 0,24 0 0,-18-24 0,17 18 0,-23-33 0,0 35 0,24-35 0,-18 33 0,7-17 0,-3-1 0,-10 18 0,0-17 0,0-1 0,0 18 0,-23-17 0,17 23 0,-41 0 0,17 0 0,1 0 0,5 0 0,9 0 0,11 0 0,-12 0 0,16 23 0,-23-17 0,-7 18 0,1-1 0,-18-17 0,41 18 0,-18-24 0,24 0 0,0 0 0,0 0 0</inkml:trace>
  <inkml:trace contextRef="#ctx0" brushRef="#br2" timeOffset="51287">20673 2134 24575,'0'30'0,"0"-7"0,-23 1 0,17-18 0,-18 17 0,24 1 0,0-18 0,0 17 0,0-23 0,0 0 0,0 24 0,24-19 0,-18 19 0,17-24 0,1 0 0,-18 0 0,41 0 0,-18 0 0,0 0 0,-5 0 0,-1 0 0,-17 0 0,18 0 0,-24 0 0,0-24 0,15 19 0,-11-19 0,12 24 0,-16-23 0,0 17 0,0-18 0,0 1 0,0 17 0,0-18 0,0 1 0,0 17 0,0-18 0,0 24 0,0-23 0,0 17 0,-16-18 0,12 9 0,-35-13 0,33-17 0,-17 31 0,-1-1 0,18-32 0,-17 41 0,-1-18 0,19 24 0,-19 0 0,1 0 0,-7 0 0,1 0 0,5 0 0,24 0 0,-15 0 0,11 0 0,-12 24 0,16-18 0,0 17 0,0 1 0,0-18 0,0 41 0,0-41 0,0 17 0,0-7 0,0-12 0,0 35 0,0-33 0,0 41 0,0-41 0,0 17 0,0-23 0,0 24 0,0-18 0,0 17 0,0-23 0,0 24 0,0-18 0,0 17 0,16-23 0,-12 0 0,11 0 0,-15 24 0,0-19 0,0 19 0,0-24 0,0 16 0,0-12 0,0 11 0</inkml:trace>
  <inkml:trace contextRef="#ctx0" brushRef="#br2" timeOffset="131721">2840 653 24575,'-38'0'0,"0"0"0,8 0 0,1 0 0,-6 0 0,1 0 0,7 0 0,3 0 0,3 0 0,-3 0 0,24 0 0,0 15 0,-1 8 0,2 5 0,11 7 0,0 5 0,-9-2 0,-3 3 0,3 1-402,9 2 0,3 0 0,-3 2 402,-9 0 0,-4 1 0,3 3 0,5-3 0,4 3 0,0 0 0,-1-1 0,-2-8 0,-1-1 0,0-1 0,0 1 0,1 2 0,-1 1 0,1-1 0,-1-2 0,2 5 0,0-2 0,-4-4 0,-4 1 0,-2-5 0,1-8 0,0-1 0,0 21 0,0-41 0,24 17 0,-18-23 1206,41 0-1206,-41 0 0,17 0 0,-7 0 0,11 0 0,18 0 0,-17 0 0,-3 0 0,5 0 0,17 0 0,-41 0 0,41 0 0,-26 0 0,7 0 0,11 0 0,-33 0 0,17 0 0</inkml:trace>
  <inkml:trace contextRef="#ctx0" brushRef="#br2" timeOffset="132688">3140 1446 24575,'33'0'0,"1"0"0,2 2 0,2-4 0,-6-4 0,2-4 0,-2 3 0,10 5 0,-3-2 0,-16-8 0,-1 0 0,25 12 0,-18 0 0,0 0 0,18 0 0,-41 0 0,18 0 0,-24 0 0</inkml:trace>
  <inkml:trace contextRef="#ctx0" brushRef="#br2" timeOffset="133848">4375 1094 24575,'0'-39'0,"0"1"0,0-1 0,-1 5 0,2-1 0,5-10 0,4-6 0,-3 8 0,-4 16 0,0 3 0,10-3 0,-2 3 0,-11 9 0,0 54 0,0-13 0,0 5 0,0 4 0,0 6 0,0 3 0,0-4-1093,-1 2 1,0-3 0,3 2 751,2-2 1,3 3-1,0-1 1,-2-2 340,-3-3 0,-1-3 0,2 1 0,4 4 0,3 0 0,-3 0-149,-6-1 0,-3-1 0,3 1 149,3 3 0,2 2 0,-1-3 0,-3 12 0,0-4 0,6-4 0,0-5 0,-8 7 0,0-22 0,0-23 0,0 0 0</inkml:trace>
  <inkml:trace contextRef="#ctx0" brushRef="#br2" timeOffset="134739">5027 1834 24575,'0'50'0,"0"0"0,0-16 0,0 0 0,0 2 0,0 2 0,0 2 0,0 1 0,0-3-404,0 3 0,0-2 0,0 1 404,0 3 0,0 1 0,0-4 0,0-1 0,0-4 198,0 1 0,0-3-198,0-6 0,0-3 50,0-2 0,0 1 1,0-23-1</inkml:trace>
  <inkml:trace contextRef="#ctx0" brushRef="#br2" timeOffset="135988">5363 988 24575,'0'-43'0,"0"-2"0,0 18 0,0 1 0,0-1 0,0 1 0,0-2 0,0 3 0,0-5 0,0 7 0,0 23 0,23 0 0,-17 47 0,16-9 0,3 6 0,-16-10 0,-2 3 0,-1 3 0,1 0-376,3-2 0,1 2 1,0 0-1,0 2 1,-1 0 375,-2-2 0,0 1 0,-1 1 0,0 0 0,0 0 0,1-2 0,2 3 0,1-1 0,1-1 0,-2-1 0,-2 0 0,-2 5 0,-2 1 0,0-3 0,4-5 0,7-3 0,4-3 0,-6-7 0,-7 5 0,17-7 0,-23-23 0,0 0 0</inkml:trace>
  <inkml:trace contextRef="#ctx0" brushRef="#br2" timeOffset="137880">5662 441 24575,'36'0'0,"-1"0"0,0 0 0,6 0 0,0 0 0,-1 0 0,4 0 0,-2 0 0,5 0 0,-2 0 0,-10 0 0,-1 0 0,-6 0 0,1 0 0,16-2 0,2 4 0,-10 9 0,0 1 0,3-10 0,0 2 0,-7 9 0,-1 4 0,-4 0 0,7 13 0,3-16 0,-6 1 0,-26 9 0,18-1 0,-48-17 0,-5 33 0,-8-25 0,-3 0 0,14 8 0,2 1 0,-3-9 0,3 1 0,2 17 0,4 7 0,8-9 0,1 3 0,-1 2-520,-3 0 1,-1 4 0,0 0-1,2 3 520,4-4 0,2 2 0,1 1 0,0 1 0,0-2 0,-2 10 0,0-1 0,1 0 0,2-1 0,2-2 0,1-2 0,2 1 0,1-1 0,2 0 0,2-1 0,1 0 0,0-1-84,2 8 1,0-1 0,2-5 83,4 1 0,-1-3 0,0 3 0,-4-4 0,-10-12 0,0 1 0,-24-7 2049,-5-46-2049,0 17 139,3-7 1,5 2-140,15 11 0,-41 0 0,41 0 0,-18 0 0,24 0 0</inkml:trace>
  <inkml:trace contextRef="#ctx0" brushRef="#br2" timeOffset="139654">8749 988 24575,'-26'0'0,"-1"0"0,-6 0 0,-2 0 0,-5 0 0,-1 0 0,-9-2 0,2 4 0,18 9 0,2 1 0,-6-11 0,5 4 0,14 16 0,2 5 0,-8 1 0,-3-1 0,-3-2 0,1 3 0,14 4 0,4 4 0,-1-3 0,-4-7 0,3 1 0,7 23 0,6 2 0,-3-13 0,0-2 0,0 6 0,0-3 0,0 6 0,21-7 0,5-6 0,-15-20 0,22 11 0,5 1 0,-16-10 0,1-4 0,4-7 0,3 0 0,16 9 0,0-1 0,-16-10 0,-1-2 0,5 1 0,0 0 0,-8 0 0,-1 0 0,20 0 0,-7 0 0,1 0 0,-13 2 0,-1-4 0,1-9 0,-1-1 0,14 6 0,-33-41 0,17 41 0,-9-14 0,-4-7 0,-7 2 0,0-3 0,4-2 0,2-4 0,-2 0-147,-4-2 0,-3-1 1,-3 0 146,-2-1 0,-4-1 0,0 2 0,-4-6 0,-4 6 0,-4 13 0,-3 3 0,-1-5 0,-1 5 0,-19 15 0,19-6 0,-1 1 0,1 9 0,-1 4 0,-18-2 440,18 0-440,-12 0 0,9 0 0,1 0 0,5 0 0,1 23-820,17-17 1,-18 18 0,24-24 0</inkml:trace>
  <inkml:trace contextRef="#ctx0" brushRef="#br2" timeOffset="140698">9349 1199 24575,'34'0'0,"1"0"0,-3 0 0,3 0 0,1 0 0,10 0 0,3 0 0,-1 0 0,-1 0 0,-1 0 0,1 0 0,0 0 0,0 0 0,-4 0 0,0 0 0,-6 0 0,8 0 0,2 0 0,-41 0 0,18 0 0</inkml:trace>
  <inkml:trace contextRef="#ctx0" brushRef="#br2" timeOffset="142673">10690 847 24575,'0'26'0,"0"1"0,0 17 0,0 4 0,0-6 0,0 2-533,0 0 1,0 3 0,0-1 532,0-8 0,0-2 0,0 0 0,0 2 0,0 1 0,0-2 259,0 3 0,0 0-259,0-2 0,0 3 0,0-4 0,0-4 0,0-2 132,0 10 0,0-5-132,0-13 0,0-46 0,0-7 0,-1-17 0,2-6 0,-1 14 0,0-2 0,0 0 0,0-3 0,0 2 0,0-9 0,0 4 407,-2 9 1,4 1-408,7-2 0,5 4 0,0 10 0,1 5 0,15-10 0,9 7 0,-35 23 0,35 0 0,-9 0 0,-1 0 0,-6 0 0,1 0 0,-18 47 0,17-20 0,-20 20 0,-6 4 0,3-25 0,0-1 0,0 25 0,0 0 0,0-24 0,0-1 0,0 24 0,0 0 0,0-23 0,0-1 0,0 1 0,0 1 0,0 20 0,24-41 0,-18 17 0,33-23 0,-35 0 0,12-23 0,7 17 0,-17-41 0,17 41 0,1-18 0,-18 24 0,41 0 0,-41 0 0,17 0 0,-23 0 0</inkml:trace>
  <inkml:trace contextRef="#ctx0" brushRef="#br2" timeOffset="144038">11589 1288 24575,'-26'0'0,"-1"0"0,-2 0 0,-18 0 0,41 0 0,-18 10 0,1 3 0,17-7 0,-14 15 0,1 5 0,15 3 0,-4-4 0,0 3 0,7 6 0,2 1 0,-1-7 0,0 1 0,0 17 0,0 0 0,-1-16 0,2-1 0,9 1 0,4 2 0,1-2 0,1-1 0,2-1 0,16 6 0,0 0 0,-19-6 0,0-3 0,8-9 0,1-2 0,-3 9 0,7-23 0,11 0 0,-33 0 0,41 0 0,-41 0 0,17-8 0,1-7 0,-18-15 0,7 4 0,6-6 0,-4-2 0,-10-1 0,-4-2 0,-1-1 0,1-4 0,0-2 0,-3 3 0,-5 6 0,-3 3 0,-3 1 0,-11-9 0,-5 5 0,3 11 0,-1 3 0,5 6 0,-1 1 0,-2 0 0,-1 4 0,-19 10 0,18 0 0,1 0 0,-3 0 0,5 0 0,24 0 0,-23 0 0,17 24 0,-18-18 0,24 17 0</inkml:trace>
  <inkml:trace contextRef="#ctx0" brushRef="#br2" timeOffset="145171">12824 1094 24575,'-30'0'0,"-17"0"0,26 0 0,-7 0 0,6 20 0,5 7 0,11 0 0,-6 2 0,-6 6 0,1-1 0,2 4 0,1-1 0,-1 4 0,0 0 0,2-6 0,3-2 0,9-6 0,2-3 0,-1 22 0,0-20 0,0 0 0,0 1 0,0-1 0,-2 1 0,4-1 0,7-3 0,5-1 0,11 4 0,3-1 0,-4-1 0,3-3 0,4-9 0,3-3 0,-1 0 0,5 4 0,-1-3 0,0-8 0,0-4 0,3 2 0,-5 0 0,-14 0 0,5-9 0,-5-5 0,-15-16 0,18 1 0,-24 5 0,0 24 0</inkml:trace>
  <inkml:trace contextRef="#ctx0" brushRef="#br2" timeOffset="146872">13512 1588 24575,'0'-30'0,"-16"7"0,12 23 0,-12 0 0,16 0 0,-23 0 0,17 0 0,-41 0 0,41 23 0,-41-17 0,31 16 0,3 3 0,-17 4 0,-9 1 0,35 17 0,-11-41 0,2 17 0,2 1 0,5-18 0,-17 17 0,23-7 0,0 11 0,0 18 0,0-15 0,0 17 0,0-18 0,0 16 0,0-17 0,0-13 0,23-15 0,-1 0 0,1 0 0,5 0 0,6 0 0,0 0 0,-4 0 0,-1 0 0,-2 2 0,-1-4 0,13-13 0,-35 11 0,35-12 0,-33-7 0,18 17 0,-24-18 0,0 1 0,0 17 0,-10-15 0,-4-5 0,-7-19 0,-4 17 0,-1-1 0,4-7 0,-1 3 0,-3 18 0,-1 1 0,0-11 0,1 3 0,-19 16 0,31-18 0,0 1 0,-25 17 0,10-17 0,-1 23 0,7 0 0,23 0 0</inkml:trace>
  <inkml:trace contextRef="#ctx0" brushRef="#br2" timeOffset="149321">13670 1341 24575,'0'26'0,"0"0"0,0 7 0,0 3 0,0 4 0,0 5 0,0-3-690,0-8 0,-1-1 1,2 2 689,4 7 0,2 5 0,0-1 0,-2-6 0,-3 2 0,2-4 332,6 10 1,3-4-333,0-16 0,-2-5 342,-5-1-342,17-22 0,-30-28 0,-9-13 0,13 0 0,0-4 0,-11 1 0,-5-3 0,5 1 354,10 9 0,4 0 0,-2 1-354,-5-3 0,-3 1 0,3 1 0,6-4 0,2 2 0,-1 4 0,0 1 0,0 7 0,0 1 0,0-3 0,0-18 0,0 41 0,0-17 0,0 23 0,24 0 0,-18 0 0,41 0 0,-36 20 0,-1 7 0,16 0 0,-1 4 0,-16 0 0,-4 4 0,3-3 0,17 11 0,-3-5 0,-16 7 0,6-21 0,-1-1 0,-11 6 0,2-2 0,-4-1 0,-21 4 0,17 9 0,-18-25 0,1-1 0,17 9 0,-14 1 0,1 1 0,15 5 0,-35 1 0,33-7 0,-18-23 0,24 0 0,40 0 0,-31 24 0,23-21 0,-1 0 0,-25 20 0,41-23 0,-41 16 0,41-12 0,-41 11 0,41-15 0,-41 24 0,17-18 0,-23 17 0,0-23 0</inkml:trace>
  <inkml:trace contextRef="#ctx0" brushRef="#br2" timeOffset="152607">14217 1288 24575,'0'29'0,"0"5"0,0 3 0,0-13 0,0 3 0,-1 5 0,0 5 0,3-3 0,10 4 0,0-1 0,-10 2 0,2-2 0,8-9 0,-1-3 0,-11 5 0,0-7 0,0-7 0,0 11 0,0 18 0,0-15 0,0 17 0,0-41 0,0 17 0,0-23 0,0 0 0,0 24 0,-23-18 0,17 33 0,-18-35 0,24 11 0,0-15 0,0-15 0,0-13 0,0-4 0,0-4 0,0-1 0,0-1 0,0 5 0,0-2 0,0-1 0,0-5 0,0-1 0,0 4 0,0 5 0,0 1 0,0-13 0,0 4 0,0 13 0,0-17 0,0 18 0,0 1 0,0-3 0,0 6 0,24 23 0,-18 0 0,41 0 0,-26 0 0,16 0 0,1 0 0,-11 0 0,8 0 0,1 0 0,-7 0 0,-6 9 0,-1 5 0,6 15 0,-18-3 0,-5 1 0,-5 18 0,0-19 0,0-1 0,0 21 0,0-19 0,0-2 0,0 5 0,-15 17 0,-9-32 0,-3-1 0,2 9 0,-1-1 0,-13-6 0,1-4 0,9 3 0,5-15 0,24 0 0,-15 0 0,11 0 0,-12 0 0,32 24 0,11 5 0,-4-2 0,-1-1 0,8 4 0,-5-5 0,-3-3 0,-16-16 0,17 33 0,1-35 0,-18 11 0,17-15 0,-7 24 0,-12-18 0,11 17 0,-15-23 0,24 24 0,5 5 0,-3-15 0,1 2 0,0 9 0,-1-3 0,3-16 0,-13 17 0,-8 1 0,-8-19 0,0 19 0</inkml:trace>
  <inkml:trace contextRef="#ctx0" brushRef="#br2" timeOffset="154087">15011 2187 24575,'24'30'0,"-19"-7"0,19-23 0,-24 0 0,0 0 0,0-23 0,0 17 0,0-18 0,0 24 0,0 24 0,0-18 0,0 17 0,0-23 0,0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16:00:55.360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FFFF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17251 900 24575,'0'46'0,"0"0"0,0 1 0,0-2 0,0-1 0,0 4 0,0-1 0,0 2 0,0 1 0,0-2-1093,0 4 1,0-3 0,0-1-1,0-6 1,0-2 0,0-1 145,0 11 0,0-2 1183,0-13 1,0 0 0,0-1-237,0 15 0,0 0 227,0-10 0,0 2 0,0 1-227,-1 6 0,1 2 0,1 1 0,4-8 0,1 1 0,1 1 0,-1 1-375,-4 2 0,-1 1 0,-1 1 0,3-1 375,1-9 0,1 1 0,1 0 0,-1-1 0,-2 0 0,-1 5 0,-3 0 0,1-1 0,-1 0 619,1-2 1,-1 0-1,1 0 1,1-1-620,2-1 0,2 1 0,-1-2 0,0-2 0,-3 12 0,2-2 0,5 6 0,-1-8 0,-7-24 1355,0 26-1355,0-41 1085,0 18-1085,0-24 2119,24 0-2119,-18 0 1520,17 0-1520,-23 0 0,0-24 0,0 18 0,24-17 0,-18 23 0,17 0 0,1-24 0,0 20 0,5 2 0,6-9 0,4-1 0,1 5 0,4 2 0,-1 1-480,-3 2 0,-1 2 0,2-2 480,0-1 0,2-2 0,1 1 0,1 1-504,-1 1 1,0 3 0,1-1 0,0 1 503,3-1 0,2 0 0,-1 0 0,0 0-718,-4 0 1,1 0-1,-2 0 1,-1 0 717,8 0 0,-1 0 0,-2 0 0,-6 0 0,-2 0 0,0 0 0,0 0 0,1 0 0,-1 0 0,-3 0 0,-1 0 0,1 0 0,8 0 0,2 0 0,-2 0 0,-7 0 0,-2 0 0,0 0 0,13 0 0,0 0 0,-3 0 0,0 0-90,-6 1 0,0-2 90,-8-6 0,0-2 0,2 1 0,6 6 0,2 2 0,-2-4 136,-3-10 0,-2-5 0,3 5-136,7 10 0,2 6 0,-2-6 0,-8-10 0,-2-5 0,3 5 0,6 10 0,3 4 0,-1-2 0,-8-4 0,-2-3 0,-1 1 0,-1-1 0,-1 1 0,-2 1 0,5 5 0,-3-2 0,-8-8 0,1 1 0,19 9 0,2 4 0,-15-2 0,1 0 0,14 2 0,-2-4 0,-18-10 0,-3 0 0,21 7 851,-19-8 0,1 2-851,6 9 0,2 4 0,-1-2 0,1 0 0,0 0 0,0 0 0,-1 0 0,1 0 0,6 0 0,1 0 0,-3 0 0,2 0 0,-2 0 1630,8 0 0,-2 0-1630,-19 0 0,-1 0 125,14 0 0,-3 0-125,-15 0 883,3 0-883,-24 0 0,-24 0 0,3-16 0,-14 14 0,-12 4 0,7-6 0,13-14 0,-1-3-249,-16 9 0,-9 4 1,5-1 248,10-5 0,2-2 0,4 0 0,-2-2 0,2 5 0,-9 11 0,1-2 0,5-19 0,2-1 0,6 21 0,1 1 0,-1-18 0,1 0 0,-19 16 0,17-11 0,13 15 746,15 0-746,15 0 0,-11 0 0,12 0 0,-16 0 0,24 0 0,5 0 0,8-2 0,2 4 0,-13 5 0,-1 1 0,7 0 0,3 0 0,-4 4 0,-5 9 0,-1 3 0,7 1 0,4 3 0,-4-5 0,-5-5 0,-3 0 0,4 16 0,-5-6 0,-7-24 0,-16 12 0,0-16 0,-16 24 0,-6-21 0,-7-1 0,-1 11 0,-3 4 0,-2 0-386,-6 1 1,-2-1 0,0 1 385,-1 1 0,-1 1 0,1 0 0,8-3 0,0 2 0,1-1 0,4-3 0,-1 0 0,2-3 0,-33 4 0,63-16 0,0 0 0</inkml:trace>
  <inkml:trace contextRef="#ctx0" brushRef="#br0" timeOffset="1894">17057 1041 24575,'0'29'0,"0"18"0,0-17 0,0 15 0,1-11 0,-2 6 0,-5 4 0,-4 4 0,3-3 0,4 4 0,0 0 0,-5-2 0,-1 3 0,2-8 0,7-13 0,0-5 0,0 6 0,-11-4 0,-1-5 0,6-15 0,-18-6 0,20-23 0,8-7 0,7 1 0,2-1 0,1-15 0,1-2 0,0 7 0,0-1-251,-2 3 0,0-4 0,0 1 251,-4 6 0,0 1 0,0-1 0,5-8 0,2-1 0,-1 4 0,-1 1 0,2 3 0,9 0 0,-3 4 0,-16 4 0,17 13 0,1 15 0,-18 0 753,17 0-753,-7 0 0,11 0 0,-5 0 0,25 0 0,-9-2 0,0 4 0,-10 5 0,1 1 0,21-9 0,-2 6 0,-22 24 0,-7 5 0,11 1 0,-5 2 0,-3 3 0,-17 5 0,19-19 0,-1-1 0,-17-4 0,18 3 0,-24-24 0,0 23 0,0-17 0,0 18 0</inkml:trace>
  <inkml:trace contextRef="#ctx0" brushRef="#br0" timeOffset="3934">18539 2381 24575,'-30'0'0,"-17"0"0,41 0 0,-17 24 0,7-18 0,12 41 0,-35-18 0,35-3 0,2 1 0,-10-3 0,1-3 0,11 7 0,0 11 0,0-10 0,0 1 0,0-7 0,0-23 0,23 24 0,-17-19 0,18 19 0,-9-24 0,13 0 0,17 0 0,-16 0 0,18 0 0,-41 0 0,18-24 0,-1 19 0,-17-19 0,18 1 0,-24 17 0,0-18 0,0 24 0,0-23 0,0 17 0,-24-33 0,18 35 0,-17-12 0,-1-8 0,18 19 0,-17-9 0,-1 4 0,18 10 0,-17 0 0,23 0 0,-24 0 0,18 0 0,-17 0 0,23 0 0,0 24 0,-16-19 0,12 35 0,-11-36 0,15 11 0,0-15 0,0 0 0</inkml:trace>
  <inkml:trace contextRef="#ctx0" brushRef="#br0" timeOffset="5962">18539 1588 24575,'0'29'0,"0"18"0,0-41 0,23 17 0,-17-23 0,16 11 0,3 2 0,5-7 0,-9 4 0,3 3 0,2 0 0,-1-2 0,-4-5 0,4 7 0,-3-3 0,-16-10 0,41 0 0,-41 0 0,18-23 0,-24 17 0,0-18 0,0 1 0,0 17 0,0-18 0,0 1 0,0-7 0,-24 1 0,11 5 0,-3 1 0,-18 11 0,-1 2 0,2-17 0,-1 16 0,5 6 0,23 5 0,-17 0 0,-1 0 0,18 0 0,-17 0 0,23 16 0,0-12 0,0 12 0,0 7 0,0-17 0,0 18 0,0-24 0</inkml:trace>
  <inkml:trace contextRef="#ctx0" brushRef="#br0" timeOffset="8334">19632 1199 24575,'-26'0'0,"0"0"0,-20 0 0,19 0 0,-3-2 0,-3 4 0,4 17 0,-1 2 0,-7-18 0,0 3 0,10 19 0,3 8 0,1-4 0,0-11 0,0-1 0,-4 8 0,2 3 0,9-3 0,2-3 0,-9-1 0,23 7 0,0-12 0,0-16 0,0 23 0,0-17 0,0 18 0,0-1 0,0-17 0,23 17 0,7-23 0,-5 0 0,2 0 0,8 0 0,-1 0 0,-6 0 0,1 0 0,5 0 0,0 0 0,-6 0 0,-3 0 0,5 0 0,9 0 0,-35 0 0,12 0 0,-16 0 0,0 0 0,0-23 0,0-6 0,0-17 0,0 19 0,0 11 0,0 16 0,-16 0 0,12 0 0,-12 0 0,-7-23 0,17 17 0,-18-18 0,24 24 0,0 0 0</inkml:trace>
  <inkml:trace contextRef="#ctx0" brushRef="#br0" timeOffset="10611">19527 2293 24575,'-44'0'0,"23"0"0,-26 0 0,17 0 0,1 0 0,-18 0 0,41 0 0,-33 0 0,35 0 0,-12 0 0,16 0 0,0 0 0,0 24 0,0-19 0,0 35 0,0-36 0,0 35 0,0-33 0,0 17 0,0-23 0,0 24 0,0-18 0,0 17 0,16-23 0,-12 0 0,12 24 0,-16-19 0,23 19 0,-17-24 0,41 0 0,-41 0 0,17 0 0,1 0 0,5 0 0,1 0 0,-7 0 0,-23 0 0,16 0 0,-12 0 0,12 0 0,-16-24 0,0 19 0,0-19 0,0 24 0,0-23 0,0 17 0,0-18 0,0 24 0,0-23 0,0 17 0,0-18 0,-16 24 0,12-15 0,-12 11 0,-7-12 0,17 16 0,-18 0 0,1 0 0,17 0 0,-18 0 0,1 0 0,17 0 0,-17 0 0,23 16 0,0-12 0,0 11 0,0-15 0,0 24 0,0-18 0,0 17 0,0-23 0</inkml:trace>
  <inkml:trace contextRef="#ctx0" brushRef="#br0" timeOffset="13178">20179 1993 24575,'-29'0'0,"5"0"0,24 0 0,0 0 0,0 24 0,0-18 0,0 17 0,0-23 0,0 16 0,0-12 0,0 11 0,0 9 0,0-18 0,24 17 0,-18-23 0,14 11 0,7 2 0,-1-10 0,1 0 0,-2 9 0,1-1 0,1-9 0,-3-4 0,-9 2 0,-15 0 0,24 0 0,-18 0 0,17 0 0,-23 0 0,0 0 0,24 0 0,-18-23 0,17 17 0,-23-41 0,0 41 0,0-18 0,0 24 0,0-15 0,0 11 0,0-35 0,0 33 0,-11-16 0,-1-3 0,6-5 0,-18 5 0,1-3 0,17-17 0,-33 18 0,35-12 0,-12 33 0,-8-18 0,19 24 0,-19 0 0,24 0 0,-23 0 0,17 0 0,-18 24 0,1-18 0,17 17 0,-18-7 0,1-12 0,17 35 0,-18-33 0,24 17 0,0-23 0,0 24 0,0-18 0,0 17 0,0-23 0</inkml:trace>
  <inkml:trace contextRef="#ctx0" brushRef="#br1" timeOffset="34036">18839 3634 24575,'23'-30'0,"-17"-17"0,17 33 0,1-1 0,-12-30 0,-2-2 0,17 7 0,-5-7 0,-5 8 0,-11 33 0,5-15 0,2-5 0,10-3 0,-17 0 0,15-3 0,5 1 0,4-3 0,-4 0 0,0 0 0,4 4 0,-8 5 0,-5 3 0,-13 17 0,12-19 0,-16 24 0,23-16 0,-17 12 0,18-11 0,-24 15 0,23 0 0,-17 0 0,17 0 0,-23-24 0,24 18 0,-18-17 0,15 11 0,5 0 0,-4-1 0,1-3 0,2-7 0,1-4 0,3 1-1093,7 0 1,3 2 0,0-1 473,-2-2 0,-1-2 0,1 5 619,-3 7 0,0 4 0,-4-2 0,-3-11 0,-1 5 0,21 15 0,-41-18 0,17 24 0,-7 0 0,-12-23 3276,11 17-1418,-15-18-1858,24 24 0,-18-15 0,17 1 0,1 0 0,-18-7 0,4-5 0,3 5 0,11 15 0,-18-18 0,17 1 0,-23 17 0,24-18 0,-18 1 0,16 9 0,3-2 0,-4-29 0,7 18 0,-7 5 0,-3 5 0,-12 11 0,17-18 0,1 24 0,-18 0 0,17-23 0,1-7 0,-10-3 0,1-2 0,7 5 0,1 3 0,-9 4 0,0 1 0,7-5 0,-3 7 0,-12 14 0,17-7 0,1 2 0,-18 11 0,17 0 0,-23-23 0,11-2 0,2-3 0,-12 2 0,3 1 0,20-1 0,-1 1 0,-17-14 0,18 33 0,-24-18 0,23 1 0,-17 17 0,14-17 0,-1-1 0,-15 18 0,12-41 0,8 18 0,-10 6 0,1 1 0,14-6 0,-3 7 0,-5 3 0,-15 12 0,18-15 0,-1-5 0,-17-3 0,14 2 0,-1 1 0,-15-4 0,16 8 0,0 5 0,-15 13 0,19-35 0,-24 33 0,23-17 0,-17-1 0,18 18 0,-24-17 0,0 23 0,0 0 0,0-24 0,23 18 0,-17-17 0,18 23 0</inkml:trace>
  <inkml:trace contextRef="#ctx0" brushRef="#br1" timeOffset="45964">18980 4075 24575,'-43'0'0,"-2"0"0,18 0 0,1 0 0,-1 0 0,1 0 0,-19 0 0,19 0 0,1 0 0,-20 0 0,17 0 0,3 0 0,-5 0 0,7 0 0,23 0 0,-24 0 0,18 0 0,-17 0 0,23 23 0,-24-17 0,18 41 0,-17-41 0,23 41 0,0-41 0,0 41 0,0-41 0,0 33 0,0-12 0,0-5 0,0 25 0,0-18 0,-1-3 0,2 1 0,10 7 0,1 1 0,-9-7 0,0 1 0,10 5 0,-2 0 0,-10-7 0,-2-1 0,1 8 0,0 1 0,0-6 0,0-1 0,0 17 0,0 2 0,23-18 0,-17 1 0,7-5 0,-2-3 0,-11-17 0,0 19 0,0-24 0,0 16 0,0-12 0,0 11 0,0 9 0,0 5 0,-24 1 0,18-7 0,-41-23 0,41 0 0,-33 0 0,12 0 0,-18 0 0,7-11 0,-1-1 0,14 10 0,-1-2 0,-13-18 0,4-3 0,13 3 0,-1-5 0,23 11 0,0 16 0,0 0 0,0 0 0</inkml:trace>
  <inkml:trace contextRef="#ctx0" brushRef="#br1" timeOffset="47401">18151 4921 24575,'19'0'0,"-3"0"0,8 0 0,-19 0 0,19 0 0,-1 0 0,7 0 0,-4 2 0,1-4 0,-5-9 0,1-1 0,14 9 0,0 0 0,-11-9 0,-1 0 0,13 10 0,1 4 0,-12-2 0,-1 0 0,19 0 0,-18 0 0,-11 0 0</inkml:trace>
  <inkml:trace contextRef="#ctx0" brushRef="#br2" timeOffset="52819">17198 2240 24575,'0'0'0</inkml:trace>
  <inkml:trace contextRef="#ctx0" brushRef="#br3" timeOffset="71212">17145 2293 24575,'30'0'0,"17"0"0,-41 0 0,41 0 0,-26 0 0,4 0 0,1 0 0,19 0 0,-7-11 0,1-1 0,-10 8 0,1 2 0,15-9 0,2-2 0,-7 0 0,0 3 0,-2 7 0,-2 0 0,0-10 0,-3 2 0,-6 10 0,-3 2 0,-2-1 0,1 0 0,1 0 0,-19 0 0,43 0 0,-23 0 0,2 0 0,10 0 0,1 0 0,2 0 0,0 0 0,8 0 0,-4 0 0,-17 0 0,-3 0 0,2 0 0,-1 0 0,14 0 0,-33 0 0,18 0 0,-1 0 0,19 0 0,9 0 0,-15 0 0,3 0 0,1 0 0,0 0 0,3 0 0,0 0 0,-2 0 0,5 0 0,-1 0 0,-3 0 0,10 0 0,-6 0 0,-17 0 0,-5 0 0,-1 0 0,1 0 0,-2 0 0,2 0 0,2 0 0,20 0 0,-20 0 0,0 0 0,1 0 0,-1 0 0,19 0 0,-19 0 0,-1 0 0,21 0 0,-17 0 0,18 0 0,-41 0 0,41 0 0,-41 0 0,17 0 0,1 0 0,-18 0 0,33 0 0,-4 0 0,4 0 0,7 0 0,4 0-257,-13 0 1,4 0 0,0 0 0,-3 0 256,3 0 0,-2 0 0,1 0 0,4 0 0,1 0 0,-7 0 0,-12 0 0,-1 0 0,14 0 0,-7 0 0,-27 0 0,43 0 0,-3 0 0,-6 0 0,2 0-1318,-4 0 0,0 0 1318,4 0 0,-5 0 715,-7 0-715,10 0 0,-11 0 0,17 0 0,-16 0 0,-5 0 0,-24 0 2748,23 0-2748,22 0 99,-17 0 0,1 0-99,17 2 0,0-4 0,-16-9 0,-1-1 0,11 9 0,-3 0 0,-8-21 0,-5 24 0,-24 0 0</inkml:trace>
  <inkml:trace contextRef="#ctx0" brushRef="#br3" timeOffset="74852">16052 1993 24575,'0'34'0,"0"1"0,0-2 0,0-2 0,0 1 0,0-6 0,0 1 0,0 2 0,0 1 0,0 4 0,0 0 0,0-7 0,0-3 0,0-2 0,0 25 0,0-41 0,23 17 0,-17-23 0,41 0 0,-41 0 0,18 0 0,-1 0 0,-17-23 0,33-7 0,-36-3 0,-2-2 0,19 6 0,-1 1 0,-15-7 0,-2 1 0,11 6 0,-2 3 0,-11-4 0,0-18 0,0 41 0,0 6 0,0 53 0,-1-15 0,2 6 0,5 3 0,4 4 0,-3-4-1602,-4 0 0,0-2 1602,5-8 0,1 1 0,-2-5 0,-7-6 0,0-3-183,0 21 183,0-19 0,0 1 0,0 0 0,0-1 0,0 3 0,0 18 0,0-25 0,0 2 0,0 3 3170,0 18-3170,0-19 0,0 1 108,1 0 1,-2-1-109,-11-4 0,0 1 0,10 3 0,-2-1 0,-18-3 0,-3 1 0,14 4 0,1-1 0,-18 3 0,12-5 0,16-24 0,0 0 0,0-24 0,0 18 0,0-41 0,0 41 0,0-41 0,0 42 0,0-19 0,0 8 0,16-11 0,12 5 0,-8-1 0,5-1 0,12 10 0,2-1 0,-8-10 0,-3-3 0,-1 4 0,-1 3 0,13-7 0,-35 13 0,35 15 0,-33 0 0,18 0 0</inkml:trace>
  <inkml:trace contextRef="#ctx0" brushRef="#br3" timeOffset="77205">15999 1640 24575,'-20'0'0,"-19"0"0,33 0 0,-41 0 0,18 0 0,-1 0 0,7 0 0,23 0 0,0 0 0,23 0 0,-17 0 0,41 0 0,-41 0 0,41 0 0,-41 0 0,33 0 0,-35 0 0,35 0 0,-33 0 0,41 0 0,-41 0 0,18 0 0,-1 0 0,-17 0 0,18 0 0,-24 0 0,23 0 0,-17 0 0,33 0 0,-35 0 0,35 0 0,-33 0 0,18 0 0,-24 0 0</inkml:trace>
  <inkml:trace contextRef="#ctx0" brushRef="#br3" timeOffset="83054">18592 2487 24575,'0'29'0,"0"-5"0,0 0 0,0-19 0,0 35 0,0-36 0,0 11 0,0-15 0,0 0 0,-24-15 0,18-13 0,-17 7 0,23-3 0,0 0 0,0 19 0,0-42 0,0 41 0,0-18 0,0 1 0,0 17 0,0-18 0,0-15 0,0 29 0,0-29 0,0 16 0,0 40 0,0-11 0</inkml:trace>
  <inkml:trace contextRef="#ctx0" brushRef="#br3" timeOffset="84712">18539 1940 24575,'0'30'0,"0"17"0,0-26 0,0 7 0,0 11 0,0-33 0,0 17 0,0-23 0,0 24 0,0-18 0,0 41 0,0-41 0,0 17 0,0 1 0,23-18 0,-17 17 0,18-23 0,-24 0 0,0 0 0,0-23 0,0-7 0,0 5 0,0-3 0,0 1 0,0 1 0,0-19 0,0 20 0,0-1 0,0-19 0,0 18 0,0 1 0,0-3 0,0 5 0,0 24 0,0 0 0,0-23 0,0 17 0,0-18 0,0 9 0,0 11 0,0-12 0,0 16 0,0 0 0</inkml:trace>
  <inkml:trace contextRef="#ctx0" brushRef="#br3" timeOffset="85979">19244 2346 24575,'0'-29'0,"0"5"0</inkml:trace>
  <inkml:trace contextRef="#ctx0" brushRef="#br3" timeOffset="87646">19244 1799 24575,'0'20'0,"0"19"0,0-33 0,0 41 0,0-41 0,0 41 0,0-41 0,0 22 0,0 6 0,0 0 0,-11-1 0,-1 2 0,10-7 0,-2-3 0,-20 5 0,24 17 0,0-41 0,0 41 0,0-42 0,0-5 0,0-29 0,0-7 0,0-4 0,0 2 0,0 1 0,0-3 0,0 0 0,0 5 0,0 1 0,0 6 0,0 3 0,0-4 0,0-18 0,0 41 0,0-33 0,0 35 0,0-12 0,0 16 0,0 0 0,0 0 0</inkml:trace>
  <inkml:trace contextRef="#ctx0" brushRef="#br3" timeOffset="88834">20126 2240 24575,'0'0'0</inkml:trace>
  <inkml:trace contextRef="#ctx0" brushRef="#br1" timeOffset="95701">18486 3034 24575,'0'29'0,"0"18"0,0-2 0,0-6 0,0 3 0,0 7 0,0 0 0,0-11 0,0-2 0,0 4 0,0-5 0,0-14 0,0 26 0,0-41 0,0 18 0,0-24 0,0 23 0,0 7 0,0 15 0,0-8 0,0 0 0,0-11 0,0-1 0,0 2 0,0-1 0,0 21 0,0-41 0,0-6 0,0-6 0,0-17 0</inkml:trace>
  <inkml:trace contextRef="#ctx0" brushRef="#br1" timeOffset="97597">18839 1993 24575,'0'30'0,"0"9"0,0-35 0,0 35 0,0-33 0,0 41 0,0-41 0,0 17 0,0-23 0,0 24 0,0-18 0,0 41 0,0-18 0,0 3 0,0 5 0,0 2 0,0 2 0,0-4 0,0 2 0,0-1 0,0 5 0,0 0 0,0 4 0,0-2 0,0-18 0,0-1 0,0 1 0,0-1 0,0 3 0,0 10 0,0-35 0,0 36 0,0-15 0,0 2 0,0 10 0,0 1 0,0 2 0,0 0 0,0-4 0,0-3 0,0-5 0,0-3 0,0 4 0,0-5 0</inkml:trace>
  <inkml:trace contextRef="#ctx0" brushRef="#br1" timeOffset="99146">19438 2734 24575,'0'29'0,"0"18"0,0-41 0,0 18 0,0-1 0,0-17 0,0 18 0,0-24 0,0 15 0,0-11 0,0 12 0,0-16 0</inkml:trace>
  <inkml:trace contextRef="#ctx0" brushRef="#br1" timeOffset="100713">19491 1746 8191,'0'30'0,"0"9"3276,0-35-1489,0 35-1787,0-10 2818,0 1-2818,0-7 1719,0 1-1719,0-18 3276,0 17 0,0 1-3044,0-3-232,0 15 0,0 3 0,0-14 0,0 1 0,8 13 0,0-2 0,-4-7 0,12 17 0,-16-42 0,0 19 0,0-24 0,0 16 0,0 11 0,0 18 0,23-15 0,-9 7 0,2-4 0,13-21 0,-6 35 0,-23-47 0,0 0 0,0 0 0</inkml:trace>
  <inkml:trace contextRef="#ctx0" brushRef="#br1" timeOffset="102312">20232 2381 24575,'0'-33'0,"0"0"0,0 7 0,0 1 0,2-14 0,-4 1 0,-9 10 0,-1 3 0,6-4 0,-18 5 0,24 24 0,0 24 0,0-18 0,0 17 0,0-23 0</inkml:trace>
  <inkml:trace contextRef="#ctx0" brushRef="#br1" timeOffset="154580">9984 9596 24575,'29'-37'0,"1"1"0,9 0 0,-8 3 0,-25 4 0,18 29 0,-24 6 0,0 41 0,0-41 0,0 17 0,0-7 0,0 11 0,0-5 0,0 25 0,0-21 0,0 1 0,1 2 0,-2 1 0,-11 4 0,0 0 0,9 3 0,0 1 0,-9-2 0,1 2 0,8 1 0,5 4 0,-1-3 0,0 5 0,-2-4 0,-11-5 0,0-3 0,6 14 0,-17-18 0,23 1 0,0-7 0,0-7 0,0 11 0,0 18 0,0-15 0,0 17 0,0-41 0,0 17 0,0-23 0</inkml:trace>
  <inkml:trace contextRef="#ctx0" brushRef="#br1" timeOffset="156456">10495 10301 24575,'0'-29'0,"0"5"0,0 24 0,0 24 0,0-18 0,0 17 0,0 1 0,0-18 0,0 17 0,-23-23 0,17 0 0,-17 0 0,23 0 0,0 0 0</inkml:trace>
  <inkml:trace contextRef="#ctx0" brushRef="#br1" timeOffset="158180">11289 9454 24575,'0'35'0,"0"-1"0,0 6 0,0 0 0,2-2 0,-4-1 0,-9 3 0,-1-4 0,6-6 0,-18-7 0,24-23 0,0 0 0,0-23 0,0 17 0,0-41 0,24 41 0,5-18 0,1 24 0,9-23 0,-15 19 0,3 2 0,9-10 0,2 0 0,0 11 0,-1 2 0,-11-1 0,-1 0 0,14 0 0,-33 0 0,17 0 0,-23 24 0,0 5 0,24 1 0,-18 17 0,17-36 0,1-1 0,-18 18 0,17 11 0,-23-33 0,0 17 0,0-23 0,0 24 0,0-18 0,0 41 0,0-41 0,-8 22 0,-7 6 0,-10-5 0,-3-1 0,4 9 0,-3 1 0,-4-12 0,-5 0 0,5-2 0,4 4 0,3-3 0,-2-9 0,-1-2 0,0 0 0,7-5 0,14-9 0,-33 0 0,35 0 0,-35 0 0,9 0 0,1 0 0,-18 0 0,17 0 0,1 0 0,5 0 0,24 0 0</inkml:trace>
  <inkml:trace contextRef="#ctx0" brushRef="#br1" timeOffset="159268">11236 9648 24575,'27'-11'0,"-1"-1"0,8-2 0,1-1 0,-6 0 0,-1 0 0,-6 2 0,1 3 0,24 10 0,-41 0 0,17 0 0,1 0 0,21 0 0,-7 0 0,4 0 0,7 1 0,0-2 0,-10-7 0,-3 0 0,-10 6 0,-1 0 0,14-14 0,-33 16 0,17 0 0</inkml:trace>
  <inkml:trace contextRef="#ctx0" brushRef="#br1" timeOffset="160834">9737 10989 24575,'0'0'0</inkml:trace>
  <inkml:trace contextRef="#ctx0" brushRef="#br1" timeOffset="163152">9702 10548 24575,'19'-29'0,"-3"5"0,8 1 0,-19-7 0,19 16 0,-1-1 0,-17-24 0,41 35 0,-41-35 0,41 33 0,-41-41 0,18 41 0,-24-18 0,0 24 0,-24 0 0,-5 0 0,-1 24 0,-17-18 0,18 17 0,0-23 0,5 0 0,24 0 0,0 0 0,24 0 0,5 0 0,8 0 0,2 0 0,-13 0 0,-1 0 0,14 0 0,-3 0 0,-15 0 0,26 0 0,-41 24 0,18-18 0,-24 33 0,-24-12 0,18-5 0,-17 1 0,23 1 0,0-18 0,0 17 0,0-23 0</inkml:trace>
  <inkml:trace contextRef="#ctx0" brushRef="#br1" timeOffset="165702">9490 11783 24575,'43'0'0,"-1"0"0,0 0 0,-5 0 0,-2 0 0,-3 0 0,5 0 0,-5 0 0,-3 0 0,-5 0 0,-24 0 0,0-24 0,0 18 0,0-33 0,-24 35 0,18-35 0,-17 33 0,10-17 0,2-1 0,6 18 0,-19-17 0,24 23 0,0 0 0,0 23 0,0-17 0,0 18 0,0-1 0,24-17 0,-19 33 0,19-11 0,-1-7 0,-17 26 0,16-32 0,3 0 0,-3 10 0,1 3 0,2-5 0,3 2 0,0-5 0,8-3 0,2 0 0,-3 2 0,0 4 0,-5-3 0,5 10 0,0-16 0,-7 1 0,-24 9 0,12-24 0,-16-24 0,0 18 0,0-41 0,0 41 0,0-33 0,0 35 0,-16-35 0,12 33 0,-11-41 0,-9 18 0,18-1 0,-14 6 0,-7 1 0,1 9 0,-1-1 0,-1-18 0,-3-3 0,2 17 0,-4 1 0,3-2 0,1-15 0,1 2 0,-7 16 0,2 4 0,3-10 0,7 23 0,23 0 0,0 0 0,0 23 0,0-17 0,0 41 0,0-17 0,23-1 0,-17 10 0,28-25 0,3 0 0,-24 7 0,1 3 0,14-6 0,7-2 0,0 3 0,-1 5 0,-2 3 0,0-2-1639,8 1 1,1-1 1248,-6 0 0,0 2 0,-7-4 390,-7-2 0,4-7 0,-3-4 0,-16-10 0,18 23 0,-24-17 0,0 18 0,0-24 3276,0 23-2105,0-17-1171,0 17 0,0-23 0,-47 24 0,35-18 0,-16 17 0,-7 1 0,9-21 0,1 0-222,0 15 0,-1 3 222,-12-6 0,0-3 0,10-2 0,3 2 0,1 13 0,3-3 0,-7-16 0,-11 17 0,33 1 0,-17-18 0,-1 17 0,18-23 0,-17 0 0,23 0 0,0 0 0</inkml:trace>
  <inkml:trace contextRef="#ctx0" brushRef="#br1" timeOffset="166897">10989 11994 24575,'0'-29'0,"0"-6"0,0-1 0,0 1 0,-2-3 0,4 0 0,10 14 0,0 3 0,-6-7 0,17 13 0,-23 30 0,0 13 0,0 17 0,0-19 0,0 1 0,0-1 0,0 1 0,0-1 0,0 1 0,0 7 0,0 0 0,0-6 0,0 1 0,0 16 0,0 2 0,0-10 0,0 1 0,0 2 0,0 5 0,0-3-787,0 6 0,0 0 787,0-6 0,0 3 0,0-5 0,0-2 0,0-1 0,0 1 0,0 3 0,0-5 0,0-3 0,0-3 0,0 5 0,0-1 0,0 13 0,0-41 0,16 41 0,-12-41-820,12-6 1,-16-6 0,0-18 0</inkml:trace>
  <inkml:trace contextRef="#ctx0" brushRef="#br1" timeOffset="168063">11483 12876 24575,'0'30'0,"0"17"0,0-41 0,0 17 0,0-23 0,0 0 0,0 0 0</inkml:trace>
  <inkml:trace contextRef="#ctx0" brushRef="#br1" timeOffset="170213">11730 12241 24575,'0'-29'0,"0"-18"0,0 41 0,0-17 0,0-1 0,24 18 0,-18-17 0,15 9 0,5 4 0,3 4 0,-7-13 0,1-1 0,2 17 0,1 2 0,19-15 0,-18 15 0,-1 2 0,3-1 0,-3 17 0,-5 6 0,-15 10 0,7-11 0,-2 1 0,-11 24 0,0-18 0,0-2 0,0-1 0,0 4 0,0 0 0,0 3 0,0-5 0,0 0 0,0 9 0,0 1 0,0-4 0,0 0 0,0 3 0,0 1 0,0-1 0,0 0 0,0 5 0,0-1 0,0-5 0,0-4 0,0-4 0,0 11 0,-24-10 0,21-2 0,0-1 0,-20 4 0,23-7 0,0-23 0,-24 0 0,19 0 0,-19 0 0,24 0 0,-23 0 0,17-23 0,-41 17 0,41-18 0,-33 24 0,11 0 0,7 0 0,-26 0 0,41 0 0,-18 0 0,24 0 0,0-23 0,0 17 0,0-41 0,0 25 0,0-5 0,24-12 0,-18 33 0,17-7 0,1 2 0,-19 11 0,19 0 0,-8 0 0,-12 0 0,11 0 0,-15 0 0,24 0 0,-18 0 0,15 11 0,5 2 0,3-7 0,-3 13 0,1 1 0,18-16 0,-18 2 0,-3 3 0,-2 15 0,1-18 0,-23 17 0,24-23 0,-19 0 0,43 0 0,-23 12 0,2 0 0,10-9 0,1 0 0,2 9 0,0-1 0,-3-10 0,-5-2 0,-3 1 0,-3-11 0,-5-1 0,-15 6 0,7-16 0,-2-3 0,-11 3 0,15-5 0,-11-12 0,35 33 0,-33-41 0,18 31 0,-1 2 0,-17-15 0,18 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16:12:14.71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3775 15416 24575,'-29'0'0,"-1"0"0,-3 0 0,5 0 0,-1 0 0,-7 0 0,-2 0 0,-1 0 0,1 0 0,3 0 0,2 0 0,3 0 0,3 0 0,-18 0 0,-2 0 0,41 0 0,-18 24 0,1-18 0,17 17 0,-18-23 0,9 0 0,11 24 0,-12-18 0,16 17 0,0-23 0,0 24 0,0-18 0,0 33 0,0-15 0,0 3 0,0 19 0,0 6 0,0-12 0,0 3 0,0 1 0,0-2 0,0 3 0,0 0 0,0-4-435,0-4 1,0-2-1,0 0 435,0 5 0,0 1 0,0-6 0,0-7 0,0-3 0,0 2 0,0-1 0,0 19 0,0-20 0,0 1 0,0 19 0,8-19 0,0 1 0,-6 0 0,0-1 0,13 19 652,-14-19 0,-2-1-652,1-4 0,0 26 0,24-41 0,-18 18 0,17-24 0,0-11 0,1-2 0,0 10 0,3 0 0,12-4 0,5-2 0,1 2-404,-6 5 1,0 3 0,2 0 403,-3-1 0,1 1 0,1 0 0,0-3 0,2-3 0,2-1 0,-2-1 0,-3 1 0,8 5 0,-2-3 0,-4-8 0,1-4 0,-16 4 0,-20 8 0,18-11 0,-24 15 0,23 0 0,-17 0 0,18 0 0,-24-24 1210,0 18-1210,0-17 0,0-1 0,0 18 0,0-17 0,0 23 0,0-24 0,0-5 0,0-16 0,0 20 0,0-1-1075,0-8 1,0-1 1074,0 7 0,0-2 0,0-16 0,0-1-116,0 7 1,0 0 115,0-8 0,0-2 0,2-1 0,-4 4 0,-10 18 0,0 1 0,11-7 0,-4 8 0,-18 21 0,23-18 2121,0 24-2121,-24-23 129,11-3 1,-3-1-130,-11 2 0,1-1 0,11-13 0,1 3 0,-26 15 0,36-3 0,-11 24 0,15 0 0</inkml:trace>
  <inkml:trace contextRef="#ctx0" brushRef="#br0" timeOffset="3538">4234 14623 24575,'0'37'0,"0"0"0,0 2 0,0-3 0,0 9 0,0-16 0,0 18 0,0-17 0,0-5 0,0 2 0,0 18 0,0-18 0,0-3 0,0-2 0,0 2 0,0-1 0,0-17 0,0 17 0,0 1 0,0-18 0,0 41 0,0-18 0,15 16 0,-13-19 0,0-1 0,14 20 0,-16-15 0,0-7 0,0 1 0,23-18 0,-17 17 0,41-23 0,-17 0 0,2 0 0,4 0 0,4 0 0,1 0 0,7 0 0,2 0-591,-1 0 0,0 0 591,-8 0 0,-2 0 0,-5 0 0,1 0 0,4 0 0,-2 0 0,-11 0 0,-1 0 0,13 0 0,-1 0 0,8 0-343,-8 0 1,2 0 342,-9 1 0,-1-2 0,5-10 0,0-1 0,-9 9 0,1 0-81,19-9 1,3 0 80,-10 12 0,4 0 0,-3-4 0,7-3 0,0 0 0,-3 2-32,0 2 0,-3 2 1,3-1 31,-2-3 0,3-2 0,0 0 0,-1 2 0,8 4 0,-1 2 0,-2-1 0,-4 0 0,-1 0 0,-2 0 0,8 2 0,0-4 0,-16-4 0,1-4 0,-3 3 0,-6 4 0,0 0 0,14-9 0,-1 0 0,7 12 0,-18 0 0,-3 0 0,-2 0 0,25 0 675,-18 0-675,-4 0 0,3 0 83,-1 0 0,-1 0-83,3 0 1282,10 0-1282,-35 0 0,12 0 0,-16-15 0,0 11 0,0-12 0,0 16 0,0-23 0,0 17 0,0-41 0,0 41 0,0-41 0,0 17 0,-17 4 0,-5 0 0,6 2 0,-2 2 0,-15 9 0,-2-1 0,7-19 0,3 3 0,-4 19 0,3-15 0,5 5 0,15 21 0,-18 0 0,24 0 0,-16 0 0,13 0 0,-37 0 0,11 0 0,-5-11 0,-9-2 0,6 10 0,-6 2 0,-1 1 0,0-2-696,3-3 0,1-2 0,-1 0 0,-4 3 696,4 2 0,-3 1 0,-1 2 0,-1-1 0,0 1 0,4 0 0,-10-1 0,3 0 0,0 0 0,-1 0 0,7 0 0,-1 0 0,0 0 0,0 0 0,1 0 0,2 0 0,-1 0 0,1 0 0,1 0 0,2 0 0,-8 0 0,3 0 0,-1 0 0,-3 0 0,-1 0 0,4 0-48,3 0 0,2 0 48,-6 0 0,0 0 0,10 0 0,-1 0 0,3 0 0,-5 1 0,1-2 0,-1-11 0,0 0 0,3 9 0,1 0 0,5-9 0,1 1 0,-17 11 692,-2 0 0,41 0 0,-17 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16:13:36.09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9155 15363 24575,'43'24'0,"-21"-18"0,3 17 0,-3 1 0,-16-18 0,17 17 0,-23-23 0,0 0 0,0 24 0,0-18 0,0 17 0,0-23 0,0 24 0,24-18 0,-19 17 0,19-23 0,-1 0 0,-2-11 0,4-1 0,5 8 0,6 5 0,1-4 0,-2-7 0,0-4 0,2 1 0,-1 3 0,3 6 0,1 4 0,0 0 0,-4-2 0,0-6 0,-3-1 0,0 2 0,6 7 0,0 3 0,-7-6 0,3-20 0,2 19 0,3 2 0,-13-10 0,-1 0 0,19 12 0,-20 0 0,1 0 0,19 0 0,-16 0 0,-5 0 0,-1 0 0,7 0 0,15 0 0,-20 0 0,1 0 0,19 0 0,-19 0 0,1 0 0,-1 0 0,1 0 0,7 0 0,0 0 0,-5 0 0,-1 0-463,6 0 0,1 0 463,3 0 0,0 0 0,-13 0 0,1 0 0,11 0 0,0 0 0,8 0 0,-15 0 0,-7 0 0,1 0 926,-18-23-926,17 17 0,-23-18 0,0 24 0,0-15 0,0 11 0,0-12 0,0-7 0,0-2 0,0-3 0,0-2 0,0 1 0,0 1 0,0 3 0,0 2 0,0-1 0,0 18 0,0-17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15:10:07.0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7391 14270 24575,'24'-30'0,"-16"-4"0,5-2 0,14 17 0,9 4 0,-1-2-1093,-4-8 1,0-2 0,3-1 1054,-3 6 0,2 1 0,2-1 1,1 1-1,2-1-509,-2 1 1,2 1 0,1-1 0,1 0 0,0 0 0,0-1 499,1-1 0,-1-2 1,1 0-1,0 0 0,1 0 1,2 1 46,-1 2 0,1 0 0,2 0 0,0 1 0,-1 0 0,1 0 0,-3 1 0,2 0 0,-1 0 0,-1 0 0,0 2 0,0 0 0,0 1 0,-2 2 0,1 1 0,-1 0 0,0 2 0,-1-1 0,0 0 76,3-1 1,-1 1-1,0-1 1,0 1 0,-1-1-77,-2 0 0,0 0 0,0 0 0,0 0 0,-1 1 0,5-1 0,1 0 0,-2 0 0,-1-1 0,-3-1 0,0-2 0,-2 0 0,1 2 0,9 0 0,0 2 0,-1-1 0,-3-1 0,0-1 0,0-1 0,-6 2 0,1-2 0,1 1 0,0-1-541,2 0 1,1 0-1,0 0 1,3-2 540,-6 2 0,0-1 0,2-1 0,1 0 0,1-1 0,0-1-348,-5 3 0,0-1 0,1-1 0,1 0 0,0 0 1,1 0-1,0 0 0,2 0 348,-3 4 0,1-1 0,1 1 0,1 0 0,0 0 0,1 0 0,-1-1 0,1 1 0,-1-2 0,-1 0 0,1-1 0,0-2 0,0 0 0,-1 0 0,0-1 0,1 0 0,-1 1 0,1 0 0,-1 1 0,1 1 0,4-1 0,0 1 0,0 1 0,1 0 0,0 1 0,-1 0 0,-1 0 0,0-1 0,-1 0 51,-1-1 0,0-1 1,0 0-1,-2 1 1,1-1-1,-1 0 1,0 1-1,0-1-51,5-1 0,0 0 0,1 0 0,-2 1 0,0-1 0,-2 2 0,-2 0 0,2 0 0,-3 1 0,-1 0 0,-1 1 0,0-2 0,2 0 0,0 0 0,0-1 0,-3 2 0,-4 1 151,-1 2 1,-3 2 0,0-1-152,10-2 0,2 0 0,-1-2 0,0-3 0,-1-1 0,0 0 0,-5 4 0,-1 0 0,2 0 0,8-3 0,2-1 0,-2-1 368,-6 1 1,-2 0 0,3 1-369,-4 7 0,2 2 0,0-1 0,1-1 819,0-4 0,1-3 0,-1 0 0,0 1-762,-2 0 0,-1 0 0,1 1 1,2 1-58,3 2 0,1 2 0,1-1 0,-1-2 0,1-6 0,0-2 0,0 0 0,3 4 0,-3 7 0,2 2 0,1 2 0,-1-1 0,-2-4 0,-4-3 0,-3-2 0,-1-1 0,1 0 0,0 2 0,9 0 0,0 1 0,0 1 0,-4 1 836,0-2 1,-3 1 0,0 2-837,-1 2 0,0 1 0,-4 1 0,-6-3 0,-1 2 250,19 4 1,-2-3-251,-25-13 0,-1 3 560,14 17 1,1 4-561,-5-10 0,-1-2 824,-2 1 1,-1 1-825,4 0 0,1 0 163,6-1 1,3-3-164,-5-6 0,1-3 0,1 6 0,6 12 0,0 0-1093,-8-7 1,1-5 0,-3 2 1030,-1 3 0,-3 3-357,20 4 419,-19-14 0,-1 1 0,20 15 0,-18-3 0,-1-2 0,-2-3 0,-3 0 0,7 7 0,-7-19 0,-3 1 3276,-12 17-3266,17-18 1,-23 24-1,0 0 1</inkml:trace>
  <inkml:trace contextRef="#ctx0" brushRef="#br1" timeOffset="5867">6950 9578 8191,'0'43'0,"0"0"0,0 0 0,0-5 0,0 3 0,0 2 0,0 2 0,0 3 0,0 0 0,0-7 0,0 2 0,0 2 0,0 0 0,0 2 0,0 0 0,0 1 0,0 2 0,0-1 0,0-3 0,0 1 0,0 1 0,0 1 0,0 0 0,0 2 0,0-1 0,0 0 0,0 1 0,0-1 0,0-1 0,0-1 0,0 2 0,0 0 0,0 0 0,0 0 0,0 0 0,0-1 0,0 0 0,0 0 0,0-1 0,0-1 0,0 0 0,0 5 0,0-1 0,-1-1 0,1 0 0,-1 0 0,1-1 0,0-1 0,1 0 0,0-1 118,1 1 0,1 1 1,0-1-1,1-1 1,-1 0-1,0-3 1,0-1-1,0-2-118,-2 4 0,0-3 0,-1-3 0,1 1 0,1-1 512,4 11 0,1 0 0,-1-2 0,-1-1-512,-4 3 0,-1-2 0,-1-3 0,1 0 0,0 0 0,0 0 0,0 4 0,0 0 0,0-1 0,0 0 0,0 3 0,0-4 0,0 3 0,0 0 0,0-3 0,0 4 0,0-2 0,0-2 0,0-5 0,0-2 0,0-3 1638,0-1 0,0-3-1523,0 2 0,0-1-115,0-6 0,0 0 1136,0 6 1,0 1-1137,0 1 0,0-3 818,0 0-818,0 1 0,0-5 3276,0-23-2457,0 41 0,0-42 0,0 19 0</inkml:trace>
  <inkml:trace contextRef="#ctx0" brushRef="#br1" timeOffset="8020">6862 9613 24575,'0'27'0,"0"-1"0,-15 10 0,-9 4 0,0 0 0,4-4 0,0 0 0,-3 0-425,0-5 1,-2 0 0,-1 1 0,2-1 424,-1 8 0,2-1 0,3-7 0,-8 2 274,21 1 1,-1-5-275,-16-23 281,18 41-281,-17-41 0,23 17 0,0-70 867,0 20-867,-1 2 0,2-1 0,9-6 0,3 1 0,-3 6 0,2-1 0,3-6 0,2-4 0,2 0-377,2-2 0,3 0 0,-1 0 377,1 2 0,1-1 0,1 1 0,5-3 0,2 1 0,-1 1 0,-7 4 0,-1 1 0,-1 1 0,14-7 0,-5 3 0,-16 11 0,-3 3 0,11-2 0,-1 46 0,-17-1 0,22 2 0,7 3 0,-7 2 0,1 3 189,-1-6 0,4 1 0,-2 0-189,-2-2 0,-2 0 0,0 0 0,11 11 0,-5-4 0,-3-4 0,-5-13 0,-24-15 0</inkml:trace>
  <inkml:trace contextRef="#ctx0" brushRef="#br1" timeOffset="12094">7285 14217 24575,'43'-7'0,"0"1"0,0-1 0,0 0 0,-1 0 0,1 1 0,0-1 0,-3 2 0,2-1 0,3 1 0,1 0 0,2-1 0,2 1 0,0-1 0,1 1 0,1-1 0,0 1 0,0 0 0,-1-1 0,0 1 0,-1 0-219,-2 1 1,0-1-1,0 1 1,-1-1-1,1 1 1,0 0-1,0 0 1,1 0-1,0 0 1,0 0 0,0 0-1,1 0 1,1 0-1,0 0 1,1 0 54,-7 0 0,2 1 0,0-1 0,1 0 0,0 1 0,1-1 1,1 0-1,0 1 0,0-1 0,0 0 0,0 1 0,-1 0 1,1-1-1,-2 1 0,1 1 0,-2-1 0,0 1 0,-1-1 1,-1 2-1,-2-1-89,11 1 1,-2-1 0,-1 2 0,0 0 0,-1 0 0,-1 0 0,-1 0 0,0 1 0,-1 0 0,-1-1 0,0 1 0,0-1 0,0 0 103,4 0 0,1 0 0,-1 0 0,0 0 0,-2 0 0,0 0 0,-1 0 0,-2 0 0,-2 0 0,-1 0 276,7 0 1,-3 0 0,-2 0 0,-1 0-1,-1 0 1,0 0-128,6 0 0,-1 0 0,-1 0 0,-1 0 0,-3 0 368,9 1 0,-4 0 0,2-3-368,-7-2 0,2-2 0,0-1 0,-2 0 0,8 2 0,-3 0 0,-1-6 0,-3-11 0,-3-6 0,3 3 0,-8 11 0,1 3 0,1-1 0,-2-2 0,5-7 0,-2-3 0,3 1 0,-6 7 0,3 0 0,1 1 0,0 0 0,-2 2 0,4 2 0,-2 1 0,0 0 0,1-2 0,5-5 0,2-3 0,-1 0 0,-2 3 0,-5 4 0,-1 3 0,-1-1 0,-2 0 0,8-7 0,-1-1 0,-1 3 0,-3 5 0,0 2 0,-1-1 0,4-2 0,-1-2 0,-1 1-103,-5 4 0,0 1 0,0-2 103,4-5 0,0-1 0,0 2 0,-3 3 0,0 1 0,-1 1 0,11-3 0,0 1 0,-11 2 0,1 1 0,0 1 0,8 4 0,4 0 0,-8-2 0,4-2 0,1 0 0,-4 3 0,-3 3 0,-3 1 0,1 1 0,12-1 0,3 0 0,-4 0 0,2 0 0,-4 0 0,-7 0 0,1 0 0,8 0 0,4 0 0,-11 0 0,1 0 0,0 0 1092,0 0 0,-1 0 0,2 0-692,7 0 0,3 0 0,-1 0-400,-3 0 0,1 0 0,-2 0 0,-3 0 0,-2 0 0,0 0 635,-2-1 0,-1 0 0,-1 3-635,-2 5 0,-2 2 0,3-2 0,9-5 0,2-2 0,-2 4 0,-8 10 0,-3 4 0,3-3 0,9-3 0,4-3 0,-3 0 0,-8 0 0,-2 1 0,1 0 0,2 3 0,2 1 0,1-2 0,-3-3 0,1-3 0,2 1 0,-2-1 0,8 1 0,-1 0 0,2 0-13,-10-1 1,2 0-1,0 0 1,-2 0 12,-1 0 0,-1 1 0,0-1 0,-4-2 0,16-1 0,-4 0 164,-10 5 0,-1 2 1,-8-4-165,-5-6 961,25 0-961,-41 0 428,-6-24-428,-28-6 0,-13-8 0,13 5 0,-3-5 0,-2-2 0,0 2-460,4 7 0,0 0 1,0 1-1,-1-1 0,0 1 460,-1 0 0,0-1 0,0 1 0,2 0 0,2 2 0,-4-9 0,2 1 0,-1 1 0,0 8 0,-3 1 0,1 0 0,5 1-848,2-12 0,1 2 848,-8 7 0,-5 1 0,8 7-1073,8 5 1073,-5 2 0,5 2 0,15 5 0,-18-17 3205,24 23-3205,0 23 1938,0-17-1938,24 33 0,-5-13 0,7-1 0,5-4 0,5 0 0,1 4-642,-8 4 0,1 5 0,-1 1 1,2-6 641,10-3 0,2-5 0,-1 5 0,-11 2 0,-1 4 0,-1 1 0,0-5-193,2-4 0,0-4 1,-3 3 192,1 9 0,-3 4 0,0 0 0,-2-5 0,-1 0 0,-2-3 0,3 1 0,-3-1 0,-7 5 0,0-4 0,25 1 0,-35 2 0,-2 4 1638,10-7 0,-1-1-1328,-9 7 1,-4-1-311,2 11 0,0-18 0,0-3 720,0-3-720,0 26 0,-23-41 0,14 16 0,-4 3 0,-24-7 0,-15-6 0,4 3 0,18 3 0,2 2 0,-4-1 0,-11-1 0,-7-1 0,1 0 0,7 0 0,1 7 0,3-3 0,-8-8 0,2 1 0,20 5 0,3 2 0,-8 8 0,5 0 0,24-5 0,0-24 0,0 0 0</inkml:trace>
  <inkml:trace contextRef="#ctx0" brushRef="#br2" timeOffset="17600">14006 9331 24575,'-27'0'0,"1"0"0,-8 0 0,-1 0 0,7 0 0,-1 0 0,-13 0 0,0 0 0,12-2 0,3 4 0,3 9 0,3 1 0,-2-6 0,23 41 0,0-41 0,0 18 0,0-9 0,0-11 0,0 36 0,0-35 0,0 43 0,0-43 0,0 35 0,0-36 0,0 35 0,0-33 0,0 17 0,0 1 0,23-18 0,-17 41 0,23-43 0,5-3 0,-1 23 0,7-14 0,4-4 0,-15-5 0,-1 2 0,8 5 0,-3-1 0,-4-7 0,18 0 0,-41 0 0,18 0 0,-24 0 0,0-15 0,0 11 0,0-12 0,0 16 0,0-24 0,0 19 0,0-19 0,0 24 0,0-23 0,0 17 0,0-41 0,0 25 0,2-14 0,-4-2 0,-22-6 0,21 19 0,0-1 0,-20-13 0,-1 33 0,18-17 0,-17 23 0,-1 0 0,18 0 0,-17 0 0,7 0 0,12 0 0,-35 23 0,33-17 0,-17 5 0,-1 2 0,18 2 0,-17-11 0,23 12 0,0-16 0</inkml:trace>
  <inkml:trace contextRef="#ctx0" brushRef="#br2" timeOffset="21133">11536 13688 24575,'-36'0'0,"0"0"0,1 0 0,1 0 0,-1 0 0,1 0 0,6 0 0,0 0 0,-7 0 0,1 0 0,-11 0 0,18 0 0,3 0 0,2 0 0,-1 16 0,-1 7 0,-5 10 0,14 1 0,1 1 0,0-12 0,4-1 0,9 4 0,2-1 0,-1-4 0,0 3 0,0 0 0,0-19 0,24 19 0,-19-1 0,43-17 0,-19 18 0,16-24 0,-18 0 0,13 0 0,-11 0 0,-3 0 0,1 0 0,2 0 0,-5 0 0,-8 0 0,-13 0 0,13 0 0,8 0 0,-18 0 0,41 0 0,-42 0 0,19 0 0,-24 0 0,0-24 0,0 18 0,0-17 0,0 23 0,0-24 0,0 19 0,0-19 0,0 0 0,0 19 0,0-35 0,0 36 0,0-35 0,0 33 0,0-17 0,0 23 0,0-24 0,-24 18 0,19-17 0,-19 10 0,1 2 0,17 6 0,-34-19 0,37 24 0,-13 0 0,-8 0 0,18 0 0,-17 0 0,23 0 0,0 0 0</inkml:trace>
  <inkml:trace contextRef="#ctx0" brushRef="#br3" timeOffset="27267">13706 9966 24575,'0'20'0,"0"19"0,0-33 0,0 17 0,0 1 0,0-18 0,0 17 0,0 1 0,0-19 0,0 19 0,0-24 0,0 16 0,0-12 0,0 11 0</inkml:trace>
  <inkml:trace contextRef="#ctx0" brushRef="#br3" timeOffset="28533">13706 10689 24575,'0'30'0,"0"9"0,0-35 0,0 35 0,0-33 0,0 17 0,0-23 0,0 24 0,0-18 0,0 17 0,0-7 0,-2 8 0,4 3 0,9-2 0,1 1 0,-9 8 0,0 0 0,9-7 0,0-3 0,-12 21 0,0-15 0,0-30 0,0-30 0</inkml:trace>
  <inkml:trace contextRef="#ctx0" brushRef="#br3" timeOffset="29935">11060 13723 24575,'0'-37'0,"0"0"0,0-1 0,0 0 0,0-1 0,0-1 0,0-10 0,0-1 0,0 3-433,0-2 1,0 4 432,0 6 0,0 5 71,0-4 0,0 33 0,0-17 0</inkml:trace>
  <inkml:trace contextRef="#ctx0" brushRef="#br3" timeOffset="30970">11060 12912 24575,'0'-38'0,"0"1"0,0-1 0,0 2 0,0-9 0,0 17 0,0 3 0,0-5 0,0 7 0,0 23 0</inkml:trace>
  <inkml:trace contextRef="#ctx0" brushRef="#br3" timeOffset="49886">11448 13688 24575,'0'-27'0,"0"1"0,0-4 0,0 7 0,0 23 0,0-16 0,0-11 0,11 5 0,1-1 0,-9-4 0,0 1 0,21-4 0,-8-9 0,-13 12 0,15 5 0,4-1 0,-7-4 0,-1 1 0,0 2 0,1 3 0,11 6 0,-4 2 0,-17-2 0,19-9 0,-24 18 0,0-41 0,16 18 0,-12-16 0,15 8 0,1-1 0,-18 13 0,2-1 0,18-7 0,3-2 0,-15-2 0,1-1 0,11 9 0,6-1 0,-3-1 0,-7-5 0,-3-2 0,3 2 0,4 5 0,2 1 0,-2 1 0,5-11 0,-3 6 0,-2 12 0,3-1 0,-3-1 0,-16 3 0,22-14 0,6-5 0,-18 7 0,2-1-398,9 1 0,6-1 0,-1-2 398,-7-2 0,-2-1 0,3 2 0,-1 9 0,3 2 0,-1-1 0,-3-2 0,-5-5 0,-4-3 0,0 1 0,3 6 0,21-2 0,-4 1 0,-23-13 0,-2 2 0,13 19 0,1 1 0,-13-17 0,-1-2 0,15 7 0,1 1 0,-11 1 0,-1-3 0,2 4 0,18-3 0,1 1 0,-6-8 0,-1 2 0,-5 14 0,-1 5 0,1-4 1194,1 1-1194,-18 17 0,17-18 0,1 1 0,-18 17 0,17-18 0,-23 9 0,8-8 0,0-5 0,-7-5 0,2-1 0,15-6 0,3 0 0,-6-3 0,0 2 0,-2 12 0,3 1 0,8-7 0,-1 1 0,-12 6 0,-1 3 0,18-4 0,-12-10 0,-16 11 0,23 7 0,-17-3 0,18 1 0,-24 17 0,0-18 0,0 24 0,0 0 0,0-23 0,23 1 0,-21-4 0,2 1 0,20 13 0,-1 3 0,-17-15 0,17 24 0,-23-23 0,16 17 0,-12-18 0,12 24 0,-16-23 0,23 1 0,-17-5 0,41 11 0,-41-8 0,17 19 0,-23-19 0,0 24 0,0 0 0,16-23 0,-12 17 0,12-41 0,7 41 0,-17-33 0,41 35 0,-41-12 0,18 16 0</inkml:trace>
  <inkml:trace contextRef="#ctx0" brushRef="#br3" timeOffset="52399">14059 9472 24575,'0'-43'0,"5"9"0,5-1 0,3 10 0,2-1 0,7-11 0,1 0 0,-9 14 0,1 1 0,11-5 0,-5 1 0,-15-3 0,18 5 0,-24 8 0,15-11 0,-11-18 0,12 15 0,-16 7 0,23 23 0,-17-24 0,18 19 0,-24-19 0,23-15 0,-8 11 0,0-1 0,0 3 0,-1 1 0,0 0 0,-4 3 0,-10 6 0,15 12 0,-13-24 0,0-6 0,18 16 0,-1 0 0,-16-8 0,0-1 0,21 4 0,-1 7 0,-17 12 0,18-12 0,-1-7 0,-17-6 0,12 3 0,3-1 0,-6 3 0,-2 3 0,8-7 0,4 7 0,-3 3 0,-16 12 0,18-17 0,-24 23 0,0-24 0,0 18 0,15-33 0,-11 35 0,12-11 0,-16-9 0,0 18 0,0-17 0,0-1 0,24 18 0,-19-41 0,19 26 0,-12-15 0,-1-3 0,4 13 0,0 1 0,-1-11 0,1 4 0,9 4 0,-24 12 0,0 16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15:13:22.11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9472 12524 24575,'0'41'0,"0"1"0,0 0 0,0-3 0,0-2 0,0 1 0,0-3 0,0-1 0,0 1-1093,0 1 1,0 1 0,0 3 889,0-2 0,0 3 0,0 2 0,0 2 0,0 0-344,0-2 1,0 2 0,0 1 0,0 0 0,0 0 0,0 0 203,0 0 0,0 0 1,0 0-1,-1 0 0,2 1 1,-1 1 342,2-3 0,-1 1 0,1 1 0,0 0 0,1-1 0,0-1 0,0-2 23,1 5 1,1-2 0,1-2-1,0 0 1,1 1-24,1 3 0,1 0 0,1 0 0,-1 0 0,0 0 0,-3-4 0,-1 0 0,0 0 0,1-1 0,1-1 0,4 7 0,3-1 0,-1 0 0,-4 1 0,-5-6 0,-3 1 0,-2 0 0,1 0 0,2-1 0,2-3 0,1-2 0,1 1 0,-1 1 0,-2 3 0,-1-3 0,-1 4 0,-1 1 0,-1 1 0,0-1 0,1-2 0,-1-3 0,1 11 0,0-4 0,0-1 0,0 2 0,0-6 0,0 2 0,0 1 0,0-1 0,0-3 0,0-6-34,0 3 1,0-5-1,0-2 34,0 15 0,0-8 339,0-10 0,0-12 0,0-16 1</inkml:trace>
  <inkml:trace contextRef="#ctx0" brushRef="#br0" timeOffset="1019">9666 16334 24575,'0'38'0,"0"0"0,0 10 0,0 2 0,0-10 0,0 2 0,0 1-625,0-3 1,0 3 0,0-1-1,0-2 625,0 5 0,0-2 0,0 0 0,0 4 0,0 0 0,0-3 398,0-1 1,0-6-399,0 8 0,0 2 0,0-41 0,0 17 0</inkml:trace>
  <inkml:trace contextRef="#ctx0" brushRef="#br0" timeOffset="2751">9367 12524 24575,'-12'22'0,"0"1"0,-1 7 0,-1 5 0,-4-2 0,-7-8 0,-4-3 0,3 3-437,3 9 1,3 2 0,-4-2 436,-7-4 0,-4-3 0,3 0 0,8 0 0,2 0 0,1 0 141,-8 11 1,2-2-142,6-7 0,2-5 0,-4 0 251,17-9-251,-18-26 0,48 22 0,-18-50 0,17 10 0,-13 2 0,-4 1 0,-2-4 0,12-9 0,7 12 0,-17 5 0,17-3 0,1 3 0,-18 16 0,17-4 0,1-3 662,-18-11-662,33 3 0,-12-7 56,-5 7 1,2 3-57,2 14 0,0 2 0,-3-9 0,0-1 0,3-1 0,-1 2 0,-4 5 0,2-6 0,1 1 0,6 11 0,-1 0 0,-6 0 0,-7 0 0,-12 0 0,35 0 0,-33 0 0,41 0 0,-17 23 0,15-17 0,-18 18 0,12-1 0,-33-17 0,18 14 0,-1-1 0,-17-15 0,33 12 0,-35 7 0,24-8 0,7 0 0,0 14 0,-8-15 0,-1-4 0,-2-10 0</inkml:trace>
  <inkml:trace contextRef="#ctx0" brushRef="#br0" timeOffset="6237">6862 15275 24575,'45'-21'0,"0"0"0,0 1 0,-9 5 0,1 0 0,2-1 0,1 0 0,2-1 0,-4 1 0,1-2 0,1-1 0,1 0 0,1 0 0,0 1 0,0 2-469,1 1 1,0 1 0,0 0 0,1 2 0,0 0 0,1 0 0,1 1 122,-1 0 0,1 1 0,1 0 0,1 0 0,-1 1 0,0 0 1,-1 1-1,-2 0 346,6-1 0,-2 1 0,-2 0 0,1 1 0,0 0 0,2 1 0,-4 1 0,2 0 0,1 1 0,-1 0 0,0 0 0,-1 1 0,-1-1 0,-2-1 0,-1 1 0,0-1 0,-2 1 0,2 1 0,0 0 0,4 2 0,1 0 0,1 2 0,0-1 0,-2 1 0,-3-1 0,6 0 0,-3 0 0,-1 0 0,3 0 0,-1 0 0,2 0 0,1 0 0,-2 0 0,-3 0 267,-4 0 0,-3 0 0,0 0 0,4 0-267,3 0 0,4 0 0,3 0 0,1 0 0,-3 0 0,-3 0 0,3 0 0,-4 0 0,1 0 0,2 0-153,-5 0 0,2 0 0,2 0 0,0 0 0,-2 0 0,-4 0 153,3 0 0,-4 0 0,0 0 0,3 0 0,-4 0 0,3 0 0,1 0 0,1 0 0,-2 0 0,-1 0 0,8 0 0,-2 0 0,-1 0 0,2 0-656,-8 0 1,2 0-1,-1 0 1,-1 0 0,-2 0 447,7 0 1,-3 0 0,-5 0 207,-4 0 0,-1 0 1018,5 0 0,-2 0-1018,9 0 0,0 0 219,-19 0 0,-1 0-219,20 0 918,-12 0 1,3 0-919,3 0 0,2 0 0,-4 0 0,1 0 0,1 0 1092,-3 0 0,0 0 0,2 0-629,7 0 0,3 0 0,-4 0-463,0 0 0,-2 0 0,2 0 0,-4 0 0,-12 0 0,-5 0 10,-1 0-10,1 0 0,-46 0 0,17 0 0,-33 0 0,11-23 0,-17 17 0,19-5 0,-1-2 0,-18-2 0,20 13 0,-1 0 0,-19-14 0,19 3 0,-1 2 0,-18 6 0,20-19 0,-1 0 0,-19 19 403,18-19 1,1 1-404,-3 17 0,-10-18 0,11 8 0,-17 13 0,18-4 0,1-2 0,-3-15 0,5 18 0,24-17 0,21 31 0,5 7 0,10-9 0,-3 14 0,2 0 0,-8-18 0,-3-1 0,-2 15 0,25-16 0,-41 24 0,17-18 0,-23 17 0,0-23 0,24 24 0,-3-19 0,3 19 0,3 0 0,18-19 0,-15 19 0,17-8 0,-41-12 0,17 11 0,-23-15 0,-23 24 0,17-18 0,-16 15 0,-3 5 0,-5 3 0,9-7 0,-3 1 0,-12 2 0,-2 1 0,4 3 0,1 3 0,6-6 0,0 1 0,1 0-1047,2-1 0,1-1 1,1-1 1046,-6 3 0,3-1 0,-4 13 0,5-35 0,9 11 0,11 9 0,-12-18 0,-7 17 0,17 1 3140,-18-18-3140,24 17 0,0-23 0,0 0 0</inkml:trace>
  <inkml:trace contextRef="#ctx0" brushRef="#br1" timeOffset="15255">6950 12965 24575,'29'0'0,"18"0"0,-41 0 0,18 0 0,-8 0 0,-13 0 0,13 0 0,-16 0 0,24 15 0,-18-11 0,17 12 0,1-16 0,-19 23 0,43-17 0,-43 18 0,35-1 0,-13-17 0,-5 18 0,3-11 0,-3-3 0,-16-4 0,17 7 0,1-2 0,-19-11 0,19 0 0,-24 0 0,16 15 0,-12-11 0,11 12 0,-15-16 0,24 23 0,5-17 0,-3 16 0,1 3 0,-5-9 0,1-2 0,2 0 0,1 1 0,4 5 0,1-1 0,-3-6 0,1 2 0,1 6 0,2 4 0,-2-3 0,-5-4 0,1 0 0,5 9 0,3 5 0,-1-5 0,0-10 0,0-1-905,-5 3 1,0 2 0,-3 0 904,-2 6 0,-1-3-959,2-13 1,-1-1 958,-8 15 0,-1-3-700,16-16 700,-18 18 0,-1-1 0,5-17 0,11 33 2313,-5-11-2313,1-18 0,1 1 1056,-9 13 1,-1 0-1057,7-9 0,3-1 452,14 7 0,-1 3-452,-11 1 0,-1 1 0,10-3 0,-2-1 0,-5 7 0,-12 18 0,7-41 0,6 18 0,1-8 0,9-13 0,-35 13 0,12-16 0,7 24 0,7-18 0,2 15 0,4 5 0,4-12 0,0 1 0,-1 7 0,-3 1 0,-8-8 0,-3-3 0,-2 4 0,-7-16 0,-12 24 0,35-18 0,-24 17 0,0 1 0,14-19 0,-5 19 0,-1 0 0,-17-19 0,17 19 0,-23-24 0,16 0 0,-12 0 0,12 0 0,-16 0 0,-16 0 0,12 0 0,-12 0 0,16 0 0,16 0 0,-12 0 0,12 0 0,-16 0 0,23 0 0,-17-24 0,41 19 0,-32-17 0,0-4 0,6 11 0,3 1 0,1-9 0,1 1 0,-4 7 0,1 3 0,22-4 0,-18-8 0,-11 18 0,-16-17 0,23 23 0,-17 0 0,18-24 0,-24 19 0,23-19 0,-17 24 0,18-23 0,-1 1 0,-20-2 0,0-3 0,15 4 0,3 1 0,-7-5 0,0 1 0,7 3 0,3 1 0,2-3 0,1-1 0,7-8 0,0-1 0,-6 10 0,1-1-300,0 2 1,1-2-1,-5 2 300,-8 1 0,0 1 0,10 4 0,5 1 0,-5-1 0,-9-5 0,-1 1 0,9 6 0,1 4 0,12-3 0,-35-9 0,35 18 449,-24-15 1,0-5-450,17 3 0,4 1 0,4-5 0,1-3 0,-12 3 0,1-3 0,1 3 0,4 6 0,2 4 0,-5-2-1117,-6-4 0,-1 1 1117,10 10 0,-7 1 0,-25-13 0,13 18 0,8-17 0,-18 23 0,17-24 0,-23 18 0,24-17 2234,-19 23-2234,19-16 0,-1 12 0,-17-11 0,18 15 0,-5-23 0,1-1 0,13 12 0,1-22 0,1-3 0,10 16 0,-8-3 0,1-3 0,-13 3 0,0 3 0,11 7 0,-3-2 0,-17-9 0,-4 3 0,3 16 0,9-17 0,-18 23 0,17 0 0,-23 0 0,0 0 0</inkml:trace>
  <inkml:trace contextRef="#ctx0" brushRef="#br2" timeOffset="69407">9084 15028 24575,'0'-43'0,"0"13"0,0-1 0,-1 2 0,2 2 0,15-18 0,-12 21 0,12 24 0,-16 0 0,0 0 0</inkml:trace>
  <inkml:trace contextRef="#ctx0" brushRef="#br2" timeOffset="70640">9314 14464 24575,'29'0'0,"-5"0"0,-1 0 0,-17 0 0,18 0 0,-24 16 0,0-13 0,23 13 0,-1-16 0,5 0 0,-11 0 0,-16 0 0</inkml:trace>
  <inkml:trace contextRef="#ctx0" brushRef="#br2" timeOffset="71837">9808 14658 24575,'43'0'0,"-2"18"0,2 3 0,-11-17 0,-1 2 0,5 26 0,-4-1 0,-8-25 0,-24 17 0,0-23 0,0 0 0,0 24 0,0-19 0,0 19 0,0-24 0,0 16 0,0-12 0,0 11 0,0-15 0</inkml:trace>
  <inkml:trace contextRef="#ctx0" brushRef="#br2" timeOffset="72861">10002 15187 24575,'-30'0'0,"-17"0"0,18 16 0,-1-12 0,8 15 0,5 1 0,13-14 0,-11 17 0,15-23 0</inkml:trace>
  <inkml:trace contextRef="#ctx0" brushRef="#br2" timeOffset="73862">9472 15328 24575,'-29'0'0,"6"0"0,-1 0 0,18 0 0,-17 0 0,23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15:15:09.18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18151 12577 24575,'0'33'0,"0"0"0,0 8 0,0 5 0,0 4 0,0-9 0,0 2 0,0 2 0,0 1 0,0 3-469,0-5 1,0 3 0,0 1 0,0 2 0,0-1 0,0 0 0,0-1-1,0-4 1,0-1 0,0 0 0,0 0 0,0 0 0,0 1 0,0 2 58,0 0 0,0 3 1,0 0-1,0 1 1,0 0-1,0 0 0,0-2 1,0-2 2,0 3 0,0-1 0,0-2 0,0 0 0,0 2 0,0 1 407,0-5 0,0 2 0,0 0 0,0 1 0,0 1 0,0-1 0,0 0 0,0-2 0,0 4 0,0-1 0,0 0 0,0-1 0,0 0 0,0-1 0,0 0 0,0 4 0,0-2 0,0 0 0,0 0 0,0 0 0,0 1 0,0-6 0,0 1 0,0 1 0,0-1 0,0 0 0,0-2 0,0-1 226,0 7 0,0-1 1,0-2-1,0-1 1,0 0-227,0 5 0,0 0 0,0-2 0,0 0 0,0-3 0,0 2 0,0-4 0,0-8 0,0-5 0,0-7 0,0 2 0,0-30 0,0-18 0</inkml:trace>
  <inkml:trace contextRef="#ctx0" brushRef="#br0" timeOffset="1928">18151 12577 24575,'-36'16'0,"1"1"0,0 0 0,0-1 0,-1 0 0,1 0 0,-1 0 0,2 3 0,-3 5 0,2 2 0,0 1 0,0 0 0,3-4 0,0-1 0,1 1 0,1-1 0,-5 6 0,2-1 0,3-2 0,1-1 0,5-3 0,1 3 0,23-24 0,0-24 0,0 3 0,9-4 0,5-1 0,0 3 0,1 1 0,11-12 0,1-1 0,-4 7 0,-1-1 0,4-5 0,-1 0 0,-1 6 0,-2 3 0,7-5 0,10 7 0,-35 23 0,12-16 0,7 12 0,-17-11 0,18 15 0,-1-24 0,-17 18 0,18-17 0,-24-1 0,23 18 0,-17-17 0,17 23 0,-23 0 0,0 0 0,16 23 0,7-8 0,5 0 0,0-1 0,2 1 0,2 1-808,8 1 0,3 0 1,0 0 807,-1-2 0,0-1 0,-1 2 0,-2 1 0,-1 1 0,-1 0 0,-1-4 0,-1 1 0,-2 1 0,1 9 0,-2 1 0,6-3 0,-1-1 0,-14-8 0,-1 1 0,5 18 0,-1-3 0,3-20 0,-5 29 0,-24-16 0,0-17 0,0 18 0,0-24 0,0 0 0</inkml:trace>
  <inkml:trace contextRef="#ctx0" brushRef="#br0" timeOffset="6189">16228 15998 24575,'40'0'0,"-1"0"0,1 0 0,0 0 0,0 0 0,2 0 0,2 0 0,0 0 0,1 0 0,0 0 0,1 0 0,0 0 0,2 0 0,0 0 0,0 0-469,-5 0 1,1 0 0,0 0 0,0 0 0,1 0 0,-1 0 0,-1 0-79,6 0 1,0 0 0,-1 0 0,0 0 0,0 0 0,0 0 439,1 0 0,1 0 0,-1 0 1,0 0-1,-2 0 0,0 0 107,-1 0 0,-1 0 0,-2 0 0,1 0 0,-1 0 0,1 0 0,0 0 0,-1 0 0,-1 0 0,-3 0 0,4 0 0,-4 0 0,4 0 0,-1 0 0,4 0 0,2 0 0,-2 0 0,-4 0 0,0 0 0,-3 0 0,3 0 0,-3 0 0,3 0 0,2 0 0,-1 0 0,-5 0 0,2 1 0,-4 0 0,1-3 0,5-2 0,0-2 0,0 1 0,0 3 0,0 2 0,-1-2 0,-2-2 0,-2-2 0,1 0 0,2-2 0,-1-1 0,2 3 372,0 4 0,2 2 0,-2-4-372,-1-10 0,-1-5 0,2 5 0,6 10 0,2 6 0,-2-6 0,-12-10 0,-2-5 0,1 5 639,15 11 1,0 0-640,-18-9 0,1-4 0,-3 5 0,-1 8 0,0 2 0,7-3 0,2-1 0,-1-2 0,3-5 0,1 1 0,-2 8 0,4 2 0,-3-1 0,7-9 0,-2-2 910,-9 5 1,1-1-1,-3 3-910,5 3 0,-1 0 333,9-9 0,0 0-333,-6 11 0,0 2 0,5-1 0,0 0 28,-4 0 0,-1 0-28,-5 0 0,-2 0 0,12 0 0,-20 0 0,1 0 549,8 0 0,1 0-549,2 0 0,0 0 124,4 0 1,-1 0-125,-8 0 0,-4 0 0,0 0 0,11 0 0,-33 0 0,18 0 0,-48 0 0,18-23 0,-33 1 0,25-2 0,0-3 0,-6 5 0,-5-1 0,-3 1 0,-5-1 0,2 0 0,1-6 0,-2 1 0,-10 3 0,-5 2 0,4 2 0,11 5 0,2 3 0,-7-1 0,5 4 0,8 10 0,9 0 0,11 0 0,-12 0 0,16 24 0,0-18 0,0 17 0,0 1 0,0-18 0,16 17 0,11-7 0,-4-4 0,-1 3 0,-6 7 0,-2 1 0,9 7 0,1-7 0,-3 1 0,14-14 0,5 1 0,-8 15 0,2-1 0,0-16 0,3-5 0,-4 5 0,2 14 0,-3 1 0,8-9 0,-6-1 0,-12 16 0,3-16 0,-3-5 0,-16-9 0,17 16 0,-23-12 0,0 11 0,0-15 0,-23 0 0,-6 24 0,-17-18 0,11 17 0,-4 1 0,-5-21 0,-2 0-766,6 14 1,-1 6 0,-4-1 765,1-7 0,-4-3 0,-1 1 0,2 4 0,11 3 0,2 3 0,-1 1 0,1 0 0,-3-1 0,-6-2 0,-2-1 0,-1 0 0,2 0 0,4 1-336,4 3 1,3 2 0,2-1-1,0-4 336,-3-2 0,2-2 0,6-8 0,2-9 0,24-45 0,0 12 0,0-7 0</inkml:trace>
  <inkml:trace contextRef="#ctx0" brushRef="#br1" timeOffset="17428">16228 13441 24575,'0'26'0,"0"1"0,0 16 0,0 6 0,-1-9 0,1 2 0,1 1-821,6 5 0,2 1 1,-1 1 820,-7-8 0,-1 1 0,0-1 0,5-4 0,7-2 0,3-3 0,-3 0 200,-12 15 1,4-4-201,15-21 0,1-1 247,-17 5 1,0-3-248,20-2 0,-23 25 0,12-25 0,0 1 625,-10 4 1,2 2-626,18 5 0,3 1 157,-13-1 1,-3 1-158,4 5 0,2 0 0,4-2 0,1-1 0,-5-2 0,-1-2 0,0-6 0,2-3 0,3-1 0,1-1 0,-6 1 0,-1-1 0,9 6 0,1-9 0,1 1 0,5 9 0,1 1 0,-11-5 0,1-3 0,7-16 0,-5 33 0,3-25 0,-3-1 0,-16 9 0,17 1 0,1-23 0,-18 0 0,17 24 0,-7-18 0,-4 16 0,3 3 0,30-4 0,-19 4 0,1 1 0,7-3 0,1-1 0,-7 5 0,1-1 0,6-3 0,-2-1 0,-9 5 0,-3-3 0,7-2 0,-7 3 0,-3-3 0,-12-16 0,17 4 0,1 3 0,-18 11 0,41-18 0,-41 17 0,33-7 0,-12-12 0,19 11 0,-24-2 0,1-2 0,4-10 0,-3 4 0,-14 18 0,1 1 0,36-18 0,-41 17 0,18-23 0,-1 0 0,-1 0 0,12-1 0,6 2 0,-7 11 0,1 0 0,5-9 0,2 0 0,7 9 0,-4-1 0,-9-11 0,0 0 0,-7 0 0,-24 0 0,12 0 0,7 0 0,-17 0 0,15-9 0,5-5 0,-4-1 0,1 0 0,5 1 0,1-1 0,6-11 0,-1 5 0,11 15 0,-20-14 0,1 1 0,19 15 0,-18-14 0,-1-3 0,-2 7 0,-3-2 0,-6-10 0,-3-1 0,4-2 0,7-10 0,-17 11 0,16 18 0,3-1 0,-10-12 0,0-1 0,6 9 0,3 0 0,1-6 0,1-3 0,9-1 0,-2-1 0,-15 3 0,0 1 0,15 8 0,-4-1 0,-25-32 0,36 25 0,-26-2 0,1-3 0,11 5 0,1-1 0,-5-3 0,1-1 0,2 5 0,1-1 0,-2-2 0,-3-1 0,-6 3 0,-1 1 0,10-7 0,-24-10 0,16 11 0,-5-3 0,5-6 0,8-2 0,6-2 0,0-1-283,-9 10 1,0 0-1,0-1 1,2-1 282,4-2 0,2-3 0,1 0 0,-2 1 0,-4 2 0,-2-8 0,-3 3 0,2 2 0,10 5 0,2 3 0,-10 0 0,-20-5 0,0 9 0,20 21 0,-23-17 0,0-1 0,0-5 0,9 2 0,6-5 0,0-1 0,3-7 0,1-2 0,1-2-120,-2 9 0,0-2 0,1 0 0,1-1 120,2-3 0,3-1 0,-2 1 0,-1 1 0,-2-4 0,-2 1 0,0 4 0,6 0 0,-2 4 0,-8 9 0,-5 5 0,-9 5 0,0 12 0,0-11 0,0 15 0,0 0 0</inkml:trace>
  <inkml:trace contextRef="#ctx0" brushRef="#br1" timeOffset="23149">20479 13159 24575,'0'0'0</inkml:trace>
  <inkml:trace contextRef="#ctx0" brushRef="#br1" timeOffset="56718">20373 10001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15:16:49.44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15364 13247 24575,'43'0'0,"-21"9"0,1 5 0,10 6 0,3 5 0,-13 1 0,1 4 0,0 2 0,1 0-820,0-2 1,1-1 0,-1 2 0,1 2 811,-3 2 1,0 3-1,-1 2 1,1-1-1,-1-2 8,5 2 0,0-1 0,-1 0 0,-2 1 0,-3 3 0,-3 1 0,-1-1 0,2-2 0,4 3 0,1-3 0,-3 2 0,-7-7 0,-1 1 0,-1 0 0,0 0 0,0 3 0,-1 1 0,0 0 0,0 0-500,2 4 1,1 1 0,0 1 0,-2 2 499,-2-4 0,0 3 0,-1 1 0,-1 0 0,0-2 0,-1-6 0,-1 0 0,-1-1 0,0 1 0,0 1 0,-1 6 0,0 1 0,-1 1 0,-1 0 0,0-1 0,-1-5 0,-1 0 0,0-1 0,0 1 0,-1 1 0,2 0 0,-1 2 0,1 0 0,-1 1 0,0-3 0,-2-2-151,0 4 1,-2-3 0,0-1 0,-1 1 150,0 6 0,-1 2 0,-1-3 0,-3-6-127,-4-8 0,-2-5 0,1-2 127,0 3 0,1-3 0,-10 13 1309,24-17-1309,0-17 2274,-23 17-2274,17-23 2175,-18 0-2175,24 0 536,-15 0-536,11 0 0,-12 0 0,-8 0 0,19-23 0,-19 17 0,1-17 0,17 23 0,-18-24 0,24 2 0,0-5 0,-23-12 0,17 33 0,-7-17 0,2-1 0,11 18 0,0-33 0,0 35 0,0-35 0,0 33 0,0-41 0,0 41 0,0-18 0,0 24 0,0-23 0,0 17 0,0 30 0,0-13 0,0 26 0,0-3 0,0-28 0,0 33 0,0-12 0,0-5 0,24 1 0,-18 1 0,17-18 0,-23 33 0,-1-4 0,2 4 0,6-1 0,2 2 0,-1 2-435,-6-5 0,-1 1 0,0 2 0,1 0 435,3 7 0,2 1 0,0 0 0,-3-3 0,-3-2 0,-1-3 0,-1 0-12,1 10 1,0 1-1,0-8 12,-1-16 0,2-3 0,10 4 0,2-9 0,-8-19 0,19-24 0,-24-5 1737,0-16-1737,0 8 0,0-1 19,0 12 0,0 1-19,0-10 0,0 2 0,0 5 0,0 12 0,16 16 0,-12-23 0,35 17 0,-10-17 0,-2 23 0,-1 0 0,4-24 0,9 18 0,-12-17 0,18 23 0,-15 0 0,-7-24 0,1 18 0,-18-17-820,-6 23 1,-6 0 0,-18 0 0</inkml:trace>
  <inkml:trace contextRef="#ctx0" brushRef="#br0" timeOffset="2899">15258 13159 24575,'0'33'0,"0"0"0,0 10 0,0 4 0,-1 1 0,0 4 0,3-3-1093,5-11 1,2-3 0,-2 0-1,-5 4 1,-2 0 0,4-9 494,20-3 598,-24 13 1402,23-35-1402,-17 19 0,18-24 0,-24 0 3276,0-24-2498,-11 4 0,-2-5-778,11-20 0,-2-6 0,-10 17 0,-5 0 0,5 0 0,11-11 0,0 0 384,-9 6 0,1 4-384,11-10 0,0 15 0,0 7 150,0 23-150,23 0 0,-17 23 0,18-17 0,-1 18 0,-17-1 0,33-17 0,-14 6 0,1 0 0,7-11 0,1-2 0,6 1 0,0 0 0,-4 0 0,-3 0 0,12 0 0,-17 0 0,-13 15 0,-15-11 0,0 12 0,0-16 0,0 0 0,24 23 0,-18-17 0,17 18 0,1-24 0,-18 0 0,17 0 0,1 0 0,-19 0 0,19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15:23:39.685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11254 14693 24575,'34'-21'0,"1"-1"0,3 1 0,4-3 0,-9 3 0,3-3 0,-1 0 0,-2 1 0,-3 1 0,-3 2 0,0-1-1088,6-2 0,0-2 0,-8 5 1088,-10-4 1026,9 24-1026,-18-23 535,17 17-535,1-18 0,21 8 0,-17 15 0,1-1 851,6-16 1,-2-4-852,-10 7 0,-1 1 0,5-1 0,-3 1 0,-2-10 0,1 1 0,-23 17 0,0-18 0,0 24 0,0 0 0,0 0 0</inkml:trace>
  <inkml:trace contextRef="#ctx0" brushRef="#br0" timeOffset="3333">12118 14076 24575,'31'-18'0,"0"1"0,-1-1 0,-2-4 0,0-2 0,3 1 0,5 3 0,5 2 0,2-2 0,-3-2-820,-2-5 1,-1-2 0,-1-1 0,0 2 239,-3 5 1,-1 2 0,0 0 0,1 0 579,1-1 0,1-1 0,-2 1 0,-4 5 802,-3 3 1,-1 0-803,5-5 0,4-4 0,0 3 0,11 3 0,0-2-206,-15-5 1,0-7 0,2-1-1,2 4 206,4 6 0,4 5 0,1-1 0,-2-4 0,-7-3 0,0-4 0,-1-2 0,1 1 0,2 2 0,5 3 0,4 1 0,1 2 0,-2-1 0,-3-2 0,0-6 0,-4 0 0,0-2 0,1 2 0,-4 6 0,0 1 0,1-1 0,-1 2 0,-4 1-113,2-4 0,-3 2 0,0-1 113,6-6 0,0-1 0,-1 3 0,4 0 0,-2 1 0,-2-7 0,1 2 0,1 11 0,2-1 0,-9-5 0,0-4 0,3 1 257,8 5 0,2 2 0,2-4-257,-12 3 0,0-3 0,1-1 0,1 0 0,-1 3 0,1 2 0,0 2 0,0 1 0,1 0 0,-1-1 0,1-1 0,0-1 0,0 0 0,-1 1 0,-3 3-139,5 0 0,-4 2 1,2 0 138,10-4 0,3 0 0,-4 3 0,-4 4 0,2 1-184,-5 2 1,6-1-1,3 0 1,0-2-1,-1-1 184,-3-2 0,-1-1 0,0 0 0,1-2 0,0 2 0,-2 2 0,2 1 0,0-1 0,-1 0 0,0 0 0,-1-1 0,2-4 0,-1-1 0,-2-1 0,0 1 0,-1 1-153,0 2 1,-1 0 0,-2 1-1,0-2 153,-3-1 0,0-2 0,-2 1 0,-1 0 0,3-1 0,-2 0 0,1-3 0,-2 2 0,1-5 0,0 0 0,1 0 0,-2 2 0,8-6 0,-1 1 0,1 0 0,-2 3 0,1-1 0,0 0 0,-2 4 0,3 2 0,-1 2 0,-2 2 0,6-7 0,-3 3 827,-8 10 0,-3 1-827,-2-10 468,-23 9-468,15-8 0,9-5 0,2-4 0,5-6 0,2-3 0,-3-1-32,-8 6 0,-3-1 0,1-2 0,1 1 0,3 0 32,4 2 0,3 0 0,3 1 0,-1-1 0,-2 0 0,-6-1 0,-5-3 0,-5-2 0,-2 1 0,0 2 0,5 5 53,11-2 0,4 6 0,-3 0-53,-2-9 0,-3 4 0,4-5 0,-6 35 0,-7-19 0,-12 0 3121,12 19-3121,7-19 1081,-17 24-1081,41 0 0,-41 0 0,18 0 0,-24-16 0,0 12 0,23-35 0,-1 10 0,5-1 0,-6 5 0,-3 3 0,-12 17 0,15-15 0,5 0 0,4 16 0,-1-35 0,-5 33 0,-24-17 0</inkml:trace>
  <inkml:trace contextRef="#ctx0" brushRef="#br1" timeOffset="15486">9031 14552 24575,'46'0'0,"-21"0"0,0 0 0,21 0 0,-17 0 0,18 0 0,-41 0 0,17 0 0,-23 0 0,16 0 0,7 0 0,5 0 0,3 0 0,5 0 0,8 0 0,7 0 0,-3 0 0,-11-1 0,-2 0 0,1 3 0,2 5 0,0 2 0,-1-1 0,17-7 0,-10 3 0,-16 20 0,7-24 0,0 0 0,-13 24 0,2-21 0,3-1 0,-5 11 0,1-2 0,4-10 0,-1-2 0,3 1 0,10 0 0,-35 0 0,12 0 0,-16 0 0,23 0 0,7 0 0,-4 0 0,1 0 0,2 0 0,10 16 0,-35-12 0,12-4 0,7-4 0,-17-12 0,41 16 0,-17 0 0,-1 0 0,-5 0 0,-24 0 0,-24 0 0,18-24 0,-41 19 0,41-19 0,-17 24 0,-1 0 0,18 0 0,-33 0 0,35-24 0,-35 19 0,10-19 0,3 11 0,-1 3 0,-3 4 0,-9-18 0,35 24 0,-11 0 0,15 0 0,0 0 0,15 0 0,8-1 0,5 2 0,15 10 0,4 2 0,-11-11 0,0-2 0,2 4-281,8 10 1,0 5 0,-1-5 280,-9-12 0,-3-2 0,0 3 0,1 12 0,-1 4 0,-4-5 0,16-9 0,-18 8 0,-7-2 0,-14-11 0,18 16 0,-24-12 0,0 11 841,0-15-841,0 24 0,0-18 0,0 17 0,0-23 0,0 0 0,-24 24 0,18-18 0,-15 6 0,-5-1 0,-3-11 0,-16 0 0,20 11 0,-1 2 0,-4-11 0,-1 1 0,-8 17 0,-2 0 0,-3-18 0,-2 0 0,11 8 0,0 5 0,1-1 0,-13 0 0,4 1 0,14 0 0,1 0 0,-7-1 0,7-5 0,22-9 0,-17 0 0</inkml:trace>
  <inkml:trace contextRef="#ctx0" brushRef="#br1" timeOffset="34169">9508 14993 24575,'0'45'0,"0"0"0,-4-7 0,-2 2 0,0 2 0,0 0 0,0 3 0,-1 1 0,-1-1-811,-2-2 1,-1 0 0,-1-1 0,0 1 810,-2-2 0,0 1 0,0-1 0,3-1 0,0 8 0,2-2 0,-1 1 197,0-6 0,-1 0 1,0 1-1,4-1-197,4 8 0,3 0 0,-1 0 0,-4 2 0,-1 0 0,1-4-1239,5 4 0,0-4 1239,0-11 0,0-3 0,0-7 0,0-2 0,0 22 1399,0-17-1399,0 18 161,0-41-161,0-6 3276,0-6-3182,0-41-94,0 18 0,0-1 0,0-9 0,0 35 0,0-35 0,0 9 0,0 5 0,0-2 0,0-19 0,0 21 0,0-1 0,0-19 0,0 16 0,0-10 0,0 35 0,16-12 0,-12 16 0,35 0 0,-9 0 0,-5 0 0,3 0 0,17 0 0,3 0 0,2 0 0,-1 0 0,-12 0 0,0 0 0,2 0 0,-33 16 0,18-12 0,-1 12 0,-17 7 0,33 6 0,-11 1 0,-7-10 0,3-1 0,3-6 0,-1 1 0,-10 9 0,-3 0 0,11 6 0,-24-6 0,0 1 0,-24-2 0,22 2 0,-2 2 0,-18-3 0,-3 0 0,10 3 0,1 0 0,-8-3 0,-1 0 0,-4 3 0,3-1 0,2-4 0,-3 4 0,3-3 0,16-16 0,-24 25 0,-2 1 0,22-23 0,-22 24 0,1-3 0,25-24 0,-17 4 0,-1 4 0,18 9 0,-33-17 0,12 18 0,-18-24 0,18 0 0,1 0 0,-19 0 0,18 0 0,3 0 0,2 0 0,-2 0 0,24 0 0</inkml:trace>
  <inkml:trace contextRef="#ctx0" brushRef="#br2" timeOffset="46034">8449 14217 24575,'0'-46'0,"0"0"0,11 3 0,2 0 0,-4 6 0,0-2 0,2 1-525,3-2 1,1-1-1,1 2 525,1 5 0,1 1 0,-2-2 0,0-2 0,-2-2 0,1 2 0,3 1 0,0 2 0,-1 0 0,-1 4 0,0 1 0,-3-2 0,-2-7 0,-3-2 0,1-2 0,3-4 0,2-2 0,-1 1 0,-3 3 0,0 1 0,-1-1 0,1-3 0,0 0 0,0 4 0,3 1 0,-3 3 255,-8 3 1,-4 4-256,2 2 260,0-17-260,0 41 0,0-33 0,0 35 0,3-26 0,2-20 0,3 5 0,5 12 0,1-1-99,-3-3 0,0-7 0,0-1 0,2 5 99,3 0 0,2 4 0,0-2 0,-1 2 0,1-1 0,-1-1 0,0 0 0,-2 1 0,-2 0 0,1 1 0,1-1 0,2-1 0,2 0 0,-1 0 0,-4 3-1093,-2 1 1,-3 2 0,0 0 974,3-15 1,-1 2 117,-3 5 0,0 0-127,6-5 0,0-1 127,-8 12 0,-1-1 0,5 0 0,12-3 0,6 0 0,-7 1 0,-15-8 0,-1 4 0,20 4 0,-3 5 0,-22-7 0,9 0 0,5-10 0,3 0-616,-2 7 1,2 1 0,2-3 0,2-4 615,-3 8 0,1-3 0,1-2 0,2-2 0,-1 0 0,0 1 0,-1 1-312,-1 2 1,0 0-1,-1 0 1,1 1-1,-1 0 1,1 0-1,1 1 312,-1 1 0,2 2 0,-1-1 0,1 1 0,-1 0 0,-1 0 0,-2 0 0,-1-3 0,-2 0 0,-1 1 0,-1-1 0,0 2 0,1 0-213,1-1 0,1 1 0,-1 1 0,0 0 0,-2-1 213,1-10 0,-1 0 0,-2 0 0,0 2-101,0-4 0,-1 2 0,-1 2 101,-1 5 0,-2 1 0,-1 4 1247,-3 0 0,-2 6-1247,1 1 3276,0 7-938,0 7-1221,0-7 0,0-5-1117,0 3 0,0-1 316,0-8 1,0 0-317,0 8 0,0 1 0,0-20 0,0 15 0,0 7 0,0 23 0</inkml:trace>
  <inkml:trace contextRef="#ctx0" brushRef="#br1" timeOffset="50585">8396 14499 24575,'0'0'0</inkml:trace>
  <inkml:trace contextRef="#ctx0" brushRef="#br1" timeOffset="51387">8785 14499 24575,'26'0'0,"0"0"0,19 0 0,3 0 0,2 0 0,-14 0 0,1 0 0,5 0 0,4 0 0,-7 0 0,-12 0 0,-3 0 0,12 0 0,-9 0 0,-23 0 0,12 0 0</inkml:trace>
  <inkml:trace contextRef="#ctx0" brushRef="#br1" timeOffset="52173">9843 14464 24575,'38'0'0,"0"0"0,-12 0 0,-1 0 0,14 0 0,-3 0 0,-15 0 0,3 0 0,-24 0 0</inkml:trace>
  <inkml:trace contextRef="#ctx0" brushRef="#br1" timeOffset="52917">10813 14411 24575,'34'0'0,"1"0"0,3 0 0,4 0 0,-4 0 0,1 0 0,-2 0 0,-6 0 0,0 0 0,18 0 0,-11 0 0,-33 0 0,19 0 0</inkml:trace>
  <inkml:trace contextRef="#ctx0" brushRef="#br1" timeOffset="55170">9896 13688 24575,'26'0'0,"1"0"0,2 0 0,10 15 0,-35-11 0,12 36 0,-16-35 0,0 19 0,0-1 0,0-17 0,21 21 0,5 9 0,-20-8 0,0 1 0,16 8 0,3 0 0,-11 0 0,-5-5 0,-3-5 0,18 13 0,-24-34 0,0 17 0,0 1 0,0-19 0,0 19 0,0-24 0,0 23 0,0-17 0,0 18 0,0-24 0,0 16 0,0-13 0,0 13 0,0-16 0,0 0 0,0 24 0,0-18 0,0 17 0,0 24 0,0-19 0,0 8 0,0 2 0,0 7 0,0-18 0,0-1 0,0 3 0,0-5 0,0-24 0</inkml:trace>
  <inkml:trace contextRef="#ctx0" brushRef="#br1" timeOffset="57367">9031 12241 24575,'48'0'0,"0"0"0,-11 0 0,1 0 0,1 0 0,9 0 0,3 0 0,-1 0-938,-2-1 0,0-1 0,3 5 938,-6 5 0,3 4 0,1 2 0,-1 1 0,-3-1-343,-3-1 0,-3 0 0,0 0 0,0 3 343,-2 1 0,2 3 0,-1 0 0,0 0 0,-2-1 0,2-1 0,0 0 0,-2-2 0,-5 1 95,6 5 1,-1 1-96,-4-6 0,2 0 0,-2 0 0,4 4 0,-4 3 0,-7 2 0,1 1 0,6-5 0,4 1 0,-6 0 0,-7 5 0,-3 1 0,3-1 0,3 1 0,0-2 0,9 1 0,-2 1 0,-15 0 0,-3 4 0,3-3 0,14-4 0,4-4 0,-6 5 0,-10 6 0,-6 4 0,3-3 0,18-1 0,-1 0 0,-16 0 0,-2 4 0,1-9-38,6-14 0,-1 0 38,-7 21 0,-1 0 0,11-24 0,-3 0 841,-18 13 0,-2 3-841,18-4 0,0-1 843,-17 23-843,17-8 0,0 0 0,-17-11 0,0-1 0,9 3 0,-1-3 1546,-11-1-1546,0-9 0,0-11 0,0 12 0,0 8 0,0 5 0,0 3 0,0 5 0,0 2 0,0 2 0,0 4 0,0 0 0,0-4 0,0-2 0,0-2 0,0-5 0,0-3 0,0 18 0,0-41 0,0 18 0,0-24 0,0 16 0,0 11 0,-11-5 0,-1 1 0,8 3 0,2 1 0,-11 8 0,2-1 0,11-1 0,0 6 0,0-62 0,0 17 0,0-18 0</inkml:trace>
  <inkml:trace contextRef="#ctx0" brushRef="#br1" timeOffset="60370">10284 11218 24575,'0'30'0,"0"1"0,0 0 0,0 3 0,0 11 0,0 2 0,23-41 0,-17 17 0,18-23 0,-24 16 0,23 11 0,-1 18 0,-10-17 0,3-3 0,24 5 0,-33 9 0,18-35 0,-24-4 0,0-4 0,0-35 0,0 33 0,0-41 0,0 17 0,0-2 0,0-4 0,0 7 0,0 1 0,0-7 0,0 1 0,0-11 0,11 20 0,1-1 0,-6-19 0,18 16 0,-24 5 0,0 24 0,23 0 0,-17 0 0,18 24 0,-24 5 0,0 16 0,6-19 0,3-1 0,4-2 0,2-1 0,5 13 0,5-1 0,7-5 0,4-1 0,-8-6 0,-1 2 0,-1-2 0,-1 7 0,1-5 0,9-8 0,-8-2 0,-23 9 0,12-23 0,-16-23 0,0-7 0,0 5 0,0-3 0,0-6 0,0 0 0,0 6 0,0-1 0,0-13 0,0 0 0,0 13 0,0 1 0,0-8 0,0 3 0,0 4 0,0 5 0,0 24 0,0-23 0,0 17 0,0-17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15:25:20.704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13282 7691 24575,'35'0'0,"-1"0"0,-6 0 0,1 0 0,12 0 0,2 0 0,-3 0 0,0 0 0,-3 0 0,2 0 0,-1 0 0,-3 0 0,0 0 0,-3 0 0,5 0 0,-1 0 0,-1 0 0,-8 0 0,-21 0 0,41 0 0,-41 0 0,18 0 0,-24 0 0</inkml:trace>
  <inkml:trace contextRef="#ctx0" brushRef="#br0" timeOffset="2083">13177 7743 24575,'41'10'0,"0"0"0,-10 3 0,1 2 0,-3-4 0,0-8 0,-1 0 0,14 21 0,0-1 0,-13-20 0,-1 0 0,7 21 0,-1-1 0,11-17 0,-19 14 0,-1-1 0,-4-15 0,5 15 0,-5 1 0,-15-14 0,18 18 0,-1-1 0,-17-17 0,7 16 0,-2 3 0,-11-3 0,0 5 0,0-11 0,0 7 0,0-17 0,0 41 0,-24-41 0,-5 33 0,-1-35 0,6 13 0,1 5 0,2 8 0,-3 4 0,-3 0 0,3-17 0,3 0 0,5 17 0,2-6 0,-9-22 0,23 18 0,0-1 0,0-17 0,0 18 0,0-24 0,0 23 0,0-17 0,0 18 0,0-24 0,23 0 0,-17 0 0,41 0 0,-41 0 0,33 0 0,-35 0 0,35 0 0,-33 0 0,41 0 0,-41 0 0,41 0 0,-25 0 0,2 0 0,3 0 0,18 0 0,-12 0 0,2 0 0,5 0 0,1 0 0,3 0 0,2 0 0,-11 0 0,0 0 0,-1 0 0,4 0 0,-2 0 0,-7 2 0,-5-4 0,0-22 0,-24 18 0,0-17 0</inkml:trace>
  <inkml:trace contextRef="#ctx0" brushRef="#br0" timeOffset="3310">14676 8026 24575,'26'26'0,"1"1"0,-6-12 0,3-1 0,6 0 0,5-1 0,-2-1 0,3 1 0,0 2-1093,5 3 1,4 3 0,-3 0 762,-11-2 0,-2 0 0,1 0 330,4 4 0,1 1 0,0-2 373,-5-4 0,0 0 0,0-1-373,11 7 0,-2-3 369,-3-8 1,-3 1-370,-9 7 0,-3-3 0,6-12 0,-11 18 0,-16-24 0</inkml:trace>
  <inkml:trace contextRef="#ctx0" brushRef="#br0" timeOffset="4332">14870 8749 24575,'12'-46'0,"-1"0"0,7 16 0,4-2 0,4-2 0,0 0 0,-2-1 0,-1-4 0,-1-2 0,0-1 0,0 1 0,3 0-656,3 2 1,3-1-1,1 2 1,-1 0 0,-4 1 433,-3-1 0,-1-1 0,-3 3 0,-3 6 864,-2 5 0,-3 5-642,4-3 680,8 23-680,-19 0 0,19 0 0,-24 0 0</inkml:trace>
  <inkml:trace contextRef="#ctx0" brushRef="#br0" timeOffset="5898">15787 8273 8191,'30'19'0,"-7"-3"3276,-23 7-1489,0 7-378,2-4 0,-4 1-1409,-9-5 0,-1 1 859,8 2 1,2 1-860,-11 8 0,2 0 0,10-8 0,2-1 0,-1 14 0,0-3 3276,0-15 0,0 3-3044,0-1-232,0-17 0,0 18 0,24-24 0,-18-24 0,17 18 0,-23-41 0,24 41 0,-19-17 0,19 23-820,-24-16 1,0 12 0,0-11 0</inkml:trace>
  <inkml:trace contextRef="#ctx0" brushRef="#br0" timeOffset="6865">15787 8273 24575,'0'0'0</inkml:trace>
  <inkml:trace contextRef="#ctx0" brushRef="#br0" timeOffset="7047">15787 8273 24575,'0'0'0</inkml:trace>
  <inkml:trace contextRef="#ctx0" brushRef="#br0" timeOffset="9282">16316 7938 24575,'27'21'0,"-1"1"0,-11 0 0,0 1 0,9 3 0,-1 1 0,-2 18 0,-8-20 0,2 1 0,4-4 0,1 1 0,-5-1 0,-1 1 0,1 4 0,0-3 0,8-3 0,-13 14 0,-4 1 0,-2-9 0,15-2 0,1 1 0,-14 13 0,17-33 0,-23 18 0,24-24 0,-18-24 0,6 3 0,-1-3 0,-9-3 0,-4-3 0,2-5 0,0 2 0,0 3 0,0-9 0,0 12 0,0-18 0,0 11 0,0-1 0,0 7 0,0-1 0,0-6 0,0 2 0,0 3 0,0 7 0,0 70 0,0-35 0,-2 22 0,4 2 0,22-14 0,-21 2 0,0 3 0,9-4 0,-1-1 0,-11 7 0,0 10 0,0-11 0,0-7 0,0 26 0,0-17 0,16-1 0,-12 10 0,11-35 0,9 12 0,-18 7 0,17-17 0,-23 18 0,24-24 0,-18-24 0,17 18 0,-19-33 0,-8-8 0,4 8 0,-1 6 0,0-7 0,3 5 0,10 5 0,0 3 0,-6-18 0,17 6 0,-23 12 0,0-18 0,0 19 0,0-1 0,0-9 0,0 3 0,0 0 0,0-6 0,0 39 0</inkml:trace>
  <inkml:trace contextRef="#ctx0" brushRef="#br0" timeOffset="11398">17727 8308 24575,'0'29'0,"0"18"0,0-41 0,0 41 0,0-25 0,0 2 0,0 3 0,0 18 0,-11-18 0,-1-1 0,6 3 0,-17 10 0,23-11 0,0-7 0,0 26 0,0-41 0,0 18 0,0-1 0,0-17 0,0 18 0,0-24 0,0 0 0,23 0 0,-17 0 0,33 0 0,-35-24 0,35-5 0,-23 3 0,-2-1 0,1 4 0,-1 1 0,0-5 0,-4 3 0,-10 2 0,0-25 0,0 41 0,0-17 0</inkml:trace>
  <inkml:trace contextRef="#ctx0" brushRef="#br0" timeOffset="12648">17763 8308 24575,'0'-20'0,"0"5"0</inkml:trace>
  <inkml:trace contextRef="#ctx0" brushRef="#br1" timeOffset="19785">14729 9913 24575,'8'-48'0,"-1"-1"0,1 1 0,2 5 0,2 2 0,4 3 0,3-2 0,-3 4 0,-6 4 0,1 3 0,14 0 0,-3 1 0,-16-17 0,18 22 0,-24 23 0,0 0 0,0 23 0,0-17 0,0 33 0,0-35 0,23 36 0,-1-11 0,2 3 0,3 5 0,-3 3 0,-3 0 0,-7-7 0,1 1 0,11 4 0,-5-2 0,-15 9 0,18-15 0,-24-7 0,0-23 0,0 0 0,0-23 0,0 17 0,0-41 0,15 25 0,-12-2 0,-2-3 0,15-18 0,-15 18 0,-2 1 0,1-3 0,0-10 0,0 11 0,0 7 0,0-3 0,0 0 0,0 19 0,0-19 0,0 24 0,0-16 0,-2 41 0,4 9 0,22-18 0,-7 14 0,0 13 0,1-2 0,-1-10 0,-1-1 0,2-1 0,7-1 0,2 0 0,-4 2 0,-6 6 0,-2 2 0,-2-4 0,2-4 0,-1-3 0,0-5 0,-4 1 0,-10 24 0,0-41 0,0 17 0</inkml:trace>
  <inkml:trace contextRef="#ctx0" brushRef="#br1" timeOffset="22149">16087 9331 24575,'-38'0'0,"0"0"0,0 11 0,1 1 0,-4-10 0,2 2 0,3 19 0,3 1 0,-12-2 0,18-10 0,3 3 0,3 25 0,-3-35 0,11 19 0,3 0 0,4-19 0,-18 19 0,48-8 0,5-12 0,16 11 0,-20-2 0,1-2 0,9-10 0,-1 4 0,-9 18 0,1 1 0,13-21 0,-4 0 0,-13 20 0,1-23 0,-23 0 0,0 0 0,24 0 0,-18 24 0,41-19 0,-26 35 0,7-36 0,-7 13 0,-3 5 0,-12 7 0,17-2 0,1-1 0,-18 3 0,17 11 0,-23-36 0,0 35 0,0-33 0,0 17 0,-23 1 0,17-18 0,-18 17 0,1 1 0,17-19 0,-12 15 0,-3 0 0,-7-16 0,7 35 0,-26-33 0,41 17 0,-18-23 0,1 0 0,17 0 0,-18 0 0</inkml:trace>
  <inkml:trace contextRef="#ctx0" brushRef="#br1" timeOffset="24683">16616 9331 24575,'0'46'0,"0"0"0,0-7 0,0 0 0,0 1 0,0 1 0,0-2 0,0 0 0,0-3 0,0 0 0,0-4 0,0-4 0,0 11 0,0-10 0,0 1 0,0 3 0,0-4 0,0-19 0,0 22 0,0-1 0,0-25 0,0 17 0,0-23 0,0-23 0,0 1 0,-6-7 0,-4-7 0,3 3 0,1-16 0,-2 11 0,-1-7 0,2 7 0,7 11 0,0 3 0,0-12 0,0 3 0,0 6 0,0-13 0,0 35 0,0-43 0,0 27 0,0-7 0,0-11 0,0 33 0,0-17 0,0 23 0,0 0 0,24 0 0,-18 0 0,33 0 0,-14 0 0,1 0 0,-2 0 0,3 0 0,19 0 0,0 0 0,-16 0 0,-3 0 0,18 0 0,2 0 0,-41 0 0,17 0 0,-23 0 0</inkml:trace>
  <inkml:trace contextRef="#ctx0" brushRef="#br1" timeOffset="25685">16810 9613 24575,'0'0'0</inkml:trace>
  <inkml:trace contextRef="#ctx0" brushRef="#br1" timeOffset="26948">16651 9807 24575,'27'0'0,"-1"0"0,0 0 0,1 0 0,9 0 0,-3 0 0,0 0 0,6 0 0,-39 0 0</inkml:trace>
  <inkml:trace contextRef="#ctx0" brushRef="#br1" timeOffset="28231">16563 10195 24575,'48'0'0,"0"0"0,-3 0 0,0 0 0,-10 0 0,0 0 0,-1 0 0,12 0 0,-2 0 0,-2 0 0,-3 0 0,6 0 0,-22 0 0,-23 0 0</inkml:trace>
  <inkml:trace contextRef="#ctx0" brushRef="#br2" timeOffset="39067">15840 10883 24575,'0'34'0,"0"-1"0,-11-1 0,-1 2 0,9 7 0,4 4 0,-5-3 0,-11-9 0,-3-2 0,4 1 0,10 3 0,4 1 0,-2-3 0,-11 4 0,2-6 0,11-1 0,0-7 0,0-7 0,0-12 0,0 12 0,0-32 0,0-19 0,0-5 0,0-9 0,5 11 0,4-6 0,1 5 0,4 5 0,1 1 0,-1-7 0,2 0 0,9 3 0,-3 5 0,-17 3 0,13 4 0,4 3 0,5 0 0,-5-5 0,1-12 0,1 33 0,-18-18 0,41 24 0,-42 0 0,19 24 0,-8-18 0,-15 23 0,2 4 0,16-16 0,1 0 0,-16 23 0,-2 4 0,10-15 0,-1-1 0,-9 6 0,-4 0 0,4-6 0,-4-3 0,-9-2 0,-1-1 0,9 4 0,0-1 0,-8-1 0,-2-3 0,-2 9 0,11-7 0,-12-23 0,16-23 0,16-7 0,-15-3 0,2-2 0,16 7 0,1-1 0,-17-14 0,0 2 0,20 7 0,-9 3 0,-4 0 0,-4 1 0,4 4 0,3-1 0,11-2 0,-18-10 0,17 35 0,-23-12 0,16 16 0,-12 0 0,11 0 0,9-23 0,-18 40 0,17-34 0,1 56 0,-18-12 0,6 6 0,-1 3 0,-10-11 0,-2 1 0,1 23 0,0 0 0,0-23 0,0-1 0,0 8 0,0 2 0,2 4 0,-4-3 0,-9-10 0,-1-1 0,9 9 0,0 0 0,-10-6 0,2-5 0,11-1 0,-11 3 0,-1-3 0,6-16 0,6 17 0,29-46 0,-4 9 0,3-2 0,7-5 0,-1-3 0,-6 0 0,1-3 0,-3 5 0,3-1 0,0 0-377,2-1 0,2 0 1,-1-3 376,2-6 0,-1-3 0,2 1 0,3 4 0,1 2 0,-3-1 0,-7 3 0,-3 0 0,0 1 0,10-10 0,-4 3 0,-2 4 0,-7 5 0,-23 48 0,0 5 0,-9 3 0,-5 5 0,1-4 0,-3 3 0,0-1 0,-2-3 0,-2-1 0,1 2 0,1 1 0,0 4 0,0-1 0,3-3 565,1 7 0,-1-4-565,-10-1 0,3-3 0,16 14 0,-18-41 0,48 17 0,8-19 0,5-8 0,-7-7 0,2-1 0,17 10 0,-6-2 0,-13-20 0,-5 12 0,-3 1 0,-16 5 0,17-33 0,-7 35 0,-12-12 0,12 16 0,-16 0 0,0 0 0</inkml:trace>
  <inkml:trace contextRef="#ctx0" brushRef="#br2" timeOffset="40398">17004 10636 24575,'0'30'0,"0"17"0,0-26 0,0 7 0,0-13 0,0-15 0</inkml:trace>
  <inkml:trace contextRef="#ctx0" brushRef="#br2" timeOffset="43209">17145 11501 24575,'23'-22'0,"-1"0"0,3 1 0,1-2 0,-2-1 0,1-13 0,1-1 0,3 11 0,4 1 0,-3-1 0,-1-9 0,-1 3 0,6 10 0,0 1 0,-10-4 0,-3 1 0,7 4 0,-7-4 0,-3 3 0,-12 16 0,18-18 0,-1 24 0,-17 0 0,17 0 0,-23 0 0,0 24 0,0 7 0,0 7 0,0 3 0,0 4 0,0-8 0,0 1 0,0 0 0,2-2 0,-1 0 0,-4-4 0,-8 2 0,-1-1 0,9 5 0,0-2 0,-9-12 0,1-3 0,11 9 0,0 17 0,0-41 0,0 17 0,0-23 0,0-23 0,0 17 0,0-27 0,0-5 0,0 11 0,0-19 0,0-6 0,0 19 0,0-1 0,-2-7 0,1-4 0,4 4 0,7 4 0,3 1 0,-6 3 0,-1-1 0,3 3 0,3 7 0,3 3 0,24-8 0,-33-18 0,18 41 0,-1-18 0,-17 24 0,41 0 0,-25 0 0,13 0 0,4 0 0,-13-1 0,-1 2 0,9 11 0,1 0 0,4-11 0,-4 4 0,-21 19 0,0-1 0,33-17 0,-47 41 0,0-26 0,0 7 0,0 11 0,0-10 0,-12-3 0,0 1 0,6 18 0,-17-17 0,23-12 0,0-16 0,0 0 0,23-16 0,7-12 0,1-4 0,6-4 0,-6 12 0,3 0 0,-3-3-226,-4-7 1,-3-3-1,4 4 226,8 9 0,4 3 0,-9 0-656,-13-7 1,-2 5-1,23 7 1,-39 16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15:27:54.35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16281 3775 24575,'0'38'0,"0"1"0,0-1 0,0 2 0,0-1 0,0 6 0,0-7 0,0 4 0,0 3 0,0 1 0,0 0 0,0-1-547,0-1 1,0 0 0,0 0 0,0 0 0,0 1 0,0 1 77,0-2 1,0 2 0,0 0 0,0 0 0,0 0 0,0 0 0,0-1 346,0 5 1,0-1 0,0 0 0,0-1 0,0 0 0,0-1 22,0 2 0,0-1 0,0 0 0,0-1 1,0 0 98,0-3 0,0-1 0,0 1 0,0-1 0,0 0 0,0 0 0,-1-1 0,1 1 0,0 1 0,1 2 0,0-5 0,1 1 0,0 2 0,0 1 0,1-1 0,0 0 0,0-2 0,1 7 0,1 0 0,1-2 0,0 1 0,0 2 0,1-2 0,0 3 0,1 1 0,0-1 0,0-2 0,-1-4 0,0 1 0,0-2 0,0-3 0,2-2 0,6 5 0,3-2 0,-4-3 0,-11 9 0,0-3 0,9-9 0,-1-4 1610,-11 1-1610,0 2 0,0-7 0,0-22 0,0 18 3276,16-24-3156,23-2 1,12 4-121,-12 4 0,1 2 0,4 1 260,2-2 1,3 1 0,2-1-1,-3 1-260,-5-1 0,-1 0 0,0 0 0,2 1-656,1 0 1,3 0-1,2 0 1,-3 0 0,-2-1 510,-4 0 1,-3 0 0,1-1 0,2 2 144,3 0 0,2 0 0,1 2 0,2-1 0,0 1-444,-3-2 0,1 2 0,1-1 0,-1 0 0,0 0 0,-2-1 444,1-1 0,-3-1 0,0 0 0,1-1 0,2 0-281,1 0 1,4 0 0,0-1 0,0 0-1,-1-1 1,-4-1 280,5 0 0,-2-3 0,-2 1 0,-2-1 174,5 1 1,-3 0-1,3 0-174,-5 0 0,4 0 0,-2 0 0,-4 0 0,-6 0 0,-2 0 0,1 0 0,11 0 0,3 0 0,-4 0 0,0 0 0,-2 0 0,-9 0 0,1 0 0,-3 0 0,0 0 0,1 0 1437,14 0 0,1 0-1437,-15 0 0,-1 0 0,0 0 0,3 0 0,-1 0 0,10 0 0,0 0 0,-11 0 0,1 0 0,0 0 778,2 0 0,1-1 0,1 2-778,1 4 0,1 1 0,3-1 0,-4-3 0,3-2 0,2 0 0,-1 0 0,-4 2 386,6 3 1,-3 1-1,3-1-386,-6-4 0,3-1 0,1 0 0,-2-1 0,-5 1 0,-1 0 0,-3 0 0,0 0 0,17 0 0,-2 0 0,-11 0 0,-6 0 604,-3 0-604,11 0 0,-10 0 0,-2 0 0,-1 0 774,4 0-774,-7 0 1538,16 0-1538,-12-7 0,3-2 0,14-3 0,2-3 0,-13 0 0,-1-1 0,-1 2 0,7-2 0,-3 2 0,-11 1 0,-3 3 0,3 10 0,-24 0 0,0 0 0,-24-24 0,2 18 0,-12-12 0,-6-3 0,7 7 0,-1 1 0,1-2 0,-2-1 0,-1 2 0,-8-2 0,-2 2 0,11 6 0,0 1 0,1-1 0,0-5 0,2 2 0,4 9 0,5-2 0,7-19 0,32 23 0,-12 0 0,11 0 0,-15 0 0,24 23 0,5-17 0,4 27 0,3 5 0,-8-25 0,1 1 0,-6 8 0,1 4 0,-3 1 0,7 8 0,-3-2 0,5 2 0,-9-7 0,-3-9 0,-14-19 0,12 0 0,-16 0 0,0 0 0,0 16 0,0-12 0,0 12 0,-16-16 0,12 0 0,21 8 0,13 7 0,6 11 0,6 1-155,-10-14 0,4-1 0,1-1 0,-1 4 155,6 7 0,0 5 0,0-1 0,-3-3-499,-1-4 0,-3-3 0,0 0 499,-1 2 0,-2 0 0,-6-1 0,-2 7 0,-24-24 0,-24 0 0,18 0 573,-41 15-573,26-11 772,-3 3 0,-3 2-772,-14 3 0,-3-1 0,2-8 0,-2 0 0,-1 11 0,-2 5 0,2-5 0,1-10 0,2-2 0,6 6 0,-1 1 0,2-2 0,-5-7 0,-1 0 0,5 6 0,-2 3 0,-1-1-499,-2-1 1,0-1 0,-3 3 498,5 2 0,-2 2 0,-1 1 0,0-1 0,-1-2 0,0 0 0,0 0 0,1 1 0,2-1 0,1 1 0,0-1 0,2 0 0,-3-1 0,1-1 0,5-1 0,5 1 0,7-2 0,6-7 0</inkml:trace>
  <inkml:trace contextRef="#ctx0" brushRef="#br0" timeOffset="2247">16122 3969 24575,'0'45'0,"1"-20"0,-2 1 0,-14 19 0,11-16 0,-12 10 0,16-35 0,0 36 0,0-35 0,-24 19 0,19-1 0,-19-17 0,24 18 0,0-24 0,0 0 0,0-24 0,0 18 0,11-15 0,2-5 0,-8 5 0,19-7 0,-8-11 0,-12 10 0,11-16 0,-15 19 0,0 1 0,12 1 0,0 3 0,-6-9 0,17 7 0,-23-1 0,0 18 0,0-17 0,24 23 0,-18 0 0,17 0 0,16 23 0,-5 7 0,-7-9 0,6 3 0,-1-1 0,5 7 0,0-3 0,5-4 0,-3-1 0,-15 4 0,-3-5 0,2-15 0,-23 18 0</inkml:trace>
  <inkml:trace contextRef="#ctx0" brushRef="#br1" timeOffset="8565">14147 4057 24575,'29'0'0,"0"0"0,5 0 0,12-1 0,4 2-966,-8 4 0,2 4 0,1 0 966,-4 1 0,2 1 0,0 0 0,-3 3 0,3 3 0,-1 2 0,-2 1 305,2 2 1,-1 2 0,-4-1-306,-2 5 0,-4-3 238,-3-10 1,-5-1-239,-7 10 0,-16-24 0,0 0 0</inkml:trace>
  <inkml:trace contextRef="#ctx0" brushRef="#br1" timeOffset="9801">15258 3828 24575,'-8'35'0,"0"0"0,0 0 0,-1 0 0,-3 1 0,0 1 0,0 2 0,1 3 0,0 2 0,0 2 0,0 1 0,-1-2-656,-2 0 1,-1 1-1,0-1 1,1-1 0,3-1 534,2 2 1,1-2 0,2-1 0,0-1 120,-4 10 0,2-1 0,2-8 584,5-15 1,2-3-585,-1 12 0,0-9 615,0-24-615,0 13 0,0-16 0,0 24 1974,0-18-1974,0 41 0,0-18 0,0 0 0,0-5 0</inkml:trace>
  <inkml:trace contextRef="#ctx0" brushRef="#br1" timeOffset="11731">22737 7056 24575,'35'21'0,"-1"1"0,1-1 0,0 1 0,-4 3 0,-3 2 0,3 5 0,-5-4 0,3 4 0,3 3 0,0 2 0,-1 0 0,-1-2 0,-4-4-820,4 5 1,-3-4 0,-2 0 0,1 3 163,-3 3 1,0 2-1,0 2 1,-1-4 0,0-5 654,5-6 1,0-4 0,-6 1 955,-10 11 1,-1-1-956,15-7 0,-3-3 1051,-16-3-1051,4 4 0,4-3 0,9-16 0,-17 18 0,18-24 0,-24 0 0</inkml:trace>
  <inkml:trace contextRef="#ctx0" brushRef="#br1" timeOffset="12868">22596 8026 24575,'30'-29'0,"1"0"0,0 0 0,-1 4 0,1-1 0,1-2 0,0 0 0,-3 0 0,0-1 0,0-1 0,1 0 0,0 0-656,4-4 1,0-1-1,1 0 1,0 2 0,0 3 383,2 4 0,0 3 1,-2 0-1,-1-1 272,2-10 0,-3-3 0,0 4 446,-2 8 1,0 1 0,-3 5-447,-4 3 0,-3 2 0,8-9 0,-5 23 0</inkml:trace>
  <inkml:trace contextRef="#ctx0" brushRef="#br1" timeOffset="17081">17622 6438 8191,'0'20'0,"0"-5"3276,0-15-1489,-16 0 1031,12 0-2818,-12 0 1719,-7 0-1719,-7 0 3276,1 0-1638,5 12 0,1 0-1406,1-6-232,9 17 0,-1 1 0,-25-18 0,33 41 0,-41-41 0,41 17 0,-18-7 0,24-12 0,0 12 0,0 7 0,0-17 0,0 17 0,0-23 0,0 24 0,0-18 0,24 33 0,5-12 0,16-5 0,-31 3 0,0-3 0,25-16 0,-33 17 0,41-23 0,-41 0 0,17 0 0,-23 0 0,0 0 0,24 0 0,-18-23 0,17 17 0,-23-17 0,16-1 0,-12 18 0,12-17 0,-16 7 0,0 12 0,0-12 0,0 16 0,0 0 0,0-23 0,0 17 0,0-41 0,-16 41 0,12-33 0,-35 35 0,9-12 0,4 15 0,-1 2 0,-2-1 0,-10 0 0,35 0 0,-12 0 0</inkml:trace>
  <inkml:trace contextRef="#ctx0" brushRef="#br1" timeOffset="20248">19068 5327 24575,'-43'0'0,"-2"0"0,15 16 0,-17-12 0,41 35 0,-33-33 0,35 41 0,-11-41 0,15 17 0,-24-7 0,18 11 0,-6-5 0,1 1 0,9 4 0,4-1 0,-2 19 0,0-18 0,0-3 0,0-2 0,0 1 0,23 1 0,-1-18 0,4 4 0,-1 3 0,-4 11 0,26-18 0,-41 17 0,41-23 0,-41 0 0,33 0 0,-35 0 0,12-23 0,7 17 0,-17-18 0,18 1 0,-24 17 0,0-18 0,0 1 0,0 1 0,11-12 0,1-6 0,-8 7 0,-2-1 0,6 0 0,1-3 0,-2 4 0,-6 7 0,-2 1 0,1-10 0,0 8 0,0 23 0,0-12 0,-24 16 0,18-24 0,-41 19 0,41-19 0,-17 24 0,7 0 0,12 0 0,-11 0 0,15 0 0,0 24 0,0-19 0,0 19 0,0-24 0</inkml:trace>
  <inkml:trace contextRef="#ctx0" brushRef="#br1" timeOffset="24182">20955 4974 24575,'-29'0'0,"5"0"0,9 0 0,11 0 0,-35 0 0,33 24 0,-18 5 0,24 0 0,0-5 0,0 0 0,0-19 0,0 19 0,0-8 0,0 11 0,0 18 0,0-15 0,0-7 0,24-23 0,-3 0 0,5 0 0,-1 0 0,-3 0 0,25 0 0,-41 0 0,41 0 0,-26 0 0,4 0 0,1 0 0,19 0 0,-15 0 0,-7 0 0,-23 0 0,0 0 0,0-23 0,0 17 0,0-18 0,0 1 0,0 17 0,0-33 0,0 11 0,0-17 0,0 19 0,0-1 0,0-18 0,0 18 0,0 11 0,-23 16 0,17 0 0,-18 0 0,24 0 0,-23 0 0,1 0 0,-5 0 0,-12 0 0,33 0 0,-41 0 0,17 16 0,1 11 0,-10-5 0,35 25 0,-12-42 0,16 19 0,0-24 0,0 0 0,0 0 0</inkml:trace>
  <inkml:trace contextRef="#ctx0" brushRef="#br2" timeOffset="32448">17392 6632 24575,'0'-29'0,"0"5"0,0 24 0,0-23 0,0 17 0,0-18 0,0 24 0,0-23 0,0 17 0,16-18 0,-12 9 0,12 11 0,-16-12 0,0 16 0,0 0 0,0-23 0,0-7 0,0 1 0,0-18 0,0 41 0,0-18 0,0 24 0</inkml:trace>
  <inkml:trace contextRef="#ctx0" brushRef="#br2" timeOffset="38148">21061 4022 24575,'0'0'0</inkml:trace>
  <inkml:trace contextRef="#ctx0" brushRef="#br2" timeOffset="39864">21061 3475 24575,'0'29'0,"0"18"0,0-41 0,0 41 0,0-25 0,0 2 0,0 3 0,0 18 0,0-19 0,0 1 0,0 18 0,0-20 0,0 1 0,0 19 0,0-16 0,0 18 0,0-41 0,0 18 0</inkml:trace>
  <inkml:trace contextRef="#ctx0" brushRef="#br2" timeOffset="41231">20955 4498 24575,'0'45'0,"0"-18"0,0-11 0,0 8 0,0-18 0,0 17 0,0 1 0,0-19 0,0 42 0,0-25 0,0 5 0,0-11 0,0-16 0</inkml:trace>
  <inkml:trace contextRef="#ctx0" brushRef="#br2" timeOffset="42968">20902 5662 24575,'0'43'0,"0"-21"0,0 25 0,0-41 0,0 41 0,0-41 0,0 33 0,0-12 0,0-5 0,0 1 0,0-23 0</inkml:trace>
  <inkml:trace contextRef="#ctx0" brushRef="#br2" timeOffset="44248">20902 6473 24575,'0'42'0,"0"-1"0,0 5 0,0 0 0,0-8 0,0-4 0,0 15 0,0-14 0,0-7 0,0-22 0,0 18 0,0-1 0,0-17 0,0 17 0,0-23 0,0 24 0,0-18 0,0 17 0,0-7 0,0 9 0,0 1 0,0 1 0,0 9 0,0-1 0,0-13 0,0 5 0,0-11 0</inkml:trace>
  <inkml:trace contextRef="#ctx0" brushRef="#br2" timeOffset="61668">21290 7003 24575,'0'-34'0,"0"0"0,0 0 0,-2-10 0,4 3 0,10 15 0,0 1 0,-6-20 0,17 16 0,-23-10 0,24 11 0,-18-17 0,17 19 0,1-1 0,-18-18 0,33 18 0,-35-12 0,12 33 0,-16-18 0,0 24 0,23-23 0,-17-7 0,17 9 0,1-3 0,-20-1 0,-2-1 0,9 4 0,1-1 0,-3-4 0,-2 1 0,-3-3 0,12 5 0,7 9 0,-17 11 0,18-35 0,-1 33 0,-17-41 0,16 31 0,3 2 0,-3-15 0,3 7 0,0 5 0,-3 13 0,25-12 0,-41-7 0,23 9 0,5-2 0,-18-10 0,1-1 0,16 12 0,3 1 0,-9-8 0,-1 5 0,3 13 0,-6-12 0,-7 16 0,12-23 0,4 8 0,4 0 0,-11 1 0,1-1 0,5-1 0,3-1 0,-1 3 0,1 2 0,-1 2 0,7-4 0,0 1 0,-4 3 0,-3 4 0,-4 6 0,-5 0 0,-9 0 0,-11 0 0,35-23 0,-33 17 0,18-8 0,-1 4 0,-17 10 0,41 0 0,-41 0 0,18-23 0,-24 17 0,15-33 0,13 11 0,-17-6 0,-1 0 0,14-2 0,-11 5 0,-3 0 0,-4 3 0,18 7 0,-24-27 0,0 43 0,0-42 0,0 25 0,0-2 0,0-3 0,0-18 0,0 16 0,0-18 0,-24 41 0,18-34 0,-17 37 0,-1-37 0,18 34 0,-4-17 0,-3-1 0,-3 19 0,3-17 0,-1-3 0,-8 3 0,-3 8 0,3 1 0,16-3 0,-41 16 0,26 0 0,-7 0 0,-11-24 0,33 18 0,-17-7 0,-1 3 0,18 10 0,-17 0 0,-1 0 0,18 0 0,-33 0 0,35 0 0,-11 0 0,15 0 0,-24 0 0,-5 0 0,-16 0 0,19-11 0,1-2 0,-20 8 0,18-19 0,1 0 0,-19 19 0,17-19 0,12 8 0,16 12 0,-23-11 0,17-9 0,-16 9 0,-3 1 0,-4-16 0,15 6 0,-2 1 0,-23 2 0,35-7 0,-12-11 0,16 33 0,-23-17 0,17 23 0,-18-24 0,24 3 0,-23-7 0,17-11 0,-17 25 0,-1-1 0,20-11 0,2-1 0,-21-3 0,7 7 0,12 23 0,-12 0 0,16 0 0,-23-16 0,17 12 0,-16-13 0,-3-5 0,-4-7 0,14 3 0,0-1 0,-6 3 0,3 3 0,14-7 0,-12-11 0,16 33 0,-10-15 0,-3-5 0,7-3 0,-6 7 0,0-1 0,11-2 0,2-1 0,-1-9 0,0 1 0,0-1 0,0-12 0,0 47 0,0-16 0,0 12 0,-23-11 0,17-9 0,-17 18 0,23-17 0,0-1 0,0 18 0,0-17 0,0 23 0,0-24 0,0 18 0,0-17 0,0 7 0,0 12 0,0-11 0,0-9 0,0 18 0,0-17 0,0 23 0,0-24 0,0 18 0,0-17 0,0-1 0,0 18 0,0-33 0,0 35 0,0-35 0,0 33 0,0-17 0,0 23 0,0 0 0,0-24 0,0 18 0,-16-17 0,12 23 0,-12 0 0,16 23 0,0-17 0,0 18 0</inkml:trace>
  <inkml:trace contextRef="#ctx0" brushRef="#br2" timeOffset="67335">18874 3863 24575,'0'29'0,"0"18"0,0-17 0,0 15 0,0-8 0,0 0 0,0 6 0,0-5 0,0-1 0,0 8 0,0-16 0,-16-5 0,12-24 0,-11 0 0</inkml:trace>
  <inkml:trace contextRef="#ctx0" brushRef="#br2" timeOffset="68350">18839 4692 24575,'0'45'0,"0"-18"0,0-11 0,0-16 0</inkml:trace>
  <inkml:trace contextRef="#ctx0" brushRef="#br2" timeOffset="69632">19033 6332 24575,'0'27'0,"0"-1"0,0 4 0,0-7 0,0-7 0,0-12 0,0 11 0,0 9 0,0-18 0,0 26 0,0 6 0,0-10 0,0 20 0,0 2 0,0-7 0,0-16 0,0-3 0,0-8 0,0-16 0</inkml:trace>
  <inkml:trace contextRef="#ctx0" brushRef="#br2" timeOffset="70399">19068 7303 24575,'0'29'0,"0"10"0,0-35 0,0 12 0,0-16 0</inkml:trace>
  <inkml:trace contextRef="#ctx0" brushRef="#br2" timeOffset="71482">17339 7303 24575,'0'45'0,"0"-18"0,0 4 0,0 1 0,0 3 0,0 0 0,0-1 0,0-7 0,0-11 0,0-16 0</inkml:trace>
  <inkml:trace contextRef="#ctx0" brushRef="#br2" timeOffset="94259">19121 4057 24575,'0'34'0,"0"1"0,0 4 0,0 2 0,0 3 0,0 2 0,0-11 0,0 0 0,0-1 0,-2 4 0,4-2 0,9 0 0,1-3 0,-10-5 0,2-5 0,20-1 0,-11 0 0,-3 3 0,-4 4 0,5-7 0,2 1 0,-4 2 0,-3 1 0,-2 19 0,5-18 0,-2-1 0,-7 3 0,24 11 0,-19-37 0,19 37 0,-1-11 0,-17 0 0,18-2 0,-1-6 0,-17-16 0,25 9 0,1-4 0,-22-10 0,20 7 0,2 2 0,-10-5 0,5 11 0,-11-15 0,8 0 0,-18 0 0,17 24 0,1-18 0,-4 28 0,5 2 0,3-30 0,0 0 0,-5 26 0,0-1 0,24-27 0,-42 11 0,19 9 0,-24-18 0,0 17 0,24 1 0,-19-3 0,13 4 0,4 1 0,-8-3 0,-1-1 0,9 8 0,1-7 0,-23-23 0,0 24 0,0-18 0,0 17 0,0-7 0,0 11 0,0 18 0,0-18 0,0-1 0,0 4 0,0-7 0,0-7 0,0-12 0,0 11 0,-23 9 0,1-18 0,-5 17 0,-13 1 0,11 5 0,0 1 0,5-11 0,1 1 0,1 7 0,-5-5 0,5 3 0,4-3 0,12-16 0,-17 17 0,23-23 0,-24 0 0,19 24 0,-42-18 0,41 33 0,-34-35 0,13 35 0,6-24 0,-3-1 0,0 0 0,3 2 0,6 9 0,2-3 0,-2-16 0,-9 17 0,18-7 0,-17 11 0,11 4 0,0 7 0,-1 4 0,-2 6 0,-2-1 0,-1-1 0,-2-1 0,1-1 0,3-3 0,1-2 0,1-1 0,4 12 0,-3-14 0,-11-30 0,18 41 0,-17-41 0,23 17 0,0-23 0,0 24 0,0-18 0,0 33 0,0-35 0,0 12 0,0-16 0,0 0 0</inkml:trace>
  <inkml:trace contextRef="#ctx0" brushRef="#br2" timeOffset="95488">17392 6138 24575,'0'-45'0,"0"8"0,0 0 0,0 11 0,0 1 0,0-9 0,0-1 0,0 8 0,0 3 0,0 3 0,0-3 0,0 24 0,0 0 0</inkml:trace>
  <inkml:trace contextRef="#ctx0" brushRef="#br2" timeOffset="96182">17392 4833 24575,'0'-36'0,"0"0"0,0 1 0,0 1 0,0 6 0,0 3 0,0-4 0,0 5 0</inkml:trace>
  <inkml:trace contextRef="#ctx0" brushRef="#br2" timeOffset="100332">17622 5556 24575,'7'33'0,"1"0"0,0-1 0,1 8 0,1 1 0,1-2 0,3 0 0,1 0 0,-1 0 0,1 3 0,-5-7 0,-6 0 0,15 8 0,1 0 0,-14-9 0,5-12 0,2 1 0,-1 1 0,-1-1 0,-5-2 0,17 3 0,1 3 0,-18 18 0,33-15 0,-35 17 0,12-41 0,7 17 0,7-7 0,-4-15 0,1 2 0,-4 16 0,-1 1 0,5-14 0,12 17 0,-33-23 0,18 24 0,-24-18 0,10 17 0,3 1 0,-7-18 0,16 11 0,3 5 0,-3 5 0,-10-4 0,3-1 0,24 8 0,-33 9 0,18-35 0,-24 12 0,0 7 0,0-17 0,0 18 0,0-1 0,0-17 0,0 41 0,0-41 0,0 17 0,0-23 0,0 16 0,-24-12 0,18 12 0,-17-16 0,23 23 0,-16-17 0,12 18 0,-35-1 0,10-17 0,-1 17 0,5-10 0,3-2 0,16-5 0,-33 17 0,35-23 0,-12 16 0,-7-12 0,17 12 0,-17-16 0,23 23 0,-24-17 0,10 15 0,-1 5 0,-6-4 0,-3 1 0,-1 2 0,-1 3 0,2 0 0,-2 10 0,1-2-435,-2-7 0,1-5 435,3-1 0,23-23 0,0 16 0,0-12 0,-16 12 0,12-16 0,-12 23 870,16-17-870,0 41 0,-23-17 0,17-1 0,-17-6 0,23-23 0,0 0 0,0 16 0,0-12 0,-24 35 0,18-33 0,-14 18 0,1-1 0,15-17 0,-12 41 0,16-41 0,0 21 0,0 9 0,0-1 0,0 2 0,1 0 0,0 3 0,-3 1 0,-4 1 0,-4 0 0,3-1 0,4 10 0,0-4 0,-10-10 0,2-5 0,11-5 0,0-11 0,0-16 0</inkml:trace>
  <inkml:trace contextRef="#ctx0" brushRef="#br1" timeOffset="168785">17480 10495 24575,'0'44'0,"0"0"0,0-1 0,0 1 0,0 0 0,0 0 0,0 3 0,0 2 0,0-1 0,0 1 0,0 0 0,0-1 0,0-2 0,0-1 0,0 1 0,0-1 0,0 0 0,0 0-547,0 0 1,0 0 0,0-1 0,0 0 0,0-1 0,0-1 210,0 9 1,0-2-1,0-1 1,0-2 335,0 5 0,0-2 0,0 0 288,0-2 1,0 0 0,0-4-289,0 1 0,0-2 434,0 3 0,0-5-434,0-13 0,0 12 0,0-33 0,0 18 0,0-24 0</inkml:trace>
  <inkml:trace contextRef="#ctx0" brushRef="#br1" timeOffset="171503">17533 10495 24575,'35'0'0,"-1"0"0,3 0 0,4 0 0,1 0 0,5 0 0,1 0 0,4 0-820,-6 0 1,4 0 0,-1 0 0,0 0 727,-6 0 1,0 0 0,-1 0 0,0 0 91,0 0 0,0 0 0,-1 0 0,-1 0 253,4 0 0,-3 0 0,-1 0-253,7 0 0,-4 0 340,-2 0 0,-7 0-340,-13 0 0,26 0 0,-41 0 1880,18 0-1880,-24 24 0,-10 7 0,-4 6 0,4-5 0,1 3 0,-1 0-249,0 3 0,1 1 0,-2 2 249,-3 6 0,0 3 0,3-4 0,9 2 0,0 0 0,-9-2 0,-5 4 0,4-3 0,9-12 0,2-2 0,-1 1-126,-5 4 0,-3 0 1,4 0 125,4-3 0,3 0 0,0-2 0,-1 5 0,0-1 0,2 10 0,-4-2 0,-10-16 0,0-1 0,9 14 0,0 0 524,-9-13 1,1-1-525,9 7 0,4-1 398,-2-5-398,0 18 0,0-41 0,0 33 0,0-35 0,0 35 0,0-33 0,0 18 0,0-1 0,0-17 0,0 17 0,0 1 0,0-2 0,0 2 0,0 3 0,0 18 0,0-16 0,0-5 0,0-24 0,0 0 0,0 0 0</inkml:trace>
  <inkml:trace contextRef="#ctx0" brushRef="#br1" timeOffset="181083">19262 11412 24575,'0'48'0,"0"0"0,0 0 0,0 0 0,0-1 0,0-4 0,0-2 0,0 1 0,0-2 0,0 0-419,0 6 0,0-1 1,0 0-1,0 2 419,0-1 0,0 2 0,0 2 0,0-3 0,0-3-1093,0 4 1,0-4 0,0 3 1084,0-7 0,0 4 0,0 1 0,0-4 0,0-5 8,-1 3 0,2-4 560,10 12 0,2-2-560,-11-15 0,1-3 0,10-3 0,-2-3 0,-11 3 724,0-48-724,0-5 0,1-3 0,-2-5 0,-10-9 0,-2-4 567,11 10 0,2-2 0,-3-1-567,-6 4 0,-2 0 0,-1-2 0,4 1 0,5 0 0,3 0 0,0-1 0,-1 1 0,-2 1 0,0 0 0,-2-1 0,1-1 0,-2-7 0,-1-4 0,1 2 0,1 4 0,3 9 0,1 4 0,-2-2 0,-4-12 0,-3-1 0,4 5 0,5 7 0,2 4 0,-1 7 0,0-1 0,0-13 0,0 3 0,0 15 0,0-26 0,0 41 0,0-18 1447,23 1-1447,-1 17 0,1-13 0,5-1 0,5 17 0,2 2 0,-3-11 0,2-3 0,-2 3 0,8 7 0,-1 4 0,8-2 0,-4 6 0,2 18 0,-30 5 0,-1-1 0,11-14 0,-3 0 0,-16 36 0,34-18 0,-37 16 0,6-19 0,-2-1 0,-7 20 0,0-15 0,0 17 0,0-26 0,0 7 0,0-12 0,0 7 0,0-17 0,-39 18 0,13-11 0,-5-3 0,-4-6 0,-5-4 0,1 2-153,5 5 1,1 3 0,-1-4 152,-7-4 0,0-3 0,3 0 0,3 1 0,3 0 0,6 0 0,1 0 0,-14 0 0,33 0 0,-17 0 0,23 0 0,0 0 0</inkml:trace>
  <inkml:trace contextRef="#ctx0" brushRef="#br1" timeOffset="182647">20232 10971 24575,'0'30'0,"0"0"0,0 3 0,0-6 0,0 2 0,0 15 0,0 2 0,0-5 0,0-1 0,-1-6 0,2 0 0,9 12 0,4 1-335,-1-5 0,3 2 335,-2-7 0,1 2 0,1-2 0,1-1 0,0-1 0,0-2 0,-2-2 0,0-1 0,0-1 0,7 13 0,1-3 83,4-3 0,-3-4-83,-2-2 0,3-8 0,-3-5 0,-16-13 0,17 12 0,-23-16 504,24 0-504,-18 0 0,17 0 0,-23 0 0</inkml:trace>
  <inkml:trace contextRef="#ctx0" brushRef="#br1" timeOffset="190216">22366 11800 24575,'0'-26'0,"0"0"0,-11 3 0,-1 0 0,10-2 0,-2-1 0,-18-8 0,-3 0 0,10 9 0,1-1 0,-7-14 0,-3 5 0,-1 23 0,-1 3 0,3-4 0,1 2 0,-5 10 0,1 2 0,-4-1 0,-9 0 0,35 0 0,-35 0 0,9 24 0,1-18 0,3 11 0,5 5 0,15 5 0,-6-5 0,1 1 0,10 3 0,2 1 0,-9 8 0,0-1 0,6-6 0,0 1 0,-6 13 0,0 0 0,8-12 0,0-3 0,0 18 0,16 2 0,-12-41 0,35 17 0,-33-23 0,16-26 0,3-10 0,4-3 0,-18 4 0,-3-7 0,3 3 0,9 1 0,-1 1 0,-8 4 0,-3-3 0,1 2 0,0-13 0,3 3 0,11 4 0,1 0 0,-9-3 0,0 2 0,-1 13 0,1-1 0,0-11 0,-1-7 0,-4 3 0,-7-2 0,-2 0-240,3 8 0,0-4 0,1-1 0,-2 5 240,-2 2 0,-2 4 0,1-2 0,0-7 0,0 0 0,0 3 0,0 4 0,0 2 0,0-6 0,0 1 0,0-8 0,0 18 0,0 1 0,0-3 0,0 5 0,-16 48-1093,12 14 1,5 13 0,-2-1 243,-4-11 0,-1-1 0,1 5 849,4-5 0,0 4 0,1 3 0,1-1 0,0-2-368,3 6 1,0-1 0,1 0 0,-2-1 367,-2-2 0,-1 0 0,0 0 0,3 1 0,3-3 0,3 2 0,0 1 0,0-1 0,-3-2 0,-3 2 0,-3-2 0,0 0 0,3 1-120,7 5 1,4 2-1,0-2 1,-5-6 119,-6 1 0,0-2 0,5 0 0,2 1 0,-4-15 0,-6-21 0,0 17 0</inkml:trace>
  <inkml:trace contextRef="#ctx0" brushRef="#br1" timeOffset="192251">22543 10971 24575,'26'0'0,"1"0"0,7 0 0,0 0 0,-5 0 0,-1 0 0,8 0 0,-3 0 0,-4 0 0,-5 24 0,-24-18 0,0 17 0,0-23 0,0 24 0,0-18 0,1 21 0,-2 8 0,-11 0 0,0 3 0,9 5 0,4 6 0,-5 0-547,-6-10 1,-3 0 0,-1 0-1,4-1 547,7 3 0,2-2 0,-1 0 0,-5 4 0,-3-1 0,4-5 0,5-11 0,2-1 0,-1 10 0,0-2 0,0-5 0,0-12 0,0-16 0,-16 0 2186,12 0-2186,-35 23 0,33-17 0,-17 7 0,-1-2 0,18-11 0,-41 0 0,41 0 0,-17 0 0,23 0 0</inkml:trace>
  <inkml:trace contextRef="#ctx0" brushRef="#br1" timeOffset="193619">22702 10442 24575,'0'-29'0,"0"-10"0,0 35 0,0-12 0</inkml:trace>
  <inkml:trace contextRef="#ctx0" brushRef="#br1" timeOffset="196199">23178 10636 24575,'0'35'0,"0"-1"0,11 12 0,1 4 0,-10-9 0,-2 1 0,4 0 0,10-1 0,5-1 0,-5-1 0,-10-4 0,-4 0 0,2-1 0,10 9 0,0-2 0,-11-12 0,-2-1 0,1 17 0,0-9 0,0-2 0,0-6 0,0 10 0,0-2 0,0-14 0,0 25 0,0-18 0,0 1 0,0 9 0,0-35 0,0 35 0,0-33 0,0 18 0,0-1 0,0-17 0,0 17 0,0-23 0,0 24 0,0-3 0,0 7 0,0 11 0,0-9 0,0-1 0,0 18 0,0-41 0,0 17 0,0-7 0,0-12 0,0 35 0,-24-33 0,18 18 0,-17-24 0,23 0 0</inkml:trace>
  <inkml:trace contextRef="#ctx0" brushRef="#br1" timeOffset="197612">23513 11024 24575,'12'35'0,"-1"-1"0,3-5 0,2-1 0,5 6 0,3 0 0,1 1 0,1-1 0,-4-6 0,1 1 0,4 5 0,-1 0 0,-11-10 0,-1-3 0,26 7 0,-13 11 0,-5-33 0,0 17 0,3 1 0,4-18 0,0 17 0,-5-23 0,-24 0 0,0 0 0</inkml:trace>
  <inkml:trace contextRef="#ctx0" brushRef="#br1" timeOffset="199368">23425 11942 24575,'0'-30'0,"0"-9"0,0 11 0,0-17 0,18 12 0,3-2 0,-16 6 0,0 1 0,13-8 0,3 3 0,2 4 0,-17-18 0,18 41 0,-24-17 0,0 23 0,23-16 0,-17-12 0,14-4 0,-1-4 0,-16 10 0,-2 1 0,6-1 0,2 1 0,15-14 0,-19 33 0,19-18 0,-24 1 0,24 17 0,-19-18 0,19 1 0,-1 1 0,-20-13 0,0-4 0,17 13 0,0 1 0,-18-3 0,-1 3 0,15 1 0,-16 24 0,0 0 0</inkml:trace>
  <inkml:trace contextRef="#ctx0" brushRef="#br1" timeOffset="201816">24483 10742 24575,'-36'0'0,"0"0"0,1 0 0,1 0 0,6 0 0,3 0 0,-4 0 0,5 0 0,24 0 0,-16 0 0,13 16 0,-13-12 0,16 11 0,0 9 0,-24-18 0,18 17 0,-17-23 0,23 24 0,0-18 0,0 17 0,0-23 0,0 16 0,0 7 0,0 5 0,0 4 0,0 2 0,0 6 0,0 1 0,0 7 0,0-4 0,0-9 0,0 8 0,0 0 0,0-9 0,0-1 0,0 2 0,0 10 0,0 4 0,0 0 0,0 0 0,0 1 0,0-2 0,0-2 0,0-19 0,0-2 0,0 5 0,0 9 0,0-35 0,0 12 0,23-16 0,0 11 0,0 1 0,10-6 0,1 7 0,-5-2 0,-24-11 0,43 0 0,-43 0 0,19 0 0,-24 0 0</inkml:trace>
  <inkml:trace contextRef="#ctx0" brushRef="#br1" timeOffset="203999">24571 11359 24575,'-19'0'0,"-20"0"0,33 0 0,-18 24 0,1-18 0,17 41 0,-18-41 0,24 33 0,0-35 0,0 12 0,0 7 0,0-17 0,0 28 0,0 3 0,0-26 0,0 36 0,0-47 0,24 0 0,-18 0 0,17 0 0,1 0 0,-18 0 0,33 0 0,-12 0 0,-5 0 0,1-23 0,1-7 0,-9-1 0,-1-6 0,-3 4 0,-2-3 0,1 1-386,3-12 1,-3-2 385,-8 2 0,-3-4 0,0 6 0,1 5 0,0 1 0,0-7 0,0 0 0,0 11 0,0 2 0,0 4 0,0 1 0,0-7 0,0 1 0,0-11 771,0 18-771,0-12 0,0 9 0,0 1 0,0 29 0,0 45 0,0-7 0,0 4 0,0 3 0,0 0 0,0-11 0,0 1 0,0 0 0,0 3 0,0-1 0,0 2 0,0 2 0,0 1 0,0 0-406,0 1 0,0-1 1,0-1 405,-1 5 0,2-2 0,7-5 0,0-4 0,-4 10 0,4-10 0,-1-1 0,-7-1 0,0-1 0,0-1 0,0-1 1217,24-1-1217,-18 18 0,17-41 0,-23 17 0,0-7 0,0-12 0,0 12 0</inkml:trace>
  <inkml:trace contextRef="#ctx0" brushRef="#br1" timeOffset="206834">24818 10918 24575,'27'0'0,"-1"0"0,4 0 0,9 0 0,-35 0 0,11 0 0,-15 0 0,0 24 0,0 5 0,0-3 0,0 1 0,0 18 0,0-17 0,0 11 0,0-10 0,0 1 0,0 17 0,0-26 0,0 7 0,0-12 0,0 7 0,0-17 0,0 41 0,0-18 0,0 16 0,0-19 0,0-1 0,0 20 0,12-18 0,0-1 0,-6 19 0,6-8 0,-1 1 0,-10-13 0,-2 1 0,-1 10 0,4-4 0,22-4 0,-18-12 0,17 7 0,-23-17 0,-23 18 0,17-24 0,-41 0 0,41 23 0,-33-17 0,11 17 0,7-23 0,-3 0 0,24 0 0</inkml:trace>
  <inkml:trace contextRef="#ctx0" brushRef="#br1" timeOffset="208866">25065 10495 24575,'0'30'0,"0"9"0,11-14 0,2 1 0,-11-1 0,2 1 0,14 7 0,3 2 0,-6 2 0,-3 1 0,-2-6 0,2 2 0,3-1 0,2 2 0,-2 1-251,-4 2 1,-2 0 0,0 0 250,1-4 0,0-1 0,0 2 0,4 11 0,0 2 0,-3 1 0,-8-1 0,-3 0 0,1-1 0,4-3 0,1-1 0,-2 1 0,-2 4 0,-3 0 0,0-1 0,1 0 0,0-1 0,0-1 0,0-9 0,0-1 0,0 1 0,0 4 0,0 1 0,0-2 0,0 4 0,0-2 50,0-1 1,0 1-51,0 4 0,0 0 0,0-5 0,0 0 0,0 3 0,0-2 0,0-12 0,0-1 0,1 6 0,-2 1 281,-6 1 1,-1-4-282,4 2 43,-2 0 1,-4-6-44,-13-22 0,17 18 0,-41-24 0,17 23 0,9-8 0,-3 0 0,-12 6 0,-2 3 0,4 3 0,1-3 0,4-13 0,1-1 0,-11 14 0,39-24 0</inkml:trace>
  <inkml:trace contextRef="#ctx0" brushRef="#br1" timeOffset="-56377.73">4975 8308 24575,'0'49'0,"0"0"0,0-14 0,0 0 0,0-1 0,-2 4 0,4-2 0,9 1 0,1-5 0,-6-5 0,17 12 0,-23-33 0,40-6 0,-14-2 0,4-2 0,4 0 0,5-3 0,3 1 0,-4 0-227,3 0 1,-3 0 0,3 2 226,-4 3 0,3 0 0,-1 1 0,-2-2 0,0-3 0,-3-1 0,-1 2 0,5 3 0,-2 2 0,-1 0 0,-1-2 0,-8-11 0,-1 0 0,20 6 0,-12-4 0,2-3 0,5 0 0,1 2 0,-8 8 0,0 0 0,-1-4 0,2-3 0,-2 4 0,2 5 0,-1 2 0,6 0 0,2-2 0,-5-6 0,0-2 0,0 1 0,7 5 0,0 0 0,-6-3 0,2-3 0,-1 1 0,-3 2 0,0 0 0,-1 2 0,11 2 0,0 0 226,-10-3 0,1-1 1,-3 2-227,0 3 0,1 2 0,15 1 0,0-4 0,-16-10 0,0 0 0,0 9 0,3 3 0,-1-3 0,9-9 0,2 1-421,0 8 0,3 5 0,-1-1 421,-7-1 0,-2 1 0,5-2 0,-1-2 0,6-3 0,1 1 0,-1-1 0,-5 2 0,3 2 0,-4 1 0,2-2 0,2-2 0,4-2 0,-2 0 0,-6 3 0,5 3 0,-6 2 0,0-1 0,-3 0 0,6 0 0,2 0 0,-2 0 0,-7-1 0,4 2 0,2 10 0,2 1-205,-7-9 0,2-2 1,-1 1 204,-6 5 0,-1 1 0,2 1 0,9 0 0,2-1 0,1-2-451,1-3 1,1-2 0,3 1 450,-10 2 0,2 1 0,1 1 0,0-1 0,-3-1-271,-1-3 1,-2-1 0,0-1 0,0 1 270,5 0 0,1 0 0,-3 0 0,-6 0 0,-3 0 0,-5 0 0,-1 0 0,-3 0 534,-3 0-534,3 0 1308,-1 0-1308,-17-24 2467,18-5-2467,-22-3 0,-4-5 0,2-3 0,0 0 0,0 6 0,0 1 0,0-5 0,0 2 0,0-9 0,0 15 0,0 7 0,0 23 0,0-24 0,0 18 0,-24-17 0,18 23 0,-17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15:35:07.0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5363 8202 24575,'0'35'0,"0"1"0,0-1 0,-2 15 0,4-2 0,9-7 0,1-2 0,-11-3 0,4-3 0,19-6 0,-1-1 0,-17 19 0,17-18 0,1-11 0,-18-16 0,17 0 0,1 0 0,-18 0 0,33 0 0,-12 0 0,18 0 0,-18-8 0,-1 0 0,0 6 0,1 0 0,7-4 0,1-3 0,3-4 0,4 2 0,1 9 0,4 2 0,0-4-650,-1-10 0,-1-4 1,4 3 649,-4 11 0,3 3 0,1 2 0,-1-3 0,-3-3 0,0-2 0,-1 0 0,0 3 0,-4 2 0,-2 3 0,1-1 0,-1 1-380,13-1 0,-1 0 0,-6 0 380,-13 0 0,-3 0 0,4 0 0,-2 0 0,-2 0 0,17 0 0,-2 0 0,6 0 0,-8 0 0,3 0 0,4 0-64,-7 0 0,4 0 0,1 0 0,-1 0 0,-2 0 64,0 0 0,-1 0 0,-2 0 0,1 0 0,3 0 0,0 0 0,-2 0 0,-5 0 560,0 0 0,-5 0-560,-6 0 0,0 0 0,1 0 0,-1 0 0,19 0 0,-8 0 0,1 0 0,-13 0 0,1 0 0,12 0 0,0 0 2289,7 0-2289,-18 0 0,-3 0 0,-2 0 0,11 0 0,4 0 0,-8 0 0,1 0 0,18 1 0,2-2 0,-15-6 0,1-2 0,-3 1 0,5 6 0,-1-2 0,-2-8 0,-2 1 0,-6 10 0,-3 2 0,-2-1 0,25 0 0,-18 0 0,-3 0 0,1 0 0,0 0 0,-1 0 0,19 0 0,-18 0 0,-3 0 0,-2 0 0,25 0 0,-41 0 0,41 0 0,-18 0 0,4 0 0,3 0 0,-8 0 0,0 0 0,8 0 0,-3 0 0,-4 0 0,18 0 0,-41 0 0,41 0 0,-25 0 0,2 0 0,3 0 0,18 0 0,-19 0 0,1 0 0,0 0 0,-1 0 0,3 0 0,10 0 0,-35-24 0,35 19 0,-9-35 0,-1 36 0,-5-11 0,-1 15 0,-17 0 0,16-11 0,3-2 0,5 7 0,-8-17 0,1-1 0,4 18 0,-11-41 0,7 42 0,-17-43 0,18 19 0,-24 0 0,0-2 0,0-1 0,0-1 0,0 0 0,0-3 0,0 1 0,0 1 0,0 5 0,0 2 0,0-18 0,0 21 0,0 24 0</inkml:trace>
  <inkml:trace contextRef="#ctx0" brushRef="#br0" timeOffset="5628">7850 5874 24575,'-48'12'0,"0"-1"0,10 2 0,0 2 0,0 2 0,5 1 0,-1 2 0,1 1 0,0 1-288,1-1 1,0 2 0,1 0 0,-2 0 287,-4 2 0,-2 2 0,2-1 0,5 0 0,-1 10 0,4 2 0,-2-5 0,-2 0 0,10 1 0,18 3 0,4 1 0,-6-4 0,-3 1 0,4 0 0,5 2 0,2 0 187,-1 10 1,0-2-188,0-16 0,0-1 95,-2 8 1,4-3-96,21-4 0,7-6 0,11-19 0,10-8 0,-16 1 0,2-2 0,2-2 0,-1-1-285,1-3 0,1-3 0,0 0 0,2 0 285,5 2 0,2 0 0,0 0 0,-4-3 0,-9-2 0,-3-3 0,0 0 0,-2 3-66,3 1 0,-1 2 0,-2-1 66,10-12 0,-6 1 0,-5-4 0,9 7 0,-35 23 0,35 0 0,-33 0 0,18 0 0</inkml:trace>
  <inkml:trace contextRef="#ctx0" brushRef="#br0" timeOffset="7244">8696 6209 24575,'-34'0'0,"0"0"0,5 0 0,1 0 0,-8 0 0,3 0 0,4 0 0,-18 0 0,41 0 0,-41 0 0,25 0 0,-5 23 0,5 2 0,5 3 0,14 1 0,0 1 0,-21 9 0,1-1 0,17 7 0,-18-20 0,1 1 0,17 19 0,-6-19 0,1 1 0,9 0 0,4-1 0,-2 3 0,0-6 0,23-23 0,-17 0 0,17 0 0,1 0 0,5 0 0,16 0 0,4 0 0,0 0 0,-20 0 0,-1 0 0,11 0 0,-1 0 0,9 0 0,-41 0 0,17 0 0,-23 0 0,16 0 0,-12-23 0,35 17 0,-36-27 0,0-5 0,19 21 0,3-1 0,-10-15 0,-1-2 0,12 8 0,1 3 0,-11 2 0,-2-1 0,-1-3 0,-3-1 0,-9-1 0,-2 3 0,1-5 0,0-17 0,-23 41 0,-7-17 0,5 21 0,-3 4 0,2-2 0,-1 0 0,-18 0 0,18 0 0,-12 0 0,9 0 0,1 0 0,5 23 0,1 7 0,17-1 0,-7-3 0,2-5 0,11-15 0,0 18 0</inkml:trace>
  <inkml:trace contextRef="#ctx0" brushRef="#br0" timeOffset="9550">9102 5821 24575,'0'26'0,"0"1"0,0 17 0,0 4 0,0-16 0,0 2 0,0 2-763,0 4 0,0 4 0,0 1 0,0-2 763,0 8 0,0-2 0,0 0 0,0-9 0,0 1 0,0-2 0,0-2 481,0 15 1,0-6-482,0-10 0,0-3 251,0-6 0,0-3-251,0-3 0,0 3 0,0-48 1587,0-21-1587,11 7 0,2-4 0,-11 6 0,-2-2 0,3-2-287,5 2 0,2-2 0,2 0 1,-2 1 286,-1-4 0,1 2 0,-2 0 0,-1-4 0,-1 0 0,3 7 0,2 14 0,1 3 0,1-5 0,-2 5 0,-5 15 0,17-4 0,1-3 0,-19-11 0,19 18 1147,-24-17-1147,23 23 0,-17 23 0,14 2 0,0 3 0,-17 9 0,-3 1 0,7-9 0,2-1 0,4 4 0,-2-2 0,-5 0 0,6-4 0,-1 1 0,-11 2 0,0 18 0,0-41 0,0 41 0,0-25 0,0 2 0,0 3 0,0 18 0,0-18 0,0-1 0,0 3 0,0-5 0,0-24 0,24 0 0,-19 0 0,42 0 0,-41 0 0,18-11 0,-1-2 0,-17 7 0,16-15 0,3-5 0,-3-3 0,5-1 0,-11 7 0</inkml:trace>
  <inkml:trace contextRef="#ctx0" brushRef="#br0" timeOffset="10934">9949 5874 24575,'-30'0'0,"-4"0"0,-2 0 0,11 0 0,-1 0 0,-8-2 0,-3 1 0,4 4 0,6 8 0,3 1 0,-23-6 0,47 33 0,23-35 0,7 12 0,2-14 0,4-4 0,4 1 0,1 2 0,3 10 0,2 1 0,-12-9 0,1-3 0,0 3 0,5 11 0,0 3 0,1-1 0,2-5 0,0-3 0,-1 3 0,-5 5 0,0 4 0,-2-3 0,14-2 0,-5-1 0,-20-1 0,-3-2 0,6-11 0,-11 0 0,-16 15 0,0-11 0,0 35 0,-16-9 0,-7 5 0,-5 6 0,6-9 0,-3 0 0,-2 2-484,1-5 0,-3 0 0,-2 2 0,0-1 0,3 0 484,-2 4 0,1-1 0,1-1 0,-1 0 0,-1 0 0,0-1 0,1-1 0,4-1 0,-4 12 0,7-6 0,7-5 0,15-7 0</inkml:trace>
  <inkml:trace contextRef="#ctx0" brushRef="#br0" timeOffset="12766">10884 5221 24575,'0'38'0,"0"1"0,0-4 0,0 4 0,0-1 0,0 5 0,0 2 0,0-4-694,0-3 0,0-2 0,0 3 694,0 6 0,0 4 0,0-1 0,0-5 0,0 1 0,0-2 268,0 7 1,0-6-269,0-14 375,0-5-375,0-1 0,-12-1 0,0 1 0,9 4 0,0 3 532,-9 16-1,1 0-531,10-16 0,2-1 53,-1 10 1,0-1-54,0 7 0,23-18 0,-17-11 0,41-16 0,-41 0 0,41-16 0,-2 12 0,-17-15 0,1-1 0,7 17 0,-4 0 0,-2-20 0,17 23 0,-41 0 0,17 0 0</inkml:trace>
  <inkml:trace contextRef="#ctx0" brushRef="#br0" timeOffset="13700">10584 6121 24575,'40'0'0,"1"0"0,-1 0 0,4 1 0,1-1 0,-1-1 0,4-6 0,0-2 0,0 1 0,-4 6 0,0 1 0,1-2 0,2-4 0,0-3 0,-4 4 0,1 5 0,-2 2 0,6-1 0,-4 0 0,-15 0 0,-5 0 0,6 0 0,-7 0 0,-23 0 0,0 0 0</inkml:trace>
  <inkml:trace contextRef="#ctx0" brushRef="#br0" timeOffset="21549">10989 6967 24575,'30'0'0,"-7"0"0,-7-23 0,-12 17 0,12-18 0,-16 1 0,0 17 0,19-5 0,9-1 0,7-12 0,5 14 0,12 2 0,-5-3 0,-15-4 0,-2-1 0,0 2 0,4 3 0,0 2 0,-4 1 0,17-8 0,-23 16 0,-18 0 0,17 0 0,16 0 0,-29 0 0,20 0 0,3 0 0,-4 0 0,-2 0 0,-1 0 0,4 0 0,-7 0 0,-23 0 0,24 16 0,-19-12 0,19 12 0,-24-16 0,0 0 0,16 0 0,-12 0 0,35 0 0,-33 0 0,17 0 0,-23 0 0,0 23 0,0-17 0,0 41 0,0-41 0,-10 18 0,-3-1 0,7-17 0,-7 17 0,2 1 0,11-18 0,0 41 0,-15-26 0,13 5 0,0-1 0,-14-3 0,16 25 0,0-18 0,0 1 0,0-7 0,0 1 0,0-18 0,0 17 0</inkml:trace>
  <inkml:trace contextRef="#ctx0" brushRef="#br0" timeOffset="23772">11042 7056 24575,'0'26'0,"0"0"0,0 4 0,0 17 0,0-41 0,0 17 0,0 1 0,0-18 0,0 17 0,0-23 0,0 24 0,0-18 0,0 17 0,0-23 0,0-23 0,0-7 0,0 5 0,0-3 0,0-9 0,0-2 0,0 2 0,0-1 0,0-2 0,0 0 0,0 4 0,0 3 0,0 4 0,0-18 0,0 41 0,0-17 0</inkml:trace>
  <inkml:trace contextRef="#ctx0" brushRef="#br0" timeOffset="68534">16210 12577 24575,'0'-37'0,"0"1"0,8-9 0,0-2 0,-7-1 0,2-2-1031,9 7 0,3-1 0,-3-2 1031,-8 5 0,-4-1 0,0 0 0,2 0 0,3 3 0,1 0 0,0 1 0,1-1 0,-1 1 0,1 1 0,-1-1 0,-2 2 325,-2-6 0,-1 2 0,2 1-325,5 5 0,1 1 0,-2 2 0,-6-11 0,-2 3 0,1-6 508,0-2-508,0 18 0,11 2 0,1 1 0,-6-3 805,16 10 0,3-2-805,-9-15 0,-3-2 0,2 10 0,0-1 0,-2-8 0,0-5 0,0 5 0,0 9 0,1 0 0,8-10 0,3-3 0,-3 4 0,-5 8 0,1 1 0,10-11 0,3-5 0,-3 6 0,-12 12 0,1 1 0,5-5 0,3-2 0,-4 2 0,-5 1 0,-2 1 0,1-2 0,2-2 0,-2 2 0,0 0 0,-1 1 0,0-10 0,2 1 0,8 16 0,-1-1 0,-12-15 0,-1 2 0,18 8 0,-7 5 0,-3-1 0,-12 1 0,41 17 0,-41-18 0,41 24 0,-18 0 0,4-11 0,3-1 0,-8 9 0,1 0 0,5-9 0,0 1 0,-7 9 0,-1 4 0,2-2 0,-3 0 0,4 0 0,-5 0 0,15 23 0,-29-17 0,20 14 0,3 7 0,-18-1 0,-1 1 0,12-2 0,1 1 0,-5 11 0,1 0 0,4-15 0,-3 1 0,-13 15 0,0 1 0,13-10 0,-1 1 0,-21 4 0,1 0 0,21-8 0,0-1 0,-21 8 0,-1 3 0,21-1 0,1 4 0,-14-4 0,-3 5 0,-1 0 0,1-4 0,8 8 0,-1-2 0,-5-4 0,-1 3 0,-1-4 0,2 2 0,-3-4 0,-4-9 0,0-1 0,10 5 0,4 2 0,-4-1 0,-9-4 0,-1 2 0,5 7 0,1 4 0,1 0-368,-1-6 1,1 0 0,-3 2 367,-3 1 0,-2 3 0,-1 0 0,2 0 0,5 8 0,1 0 0,1-1 0,-1-2 0,1-1 0,-3 0-29,-3-5 1,-3 0 0,3-3 28,9 5 0,0-2 0,-11-4 0,-2-1 0,1-7 0,0-1 0,0 3 0,0-6 0,0-23 0,0 0 0,0 0 0</inkml:trace>
  <inkml:trace contextRef="#ctx0" brushRef="#br1" timeOffset="74967">14958 9208 24575,'15'33'0,"0"0"0,-5 8 0,-3 5 0,-1 4 0,-4-8 0,-2 2 0,0 3 0,-1 2 0,0 1-469,1-7 1,0 1 0,0 1 0,0 2 0,0 1 0,0 2 0,0 2 194,0-11 1,0 3 0,0 1 0,0 2 0,0 1 0,0 1 0,0-1 0,0 1 0,0-1 0,0-1 0,0-2 0,0-2-92,0 5 1,0-3 0,0-1 0,0 0 0,0-1 0,0 0 0,0 1 0,0 1 0,0 1 242,0-1 1,0 1-1,-1 2 1,1 0 0,-1 0-1,1 1 1,0-1-1,0-1 1,0-1 0,1-1-1,0-3 122,1 8 0,2-3 0,0-1 0,0-1 0,0-1 0,-1 1 0,0-1 0,-2 7 0,0-1 0,-1 0 0,1-1 0,0 0 0,0 0 0,3-2 0,0-2 0,1 1 0,-1-1 0,0 2 0,-1-1 0,-2-2 0,0 1 0,-1 0 0,-1 1 0,1-1 0,-1-1 0,1-1 200,0 1 0,0-2 1,0 0-1,0 0 0,0 1 1,0 3-201,0-2 0,0 3 0,0 1 0,0 1 0,0 0 0,0-2 0,0-2 0,0-4 0,0 12 0,0-5 0,0-2 0,0 1 0,0-3 0,0 2 0,0-1 0,0-4 0,0-9 0,0 13 0,0-16 3276,23-5-3086,-17-24 3086,18 0-1546,-24 0-237,16 0-1493,11 0 0,5 0 0,5 0 0,8 0 0,8 0-656,-15 0 1,4 0-1,4 0 1,1 0 0,-1 0 359,-5 0 0,1 0 0,0 0 0,1 0 0,2 0 1,1 0 295,-3 0 0,1 0 0,1 0 0,2 0 0,0 0 0,0 0 0,1 0 0,-1 0 0,-3 0 0,1-1 0,0 0 0,0 0 0,1 1 0,-1-1 0,0 2 0,0 0 0,-1 1 0,3 2 0,0 0 0,-1 2 0,0 0 0,1 1 0,-1 0 0,0 0 0,1-1 0,-3-1 0,1 0 0,0 0 0,1 0 0,-1 0 0,0 1 0,-1 0 0,-1 0 0,-2 2 0,4 2 0,-1 1 0,-2 1 0,0 0 0,-1 0 0,1 0 0,0-1 0,0-1 0,-1 0 0,-1-1 0,1 0 0,1 1 0,1 0 0,2 1 0,-1 0 0,3 2 0,0 0 0,2 1 0,0 0 0,0 0 0,0-1 0,-2-1 0,-1 0 0,4-1 0,-2-1 0,-1-1 0,0 0 0,0 0 0,2 0 0,2 2-328,-6-1 0,2 2 0,2 0 1,0 0-1,1 1 0,0 0 1,-1-1-1,-1 0 0,-1-2 1,-2 0 208,4-1 0,-1 0 1,-2-2-1,0 0 0,-1 0 1,1 0-1,1 0 119,-2-1 0,1 1 0,1 0 0,0-1 0,-1 1 0,0-1 0,-2 1 0,-3 0-285,11 2 0,-4 0 0,-1 1 0,0-1 0,1-1 285,2-2 0,2-2 0,-1 0 0,-3 1 0,-6 3 0,-6 5 0,-5 2 0,0-4 0,10-8 0,-6 0 3240,-6 21-3240,-5-48 3276,-48 3-2780,15-7 1,1-8 0,-4 2-497,-11 2 0,-5 2 0,3-4 3,10-3 1,4-4-1,0-1 1,-3 5-4,-11 0 0,-3 5 0,6-3 0,13-4 0,5-2 0,-4 5 0,-17 6 0,3 3 0,16-18 0,-15 20 0,-5 3 0,0 7 0,-1 1 0,-9-12 0,-3-1 0,6 10 0,-3 2 0,1 2 0,-3-2 0,2 3 0,0 2 0,3 4 0,6 6 2565,11 0-2565,16 0 0,63 0 0,-19 0 0,8 0 0,1 0-540,-9 0 1,1-1 0,1 1-1,1 1 540,-2 1 0,1 0 0,1 1 0,-2 1 0,-3 1 0,10 2 0,-5 1 0,-2 4-173,-8 2 1,-1 2-1,-6-1 173,-5 0 0,-4-1 0,2 10 0,-23-1 0,0-17 0,-9 15 0,-5 5 0,1-4 0,-4 1 0,-9 10 0,-5 3 0,-4-1 237,6-10 0,-3-2 0,-1 0 0,2 2-237,-2 7 0,0 1 0,0 1 0,0-5 0,-8-2 0,-1-4 0,4 1 0,11 1 0,3 1 0,-2 0 0,-11 3 0,-4 1 0,4 3 0,8 2 0,3 3 0,-4-1 0,-3-7 0,-6-1 0,1 1 0,5 0 0,5 5 0,4 1 0,2-3 273,-6 4 0,3-5-273,1-3 0,24-5 0,0-24 0</inkml:trace>
  <inkml:trace contextRef="#ctx0" brushRef="#br1" timeOffset="76922">15011 9155 24575,'-26'11'0,"-1"1"0,-6 19 0,-2 7 0,10-13 0,-2 3 0,0 1 0,2-2 0,-3 6 0,2 0 0,-1-3 0,0-2 0,0-1 0,5-7 0,-2-4 0,24-16 0,47-63 0,-30 44 0,2-1-481,4-7 0,4-5 0,-1-1 481,-2-6 0,-2-1 0,1 3 0,4 3 0,3-1 0,-8 5 0,2-5 0,0 1 0,-2 2 175,7-11 1,0 6-176,7 10 0,-3 3 0,-18-3 0,-3 7 0,4 20 0,-16-24 0,0 18 1092,24-17-1092,-18-1 0,17 10 0,1-1 0,-19-15 0,19 8 0,-1 5 0,-17 13 0,41 4 0,-41 4 0,18 35 0,-24-33 0,-2 27 0,4 5 0,21-3 0,-13 2 0,2 3 0,11-3 0,5-6 0,-6-14 0,1 0 0,4 14 0,-1 0 0,3-1 0,-3-16 0,-5 1 0,-15 9 0,18-24 0,-24 0 0</inkml:trace>
  <inkml:trace contextRef="#ctx0" brushRef="#br1" timeOffset="78571">19086 8961 24575,'-49'0'0,"0"0"0,8 0 0,1 0 0,-6-2 0,0 4 0,8 4 0,2 3 0,-4 2 0,-1 6 0,10 3 0,-1 4 0,3 0 0,0 6 0,-1-1 0,0-7 0,-2 1 0,2 1 0,0 13 0,3 0 0,3-12 0,3 1 0,10 6 0,3 4 0,4-4 0,3-6 0,2-1 0,-1 14 0,0-4 0,0-13 0,0 25 0,0-18 0,0-3 0,0 1 0,-1 0 0,2-1 0,9 9 0,3-1 0,1-5 0,2-1 0,5 7 0,3-2 0,-1-5 0,5-3 0,0-8 0,3-2 0,2-2 0,0-2 0,2-2 0,1-1-159,7-1 0,3-2 0,-2-2 159,-5-1 0,-1-2 0,-1-2 0,-2-2 0,0-2 0,-1 1 0,4 4 0,-2-2 0,5-17 0,-5 1 0,-7 13 0,-3-7 0,-5 2 0,-15 11 0,17 0 0</inkml:trace>
  <inkml:trace contextRef="#ctx0" brushRef="#br1" timeOffset="80267">19738 8996 24575,'0'38'0,"0"-1"0,0 1 0,0 0 0,0 6 0,0 1 0,0 1 0,0-1 0,0-2 0,0-1 0,0 1 0,0 2 0,0-2 0,0 3 0,0 1 0,0-1 0,0-3 0,0-1 0,0-1 0,0-2 0,0 0 0,0 9 0,0-1 0,0-5 0,0-2 0,0-6 0,0 11 0,0-15 0,0 17 0,0-41 0,0 17 0,24-46 0,-18-7 0,11 3 0,5 1 0,5-3 0,-4 9 0,-1 1 0,8-9 0,-5 18 0,-3-1 0,-16-13 0,41 24 0,-14 0 0,2 0 0,8-1 0,1 2 0,-12 6 0,2 2 0,-2-1 0,5-6 0,-6 2 0,-3 19 0,-13-23 0,9 0 0,-18 0 0,17 0 0</inkml:trace>
  <inkml:trace contextRef="#ctx0" brushRef="#br1" timeOffset="81737">20832 8661 24575,'0'43'0,"0"0"0,0 0 0,0 0 0,0 0 0,0 0 0,0 1 0,0-1 0,0-1 0,0 1 0,0 3 0,0-3 0,0 3 0,0 1 0,0 1 0,0-1 0,0-2 0,0-4-619,0 9 0,0-4 0,0-1 0,0-1 619,0-2 0,0 0 0,0-2 0,0-4 0,0 7 0,0-5 395,0-2 0,0-4-395,0-2 408,0-7-408,0 1 0,0-18 0,0 17 1278,0-7-1278,0-12 0,0 11 0,0 9 0,0-42 0,0 20 0,9-30 0,5-18 0,-5 9 0,4-1 0,10 6 0,5-1 0,-5 0 0,-9-8 0,0 2 0,20 2 0,2 5 0,-6 3 0,-1 5 0,10 24 0,-14-1 0,1 2 0,5 10 0,2 7 0,1 1 0,8 3 0,2 3 0,-2 2-170,-3 0 0,-2 2 1,-4 1 169,-7 2 0,-5 1 0,1-6 0,5-11 0,-7-2 0,-14 9 0,33-23 0,-35 0 0,12 0 0</inkml:trace>
  <inkml:trace contextRef="#ctx0" brushRef="#br1" timeOffset="85310">13670 13335 24575,'-37'11'0,"-1"1"0,0-1 0,1 0 0,-1 6 0,0 3 0,1 0 0,1-2 0,-7-1 0,1-2 0,1 4-629,0 6 0,2 3 1,-2-5 628,0-11 0,0-4 0,1 1 0,3 3 0,2 2 0,-3 0 0,-6 1 0,-2 2 0,-1 1-381,10-1 0,-1 1 1,0 1-1,2 2 381,3 2 0,1 2 0,0 0 0,-2 0 0,-8 1 0,-2-1 0,1 1 0,3 1 0,3 6 0,3 1 0,2-3 192,-11-1 0,5-1-192,13 6 0,11-8 0,14-23 0,0 12 864,0-16-864,0-16 1689,0-11-1689,0-6 0,0-3 0,0 7 0,0-1 0,0-16 0,0 0 236,0 18 0,0-1-236,0-16 0,0-2 0,0 17 0,0 2 0,0-7 0,0 1 0,0 8 0,0 1 0,0-20 0,9 8 0,5-2 0,0 6 0,1 0 0,2 1 0,1 2 0,2 2 0,-2-1 0,-3-3 0,-1-1 0,2 6 0,10 11 0,-4 3 0,-17-11 0,19 48 0,-24 5 0,-10 6 0,-4 7 0,5-4 0,0 3 0,-2 1 0,-5 1 0,-3 0 0,1 2-386,6-3 0,1 2 0,1 0 0,-2-1 386,-1-6 0,-1-1 0,1-1 0,2 0 0,3 10 0,2-1 0,-2 0 0,-7 3 0,-3 0 0,4-4 0,11 1 0,1-1 0,-5-4 0,-1 1 0,-1-4 0,-3-5 0,1-3 0,8 7 0,0-1 0,-10-8 0,2-1 0,11 20 0,0-16 0,24-5 0,0-22 0,5-4 0,6 2 0,4 0 74,1 0 1,3 0-1,1 0-74,3 0 0,0 0 0,3 0 0,-12 0 0,3 0 0,1 0 0,-1 0 0,-2 0 0,3 0 0,-2 0 0,-1 0 0,1 0 0,2 0 0,2 0 0,-4 0 0,-5 0 0,-4 0 0,-5 0 0,13 0 0</inkml:trace>
  <inkml:trace contextRef="#ctx0" brushRef="#br1" timeOffset="89221">2928 13476 24575,'0'44'0,"0"0"0,0 0 0,0 1 0,0-1 0,0 0 0,1 0 0,-1 1 0,0 0 0,0 1 0,1 2 0,-2 1 0,0 3 0,0-10 0,0 1 0,-1 2 0,0 2 0,0 0 0,-1 2 0,1-1 0,-1 1 0,1 0 0,0-1 0,0-1 0,1-1-298,0 2 0,0-2 0,0 0 0,1 0 0,0 0 0,0-1 0,0 1 0,-1 0 1,1 1-1,-1 1 0,0 0 45,0-2 1,0 1 0,-1 0 0,1 0 0,0 1 0,-1 0 0,1 0 0,-1 1 0,0 0 0,0 0 0,-1 1 0,0-1 0,0 1 33,0-3 1,0 0-1,0 0 1,-1 2-1,0-1 1,0 1-1,-1-1 1,1 1-1,-1-1 1,1 1 0,-1-1-1,0-1 1,1 0-1,-1-1 1,1-1-56,-1 3 1,0 0 0,0-1 0,0-1 0,-1 0 0,1-1 0,0 0 0,0 1 0,-1-1 0,1 1 0,0 1 0,-1 0 203,1 1 0,-1 1 0,1 1 0,-1 0 0,0 1 0,1 0 0,-1-1 0,0 0 0,1-1 0,-1-1 0,0-2 0,0-1 0,0-3 70,-2 7 0,-1-1 0,0-2 0,-1-2 0,2-1 0,0-2 0,2-2 0,1-2-331,2 13 1,3-5 0,0-2 0,-1-2 330,-4 1 0,-2-2 0,3-7 2546,4 12-2546,0-18 0,0-3 3276,0-2-2745,0 1 2745,16-23-2769,10-9 0,10-6 1,0 0-508,-3 4 0,0 1 0,3-2 654,6-4 0,4-3 1,1 0-1,-2 4-654,3 4 0,-2 2 0,3 0 0,-8-1 0,3 0 0,1-1 0,0 2 0,0 2 0,-4 3 0,-1 3 0,1 1 0,0 0 0,2-1-587,5-3 1,1-1 0,1-1-1,0 1 1,-1 1 586,0 3 0,-1 1 0,1 0 0,-1 1 0,0-1 0,-3 0 0,1 0 0,-1 0 0,-1 0 0,-1 0 0,4 0 0,-2 0 0,1 0 0,0 0 0,-5 0 0,2 0 0,-1 0 0,0 0 0,-2 0-396,2 0 0,-2 0 0,-1 0 0,3 0 396,6 0 0,1 0 0,1 0 0,-1 0 0,-4 1 0,0 0 0,-1-1 0,0-2 0,0-2 0,-1-3 0,0 0 0,-1 2-234,7 2 0,-1 3 0,-2-3 234,-1-4 0,-1-3 0,1 3 284,-6 6 1,3 3-1,-1-1 1,-3-3-285,2-4 0,-2-4 0,0 3 0,4 5 0,0 1 0,-4-2 0,-2-9 0,-4 1 1360,-6 9 1,-1 4-1361,20-2 966,-19 0 0,1 0-966,11-8 0,1 0 0,-3 6 0,2 0 0,-4-3 0,1-1 0,0 1 0,10 4 0,0 2 0,-10-1 0,0 0 0,-1 0 0,3 0 0,0 0 499,15 0 0,-4 0-499,-22 0 0,-1 0 0,15-2 0,-5 4 0,-14 14 0,26-12 0,-41 12 0,41-16 0,-17 0 0,15 0 0,-19 0 0,-1 0 0,-4 0 0,-21 0 0,-21-16 0,-7 8 0,-9 0 0,4-4 0,-3-20 0,-1-4-437,3 17 0,-5 2 0,-1-1 1,2-3 436,7-3 0,2-3 0,0-1 0,-1 3 0,-3 5 0,0 2 0,-1 0 0,1 0-1,-9-8 1,1 0-1,2 2 1,5 4 0,2 2 0,0 3 0,-10 0 0,4 0 0,13-6 0,5 3 0,-4 14 0,24-12 0,24 18 0,15 12 0,-7 0 0,7 6 0,5 2 0,1 2 0,-2-1 0,-3-4-820,1-3 1,-3-3 0,0 1 0,4 3 525,0 4 1,4 4 0,3 2 0,-2 0 0,-5-2 0,-8-5 293,4 4 0,-7-3 0,-3 6 1,-3-1-1,4 4 0,-5-7 0,-24 1 0,0-18 0,0 33 3276,0-35-1638,2 26 0,-4 3-1406,-22-22-232,22 23 0,-2 3 0,-17-21 0,-5-3 0,0 13 0,-1 1 0,3-4 0,-3-1 0,-9 4 0,-2-1 0,3-1 0,1-3 0,4-6 0,1 0 0,3 10 0,0-3 0,-21-16 0,41 17 0,-18-23 0,24 0 0,0 0 0</inkml:trace>
  <inkml:trace contextRef="#ctx0" brushRef="#br1" timeOffset="90983">2875 13582 24575,'-41'15'0,"-1"0"0,0 0 0,7 2 0,-1 2 0,2 1 0,2-2 0,1-1 0,2-1 0,3 2 0,0 7 0,2 3 0,5-4 0,-4 5 0,23 18 0,0-41 0,0 18 0,0-24 0,0-71 0,11 40 0,1-3 0,-9-10 0,-4-7 0,5 1-941,10 8 1,5 1 0,-5-1 940,-11 0 0,-4 0 0,5 1 0,8-1 0,5 1 0,1 2-186,-4 6 1,1 0 0,1 1 185,1-3 0,2-1 0,2 3 0,2 7 0,1 1 0,-3 2 0,-6-6 0,0 5 0,10 11 0,-3 2 0,-16-12 0,17 17 2733,-7 6-2733,-12 6 322,12 16 0,7 3-322,2-10 0,3-1 0,2 6 0,3 4 0,2 1-521,-3-1 0,1 2 0,1 0 0,0 2 521,1 0 0,1 2 0,-1 0 0,2 1 0,-2-1 0,2 1 0,0 1 0,0 1 0,-2-2 0,-4-2 0,-1 1 0,-1-1 0,0-1 0,1-1 0,4 2 0,0-2 0,0 0 0,-3 0-237,3 6 0,-2-1 0,-6-5 237,3 2 0,-5-5 0,-24-24 0,0 0 0</inkml:trace>
  <inkml:trace contextRef="#ctx0" brushRef="#br2" timeOffset="96968">3334 14923 24575,'0'26'0,"0"0"0,0 8 0,0 1 0,0 4 0,0 2 0,0 7 0,0 2 0,-1-3 0,0 3 0,3-2 0,4-4 0,2-2 0,2 4-656,-3-10 1,1 3-1,1 0 1,1 2 0,1 0 564,2 5 1,2 2 0,2 0 0,0-1 0,1-1-390,0-5 0,2-1 1,0-1-1,1 1 0,-2 2 480,-2-1 0,-1 2 0,1 1 0,-1 0 0,0-2 0,0-3 0,4 2 0,1-2 0,-1-2 0,-1 0-48,0 1 0,-1 1 0,0-2 0,-4-2 48,-3-1 0,-3-2 0,2 0 0,6 3 0,1-1 0,-3-3 0,-3-5 0,0-1 748,13 13 1,3-1-749,-5-13 0,1-3 1414,2-6 1,3-1-1415,10 12 0,0-5 996,-13-17 1,1-2-997,12 12 0,6 5 0,-4-5 0,-4-11 0,0 0 0,5 9 0,4 4 0,-3-5 0,-5-8 0,0-2 0,-4 4 0,1 1 0,-1-1 0,5-4 0,-1-2 0,2 1 0,2 0 0,6 0 0,-2 0 0,-19 0 0,-1 0 0,12 1 0,1-2 0,-4-5 0,0-4 0,-2-3 0,0-4 0,2-4-565,-1-2 1,0-3 0,1-4 0,-1-4 564,-4-1 0,-1-3 0,0-4 0,-1-2 0,1-1 0,-1 0-410,-4 6 0,0-1 1,-1 0-1,1-2 1,-1 0-1,0 0 0,0 0 1,-1 1 64,0 2 0,-2 0 0,1 0 0,-1 0 0,0-1 0,0 1 0,0-1 0,0 0 345,2-4 0,-1 0 0,1-2 0,-1 1 0,1 0 0,-1 1 0,-1 1 0,0 3-338,0-1 1,1 3 0,-2 1 0,0 0 0,0 0-1,-1-2 338,0-7 0,0-1 0,-1-1 0,0 0 0,0 1 0,0 4 0,3-4 0,2 3 0,-2 2 0,-2-3 0,-5 5 0,-1-2 0,-2 1 0,1 1 0,1 5-30,4 0 1,1 5 0,-2-1 29,-3-5 0,-3 0 0,0 4 312,8-13 0,-16 22 0,0 23 0</inkml:trace>
  <inkml:trace contextRef="#ctx0" brushRef="#br1" timeOffset="102467">4375 13123 24575,'0'-40'0,"0"1"0,0-1 0,-1-6 0,0-2 0,3-1 0,2 5 0,1-1 0,2-1 0,0 2-651,0 5 0,1 0 0,-1 1 0,1 0 651,-1-3 0,-1-1 0,1 2 0,2 2 0,5-1 0,1 2 0,-5 3 414,-9-5 1,2 4-415,17 5 0,-1 13 429,-13 17-429,18 0 0,-1 0 0,7 23 0,7 1 0,2 5 0,-13 7 0,-1 2 0,-1-11 0,3 0 0,-3 0 673,-1 8 0,-1-2-673,4-4 0,1-5 0,2 6 0,-5-7 0,-24-23 0,0-23 0,-2-12 0,4-7 0,4 10 0,3-3 0,-1-2-240,-5 0 1,-3-3 0,0-1-1,3 3 240,4-3 0,3 2 0,-4-1 0,-4-4 0,-3-1 0,0 7 0,1 11 0,0 3 0,0-23 0,16 23 0,-12 42 0,12-12 0,-1 16 0,4 15 0,0 5 0,-2-4 0,-3-5 0,-2-1 0,3 1-19,11 5 1,7 4-1,-1-1 1,-7-1 18,-12-4 0,-5-1 0,4-3 0,22 7 0,-5-3 0,-26-8 0,0-3 0,20-2 0,-23 1 0,0-18 0,0 17 0,0-23 0</inkml:trace>
  <inkml:trace contextRef="#ctx0" brushRef="#br1" timeOffset="103985">6456 11042 24575,'-33'0'0,"0"0"0,-4 0 0,-1 0 0,-11 0 0,0 0 0,8 0 0,2 0 0,4 0 0,1 0 0,-5-2 0,2 4 0,11 9 0,1 1 0,-13-10 0,1 2 0,13 19 0,3 1 0,-8-2 0,3-10 0,5 3 0,15 25 0,-6-16 0,0 4 0,10 19 0,4 4 0,-2-15 0,-1 1 0,2 0 0,5 5 0,2-1 0,2-2 0,2 1 0,5-6 0,8-7 0,3-3 0,-6-3 0,1-3 0,13-2 0,3-2 0,-3 0 0,2 1 0,-6 1 0,1 2 0,0-5 0,7-9 0,1-2 0,6 10 0,-2 0 0,-15-11 0,-2-2 0,1-1 0,-5 4 0,0 21 0,-24-17 0,0 41 0,0-25 0,-10 12 0,-4 6 0,2-2 0,-5-1 0,-6-9 0,-4-1 0,1 0 0,-3 10 0,-1-6 0,-6-16 0,3-2 0,6 26 0,-12-33 0,9 18 0,1-24 0,-18 0 0,41 0 0,-18 0 0,24 0 0</inkml:trace>
  <inkml:trace contextRef="#ctx0" brushRef="#br1" timeOffset="105450">6809 11148 24575,'6'47'0,"0"0"0,0 0 0,-1 0 0,2-4 0,-1 0 0,2 0 0,1 4 0,0-2 0,1 2 0,2 3 0,0 0 0,0-1 0,1-2-656,3 2 1,0-3-1,1 0 1,-1 1 0,0 1 162,-3-3 0,-1 3 1,-1 1-1,1-1 0,1-3 1,0-2 492,6 4 0,2-2 0,-1-4 0,-3-2 610,-6 0 1,-2-4 0,0-5-611,15 9 1002,-24-78-1002,-23 1 0,-1-4 0,18-4 0,0-4-434,-13 9 0,-8-3 0,0-1 0,6 0 434,11 8 0,5 0 0,0 0 0,-3-1 0,-4 2 0,-3-1 0,-2-1 0,1 0 0,2 1 0,1-5 0,3-1 0,-1 2 0,0 1 901,-7-7 0,0 2 1,1 3-902,2-4 0,0 2 0,0 11 0,-1 0 0,0 1 0,1-5 0,1 0 0,5 5 0,0-1 0,-2 0 0,-10-2 0,-3 0 0,6 1 0,13-5 0,0 3 0,-16 8 0,3 4 0,18 0 0,26 21 0,11 6 0,-8-3 0,4 0 0,3 0 0,7 0 0,0 0 0,-4 0 0,8 0 0,-2 0 680,-4 0 1,0 0 0,-7 0-681,-5 0 97,18 0 0,-41 0 0,18 0 1</inkml:trace>
  <inkml:trace contextRef="#ctx0" brushRef="#br1" timeOffset="106922">6862 11942 24575,'26'0'0,"1"0"0,-4-11 0,-1-2 0,5-1 0,-3-1 0,-3-15 0,4 15 0,-3 7 0,-16 8 0,18 0 0,-24 0 0</inkml:trace>
  <inkml:trace contextRef="#ctx0" brushRef="#br1" timeOffset="108123">7250 12682 24575,'43'-15'0,"0"-1"0,0 0 0,-6 4 0,1 0 0,0 0 0,0-3 0,1-3 0,0-3 0,-1 0 0,1 1-621,-1 2 1,-1 1-1,1 0 1,-2 0 620,7-1 0,-2 1 0,-4 0 0,3-7 0,-5 2 396,-7 8 0,-5 1-396,-7-3 102,7 16 0,-17 0 0,18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8/22/24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93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09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56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11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01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3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9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48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27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8E8E8"/>
                </a:solidFill>
                <a:effectLst/>
                <a:latin typeface="Google Sans"/>
              </a:rPr>
              <a:t>Kurtosis is </a:t>
            </a:r>
            <a:r>
              <a:rPr lang="en-US" b="0" i="0" dirty="0">
                <a:solidFill>
                  <a:srgbClr val="FFFFFF"/>
                </a:solidFill>
                <a:effectLst/>
                <a:latin typeface="Google Sans"/>
              </a:rPr>
              <a:t>a descriptive statistic used to help measure how data disperse between a distribution's center and tails</a:t>
            </a:r>
            <a:r>
              <a:rPr lang="en-US" b="0" i="0" dirty="0">
                <a:solidFill>
                  <a:srgbClr val="E8E8E8"/>
                </a:solidFill>
                <a:effectLst/>
                <a:latin typeface="Google Sans"/>
              </a:rPr>
              <a:t>, with larger values indicating a data distribution may have “heavy” tails that are thickly concentrated with observations or that are long with extreme observations</a:t>
            </a:r>
          </a:p>
          <a:p>
            <a:endParaRPr lang="en-US" b="0" i="0" dirty="0">
              <a:solidFill>
                <a:srgbClr val="E8E8E8"/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rgbClr val="E8E8E8"/>
                </a:solidFill>
                <a:effectLst/>
                <a:latin typeface="Google Sans"/>
              </a:rPr>
              <a:t>The Durbin Watson (DW) statistic is </a:t>
            </a:r>
            <a:r>
              <a:rPr lang="en-US" b="0" i="0" dirty="0">
                <a:solidFill>
                  <a:srgbClr val="FFFFFF"/>
                </a:solidFill>
                <a:effectLst/>
                <a:latin typeface="Google Sans"/>
              </a:rPr>
              <a:t>a test for autocorrelation in the residuals from a statistical model or regression analysis</a:t>
            </a:r>
            <a:r>
              <a:rPr lang="en-US" b="0" i="0" dirty="0">
                <a:solidFill>
                  <a:srgbClr val="E8E8E8"/>
                </a:solidFill>
                <a:effectLst/>
                <a:latin typeface="Google Sans"/>
              </a:rPr>
              <a:t>. The Durbin-Watson statistic will always have a value ranging between 0 and 4. A value of 2.0 indicates there is no autocorrelation detected in the sample</a:t>
            </a:r>
          </a:p>
          <a:p>
            <a:endParaRPr lang="en-US" b="0" i="0" dirty="0">
              <a:solidFill>
                <a:srgbClr val="E8E8E8"/>
              </a:solidFill>
              <a:effectLst/>
              <a:latin typeface="Google Sans"/>
            </a:endParaRPr>
          </a:p>
          <a:p>
            <a:r>
              <a:rPr lang="en-US" b="1" i="0" dirty="0" err="1">
                <a:solidFill>
                  <a:srgbClr val="BCC0C3"/>
                </a:solidFill>
                <a:effectLst/>
                <a:latin typeface="Roboto" panose="020F0502020204030204" pitchFamily="34" charset="0"/>
              </a:rPr>
              <a:t>arque</a:t>
            </a:r>
            <a:r>
              <a:rPr lang="en-US" b="0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–</a:t>
            </a:r>
            <a:r>
              <a:rPr lang="en-US" b="1" i="0" dirty="0">
                <a:solidFill>
                  <a:srgbClr val="BCC0C3"/>
                </a:solidFill>
                <a:effectLst/>
                <a:latin typeface="Roboto" panose="02000000000000000000" pitchFamily="2" charset="0"/>
              </a:rPr>
              <a:t>Bera test</a:t>
            </a:r>
            <a:r>
              <a:rPr lang="en-US" b="0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 is a goodness-of-fit test of whether sample data have the skewness and kurtosis matching a normal distribution</a:t>
            </a:r>
            <a:endParaRPr lang="en-US" b="0" i="0" dirty="0">
              <a:solidFill>
                <a:srgbClr val="E8E8E8"/>
              </a:solidFill>
              <a:effectLst/>
              <a:latin typeface="Google San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0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B869B-E6BC-1BA6-F938-8B4555D3FE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40690" b="41598"/>
          <a:stretch/>
        </p:blipFill>
        <p:spPr>
          <a:xfrm>
            <a:off x="152400" y="990600"/>
            <a:ext cx="7315200" cy="10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379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2225" y="1433516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50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</p:spPr>
        <p:txBody>
          <a:bodyPr/>
          <a:lstStyle>
            <a:lvl1pPr algn="ctr">
              <a:defRPr sz="525"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8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18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18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9" y="2069896"/>
            <a:ext cx="5463344" cy="118331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18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925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15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2"/>
                </a:rPr>
                <a:t>http://www.cs.iit.edu/~mbilgic</a:t>
              </a:r>
              <a:endParaRPr kumimoji="0" lang="en-US" sz="1500" dirty="0"/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3"/>
                </a:rPr>
                <a:t>https://twitter.com/bilgicm</a:t>
              </a:r>
              <a:endParaRPr kumimoji="0" lang="en-US" sz="15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995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BB253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95395"/>
            <a:ext cx="822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13922379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83058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0AE3E9-A355-5335-5ADE-DF4C572E53E7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5E3385-A1AD-0B74-D325-1D5264799D9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2333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46818"/>
            <a:ext cx="86106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28BBBD1-7CC2-82BB-3975-41FEEDB72ABE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274C5-39AD-7ABB-3B1B-950D0C736A0E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672060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6878"/>
            <a:ext cx="8001000" cy="304800"/>
          </a:xfrm>
        </p:spPr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D192A73-8FDC-EC67-0DBC-414E871498B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D4BC1A-7470-A9DC-8B46-39B4FAFE298C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9006376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0DE4A-4A2B-7E41-9240-E192ACF86237}"/>
              </a:ext>
            </a:extLst>
          </p:cNvPr>
          <p:cNvSpPr txBox="1"/>
          <p:nvPr/>
        </p:nvSpPr>
        <p:spPr>
          <a:xfrm>
            <a:off x="7420303" y="666355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082058C-2544-FF22-F562-101D985F882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E5FB2-D10F-3E3A-5001-0399FB2FB0FF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960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FC541-F19D-B24A-84B8-8E68C037DBB8}"/>
              </a:ext>
            </a:extLst>
          </p:cNvPr>
          <p:cNvSpPr txBox="1"/>
          <p:nvPr/>
        </p:nvSpPr>
        <p:spPr>
          <a:xfrm>
            <a:off x="7273159" y="664253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AB7B-20C5-4B4A-87BB-EC6CBA807625}"/>
              </a:ext>
            </a:extLst>
          </p:cNvPr>
          <p:cNvSpPr txBox="1"/>
          <p:nvPr/>
        </p:nvSpPr>
        <p:spPr>
          <a:xfrm>
            <a:off x="6789683" y="65374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203864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4"/>
            <a:ext cx="5294018" cy="4648199"/>
          </a:xfrm>
        </p:spPr>
        <p:txBody>
          <a:bodyPr/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200">
                <a:latin typeface="Century Schoolbook" panose="02040604050505020304" pitchFamily="18" charset="0"/>
              </a:defRPr>
            </a:lvl2pPr>
            <a:lvl3pPr>
              <a:defRPr sz="2000">
                <a:latin typeface="Century Schoolbook" panose="02040604050505020304" pitchFamily="18" charset="0"/>
              </a:defRPr>
            </a:lvl3pPr>
            <a:lvl4pPr>
              <a:defRPr sz="1800">
                <a:latin typeface="Century Schoolbook" panose="02040604050505020304" pitchFamily="18" charset="0"/>
              </a:defRPr>
            </a:lvl4pPr>
            <a:lvl5pPr>
              <a:defRPr sz="1800">
                <a:latin typeface="Century Schoolbook" panose="020406040505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22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1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A3369B2-4D1C-F856-6C63-B342212B2B4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3E39F-EA8B-D61A-A2EC-FAC5D709255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3242425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A94FA9-C696-AACD-3CE6-798F30A0A19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812E29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FC210-5E7F-9652-70DB-4F50EC6B7B24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812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4957631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2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9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customXml" Target="../ink/ink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customXml" Target="../ink/ink11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preprocessing.html#polynomial-features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customXml" Target="../ink/ink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customXml" Target="../ink/ink14.xml"/><Relationship Id="rId4" Type="http://schemas.openxmlformats.org/officeDocument/2006/relationships/image" Target="../media/image2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customXml" Target="../ink/ink1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customXml" Target="../ink/ink16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linear_model.LinearRegression.html" TargetMode="External"/><Relationship Id="rId7" Type="http://schemas.openxmlformats.org/officeDocument/2006/relationships/hyperlink" Target="https://scikit-learn.org/stable/modules/generated/sklearn.linear_model.Lasso.html" TargetMode="External"/><Relationship Id="rId2" Type="http://schemas.openxmlformats.org/officeDocument/2006/relationships/hyperlink" Target="http://scikit-learn.org/stable/modules/linear_model.html#ordinary-least-square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cikit-learn.org/stable/modules/linear_model.html#lasso" TargetMode="External"/><Relationship Id="rId5" Type="http://schemas.openxmlformats.org/officeDocument/2006/relationships/hyperlink" Target="https://scikit-learn.org/stable/modules/generated/sklearn.linear_model.Ridge.html" TargetMode="External"/><Relationship Id="rId4" Type="http://schemas.openxmlformats.org/officeDocument/2006/relationships/hyperlink" Target="http://scikit-learn.org/stable/modules/linear_model.html#ridge-regress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customXml" Target="../ink/ink3.xml"/><Relationship Id="rId4" Type="http://schemas.openxmlformats.org/officeDocument/2006/relationships/image" Target="../media/image2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7" Type="http://schemas.openxmlformats.org/officeDocument/2006/relationships/image" Target="../media/image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4.xml"/><Relationship Id="rId5" Type="http://schemas.openxmlformats.org/officeDocument/2006/relationships/image" Target="../media/image240.png"/><Relationship Id="rId4" Type="http://schemas.openxmlformats.org/officeDocument/2006/relationships/image" Target="../media/image2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30.png"/><Relationship Id="rId7" Type="http://schemas.openxmlformats.org/officeDocument/2006/relationships/customXml" Target="../ink/ink5.xml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7CEA5F-F0EC-7810-6A4B-14FEE8E80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8001000" cy="1524000"/>
          </a:xfrm>
        </p:spPr>
        <p:txBody>
          <a:bodyPr/>
          <a:lstStyle/>
          <a:p>
            <a:r>
              <a:rPr lang="en-US" dirty="0"/>
              <a:t>CSP571 Data Preparation and Analysis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 dirty="0"/>
              <a:t>Lecture 2</a:t>
            </a:r>
            <a:r>
              <a:rPr lang="en-US"/>
              <a:t>. Linear </a:t>
            </a:r>
            <a:r>
              <a:rPr lang="en-US" dirty="0"/>
              <a:t>Regression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210C2-B675-A3EF-DBD9-B92DEB6ED97C}"/>
              </a:ext>
            </a:extLst>
          </p:cNvPr>
          <p:cNvSpPr txBox="1"/>
          <p:nvPr/>
        </p:nvSpPr>
        <p:spPr>
          <a:xfrm>
            <a:off x="1860331" y="13558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40473-F0D2-8394-62AA-3CC1892125BC}"/>
              </a:ext>
            </a:extLst>
          </p:cNvPr>
          <p:cNvSpPr txBox="1"/>
          <p:nvPr/>
        </p:nvSpPr>
        <p:spPr>
          <a:xfrm>
            <a:off x="457200" y="5791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b="1" dirty="0">
                <a:latin typeface="Century Schoolbook" panose="02040604050505020304" pitchFamily="18" charset="0"/>
              </a:rPr>
              <a:t>Oleksandr Narykov</a:t>
            </a:r>
          </a:p>
          <a:p>
            <a:r>
              <a:rPr lang="en-US" sz="1600" dirty="0" err="1">
                <a:latin typeface="Century Schoolbook" panose="02040604050505020304" pitchFamily="18" charset="0"/>
              </a:rPr>
              <a:t>onarykov@iit.edu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88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83A-720A-3165-3E7B-475DB377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0"/>
            <a:ext cx="7467600" cy="1676400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885382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45" dirty="0"/>
              <a:t>Representation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024437" y="5181600"/>
            <a:ext cx="616585" cy="278765"/>
          </a:xfrm>
          <a:custGeom>
            <a:avLst/>
            <a:gdLst/>
            <a:ahLst/>
            <a:cxnLst/>
            <a:rect l="l" t="t" r="r" b="b"/>
            <a:pathLst>
              <a:path w="616585" h="278764">
                <a:moveTo>
                  <a:pt x="557276" y="0"/>
                </a:moveTo>
                <a:lnTo>
                  <a:pt x="541274" y="5333"/>
                </a:lnTo>
                <a:lnTo>
                  <a:pt x="589026" y="139191"/>
                </a:lnTo>
                <a:lnTo>
                  <a:pt x="541274" y="272795"/>
                </a:lnTo>
                <a:lnTo>
                  <a:pt x="557276" y="278510"/>
                </a:lnTo>
                <a:lnTo>
                  <a:pt x="616585" y="144652"/>
                </a:lnTo>
                <a:lnTo>
                  <a:pt x="616585" y="133730"/>
                </a:lnTo>
                <a:lnTo>
                  <a:pt x="557276" y="0"/>
                </a:lnTo>
                <a:close/>
              </a:path>
              <a:path w="616585" h="278764">
                <a:moveTo>
                  <a:pt x="59436" y="0"/>
                </a:moveTo>
                <a:lnTo>
                  <a:pt x="0" y="133857"/>
                </a:lnTo>
                <a:lnTo>
                  <a:pt x="0" y="144779"/>
                </a:lnTo>
                <a:lnTo>
                  <a:pt x="59436" y="278510"/>
                </a:lnTo>
                <a:lnTo>
                  <a:pt x="75184" y="273176"/>
                </a:lnTo>
                <a:lnTo>
                  <a:pt x="27432" y="139318"/>
                </a:lnTo>
                <a:lnTo>
                  <a:pt x="75184" y="5714"/>
                </a:lnTo>
                <a:lnTo>
                  <a:pt x="59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7200" y="1473200"/>
            <a:ext cx="6605270" cy="363220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dirty="0">
                <a:latin typeface="STIXGeneral"/>
                <a:cs typeface="STIXGeneral"/>
              </a:rPr>
              <a:t>𝑥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input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vector,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object</a:t>
            </a:r>
            <a:endParaRPr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00" dirty="0">
                <a:latin typeface="STIXGeneral"/>
                <a:cs typeface="STIXGeneral"/>
              </a:rPr>
              <a:t>𝑟</a:t>
            </a:r>
            <a:r>
              <a:rPr sz="2400" spc="100" dirty="0">
                <a:latin typeface="Times New Roman"/>
                <a:cs typeface="Times New Roman"/>
              </a:rPr>
              <a:t>: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true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value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regression</a:t>
            </a:r>
            <a:endParaRPr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90" dirty="0">
                <a:latin typeface="STIXGeneral"/>
                <a:cs typeface="STIXGeneral"/>
              </a:rPr>
              <a:t>𝑓(𝑥)</a:t>
            </a:r>
            <a:r>
              <a:rPr sz="2400" spc="90" dirty="0">
                <a:latin typeface="Times New Roman"/>
                <a:cs typeface="Times New Roman"/>
              </a:rPr>
              <a:t>: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29" dirty="0">
                <a:latin typeface="Times New Roman"/>
                <a:cs typeface="Times New Roman"/>
              </a:rPr>
              <a:t>true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underlying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function</a:t>
            </a:r>
            <a:endParaRPr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8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40" dirty="0">
                <a:latin typeface="STIXGeneral"/>
                <a:cs typeface="STIXGeneral"/>
              </a:rPr>
              <a:t>𝑔(𝑥)</a:t>
            </a:r>
            <a:r>
              <a:rPr sz="2400" spc="140" dirty="0">
                <a:latin typeface="Times New Roman"/>
                <a:cs typeface="Times New Roman"/>
              </a:rPr>
              <a:t>: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estimated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underlying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function</a:t>
            </a:r>
            <a:endParaRPr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75" dirty="0">
                <a:latin typeface="STIXGeneral"/>
                <a:cs typeface="STIXGeneral"/>
              </a:rPr>
              <a:t>𝜖</a:t>
            </a:r>
            <a:r>
              <a:rPr sz="2400" spc="75" dirty="0">
                <a:latin typeface="Times New Roman"/>
                <a:cs typeface="Times New Roman"/>
              </a:rPr>
              <a:t>: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noise</a:t>
            </a:r>
            <a:endParaRPr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8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50" dirty="0">
                <a:latin typeface="STIXGeneral"/>
                <a:cs typeface="STIXGeneral"/>
              </a:rPr>
              <a:t>𝑝(𝑟|𝑥)</a:t>
            </a:r>
            <a:r>
              <a:rPr sz="2400" spc="150" dirty="0">
                <a:latin typeface="Times New Roman"/>
                <a:cs typeface="Times New Roman"/>
              </a:rPr>
              <a:t>: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conditional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distribution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STIXGeneral"/>
                <a:cs typeface="STIXGeneral"/>
              </a:rPr>
              <a:t>𝑟</a:t>
            </a:r>
            <a:r>
              <a:rPr sz="2400" spc="125" dirty="0">
                <a:latin typeface="STIXGeneral"/>
                <a:cs typeface="STIXGeneral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and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STIXGeneral"/>
                <a:cs typeface="STIXGeneral"/>
              </a:rPr>
              <a:t>𝑥</a:t>
            </a:r>
            <a:endParaRPr sz="2400" dirty="0">
              <a:latin typeface="STIXGeneral"/>
              <a:cs typeface="STIXGeneral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  <a:tab pos="4667250" algn="l"/>
                <a:tab pos="5297170" algn="l"/>
              </a:tabLst>
            </a:pPr>
            <a:r>
              <a:rPr sz="2400" dirty="0">
                <a:latin typeface="STIXGeneral"/>
                <a:cs typeface="STIXGeneral"/>
              </a:rPr>
              <a:t>𝐷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dataset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254" dirty="0">
                <a:latin typeface="Times New Roman"/>
                <a:cs typeface="Times New Roman"/>
              </a:rPr>
              <a:t>that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consists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5" dirty="0">
                <a:latin typeface="STIXGeneral"/>
                <a:cs typeface="STIXGeneral"/>
              </a:rPr>
              <a:t>𝑥,</a:t>
            </a:r>
            <a:r>
              <a:rPr sz="2400" spc="-195" dirty="0">
                <a:latin typeface="STIXGeneral"/>
                <a:cs typeface="STIXGeneral"/>
              </a:rPr>
              <a:t> </a:t>
            </a:r>
            <a:r>
              <a:rPr sz="2400" spc="105" dirty="0">
                <a:latin typeface="STIXGeneral"/>
                <a:cs typeface="STIXGeneral"/>
              </a:rPr>
              <a:t>𝑟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185" dirty="0">
                <a:latin typeface="Times New Roman"/>
                <a:cs typeface="Times New Roman"/>
              </a:rPr>
              <a:t>pairs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118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75" dirty="0"/>
              <a:t>Regression</a:t>
            </a:r>
            <a:r>
              <a:rPr cap="small" spc="220" dirty="0"/>
              <a:t> </a:t>
            </a:r>
            <a:r>
              <a:rPr cap="small" spc="150" dirty="0"/>
              <a:t>Function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306692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990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  <a:tab pos="601345" algn="l"/>
                <a:tab pos="981075" algn="l"/>
                <a:tab pos="1717039" algn="l"/>
                <a:tab pos="2079625" algn="l"/>
              </a:tabLst>
            </a:pPr>
            <a:r>
              <a:rPr spc="105" dirty="0"/>
              <a:t>𝑟</a:t>
            </a:r>
            <a:r>
              <a:rPr dirty="0"/>
              <a:t>	</a:t>
            </a:r>
            <a:r>
              <a:rPr spc="95" dirty="0"/>
              <a:t>=</a:t>
            </a:r>
            <a:r>
              <a:rPr dirty="0"/>
              <a:t>	</a:t>
            </a:r>
            <a:r>
              <a:rPr spc="90" dirty="0"/>
              <a:t>𝑓(𝑥)</a:t>
            </a:r>
            <a:r>
              <a:rPr dirty="0"/>
              <a:t>	</a:t>
            </a:r>
            <a:r>
              <a:rPr spc="95" dirty="0"/>
              <a:t>+</a:t>
            </a:r>
            <a:r>
              <a:rPr dirty="0"/>
              <a:t>	</a:t>
            </a:r>
            <a:r>
              <a:rPr spc="30" dirty="0"/>
              <a:t>𝜖</a:t>
            </a:r>
          </a:p>
          <a:p>
            <a:pPr marL="299085" marR="265430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pc="80" dirty="0"/>
              <a:t>𝜖</a:t>
            </a:r>
            <a:r>
              <a:rPr spc="135" dirty="0"/>
              <a:t> </a:t>
            </a:r>
            <a:r>
              <a:rPr spc="125" dirty="0">
                <a:latin typeface="Times New Roman"/>
                <a:cs typeface="Times New Roman"/>
              </a:rPr>
              <a:t>is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215" dirty="0">
                <a:latin typeface="Times New Roman"/>
                <a:cs typeface="Times New Roman"/>
              </a:rPr>
              <a:t>the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130" dirty="0">
                <a:latin typeface="Times New Roman"/>
                <a:cs typeface="Times New Roman"/>
              </a:rPr>
              <a:t>noise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65" dirty="0">
                <a:latin typeface="Times New Roman"/>
                <a:cs typeface="Times New Roman"/>
              </a:rPr>
              <a:t>(i.e.,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225" dirty="0">
                <a:latin typeface="Times New Roman"/>
                <a:cs typeface="Times New Roman"/>
              </a:rPr>
              <a:t>what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215" dirty="0">
                <a:latin typeface="Times New Roman"/>
                <a:cs typeface="Times New Roman"/>
              </a:rPr>
              <a:t>the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130" dirty="0">
                <a:latin typeface="Times New Roman"/>
                <a:cs typeface="Times New Roman"/>
              </a:rPr>
              <a:t>model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155" dirty="0">
                <a:latin typeface="Times New Roman"/>
                <a:cs typeface="Times New Roman"/>
              </a:rPr>
              <a:t>cannot </a:t>
            </a:r>
            <a:r>
              <a:rPr spc="160" dirty="0">
                <a:latin typeface="Times New Roman"/>
                <a:cs typeface="Times New Roman"/>
              </a:rPr>
              <a:t>capture)</a:t>
            </a:r>
          </a:p>
          <a:p>
            <a:pPr marL="2990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pc="114" dirty="0">
                <a:latin typeface="Times New Roman"/>
                <a:cs typeface="Times New Roman"/>
              </a:rPr>
              <a:t>Noise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175" dirty="0">
                <a:latin typeface="Times New Roman"/>
                <a:cs typeface="Times New Roman"/>
              </a:rPr>
              <a:t>can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140" dirty="0">
                <a:latin typeface="Times New Roman"/>
                <a:cs typeface="Times New Roman"/>
              </a:rPr>
              <a:t>exist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80" dirty="0">
                <a:latin typeface="Times New Roman"/>
                <a:cs typeface="Times New Roman"/>
              </a:rPr>
              <a:t>due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130" dirty="0">
                <a:latin typeface="Times New Roman"/>
                <a:cs typeface="Times New Roman"/>
              </a:rPr>
              <a:t>to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155" dirty="0">
                <a:latin typeface="Times New Roman"/>
                <a:cs typeface="Times New Roman"/>
              </a:rPr>
              <a:t>several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165" dirty="0">
                <a:latin typeface="Times New Roman"/>
                <a:cs typeface="Times New Roman"/>
              </a:rPr>
              <a:t>reasons</a:t>
            </a:r>
          </a:p>
          <a:p>
            <a:pPr marL="665480" lvl="1" indent="-274320">
              <a:lnSpc>
                <a:spcPct val="100000"/>
              </a:lnSpc>
              <a:spcBef>
                <a:spcPts val="106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150" dirty="0">
                <a:latin typeface="Times New Roman"/>
                <a:cs typeface="Times New Roman"/>
              </a:rPr>
              <a:t>The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75" dirty="0">
                <a:latin typeface="Times New Roman"/>
                <a:cs typeface="Times New Roman"/>
              </a:rPr>
              <a:t>input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spc="135" dirty="0">
                <a:latin typeface="Times New Roman"/>
                <a:cs typeface="Times New Roman"/>
              </a:rPr>
              <a:t>variables</a:t>
            </a:r>
            <a:r>
              <a:rPr sz="2100" spc="8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are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insufficient</a:t>
            </a:r>
            <a:r>
              <a:rPr sz="2100" spc="100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to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55" dirty="0">
                <a:latin typeface="Times New Roman"/>
                <a:cs typeface="Times New Roman"/>
              </a:rPr>
              <a:t>capture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everything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80" dirty="0">
                <a:latin typeface="Times New Roman"/>
                <a:cs typeface="Times New Roman"/>
              </a:rPr>
              <a:t>there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is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to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55" dirty="0">
                <a:latin typeface="Times New Roman"/>
                <a:cs typeface="Times New Roman"/>
              </a:rPr>
              <a:t>capture</a:t>
            </a:r>
            <a:endParaRPr sz="2100" dirty="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1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90" dirty="0">
                <a:latin typeface="Times New Roman"/>
                <a:cs typeface="Times New Roman"/>
              </a:rPr>
              <a:t>Noisy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35" dirty="0">
                <a:latin typeface="Times New Roman"/>
                <a:cs typeface="Times New Roman"/>
              </a:rPr>
              <a:t>sensors</a:t>
            </a:r>
            <a:endParaRPr sz="2100" dirty="0">
              <a:latin typeface="Times New Roman"/>
              <a:cs typeface="Times New Roman"/>
            </a:endParaRPr>
          </a:p>
          <a:p>
            <a:pPr marL="299085" marR="436880" indent="-274320">
              <a:lnSpc>
                <a:spcPct val="120100"/>
              </a:lnSpc>
              <a:spcBef>
                <a:spcPts val="55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pc="80" dirty="0"/>
              <a:t>𝜖</a:t>
            </a:r>
            <a:r>
              <a:rPr spc="135" dirty="0"/>
              <a:t> </a:t>
            </a:r>
            <a:r>
              <a:rPr spc="125" dirty="0">
                <a:latin typeface="Times New Roman"/>
                <a:cs typeface="Times New Roman"/>
              </a:rPr>
              <a:t>is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114" dirty="0">
                <a:latin typeface="Times New Roman"/>
                <a:cs typeface="Times New Roman"/>
              </a:rPr>
              <a:t>typically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195" dirty="0">
                <a:latin typeface="Times New Roman"/>
                <a:cs typeface="Times New Roman"/>
              </a:rPr>
              <a:t>assumed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130" dirty="0">
                <a:latin typeface="Times New Roman"/>
                <a:cs typeface="Times New Roman"/>
              </a:rPr>
              <a:t>to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120" dirty="0">
                <a:latin typeface="Times New Roman"/>
                <a:cs typeface="Times New Roman"/>
              </a:rPr>
              <a:t>be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265" dirty="0">
                <a:latin typeface="Times New Roman"/>
                <a:cs typeface="Times New Roman"/>
              </a:rPr>
              <a:t>a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110" dirty="0">
                <a:latin typeface="Times New Roman"/>
                <a:cs typeface="Times New Roman"/>
              </a:rPr>
              <a:t>zero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210" dirty="0">
                <a:latin typeface="Times New Roman"/>
                <a:cs typeface="Times New Roman"/>
              </a:rPr>
              <a:t>mean </a:t>
            </a:r>
            <a:r>
              <a:rPr spc="200" dirty="0">
                <a:latin typeface="Times New Roman"/>
                <a:cs typeface="Times New Roman"/>
              </a:rPr>
              <a:t>Gaussian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180" dirty="0">
                <a:latin typeface="Times New Roman"/>
                <a:cs typeface="Times New Roman"/>
              </a:rPr>
              <a:t>with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180" dirty="0">
                <a:latin typeface="Times New Roman"/>
                <a:cs typeface="Times New Roman"/>
              </a:rPr>
              <a:t>constant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70" dirty="0">
                <a:latin typeface="Times New Roman"/>
                <a:cs typeface="Times New Roman"/>
              </a:rPr>
              <a:t>variance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160" dirty="0"/>
              <a:t>𝜎</a:t>
            </a:r>
            <a:r>
              <a:rPr sz="2625" spc="240" baseline="28571" dirty="0"/>
              <a:t>2</a:t>
            </a:r>
            <a:endParaRPr sz="2625" baseline="28571" dirty="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120" dirty="0">
                <a:latin typeface="STIXGeneral"/>
                <a:cs typeface="STIXGeneral"/>
              </a:rPr>
              <a:t>𝜖~𝒩(0,</a:t>
            </a:r>
            <a:r>
              <a:rPr sz="2100" spc="-175" dirty="0">
                <a:latin typeface="STIXGeneral"/>
                <a:cs typeface="STIXGeneral"/>
              </a:rPr>
              <a:t> </a:t>
            </a:r>
            <a:r>
              <a:rPr sz="2100" spc="170" dirty="0">
                <a:latin typeface="STIXGeneral"/>
                <a:cs typeface="STIXGeneral"/>
              </a:rPr>
              <a:t>𝜎</a:t>
            </a:r>
            <a:r>
              <a:rPr sz="2250" spc="254" baseline="27777" dirty="0">
                <a:latin typeface="STIXGeneral"/>
                <a:cs typeface="STIXGeneral"/>
              </a:rPr>
              <a:t>2</a:t>
            </a:r>
            <a:r>
              <a:rPr sz="2100" spc="170" dirty="0">
                <a:latin typeface="STIXGeneral"/>
                <a:cs typeface="STIXGeneral"/>
              </a:rPr>
              <a:t>)</a:t>
            </a:r>
            <a:endParaRPr sz="2100" dirty="0">
              <a:latin typeface="STIXGeneral"/>
              <a:cs typeface="STIXGener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45" dirty="0"/>
              <a:t>Linear Regression</a:t>
            </a:r>
            <a:endParaRPr cap="small" spc="145" dirty="0"/>
          </a:p>
        </p:txBody>
      </p:sp>
      <p:sp>
        <p:nvSpPr>
          <p:cNvPr id="5" name="object 5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9095B1E-2C7B-42DF-5585-46CE81578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6884"/>
            <a:ext cx="8458200" cy="4861003"/>
          </a:xfrm>
        </p:spPr>
        <p:txBody>
          <a:bodyPr>
            <a:noAutofit/>
          </a:bodyPr>
          <a:lstStyle/>
          <a:p>
            <a:pPr marL="0" lvl="4" indent="4763">
              <a:buClrTx/>
              <a:buFont typeface="Wingdings" panose="05000000000000000000" pitchFamily="2" charset="2"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4" indent="4763">
              <a:lnSpc>
                <a:spcPct val="110000"/>
              </a:lnSpc>
              <a:buClrTx/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Line or the Least Square Regression Line </a:t>
            </a:r>
          </a:p>
          <a:p>
            <a:pPr marL="285750" lvl="4" indent="-285750" algn="just">
              <a:lnSpc>
                <a:spcPct val="110000"/>
              </a:lnSpc>
              <a:buClrTx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procedure to identify the linear equation that best fits a set of ordered pairs by finding the values of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y-intercept and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slope.   </a:t>
            </a:r>
          </a:p>
          <a:p>
            <a:pPr marL="285750" lvl="4" indent="-285750" algn="just">
              <a:lnSpc>
                <a:spcPct val="110000"/>
              </a:lnSpc>
              <a:buClrTx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4" indent="-285750" algn="just">
              <a:lnSpc>
                <a:spcPct val="110000"/>
              </a:lnSpc>
              <a:buClrTx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the least square method is to minimize the total squared error between the values of y (actual value) and </a:t>
            </a:r>
            <a:r>
              <a:rPr lang="cy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(response value).   </a:t>
            </a:r>
          </a:p>
          <a:p>
            <a:pPr marL="0" lvl="4" indent="4763">
              <a:buClrTx/>
              <a:buFont typeface="Wingdings" panose="05000000000000000000" pitchFamily="2" charset="2"/>
              <a:buNone/>
            </a:pPr>
            <a:endParaRPr lang="en-US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4" indent="-285750">
              <a:buClrTx/>
            </a:pP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the or the slope of the straight line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ratio of the rise of the line over the run of the line</a:t>
            </a:r>
          </a:p>
          <a:p>
            <a:pPr marL="0" lvl="4" indent="4763">
              <a:buClrTx/>
              <a:buFont typeface="Wingdings" panose="05000000000000000000" pitchFamily="2" charset="2"/>
              <a:buNone/>
            </a:pPr>
            <a:endParaRPr lang="en-US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4" indent="-285750">
              <a:buClrTx/>
            </a:pP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b,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y-intercept is the point where the line crosses the y-axis</a:t>
            </a:r>
          </a:p>
          <a:p>
            <a:pPr marL="0" lvl="4" indent="4763">
              <a:buClrTx/>
              <a:buFont typeface="Wingdings" panose="05000000000000000000" pitchFamily="2" charset="2"/>
              <a:buNone/>
            </a:pPr>
            <a:endParaRPr lang="en-US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4" indent="4763">
              <a:buClrTx/>
              <a:buFont typeface="Wingdings" panose="05000000000000000000" pitchFamily="2" charset="2"/>
              <a:buNone/>
            </a:pP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 b = 0, it means there is no relationship between the independent and dependent variables </a:t>
            </a:r>
          </a:p>
        </p:txBody>
      </p:sp>
    </p:spTree>
    <p:extLst>
      <p:ext uri="{BB962C8B-B14F-4D97-AF65-F5344CB8AC3E}">
        <p14:creationId xmlns:p14="http://schemas.microsoft.com/office/powerpoint/2010/main" val="1954252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45" dirty="0"/>
              <a:t>Linear Regression</a:t>
            </a:r>
            <a:endParaRPr cap="small" spc="145" dirty="0"/>
          </a:p>
        </p:txBody>
      </p:sp>
      <p:sp>
        <p:nvSpPr>
          <p:cNvPr id="5" name="object 5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13FBA37E-2FBF-4431-3DD3-D849067D3F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560637"/>
            <a:ext cx="0" cy="292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4E6AD5CD-BFED-778B-922C-A2983BC598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5486400"/>
            <a:ext cx="2741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D426593E-0513-698B-E6A3-9E9EBAF7BF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19425" y="3003550"/>
            <a:ext cx="3082925" cy="220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10E7F7D4-FA89-C473-578C-CAD7C149D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388" y="4325937"/>
            <a:ext cx="112712" cy="1222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FA3EE449-5E63-C87C-B841-E3A165A10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138" y="4005262"/>
            <a:ext cx="112712" cy="1222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C7F5C389-48AF-E153-2A1C-F8553F30B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450" y="3917950"/>
            <a:ext cx="112713" cy="1222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30BACC7C-F138-15AE-4A4A-C9FC4718F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663" y="4403725"/>
            <a:ext cx="112712" cy="1222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8E5155B8-B9A2-AA1B-29BA-4D9F65772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050" y="3319462"/>
            <a:ext cx="112713" cy="1222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Oval 12">
            <a:extLst>
              <a:ext uri="{FF2B5EF4-FFF2-40B4-BE49-F238E27FC236}">
                <a16:creationId xmlns:a16="http://schemas.microsoft.com/office/drawing/2014/main" id="{25ED1E70-71BC-D1FF-C18E-DE6717F69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738" y="4887912"/>
            <a:ext cx="112712" cy="1222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3">
            <a:extLst>
              <a:ext uri="{FF2B5EF4-FFF2-40B4-BE49-F238E27FC236}">
                <a16:creationId xmlns:a16="http://schemas.microsoft.com/office/drawing/2014/main" id="{BEFC517C-4F84-9D50-C823-76B24184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698875"/>
            <a:ext cx="112713" cy="1222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88F58F72-49C5-1636-8750-0495A3134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6163" y="3460750"/>
            <a:ext cx="112712" cy="1222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" name="Oval 15">
            <a:extLst>
              <a:ext uri="{FF2B5EF4-FFF2-40B4-BE49-F238E27FC236}">
                <a16:creationId xmlns:a16="http://schemas.microsoft.com/office/drawing/2014/main" id="{B64791DA-2648-2018-8BF1-1D325AE61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788" y="3519487"/>
            <a:ext cx="112712" cy="1222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Oval 16">
            <a:extLst>
              <a:ext uri="{FF2B5EF4-FFF2-40B4-BE49-F238E27FC236}">
                <a16:creationId xmlns:a16="http://schemas.microsoft.com/office/drawing/2014/main" id="{FBE2A7FF-5B28-ED24-CDC5-5CD2A02AE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50" y="2703512"/>
            <a:ext cx="112713" cy="1222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679E8FA3-D0A1-F00B-55BE-D40EC9A66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325" y="2482850"/>
            <a:ext cx="2081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fontAlgn="t">
              <a:spcBef>
                <a:spcPct val="50000"/>
              </a:spcBef>
            </a:pPr>
            <a:r>
              <a:rPr lang="en-US" altLang="ja-JP" sz="1600" dirty="0">
                <a:latin typeface="Times New Roman" panose="02020603050405020304" pitchFamily="18" charset="0"/>
              </a:rPr>
              <a:t>Y=</a:t>
            </a:r>
            <a:r>
              <a:rPr lang="en-US" altLang="ja-JP" sz="1600" dirty="0" err="1">
                <a:latin typeface="Times New Roman" panose="02020603050405020304" pitchFamily="18" charset="0"/>
              </a:rPr>
              <a:t>wX+b</a:t>
            </a:r>
            <a:endParaRPr lang="en-US" altLang="ja-JP" sz="1600" dirty="0">
              <a:latin typeface="Times New Roman" panose="02020603050405020304" pitchFamily="18" charset="0"/>
            </a:endParaRPr>
          </a:p>
        </p:txBody>
      </p:sp>
      <p:sp>
        <p:nvSpPr>
          <p:cNvPr id="21" name="Text Box 18">
            <a:extLst>
              <a:ext uri="{FF2B5EF4-FFF2-40B4-BE49-F238E27FC236}">
                <a16:creationId xmlns:a16="http://schemas.microsoft.com/office/drawing/2014/main" id="{93E5D25F-A23C-BD19-08F4-D5644A9CC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738" y="5235575"/>
            <a:ext cx="819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fontAlgn="t">
              <a:spcBef>
                <a:spcPct val="50000"/>
              </a:spcBef>
            </a:pPr>
            <a:r>
              <a:rPr lang="en-US" altLang="ja-JP" sz="16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7" name="Text Box 37">
            <a:extLst>
              <a:ext uri="{FF2B5EF4-FFF2-40B4-BE49-F238E27FC236}">
                <a16:creationId xmlns:a16="http://schemas.microsoft.com/office/drawing/2014/main" id="{A678D227-EDAC-8767-690F-68DE1C5B0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2549525"/>
            <a:ext cx="819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fontAlgn="t">
              <a:spcBef>
                <a:spcPct val="50000"/>
              </a:spcBef>
            </a:pPr>
            <a:r>
              <a:rPr lang="en-US" altLang="ja-JP" sz="1600">
                <a:latin typeface="Times New Roman" panose="02020603050405020304" pitchFamily="18" charset="0"/>
              </a:rPr>
              <a:t>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6460DFC-EB77-F690-F3F5-FCDAD9249548}"/>
                  </a:ext>
                </a:extLst>
              </p14:cNvPr>
              <p14:cNvContentPartPr/>
              <p14:nvPr/>
            </p14:nvContentPartPr>
            <p14:xfrm>
              <a:off x="3022560" y="3009960"/>
              <a:ext cx="3639240" cy="3118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6460DFC-EB77-F690-F3F5-FCDAD92495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3200" y="3000600"/>
                <a:ext cx="3657960" cy="313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4361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7610"/>
            <a:ext cx="8229600" cy="965392"/>
          </a:xfrm>
          <a:prstGeom prst="rect">
            <a:avLst/>
          </a:prstGeom>
        </p:spPr>
        <p:txBody>
          <a:bodyPr vert="horz" wrap="square" lIns="0" tIns="4683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75" dirty="0"/>
              <a:t>How</a:t>
            </a:r>
            <a:r>
              <a:rPr cap="small" spc="229" dirty="0"/>
              <a:t> </a:t>
            </a:r>
            <a:r>
              <a:rPr cap="small" spc="140" dirty="0"/>
              <a:t>To</a:t>
            </a:r>
            <a:r>
              <a:rPr cap="small" spc="235" dirty="0"/>
              <a:t> </a:t>
            </a:r>
            <a:r>
              <a:rPr lang="en-US" cap="small" spc="145" dirty="0"/>
              <a:t>Estimate</a:t>
            </a:r>
            <a:r>
              <a:rPr cap="small" spc="254" dirty="0"/>
              <a:t> </a:t>
            </a:r>
            <a:r>
              <a:rPr spc="60" dirty="0">
                <a:latin typeface="STIXGeneral"/>
                <a:cs typeface="STIXGeneral"/>
              </a:rPr>
              <a:t>𝑓(𝑥)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535940" y="1504968"/>
                <a:ext cx="7153909" cy="3394840"/>
              </a:xfrm>
              <a:prstGeom prst="rect">
                <a:avLst/>
              </a:prstGeom>
            </p:spPr>
            <p:txBody>
              <a:bodyPr vert="horz" wrap="square" lIns="0" tIns="165735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30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pc="17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400" i="1" spc="170">
                            <a:latin typeface="Cambria Math" panose="02040503050406030204" pitchFamily="18" charset="0"/>
                            <a:cs typeface="Times New Roman"/>
                          </a:rPr>
                          <m:t>𝑓</m:t>
                        </m:r>
                      </m:e>
                    </m:acc>
                    <m:r>
                      <a:rPr lang="en-US" sz="2400" b="0" i="1" spc="170" smtClean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d>
                      <m:dPr>
                        <m:ctrlPr>
                          <a:rPr lang="en-US" sz="2400" b="0" i="1" spc="17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en-US" sz="2400" b="0" i="1" spc="170" smtClean="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</m:d>
                    <m:r>
                      <a:rPr lang="en-US" sz="2400" b="0" i="1" spc="170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pc="17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pc="170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  <m:r>
                          <a:rPr lang="en-US" sz="2400" b="0" i="1" spc="170" smtClean="0">
                            <a:latin typeface="Cambria Math" panose="02040503050406030204" pitchFamily="18" charset="0"/>
                            <a:cs typeface="Times New Roman"/>
                          </a:rPr>
                          <m:t>=1</m:t>
                        </m:r>
                      </m:sub>
                      <m:sup>
                        <m:r>
                          <a:rPr lang="en-US" sz="2400" b="0" i="1" spc="170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b="0" i="1" spc="170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400" i="1" spc="170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pc="17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pc="170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400" i="1" spc="170">
                                <a:latin typeface="Cambria Math" panose="02040503050406030204" pitchFamily="18" charset="0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pc="17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400" spc="170" dirty="0">
                  <a:latin typeface="Times New Roman"/>
                  <a:cs typeface="Times New Roman"/>
                </a:endParaRPr>
              </a:p>
              <a:p>
                <a:pPr marL="286385" indent="-273685">
                  <a:lnSpc>
                    <a:spcPct val="100000"/>
                  </a:lnSpc>
                  <a:spcBef>
                    <a:spcPts val="130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70" dirty="0">
                    <a:latin typeface="Times New Roman"/>
                    <a:cs typeface="Times New Roman"/>
                  </a:rPr>
                  <a:t>One</a:t>
                </a:r>
                <a:r>
                  <a:rPr lang="en-US" sz="2400" spc="6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30" dirty="0">
                    <a:latin typeface="Times New Roman"/>
                    <a:cs typeface="Times New Roman"/>
                  </a:rPr>
                  <a:t>typical</a:t>
                </a:r>
                <a:r>
                  <a:rPr lang="en-US" sz="2400" spc="7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65" dirty="0">
                    <a:latin typeface="Times New Roman"/>
                    <a:cs typeface="Times New Roman"/>
                  </a:rPr>
                  <a:t>approach</a:t>
                </a:r>
                <a:r>
                  <a:rPr lang="en-US" sz="2400" spc="6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254" dirty="0">
                    <a:latin typeface="Times New Roman"/>
                    <a:cs typeface="Times New Roman"/>
                  </a:rPr>
                  <a:t>that</a:t>
                </a:r>
                <a:r>
                  <a:rPr lang="en-US" sz="2400" spc="8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25" dirty="0">
                    <a:latin typeface="Times New Roman"/>
                    <a:cs typeface="Times New Roman"/>
                  </a:rPr>
                  <a:t>we</a:t>
                </a:r>
                <a:r>
                  <a:rPr lang="en-US" sz="2400" spc="6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80" dirty="0">
                    <a:latin typeface="Times New Roman"/>
                    <a:cs typeface="Times New Roman"/>
                  </a:rPr>
                  <a:t>have</a:t>
                </a:r>
                <a:r>
                  <a:rPr lang="en-US" sz="2400" spc="7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75" dirty="0">
                    <a:latin typeface="Times New Roman"/>
                    <a:cs typeface="Times New Roman"/>
                  </a:rPr>
                  <a:t>already</a:t>
                </a:r>
                <a:r>
                  <a:rPr lang="en-US" sz="2400" spc="7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25" dirty="0">
                    <a:latin typeface="Times New Roman"/>
                    <a:cs typeface="Times New Roman"/>
                  </a:rPr>
                  <a:t>seen: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652780" lvl="1" indent="-274320">
                  <a:lnSpc>
                    <a:spcPct val="100000"/>
                  </a:lnSpc>
                  <a:spcBef>
                    <a:spcPts val="1055"/>
                  </a:spcBef>
                  <a:buClr>
                    <a:srgbClr val="FD8537"/>
                  </a:buClr>
                  <a:buSzPct val="78571"/>
                  <a:buFont typeface="Wingdings 2"/>
                  <a:buChar char=""/>
                  <a:tabLst>
                    <a:tab pos="652780" algn="l"/>
                  </a:tabLst>
                </a:pPr>
                <a:r>
                  <a:rPr lang="en-US" sz="2100" spc="145" dirty="0">
                    <a:latin typeface="Times New Roman"/>
                    <a:cs typeface="Times New Roman"/>
                  </a:rPr>
                  <a:t>Assume</a:t>
                </a:r>
                <a:r>
                  <a:rPr lang="en-US" sz="2100" spc="65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229" dirty="0">
                    <a:latin typeface="Times New Roman"/>
                    <a:cs typeface="Times New Roman"/>
                  </a:rPr>
                  <a:t>a</a:t>
                </a:r>
                <a:r>
                  <a:rPr lang="en-US" sz="2100" spc="75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165" dirty="0">
                    <a:latin typeface="Times New Roman"/>
                    <a:cs typeface="Times New Roman"/>
                  </a:rPr>
                  <a:t>parametric</a:t>
                </a:r>
                <a:r>
                  <a:rPr lang="en-US" sz="2100" spc="75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90" dirty="0">
                    <a:latin typeface="Times New Roman"/>
                    <a:cs typeface="Times New Roman"/>
                  </a:rPr>
                  <a:t>form</a:t>
                </a:r>
                <a:endParaRPr lang="en-US" sz="2100" dirty="0">
                  <a:latin typeface="Times New Roman"/>
                  <a:cs typeface="Times New Roman"/>
                </a:endParaRPr>
              </a:p>
              <a:p>
                <a:pPr marL="652780" lvl="1" indent="-274320">
                  <a:lnSpc>
                    <a:spcPct val="100000"/>
                  </a:lnSpc>
                  <a:spcBef>
                    <a:spcPts val="1010"/>
                  </a:spcBef>
                  <a:buClr>
                    <a:srgbClr val="FD8537"/>
                  </a:buClr>
                  <a:buSzPct val="78571"/>
                  <a:buFont typeface="Wingdings 2"/>
                  <a:buChar char=""/>
                  <a:tabLst>
                    <a:tab pos="652780" algn="l"/>
                  </a:tabLst>
                </a:pPr>
                <a:r>
                  <a:rPr lang="en-US" sz="2100" spc="170" dirty="0">
                    <a:latin typeface="Times New Roman"/>
                    <a:cs typeface="Times New Roman"/>
                  </a:rPr>
                  <a:t>Formulate</a:t>
                </a:r>
                <a:r>
                  <a:rPr lang="en-US" sz="2100" spc="55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225" dirty="0">
                    <a:latin typeface="Times New Roman"/>
                    <a:cs typeface="Times New Roman"/>
                  </a:rPr>
                  <a:t>an</a:t>
                </a:r>
                <a:r>
                  <a:rPr lang="en-US" sz="2100" spc="75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85" dirty="0">
                    <a:latin typeface="Times New Roman"/>
                    <a:cs typeface="Times New Roman"/>
                  </a:rPr>
                  <a:t>objective</a:t>
                </a:r>
                <a:r>
                  <a:rPr lang="en-US" sz="2100" spc="55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114" dirty="0">
                    <a:latin typeface="Times New Roman"/>
                    <a:cs typeface="Times New Roman"/>
                  </a:rPr>
                  <a:t>function</a:t>
                </a:r>
                <a:endParaRPr lang="en-US" sz="2100" dirty="0">
                  <a:latin typeface="Times New Roman"/>
                  <a:cs typeface="Times New Roman"/>
                </a:endParaRPr>
              </a:p>
              <a:p>
                <a:pPr marL="652780" lvl="1" indent="-274320">
                  <a:lnSpc>
                    <a:spcPct val="100000"/>
                  </a:lnSpc>
                  <a:spcBef>
                    <a:spcPts val="1010"/>
                  </a:spcBef>
                  <a:buClr>
                    <a:srgbClr val="FD8537"/>
                  </a:buClr>
                  <a:buSzPct val="78571"/>
                  <a:buFont typeface="Wingdings 2"/>
                  <a:buChar char=""/>
                  <a:tabLst>
                    <a:tab pos="652780" algn="l"/>
                  </a:tabLst>
                </a:pPr>
                <a:r>
                  <a:rPr lang="en-US" sz="2100" spc="125" dirty="0">
                    <a:latin typeface="Times New Roman"/>
                    <a:cs typeface="Times New Roman"/>
                  </a:rPr>
                  <a:t>Optimize</a:t>
                </a:r>
                <a:r>
                  <a:rPr lang="en-US" sz="2100" spc="90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114" dirty="0">
                    <a:latin typeface="Times New Roman"/>
                    <a:cs typeface="Times New Roman"/>
                  </a:rPr>
                  <a:t>(maximize</a:t>
                </a:r>
                <a:r>
                  <a:rPr lang="en-US" sz="2100" spc="70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110" dirty="0">
                    <a:latin typeface="Times New Roman"/>
                    <a:cs typeface="Times New Roman"/>
                  </a:rPr>
                  <a:t>or</a:t>
                </a:r>
                <a:r>
                  <a:rPr lang="en-US" sz="2100" spc="95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114" dirty="0">
                    <a:latin typeface="Times New Roman"/>
                    <a:cs typeface="Times New Roman"/>
                  </a:rPr>
                  <a:t>minimize)</a:t>
                </a:r>
                <a:r>
                  <a:rPr lang="en-US" sz="2100" spc="85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120" dirty="0">
                    <a:latin typeface="Times New Roman"/>
                    <a:cs typeface="Times New Roman"/>
                  </a:rPr>
                  <a:t>it</a:t>
                </a:r>
                <a:endParaRPr lang="en-US" sz="2100" dirty="0">
                  <a:latin typeface="Times New Roman"/>
                  <a:cs typeface="Times New Roman"/>
                </a:endParaRPr>
              </a:p>
              <a:p>
                <a:pPr marL="286385" marR="772160" indent="-274320">
                  <a:lnSpc>
                    <a:spcPct val="120000"/>
                  </a:lnSpc>
                  <a:spcBef>
                    <a:spcPts val="55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35" dirty="0">
                    <a:latin typeface="Times New Roman"/>
                    <a:cs typeface="Times New Roman"/>
                  </a:rPr>
                  <a:t>Disclaimer:</a:t>
                </a:r>
                <a:r>
                  <a:rPr lang="en-US" sz="2400" spc="3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70" dirty="0">
                    <a:latin typeface="Times New Roman"/>
                    <a:cs typeface="Times New Roman"/>
                  </a:rPr>
                  <a:t>not</a:t>
                </a:r>
                <a:r>
                  <a:rPr lang="en-US" sz="2400" spc="8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40" dirty="0">
                    <a:latin typeface="Times New Roman"/>
                    <a:cs typeface="Times New Roman"/>
                  </a:rPr>
                  <a:t>all</a:t>
                </a:r>
                <a:r>
                  <a:rPr lang="en-US" sz="2400" spc="6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70" dirty="0">
                    <a:latin typeface="Times New Roman"/>
                    <a:cs typeface="Times New Roman"/>
                  </a:rPr>
                  <a:t>learning</a:t>
                </a:r>
                <a:r>
                  <a:rPr lang="en-US" sz="2400" spc="8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65" dirty="0">
                    <a:latin typeface="Times New Roman"/>
                    <a:cs typeface="Times New Roman"/>
                  </a:rPr>
                  <a:t>approaches</a:t>
                </a:r>
                <a:r>
                  <a:rPr lang="en-US" sz="2400" spc="7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85" dirty="0">
                    <a:latin typeface="Times New Roman"/>
                    <a:cs typeface="Times New Roman"/>
                  </a:rPr>
                  <a:t>are </a:t>
                </a:r>
                <a:r>
                  <a:rPr lang="en-US" sz="2400" spc="180" dirty="0">
                    <a:latin typeface="Times New Roman"/>
                    <a:cs typeface="Times New Roman"/>
                  </a:rPr>
                  <a:t>parametric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0" y="1504968"/>
                <a:ext cx="7153909" cy="3394840"/>
              </a:xfrm>
              <a:prstGeom prst="rect">
                <a:avLst/>
              </a:prstGeom>
              <a:blipFill>
                <a:blip r:embed="rId2"/>
                <a:stretch>
                  <a:fillRect l="-1418" t="-13060" r="-1418" b="-4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1A89032-4A99-BC55-BD4D-2139ADEA7D5F}"/>
                  </a:ext>
                </a:extLst>
              </p14:cNvPr>
              <p14:cNvContentPartPr/>
              <p14:nvPr/>
            </p14:nvContentPartPr>
            <p14:xfrm>
              <a:off x="4743720" y="2768760"/>
              <a:ext cx="1981440" cy="1428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1A89032-4A99-BC55-BD4D-2139ADEA7D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34360" y="2759400"/>
                <a:ext cx="2000160" cy="1447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95" dirty="0"/>
              <a:t>Maximize</a:t>
            </a:r>
            <a:r>
              <a:rPr cap="small" spc="260" dirty="0"/>
              <a:t> </a:t>
            </a:r>
            <a:r>
              <a:rPr cap="small" spc="140" dirty="0"/>
              <a:t>Conditional</a:t>
            </a:r>
            <a:r>
              <a:rPr cap="small" spc="235" dirty="0"/>
              <a:t> </a:t>
            </a:r>
            <a:r>
              <a:rPr cap="small" spc="135" dirty="0"/>
              <a:t>Log</a:t>
            </a:r>
            <a:r>
              <a:rPr cap="small" spc="240" dirty="0"/>
              <a:t> </a:t>
            </a:r>
            <a:r>
              <a:rPr cap="small" spc="140" dirty="0"/>
              <a:t>Likelihood</a:t>
            </a:r>
          </a:p>
        </p:txBody>
      </p:sp>
      <p:sp>
        <p:nvSpPr>
          <p:cNvPr id="3" name="object 3"/>
          <p:cNvSpPr/>
          <p:nvPr/>
        </p:nvSpPr>
        <p:spPr>
          <a:xfrm>
            <a:off x="2735072" y="3673664"/>
            <a:ext cx="2208911" cy="322580"/>
          </a:xfrm>
          <a:custGeom>
            <a:avLst/>
            <a:gdLst/>
            <a:ahLst/>
            <a:cxnLst/>
            <a:rect l="l" t="t" r="r" b="b"/>
            <a:pathLst>
              <a:path w="1774189" h="322579">
                <a:moveTo>
                  <a:pt x="87884" y="10668"/>
                </a:moveTo>
                <a:lnTo>
                  <a:pt x="84582" y="0"/>
                </a:lnTo>
                <a:lnTo>
                  <a:pt x="65430" y="7467"/>
                </a:lnTo>
                <a:lnTo>
                  <a:pt x="48602" y="19164"/>
                </a:lnTo>
                <a:lnTo>
                  <a:pt x="21971" y="55372"/>
                </a:lnTo>
                <a:lnTo>
                  <a:pt x="5461" y="104114"/>
                </a:lnTo>
                <a:lnTo>
                  <a:pt x="0" y="161163"/>
                </a:lnTo>
                <a:lnTo>
                  <a:pt x="1358" y="190576"/>
                </a:lnTo>
                <a:lnTo>
                  <a:pt x="12319" y="243446"/>
                </a:lnTo>
                <a:lnTo>
                  <a:pt x="34099" y="287007"/>
                </a:lnTo>
                <a:lnTo>
                  <a:pt x="65430" y="314680"/>
                </a:lnTo>
                <a:lnTo>
                  <a:pt x="84582" y="322199"/>
                </a:lnTo>
                <a:lnTo>
                  <a:pt x="87884" y="311404"/>
                </a:lnTo>
                <a:lnTo>
                  <a:pt x="73037" y="303758"/>
                </a:lnTo>
                <a:lnTo>
                  <a:pt x="60147" y="292633"/>
                </a:lnTo>
                <a:lnTo>
                  <a:pt x="40132" y="259842"/>
                </a:lnTo>
                <a:lnTo>
                  <a:pt x="27952" y="215265"/>
                </a:lnTo>
                <a:lnTo>
                  <a:pt x="23876" y="161036"/>
                </a:lnTo>
                <a:lnTo>
                  <a:pt x="24892" y="132905"/>
                </a:lnTo>
                <a:lnTo>
                  <a:pt x="33032" y="83477"/>
                </a:lnTo>
                <a:lnTo>
                  <a:pt x="49174" y="44196"/>
                </a:lnTo>
                <a:lnTo>
                  <a:pt x="73037" y="18338"/>
                </a:lnTo>
                <a:lnTo>
                  <a:pt x="87884" y="10668"/>
                </a:lnTo>
                <a:close/>
              </a:path>
              <a:path w="1774189" h="322579">
                <a:moveTo>
                  <a:pt x="355092" y="46863"/>
                </a:moveTo>
                <a:lnTo>
                  <a:pt x="351536" y="36830"/>
                </a:lnTo>
                <a:lnTo>
                  <a:pt x="333590" y="43332"/>
                </a:lnTo>
                <a:lnTo>
                  <a:pt x="317893" y="52730"/>
                </a:lnTo>
                <a:lnTo>
                  <a:pt x="284200" y="97663"/>
                </a:lnTo>
                <a:lnTo>
                  <a:pt x="274053" y="137807"/>
                </a:lnTo>
                <a:lnTo>
                  <a:pt x="272796" y="160401"/>
                </a:lnTo>
                <a:lnTo>
                  <a:pt x="274053" y="183146"/>
                </a:lnTo>
                <a:lnTo>
                  <a:pt x="284200" y="223342"/>
                </a:lnTo>
                <a:lnTo>
                  <a:pt x="304342" y="255917"/>
                </a:lnTo>
                <a:lnTo>
                  <a:pt x="351536" y="283845"/>
                </a:lnTo>
                <a:lnTo>
                  <a:pt x="354711" y="273939"/>
                </a:lnTo>
                <a:lnTo>
                  <a:pt x="340614" y="267677"/>
                </a:lnTo>
                <a:lnTo>
                  <a:pt x="328434" y="258991"/>
                </a:lnTo>
                <a:lnTo>
                  <a:pt x="303466" y="218541"/>
                </a:lnTo>
                <a:lnTo>
                  <a:pt x="296176" y="180924"/>
                </a:lnTo>
                <a:lnTo>
                  <a:pt x="295275" y="159131"/>
                </a:lnTo>
                <a:lnTo>
                  <a:pt x="296176" y="138061"/>
                </a:lnTo>
                <a:lnTo>
                  <a:pt x="309880" y="85979"/>
                </a:lnTo>
                <a:lnTo>
                  <a:pt x="340829" y="53111"/>
                </a:lnTo>
                <a:lnTo>
                  <a:pt x="355092" y="46863"/>
                </a:lnTo>
                <a:close/>
              </a:path>
              <a:path w="1774189" h="322579">
                <a:moveTo>
                  <a:pt x="579374" y="38100"/>
                </a:moveTo>
                <a:lnTo>
                  <a:pt x="521335" y="38100"/>
                </a:lnTo>
                <a:lnTo>
                  <a:pt x="521335" y="48260"/>
                </a:lnTo>
                <a:lnTo>
                  <a:pt x="521335" y="276860"/>
                </a:lnTo>
                <a:lnTo>
                  <a:pt x="521335" y="285750"/>
                </a:lnTo>
                <a:lnTo>
                  <a:pt x="579374" y="285750"/>
                </a:lnTo>
                <a:lnTo>
                  <a:pt x="579374" y="276860"/>
                </a:lnTo>
                <a:lnTo>
                  <a:pt x="542925" y="276860"/>
                </a:lnTo>
                <a:lnTo>
                  <a:pt x="542925" y="48260"/>
                </a:lnTo>
                <a:lnTo>
                  <a:pt x="579374" y="48260"/>
                </a:lnTo>
                <a:lnTo>
                  <a:pt x="579374" y="38100"/>
                </a:lnTo>
                <a:close/>
              </a:path>
              <a:path w="1774189" h="322579">
                <a:moveTo>
                  <a:pt x="811276" y="38100"/>
                </a:moveTo>
                <a:lnTo>
                  <a:pt x="753237" y="38100"/>
                </a:lnTo>
                <a:lnTo>
                  <a:pt x="753237" y="48260"/>
                </a:lnTo>
                <a:lnTo>
                  <a:pt x="789686" y="48260"/>
                </a:lnTo>
                <a:lnTo>
                  <a:pt x="789686" y="276860"/>
                </a:lnTo>
                <a:lnTo>
                  <a:pt x="753237" y="276860"/>
                </a:lnTo>
                <a:lnTo>
                  <a:pt x="753237" y="285750"/>
                </a:lnTo>
                <a:lnTo>
                  <a:pt x="811276" y="285750"/>
                </a:lnTo>
                <a:lnTo>
                  <a:pt x="811276" y="276860"/>
                </a:lnTo>
                <a:lnTo>
                  <a:pt x="811276" y="48260"/>
                </a:lnTo>
                <a:lnTo>
                  <a:pt x="811276" y="38100"/>
                </a:lnTo>
                <a:close/>
              </a:path>
              <a:path w="1774189" h="322579">
                <a:moveTo>
                  <a:pt x="1653286" y="160401"/>
                </a:moveTo>
                <a:lnTo>
                  <a:pt x="1648218" y="116890"/>
                </a:lnTo>
                <a:lnTo>
                  <a:pt x="1632966" y="80137"/>
                </a:lnTo>
                <a:lnTo>
                  <a:pt x="1592414" y="43332"/>
                </a:lnTo>
                <a:lnTo>
                  <a:pt x="1574546" y="36830"/>
                </a:lnTo>
                <a:lnTo>
                  <a:pt x="1570990" y="46863"/>
                </a:lnTo>
                <a:lnTo>
                  <a:pt x="1585302" y="53111"/>
                </a:lnTo>
                <a:lnTo>
                  <a:pt x="1597596" y="61709"/>
                </a:lnTo>
                <a:lnTo>
                  <a:pt x="1622552" y="101485"/>
                </a:lnTo>
                <a:lnTo>
                  <a:pt x="1630807" y="159131"/>
                </a:lnTo>
                <a:lnTo>
                  <a:pt x="1629879" y="180924"/>
                </a:lnTo>
                <a:lnTo>
                  <a:pt x="1622501" y="218541"/>
                </a:lnTo>
                <a:lnTo>
                  <a:pt x="1597571" y="258991"/>
                </a:lnTo>
                <a:lnTo>
                  <a:pt x="1571371" y="273939"/>
                </a:lnTo>
                <a:lnTo>
                  <a:pt x="1574546" y="283845"/>
                </a:lnTo>
                <a:lnTo>
                  <a:pt x="1621675" y="255917"/>
                </a:lnTo>
                <a:lnTo>
                  <a:pt x="1641868" y="223342"/>
                </a:lnTo>
                <a:lnTo>
                  <a:pt x="1652016" y="183146"/>
                </a:lnTo>
                <a:lnTo>
                  <a:pt x="1653286" y="160401"/>
                </a:lnTo>
                <a:close/>
              </a:path>
              <a:path w="1774189" h="322579">
                <a:moveTo>
                  <a:pt x="1773682" y="161036"/>
                </a:moveTo>
                <a:lnTo>
                  <a:pt x="1768144" y="104114"/>
                </a:lnTo>
                <a:lnTo>
                  <a:pt x="1751584" y="55372"/>
                </a:lnTo>
                <a:lnTo>
                  <a:pt x="1724990" y="19164"/>
                </a:lnTo>
                <a:lnTo>
                  <a:pt x="1688973" y="0"/>
                </a:lnTo>
                <a:lnTo>
                  <a:pt x="1685798" y="10668"/>
                </a:lnTo>
                <a:lnTo>
                  <a:pt x="1700555" y="18338"/>
                </a:lnTo>
                <a:lnTo>
                  <a:pt x="1713407" y="29514"/>
                </a:lnTo>
                <a:lnTo>
                  <a:pt x="1733423" y="62357"/>
                </a:lnTo>
                <a:lnTo>
                  <a:pt x="1745640" y="106997"/>
                </a:lnTo>
                <a:lnTo>
                  <a:pt x="1749679" y="161163"/>
                </a:lnTo>
                <a:lnTo>
                  <a:pt x="1748663" y="189407"/>
                </a:lnTo>
                <a:lnTo>
                  <a:pt x="1740560" y="238747"/>
                </a:lnTo>
                <a:lnTo>
                  <a:pt x="1724367" y="277990"/>
                </a:lnTo>
                <a:lnTo>
                  <a:pt x="1685798" y="311404"/>
                </a:lnTo>
                <a:lnTo>
                  <a:pt x="1688973" y="322199"/>
                </a:lnTo>
                <a:lnTo>
                  <a:pt x="1724990" y="302945"/>
                </a:lnTo>
                <a:lnTo>
                  <a:pt x="1751584" y="266827"/>
                </a:lnTo>
                <a:lnTo>
                  <a:pt x="1768157" y="218033"/>
                </a:lnTo>
                <a:lnTo>
                  <a:pt x="1772297" y="190576"/>
                </a:lnTo>
                <a:lnTo>
                  <a:pt x="1773682" y="1610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53846" y="1538034"/>
            <a:ext cx="7317105" cy="244665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299085" indent="-273685">
              <a:lnSpc>
                <a:spcPct val="100000"/>
              </a:lnSpc>
              <a:spcBef>
                <a:spcPts val="13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150" dirty="0">
                <a:latin typeface="Times New Roman"/>
                <a:cs typeface="Times New Roman"/>
              </a:rPr>
              <a:t>Assuming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STIXGeneral"/>
                <a:cs typeface="STIXGeneral"/>
              </a:rPr>
              <a:t>𝜖~𝒩(0,</a:t>
            </a:r>
            <a:r>
              <a:rPr sz="2400" spc="-210" dirty="0">
                <a:latin typeface="STIXGeneral"/>
                <a:cs typeface="STIXGeneral"/>
              </a:rPr>
              <a:t> </a:t>
            </a:r>
            <a:r>
              <a:rPr sz="2400" spc="175" dirty="0">
                <a:latin typeface="STIXGeneral"/>
                <a:cs typeface="STIXGeneral"/>
              </a:rPr>
              <a:t>𝜎</a:t>
            </a:r>
            <a:r>
              <a:rPr sz="2625" spc="262" baseline="28571" dirty="0">
                <a:latin typeface="STIXGeneral"/>
                <a:cs typeface="STIXGeneral"/>
              </a:rPr>
              <a:t>2</a:t>
            </a:r>
            <a:r>
              <a:rPr sz="2400" spc="175" dirty="0">
                <a:latin typeface="STIXGeneral"/>
                <a:cs typeface="STIXGeneral"/>
              </a:rPr>
              <a:t>)</a:t>
            </a:r>
            <a:r>
              <a:rPr sz="2400" spc="175" dirty="0">
                <a:latin typeface="Times New Roman"/>
                <a:cs typeface="Times New Roman"/>
              </a:rPr>
              <a:t>,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204" dirty="0">
                <a:latin typeface="Times New Roman"/>
                <a:cs typeface="Times New Roman"/>
              </a:rPr>
              <a:t>then</a:t>
            </a:r>
            <a:endParaRPr sz="2400" dirty="0">
              <a:latin typeface="Times New Roman"/>
              <a:cs typeface="Times New Roman"/>
            </a:endParaRPr>
          </a:p>
          <a:p>
            <a:pPr marL="739775" lvl="1" indent="-348615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739775" algn="l"/>
              </a:tabLst>
            </a:pPr>
            <a:r>
              <a:rPr sz="2100" spc="155" dirty="0">
                <a:latin typeface="STIXGeneral"/>
                <a:cs typeface="STIXGeneral"/>
              </a:rPr>
              <a:t>𝑝(𝑟</a:t>
            </a:r>
            <a:r>
              <a:rPr sz="2100" spc="114" dirty="0">
                <a:latin typeface="STIXGeneral"/>
                <a:cs typeface="STIXGeneral"/>
              </a:rPr>
              <a:t> </a:t>
            </a:r>
            <a:r>
              <a:rPr sz="2100" spc="55" dirty="0">
                <a:latin typeface="STIXGeneral"/>
                <a:cs typeface="STIXGeneral"/>
              </a:rPr>
              <a:t>∣</a:t>
            </a:r>
            <a:r>
              <a:rPr sz="2100" spc="60" dirty="0">
                <a:latin typeface="STIXGeneral"/>
                <a:cs typeface="STIXGeneral"/>
              </a:rPr>
              <a:t> </a:t>
            </a:r>
            <a:r>
              <a:rPr sz="2100" spc="85" dirty="0">
                <a:latin typeface="STIXGeneral"/>
                <a:cs typeface="STIXGeneral"/>
              </a:rPr>
              <a:t>𝑥)</a:t>
            </a:r>
            <a:r>
              <a:rPr sz="2100" spc="80" dirty="0">
                <a:latin typeface="STIXGeneral"/>
                <a:cs typeface="STIXGeneral"/>
              </a:rPr>
              <a:t> </a:t>
            </a:r>
            <a:r>
              <a:rPr sz="2100" spc="165" dirty="0">
                <a:latin typeface="STIXGeneral"/>
                <a:cs typeface="STIXGeneral"/>
              </a:rPr>
              <a:t>~𝒩(𝑔(𝑥</a:t>
            </a:r>
            <a:r>
              <a:rPr sz="2100" spc="135" dirty="0">
                <a:latin typeface="STIXGeneral"/>
                <a:cs typeface="STIXGeneral"/>
              </a:rPr>
              <a:t> </a:t>
            </a:r>
            <a:r>
              <a:rPr sz="2100" spc="55" dirty="0">
                <a:latin typeface="STIXGeneral"/>
                <a:cs typeface="STIXGeneral"/>
              </a:rPr>
              <a:t>∣</a:t>
            </a:r>
            <a:r>
              <a:rPr sz="2100" spc="60" dirty="0">
                <a:latin typeface="STIXGeneral"/>
                <a:cs typeface="STIXGeneral"/>
              </a:rPr>
              <a:t> </a:t>
            </a:r>
            <a:r>
              <a:rPr sz="2100" dirty="0">
                <a:latin typeface="STIXGeneral"/>
                <a:cs typeface="STIXGeneral"/>
              </a:rPr>
              <a:t>𝑤),</a:t>
            </a:r>
            <a:r>
              <a:rPr sz="2100" spc="-185" dirty="0">
                <a:latin typeface="STIXGeneral"/>
                <a:cs typeface="STIXGeneral"/>
              </a:rPr>
              <a:t> </a:t>
            </a:r>
            <a:r>
              <a:rPr sz="2100" spc="175" dirty="0">
                <a:latin typeface="STIXGeneral"/>
                <a:cs typeface="STIXGeneral"/>
              </a:rPr>
              <a:t>𝜎</a:t>
            </a:r>
            <a:r>
              <a:rPr sz="2250" spc="262" baseline="27777" dirty="0">
                <a:latin typeface="STIXGeneral"/>
                <a:cs typeface="STIXGeneral"/>
              </a:rPr>
              <a:t>2</a:t>
            </a:r>
            <a:r>
              <a:rPr sz="2100" spc="175" dirty="0">
                <a:latin typeface="STIXGeneral"/>
                <a:cs typeface="STIXGeneral"/>
              </a:rPr>
              <a:t>)</a:t>
            </a:r>
            <a:endParaRPr sz="2100" dirty="0">
              <a:latin typeface="STIXGeneral"/>
              <a:cs typeface="STIXGeneral"/>
            </a:endParaRPr>
          </a:p>
          <a:p>
            <a:pPr marL="273685" marR="59055" indent="-273685" algn="r">
              <a:lnSpc>
                <a:spcPct val="100000"/>
              </a:lnSpc>
              <a:spcBef>
                <a:spcPts val="113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73685" algn="l"/>
              </a:tabLst>
            </a:pPr>
            <a:r>
              <a:rPr sz="2400" spc="140" dirty="0">
                <a:latin typeface="Times New Roman"/>
                <a:cs typeface="Times New Roman"/>
              </a:rPr>
              <a:t>Given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dataset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TIXGeneral"/>
                <a:cs typeface="STIXGeneral"/>
              </a:rPr>
              <a:t>𝐷</a:t>
            </a:r>
            <a:r>
              <a:rPr sz="2400" spc="100" dirty="0">
                <a:latin typeface="STIXGeneral"/>
                <a:cs typeface="STIXGeneral"/>
              </a:rPr>
              <a:t> </a:t>
            </a:r>
            <a:r>
              <a:rPr sz="2400" spc="254" dirty="0">
                <a:latin typeface="Times New Roman"/>
                <a:cs typeface="Times New Roman"/>
              </a:rPr>
              <a:t>that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has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290" dirty="0">
                <a:latin typeface="STIXGeneral"/>
                <a:cs typeface="STIXGeneral"/>
              </a:rPr>
              <a:t>𝑁</a:t>
            </a:r>
            <a:r>
              <a:rPr sz="2400" spc="135" dirty="0">
                <a:latin typeface="STIXGeneral"/>
                <a:cs typeface="STIXGeneral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instances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and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the</a:t>
            </a:r>
            <a:endParaRPr sz="2400" dirty="0">
              <a:latin typeface="Times New Roman"/>
              <a:cs typeface="Times New Roman"/>
            </a:endParaRPr>
          </a:p>
          <a:p>
            <a:pPr marR="17780" algn="r">
              <a:lnSpc>
                <a:spcPct val="100000"/>
              </a:lnSpc>
              <a:spcBef>
                <a:spcPts val="575"/>
              </a:spcBef>
            </a:pPr>
            <a:r>
              <a:rPr sz="2400" spc="220" dirty="0">
                <a:latin typeface="Times New Roman"/>
                <a:cs typeface="Times New Roman"/>
              </a:rPr>
              <a:t>parameter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vector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TIXGeneral"/>
                <a:cs typeface="STIXGeneral"/>
              </a:rPr>
              <a:t>𝑤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conditional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log-</a:t>
            </a:r>
            <a:r>
              <a:rPr sz="2400" spc="90" dirty="0">
                <a:latin typeface="Times New Roman"/>
                <a:cs typeface="Times New Roman"/>
              </a:rPr>
              <a:t>likelihood</a:t>
            </a:r>
            <a:endParaRPr sz="2400" dirty="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42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  <a:tab pos="2844800" algn="l"/>
              </a:tabLst>
            </a:pPr>
            <a:r>
              <a:rPr lang="en-US" sz="2100" spc="-190" dirty="0">
                <a:latin typeface="Century Schoolbook" panose="02040604050505020304" pitchFamily="18" charset="0"/>
                <a:cs typeface="STIXGeneral"/>
              </a:rPr>
              <a:t>CLL</a:t>
            </a:r>
            <a:r>
              <a:rPr sz="2100" spc="60" dirty="0">
                <a:latin typeface="STIXGeneral"/>
                <a:cs typeface="STIXGeneral"/>
              </a:rPr>
              <a:t> </a:t>
            </a:r>
            <a:r>
              <a:rPr sz="2100" spc="125" dirty="0">
                <a:latin typeface="STIXGeneral"/>
                <a:cs typeface="STIXGeneral"/>
              </a:rPr>
              <a:t>=</a:t>
            </a:r>
            <a:r>
              <a:rPr sz="2100" spc="70" dirty="0">
                <a:latin typeface="STIXGeneral"/>
                <a:cs typeface="STIXGeneral"/>
              </a:rPr>
              <a:t> </a:t>
            </a:r>
            <a:r>
              <a:rPr lang="en-US" sz="2100" spc="70" dirty="0">
                <a:latin typeface="STIXGeneral"/>
                <a:cs typeface="STIXGeneral"/>
              </a:rPr>
              <a:t>∑</a:t>
            </a:r>
            <a:r>
              <a:rPr sz="2100" spc="50" dirty="0">
                <a:latin typeface="STIXGeneral"/>
                <a:cs typeface="STIXGeneral"/>
              </a:rPr>
              <a:t>ln</a:t>
            </a:r>
            <a:r>
              <a:rPr lang="en-US" sz="2100" spc="50" dirty="0">
                <a:latin typeface="STIXGeneral"/>
                <a:cs typeface="STIXGeneral"/>
              </a:rPr>
              <a:t> </a:t>
            </a:r>
            <a:r>
              <a:rPr sz="2100" spc="430" dirty="0">
                <a:latin typeface="STIXGeneral"/>
                <a:cs typeface="STIXGeneral"/>
              </a:rPr>
              <a:t> </a:t>
            </a:r>
            <a:r>
              <a:rPr sz="2100" spc="140" dirty="0">
                <a:latin typeface="STIXGeneral"/>
                <a:cs typeface="STIXGeneral"/>
              </a:rPr>
              <a:t>𝑝</a:t>
            </a:r>
            <a:r>
              <a:rPr sz="2100" spc="385" dirty="0">
                <a:latin typeface="STIXGeneral"/>
                <a:cs typeface="STIXGeneral"/>
              </a:rPr>
              <a:t> </a:t>
            </a:r>
            <a:r>
              <a:rPr sz="2100" spc="135" dirty="0">
                <a:latin typeface="STIXGeneral"/>
                <a:cs typeface="STIXGeneral"/>
              </a:rPr>
              <a:t>𝑟</a:t>
            </a:r>
            <a:r>
              <a:rPr sz="2100" spc="240" dirty="0">
                <a:latin typeface="STIXGeneral"/>
                <a:cs typeface="STIXGeneral"/>
              </a:rPr>
              <a:t> </a:t>
            </a:r>
            <a:r>
              <a:rPr sz="2100" spc="35" dirty="0">
                <a:latin typeface="STIXGeneral"/>
                <a:cs typeface="STIXGeneral"/>
              </a:rPr>
              <a:t>𝑑</a:t>
            </a:r>
            <a:r>
              <a:rPr sz="2100" dirty="0">
                <a:latin typeface="STIXGeneral"/>
                <a:cs typeface="STIXGeneral"/>
              </a:rPr>
              <a:t>	</a:t>
            </a:r>
            <a:r>
              <a:rPr sz="2100" spc="55" dirty="0">
                <a:latin typeface="STIXGeneral"/>
                <a:cs typeface="STIXGeneral"/>
              </a:rPr>
              <a:t>∣ </a:t>
            </a:r>
            <a:r>
              <a:rPr sz="2100" spc="35" dirty="0">
                <a:latin typeface="STIXGeneral"/>
                <a:cs typeface="STIXGeneral"/>
              </a:rPr>
              <a:t>𝑥[𝑑]</a:t>
            </a:r>
            <a:endParaRPr sz="2100" dirty="0">
              <a:latin typeface="STIXGeneral"/>
              <a:cs typeface="STIXGener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1600" y="4456938"/>
            <a:ext cx="1873072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286385" algn="l"/>
              </a:tabLst>
            </a:pPr>
            <a:r>
              <a:rPr sz="2100" spc="-190" dirty="0">
                <a:latin typeface="Century Schoolbook" panose="02040604050505020304" pitchFamily="18" charset="0"/>
                <a:cs typeface="STIXGeneral"/>
              </a:rPr>
              <a:t>CLL</a:t>
            </a:r>
            <a:r>
              <a:rPr sz="2100" spc="60" dirty="0">
                <a:latin typeface="STIXGeneral"/>
                <a:cs typeface="STIXGeneral"/>
              </a:rPr>
              <a:t> </a:t>
            </a:r>
            <a:r>
              <a:rPr sz="2100" spc="125" dirty="0">
                <a:latin typeface="STIXGeneral"/>
                <a:cs typeface="STIXGeneral"/>
              </a:rPr>
              <a:t>=</a:t>
            </a:r>
            <a:r>
              <a:rPr sz="2100" spc="70" dirty="0">
                <a:latin typeface="STIXGeneral"/>
                <a:cs typeface="STIXGeneral"/>
              </a:rPr>
              <a:t> </a:t>
            </a:r>
            <a:r>
              <a:rPr lang="en-US" sz="2000" spc="70" dirty="0">
                <a:latin typeface="STIXGeneral"/>
                <a:cs typeface="STIXGeneral"/>
              </a:rPr>
              <a:t>∑</a:t>
            </a:r>
            <a:r>
              <a:rPr sz="3150" spc="-262" baseline="2645" dirty="0">
                <a:latin typeface="STIXGeneral"/>
                <a:cs typeface="STIXGeneral"/>
              </a:rPr>
              <a:t> </a:t>
            </a:r>
            <a:r>
              <a:rPr sz="2100" spc="25" dirty="0">
                <a:latin typeface="STIXGeneral"/>
                <a:cs typeface="STIXGeneral"/>
              </a:rPr>
              <a:t>ln</a:t>
            </a:r>
            <a:endParaRPr sz="2100" dirty="0">
              <a:latin typeface="STIXGeneral"/>
              <a:cs typeface="STIXGener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29585" y="4318761"/>
            <a:ext cx="2533015" cy="680085"/>
          </a:xfrm>
          <a:custGeom>
            <a:avLst/>
            <a:gdLst/>
            <a:ahLst/>
            <a:cxnLst/>
            <a:rect l="l" t="t" r="r" b="b"/>
            <a:pathLst>
              <a:path w="2533015" h="680085">
                <a:moveTo>
                  <a:pt x="122555" y="9779"/>
                </a:moveTo>
                <a:lnTo>
                  <a:pt x="68453" y="57048"/>
                </a:lnTo>
                <a:lnTo>
                  <a:pt x="48590" y="94030"/>
                </a:lnTo>
                <a:lnTo>
                  <a:pt x="31496" y="136652"/>
                </a:lnTo>
                <a:lnTo>
                  <a:pt x="17729" y="183476"/>
                </a:lnTo>
                <a:lnTo>
                  <a:pt x="7886" y="232892"/>
                </a:lnTo>
                <a:lnTo>
                  <a:pt x="1968" y="284924"/>
                </a:lnTo>
                <a:lnTo>
                  <a:pt x="0" y="339725"/>
                </a:lnTo>
                <a:lnTo>
                  <a:pt x="1968" y="393636"/>
                </a:lnTo>
                <a:lnTo>
                  <a:pt x="7886" y="445414"/>
                </a:lnTo>
                <a:lnTo>
                  <a:pt x="17729" y="494931"/>
                </a:lnTo>
                <a:lnTo>
                  <a:pt x="31496" y="542163"/>
                </a:lnTo>
                <a:lnTo>
                  <a:pt x="48590" y="585368"/>
                </a:lnTo>
                <a:lnTo>
                  <a:pt x="68453" y="622731"/>
                </a:lnTo>
                <a:lnTo>
                  <a:pt x="91071" y="654278"/>
                </a:lnTo>
                <a:lnTo>
                  <a:pt x="116459" y="679958"/>
                </a:lnTo>
                <a:lnTo>
                  <a:pt x="122555" y="670433"/>
                </a:lnTo>
                <a:lnTo>
                  <a:pt x="100749" y="644296"/>
                </a:lnTo>
                <a:lnTo>
                  <a:pt x="81635" y="612889"/>
                </a:lnTo>
                <a:lnTo>
                  <a:pt x="65163" y="576237"/>
                </a:lnTo>
                <a:lnTo>
                  <a:pt x="51308" y="534289"/>
                </a:lnTo>
                <a:lnTo>
                  <a:pt x="40373" y="488708"/>
                </a:lnTo>
                <a:lnTo>
                  <a:pt x="32550" y="441109"/>
                </a:lnTo>
                <a:lnTo>
                  <a:pt x="27851" y="391452"/>
                </a:lnTo>
                <a:lnTo>
                  <a:pt x="26289" y="339598"/>
                </a:lnTo>
                <a:lnTo>
                  <a:pt x="27851" y="287007"/>
                </a:lnTo>
                <a:lnTo>
                  <a:pt x="32575" y="236855"/>
                </a:lnTo>
                <a:lnTo>
                  <a:pt x="40424" y="189280"/>
                </a:lnTo>
                <a:lnTo>
                  <a:pt x="51435" y="144272"/>
                </a:lnTo>
                <a:lnTo>
                  <a:pt x="65239" y="103085"/>
                </a:lnTo>
                <a:lnTo>
                  <a:pt x="81699" y="66929"/>
                </a:lnTo>
                <a:lnTo>
                  <a:pt x="100812" y="35839"/>
                </a:lnTo>
                <a:lnTo>
                  <a:pt x="122555" y="9779"/>
                </a:lnTo>
                <a:close/>
              </a:path>
              <a:path w="2533015" h="680085">
                <a:moveTo>
                  <a:pt x="638048" y="332486"/>
                </a:moveTo>
                <a:lnTo>
                  <a:pt x="132080" y="332486"/>
                </a:lnTo>
                <a:lnTo>
                  <a:pt x="132080" y="349250"/>
                </a:lnTo>
                <a:lnTo>
                  <a:pt x="638048" y="349250"/>
                </a:lnTo>
                <a:lnTo>
                  <a:pt x="638048" y="332486"/>
                </a:lnTo>
                <a:close/>
              </a:path>
              <a:path w="2533015" h="680085">
                <a:moveTo>
                  <a:pt x="2532507" y="339598"/>
                </a:moveTo>
                <a:lnTo>
                  <a:pt x="2530525" y="284924"/>
                </a:lnTo>
                <a:lnTo>
                  <a:pt x="2524607" y="232892"/>
                </a:lnTo>
                <a:lnTo>
                  <a:pt x="2514765" y="183476"/>
                </a:lnTo>
                <a:lnTo>
                  <a:pt x="2501011" y="136652"/>
                </a:lnTo>
                <a:lnTo>
                  <a:pt x="2483904" y="94030"/>
                </a:lnTo>
                <a:lnTo>
                  <a:pt x="2464054" y="57048"/>
                </a:lnTo>
                <a:lnTo>
                  <a:pt x="2441422" y="25692"/>
                </a:lnTo>
                <a:lnTo>
                  <a:pt x="2416048" y="0"/>
                </a:lnTo>
                <a:lnTo>
                  <a:pt x="2409952" y="9779"/>
                </a:lnTo>
                <a:lnTo>
                  <a:pt x="2431618" y="35839"/>
                </a:lnTo>
                <a:lnTo>
                  <a:pt x="2450693" y="66929"/>
                </a:lnTo>
                <a:lnTo>
                  <a:pt x="2467191" y="103085"/>
                </a:lnTo>
                <a:lnTo>
                  <a:pt x="2481072" y="144272"/>
                </a:lnTo>
                <a:lnTo>
                  <a:pt x="2491994" y="189280"/>
                </a:lnTo>
                <a:lnTo>
                  <a:pt x="2499817" y="236855"/>
                </a:lnTo>
                <a:lnTo>
                  <a:pt x="2504516" y="287007"/>
                </a:lnTo>
                <a:lnTo>
                  <a:pt x="2506091" y="339725"/>
                </a:lnTo>
                <a:lnTo>
                  <a:pt x="2504529" y="391452"/>
                </a:lnTo>
                <a:lnTo>
                  <a:pt x="2499880" y="441109"/>
                </a:lnTo>
                <a:lnTo>
                  <a:pt x="2492095" y="488708"/>
                </a:lnTo>
                <a:lnTo>
                  <a:pt x="2481199" y="534289"/>
                </a:lnTo>
                <a:lnTo>
                  <a:pt x="2467305" y="576237"/>
                </a:lnTo>
                <a:lnTo>
                  <a:pt x="2450808" y="612889"/>
                </a:lnTo>
                <a:lnTo>
                  <a:pt x="2409952" y="670433"/>
                </a:lnTo>
                <a:lnTo>
                  <a:pt x="2416048" y="679958"/>
                </a:lnTo>
                <a:lnTo>
                  <a:pt x="2464054" y="622731"/>
                </a:lnTo>
                <a:lnTo>
                  <a:pt x="2483904" y="585368"/>
                </a:lnTo>
                <a:lnTo>
                  <a:pt x="2501011" y="542163"/>
                </a:lnTo>
                <a:lnTo>
                  <a:pt x="2514765" y="494931"/>
                </a:lnTo>
                <a:lnTo>
                  <a:pt x="2524607" y="445414"/>
                </a:lnTo>
                <a:lnTo>
                  <a:pt x="2530525" y="393636"/>
                </a:lnTo>
                <a:lnTo>
                  <a:pt x="2532507" y="3395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81122" y="4371594"/>
            <a:ext cx="13843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35" dirty="0">
                <a:latin typeface="STIXGeneral"/>
                <a:cs typeface="STIXGeneral"/>
              </a:rPr>
              <a:t>1</a:t>
            </a:r>
            <a:endParaRPr sz="1500">
              <a:latin typeface="STIXGeneral"/>
              <a:cs typeface="STIXGener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00273" y="4703064"/>
            <a:ext cx="370205" cy="187960"/>
          </a:xfrm>
          <a:custGeom>
            <a:avLst/>
            <a:gdLst/>
            <a:ahLst/>
            <a:cxnLst/>
            <a:rect l="l" t="t" r="r" b="b"/>
            <a:pathLst>
              <a:path w="370205" h="187960">
                <a:moveTo>
                  <a:pt x="370078" y="0"/>
                </a:moveTo>
                <a:lnTo>
                  <a:pt x="124714" y="0"/>
                </a:lnTo>
                <a:lnTo>
                  <a:pt x="111887" y="127"/>
                </a:lnTo>
                <a:lnTo>
                  <a:pt x="64897" y="162813"/>
                </a:lnTo>
                <a:lnTo>
                  <a:pt x="31242" y="88900"/>
                </a:lnTo>
                <a:lnTo>
                  <a:pt x="0" y="103124"/>
                </a:lnTo>
                <a:lnTo>
                  <a:pt x="3048" y="110236"/>
                </a:lnTo>
                <a:lnTo>
                  <a:pt x="19050" y="103124"/>
                </a:lnTo>
                <a:lnTo>
                  <a:pt x="58547" y="187960"/>
                </a:lnTo>
                <a:lnTo>
                  <a:pt x="67691" y="187960"/>
                </a:lnTo>
                <a:lnTo>
                  <a:pt x="118999" y="12827"/>
                </a:lnTo>
                <a:lnTo>
                  <a:pt x="136271" y="12827"/>
                </a:lnTo>
                <a:lnTo>
                  <a:pt x="136271" y="12192"/>
                </a:lnTo>
                <a:lnTo>
                  <a:pt x="370078" y="12192"/>
                </a:lnTo>
                <a:lnTo>
                  <a:pt x="3700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12541" y="4662678"/>
            <a:ext cx="40005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5" dirty="0">
                <a:latin typeface="STIXGeneral"/>
                <a:cs typeface="STIXGeneral"/>
              </a:rPr>
              <a:t>2𝜋𝜎</a:t>
            </a:r>
            <a:endParaRPr sz="1500" dirty="0">
              <a:latin typeface="STIXGeneral"/>
              <a:cs typeface="STIXGener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35071" y="4456938"/>
            <a:ext cx="15811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50" dirty="0">
                <a:latin typeface="STIXGeneral"/>
                <a:cs typeface="STIXGeneral"/>
              </a:rPr>
              <a:t>𝑒</a:t>
            </a:r>
            <a:endParaRPr sz="2100" dirty="0">
              <a:latin typeface="STIXGeneral"/>
              <a:cs typeface="STIXGener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36696" y="4359909"/>
            <a:ext cx="1420495" cy="184785"/>
          </a:xfrm>
          <a:custGeom>
            <a:avLst/>
            <a:gdLst/>
            <a:ahLst/>
            <a:cxnLst/>
            <a:rect l="l" t="t" r="r" b="b"/>
            <a:pathLst>
              <a:path w="1420495" h="184785">
                <a:moveTo>
                  <a:pt x="63500" y="6096"/>
                </a:moveTo>
                <a:lnTo>
                  <a:pt x="61341" y="127"/>
                </a:lnTo>
                <a:lnTo>
                  <a:pt x="50571" y="4038"/>
                </a:lnTo>
                <a:lnTo>
                  <a:pt x="41135" y="9677"/>
                </a:lnTo>
                <a:lnTo>
                  <a:pt x="17145" y="48133"/>
                </a:lnTo>
                <a:lnTo>
                  <a:pt x="14097" y="74295"/>
                </a:lnTo>
                <a:lnTo>
                  <a:pt x="14846" y="87896"/>
                </a:lnTo>
                <a:lnTo>
                  <a:pt x="33045" y="131559"/>
                </a:lnTo>
                <a:lnTo>
                  <a:pt x="61341" y="148336"/>
                </a:lnTo>
                <a:lnTo>
                  <a:pt x="63246" y="142367"/>
                </a:lnTo>
                <a:lnTo>
                  <a:pt x="54787" y="138607"/>
                </a:lnTo>
                <a:lnTo>
                  <a:pt x="47498" y="133400"/>
                </a:lnTo>
                <a:lnTo>
                  <a:pt x="29743" y="98463"/>
                </a:lnTo>
                <a:lnTo>
                  <a:pt x="27559" y="73533"/>
                </a:lnTo>
                <a:lnTo>
                  <a:pt x="28105" y="60871"/>
                </a:lnTo>
                <a:lnTo>
                  <a:pt x="41363" y="21628"/>
                </a:lnTo>
                <a:lnTo>
                  <a:pt x="54940" y="9867"/>
                </a:lnTo>
                <a:lnTo>
                  <a:pt x="63500" y="6096"/>
                </a:lnTo>
                <a:close/>
              </a:path>
              <a:path w="1420495" h="184785">
                <a:moveTo>
                  <a:pt x="828421" y="0"/>
                </a:moveTo>
                <a:lnTo>
                  <a:pt x="793496" y="0"/>
                </a:lnTo>
                <a:lnTo>
                  <a:pt x="793496" y="6350"/>
                </a:lnTo>
                <a:lnTo>
                  <a:pt x="793496" y="142240"/>
                </a:lnTo>
                <a:lnTo>
                  <a:pt x="793496" y="148590"/>
                </a:lnTo>
                <a:lnTo>
                  <a:pt x="828421" y="148590"/>
                </a:lnTo>
                <a:lnTo>
                  <a:pt x="828421" y="142240"/>
                </a:lnTo>
                <a:lnTo>
                  <a:pt x="806450" y="142240"/>
                </a:lnTo>
                <a:lnTo>
                  <a:pt x="806450" y="6350"/>
                </a:lnTo>
                <a:lnTo>
                  <a:pt x="828421" y="6350"/>
                </a:lnTo>
                <a:lnTo>
                  <a:pt x="828421" y="0"/>
                </a:lnTo>
                <a:close/>
              </a:path>
              <a:path w="1420495" h="184785">
                <a:moveTo>
                  <a:pt x="978535" y="0"/>
                </a:moveTo>
                <a:lnTo>
                  <a:pt x="943610" y="0"/>
                </a:lnTo>
                <a:lnTo>
                  <a:pt x="943610" y="6350"/>
                </a:lnTo>
                <a:lnTo>
                  <a:pt x="965581" y="6350"/>
                </a:lnTo>
                <a:lnTo>
                  <a:pt x="965581" y="142240"/>
                </a:lnTo>
                <a:lnTo>
                  <a:pt x="943610" y="142240"/>
                </a:lnTo>
                <a:lnTo>
                  <a:pt x="943610" y="148590"/>
                </a:lnTo>
                <a:lnTo>
                  <a:pt x="978535" y="148590"/>
                </a:lnTo>
                <a:lnTo>
                  <a:pt x="978535" y="142240"/>
                </a:lnTo>
                <a:lnTo>
                  <a:pt x="978535" y="6350"/>
                </a:lnTo>
                <a:lnTo>
                  <a:pt x="978535" y="0"/>
                </a:lnTo>
                <a:close/>
              </a:path>
              <a:path w="1420495" h="184785">
                <a:moveTo>
                  <a:pt x="1303528" y="74295"/>
                </a:moveTo>
                <a:lnTo>
                  <a:pt x="1296670" y="36614"/>
                </a:lnTo>
                <a:lnTo>
                  <a:pt x="1267040" y="4038"/>
                </a:lnTo>
                <a:lnTo>
                  <a:pt x="1256284" y="127"/>
                </a:lnTo>
                <a:lnTo>
                  <a:pt x="1254125" y="6096"/>
                </a:lnTo>
                <a:lnTo>
                  <a:pt x="1262735" y="9867"/>
                </a:lnTo>
                <a:lnTo>
                  <a:pt x="1270139" y="15036"/>
                </a:lnTo>
                <a:lnTo>
                  <a:pt x="1287868" y="49326"/>
                </a:lnTo>
                <a:lnTo>
                  <a:pt x="1290066" y="73533"/>
                </a:lnTo>
                <a:lnTo>
                  <a:pt x="1289507" y="86588"/>
                </a:lnTo>
                <a:lnTo>
                  <a:pt x="1276273" y="126746"/>
                </a:lnTo>
                <a:lnTo>
                  <a:pt x="1254379" y="142367"/>
                </a:lnTo>
                <a:lnTo>
                  <a:pt x="1256284" y="148336"/>
                </a:lnTo>
                <a:lnTo>
                  <a:pt x="1291336" y="122428"/>
                </a:lnTo>
                <a:lnTo>
                  <a:pt x="1302766" y="87896"/>
                </a:lnTo>
                <a:lnTo>
                  <a:pt x="1303528" y="74295"/>
                </a:lnTo>
                <a:close/>
              </a:path>
              <a:path w="1420495" h="184785">
                <a:moveTo>
                  <a:pt x="1420368" y="172478"/>
                </a:moveTo>
                <a:lnTo>
                  <a:pt x="0" y="172478"/>
                </a:lnTo>
                <a:lnTo>
                  <a:pt x="0" y="184658"/>
                </a:lnTo>
                <a:lnTo>
                  <a:pt x="1420368" y="184658"/>
                </a:lnTo>
                <a:lnTo>
                  <a:pt x="1420368" y="1724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97058" y="4291502"/>
            <a:ext cx="1630680" cy="2481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0" spc="120" baseline="-33333" dirty="0">
                <a:latin typeface="STIXGeneral"/>
                <a:cs typeface="STIXGeneral"/>
              </a:rPr>
              <a:t>−</a:t>
            </a:r>
            <a:r>
              <a:rPr sz="2250" spc="202" baseline="-33333" dirty="0">
                <a:latin typeface="STIXGeneral"/>
                <a:cs typeface="STIXGeneral"/>
              </a:rPr>
              <a:t> </a:t>
            </a:r>
            <a:r>
              <a:rPr sz="1250" spc="120" dirty="0">
                <a:latin typeface="STIXGeneral"/>
                <a:cs typeface="STIXGeneral"/>
              </a:rPr>
              <a:t>𝑟[𝑑]−𝑔(𝑥</a:t>
            </a:r>
            <a:r>
              <a:rPr sz="1250" spc="140" dirty="0">
                <a:latin typeface="STIXGeneral"/>
                <a:cs typeface="STIXGeneral"/>
              </a:rPr>
              <a:t> </a:t>
            </a:r>
            <a:r>
              <a:rPr sz="1250" spc="190" dirty="0">
                <a:latin typeface="STIXGeneral"/>
                <a:cs typeface="STIXGeneral"/>
              </a:rPr>
              <a:t>𝑑</a:t>
            </a:r>
            <a:r>
              <a:rPr sz="1250" spc="130" dirty="0">
                <a:latin typeface="STIXGeneral"/>
                <a:cs typeface="STIXGeneral"/>
              </a:rPr>
              <a:t> </a:t>
            </a:r>
            <a:r>
              <a:rPr sz="1250" spc="85" dirty="0">
                <a:latin typeface="STIXGeneral"/>
                <a:cs typeface="STIXGeneral"/>
              </a:rPr>
              <a:t>∣𝑤)</a:t>
            </a:r>
            <a:r>
              <a:rPr sz="1250" spc="210" dirty="0">
                <a:latin typeface="STIXGeneral"/>
                <a:cs typeface="STIXGeneral"/>
              </a:rPr>
              <a:t> </a:t>
            </a:r>
            <a:r>
              <a:rPr sz="1875" spc="97" baseline="20000" dirty="0">
                <a:latin typeface="STIXGeneral"/>
                <a:cs typeface="STIXGeneral"/>
              </a:rPr>
              <a:t>2</a:t>
            </a:r>
            <a:endParaRPr sz="1875" baseline="20000" dirty="0">
              <a:latin typeface="STIXGeneral"/>
              <a:cs typeface="STIXGener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53967" y="4530090"/>
            <a:ext cx="37909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250" spc="120" dirty="0">
                <a:latin typeface="STIXGeneral"/>
                <a:cs typeface="STIXGeneral"/>
              </a:rPr>
              <a:t>2𝜎</a:t>
            </a:r>
            <a:r>
              <a:rPr sz="1875" spc="179" baseline="17777" dirty="0">
                <a:latin typeface="STIXGeneral"/>
                <a:cs typeface="STIXGeneral"/>
              </a:rPr>
              <a:t>2</a:t>
            </a:r>
            <a:endParaRPr sz="1875" baseline="17777" dirty="0">
              <a:latin typeface="STIXGeneral"/>
              <a:cs typeface="STIXGener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71600" y="5197297"/>
            <a:ext cx="175450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286385" algn="l"/>
              </a:tabLst>
            </a:pPr>
            <a:r>
              <a:rPr sz="2100" spc="-190" dirty="0">
                <a:latin typeface="Century Schoolbook" panose="02040604050505020304" pitchFamily="18" charset="0"/>
                <a:cs typeface="STIXGeneral"/>
              </a:rPr>
              <a:t>CLL</a:t>
            </a:r>
            <a:r>
              <a:rPr sz="2100" spc="65" dirty="0">
                <a:latin typeface="STIXGeneral"/>
                <a:cs typeface="STIXGeneral"/>
              </a:rPr>
              <a:t> </a:t>
            </a:r>
            <a:r>
              <a:rPr sz="2100" spc="125" dirty="0">
                <a:latin typeface="STIXGeneral"/>
                <a:cs typeface="STIXGeneral"/>
              </a:rPr>
              <a:t>=</a:t>
            </a:r>
            <a:r>
              <a:rPr sz="2100" spc="65" dirty="0">
                <a:latin typeface="STIXGeneral"/>
                <a:cs typeface="STIXGeneral"/>
              </a:rPr>
              <a:t> </a:t>
            </a:r>
            <a:r>
              <a:rPr sz="2100" spc="-65" dirty="0">
                <a:latin typeface="STIXGeneral"/>
                <a:cs typeface="STIXGeneral"/>
              </a:rPr>
              <a:t>−𝑁</a:t>
            </a:r>
            <a:r>
              <a:rPr sz="2100" spc="-120" dirty="0">
                <a:latin typeface="STIXGeneral"/>
                <a:cs typeface="STIXGeneral"/>
              </a:rPr>
              <a:t> </a:t>
            </a:r>
            <a:r>
              <a:rPr sz="2100" spc="15" dirty="0">
                <a:latin typeface="STIXGeneral"/>
                <a:cs typeface="STIXGeneral"/>
              </a:rPr>
              <a:t>ln</a:t>
            </a:r>
            <a:endParaRPr sz="2100" dirty="0">
              <a:latin typeface="STIXGeneral"/>
              <a:cs typeface="STIXGener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35707" y="5238495"/>
            <a:ext cx="842644" cy="322580"/>
          </a:xfrm>
          <a:custGeom>
            <a:avLst/>
            <a:gdLst/>
            <a:ahLst/>
            <a:cxnLst/>
            <a:rect l="l" t="t" r="r" b="b"/>
            <a:pathLst>
              <a:path w="842645" h="322579">
                <a:moveTo>
                  <a:pt x="87884" y="10668"/>
                </a:moveTo>
                <a:lnTo>
                  <a:pt x="84582" y="0"/>
                </a:lnTo>
                <a:lnTo>
                  <a:pt x="65430" y="7467"/>
                </a:lnTo>
                <a:lnTo>
                  <a:pt x="48602" y="19164"/>
                </a:lnTo>
                <a:lnTo>
                  <a:pt x="21971" y="55372"/>
                </a:lnTo>
                <a:lnTo>
                  <a:pt x="5461" y="104114"/>
                </a:lnTo>
                <a:lnTo>
                  <a:pt x="0" y="161163"/>
                </a:lnTo>
                <a:lnTo>
                  <a:pt x="1358" y="190576"/>
                </a:lnTo>
                <a:lnTo>
                  <a:pt x="12319" y="243446"/>
                </a:lnTo>
                <a:lnTo>
                  <a:pt x="34099" y="287007"/>
                </a:lnTo>
                <a:lnTo>
                  <a:pt x="65430" y="314680"/>
                </a:lnTo>
                <a:lnTo>
                  <a:pt x="84582" y="322199"/>
                </a:lnTo>
                <a:lnTo>
                  <a:pt x="87884" y="311404"/>
                </a:lnTo>
                <a:lnTo>
                  <a:pt x="73037" y="303758"/>
                </a:lnTo>
                <a:lnTo>
                  <a:pt x="60147" y="292633"/>
                </a:lnTo>
                <a:lnTo>
                  <a:pt x="40132" y="259842"/>
                </a:lnTo>
                <a:lnTo>
                  <a:pt x="27952" y="215265"/>
                </a:lnTo>
                <a:lnTo>
                  <a:pt x="23876" y="161036"/>
                </a:lnTo>
                <a:lnTo>
                  <a:pt x="24892" y="132905"/>
                </a:lnTo>
                <a:lnTo>
                  <a:pt x="33032" y="83477"/>
                </a:lnTo>
                <a:lnTo>
                  <a:pt x="49174" y="44196"/>
                </a:lnTo>
                <a:lnTo>
                  <a:pt x="73037" y="18338"/>
                </a:lnTo>
                <a:lnTo>
                  <a:pt x="87884" y="10668"/>
                </a:lnTo>
                <a:close/>
              </a:path>
              <a:path w="842645" h="322579">
                <a:moveTo>
                  <a:pt x="584581" y="4064"/>
                </a:moveTo>
                <a:lnTo>
                  <a:pt x="287655" y="4064"/>
                </a:lnTo>
                <a:lnTo>
                  <a:pt x="287655" y="3810"/>
                </a:lnTo>
                <a:lnTo>
                  <a:pt x="254508" y="3810"/>
                </a:lnTo>
                <a:lnTo>
                  <a:pt x="190119" y="226060"/>
                </a:lnTo>
                <a:lnTo>
                  <a:pt x="144145" y="125095"/>
                </a:lnTo>
                <a:lnTo>
                  <a:pt x="101473" y="144653"/>
                </a:lnTo>
                <a:lnTo>
                  <a:pt x="105537" y="154305"/>
                </a:lnTo>
                <a:lnTo>
                  <a:pt x="127508" y="144653"/>
                </a:lnTo>
                <a:lnTo>
                  <a:pt x="181356" y="260477"/>
                </a:lnTo>
                <a:lnTo>
                  <a:pt x="194056" y="260477"/>
                </a:lnTo>
                <a:lnTo>
                  <a:pt x="264160" y="21082"/>
                </a:lnTo>
                <a:lnTo>
                  <a:pt x="287655" y="21082"/>
                </a:lnTo>
                <a:lnTo>
                  <a:pt x="287655" y="20828"/>
                </a:lnTo>
                <a:lnTo>
                  <a:pt x="584581" y="20828"/>
                </a:lnTo>
                <a:lnTo>
                  <a:pt x="584581" y="4064"/>
                </a:lnTo>
                <a:close/>
              </a:path>
              <a:path w="842645" h="322579">
                <a:moveTo>
                  <a:pt x="842518" y="161036"/>
                </a:moveTo>
                <a:lnTo>
                  <a:pt x="836993" y="104114"/>
                </a:lnTo>
                <a:lnTo>
                  <a:pt x="820420" y="55372"/>
                </a:lnTo>
                <a:lnTo>
                  <a:pt x="793826" y="19164"/>
                </a:lnTo>
                <a:lnTo>
                  <a:pt x="757809" y="0"/>
                </a:lnTo>
                <a:lnTo>
                  <a:pt x="754634" y="10668"/>
                </a:lnTo>
                <a:lnTo>
                  <a:pt x="769391" y="18338"/>
                </a:lnTo>
                <a:lnTo>
                  <a:pt x="782256" y="29514"/>
                </a:lnTo>
                <a:lnTo>
                  <a:pt x="802259" y="62357"/>
                </a:lnTo>
                <a:lnTo>
                  <a:pt x="814476" y="106997"/>
                </a:lnTo>
                <a:lnTo>
                  <a:pt x="818515" y="161163"/>
                </a:lnTo>
                <a:lnTo>
                  <a:pt x="817499" y="189407"/>
                </a:lnTo>
                <a:lnTo>
                  <a:pt x="809396" y="238747"/>
                </a:lnTo>
                <a:lnTo>
                  <a:pt x="793203" y="277990"/>
                </a:lnTo>
                <a:lnTo>
                  <a:pt x="754634" y="311404"/>
                </a:lnTo>
                <a:lnTo>
                  <a:pt x="757809" y="322199"/>
                </a:lnTo>
                <a:lnTo>
                  <a:pt x="793826" y="302945"/>
                </a:lnTo>
                <a:lnTo>
                  <a:pt x="820420" y="266827"/>
                </a:lnTo>
                <a:lnTo>
                  <a:pt x="836993" y="218033"/>
                </a:lnTo>
                <a:lnTo>
                  <a:pt x="841133" y="190576"/>
                </a:lnTo>
                <a:lnTo>
                  <a:pt x="842518" y="1610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95803" y="5197297"/>
            <a:ext cx="877569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4845" algn="l"/>
              </a:tabLst>
            </a:pPr>
            <a:r>
              <a:rPr sz="2100" spc="80" dirty="0">
                <a:latin typeface="STIXGeneral"/>
                <a:cs typeface="STIXGeneral"/>
              </a:rPr>
              <a:t>2𝜋𝜎</a:t>
            </a:r>
            <a:r>
              <a:rPr sz="2100" dirty="0">
                <a:latin typeface="STIXGeneral"/>
                <a:cs typeface="STIXGeneral"/>
              </a:rPr>
              <a:t>	</a:t>
            </a:r>
            <a:r>
              <a:rPr sz="2100" spc="75" dirty="0">
                <a:latin typeface="STIXGeneral"/>
                <a:cs typeface="STIXGeneral"/>
              </a:rPr>
              <a:t>−</a:t>
            </a:r>
            <a:endParaRPr sz="2100">
              <a:latin typeface="STIXGeneral"/>
              <a:cs typeface="STIXGener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19219" y="5391911"/>
            <a:ext cx="349250" cy="17145"/>
          </a:xfrm>
          <a:custGeom>
            <a:avLst/>
            <a:gdLst/>
            <a:ahLst/>
            <a:cxnLst/>
            <a:rect l="l" t="t" r="r" b="b"/>
            <a:pathLst>
              <a:path w="349250" h="17145">
                <a:moveTo>
                  <a:pt x="348996" y="0"/>
                </a:moveTo>
                <a:lnTo>
                  <a:pt x="0" y="0"/>
                </a:lnTo>
                <a:lnTo>
                  <a:pt x="0" y="16763"/>
                </a:lnTo>
                <a:lnTo>
                  <a:pt x="348996" y="16763"/>
                </a:lnTo>
                <a:lnTo>
                  <a:pt x="348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424503" y="5112258"/>
            <a:ext cx="13843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35" dirty="0">
                <a:latin typeface="STIXGeneral"/>
                <a:cs typeface="STIXGeneral"/>
              </a:rPr>
              <a:t>1</a:t>
            </a:r>
            <a:endParaRPr sz="1500">
              <a:latin typeface="STIXGeneral"/>
              <a:cs typeface="STIXGener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81755" y="5403596"/>
            <a:ext cx="41719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0" spc="135" dirty="0">
                <a:latin typeface="STIXGeneral"/>
                <a:cs typeface="STIXGeneral"/>
              </a:rPr>
              <a:t>2𝜎</a:t>
            </a:r>
            <a:r>
              <a:rPr sz="1875" spc="202" baseline="20000" dirty="0">
                <a:latin typeface="STIXGeneral"/>
                <a:cs typeface="STIXGeneral"/>
              </a:rPr>
              <a:t>2</a:t>
            </a:r>
            <a:endParaRPr sz="1875" baseline="20000" dirty="0">
              <a:latin typeface="STIXGeneral"/>
              <a:cs typeface="STIXGener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924883" y="5275326"/>
            <a:ext cx="2307463" cy="285749"/>
          </a:xfrm>
          <a:custGeom>
            <a:avLst/>
            <a:gdLst/>
            <a:ahLst/>
            <a:cxnLst/>
            <a:rect l="l" t="t" r="r" b="b"/>
            <a:pathLst>
              <a:path w="2294890" h="249554">
                <a:moveTo>
                  <a:pt x="82296" y="10033"/>
                </a:moveTo>
                <a:lnTo>
                  <a:pt x="78740" y="0"/>
                </a:lnTo>
                <a:lnTo>
                  <a:pt x="60794" y="6502"/>
                </a:lnTo>
                <a:lnTo>
                  <a:pt x="45097" y="15900"/>
                </a:lnTo>
                <a:lnTo>
                  <a:pt x="11404" y="60833"/>
                </a:lnTo>
                <a:lnTo>
                  <a:pt x="1257" y="100977"/>
                </a:lnTo>
                <a:lnTo>
                  <a:pt x="0" y="123571"/>
                </a:lnTo>
                <a:lnTo>
                  <a:pt x="1257" y="146316"/>
                </a:lnTo>
                <a:lnTo>
                  <a:pt x="11404" y="186512"/>
                </a:lnTo>
                <a:lnTo>
                  <a:pt x="31546" y="219087"/>
                </a:lnTo>
                <a:lnTo>
                  <a:pt x="78740" y="247015"/>
                </a:lnTo>
                <a:lnTo>
                  <a:pt x="81915" y="237109"/>
                </a:lnTo>
                <a:lnTo>
                  <a:pt x="67818" y="230847"/>
                </a:lnTo>
                <a:lnTo>
                  <a:pt x="55638" y="222161"/>
                </a:lnTo>
                <a:lnTo>
                  <a:pt x="30670" y="181711"/>
                </a:lnTo>
                <a:lnTo>
                  <a:pt x="23380" y="144094"/>
                </a:lnTo>
                <a:lnTo>
                  <a:pt x="22479" y="122301"/>
                </a:lnTo>
                <a:lnTo>
                  <a:pt x="23380" y="101231"/>
                </a:lnTo>
                <a:lnTo>
                  <a:pt x="37084" y="49149"/>
                </a:lnTo>
                <a:lnTo>
                  <a:pt x="68033" y="16281"/>
                </a:lnTo>
                <a:lnTo>
                  <a:pt x="82296" y="10033"/>
                </a:lnTo>
                <a:close/>
              </a:path>
              <a:path w="2294890" h="249554">
                <a:moveTo>
                  <a:pt x="1405382" y="1524"/>
                </a:moveTo>
                <a:lnTo>
                  <a:pt x="1347343" y="1524"/>
                </a:lnTo>
                <a:lnTo>
                  <a:pt x="1347343" y="11684"/>
                </a:lnTo>
                <a:lnTo>
                  <a:pt x="1347343" y="239014"/>
                </a:lnTo>
                <a:lnTo>
                  <a:pt x="1347343" y="249174"/>
                </a:lnTo>
                <a:lnTo>
                  <a:pt x="1405382" y="249174"/>
                </a:lnTo>
                <a:lnTo>
                  <a:pt x="1405382" y="239014"/>
                </a:lnTo>
                <a:lnTo>
                  <a:pt x="1368933" y="239014"/>
                </a:lnTo>
                <a:lnTo>
                  <a:pt x="1368933" y="11684"/>
                </a:lnTo>
                <a:lnTo>
                  <a:pt x="1405382" y="11684"/>
                </a:lnTo>
                <a:lnTo>
                  <a:pt x="1405382" y="1524"/>
                </a:lnTo>
                <a:close/>
              </a:path>
              <a:path w="2294890" h="249554">
                <a:moveTo>
                  <a:pt x="1637284" y="1524"/>
                </a:moveTo>
                <a:lnTo>
                  <a:pt x="1579245" y="1524"/>
                </a:lnTo>
                <a:lnTo>
                  <a:pt x="1579245" y="11684"/>
                </a:lnTo>
                <a:lnTo>
                  <a:pt x="1615694" y="11684"/>
                </a:lnTo>
                <a:lnTo>
                  <a:pt x="1615694" y="239014"/>
                </a:lnTo>
                <a:lnTo>
                  <a:pt x="1579245" y="239014"/>
                </a:lnTo>
                <a:lnTo>
                  <a:pt x="1579245" y="249174"/>
                </a:lnTo>
                <a:lnTo>
                  <a:pt x="1637284" y="249174"/>
                </a:lnTo>
                <a:lnTo>
                  <a:pt x="1637284" y="239014"/>
                </a:lnTo>
                <a:lnTo>
                  <a:pt x="1637284" y="11684"/>
                </a:lnTo>
                <a:lnTo>
                  <a:pt x="1637284" y="1524"/>
                </a:lnTo>
                <a:close/>
              </a:path>
              <a:path w="2294890" h="249554">
                <a:moveTo>
                  <a:pt x="2294890" y="123571"/>
                </a:moveTo>
                <a:lnTo>
                  <a:pt x="2289822" y="80060"/>
                </a:lnTo>
                <a:lnTo>
                  <a:pt x="2274570" y="43307"/>
                </a:lnTo>
                <a:lnTo>
                  <a:pt x="2234019" y="6502"/>
                </a:lnTo>
                <a:lnTo>
                  <a:pt x="2216150" y="0"/>
                </a:lnTo>
                <a:lnTo>
                  <a:pt x="2212594" y="10033"/>
                </a:lnTo>
                <a:lnTo>
                  <a:pt x="2226907" y="16281"/>
                </a:lnTo>
                <a:lnTo>
                  <a:pt x="2239200" y="24879"/>
                </a:lnTo>
                <a:lnTo>
                  <a:pt x="2264156" y="64655"/>
                </a:lnTo>
                <a:lnTo>
                  <a:pt x="2272411" y="122301"/>
                </a:lnTo>
                <a:lnTo>
                  <a:pt x="2271484" y="144094"/>
                </a:lnTo>
                <a:lnTo>
                  <a:pt x="2264105" y="181711"/>
                </a:lnTo>
                <a:lnTo>
                  <a:pt x="2239175" y="222161"/>
                </a:lnTo>
                <a:lnTo>
                  <a:pt x="2212975" y="237109"/>
                </a:lnTo>
                <a:lnTo>
                  <a:pt x="2216150" y="247015"/>
                </a:lnTo>
                <a:lnTo>
                  <a:pt x="2263279" y="219087"/>
                </a:lnTo>
                <a:lnTo>
                  <a:pt x="2283472" y="186512"/>
                </a:lnTo>
                <a:lnTo>
                  <a:pt x="2293620" y="146316"/>
                </a:lnTo>
                <a:lnTo>
                  <a:pt x="2294890" y="123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722222" y="5238495"/>
            <a:ext cx="1804035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70" dirty="0">
                <a:latin typeface="STIXGeneral"/>
                <a:cs typeface="STIXGeneral"/>
              </a:rPr>
              <a:t>∑</a:t>
            </a:r>
            <a:r>
              <a:rPr sz="3150" spc="525" baseline="2645" dirty="0">
                <a:latin typeface="STIXGeneral"/>
                <a:cs typeface="STIXGeneral"/>
              </a:rPr>
              <a:t> </a:t>
            </a:r>
            <a:r>
              <a:rPr sz="2100" spc="100" dirty="0">
                <a:latin typeface="STIXGeneral"/>
                <a:cs typeface="STIXGeneral"/>
              </a:rPr>
              <a:t>𝑟[𝑑]</a:t>
            </a:r>
            <a:r>
              <a:rPr sz="2100" spc="-60" dirty="0">
                <a:latin typeface="STIXGeneral"/>
                <a:cs typeface="STIXGeneral"/>
              </a:rPr>
              <a:t> </a:t>
            </a:r>
            <a:r>
              <a:rPr sz="2100" spc="125" dirty="0">
                <a:latin typeface="STIXGeneral"/>
                <a:cs typeface="STIXGeneral"/>
              </a:rPr>
              <a:t>−</a:t>
            </a:r>
            <a:r>
              <a:rPr sz="2100" spc="-40" dirty="0">
                <a:latin typeface="STIXGeneral"/>
                <a:cs typeface="STIXGeneral"/>
              </a:rPr>
              <a:t> </a:t>
            </a:r>
            <a:r>
              <a:rPr sz="2100" spc="130" dirty="0">
                <a:latin typeface="STIXGeneral"/>
                <a:cs typeface="STIXGeneral"/>
              </a:rPr>
              <a:t>𝑔(</a:t>
            </a:r>
            <a:endParaRPr sz="2100" dirty="0">
              <a:latin typeface="STIXGeneral"/>
              <a:cs typeface="STIXGener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52844" y="5197297"/>
            <a:ext cx="49339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55" dirty="0">
                <a:latin typeface="STIXGeneral"/>
                <a:cs typeface="STIXGeneral"/>
              </a:rPr>
              <a:t>∣ </a:t>
            </a:r>
            <a:r>
              <a:rPr sz="2100" spc="40" dirty="0">
                <a:latin typeface="STIXGeneral"/>
                <a:cs typeface="STIXGeneral"/>
              </a:rPr>
              <a:t>𝑤)</a:t>
            </a:r>
            <a:endParaRPr sz="2100">
              <a:latin typeface="STIXGeneral"/>
              <a:cs typeface="STIXGener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32346" y="5171694"/>
            <a:ext cx="13843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35" dirty="0">
                <a:latin typeface="STIXGeneral"/>
                <a:cs typeface="STIXGeneral"/>
              </a:rPr>
              <a:t>2</a:t>
            </a:r>
            <a:endParaRPr sz="1500">
              <a:latin typeface="STIXGeneral"/>
              <a:cs typeface="STIXGener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90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82BA83-119D-C823-5E4D-713C5C19E0A8}"/>
              </a:ext>
            </a:extLst>
          </p:cNvPr>
          <p:cNvSpPr txBox="1"/>
          <p:nvPr/>
        </p:nvSpPr>
        <p:spPr>
          <a:xfrm>
            <a:off x="6266351" y="5218176"/>
            <a:ext cx="30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100" dirty="0">
                <a:latin typeface="STIXGeneral"/>
                <a:cs typeface="STIXGeneral"/>
              </a:rPr>
              <a:t>𝑑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6AA8EC-10AA-703C-4908-7B7E7A594D3D}"/>
              </a:ext>
            </a:extLst>
          </p:cNvPr>
          <p:cNvSpPr txBox="1"/>
          <p:nvPr/>
        </p:nvSpPr>
        <p:spPr>
          <a:xfrm>
            <a:off x="6064133" y="5218176"/>
            <a:ext cx="30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35" dirty="0">
                <a:latin typeface="STIXGeneral"/>
                <a:cs typeface="STIXGeneral"/>
              </a:rPr>
              <a:t>𝑥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CC3C140-FE96-5FBB-EB7C-D940F452B507}"/>
                  </a:ext>
                </a:extLst>
              </p14:cNvPr>
              <p14:cNvContentPartPr/>
              <p14:nvPr/>
            </p14:nvContentPartPr>
            <p14:xfrm>
              <a:off x="1790280" y="990720"/>
              <a:ext cx="7335720" cy="37087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CC3C140-FE96-5FBB-EB7C-D940F452B5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0920" y="981360"/>
                <a:ext cx="7354440" cy="3727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126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cap="small" spc="90" dirty="0"/>
              <a:t>Maximize</a:t>
            </a:r>
            <a:r>
              <a:rPr sz="2800" cap="small" spc="185" dirty="0"/>
              <a:t> </a:t>
            </a:r>
            <a:r>
              <a:rPr sz="2800" cap="small" spc="140" dirty="0"/>
              <a:t>CLL</a:t>
            </a:r>
            <a:r>
              <a:rPr sz="2800" cap="small" spc="85" dirty="0"/>
              <a:t> </a:t>
            </a:r>
            <a:r>
              <a:rPr sz="2800" cap="small" spc="110" dirty="0"/>
              <a:t>=</a:t>
            </a:r>
            <a:r>
              <a:rPr sz="2800" cap="small" spc="90" dirty="0"/>
              <a:t> </a:t>
            </a:r>
            <a:r>
              <a:rPr sz="2800" cap="small" spc="135" dirty="0"/>
              <a:t>Minimize</a:t>
            </a:r>
            <a:r>
              <a:rPr sz="2800" cap="small" spc="215" dirty="0"/>
              <a:t> </a:t>
            </a:r>
            <a:r>
              <a:rPr sz="2800" cap="small" spc="125" dirty="0"/>
              <a:t>Squared</a:t>
            </a:r>
            <a:r>
              <a:rPr sz="2800" cap="small" spc="185" dirty="0"/>
              <a:t> </a:t>
            </a:r>
            <a:r>
              <a:rPr sz="2800" cap="small" spc="120" dirty="0"/>
              <a:t>Loss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5940" y="1729866"/>
            <a:ext cx="2152650" cy="626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ts val="2755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65" dirty="0">
                <a:latin typeface="STIXGeneral"/>
                <a:cs typeface="STIXGeneral"/>
              </a:rPr>
              <a:t>argmax</a:t>
            </a:r>
            <a:r>
              <a:rPr sz="2400" spc="-190" dirty="0">
                <a:latin typeface="STIXGeneral"/>
                <a:cs typeface="STIXGeneral"/>
              </a:rPr>
              <a:t> </a:t>
            </a:r>
            <a:r>
              <a:rPr sz="2400" spc="-355" dirty="0">
                <a:latin typeface="Century Schoolbook" panose="02040604050505020304" pitchFamily="18" charset="0"/>
                <a:cs typeface="STIXGeneral"/>
              </a:rPr>
              <a:t>𝐶𝐿𝐿</a:t>
            </a:r>
            <a:endParaRPr sz="2400" dirty="0">
              <a:latin typeface="Century Schoolbook" panose="02040604050505020304" pitchFamily="18" charset="0"/>
              <a:cs typeface="STIXGeneral"/>
            </a:endParaRPr>
          </a:p>
          <a:p>
            <a:pPr marL="680085">
              <a:lnSpc>
                <a:spcPts val="1975"/>
              </a:lnSpc>
            </a:pPr>
            <a:r>
              <a:rPr sz="1750" spc="15" dirty="0">
                <a:latin typeface="STIXGeneral"/>
                <a:cs typeface="STIXGeneral"/>
              </a:rPr>
              <a:t>𝑤</a:t>
            </a:r>
            <a:endParaRPr sz="1750" dirty="0">
              <a:latin typeface="STIXGeneral"/>
              <a:cs typeface="STIXGener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38933" y="2587878"/>
            <a:ext cx="962660" cy="368300"/>
          </a:xfrm>
          <a:custGeom>
            <a:avLst/>
            <a:gdLst/>
            <a:ahLst/>
            <a:cxnLst/>
            <a:rect l="l" t="t" r="r" b="b"/>
            <a:pathLst>
              <a:path w="962660" h="368300">
                <a:moveTo>
                  <a:pt x="100457" y="12192"/>
                </a:moveTo>
                <a:lnTo>
                  <a:pt x="96774" y="0"/>
                </a:lnTo>
                <a:lnTo>
                  <a:pt x="74866" y="8534"/>
                </a:lnTo>
                <a:lnTo>
                  <a:pt x="55626" y="21907"/>
                </a:lnTo>
                <a:lnTo>
                  <a:pt x="25146" y="63246"/>
                </a:lnTo>
                <a:lnTo>
                  <a:pt x="6286" y="118973"/>
                </a:lnTo>
                <a:lnTo>
                  <a:pt x="0" y="184023"/>
                </a:lnTo>
                <a:lnTo>
                  <a:pt x="1562" y="217792"/>
                </a:lnTo>
                <a:lnTo>
                  <a:pt x="14135" y="278231"/>
                </a:lnTo>
                <a:lnTo>
                  <a:pt x="39052" y="328028"/>
                </a:lnTo>
                <a:lnTo>
                  <a:pt x="74866" y="359651"/>
                </a:lnTo>
                <a:lnTo>
                  <a:pt x="96774" y="368173"/>
                </a:lnTo>
                <a:lnTo>
                  <a:pt x="100457" y="355981"/>
                </a:lnTo>
                <a:lnTo>
                  <a:pt x="83540" y="347218"/>
                </a:lnTo>
                <a:lnTo>
                  <a:pt x="68808" y="334454"/>
                </a:lnTo>
                <a:lnTo>
                  <a:pt x="45847" y="296926"/>
                </a:lnTo>
                <a:lnTo>
                  <a:pt x="32016" y="246087"/>
                </a:lnTo>
                <a:lnTo>
                  <a:pt x="27432" y="184277"/>
                </a:lnTo>
                <a:lnTo>
                  <a:pt x="28575" y="151930"/>
                </a:lnTo>
                <a:lnTo>
                  <a:pt x="37769" y="95402"/>
                </a:lnTo>
                <a:lnTo>
                  <a:pt x="56248" y="50482"/>
                </a:lnTo>
                <a:lnTo>
                  <a:pt x="83540" y="20955"/>
                </a:lnTo>
                <a:lnTo>
                  <a:pt x="100457" y="12192"/>
                </a:lnTo>
                <a:close/>
              </a:path>
              <a:path w="962660" h="368300">
                <a:moveTo>
                  <a:pt x="665099" y="4445"/>
                </a:moveTo>
                <a:lnTo>
                  <a:pt x="328422" y="4445"/>
                </a:lnTo>
                <a:lnTo>
                  <a:pt x="328422" y="4191"/>
                </a:lnTo>
                <a:lnTo>
                  <a:pt x="290449" y="4191"/>
                </a:lnTo>
                <a:lnTo>
                  <a:pt x="216916" y="258191"/>
                </a:lnTo>
                <a:lnTo>
                  <a:pt x="164338" y="142748"/>
                </a:lnTo>
                <a:lnTo>
                  <a:pt x="115570" y="165100"/>
                </a:lnTo>
                <a:lnTo>
                  <a:pt x="120142" y="176276"/>
                </a:lnTo>
                <a:lnTo>
                  <a:pt x="145288" y="165100"/>
                </a:lnTo>
                <a:lnTo>
                  <a:pt x="207010" y="297561"/>
                </a:lnTo>
                <a:lnTo>
                  <a:pt x="221361" y="297561"/>
                </a:lnTo>
                <a:lnTo>
                  <a:pt x="301498" y="24003"/>
                </a:lnTo>
                <a:lnTo>
                  <a:pt x="310007" y="24003"/>
                </a:lnTo>
                <a:lnTo>
                  <a:pt x="310007" y="24257"/>
                </a:lnTo>
                <a:lnTo>
                  <a:pt x="665099" y="24257"/>
                </a:lnTo>
                <a:lnTo>
                  <a:pt x="665099" y="4445"/>
                </a:lnTo>
                <a:close/>
              </a:path>
              <a:path w="962660" h="368300">
                <a:moveTo>
                  <a:pt x="962660" y="184023"/>
                </a:moveTo>
                <a:lnTo>
                  <a:pt x="956360" y="118973"/>
                </a:lnTo>
                <a:lnTo>
                  <a:pt x="937514" y="63246"/>
                </a:lnTo>
                <a:lnTo>
                  <a:pt x="907034" y="21907"/>
                </a:lnTo>
                <a:lnTo>
                  <a:pt x="865886" y="0"/>
                </a:lnTo>
                <a:lnTo>
                  <a:pt x="862203" y="12192"/>
                </a:lnTo>
                <a:lnTo>
                  <a:pt x="879106" y="20955"/>
                </a:lnTo>
                <a:lnTo>
                  <a:pt x="893838" y="33718"/>
                </a:lnTo>
                <a:lnTo>
                  <a:pt x="916813" y="71247"/>
                </a:lnTo>
                <a:lnTo>
                  <a:pt x="930694" y="122288"/>
                </a:lnTo>
                <a:lnTo>
                  <a:pt x="935355" y="184277"/>
                </a:lnTo>
                <a:lnTo>
                  <a:pt x="934186" y="216547"/>
                </a:lnTo>
                <a:lnTo>
                  <a:pt x="924902" y="272884"/>
                </a:lnTo>
                <a:lnTo>
                  <a:pt x="906399" y="317690"/>
                </a:lnTo>
                <a:lnTo>
                  <a:pt x="879106" y="347218"/>
                </a:lnTo>
                <a:lnTo>
                  <a:pt x="862203" y="355981"/>
                </a:lnTo>
                <a:lnTo>
                  <a:pt x="865886" y="368173"/>
                </a:lnTo>
                <a:lnTo>
                  <a:pt x="907034" y="346265"/>
                </a:lnTo>
                <a:lnTo>
                  <a:pt x="937514" y="304927"/>
                </a:lnTo>
                <a:lnTo>
                  <a:pt x="956373" y="249199"/>
                </a:lnTo>
                <a:lnTo>
                  <a:pt x="961085" y="217792"/>
                </a:lnTo>
                <a:lnTo>
                  <a:pt x="962660" y="184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89832" y="2763011"/>
            <a:ext cx="399415" cy="20320"/>
          </a:xfrm>
          <a:custGeom>
            <a:avLst/>
            <a:gdLst/>
            <a:ahLst/>
            <a:cxnLst/>
            <a:rect l="l" t="t" r="r" b="b"/>
            <a:pathLst>
              <a:path w="399414" h="20319">
                <a:moveTo>
                  <a:pt x="399288" y="0"/>
                </a:moveTo>
                <a:lnTo>
                  <a:pt x="0" y="0"/>
                </a:lnTo>
                <a:lnTo>
                  <a:pt x="0" y="19812"/>
                </a:lnTo>
                <a:lnTo>
                  <a:pt x="399288" y="19812"/>
                </a:lnTo>
                <a:lnTo>
                  <a:pt x="399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13403" y="2446147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135" dirty="0">
                <a:latin typeface="STIXGeneral"/>
                <a:cs typeface="STIXGeneral"/>
              </a:rPr>
              <a:t>1</a:t>
            </a:r>
            <a:endParaRPr sz="1750">
              <a:latin typeface="STIXGeneral"/>
              <a:cs typeface="STIXGener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52366" y="2778074"/>
            <a:ext cx="46609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750" spc="145" dirty="0">
                <a:latin typeface="STIXGeneral"/>
                <a:cs typeface="STIXGeneral"/>
              </a:rPr>
              <a:t>2𝜎</a:t>
            </a:r>
            <a:r>
              <a:rPr sz="2175" spc="217" baseline="21072" dirty="0">
                <a:latin typeface="STIXGeneral"/>
                <a:cs typeface="STIXGeneral"/>
              </a:rPr>
              <a:t>2</a:t>
            </a:r>
            <a:endParaRPr sz="2175" baseline="21072">
              <a:latin typeface="STIXGeneral"/>
              <a:cs typeface="STIXGener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81093" y="2631439"/>
            <a:ext cx="2620010" cy="283210"/>
          </a:xfrm>
          <a:custGeom>
            <a:avLst/>
            <a:gdLst/>
            <a:ahLst/>
            <a:cxnLst/>
            <a:rect l="l" t="t" r="r" b="b"/>
            <a:pathLst>
              <a:path w="2620009" h="283210">
                <a:moveTo>
                  <a:pt x="94107" y="11811"/>
                </a:moveTo>
                <a:lnTo>
                  <a:pt x="90043" y="381"/>
                </a:lnTo>
                <a:lnTo>
                  <a:pt x="69583" y="7772"/>
                </a:lnTo>
                <a:lnTo>
                  <a:pt x="51638" y="18465"/>
                </a:lnTo>
                <a:lnTo>
                  <a:pt x="23241" y="49784"/>
                </a:lnTo>
                <a:lnTo>
                  <a:pt x="5803" y="91795"/>
                </a:lnTo>
                <a:lnTo>
                  <a:pt x="0" y="141605"/>
                </a:lnTo>
                <a:lnTo>
                  <a:pt x="1447" y="167551"/>
                </a:lnTo>
                <a:lnTo>
                  <a:pt x="13068" y="213372"/>
                </a:lnTo>
                <a:lnTo>
                  <a:pt x="36118" y="250609"/>
                </a:lnTo>
                <a:lnTo>
                  <a:pt x="69507" y="275323"/>
                </a:lnTo>
                <a:lnTo>
                  <a:pt x="90043" y="282702"/>
                </a:lnTo>
                <a:lnTo>
                  <a:pt x="93599" y="271145"/>
                </a:lnTo>
                <a:lnTo>
                  <a:pt x="77520" y="264045"/>
                </a:lnTo>
                <a:lnTo>
                  <a:pt x="63639" y="254165"/>
                </a:lnTo>
                <a:lnTo>
                  <a:pt x="35204" y="207911"/>
                </a:lnTo>
                <a:lnTo>
                  <a:pt x="26822" y="164973"/>
                </a:lnTo>
                <a:lnTo>
                  <a:pt x="25781" y="140081"/>
                </a:lnTo>
                <a:lnTo>
                  <a:pt x="26822" y="116014"/>
                </a:lnTo>
                <a:lnTo>
                  <a:pt x="35204" y="74244"/>
                </a:lnTo>
                <a:lnTo>
                  <a:pt x="63754" y="28689"/>
                </a:lnTo>
                <a:lnTo>
                  <a:pt x="77787" y="18897"/>
                </a:lnTo>
                <a:lnTo>
                  <a:pt x="94107" y="11811"/>
                </a:lnTo>
                <a:close/>
              </a:path>
              <a:path w="2620009" h="283210">
                <a:moveTo>
                  <a:pt x="1602105" y="0"/>
                </a:moveTo>
                <a:lnTo>
                  <a:pt x="1535684" y="0"/>
                </a:lnTo>
                <a:lnTo>
                  <a:pt x="1535684" y="11430"/>
                </a:lnTo>
                <a:lnTo>
                  <a:pt x="1535684" y="271780"/>
                </a:lnTo>
                <a:lnTo>
                  <a:pt x="1535684" y="283210"/>
                </a:lnTo>
                <a:lnTo>
                  <a:pt x="1602105" y="283210"/>
                </a:lnTo>
                <a:lnTo>
                  <a:pt x="1602105" y="271780"/>
                </a:lnTo>
                <a:lnTo>
                  <a:pt x="1560449" y="271780"/>
                </a:lnTo>
                <a:lnTo>
                  <a:pt x="1560449" y="11430"/>
                </a:lnTo>
                <a:lnTo>
                  <a:pt x="1602105" y="11430"/>
                </a:lnTo>
                <a:lnTo>
                  <a:pt x="1602105" y="0"/>
                </a:lnTo>
                <a:close/>
              </a:path>
              <a:path w="2620009" h="283210">
                <a:moveTo>
                  <a:pt x="1867154" y="0"/>
                </a:moveTo>
                <a:lnTo>
                  <a:pt x="1800733" y="0"/>
                </a:lnTo>
                <a:lnTo>
                  <a:pt x="1800733" y="11430"/>
                </a:lnTo>
                <a:lnTo>
                  <a:pt x="1842503" y="11430"/>
                </a:lnTo>
                <a:lnTo>
                  <a:pt x="1842503" y="271780"/>
                </a:lnTo>
                <a:lnTo>
                  <a:pt x="1800733" y="271780"/>
                </a:lnTo>
                <a:lnTo>
                  <a:pt x="1800733" y="283210"/>
                </a:lnTo>
                <a:lnTo>
                  <a:pt x="1867154" y="283210"/>
                </a:lnTo>
                <a:lnTo>
                  <a:pt x="1867154" y="271780"/>
                </a:lnTo>
                <a:lnTo>
                  <a:pt x="1867154" y="11430"/>
                </a:lnTo>
                <a:lnTo>
                  <a:pt x="1867154" y="0"/>
                </a:lnTo>
                <a:close/>
              </a:path>
              <a:path w="2620009" h="283210">
                <a:moveTo>
                  <a:pt x="2619502" y="141605"/>
                </a:moveTo>
                <a:lnTo>
                  <a:pt x="2613685" y="91795"/>
                </a:lnTo>
                <a:lnTo>
                  <a:pt x="2596261" y="49784"/>
                </a:lnTo>
                <a:lnTo>
                  <a:pt x="2567851" y="18465"/>
                </a:lnTo>
                <a:lnTo>
                  <a:pt x="2529459" y="381"/>
                </a:lnTo>
                <a:lnTo>
                  <a:pt x="2525522" y="11811"/>
                </a:lnTo>
                <a:lnTo>
                  <a:pt x="2541828" y="18897"/>
                </a:lnTo>
                <a:lnTo>
                  <a:pt x="2555862" y="28689"/>
                </a:lnTo>
                <a:lnTo>
                  <a:pt x="2584386" y="74244"/>
                </a:lnTo>
                <a:lnTo>
                  <a:pt x="2592692" y="116014"/>
                </a:lnTo>
                <a:lnTo>
                  <a:pt x="2593721" y="140081"/>
                </a:lnTo>
                <a:lnTo>
                  <a:pt x="2592667" y="164973"/>
                </a:lnTo>
                <a:lnTo>
                  <a:pt x="2584335" y="207911"/>
                </a:lnTo>
                <a:lnTo>
                  <a:pt x="2555913" y="254165"/>
                </a:lnTo>
                <a:lnTo>
                  <a:pt x="2525903" y="271145"/>
                </a:lnTo>
                <a:lnTo>
                  <a:pt x="2529459" y="282702"/>
                </a:lnTo>
                <a:lnTo>
                  <a:pt x="2567952" y="264629"/>
                </a:lnTo>
                <a:lnTo>
                  <a:pt x="2596261" y="233299"/>
                </a:lnTo>
                <a:lnTo>
                  <a:pt x="2613685" y="191465"/>
                </a:lnTo>
                <a:lnTo>
                  <a:pt x="2618041" y="167551"/>
                </a:lnTo>
                <a:lnTo>
                  <a:pt x="2619502" y="1416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"/>
              <p:cNvSpPr txBox="1"/>
              <p:nvPr/>
            </p:nvSpPr>
            <p:spPr>
              <a:xfrm>
                <a:off x="4427346" y="2541854"/>
                <a:ext cx="2052955" cy="3821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ar-AE" sz="2400" i="1" spc="114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ar-AE" sz="2400" b="0" i="1" spc="114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ar-AE" sz="2400" spc="114" dirty="0">
                    <a:latin typeface="STIXGeneral"/>
                    <a:cs typeface="STIXGeneral"/>
                  </a:rPr>
                  <a:t>𝑟[𝑑]</a:t>
                </a:r>
                <a:r>
                  <a:rPr lang="ar-AE" sz="2400" spc="-75" dirty="0">
                    <a:latin typeface="STIXGeneral"/>
                    <a:cs typeface="STIXGeneral"/>
                  </a:rPr>
                  <a:t> </a:t>
                </a:r>
                <a:r>
                  <a:rPr lang="ar-AE" sz="2400" spc="145" dirty="0">
                    <a:latin typeface="STIXGeneral"/>
                    <a:cs typeface="STIXGeneral"/>
                  </a:rPr>
                  <a:t>−</a:t>
                </a:r>
                <a:r>
                  <a:rPr lang="ar-AE" sz="2400" spc="-65" dirty="0">
                    <a:latin typeface="STIXGeneral"/>
                    <a:cs typeface="STIXGeneral"/>
                  </a:rPr>
                  <a:t> </a:t>
                </a:r>
                <a:r>
                  <a:rPr lang="ar-AE" sz="2400" spc="145" dirty="0">
                    <a:latin typeface="STIXGeneral"/>
                    <a:cs typeface="STIXGeneral"/>
                  </a:rPr>
                  <a:t>𝑔(𝑥</a:t>
                </a:r>
                <a:r>
                  <a:rPr lang="ar-AE" sz="2400" spc="320" dirty="0">
                    <a:latin typeface="STIXGeneral"/>
                    <a:cs typeface="STIXGeneral"/>
                  </a:rPr>
                  <a:t> </a:t>
                </a:r>
                <a:r>
                  <a:rPr lang="ar-AE" sz="2400" spc="60" dirty="0">
                    <a:latin typeface="STIXGeneral"/>
                    <a:cs typeface="STIXGeneral"/>
                  </a:rPr>
                  <a:t>𝑑</a:t>
                </a:r>
                <a:endParaRPr sz="2400" dirty="0">
                  <a:latin typeface="STIXGeneral"/>
                  <a:cs typeface="STIXGeneral"/>
                </a:endParaRPr>
              </a:p>
            </p:txBody>
          </p:sp>
        </mc:Choice>
        <mc:Fallback xmlns="">
          <p:sp>
            <p:nvSpPr>
              <p:cNvPr id="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346" y="2541854"/>
                <a:ext cx="2052955" cy="382156"/>
              </a:xfrm>
              <a:prstGeom prst="rect">
                <a:avLst/>
              </a:prstGeom>
              <a:blipFill>
                <a:blip r:embed="rId2"/>
                <a:stretch>
                  <a:fillRect l="-26380" t="-164516" r="-4294" b="-238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10"/>
          <p:cNvSpPr txBox="1"/>
          <p:nvPr/>
        </p:nvSpPr>
        <p:spPr>
          <a:xfrm>
            <a:off x="6628765" y="2541854"/>
            <a:ext cx="8667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latin typeface="STIXGeneral"/>
                <a:cs typeface="STIXGeneral"/>
              </a:rPr>
              <a:t>∣</a:t>
            </a:r>
            <a:r>
              <a:rPr sz="2400" spc="70" dirty="0">
                <a:latin typeface="STIXGeneral"/>
                <a:cs typeface="STIXGeneral"/>
              </a:rPr>
              <a:t> </a:t>
            </a:r>
            <a:r>
              <a:rPr sz="2400" spc="80" dirty="0">
                <a:latin typeface="STIXGeneral"/>
                <a:cs typeface="STIXGeneral"/>
              </a:rPr>
              <a:t>𝑤)</a:t>
            </a:r>
            <a:r>
              <a:rPr sz="2400" spc="395" dirty="0">
                <a:latin typeface="STIXGeneral"/>
                <a:cs typeface="STIXGeneral"/>
              </a:rPr>
              <a:t> </a:t>
            </a:r>
            <a:r>
              <a:rPr sz="2625" spc="120" baseline="28571" dirty="0">
                <a:latin typeface="STIXGeneral"/>
                <a:cs typeface="STIXGeneral"/>
              </a:rPr>
              <a:t>2</a:t>
            </a:r>
            <a:endParaRPr sz="2625" baseline="28571">
              <a:latin typeface="STIXGeneral"/>
              <a:cs typeface="STIXGener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50669" y="3369309"/>
            <a:ext cx="2620010" cy="283210"/>
          </a:xfrm>
          <a:custGeom>
            <a:avLst/>
            <a:gdLst/>
            <a:ahLst/>
            <a:cxnLst/>
            <a:rect l="l" t="t" r="r" b="b"/>
            <a:pathLst>
              <a:path w="2620010" h="283210">
                <a:moveTo>
                  <a:pt x="94107" y="11557"/>
                </a:moveTo>
                <a:lnTo>
                  <a:pt x="90043" y="127"/>
                </a:lnTo>
                <a:lnTo>
                  <a:pt x="69583" y="7518"/>
                </a:lnTo>
                <a:lnTo>
                  <a:pt x="51638" y="18211"/>
                </a:lnTo>
                <a:lnTo>
                  <a:pt x="23241" y="49530"/>
                </a:lnTo>
                <a:lnTo>
                  <a:pt x="5803" y="91541"/>
                </a:lnTo>
                <a:lnTo>
                  <a:pt x="0" y="141351"/>
                </a:lnTo>
                <a:lnTo>
                  <a:pt x="1447" y="167297"/>
                </a:lnTo>
                <a:lnTo>
                  <a:pt x="13068" y="213118"/>
                </a:lnTo>
                <a:lnTo>
                  <a:pt x="36118" y="250355"/>
                </a:lnTo>
                <a:lnTo>
                  <a:pt x="69507" y="275069"/>
                </a:lnTo>
                <a:lnTo>
                  <a:pt x="90043" y="282448"/>
                </a:lnTo>
                <a:lnTo>
                  <a:pt x="93599" y="270891"/>
                </a:lnTo>
                <a:lnTo>
                  <a:pt x="77520" y="263791"/>
                </a:lnTo>
                <a:lnTo>
                  <a:pt x="63639" y="253911"/>
                </a:lnTo>
                <a:lnTo>
                  <a:pt x="35204" y="207657"/>
                </a:lnTo>
                <a:lnTo>
                  <a:pt x="26822" y="164719"/>
                </a:lnTo>
                <a:lnTo>
                  <a:pt x="25781" y="139827"/>
                </a:lnTo>
                <a:lnTo>
                  <a:pt x="26822" y="115760"/>
                </a:lnTo>
                <a:lnTo>
                  <a:pt x="35204" y="73990"/>
                </a:lnTo>
                <a:lnTo>
                  <a:pt x="63741" y="28435"/>
                </a:lnTo>
                <a:lnTo>
                  <a:pt x="77787" y="18643"/>
                </a:lnTo>
                <a:lnTo>
                  <a:pt x="94107" y="11557"/>
                </a:lnTo>
                <a:close/>
              </a:path>
              <a:path w="2620010" h="283210">
                <a:moveTo>
                  <a:pt x="1600581" y="0"/>
                </a:moveTo>
                <a:lnTo>
                  <a:pt x="1534160" y="0"/>
                </a:lnTo>
                <a:lnTo>
                  <a:pt x="1534160" y="11430"/>
                </a:lnTo>
                <a:lnTo>
                  <a:pt x="1534160" y="271780"/>
                </a:lnTo>
                <a:lnTo>
                  <a:pt x="1534160" y="283210"/>
                </a:lnTo>
                <a:lnTo>
                  <a:pt x="1600581" y="283210"/>
                </a:lnTo>
                <a:lnTo>
                  <a:pt x="1600581" y="271780"/>
                </a:lnTo>
                <a:lnTo>
                  <a:pt x="1558925" y="271780"/>
                </a:lnTo>
                <a:lnTo>
                  <a:pt x="1558925" y="11430"/>
                </a:lnTo>
                <a:lnTo>
                  <a:pt x="1600581" y="11430"/>
                </a:lnTo>
                <a:lnTo>
                  <a:pt x="1600581" y="0"/>
                </a:lnTo>
                <a:close/>
              </a:path>
              <a:path w="2620010" h="283210">
                <a:moveTo>
                  <a:pt x="1865630" y="0"/>
                </a:moveTo>
                <a:lnTo>
                  <a:pt x="1799209" y="0"/>
                </a:lnTo>
                <a:lnTo>
                  <a:pt x="1799209" y="11430"/>
                </a:lnTo>
                <a:lnTo>
                  <a:pt x="1840992" y="11430"/>
                </a:lnTo>
                <a:lnTo>
                  <a:pt x="1840992" y="271780"/>
                </a:lnTo>
                <a:lnTo>
                  <a:pt x="1799209" y="271780"/>
                </a:lnTo>
                <a:lnTo>
                  <a:pt x="1799209" y="283210"/>
                </a:lnTo>
                <a:lnTo>
                  <a:pt x="1865630" y="283210"/>
                </a:lnTo>
                <a:lnTo>
                  <a:pt x="1865630" y="271780"/>
                </a:lnTo>
                <a:lnTo>
                  <a:pt x="1865630" y="11430"/>
                </a:lnTo>
                <a:lnTo>
                  <a:pt x="1865630" y="0"/>
                </a:lnTo>
                <a:close/>
              </a:path>
              <a:path w="2620010" h="283210">
                <a:moveTo>
                  <a:pt x="2619502" y="141351"/>
                </a:moveTo>
                <a:lnTo>
                  <a:pt x="2613685" y="91541"/>
                </a:lnTo>
                <a:lnTo>
                  <a:pt x="2596261" y="49530"/>
                </a:lnTo>
                <a:lnTo>
                  <a:pt x="2567851" y="18211"/>
                </a:lnTo>
                <a:lnTo>
                  <a:pt x="2529459" y="127"/>
                </a:lnTo>
                <a:lnTo>
                  <a:pt x="2525522" y="11557"/>
                </a:lnTo>
                <a:lnTo>
                  <a:pt x="2541828" y="18643"/>
                </a:lnTo>
                <a:lnTo>
                  <a:pt x="2555875" y="28435"/>
                </a:lnTo>
                <a:lnTo>
                  <a:pt x="2584386" y="73990"/>
                </a:lnTo>
                <a:lnTo>
                  <a:pt x="2592692" y="115760"/>
                </a:lnTo>
                <a:lnTo>
                  <a:pt x="2593721" y="139827"/>
                </a:lnTo>
                <a:lnTo>
                  <a:pt x="2592667" y="164719"/>
                </a:lnTo>
                <a:lnTo>
                  <a:pt x="2584335" y="207657"/>
                </a:lnTo>
                <a:lnTo>
                  <a:pt x="2555913" y="253911"/>
                </a:lnTo>
                <a:lnTo>
                  <a:pt x="2525903" y="270891"/>
                </a:lnTo>
                <a:lnTo>
                  <a:pt x="2529459" y="282448"/>
                </a:lnTo>
                <a:lnTo>
                  <a:pt x="2567952" y="264375"/>
                </a:lnTo>
                <a:lnTo>
                  <a:pt x="2596261" y="233045"/>
                </a:lnTo>
                <a:lnTo>
                  <a:pt x="2613685" y="191211"/>
                </a:lnTo>
                <a:lnTo>
                  <a:pt x="2618041" y="167297"/>
                </a:lnTo>
                <a:lnTo>
                  <a:pt x="2619502" y="141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2"/>
              <p:cNvSpPr txBox="1"/>
              <p:nvPr/>
            </p:nvSpPr>
            <p:spPr>
              <a:xfrm>
                <a:off x="535940" y="2541854"/>
                <a:ext cx="3399790" cy="138499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indent="-273685">
                  <a:lnSpc>
                    <a:spcPts val="2755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  <a:tab pos="2413000" algn="l"/>
                    <a:tab pos="3158490" algn="l"/>
                  </a:tabLst>
                </a:pPr>
                <a:r>
                  <a:rPr sz="2400" spc="70" dirty="0">
                    <a:latin typeface="STIXGeneral"/>
                    <a:cs typeface="STIXGeneral"/>
                  </a:rPr>
                  <a:t>argmax</a:t>
                </a:r>
                <a:r>
                  <a:rPr sz="2400" spc="-200" dirty="0">
                    <a:latin typeface="STIXGeneral"/>
                    <a:cs typeface="STIXGeneral"/>
                  </a:rPr>
                  <a:t> </a:t>
                </a:r>
                <a:r>
                  <a:rPr sz="2400" spc="-75" dirty="0">
                    <a:latin typeface="STIXGeneral"/>
                    <a:cs typeface="STIXGeneral"/>
                  </a:rPr>
                  <a:t>−𝑁</a:t>
                </a:r>
                <a:r>
                  <a:rPr sz="2400" spc="-135" dirty="0">
                    <a:latin typeface="STIXGeneral"/>
                    <a:cs typeface="STIXGeneral"/>
                  </a:rPr>
                  <a:t> </a:t>
                </a:r>
                <a:r>
                  <a:rPr sz="2400" spc="25" dirty="0">
                    <a:latin typeface="STIXGeneral"/>
                    <a:cs typeface="STIXGeneral"/>
                  </a:rPr>
                  <a:t>ln</a:t>
                </a:r>
                <a:r>
                  <a:rPr sz="2400" dirty="0">
                    <a:latin typeface="STIXGeneral"/>
                    <a:cs typeface="STIXGeneral"/>
                  </a:rPr>
                  <a:t>	</a:t>
                </a:r>
                <a:r>
                  <a:rPr sz="2400" spc="95" dirty="0">
                    <a:latin typeface="STIXGeneral"/>
                    <a:cs typeface="STIXGeneral"/>
                  </a:rPr>
                  <a:t>2𝜋𝜎</a:t>
                </a:r>
                <a:r>
                  <a:rPr sz="2400" dirty="0">
                    <a:latin typeface="STIXGeneral"/>
                    <a:cs typeface="STIXGeneral"/>
                  </a:rPr>
                  <a:t>	</a:t>
                </a:r>
                <a:r>
                  <a:rPr sz="2400" spc="95" dirty="0">
                    <a:latin typeface="STIXGeneral"/>
                    <a:cs typeface="STIXGeneral"/>
                  </a:rPr>
                  <a:t>−</a:t>
                </a:r>
                <a:endParaRPr sz="2400" dirty="0">
                  <a:latin typeface="STIXGeneral"/>
                  <a:cs typeface="STIXGeneral"/>
                </a:endParaRPr>
              </a:p>
              <a:p>
                <a:pPr marL="680085">
                  <a:lnSpc>
                    <a:spcPts val="1975"/>
                  </a:lnSpc>
                </a:pPr>
                <a:r>
                  <a:rPr sz="1750" spc="15" dirty="0">
                    <a:latin typeface="STIXGeneral"/>
                    <a:cs typeface="STIXGeneral"/>
                  </a:rPr>
                  <a:t>𝑤</a:t>
                </a:r>
                <a:endParaRPr sz="1750" dirty="0">
                  <a:latin typeface="STIXGeneral"/>
                  <a:cs typeface="STIXGeneral"/>
                </a:endParaRPr>
              </a:p>
              <a:p>
                <a:pPr marL="286385" indent="-273685">
                  <a:lnSpc>
                    <a:spcPts val="2755"/>
                  </a:lnSpc>
                  <a:spcBef>
                    <a:spcPts val="108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sz="2400" spc="80" dirty="0" err="1">
                    <a:latin typeface="STIXGeneral"/>
                    <a:cs typeface="STIXGeneral"/>
                  </a:rPr>
                  <a:t>argmin</a:t>
                </a:r>
                <a:r>
                  <a:rPr sz="2400" spc="-210" dirty="0">
                    <a:latin typeface="STIXGeneral"/>
                    <a:cs typeface="STIXGeneral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ar-AE" sz="2400" i="1" spc="114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ar-AE" sz="2400" b="0" i="1" spc="114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sz="3600" spc="622" baseline="2314" dirty="0">
                    <a:latin typeface="STIXGeneral"/>
                    <a:cs typeface="STIXGeneral"/>
                  </a:rPr>
                  <a:t> </a:t>
                </a:r>
                <a:r>
                  <a:rPr sz="2400" spc="105" dirty="0">
                    <a:latin typeface="STIXGeneral"/>
                    <a:cs typeface="STIXGeneral"/>
                  </a:rPr>
                  <a:t>𝑟[𝑑]</a:t>
                </a:r>
                <a:r>
                  <a:rPr sz="2400" spc="-55" dirty="0">
                    <a:latin typeface="STIXGeneral"/>
                    <a:cs typeface="STIXGeneral"/>
                  </a:rPr>
                  <a:t> </a:t>
                </a:r>
                <a:r>
                  <a:rPr sz="2400" spc="145" dirty="0">
                    <a:latin typeface="STIXGeneral"/>
                    <a:cs typeface="STIXGeneral"/>
                  </a:rPr>
                  <a:t>−</a:t>
                </a:r>
                <a:r>
                  <a:rPr sz="2400" spc="-65" dirty="0">
                    <a:latin typeface="STIXGeneral"/>
                    <a:cs typeface="STIXGeneral"/>
                  </a:rPr>
                  <a:t> </a:t>
                </a:r>
                <a:r>
                  <a:rPr sz="2400" spc="150" dirty="0">
                    <a:latin typeface="STIXGeneral"/>
                    <a:cs typeface="STIXGeneral"/>
                  </a:rPr>
                  <a:t>𝑔(𝑥</a:t>
                </a:r>
                <a:r>
                  <a:rPr sz="2400" spc="320" dirty="0">
                    <a:latin typeface="STIXGeneral"/>
                    <a:cs typeface="STIXGeneral"/>
                  </a:rPr>
                  <a:t> </a:t>
                </a:r>
                <a:r>
                  <a:rPr sz="2400" spc="50" dirty="0">
                    <a:latin typeface="STIXGeneral"/>
                    <a:cs typeface="STIXGeneral"/>
                  </a:rPr>
                  <a:t>𝑑</a:t>
                </a:r>
                <a:endParaRPr sz="2400" dirty="0">
                  <a:latin typeface="STIXGeneral"/>
                  <a:cs typeface="STIXGeneral"/>
                </a:endParaRPr>
              </a:p>
              <a:p>
                <a:pPr marL="659130">
                  <a:lnSpc>
                    <a:spcPts val="1975"/>
                  </a:lnSpc>
                </a:pPr>
                <a:r>
                  <a:rPr sz="1750" spc="15" dirty="0">
                    <a:latin typeface="STIXGeneral"/>
                    <a:cs typeface="STIXGeneral"/>
                  </a:rPr>
                  <a:t>𝑤</a:t>
                </a:r>
                <a:endParaRPr sz="1750" dirty="0">
                  <a:latin typeface="STIXGeneral"/>
                  <a:cs typeface="STIXGeneral"/>
                </a:endParaRPr>
              </a:p>
            </p:txBody>
          </p:sp>
        </mc:Choice>
        <mc:Fallback xmlns="">
          <p:sp>
            <p:nvSpPr>
              <p:cNvPr id="12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0" y="2541854"/>
                <a:ext cx="3399790" cy="1384995"/>
              </a:xfrm>
              <a:prstGeom prst="rect">
                <a:avLst/>
              </a:prstGeom>
              <a:blipFill>
                <a:blip r:embed="rId3"/>
                <a:stretch>
                  <a:fillRect l="-2974" t="-6364" r="-2974" b="-4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bject 13"/>
          <p:cNvSpPr txBox="1"/>
          <p:nvPr/>
        </p:nvSpPr>
        <p:spPr>
          <a:xfrm>
            <a:off x="3998086" y="3280028"/>
            <a:ext cx="866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99135" algn="l"/>
              </a:tabLst>
            </a:pPr>
            <a:r>
              <a:rPr sz="2400" spc="60" dirty="0">
                <a:latin typeface="STIXGeneral"/>
                <a:cs typeface="STIXGeneral"/>
              </a:rPr>
              <a:t>∣</a:t>
            </a:r>
            <a:r>
              <a:rPr sz="2400" spc="50" dirty="0">
                <a:latin typeface="STIXGeneral"/>
                <a:cs typeface="STIXGeneral"/>
              </a:rPr>
              <a:t> </a:t>
            </a:r>
            <a:r>
              <a:rPr sz="2400" spc="60" dirty="0">
                <a:latin typeface="STIXGeneral"/>
                <a:cs typeface="STIXGeneral"/>
              </a:rPr>
              <a:t>𝑤)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625" spc="120" baseline="28571" dirty="0">
                <a:latin typeface="STIXGeneral"/>
                <a:cs typeface="STIXGeneral"/>
              </a:rPr>
              <a:t>2</a:t>
            </a:r>
            <a:endParaRPr sz="2625" baseline="28571">
              <a:latin typeface="STIXGeneral"/>
              <a:cs typeface="STIXGener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0D1C470-B5D7-57C6-9FF3-37D60D0AC66D}"/>
                  </a:ext>
                </a:extLst>
              </p14:cNvPr>
              <p14:cNvContentPartPr/>
              <p14:nvPr/>
            </p14:nvContentPartPr>
            <p14:xfrm>
              <a:off x="876600" y="1879560"/>
              <a:ext cx="6940800" cy="4800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0D1C470-B5D7-57C6-9FF3-37D60D0AC6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7240" y="1870200"/>
                <a:ext cx="6959520" cy="4819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8376" rIns="0" bIns="0" rtlCol="0">
            <a:spAutoFit/>
          </a:bodyPr>
          <a:lstStyle/>
          <a:p>
            <a:pPr marL="3062605">
              <a:lnSpc>
                <a:spcPct val="100000"/>
              </a:lnSpc>
              <a:spcBef>
                <a:spcPts val="100"/>
              </a:spcBef>
            </a:pPr>
            <a:r>
              <a:rPr spc="190" dirty="0">
                <a:latin typeface="STIXGeneral"/>
                <a:cs typeface="STIXGeneral"/>
              </a:rPr>
              <a:t>𝑔(𝑥|𝑤)</a:t>
            </a:r>
          </a:p>
        </p:txBody>
      </p:sp>
      <p:sp>
        <p:nvSpPr>
          <p:cNvPr id="3" name="object 3"/>
          <p:cNvSpPr/>
          <p:nvPr/>
        </p:nvSpPr>
        <p:spPr>
          <a:xfrm>
            <a:off x="1703323" y="3708400"/>
            <a:ext cx="1518920" cy="243840"/>
          </a:xfrm>
          <a:custGeom>
            <a:avLst/>
            <a:gdLst/>
            <a:ahLst/>
            <a:cxnLst/>
            <a:rect l="l" t="t" r="r" b="b"/>
            <a:pathLst>
              <a:path w="1518920" h="243839">
                <a:moveTo>
                  <a:pt x="1466850" y="0"/>
                </a:moveTo>
                <a:lnTo>
                  <a:pt x="1453007" y="4572"/>
                </a:lnTo>
                <a:lnTo>
                  <a:pt x="1494789" y="121666"/>
                </a:lnTo>
                <a:lnTo>
                  <a:pt x="1453007" y="238632"/>
                </a:lnTo>
                <a:lnTo>
                  <a:pt x="1466850" y="243586"/>
                </a:lnTo>
                <a:lnTo>
                  <a:pt x="1518920" y="126492"/>
                </a:lnTo>
                <a:lnTo>
                  <a:pt x="1518920" y="116839"/>
                </a:lnTo>
                <a:lnTo>
                  <a:pt x="1466850" y="0"/>
                </a:lnTo>
                <a:close/>
              </a:path>
              <a:path w="1518920" h="243839">
                <a:moveTo>
                  <a:pt x="51943" y="0"/>
                </a:moveTo>
                <a:lnTo>
                  <a:pt x="0" y="116967"/>
                </a:lnTo>
                <a:lnTo>
                  <a:pt x="0" y="126618"/>
                </a:lnTo>
                <a:lnTo>
                  <a:pt x="51943" y="243586"/>
                </a:lnTo>
                <a:lnTo>
                  <a:pt x="65786" y="238887"/>
                </a:lnTo>
                <a:lnTo>
                  <a:pt x="24002" y="121793"/>
                </a:lnTo>
                <a:lnTo>
                  <a:pt x="65786" y="4952"/>
                </a:lnTo>
                <a:lnTo>
                  <a:pt x="519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79855" y="5136641"/>
            <a:ext cx="614045" cy="247015"/>
          </a:xfrm>
          <a:custGeom>
            <a:avLst/>
            <a:gdLst/>
            <a:ahLst/>
            <a:cxnLst/>
            <a:rect l="l" t="t" r="r" b="b"/>
            <a:pathLst>
              <a:path w="614044" h="247014">
                <a:moveTo>
                  <a:pt x="289306" y="3428"/>
                </a:moveTo>
                <a:lnTo>
                  <a:pt x="269239" y="3428"/>
                </a:lnTo>
                <a:lnTo>
                  <a:pt x="269239" y="245744"/>
                </a:lnTo>
                <a:lnTo>
                  <a:pt x="289306" y="245744"/>
                </a:lnTo>
                <a:lnTo>
                  <a:pt x="289306" y="3428"/>
                </a:lnTo>
                <a:close/>
              </a:path>
              <a:path w="614044" h="247014">
                <a:moveTo>
                  <a:pt x="535177" y="0"/>
                </a:moveTo>
                <a:lnTo>
                  <a:pt x="531621" y="10032"/>
                </a:lnTo>
                <a:lnTo>
                  <a:pt x="545937" y="16269"/>
                </a:lnTo>
                <a:lnTo>
                  <a:pt x="558228" y="24876"/>
                </a:lnTo>
                <a:lnTo>
                  <a:pt x="583187" y="64650"/>
                </a:lnTo>
                <a:lnTo>
                  <a:pt x="591438" y="122300"/>
                </a:lnTo>
                <a:lnTo>
                  <a:pt x="590512" y="144085"/>
                </a:lnTo>
                <a:lnTo>
                  <a:pt x="583134" y="181701"/>
                </a:lnTo>
                <a:lnTo>
                  <a:pt x="558212" y="222154"/>
                </a:lnTo>
                <a:lnTo>
                  <a:pt x="532002" y="237108"/>
                </a:lnTo>
                <a:lnTo>
                  <a:pt x="535177" y="247014"/>
                </a:lnTo>
                <a:lnTo>
                  <a:pt x="582308" y="219082"/>
                </a:lnTo>
                <a:lnTo>
                  <a:pt x="602505" y="186507"/>
                </a:lnTo>
                <a:lnTo>
                  <a:pt x="612653" y="146311"/>
                </a:lnTo>
                <a:lnTo>
                  <a:pt x="613918" y="123570"/>
                </a:lnTo>
                <a:lnTo>
                  <a:pt x="612653" y="100974"/>
                </a:lnTo>
                <a:lnTo>
                  <a:pt x="602505" y="60831"/>
                </a:lnTo>
                <a:lnTo>
                  <a:pt x="582291" y="28164"/>
                </a:lnTo>
                <a:lnTo>
                  <a:pt x="553057" y="6498"/>
                </a:lnTo>
                <a:lnTo>
                  <a:pt x="535177" y="0"/>
                </a:lnTo>
                <a:close/>
              </a:path>
              <a:path w="614044" h="247014">
                <a:moveTo>
                  <a:pt x="78739" y="0"/>
                </a:moveTo>
                <a:lnTo>
                  <a:pt x="31609" y="28164"/>
                </a:lnTo>
                <a:lnTo>
                  <a:pt x="11412" y="60831"/>
                </a:lnTo>
                <a:lnTo>
                  <a:pt x="1264" y="100974"/>
                </a:lnTo>
                <a:lnTo>
                  <a:pt x="0" y="123570"/>
                </a:lnTo>
                <a:lnTo>
                  <a:pt x="1264" y="146311"/>
                </a:lnTo>
                <a:lnTo>
                  <a:pt x="11412" y="186507"/>
                </a:lnTo>
                <a:lnTo>
                  <a:pt x="31555" y="219082"/>
                </a:lnTo>
                <a:lnTo>
                  <a:pt x="78739" y="247014"/>
                </a:lnTo>
                <a:lnTo>
                  <a:pt x="81914" y="237108"/>
                </a:lnTo>
                <a:lnTo>
                  <a:pt x="67819" y="230846"/>
                </a:lnTo>
                <a:lnTo>
                  <a:pt x="55641" y="222154"/>
                </a:lnTo>
                <a:lnTo>
                  <a:pt x="30676" y="181701"/>
                </a:lnTo>
                <a:lnTo>
                  <a:pt x="23385" y="144085"/>
                </a:lnTo>
                <a:lnTo>
                  <a:pt x="22478" y="122300"/>
                </a:lnTo>
                <a:lnTo>
                  <a:pt x="23385" y="101226"/>
                </a:lnTo>
                <a:lnTo>
                  <a:pt x="37083" y="49148"/>
                </a:lnTo>
                <a:lnTo>
                  <a:pt x="68034" y="16269"/>
                </a:lnTo>
                <a:lnTo>
                  <a:pt x="82295" y="10032"/>
                </a:lnTo>
                <a:lnTo>
                  <a:pt x="78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509270" y="1600200"/>
                <a:ext cx="6480175" cy="4001416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3117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311785" algn="l"/>
                  </a:tabLst>
                </a:pPr>
                <a:r>
                  <a:rPr lang="en-US" sz="2400" spc="75" dirty="0">
                    <a:latin typeface="Times New Roman"/>
                    <a:cs typeface="Times New Roman"/>
                  </a:rPr>
                  <a:t>So</a:t>
                </a:r>
                <a:r>
                  <a:rPr lang="en-US" sz="2400" spc="7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50" dirty="0">
                    <a:latin typeface="Times New Roman"/>
                    <a:cs typeface="Times New Roman"/>
                  </a:rPr>
                  <a:t>far,</a:t>
                </a:r>
                <a:r>
                  <a:rPr lang="en-US" sz="2400" spc="5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25" dirty="0">
                    <a:latin typeface="Times New Roman"/>
                    <a:cs typeface="Times New Roman"/>
                  </a:rPr>
                  <a:t>we</a:t>
                </a:r>
                <a:r>
                  <a:rPr lang="en-US" sz="2400" spc="7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35" dirty="0">
                    <a:latin typeface="Times New Roman"/>
                    <a:cs typeface="Times New Roman"/>
                  </a:rPr>
                  <a:t>did</a:t>
                </a:r>
                <a:r>
                  <a:rPr lang="en-US" sz="2400" spc="5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70" dirty="0">
                    <a:latin typeface="Times New Roman"/>
                    <a:cs typeface="Times New Roman"/>
                  </a:rPr>
                  <a:t>not</a:t>
                </a:r>
                <a:r>
                  <a:rPr lang="en-US" sz="2400" spc="7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90" dirty="0">
                    <a:latin typeface="Times New Roman"/>
                    <a:cs typeface="Times New Roman"/>
                  </a:rPr>
                  <a:t>specify</a:t>
                </a:r>
                <a:r>
                  <a:rPr lang="en-US" sz="2400" spc="3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225" dirty="0">
                    <a:latin typeface="Times New Roman"/>
                    <a:cs typeface="Times New Roman"/>
                  </a:rPr>
                  <a:t>what</a:t>
                </a:r>
                <a:r>
                  <a:rPr lang="en-US" sz="2400" spc="5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60" dirty="0">
                    <a:latin typeface="STIXGeneral"/>
                    <a:cs typeface="STIXGeneral"/>
                  </a:rPr>
                  <a:t>𝑔(𝑥|𝑤)</a:t>
                </a:r>
                <a:r>
                  <a:rPr lang="en-US" sz="2400" spc="-70" dirty="0">
                    <a:latin typeface="STIXGeneral"/>
                    <a:cs typeface="STIXGeneral"/>
                  </a:rPr>
                  <a:t> </a:t>
                </a:r>
                <a:r>
                  <a:rPr lang="en-US" sz="2400" spc="100" dirty="0">
                    <a:latin typeface="Times New Roman"/>
                    <a:cs typeface="Times New Roman"/>
                  </a:rPr>
                  <a:t>is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311785" marR="30480" indent="-274320">
                  <a:lnSpc>
                    <a:spcPct val="120000"/>
                  </a:lnSpc>
                  <a:spcBef>
                    <a:spcPts val="6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311785" algn="l"/>
                  </a:tabLst>
                </a:pPr>
                <a:r>
                  <a:rPr lang="en-US" sz="2400" spc="170" dirty="0">
                    <a:latin typeface="Times New Roman"/>
                    <a:cs typeface="Times New Roman"/>
                  </a:rPr>
                  <a:t>One</a:t>
                </a:r>
                <a:r>
                  <a:rPr lang="en-US" sz="2400" spc="6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70" dirty="0">
                    <a:latin typeface="Times New Roman"/>
                    <a:cs typeface="Times New Roman"/>
                  </a:rPr>
                  <a:t>popular</a:t>
                </a:r>
                <a:r>
                  <a:rPr lang="en-US" sz="2400" spc="6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70" dirty="0">
                    <a:latin typeface="Times New Roman"/>
                    <a:cs typeface="Times New Roman"/>
                  </a:rPr>
                  <a:t>approach</a:t>
                </a:r>
                <a:r>
                  <a:rPr lang="en-US" sz="2400" spc="6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25" dirty="0">
                    <a:latin typeface="Times New Roman"/>
                    <a:cs typeface="Times New Roman"/>
                  </a:rPr>
                  <a:t>is</a:t>
                </a:r>
                <a:r>
                  <a:rPr lang="en-US" sz="2400" spc="8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30" dirty="0">
                    <a:latin typeface="Times New Roman"/>
                    <a:cs typeface="Times New Roman"/>
                  </a:rPr>
                  <a:t>to</a:t>
                </a:r>
                <a:r>
                  <a:rPr lang="en-US" sz="2400" spc="6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210" dirty="0">
                    <a:latin typeface="Times New Roman"/>
                    <a:cs typeface="Times New Roman"/>
                  </a:rPr>
                  <a:t>assume</a:t>
                </a:r>
                <a:r>
                  <a:rPr lang="en-US" sz="2400" spc="8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265" dirty="0">
                    <a:latin typeface="Times New Roman"/>
                    <a:cs typeface="Times New Roman"/>
                  </a:rPr>
                  <a:t>a</a:t>
                </a:r>
                <a:r>
                  <a:rPr lang="en-US" sz="2400" spc="6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70" dirty="0">
                    <a:latin typeface="Times New Roman"/>
                    <a:cs typeface="Times New Roman"/>
                  </a:rPr>
                  <a:t>linear </a:t>
                </a:r>
                <a:r>
                  <a:rPr lang="en-US" sz="2400" spc="130" dirty="0">
                    <a:latin typeface="Times New Roman"/>
                    <a:cs typeface="Times New Roman"/>
                  </a:rPr>
                  <a:t>function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311785" indent="-273685">
                  <a:lnSpc>
                    <a:spcPct val="100000"/>
                  </a:lnSpc>
                  <a:spcBef>
                    <a:spcPts val="11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311785" algn="l"/>
                  </a:tabLst>
                </a:pPr>
                <a:r>
                  <a:rPr lang="en-US" sz="2400" spc="165" dirty="0">
                    <a:latin typeface="Times New Roman"/>
                    <a:cs typeface="Times New Roman"/>
                  </a:rPr>
                  <a:t>Assume</a:t>
                </a:r>
                <a:r>
                  <a:rPr lang="en-US" sz="2400" spc="7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75" dirty="0">
                    <a:latin typeface="Times New Roman"/>
                    <a:cs typeface="Times New Roman"/>
                  </a:rPr>
                  <a:t>in</a:t>
                </a:r>
                <a:r>
                  <a:rPr lang="en-US" sz="2400" spc="6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60" dirty="0">
                    <a:latin typeface="Times New Roman"/>
                    <a:cs typeface="Times New Roman"/>
                  </a:rPr>
                  <a:t>each</a:t>
                </a:r>
                <a:r>
                  <a:rPr lang="en-US" sz="2400" spc="6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75" dirty="0">
                    <a:latin typeface="Times New Roman"/>
                    <a:cs typeface="Times New Roman"/>
                  </a:rPr>
                  <a:t>instance</a:t>
                </a:r>
                <a:r>
                  <a:rPr lang="en-US" sz="2400" spc="20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STIXGeneral"/>
                    <a:cs typeface="STIXGeneral"/>
                  </a:rPr>
                  <a:t>𝑥</a:t>
                </a:r>
                <a:r>
                  <a:rPr lang="en-US" sz="2400" spc="140" dirty="0">
                    <a:latin typeface="STIXGeneral"/>
                    <a:cs typeface="STIXGeneral"/>
                  </a:rPr>
                  <a:t> </a:t>
                </a:r>
                <a:r>
                  <a:rPr lang="en-US" sz="2400" spc="229" dirty="0">
                    <a:latin typeface="Times New Roman"/>
                    <a:cs typeface="Times New Roman"/>
                  </a:rPr>
                  <a:t>has</a:t>
                </a:r>
                <a:r>
                  <a:rPr lang="en-US" sz="2400" spc="60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STIXGeneral"/>
                    <a:cs typeface="STIXGeneral"/>
                  </a:rPr>
                  <a:t>𝑘</a:t>
                </a:r>
                <a:r>
                  <a:rPr lang="en-US" sz="2400" spc="140" dirty="0">
                    <a:latin typeface="STIXGeneral"/>
                    <a:cs typeface="STIXGeneral"/>
                  </a:rPr>
                  <a:t> </a:t>
                </a:r>
                <a:r>
                  <a:rPr lang="en-US" sz="2400" spc="170" dirty="0">
                    <a:latin typeface="Times New Roman"/>
                    <a:cs typeface="Times New Roman"/>
                  </a:rPr>
                  <a:t>features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678180" lvl="1" indent="-274320">
                  <a:lnSpc>
                    <a:spcPct val="100000"/>
                  </a:lnSpc>
                  <a:spcBef>
                    <a:spcPts val="1060"/>
                  </a:spcBef>
                  <a:buClr>
                    <a:srgbClr val="FD8537"/>
                  </a:buClr>
                  <a:buSzPct val="78571"/>
                  <a:buFont typeface="Wingdings 2"/>
                  <a:buChar char=""/>
                  <a:tabLst>
                    <a:tab pos="678180" algn="l"/>
                    <a:tab pos="1272540" algn="l"/>
                  </a:tabLst>
                </a:pPr>
                <a:r>
                  <a:rPr lang="en-US" sz="2100" dirty="0">
                    <a:latin typeface="STIXGeneral"/>
                    <a:cs typeface="STIXGeneral"/>
                  </a:rPr>
                  <a:t>𝑥</a:t>
                </a:r>
                <a:r>
                  <a:rPr lang="en-US" sz="2100" spc="70" dirty="0">
                    <a:latin typeface="STIXGeneral"/>
                    <a:cs typeface="STIXGeneral"/>
                  </a:rPr>
                  <a:t> </a:t>
                </a:r>
                <a:r>
                  <a:rPr lang="en-US" sz="2100" spc="75" dirty="0">
                    <a:latin typeface="STIXGeneral"/>
                    <a:cs typeface="STIXGeneral"/>
                  </a:rPr>
                  <a:t>=</a:t>
                </a:r>
                <a:r>
                  <a:rPr lang="en-US" sz="2100" dirty="0">
                    <a:latin typeface="STIXGeneral"/>
                    <a:cs typeface="STIXGeneral"/>
                  </a:rPr>
                  <a:t>	</a:t>
                </a:r>
                <a:r>
                  <a:rPr lang="en-US" sz="2100" spc="-10" dirty="0">
                    <a:latin typeface="STIXGeneral"/>
                    <a:cs typeface="STIXGeneral"/>
                  </a:rPr>
                  <a:t>𝑥</a:t>
                </a:r>
                <a:r>
                  <a:rPr lang="en-US" sz="2250" spc="-15" baseline="-16666" dirty="0">
                    <a:latin typeface="STIXGeneral"/>
                    <a:cs typeface="STIXGeneral"/>
                  </a:rPr>
                  <a:t>1</a:t>
                </a:r>
                <a:r>
                  <a:rPr lang="en-US" sz="2100" spc="-10" dirty="0">
                    <a:latin typeface="STIXGeneral"/>
                    <a:cs typeface="STIXGeneral"/>
                  </a:rPr>
                  <a:t>,</a:t>
                </a:r>
                <a:r>
                  <a:rPr lang="en-US" sz="2100" spc="-170" dirty="0">
                    <a:latin typeface="STIXGeneral"/>
                    <a:cs typeface="STIXGeneral"/>
                  </a:rPr>
                  <a:t> </a:t>
                </a:r>
                <a:r>
                  <a:rPr lang="en-US" sz="2100" dirty="0">
                    <a:latin typeface="STIXGeneral"/>
                    <a:cs typeface="STIXGeneral"/>
                  </a:rPr>
                  <a:t>𝑥</a:t>
                </a:r>
                <a:r>
                  <a:rPr lang="en-US" sz="2250" baseline="-16666" dirty="0">
                    <a:latin typeface="STIXGeneral"/>
                    <a:cs typeface="STIXGeneral"/>
                  </a:rPr>
                  <a:t>2</a:t>
                </a:r>
                <a:r>
                  <a:rPr lang="en-US" sz="2100" dirty="0">
                    <a:latin typeface="STIXGeneral"/>
                    <a:cs typeface="STIXGeneral"/>
                  </a:rPr>
                  <a:t>,</a:t>
                </a:r>
                <a:r>
                  <a:rPr lang="en-US" sz="2100" spc="-160" dirty="0">
                    <a:latin typeface="STIXGeneral"/>
                    <a:cs typeface="STIXGeneral"/>
                  </a:rPr>
                  <a:t> </a:t>
                </a:r>
                <a:r>
                  <a:rPr lang="en-US" sz="2100" spc="-165" dirty="0">
                    <a:latin typeface="STIXGeneral"/>
                    <a:cs typeface="STIXGeneral"/>
                  </a:rPr>
                  <a:t>⋯</a:t>
                </a:r>
                <a:r>
                  <a:rPr lang="en-US" sz="2100" spc="-155" dirty="0">
                    <a:latin typeface="STIXGeneral"/>
                    <a:cs typeface="STIXGeneral"/>
                  </a:rPr>
                  <a:t> </a:t>
                </a:r>
                <a:r>
                  <a:rPr lang="en-US" sz="2100" spc="-100" dirty="0">
                    <a:latin typeface="STIXGeneral"/>
                    <a:cs typeface="STIXGeneral"/>
                  </a:rPr>
                  <a:t>,</a:t>
                </a:r>
                <a:r>
                  <a:rPr lang="en-US" sz="2100" spc="-155" dirty="0">
                    <a:latin typeface="STIXGeneral"/>
                    <a:cs typeface="STIXGeneral"/>
                  </a:rPr>
                  <a:t> </a:t>
                </a:r>
                <a:r>
                  <a:rPr lang="en-US" sz="2100" spc="-25" dirty="0">
                    <a:latin typeface="STIXGeneral"/>
                    <a:cs typeface="STIXGeneral"/>
                  </a:rPr>
                  <a:t>𝑥</a:t>
                </a:r>
                <a:r>
                  <a:rPr lang="en-US" sz="2250" spc="-37" baseline="-16666" dirty="0">
                    <a:latin typeface="STIXGeneral"/>
                    <a:cs typeface="STIXGeneral"/>
                  </a:rPr>
                  <a:t>𝑘</a:t>
                </a:r>
                <a:endParaRPr lang="en-US" sz="2250" baseline="-16666" dirty="0">
                  <a:latin typeface="STIXGeneral"/>
                  <a:cs typeface="STIXGeneral"/>
                </a:endParaRPr>
              </a:p>
              <a:p>
                <a:pPr marL="311785" marR="601980" indent="-274320">
                  <a:lnSpc>
                    <a:spcPct val="120000"/>
                  </a:lnSpc>
                  <a:spcBef>
                    <a:spcPts val="55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311785" algn="l"/>
                  </a:tabLst>
                </a:pPr>
                <a:r>
                  <a:rPr lang="en-US" sz="2400" spc="165" dirty="0">
                    <a:latin typeface="Times New Roman"/>
                    <a:cs typeface="Times New Roman"/>
                  </a:rPr>
                  <a:t>Then,</a:t>
                </a:r>
                <a:r>
                  <a:rPr lang="en-US" sz="2400" spc="6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265" dirty="0">
                    <a:latin typeface="Times New Roman"/>
                    <a:cs typeface="Times New Roman"/>
                  </a:rPr>
                  <a:t>a</a:t>
                </a:r>
                <a:r>
                  <a:rPr lang="en-US" sz="2400" spc="7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20" dirty="0">
                    <a:latin typeface="Times New Roman"/>
                    <a:cs typeface="Times New Roman"/>
                  </a:rPr>
                  <a:t>polynomial</a:t>
                </a:r>
                <a:r>
                  <a:rPr lang="en-US" sz="2400" spc="55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Times New Roman"/>
                    <a:cs typeface="Times New Roman"/>
                  </a:rPr>
                  <a:t>of</a:t>
                </a:r>
                <a:r>
                  <a:rPr lang="en-US" sz="2400" spc="7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50" dirty="0">
                    <a:latin typeface="Times New Roman"/>
                    <a:cs typeface="Times New Roman"/>
                  </a:rPr>
                  <a:t>degree</a:t>
                </a:r>
                <a:r>
                  <a:rPr lang="en-US" sz="2400" spc="8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25" dirty="0">
                    <a:latin typeface="Times New Roman"/>
                    <a:cs typeface="Times New Roman"/>
                  </a:rPr>
                  <a:t>one</a:t>
                </a:r>
                <a:r>
                  <a:rPr lang="en-US" sz="2400" spc="6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70" dirty="0">
                    <a:latin typeface="Times New Roman"/>
                    <a:cs typeface="Times New Roman"/>
                  </a:rPr>
                  <a:t>linear </a:t>
                </a:r>
                <a:r>
                  <a:rPr lang="en-US" sz="2400" spc="155" dirty="0">
                    <a:latin typeface="Times New Roman"/>
                    <a:cs typeface="Times New Roman"/>
                  </a:rPr>
                  <a:t>regression</a:t>
                </a:r>
                <a:r>
                  <a:rPr lang="en-US" sz="2400" spc="4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90" dirty="0">
                    <a:latin typeface="Times New Roman"/>
                    <a:cs typeface="Times New Roman"/>
                  </a:rPr>
                  <a:t>is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678180" lvl="1" indent="-274320">
                  <a:lnSpc>
                    <a:spcPts val="1825"/>
                  </a:lnSpc>
                  <a:spcBef>
                    <a:spcPts val="1280"/>
                  </a:spcBef>
                  <a:buClr>
                    <a:srgbClr val="FD8537"/>
                  </a:buClr>
                  <a:buSzPct val="78571"/>
                  <a:buFont typeface="Wingdings 2"/>
                  <a:buChar char=""/>
                  <a:tabLst>
                    <a:tab pos="678180" algn="l"/>
                    <a:tab pos="1580515" algn="l"/>
                    <a:tab pos="3046730" algn="l"/>
                  </a:tabLst>
                </a:pPr>
                <a:r>
                  <a:rPr lang="en-US" sz="2100" spc="245" dirty="0">
                    <a:latin typeface="STIXGeneral"/>
                    <a:cs typeface="STIXGeneral"/>
                  </a:rPr>
                  <a:t>𝑔</a:t>
                </a:r>
                <a:r>
                  <a:rPr lang="en-US" sz="2100" spc="355" dirty="0">
                    <a:latin typeface="STIXGeneral"/>
                    <a:cs typeface="STIXGeneral"/>
                  </a:rPr>
                  <a:t> </a:t>
                </a:r>
                <a:r>
                  <a:rPr lang="en-US" sz="2100" dirty="0">
                    <a:latin typeface="STIXGeneral"/>
                    <a:cs typeface="STIXGeneral"/>
                  </a:rPr>
                  <a:t>𝑥</a:t>
                </a:r>
                <a:r>
                  <a:rPr lang="en-US" sz="2100" spc="170" dirty="0">
                    <a:latin typeface="STIXGeneral"/>
                    <a:cs typeface="STIXGeneral"/>
                  </a:rPr>
                  <a:t> </a:t>
                </a:r>
                <a:r>
                  <a:rPr lang="en-US" sz="2100" spc="-50" dirty="0">
                    <a:latin typeface="STIXGeneral"/>
                    <a:cs typeface="STIXGeneral"/>
                  </a:rPr>
                  <a:t>𝑤</a:t>
                </a:r>
                <a:r>
                  <a:rPr lang="en-US" sz="2100" dirty="0">
                    <a:latin typeface="STIXGeneral"/>
                    <a:cs typeface="STIXGeneral"/>
                  </a:rPr>
                  <a:t>	</a:t>
                </a:r>
                <a:r>
                  <a:rPr lang="en-US" sz="2100" spc="125" dirty="0">
                    <a:latin typeface="STIXGeneral"/>
                    <a:cs typeface="STIXGeneral"/>
                  </a:rPr>
                  <a:t>=</a:t>
                </a:r>
                <a:r>
                  <a:rPr lang="en-US" sz="2100" spc="50" dirty="0">
                    <a:latin typeface="STIXGeneral"/>
                    <a:cs typeface="STIXGeneral"/>
                  </a:rPr>
                  <a:t> </a:t>
                </a:r>
                <a:r>
                  <a:rPr lang="en-US" sz="2100" dirty="0">
                    <a:latin typeface="STIXGeneral"/>
                    <a:cs typeface="STIXGeneral"/>
                  </a:rPr>
                  <a:t>𝑤</a:t>
                </a:r>
                <a:r>
                  <a:rPr lang="en-US" sz="2250" baseline="-16666" dirty="0">
                    <a:latin typeface="STIXGeneral"/>
                    <a:cs typeface="STIXGeneral"/>
                  </a:rPr>
                  <a:t>0</a:t>
                </a:r>
                <a:r>
                  <a:rPr lang="en-US" sz="2250" spc="247" baseline="-16666" dirty="0">
                    <a:latin typeface="STIXGeneral"/>
                    <a:cs typeface="STIXGeneral"/>
                  </a:rPr>
                  <a:t> </a:t>
                </a:r>
                <a:r>
                  <a:rPr lang="en-US" sz="2100" spc="125" dirty="0">
                    <a:latin typeface="STIXGeneral"/>
                    <a:cs typeface="STIXGeneral"/>
                  </a:rPr>
                  <a:t>+</a:t>
                </a:r>
                <a:r>
                  <a:rPr lang="en-US" sz="2100" spc="-60" dirty="0">
                    <a:latin typeface="STIXGeneral"/>
                    <a:cs typeface="STIXGeneral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ar-AE" sz="3150" i="1" spc="292" baseline="2645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ar-AE" sz="3150" b="0" i="1" spc="292" baseline="2645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150" b="0" i="1" spc="292" baseline="2645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150" b="0" i="1" spc="292" baseline="2645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m:rPr>
                            <m:nor/>
                          </m:rPr>
                          <a:rPr lang="ar-AE" sz="3200" spc="-20" dirty="0">
                            <a:latin typeface="STIXGeneral"/>
                            <a:cs typeface="STIXGeneral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ar-AE" sz="3200" spc="-30" baseline="-16666" dirty="0">
                            <a:latin typeface="STIXGeneral"/>
                            <a:cs typeface="STIXGeneral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ar-AE" sz="3200" spc="-20" dirty="0">
                            <a:latin typeface="STIXGeneral"/>
                            <a:cs typeface="STIXGeneral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ar-AE" sz="3200" spc="-30" baseline="-16666" dirty="0">
                            <a:latin typeface="STIXGeneral"/>
                            <a:cs typeface="STIXGeneral"/>
                          </a:rPr>
                          <m:t>𝑖</m:t>
                        </m:r>
                      </m:e>
                    </m:nary>
                  </m:oMath>
                </a14:m>
                <a:r>
                  <a:rPr lang="ar-AE" sz="2250" baseline="31481" dirty="0">
                    <a:latin typeface="STIXGeneral"/>
                    <a:cs typeface="STIXGeneral"/>
                  </a:rPr>
                  <a:t>	</a:t>
                </a:r>
                <a:endParaRPr lang="ar-AE" sz="2250" baseline="-16666" dirty="0">
                  <a:latin typeface="STIXGeneral"/>
                  <a:cs typeface="STIXGeneral"/>
                </a:endParaRPr>
              </a:p>
              <a:p>
                <a:pPr marR="795020" algn="ctr">
                  <a:lnSpc>
                    <a:spcPts val="1105"/>
                  </a:lnSpc>
                </a:pPr>
                <a:endParaRPr sz="1500" dirty="0">
                  <a:latin typeface="STIXGeneral"/>
                  <a:cs typeface="STIXGeneral"/>
                </a:endParaRP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" y="1600200"/>
                <a:ext cx="6480175" cy="4001416"/>
              </a:xfrm>
              <a:prstGeom prst="rect">
                <a:avLst/>
              </a:prstGeom>
              <a:blipFill>
                <a:blip r:embed="rId2"/>
                <a:stretch>
                  <a:fillRect l="-1370" r="-3131" b="-14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75" dirty="0"/>
              <a:t>Regression</a:t>
            </a:r>
            <a:r>
              <a:rPr cap="small" spc="220" dirty="0"/>
              <a:t> </a:t>
            </a:r>
            <a:r>
              <a:rPr lang="en-US" cap="small" spc="110" dirty="0"/>
              <a:t>Loss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C428DC-592E-BA2A-5BCB-5F5EFC3AE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05000"/>
            <a:ext cx="6805804" cy="22344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2E1F9F0-D18A-50B8-F9AC-D16A1B7EAF7E}"/>
                  </a:ext>
                </a:extLst>
              </p14:cNvPr>
              <p14:cNvContentPartPr/>
              <p14:nvPr/>
            </p14:nvContentPartPr>
            <p14:xfrm>
              <a:off x="946440" y="3276720"/>
              <a:ext cx="5156280" cy="2972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2E1F9F0-D18A-50B8-F9AC-D16A1B7EAF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080" y="3267360"/>
                <a:ext cx="5175000" cy="2990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75" dirty="0"/>
              <a:t>Regression</a:t>
            </a:r>
            <a:endParaRPr cap="small" spc="75" dirty="0"/>
          </a:p>
        </p:txBody>
      </p:sp>
      <p:sp>
        <p:nvSpPr>
          <p:cNvPr id="3" name="object 3"/>
          <p:cNvSpPr txBox="1"/>
          <p:nvPr/>
        </p:nvSpPr>
        <p:spPr>
          <a:xfrm>
            <a:off x="545782" y="2209800"/>
            <a:ext cx="7190105" cy="312777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86385" marR="651510" indent="-274320">
              <a:lnSpc>
                <a:spcPct val="100499"/>
              </a:lnSpc>
              <a:spcBef>
                <a:spcPts val="56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sz="2200" spc="70" dirty="0">
                <a:latin typeface="Times New Roman"/>
                <a:cs typeface="Times New Roman"/>
              </a:rPr>
              <a:t>If </a:t>
            </a:r>
            <a:r>
              <a:rPr sz="2200" spc="195" dirty="0">
                <a:latin typeface="Times New Roman"/>
                <a:cs typeface="Times New Roman"/>
              </a:rPr>
              <a:t>the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spc="190" dirty="0">
                <a:latin typeface="Times New Roman"/>
                <a:cs typeface="Times New Roman"/>
              </a:rPr>
              <a:t>target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140" dirty="0">
                <a:latin typeface="Times New Roman"/>
                <a:cs typeface="Times New Roman"/>
              </a:rPr>
              <a:t>variable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140" dirty="0">
                <a:latin typeface="STIXGeneral"/>
                <a:cs typeface="STIXGeneral"/>
              </a:rPr>
              <a:t>𝑌</a:t>
            </a:r>
            <a:r>
              <a:rPr sz="2200" spc="130" dirty="0">
                <a:latin typeface="STIXGeneral"/>
                <a:cs typeface="STIXGeneral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is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130" dirty="0">
                <a:latin typeface="Times New Roman"/>
                <a:cs typeface="Times New Roman"/>
              </a:rPr>
              <a:t>continuous,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95" dirty="0">
                <a:latin typeface="Times New Roman"/>
                <a:cs typeface="Times New Roman"/>
              </a:rPr>
              <a:t>the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200" dirty="0">
                <a:latin typeface="Times New Roman"/>
                <a:cs typeface="Times New Roman"/>
              </a:rPr>
              <a:t>task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90" dirty="0">
                <a:latin typeface="Times New Roman"/>
                <a:cs typeface="Times New Roman"/>
              </a:rPr>
              <a:t>is </a:t>
            </a:r>
            <a:r>
              <a:rPr sz="2200" spc="110" dirty="0">
                <a:latin typeface="Times New Roman"/>
                <a:cs typeface="Times New Roman"/>
              </a:rPr>
              <a:t>called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130" dirty="0">
                <a:latin typeface="Times New Roman"/>
                <a:cs typeface="Times New Roman"/>
              </a:rPr>
              <a:t>regression</a:t>
            </a:r>
            <a:endParaRPr sz="22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sz="2200" spc="145" dirty="0">
                <a:latin typeface="Times New Roman"/>
                <a:cs typeface="Times New Roman"/>
              </a:rPr>
              <a:t>Examples</a:t>
            </a:r>
            <a:endParaRPr sz="22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475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52780" algn="l"/>
              </a:tabLst>
            </a:pPr>
            <a:r>
              <a:rPr sz="1900" spc="114" dirty="0">
                <a:latin typeface="Times New Roman"/>
                <a:cs typeface="Times New Roman"/>
              </a:rPr>
              <a:t>Recommendations</a:t>
            </a:r>
            <a:r>
              <a:rPr sz="1900" spc="110" dirty="0">
                <a:latin typeface="Times New Roman"/>
                <a:cs typeface="Times New Roman"/>
              </a:rPr>
              <a:t> (ratings)</a:t>
            </a:r>
            <a:endParaRPr sz="1900" dirty="0">
              <a:latin typeface="Times New Roman"/>
              <a:cs typeface="Times New Roman"/>
            </a:endParaRPr>
          </a:p>
          <a:p>
            <a:pPr marL="652780" marR="348615" lvl="1" indent="-274320">
              <a:lnSpc>
                <a:spcPct val="100000"/>
              </a:lnSpc>
              <a:spcBef>
                <a:spcPts val="455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52780" algn="l"/>
              </a:tabLst>
            </a:pPr>
            <a:r>
              <a:rPr sz="1900" spc="80" dirty="0">
                <a:latin typeface="Times New Roman"/>
                <a:cs typeface="Times New Roman"/>
              </a:rPr>
              <a:t>Economics</a:t>
            </a:r>
            <a:r>
              <a:rPr sz="1900" spc="75" dirty="0">
                <a:latin typeface="Times New Roman"/>
                <a:cs typeface="Times New Roman"/>
              </a:rPr>
              <a:t> </a:t>
            </a:r>
            <a:r>
              <a:rPr sz="1900" spc="180" dirty="0">
                <a:latin typeface="Times New Roman"/>
                <a:cs typeface="Times New Roman"/>
              </a:rPr>
              <a:t>and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105" dirty="0">
                <a:latin typeface="Times New Roman"/>
                <a:cs typeface="Times New Roman"/>
              </a:rPr>
              <a:t>finance</a:t>
            </a:r>
            <a:r>
              <a:rPr sz="1900" spc="85" dirty="0">
                <a:latin typeface="Times New Roman"/>
                <a:cs typeface="Times New Roman"/>
              </a:rPr>
              <a:t> </a:t>
            </a:r>
            <a:r>
              <a:rPr sz="1900" spc="95" dirty="0">
                <a:latin typeface="Times New Roman"/>
                <a:cs typeface="Times New Roman"/>
              </a:rPr>
              <a:t>(credit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spc="80" dirty="0">
                <a:latin typeface="Times New Roman"/>
                <a:cs typeface="Times New Roman"/>
              </a:rPr>
              <a:t>score,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125" dirty="0">
                <a:latin typeface="Times New Roman"/>
                <a:cs typeface="Times New Roman"/>
              </a:rPr>
              <a:t>house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prices,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75" dirty="0">
                <a:latin typeface="Times New Roman"/>
                <a:cs typeface="Times New Roman"/>
              </a:rPr>
              <a:t>stock </a:t>
            </a:r>
            <a:r>
              <a:rPr sz="1900" spc="100" dirty="0">
                <a:latin typeface="Times New Roman"/>
                <a:cs typeface="Times New Roman"/>
              </a:rPr>
              <a:t>prices,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110" dirty="0">
                <a:latin typeface="Times New Roman"/>
                <a:cs typeface="Times New Roman"/>
              </a:rPr>
              <a:t>consumption,</a:t>
            </a:r>
            <a:r>
              <a:rPr sz="1900" spc="80" dirty="0">
                <a:latin typeface="Times New Roman"/>
                <a:cs typeface="Times New Roman"/>
              </a:rPr>
              <a:t> </a:t>
            </a:r>
            <a:r>
              <a:rPr sz="1900" spc="55" dirty="0">
                <a:latin typeface="Times New Roman"/>
                <a:cs typeface="Times New Roman"/>
              </a:rPr>
              <a:t>etc.)</a:t>
            </a:r>
            <a:endParaRPr sz="19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455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52780" algn="l"/>
              </a:tabLst>
            </a:pPr>
            <a:r>
              <a:rPr sz="1900" spc="145" dirty="0">
                <a:latin typeface="Times New Roman"/>
                <a:cs typeface="Times New Roman"/>
              </a:rPr>
              <a:t>Weather</a:t>
            </a:r>
            <a:r>
              <a:rPr sz="1900" spc="75" dirty="0">
                <a:latin typeface="Times New Roman"/>
                <a:cs typeface="Times New Roman"/>
              </a:rPr>
              <a:t> </a:t>
            </a:r>
            <a:r>
              <a:rPr sz="1900" spc="105" dirty="0">
                <a:latin typeface="Times New Roman"/>
                <a:cs typeface="Times New Roman"/>
              </a:rPr>
              <a:t>forecasting</a:t>
            </a:r>
            <a:r>
              <a:rPr sz="1900" spc="80" dirty="0">
                <a:latin typeface="Times New Roman"/>
                <a:cs typeface="Times New Roman"/>
              </a:rPr>
              <a:t> </a:t>
            </a:r>
            <a:r>
              <a:rPr sz="1900" spc="145" dirty="0">
                <a:latin typeface="Times New Roman"/>
                <a:cs typeface="Times New Roman"/>
              </a:rPr>
              <a:t>(temperature,</a:t>
            </a:r>
            <a:r>
              <a:rPr sz="1900" spc="80" dirty="0">
                <a:latin typeface="Times New Roman"/>
                <a:cs typeface="Times New Roman"/>
              </a:rPr>
              <a:t> </a:t>
            </a:r>
            <a:r>
              <a:rPr sz="1900" spc="130" dirty="0">
                <a:latin typeface="Times New Roman"/>
                <a:cs typeface="Times New Roman"/>
              </a:rPr>
              <a:t>humidity,</a:t>
            </a:r>
            <a:r>
              <a:rPr sz="1900" spc="80" dirty="0">
                <a:latin typeface="Times New Roman"/>
                <a:cs typeface="Times New Roman"/>
              </a:rPr>
              <a:t> </a:t>
            </a:r>
            <a:r>
              <a:rPr sz="1900" spc="114" dirty="0">
                <a:latin typeface="Times New Roman"/>
                <a:cs typeface="Times New Roman"/>
              </a:rPr>
              <a:t>wind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speed,</a:t>
            </a:r>
            <a:endParaRPr sz="1900" dirty="0">
              <a:latin typeface="Times New Roman"/>
              <a:cs typeface="Times New Roman"/>
            </a:endParaRPr>
          </a:p>
          <a:p>
            <a:pPr marL="652780">
              <a:lnSpc>
                <a:spcPct val="100000"/>
              </a:lnSpc>
            </a:pPr>
            <a:r>
              <a:rPr sz="1900" spc="55" dirty="0">
                <a:latin typeface="Times New Roman"/>
                <a:cs typeface="Times New Roman"/>
              </a:rPr>
              <a:t>etc.)</a:t>
            </a:r>
            <a:endParaRPr sz="19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459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52780" algn="l"/>
              </a:tabLst>
            </a:pPr>
            <a:r>
              <a:rPr sz="1900" spc="180" dirty="0">
                <a:latin typeface="Times New Roman"/>
                <a:cs typeface="Times New Roman"/>
              </a:rPr>
              <a:t>and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125" dirty="0">
                <a:latin typeface="Times New Roman"/>
                <a:cs typeface="Times New Roman"/>
              </a:rPr>
              <a:t>more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-50" dirty="0">
                <a:latin typeface="Times New Roman"/>
                <a:cs typeface="Times New Roman"/>
              </a:rPr>
              <a:t>…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524E0-CBD0-B00F-06B3-23F464F1AC98}"/>
              </a:ext>
            </a:extLst>
          </p:cNvPr>
          <p:cNvSpPr txBox="1"/>
          <p:nvPr/>
        </p:nvSpPr>
        <p:spPr>
          <a:xfrm>
            <a:off x="0" y="6143175"/>
            <a:ext cx="533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</a:pPr>
            <a:r>
              <a:rPr lang="en-AU" altLang="ja-JP" sz="1400" dirty="0">
                <a:latin typeface="Calibri" pitchFamily="34" charset="0"/>
                <a:ea typeface="ＭＳ Ｐ明朝"/>
              </a:rPr>
              <a:t>Slide deck is partially based on Michael </a:t>
            </a:r>
            <a:r>
              <a:rPr lang="en-AU" altLang="ja-JP" sz="1400" dirty="0" err="1">
                <a:latin typeface="Calibri" pitchFamily="34" charset="0"/>
                <a:ea typeface="ＭＳ Ｐ明朝"/>
              </a:rPr>
              <a:t>Sinocruz</a:t>
            </a:r>
            <a:r>
              <a:rPr lang="en-AU" altLang="ja-JP" sz="1400" dirty="0">
                <a:latin typeface="Calibri" pitchFamily="34" charset="0"/>
                <a:ea typeface="ＭＳ Ｐ明朝"/>
              </a:rPr>
              <a:t> work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75" dirty="0"/>
              <a:t>Regression</a:t>
            </a:r>
            <a:r>
              <a:rPr cap="small" spc="220" dirty="0"/>
              <a:t> </a:t>
            </a:r>
            <a:r>
              <a:rPr lang="en-US" cap="small" spc="110" dirty="0"/>
              <a:t>Gradient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61B01C-C294-0790-4D81-DB42C89E6F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2"/>
          <a:stretch/>
        </p:blipFill>
        <p:spPr>
          <a:xfrm>
            <a:off x="535940" y="2667000"/>
            <a:ext cx="7518400" cy="201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40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75" dirty="0"/>
              <a:t>Regression</a:t>
            </a:r>
            <a:r>
              <a:rPr cap="small" spc="220" dirty="0"/>
              <a:t> </a:t>
            </a:r>
            <a:r>
              <a:rPr lang="en-US" cap="small" spc="110" dirty="0"/>
              <a:t>Gradient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C5CADC-881B-45AA-05A0-DF59652A3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676400"/>
            <a:ext cx="3876155" cy="41953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0F8111-FB09-2E06-78B1-CFF03C9F26CC}"/>
              </a:ext>
            </a:extLst>
          </p:cNvPr>
          <p:cNvSpPr txBox="1"/>
          <p:nvPr/>
        </p:nvSpPr>
        <p:spPr>
          <a:xfrm>
            <a:off x="5562600" y="2362200"/>
            <a:ext cx="914400" cy="381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5683D-D48D-D8C9-3225-3415C2569E21}"/>
              </a:ext>
            </a:extLst>
          </p:cNvPr>
          <p:cNvSpPr txBox="1"/>
          <p:nvPr/>
        </p:nvSpPr>
        <p:spPr>
          <a:xfrm>
            <a:off x="5605244" y="3238500"/>
            <a:ext cx="914400" cy="381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B07B06-7686-8D93-E457-6C977514B59B}"/>
              </a:ext>
            </a:extLst>
          </p:cNvPr>
          <p:cNvSpPr txBox="1"/>
          <p:nvPr/>
        </p:nvSpPr>
        <p:spPr>
          <a:xfrm>
            <a:off x="6026533" y="4174134"/>
            <a:ext cx="914400" cy="381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020604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75" dirty="0"/>
              <a:t>Regression</a:t>
            </a:r>
            <a:r>
              <a:rPr cap="small" spc="220" dirty="0"/>
              <a:t> </a:t>
            </a:r>
            <a:r>
              <a:rPr lang="en-US" cap="small" spc="110" dirty="0"/>
              <a:t>Gradient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3CE79C-9872-AF7A-E8D2-62E3F2264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50" y="1676400"/>
            <a:ext cx="4559300" cy="1066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B63E7B-E000-C9A4-105B-5457CA566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161926"/>
            <a:ext cx="3835400" cy="800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DB524F-5CFF-AEFF-61D9-D62B958FF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700" y="4255652"/>
            <a:ext cx="4622800" cy="1117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7ED7F3C-8B58-1E03-0A5C-72D37B304783}"/>
                  </a:ext>
                </a:extLst>
              </p14:cNvPr>
              <p14:cNvContentPartPr/>
              <p14:nvPr/>
            </p14:nvContentPartPr>
            <p14:xfrm>
              <a:off x="767520" y="3295800"/>
              <a:ext cx="6319440" cy="3238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7ED7F3C-8B58-1E03-0A5C-72D37B30478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8160" y="3286440"/>
                <a:ext cx="6338160" cy="325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9189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cap="small" spc="125" dirty="0"/>
              <a:t>Polynomial</a:t>
            </a:r>
            <a:r>
              <a:rPr cap="small" spc="220" dirty="0"/>
              <a:t> </a:t>
            </a:r>
            <a:r>
              <a:rPr cap="small" spc="170" dirty="0"/>
              <a:t>Regression</a:t>
            </a:r>
            <a:r>
              <a:rPr cap="small" spc="265" dirty="0"/>
              <a:t> </a:t>
            </a:r>
            <a:r>
              <a:rPr cap="small" spc="165" dirty="0"/>
              <a:t>–</a:t>
            </a:r>
            <a:r>
              <a:rPr cap="small" spc="90" dirty="0"/>
              <a:t> </a:t>
            </a:r>
            <a:r>
              <a:rPr cap="small" spc="65" dirty="0"/>
              <a:t>Arbitrary </a:t>
            </a:r>
            <a:r>
              <a:rPr cap="small" spc="175" dirty="0"/>
              <a:t>Degree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85087"/>
            <a:ext cx="7308850" cy="2735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408940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40" dirty="0">
                <a:latin typeface="Times New Roman"/>
                <a:cs typeface="Times New Roman"/>
              </a:rPr>
              <a:t>Simply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change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input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85" dirty="0">
                <a:latin typeface="Times New Roman"/>
                <a:cs typeface="Times New Roman"/>
              </a:rPr>
              <a:t>representation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by </a:t>
            </a:r>
            <a:r>
              <a:rPr sz="2400" spc="170" dirty="0">
                <a:latin typeface="Times New Roman"/>
                <a:cs typeface="Times New Roman"/>
              </a:rPr>
              <a:t>adding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new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85" dirty="0">
                <a:latin typeface="Times New Roman"/>
                <a:cs typeface="Times New Roman"/>
              </a:rPr>
              <a:t>features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54" dirty="0">
                <a:latin typeface="Times New Roman"/>
                <a:cs typeface="Times New Roman"/>
              </a:rPr>
              <a:t>that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correspond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to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powers </a:t>
            </a:r>
            <a:r>
              <a:rPr sz="2400" spc="225" dirty="0">
                <a:latin typeface="Times New Roman"/>
                <a:cs typeface="Times New Roman"/>
              </a:rPr>
              <a:t>and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products</a:t>
            </a:r>
            <a:endParaRPr sz="24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35" dirty="0">
                <a:latin typeface="Times New Roman"/>
                <a:cs typeface="Times New Roman"/>
                <a:hlinkClick r:id="rId2"/>
              </a:rPr>
              <a:t>See</a:t>
            </a:r>
            <a:r>
              <a:rPr sz="2400" spc="65" dirty="0">
                <a:latin typeface="Times New Roman"/>
                <a:cs typeface="Times New Roman"/>
                <a:hlinkClick r:id="rId2"/>
              </a:rPr>
              <a:t> </a:t>
            </a:r>
            <a:r>
              <a:rPr sz="2400" u="sng" spc="114" dirty="0">
                <a:solidFill>
                  <a:srgbClr val="3A435B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  <a:hlinkClick r:id="rId2"/>
              </a:rPr>
              <a:t>https://scikit-</a:t>
            </a:r>
            <a:r>
              <a:rPr sz="2400" spc="114" dirty="0">
                <a:solidFill>
                  <a:srgbClr val="3A435B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400" u="sng" spc="130" dirty="0">
                <a:solidFill>
                  <a:srgbClr val="3A435B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  <a:hlinkClick r:id="rId2"/>
              </a:rPr>
              <a:t>learn.org/stable/modules/preprocessing.html#poly</a:t>
            </a:r>
            <a:r>
              <a:rPr sz="2400" spc="130" dirty="0">
                <a:solidFill>
                  <a:srgbClr val="3A435B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400" u="sng" spc="130" dirty="0">
                <a:solidFill>
                  <a:srgbClr val="3A435B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  <a:hlinkClick r:id="rId2"/>
              </a:rPr>
              <a:t>nomial-</a:t>
            </a:r>
            <a:r>
              <a:rPr sz="2400" u="sng" spc="175" dirty="0">
                <a:solidFill>
                  <a:srgbClr val="3A435B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  <a:hlinkClick r:id="rId2"/>
              </a:rPr>
              <a:t>features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75" dirty="0"/>
              <a:t>Other</a:t>
            </a:r>
            <a:r>
              <a:rPr cap="small" spc="265" dirty="0"/>
              <a:t> </a:t>
            </a:r>
            <a:r>
              <a:rPr cap="small" spc="170" dirty="0"/>
              <a:t>Regression</a:t>
            </a:r>
            <a:r>
              <a:rPr cap="small" spc="254" dirty="0"/>
              <a:t> </a:t>
            </a:r>
            <a:r>
              <a:rPr cap="small" spc="135" dirty="0"/>
              <a:t>Approaches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70951" y="1752600"/>
            <a:ext cx="6211570" cy="2701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75" dirty="0">
                <a:latin typeface="Times New Roman"/>
                <a:cs typeface="Times New Roman"/>
              </a:rPr>
              <a:t>There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are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other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approaches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besides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linear </a:t>
            </a:r>
            <a:r>
              <a:rPr sz="2400" spc="145" dirty="0">
                <a:latin typeface="Times New Roman"/>
                <a:cs typeface="Times New Roman"/>
              </a:rPr>
              <a:t>regression,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such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as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90" dirty="0">
                <a:latin typeface="Times New Roman"/>
                <a:cs typeface="Times New Roman"/>
              </a:rPr>
              <a:t>Decision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70" dirty="0">
                <a:latin typeface="Times New Roman"/>
                <a:cs typeface="Times New Roman"/>
              </a:rPr>
              <a:t>tree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regression</a:t>
            </a:r>
            <a:endParaRPr sz="21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1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55" dirty="0">
                <a:latin typeface="Times New Roman"/>
                <a:cs typeface="Times New Roman"/>
              </a:rPr>
              <a:t>Support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Times New Roman"/>
                <a:cs typeface="Times New Roman"/>
              </a:rPr>
              <a:t>vector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regression</a:t>
            </a:r>
            <a:endParaRPr sz="21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0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75" dirty="0">
                <a:latin typeface="Times New Roman"/>
                <a:cs typeface="Times New Roman"/>
              </a:rPr>
              <a:t>Neural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spc="145" dirty="0">
                <a:latin typeface="Times New Roman"/>
                <a:cs typeface="Times New Roman"/>
              </a:rPr>
              <a:t>networks</a:t>
            </a:r>
            <a:endParaRPr sz="21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1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dirty="0">
                <a:latin typeface="Times New Roman"/>
                <a:cs typeface="Times New Roman"/>
              </a:rPr>
              <a:t>…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75" dirty="0"/>
              <a:t>Performance Metrics</a:t>
            </a:r>
            <a:endParaRPr cap="small" spc="7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4C397D-CA85-D911-E000-D18FB1A5511B}"/>
              </a:ext>
            </a:extLst>
          </p:cNvPr>
          <p:cNvSpPr txBox="1"/>
          <p:nvPr/>
        </p:nvSpPr>
        <p:spPr>
          <a:xfrm>
            <a:off x="762000" y="1676400"/>
            <a:ext cx="7315200" cy="413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95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Is MSE a good performance estimate?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68414CE-381E-13F0-2A6F-A037AEE2BB56}"/>
                  </a:ext>
                </a:extLst>
              </p14:cNvPr>
              <p14:cNvContentPartPr/>
              <p14:nvPr/>
            </p14:nvContentPartPr>
            <p14:xfrm>
              <a:off x="965160" y="2291040"/>
              <a:ext cx="7786440" cy="3912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68414CE-381E-13F0-2A6F-A037AEE2BB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800" y="2281680"/>
                <a:ext cx="7805160" cy="393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0477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75" dirty="0"/>
              <a:t>Performance Metrics</a:t>
            </a:r>
            <a:endParaRPr cap="small" spc="75" dirty="0"/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4C397D-CA85-D911-E000-D18FB1A5511B}"/>
              </a:ext>
            </a:extLst>
          </p:cNvPr>
          <p:cNvSpPr txBox="1"/>
          <p:nvPr/>
        </p:nvSpPr>
        <p:spPr>
          <a:xfrm>
            <a:off x="762000" y="1676400"/>
            <a:ext cx="7315200" cy="3242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95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sz="2200" b="1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Pearson correlation coefficient (PCC)</a:t>
            </a:r>
          </a:p>
          <a:p>
            <a:pPr marL="285750" marR="0" indent="-285750">
              <a:lnSpc>
                <a:spcPct val="95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PCC describes linear correlation between two sets of points. </a:t>
            </a:r>
          </a:p>
          <a:p>
            <a:pPr marL="285750" marR="0" indent="-285750">
              <a:lnSpc>
                <a:spcPct val="95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Computed by dividing covariance between two sets of points over the product of standard deviation for each of the individual sets. </a:t>
            </a:r>
          </a:p>
          <a:p>
            <a:pPr marL="285750" marR="0" indent="-285750">
              <a:lnSpc>
                <a:spcPct val="95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 the case of 1-D points it can be computed using the following equation</a:t>
            </a:r>
            <a:r>
              <a:rPr lang="en-US" sz="2200" dirty="0">
                <a:effectLst/>
                <a:latin typeface="Century Schoolbook" panose="02040604050505020304" pitchFamily="18" charset="0"/>
              </a:rPr>
              <a:t> </a:t>
            </a:r>
            <a:endParaRPr lang="en-US" sz="2200" dirty="0">
              <a:solidFill>
                <a:srgbClr val="000000"/>
              </a:solidFill>
              <a:latin typeface="Century Schoolbook" panose="020406040505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E0FC36-75A1-EC6F-A7AB-643C4B86B5B3}"/>
                  </a:ext>
                </a:extLst>
              </p:cNvPr>
              <p:cNvSpPr txBox="1"/>
              <p:nvPr/>
            </p:nvSpPr>
            <p:spPr>
              <a:xfrm>
                <a:off x="914400" y="5126715"/>
                <a:ext cx="4572000" cy="9723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E0FC36-75A1-EC6F-A7AB-643C4B86B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126715"/>
                <a:ext cx="4572000" cy="972382"/>
              </a:xfrm>
              <a:prstGeom prst="rect">
                <a:avLst/>
              </a:prstGeom>
              <a:blipFill>
                <a:blip r:embed="rId2"/>
                <a:stretch>
                  <a:fillRect t="-43590" b="-5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4F4541-9600-81E8-8BD6-A23BD07FDBFE}"/>
                  </a:ext>
                </a:extLst>
              </p:cNvPr>
              <p:cNvSpPr txBox="1"/>
              <p:nvPr/>
            </p:nvSpPr>
            <p:spPr>
              <a:xfrm>
                <a:off x="5715000" y="5338013"/>
                <a:ext cx="3268726" cy="653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Palatino Linotype" panose="0204050205050503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the ground truth value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Palatino Linotype" panose="0204050205050503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the predicted value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4F4541-9600-81E8-8BD6-A23BD07FD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338013"/>
                <a:ext cx="3268726" cy="653769"/>
              </a:xfrm>
              <a:prstGeom prst="rect">
                <a:avLst/>
              </a:prstGeom>
              <a:blipFill>
                <a:blip r:embed="rId3"/>
                <a:stretch>
                  <a:fillRect l="-1550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47B2966-CEF4-8B03-27D4-50AB1FDD5A67}"/>
                  </a:ext>
                </a:extLst>
              </p14:cNvPr>
              <p14:cNvContentPartPr/>
              <p14:nvPr/>
            </p14:nvContentPartPr>
            <p14:xfrm>
              <a:off x="914040" y="146160"/>
              <a:ext cx="7176240" cy="1930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47B2966-CEF4-8B03-27D4-50AB1FDD5A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4680" y="136800"/>
                <a:ext cx="7194960" cy="194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9695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75" dirty="0"/>
              <a:t>Performance Metrics</a:t>
            </a:r>
            <a:endParaRPr cap="small" spc="75" dirty="0"/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4C397D-CA85-D911-E000-D18FB1A5511B}"/>
              </a:ext>
            </a:extLst>
          </p:cNvPr>
          <p:cNvSpPr txBox="1"/>
          <p:nvPr/>
        </p:nvSpPr>
        <p:spPr>
          <a:xfrm>
            <a:off x="762000" y="1676400"/>
            <a:ext cx="7315200" cy="3242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sz="2200" b="1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Spearman correlation coefficient (SCC)</a:t>
            </a:r>
          </a:p>
          <a:p>
            <a:pPr marL="285750" marR="0" indent="-285750">
              <a:lnSpc>
                <a:spcPct val="95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SCC describes alignment of the rankings among two sets of points</a:t>
            </a:r>
            <a:r>
              <a:rPr lang="en-US" sz="2200" dirty="0">
                <a:effectLst/>
                <a:latin typeface="Century Schoolbook" panose="020406040505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285750" marR="0" indent="-285750">
              <a:lnSpc>
                <a:spcPct val="95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allows this score to capture non-linear components of the alignment</a:t>
            </a:r>
            <a:r>
              <a:rPr lang="en-US" sz="2200" dirty="0">
                <a:effectLst/>
                <a:latin typeface="Century Schoolbook" panose="02040604050505020304" pitchFamily="18" charset="0"/>
              </a:rPr>
              <a:t> </a:t>
            </a:r>
          </a:p>
          <a:p>
            <a:pPr marL="285750" marR="0" indent="-285750">
              <a:lnSpc>
                <a:spcPct val="95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Correlation is defined in a similar fashion to PCC, with the only exception of using rankings of the points instead of their values</a:t>
            </a:r>
            <a:r>
              <a:rPr lang="en-US" sz="2200" dirty="0">
                <a:effectLst/>
                <a:latin typeface="Century Schoolbook" panose="02040604050505020304" pitchFamily="18" charset="0"/>
              </a:rPr>
              <a:t>  </a:t>
            </a:r>
            <a:endParaRPr lang="en-US" sz="2200" dirty="0">
              <a:solidFill>
                <a:srgbClr val="000000"/>
              </a:solidFill>
              <a:latin typeface="Century Schoolbook" panose="020406040505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EBE398-1F4B-BE25-B307-465D3F41C7D4}"/>
                  </a:ext>
                </a:extLst>
              </p:cNvPr>
              <p:cNvSpPr txBox="1"/>
              <p:nvPr/>
            </p:nvSpPr>
            <p:spPr>
              <a:xfrm>
                <a:off x="0" y="5388724"/>
                <a:ext cx="4572000" cy="8593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𝑐𝑜𝑣</m:t>
                          </m:r>
                          <m:d>
                            <m:dPr>
                              <m:sepChr m:val=",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EBE398-1F4B-BE25-B307-465D3F41C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88724"/>
                <a:ext cx="4572000" cy="859338"/>
              </a:xfrm>
              <a:prstGeom prst="rect">
                <a:avLst/>
              </a:prstGeom>
              <a:blipFill>
                <a:blip r:embed="rId2"/>
                <a:stretch>
                  <a:fillRect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5FE35B-8414-12FA-0362-BCE5964C911B}"/>
                  </a:ext>
                </a:extLst>
              </p:cNvPr>
              <p:cNvSpPr txBox="1"/>
              <p:nvPr/>
            </p:nvSpPr>
            <p:spPr>
              <a:xfrm>
                <a:off x="4020439" y="5076010"/>
                <a:ext cx="5029200" cy="14847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𝑐𝑜𝑣</m:t>
                    </m:r>
                    <m:r>
                      <a:rPr lang="en-US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Palatino Linotype" panose="0204050205050503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a covariance between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Palatino Linotype" panose="0204050205050503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endParaRPr lang="en-US" sz="180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Palatino Linotype" panose="0204050205050503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a ranking of the set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80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Palatino Linotype" panose="0204050205050503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the standard deviation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800" dirty="0">
                  <a:solidFill>
                    <a:srgbClr val="000000"/>
                  </a:solidFill>
                  <a:effectLst/>
                  <a:latin typeface="Palatino Linotype" panose="0204050205050503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Palatino Linotype" panose="0204050205050503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the set of the ground truth values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Palatino Linotype" panose="0204050205050503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the set of the predicted values</a:t>
                </a:r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5FE35B-8414-12FA-0362-BCE5964C9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439" y="5076010"/>
                <a:ext cx="5029200" cy="1484765"/>
              </a:xfrm>
              <a:prstGeom prst="rect">
                <a:avLst/>
              </a:prstGeom>
              <a:blipFill>
                <a:blip r:embed="rId3"/>
                <a:stretch>
                  <a:fillRect l="-756" t="-1695" b="-5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250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75" dirty="0"/>
              <a:t>Performance Metrics</a:t>
            </a:r>
            <a:endParaRPr cap="small" spc="75" dirty="0"/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4C397D-CA85-D911-E000-D18FB1A5511B}"/>
                  </a:ext>
                </a:extLst>
              </p:cNvPr>
              <p:cNvSpPr txBox="1"/>
              <p:nvPr/>
            </p:nvSpPr>
            <p:spPr>
              <a:xfrm>
                <a:off x="762000" y="1450687"/>
                <a:ext cx="8153400" cy="15785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5000"/>
                  </a:lnSpc>
                  <a:spcBef>
                    <a:spcPts val="1200"/>
                  </a:spcBef>
                  <a:spcAft>
                    <a:spcPts val="300"/>
                  </a:spcAft>
                </a:pPr>
                <a:r>
                  <a:rPr lang="en-US" sz="2200" b="1" dirty="0">
                    <a:solidFill>
                      <a:srgbClr val="000000"/>
                    </a:solidFill>
                    <a:effectLst/>
                    <a:latin typeface="Century Schoolbook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Coefficient of determination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22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200" b="1" dirty="0">
                  <a:solidFill>
                    <a:srgbClr val="000000"/>
                  </a:solidFill>
                  <a:effectLst/>
                  <a:latin typeface="Century Schoolbook" panose="020406040505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marR="0" indent="-285750">
                  <a:lnSpc>
                    <a:spcPct val="95000"/>
                  </a:lnSpc>
                  <a:spcBef>
                    <a:spcPts val="12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00"/>
                    </a:solidFill>
                    <a:effectLst/>
                    <a:latin typeface="Century Schoolbook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Coefficient of determination indicates variance proportion of the variable of interest that is explained by a given regression model</a:t>
                </a:r>
                <a:r>
                  <a:rPr lang="en-US" sz="2200" dirty="0">
                    <a:effectLst/>
                    <a:latin typeface="Century Schoolbook" panose="02040604050505020304" pitchFamily="18" charset="0"/>
                  </a:rPr>
                  <a:t> </a:t>
                </a:r>
                <a:endParaRPr lang="en-US" sz="2200" dirty="0">
                  <a:solidFill>
                    <a:srgbClr val="000000"/>
                  </a:solidFill>
                  <a:latin typeface="Century Schoolbook" panose="020406040505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4C397D-CA85-D911-E000-D18FB1A55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450687"/>
                <a:ext cx="8153400" cy="1578509"/>
              </a:xfrm>
              <a:prstGeom prst="rect">
                <a:avLst/>
              </a:prstGeom>
              <a:blipFill>
                <a:blip r:embed="rId2"/>
                <a:stretch>
                  <a:fillRect l="-1089" t="-4000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53BCAF-5B72-ABD0-914C-0F182D6946F7}"/>
                  </a:ext>
                </a:extLst>
              </p:cNvPr>
              <p:cNvSpPr txBox="1"/>
              <p:nvPr/>
            </p:nvSpPr>
            <p:spPr>
              <a:xfrm>
                <a:off x="114300" y="3485106"/>
                <a:ext cx="4724400" cy="2865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𝑟𝑒𝑠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sub>
                          </m:sSub>
                        </m:den>
                      </m:f>
                      <m:r>
                        <a:rPr lang="en-US" sz="240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𝑟𝑒𝑠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53BCAF-5B72-ABD0-914C-0F182D694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" y="3485106"/>
                <a:ext cx="4724400" cy="2865080"/>
              </a:xfrm>
              <a:prstGeom prst="rect">
                <a:avLst/>
              </a:prstGeom>
              <a:blipFill>
                <a:blip r:embed="rId3"/>
                <a:stretch>
                  <a:fillRect t="-14978" b="-6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A07452-ED05-9EFE-291F-D69754364B90}"/>
                  </a:ext>
                </a:extLst>
              </p:cNvPr>
              <p:cNvSpPr txBox="1"/>
              <p:nvPr/>
            </p:nvSpPr>
            <p:spPr>
              <a:xfrm>
                <a:off x="4610100" y="3045280"/>
                <a:ext cx="4419600" cy="3816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𝑆𝑆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𝑟𝑒𝑠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Century Schoolbook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a residual variance from the regression model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𝑆𝑆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𝑡𝑜𝑡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Century Schoolbook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a total variance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Century Schoolbook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a total number of points in evaluation set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Century Schoolbook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the true value of the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Century Schoolbook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-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Century Schoolbook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Century Schoolbook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point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Century Schoolbook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the predicted value of the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Century Schoolbook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-</a:t>
                </a:r>
                <a:r>
                  <a:rPr lang="en-US" sz="2200" dirty="0" err="1">
                    <a:solidFill>
                      <a:srgbClr val="000000"/>
                    </a:solidFill>
                    <a:effectLst/>
                    <a:latin typeface="Century Schoolbook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</a:t>
                </a:r>
                <a:r>
                  <a:rPr lang="en-US" sz="2200" dirty="0">
                    <a:solidFill>
                      <a:srgbClr val="000000"/>
                    </a:solidFill>
                    <a:effectLst/>
                    <a:latin typeface="Century Schoolbook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point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200" dirty="0">
                    <a:solidFill>
                      <a:srgbClr val="000000"/>
                    </a:solidFill>
                    <a:effectLst/>
                    <a:latin typeface="Century Schoolbook" panose="0204060405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the mean of the true values in evaluation set.</a:t>
                </a:r>
                <a:endParaRPr lang="en-US" sz="2200" dirty="0">
                  <a:latin typeface="Century Schoolbook" panose="020406040505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A07452-ED05-9EFE-291F-D69754364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00" y="3045280"/>
                <a:ext cx="4419600" cy="3816429"/>
              </a:xfrm>
              <a:prstGeom prst="rect">
                <a:avLst/>
              </a:prstGeom>
              <a:blipFill>
                <a:blip r:embed="rId4"/>
                <a:stretch>
                  <a:fillRect l="-1433" t="-1329" r="-1719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32B6804-9705-53F4-2407-84507B463FD3}"/>
                  </a:ext>
                </a:extLst>
              </p14:cNvPr>
              <p14:cNvContentPartPr/>
              <p14:nvPr/>
            </p14:nvContentPartPr>
            <p14:xfrm>
              <a:off x="3416400" y="285840"/>
              <a:ext cx="4420080" cy="4407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32B6804-9705-53F4-2407-84507B463FD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07040" y="276480"/>
                <a:ext cx="4438800" cy="442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1859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83A-720A-3165-3E7B-475DB377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0"/>
            <a:ext cx="7467600" cy="1676400"/>
          </a:xfrm>
        </p:spPr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4897A-E68F-0B1B-6F6A-EACC734E1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9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75" dirty="0"/>
              <a:t>Real-World Problems</a:t>
            </a:r>
            <a:endParaRPr cap="small" spc="75" dirty="0"/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1247DD-609C-BF9B-EC2D-D13BEB0E3728}"/>
              </a:ext>
            </a:extLst>
          </p:cNvPr>
          <p:cNvSpPr txBox="1"/>
          <p:nvPr/>
        </p:nvSpPr>
        <p:spPr>
          <a:xfrm>
            <a:off x="633222" y="1447800"/>
            <a:ext cx="814906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Demand</a:t>
            </a:r>
          </a:p>
          <a:p>
            <a:endParaRPr lang="en-A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will be the energy demand in 20xx or outlook period?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the most energy consuming sector?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oil, or gas or coal will be needed to supply the energy requirements in 20xx  outlook period?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will be the electricity demand for the next number of years?</a:t>
            </a:r>
          </a:p>
          <a:p>
            <a:endParaRPr lang="en-A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generation</a:t>
            </a:r>
          </a:p>
          <a:p>
            <a:endParaRPr lang="en-AU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new power plants are needed or what type of power plant will be needed to meet the electricity demand?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indigenous supply enough or how much will be imported?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A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A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471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Created in 1991</a:t>
            </a:r>
          </a:p>
          <a:p>
            <a:pPr lvl="1"/>
            <a:r>
              <a:rPr lang="en-US" altLang="en-US" dirty="0"/>
              <a:t>Named for Monty Python</a:t>
            </a:r>
          </a:p>
          <a:p>
            <a:pPr lvl="1"/>
            <a:endParaRPr lang="en-US" altLang="en-US" dirty="0"/>
          </a:p>
          <a:p>
            <a:r>
              <a:rPr lang="en-US" altLang="en-US" b="1" dirty="0"/>
              <a:t>Interpreted scripting language</a:t>
            </a:r>
          </a:p>
          <a:p>
            <a:pPr lvl="1"/>
            <a:r>
              <a:rPr lang="en-US" altLang="en-US" b="1" dirty="0"/>
              <a:t>Interpreted: </a:t>
            </a:r>
            <a:r>
              <a:rPr lang="en-US" altLang="en-US" dirty="0"/>
              <a:t>not compiled before execution</a:t>
            </a:r>
          </a:p>
          <a:p>
            <a:pPr lvl="1"/>
            <a:r>
              <a:rPr lang="en-US" altLang="en-US" b="1" dirty="0"/>
              <a:t>Scripting</a:t>
            </a:r>
            <a:r>
              <a:rPr lang="en-US" altLang="en-US" dirty="0"/>
              <a:t>: Targeted for small program meant for one-time use</a:t>
            </a:r>
          </a:p>
          <a:p>
            <a:pPr lvl="1"/>
            <a:r>
              <a:rPr lang="en-US" altLang="en-US" dirty="0"/>
              <a:t>Transformed into fully-operational object-oriented programming (OOP) language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Widely used by:</a:t>
            </a:r>
          </a:p>
          <a:p>
            <a:pPr lvl="1"/>
            <a:r>
              <a:rPr lang="en-US" altLang="en-US" dirty="0"/>
              <a:t>Deep Learning and AI communities</a:t>
            </a:r>
          </a:p>
          <a:p>
            <a:pPr lvl="1"/>
            <a:r>
              <a:rPr lang="en-US" altLang="en-US" dirty="0"/>
              <a:t>Linux distributions</a:t>
            </a:r>
          </a:p>
          <a:p>
            <a:pPr lvl="1"/>
            <a:r>
              <a:rPr lang="en-US" altLang="en-US" dirty="0"/>
              <a:t>Games and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7981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Numerical Python</a:t>
            </a:r>
          </a:p>
          <a:p>
            <a:r>
              <a:rPr lang="en-US" dirty="0"/>
              <a:t>Fundamental package for HPC, data analysis, and ML applications</a:t>
            </a:r>
          </a:p>
          <a:p>
            <a:r>
              <a:rPr lang="en-US" dirty="0"/>
              <a:t>NumPy can efficiently handle large arrays of data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 err="1"/>
              <a:t>ndarray</a:t>
            </a:r>
            <a:r>
              <a:rPr lang="en-US" dirty="0"/>
              <a:t> type for arrays with an arbitrary number of dimensions</a:t>
            </a:r>
          </a:p>
          <a:p>
            <a:pPr lvl="1"/>
            <a:r>
              <a:rPr lang="en-US" dirty="0"/>
              <a:t>Uses much less memory than standard Python objects</a:t>
            </a:r>
          </a:p>
          <a:p>
            <a:pPr lvl="1"/>
            <a:r>
              <a:rPr lang="en-US" dirty="0"/>
              <a:t>Standard math functions </a:t>
            </a:r>
          </a:p>
          <a:p>
            <a:pPr lvl="1"/>
            <a:r>
              <a:rPr lang="en-US" dirty="0" err="1"/>
              <a:t>ndarrays</a:t>
            </a:r>
            <a:r>
              <a:rPr lang="en-US" dirty="0"/>
              <a:t> are important for </a:t>
            </a:r>
            <a:r>
              <a:rPr lang="en-US" i="1" dirty="0">
                <a:solidFill>
                  <a:schemeClr val="accent1"/>
                </a:solidFill>
              </a:rPr>
              <a:t>vectorization</a:t>
            </a:r>
            <a:r>
              <a:rPr lang="en-US" dirty="0"/>
              <a:t> – ability to perform element-wise operations on arrays without </a:t>
            </a:r>
            <a:r>
              <a:rPr lang="en-US" i="1" dirty="0"/>
              <a:t>for</a:t>
            </a:r>
            <a:r>
              <a:rPr lang="en-US" dirty="0"/>
              <a:t> loops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1806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32</a:t>
            </a:fld>
            <a:endParaRPr kumimoji="0"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5E9968-A58F-28C4-53F8-DD39FF0A3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manipulation library</a:t>
            </a:r>
          </a:p>
          <a:p>
            <a:r>
              <a:rPr lang="en-US" dirty="0"/>
              <a:t>Starting point for many ML applications</a:t>
            </a:r>
          </a:p>
          <a:p>
            <a:r>
              <a:rPr lang="en-US" dirty="0"/>
              <a:t>Main entities:</a:t>
            </a:r>
          </a:p>
          <a:p>
            <a:pPr lvl="1"/>
            <a:r>
              <a:rPr lang="en-US" dirty="0"/>
              <a:t>Series</a:t>
            </a:r>
          </a:p>
          <a:p>
            <a:pPr lvl="2"/>
            <a:r>
              <a:rPr lang="en-US" dirty="0"/>
              <a:t>1D labeled homogeneous array, size-immutable</a:t>
            </a:r>
          </a:p>
          <a:p>
            <a:pPr lvl="1"/>
            <a:r>
              <a:rPr lang="en-US" dirty="0" err="1"/>
              <a:t>DataFrames</a:t>
            </a:r>
            <a:endParaRPr lang="en-US" dirty="0"/>
          </a:p>
          <a:p>
            <a:pPr lvl="2"/>
            <a:r>
              <a:rPr lang="en-US" dirty="0"/>
              <a:t>2D size-mutable tabular structure with possibly heterogeneous columns</a:t>
            </a:r>
          </a:p>
          <a:p>
            <a:pPr lvl="2"/>
            <a:r>
              <a:rPr lang="en-US" dirty="0"/>
              <a:t>Labeled axes</a:t>
            </a:r>
          </a:p>
          <a:p>
            <a:pPr lvl="1"/>
            <a:r>
              <a:rPr lang="en-US" dirty="0"/>
              <a:t>Panels</a:t>
            </a:r>
          </a:p>
          <a:p>
            <a:pPr lvl="2"/>
            <a:r>
              <a:rPr lang="en-US" dirty="0"/>
              <a:t>3D arrays</a:t>
            </a:r>
          </a:p>
          <a:p>
            <a:endParaRPr lang="en-US" dirty="0"/>
          </a:p>
        </p:txBody>
      </p:sp>
      <p:pic>
        <p:nvPicPr>
          <p:cNvPr id="4102" name="Picture 6" descr="pandas (software) - Wikipedia">
            <a:extLst>
              <a:ext uri="{FF2B5EF4-FFF2-40B4-BE49-F238E27FC236}">
                <a16:creationId xmlns:a16="http://schemas.microsoft.com/office/drawing/2014/main" id="{386E7385-14EC-3D26-4F52-A79C1763B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46850"/>
            <a:ext cx="2449286" cy="99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248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pandas.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33</a:t>
            </a:fld>
            <a:endParaRPr kumimoji="0"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5E9968-A58F-28C4-53F8-DD39FF0A3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DataFrame</a:t>
            </a:r>
            <a:endParaRPr lang="en-US" dirty="0"/>
          </a:p>
          <a:p>
            <a:endParaRPr lang="en-US" dirty="0"/>
          </a:p>
        </p:txBody>
      </p:sp>
      <p:pic>
        <p:nvPicPr>
          <p:cNvPr id="4102" name="Picture 6" descr="pandas (software) - Wikipedia">
            <a:extLst>
              <a:ext uri="{FF2B5EF4-FFF2-40B4-BE49-F238E27FC236}">
                <a16:creationId xmlns:a16="http://schemas.microsoft.com/office/drawing/2014/main" id="{386E7385-14EC-3D26-4F52-A79C1763B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46850"/>
            <a:ext cx="2449286" cy="99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7EADFA-3F24-80C8-BACD-929896267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2108200"/>
            <a:ext cx="5626100" cy="1739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00FE3D-7A58-7A9A-EC87-50EE4E160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890" y="4597654"/>
            <a:ext cx="4216400" cy="1397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6D115B-42D4-6525-1E0F-86175F4B3F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1202" y="4794504"/>
            <a:ext cx="1498600" cy="10033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978163F-68E1-462F-A669-CC5CA410C8C7}"/>
                  </a:ext>
                </a:extLst>
              </p14:cNvPr>
              <p14:cNvContentPartPr/>
              <p14:nvPr/>
            </p14:nvContentPartPr>
            <p14:xfrm>
              <a:off x="1130400" y="5264280"/>
              <a:ext cx="1391040" cy="787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978163F-68E1-462F-A669-CC5CA410C8C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21040" y="5254920"/>
                <a:ext cx="1409760" cy="80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7997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pandas.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34</a:t>
            </a:fld>
            <a:endParaRPr kumimoji="0"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5E9968-A58F-28C4-53F8-DD39FF0A3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DataFrame</a:t>
            </a:r>
            <a:r>
              <a:rPr lang="en-US" dirty="0"/>
              <a:t> can be constructed from multiple input types: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 err="1"/>
              <a:t>dict</a:t>
            </a:r>
            <a:endParaRPr lang="en-US" dirty="0"/>
          </a:p>
          <a:p>
            <a:pPr lvl="1"/>
            <a:r>
              <a:rPr lang="en-US" dirty="0"/>
              <a:t>Series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ndarrays</a:t>
            </a:r>
            <a:endParaRPr lang="en-US" dirty="0"/>
          </a:p>
          <a:p>
            <a:pPr lvl="1"/>
            <a:r>
              <a:rPr lang="en-US" dirty="0"/>
              <a:t>Another </a:t>
            </a:r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4102" name="Picture 6" descr="pandas (software) - Wikipedia">
            <a:extLst>
              <a:ext uri="{FF2B5EF4-FFF2-40B4-BE49-F238E27FC236}">
                <a16:creationId xmlns:a16="http://schemas.microsoft.com/office/drawing/2014/main" id="{386E7385-14EC-3D26-4F52-A79C1763B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46850"/>
            <a:ext cx="2449286" cy="99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53C6ED-A9EF-63DF-AEF6-4707F52DF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318254"/>
            <a:ext cx="69342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497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StatsModels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35</a:t>
            </a:fld>
            <a:endParaRPr kumimoji="0"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5E9968-A58F-28C4-53F8-DD39FF0A3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Statistical models estimation</a:t>
            </a:r>
          </a:p>
          <a:p>
            <a:r>
              <a:rPr lang="en-US" dirty="0"/>
              <a:t>Detailed information on model properties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ACF65F-62FD-EDAE-DC50-3438107DE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76710"/>
            <a:ext cx="4261749" cy="10286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139B32-8748-64F0-4FE4-11A555F11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82" y="2818893"/>
            <a:ext cx="8050126" cy="272465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9D26A44-C1FF-191C-1C0F-75E6A90E7680}"/>
                  </a:ext>
                </a:extLst>
              </p14:cNvPr>
              <p14:cNvContentPartPr/>
              <p14:nvPr/>
            </p14:nvContentPartPr>
            <p14:xfrm>
              <a:off x="3295800" y="5423040"/>
              <a:ext cx="749520" cy="184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9D26A44-C1FF-191C-1C0F-75E6A90E76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86440" y="5413680"/>
                <a:ext cx="768240" cy="20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470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StatsModels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36</a:t>
            </a:fld>
            <a:endParaRPr kumimoji="0"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ACF65F-62FD-EDAE-DC50-3438107DE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76710"/>
            <a:ext cx="4261749" cy="10286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25A3CB-465B-1AC6-4DE3-94A94561C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62200"/>
            <a:ext cx="7588574" cy="246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428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StatsModels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37</a:t>
            </a:fld>
            <a:endParaRPr kumimoji="0"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ACF65F-62FD-EDAE-DC50-3438107DE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76710"/>
            <a:ext cx="4261749" cy="10286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6FEE1A-DC0E-F37A-BF30-81C99377D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541555"/>
            <a:ext cx="6781800" cy="513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305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Scikit-Learn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5E9968-A58F-28C4-53F8-DD39FF0A3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General-purpose Machine Learning library</a:t>
            </a:r>
          </a:p>
          <a:p>
            <a:r>
              <a:rPr lang="en-US" dirty="0"/>
              <a:t>Implements a number of widely used algorithms:</a:t>
            </a:r>
          </a:p>
          <a:p>
            <a:pPr lvl="1"/>
            <a:r>
              <a:rPr lang="en-US" dirty="0"/>
              <a:t>Classification</a:t>
            </a:r>
          </a:p>
          <a:p>
            <a:pPr lvl="2"/>
            <a:r>
              <a:rPr lang="en-US" dirty="0"/>
              <a:t>SVM</a:t>
            </a:r>
          </a:p>
          <a:p>
            <a:pPr lvl="2"/>
            <a:r>
              <a:rPr lang="en-US" dirty="0"/>
              <a:t>Random Forest</a:t>
            </a:r>
          </a:p>
          <a:p>
            <a:pPr lvl="2"/>
            <a:r>
              <a:rPr lang="en-US" dirty="0"/>
              <a:t>Naïve Bayes</a:t>
            </a:r>
          </a:p>
          <a:p>
            <a:pPr lvl="2"/>
            <a:r>
              <a:rPr lang="en-US" dirty="0"/>
              <a:t>AdaBoost</a:t>
            </a:r>
          </a:p>
          <a:p>
            <a:pPr lvl="1"/>
            <a:r>
              <a:rPr lang="en-US" dirty="0"/>
              <a:t>Regression</a:t>
            </a:r>
          </a:p>
          <a:p>
            <a:pPr lvl="2"/>
            <a:r>
              <a:rPr lang="en-US" dirty="0"/>
              <a:t>Linear regression</a:t>
            </a:r>
          </a:p>
          <a:p>
            <a:pPr lvl="2"/>
            <a:r>
              <a:rPr lang="en-US" dirty="0"/>
              <a:t>Kernel ridge regression</a:t>
            </a:r>
          </a:p>
          <a:p>
            <a:pPr lvl="2"/>
            <a:r>
              <a:rPr lang="en-US" dirty="0"/>
              <a:t>Lasso</a:t>
            </a:r>
          </a:p>
          <a:p>
            <a:pPr lvl="2"/>
            <a:r>
              <a:rPr lang="en-US" dirty="0"/>
              <a:t>Elastic-Net</a:t>
            </a:r>
          </a:p>
          <a:p>
            <a:pPr lvl="2"/>
            <a:r>
              <a:rPr lang="en-US" dirty="0"/>
              <a:t>Regression Trees/Forest</a:t>
            </a:r>
          </a:p>
        </p:txBody>
      </p:sp>
      <p:pic>
        <p:nvPicPr>
          <p:cNvPr id="5122" name="Picture 2" descr="Image result for sklearn">
            <a:extLst>
              <a:ext uri="{FF2B5EF4-FFF2-40B4-BE49-F238E27FC236}">
                <a16:creationId xmlns:a16="http://schemas.microsoft.com/office/drawing/2014/main" id="{6D83F2B7-79B5-73B1-F0D3-6B57F1774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99949"/>
            <a:ext cx="1879600" cy="100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7271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Regression in Scikit-Learn</a:t>
            </a:r>
            <a:endParaRPr cap="small" spc="7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72147"/>
            <a:ext cx="8013065" cy="453961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555"/>
              </a:spcBef>
              <a:buClr>
                <a:srgbClr val="FD8537"/>
              </a:buClr>
              <a:buSzPct val="68421"/>
              <a:buFont typeface="Wingdings"/>
              <a:buChar char=""/>
              <a:tabLst>
                <a:tab pos="286385" algn="l"/>
              </a:tabLst>
            </a:pPr>
            <a:r>
              <a:rPr sz="1900" spc="140" dirty="0">
                <a:latin typeface="Times New Roman"/>
                <a:cs typeface="Times New Roman"/>
              </a:rPr>
              <a:t>Least</a:t>
            </a:r>
            <a:r>
              <a:rPr sz="1900" spc="75" dirty="0">
                <a:latin typeface="Times New Roman"/>
                <a:cs typeface="Times New Roman"/>
              </a:rPr>
              <a:t> </a:t>
            </a:r>
            <a:r>
              <a:rPr sz="1900" spc="145" dirty="0">
                <a:latin typeface="Times New Roman"/>
                <a:cs typeface="Times New Roman"/>
              </a:rPr>
              <a:t>squares</a:t>
            </a:r>
            <a:endParaRPr sz="1900">
              <a:latin typeface="Times New Roman"/>
              <a:cs typeface="Times New Roman"/>
            </a:endParaRPr>
          </a:p>
          <a:p>
            <a:pPr marL="652780" marR="1120140" lvl="1" indent="-274320">
              <a:lnSpc>
                <a:spcPct val="100000"/>
              </a:lnSpc>
              <a:spcBef>
                <a:spcPts val="385"/>
              </a:spcBef>
              <a:buClr>
                <a:srgbClr val="FD8537"/>
              </a:buClr>
              <a:buSzPct val="78125"/>
              <a:buFont typeface="Wingdings 2"/>
              <a:buChar char=""/>
              <a:tabLst>
                <a:tab pos="652780" algn="l"/>
              </a:tabLst>
            </a:pPr>
            <a:r>
              <a:rPr sz="1600" u="sng" spc="80" dirty="0">
                <a:solidFill>
                  <a:srgbClr val="3A435B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  <a:hlinkClick r:id="rId2"/>
              </a:rPr>
              <a:t>http://scikit-</a:t>
            </a:r>
            <a:r>
              <a:rPr sz="1600" u="sng" spc="85" dirty="0">
                <a:solidFill>
                  <a:srgbClr val="3A435B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  <a:hlinkClick r:id="rId2"/>
              </a:rPr>
              <a:t>learn.org/stable/modules/linear_model.html#ordinary-</a:t>
            </a:r>
            <a:r>
              <a:rPr sz="1600" spc="85" dirty="0">
                <a:solidFill>
                  <a:srgbClr val="3A435B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1600" u="sng" spc="100" dirty="0">
                <a:solidFill>
                  <a:srgbClr val="3A435B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  <a:hlinkClick r:id="rId2"/>
              </a:rPr>
              <a:t>least-</a:t>
            </a:r>
            <a:r>
              <a:rPr sz="1600" u="sng" spc="114" dirty="0">
                <a:solidFill>
                  <a:srgbClr val="3A435B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  <a:hlinkClick r:id="rId2"/>
              </a:rPr>
              <a:t>squares</a:t>
            </a:r>
            <a:endParaRPr sz="1600">
              <a:latin typeface="Times New Roman"/>
              <a:cs typeface="Times New Roman"/>
            </a:endParaRPr>
          </a:p>
          <a:p>
            <a:pPr marL="652780" marR="777240" lvl="1" indent="-274320">
              <a:lnSpc>
                <a:spcPct val="100000"/>
              </a:lnSpc>
              <a:spcBef>
                <a:spcPts val="385"/>
              </a:spcBef>
              <a:buClr>
                <a:srgbClr val="FD8537"/>
              </a:buClr>
              <a:buSzPct val="78125"/>
              <a:buFont typeface="Wingdings 2"/>
              <a:buChar char=""/>
              <a:tabLst>
                <a:tab pos="652780" algn="l"/>
              </a:tabLst>
            </a:pPr>
            <a:r>
              <a:rPr sz="1600" u="sng" spc="70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Times New Roman"/>
                <a:cs typeface="Times New Roman"/>
                <a:hlinkClick r:id="rId3"/>
              </a:rPr>
              <a:t>https://scikit-</a:t>
            </a:r>
            <a:r>
              <a:rPr sz="1600" spc="70" dirty="0">
                <a:solidFill>
                  <a:srgbClr val="D2601C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600" u="sng" spc="90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Times New Roman"/>
                <a:cs typeface="Times New Roman"/>
                <a:hlinkClick r:id="rId3"/>
              </a:rPr>
              <a:t>learn.org/stable/modules/generated/sklearn.linear_model.LinearRegre</a:t>
            </a:r>
            <a:r>
              <a:rPr sz="1600" spc="90" dirty="0">
                <a:solidFill>
                  <a:srgbClr val="D2601C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600" u="sng" spc="95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Times New Roman"/>
                <a:cs typeface="Times New Roman"/>
                <a:hlinkClick r:id="rId3"/>
              </a:rPr>
              <a:t>ssion.html</a:t>
            </a:r>
            <a:endParaRPr sz="16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421"/>
              <a:buFont typeface="Wingdings"/>
              <a:buChar char=""/>
              <a:tabLst>
                <a:tab pos="286385" algn="l"/>
              </a:tabLst>
            </a:pPr>
            <a:r>
              <a:rPr sz="1900" spc="80" dirty="0">
                <a:latin typeface="Times New Roman"/>
                <a:cs typeface="Times New Roman"/>
              </a:rPr>
              <a:t>Ridge</a:t>
            </a:r>
            <a:endParaRPr sz="1900">
              <a:latin typeface="Times New Roman"/>
              <a:cs typeface="Times New Roman"/>
            </a:endParaRPr>
          </a:p>
          <a:p>
            <a:pPr marL="652780" marR="1447800" lvl="1" indent="-274320">
              <a:lnSpc>
                <a:spcPct val="100000"/>
              </a:lnSpc>
              <a:spcBef>
                <a:spcPts val="385"/>
              </a:spcBef>
              <a:buClr>
                <a:srgbClr val="FD8537"/>
              </a:buClr>
              <a:buSzPct val="78125"/>
              <a:buFont typeface="Wingdings 2"/>
              <a:buChar char=""/>
              <a:tabLst>
                <a:tab pos="652780" algn="l"/>
              </a:tabLst>
            </a:pPr>
            <a:r>
              <a:rPr sz="1600" u="sng" spc="80" dirty="0">
                <a:solidFill>
                  <a:srgbClr val="3A435B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  <a:hlinkClick r:id="rId4"/>
              </a:rPr>
              <a:t>http://scikit-learn.org/stable/modules/linear_model.html#ridge-</a:t>
            </a:r>
            <a:r>
              <a:rPr sz="1600" spc="80" dirty="0">
                <a:solidFill>
                  <a:srgbClr val="3A435B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sz="1600" u="sng" spc="90" dirty="0">
                <a:solidFill>
                  <a:srgbClr val="3A435B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  <a:hlinkClick r:id="rId4"/>
              </a:rPr>
              <a:t>regression</a:t>
            </a:r>
            <a:endParaRPr sz="1600">
              <a:latin typeface="Times New Roman"/>
              <a:cs typeface="Times New Roman"/>
            </a:endParaRPr>
          </a:p>
          <a:p>
            <a:pPr marL="652780" marR="911225" lvl="1" indent="-274320">
              <a:lnSpc>
                <a:spcPct val="100000"/>
              </a:lnSpc>
              <a:spcBef>
                <a:spcPts val="385"/>
              </a:spcBef>
              <a:buClr>
                <a:srgbClr val="FD8537"/>
              </a:buClr>
              <a:buSzPct val="78125"/>
              <a:buFont typeface="Wingdings 2"/>
              <a:buChar char=""/>
              <a:tabLst>
                <a:tab pos="652780" algn="l"/>
              </a:tabLst>
            </a:pPr>
            <a:r>
              <a:rPr sz="1600" u="sng" spc="70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Times New Roman"/>
                <a:cs typeface="Times New Roman"/>
                <a:hlinkClick r:id="rId5"/>
              </a:rPr>
              <a:t>https://scikit-</a:t>
            </a:r>
            <a:r>
              <a:rPr sz="1600" spc="70" dirty="0">
                <a:solidFill>
                  <a:srgbClr val="D2601C"/>
                </a:solidFill>
                <a:latin typeface="Times New Roman"/>
                <a:cs typeface="Times New Roman"/>
                <a:hlinkClick r:id="rId5"/>
              </a:rPr>
              <a:t> </a:t>
            </a:r>
            <a:r>
              <a:rPr sz="1600" u="sng" spc="85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Times New Roman"/>
                <a:cs typeface="Times New Roman"/>
                <a:hlinkClick r:id="rId5"/>
              </a:rPr>
              <a:t>learn.org/stable/modules/generated/sklearn.linear_model.Ridge.html</a:t>
            </a:r>
            <a:endParaRPr sz="16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421"/>
              <a:buFont typeface="Wingdings"/>
              <a:buChar char=""/>
              <a:tabLst>
                <a:tab pos="286385" algn="l"/>
              </a:tabLst>
            </a:pPr>
            <a:r>
              <a:rPr sz="1900" spc="105" dirty="0">
                <a:latin typeface="Times New Roman"/>
                <a:cs typeface="Times New Roman"/>
              </a:rPr>
              <a:t>Lasso</a:t>
            </a:r>
            <a:endParaRPr sz="19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385"/>
              </a:spcBef>
              <a:buClr>
                <a:srgbClr val="FD8537"/>
              </a:buClr>
              <a:buSzPct val="78125"/>
              <a:buFont typeface="Wingdings 2"/>
              <a:buChar char=""/>
              <a:tabLst>
                <a:tab pos="652780" algn="l"/>
              </a:tabLst>
            </a:pPr>
            <a:r>
              <a:rPr sz="1600" u="sng" spc="80" dirty="0">
                <a:solidFill>
                  <a:srgbClr val="3A435B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  <a:hlinkClick r:id="rId6"/>
              </a:rPr>
              <a:t>http://scikit-learn.org/stable/modules/linear_model.html#lasso</a:t>
            </a:r>
            <a:endParaRPr sz="1600">
              <a:latin typeface="Times New Roman"/>
              <a:cs typeface="Times New Roman"/>
            </a:endParaRPr>
          </a:p>
          <a:p>
            <a:pPr marL="652780" marR="913130" lvl="1" indent="-274320">
              <a:lnSpc>
                <a:spcPct val="100000"/>
              </a:lnSpc>
              <a:spcBef>
                <a:spcPts val="385"/>
              </a:spcBef>
              <a:buClr>
                <a:srgbClr val="FD8537"/>
              </a:buClr>
              <a:buSzPct val="78125"/>
              <a:buFont typeface="Wingdings 2"/>
              <a:buChar char=""/>
              <a:tabLst>
                <a:tab pos="652780" algn="l"/>
              </a:tabLst>
            </a:pPr>
            <a:r>
              <a:rPr sz="1600" u="sng" spc="70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Times New Roman"/>
                <a:cs typeface="Times New Roman"/>
                <a:hlinkClick r:id="rId7"/>
              </a:rPr>
              <a:t>https://scikit-</a:t>
            </a:r>
            <a:r>
              <a:rPr sz="1600" spc="70" dirty="0">
                <a:solidFill>
                  <a:srgbClr val="D2601C"/>
                </a:solidFill>
                <a:latin typeface="Times New Roman"/>
                <a:cs typeface="Times New Roman"/>
                <a:hlinkClick r:id="rId7"/>
              </a:rPr>
              <a:t> </a:t>
            </a:r>
            <a:r>
              <a:rPr sz="1600" u="sng" spc="85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Times New Roman"/>
                <a:cs typeface="Times New Roman"/>
                <a:hlinkClick r:id="rId7"/>
              </a:rPr>
              <a:t>learn.org/stable/modules/generated/sklearn.linear_model.Lasso.html</a:t>
            </a:r>
            <a:endParaRPr sz="1600">
              <a:latin typeface="Times New Roman"/>
              <a:cs typeface="Times New Roman"/>
            </a:endParaRPr>
          </a:p>
          <a:p>
            <a:pPr marL="7795895">
              <a:lnSpc>
                <a:spcPct val="100000"/>
              </a:lnSpc>
              <a:spcBef>
                <a:spcPts val="1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75" dirty="0"/>
              <a:t>Real-World Problems</a:t>
            </a:r>
            <a:endParaRPr cap="small" spc="75" dirty="0"/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1247DD-609C-BF9B-EC2D-D13BEB0E3728}"/>
              </a:ext>
            </a:extLst>
          </p:cNvPr>
          <p:cNvSpPr txBox="1"/>
          <p:nvPr/>
        </p:nvSpPr>
        <p:spPr>
          <a:xfrm>
            <a:off x="550437" y="1600200"/>
            <a:ext cx="81490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price of a house given house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Estimating the sales based on input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weather and climate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patient response to treatment</a:t>
            </a:r>
          </a:p>
          <a:p>
            <a:endParaRPr lang="en-A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A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81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75" dirty="0"/>
              <a:t>Regression Example</a:t>
            </a:r>
            <a:endParaRPr cap="small" spc="75" dirty="0"/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CF8DADB8-DDB5-B775-9144-DE824DD20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78"/>
          <a:stretch/>
        </p:blipFill>
        <p:spPr bwMode="auto">
          <a:xfrm>
            <a:off x="1774835" y="1922256"/>
            <a:ext cx="559433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B8E7354-8F07-817D-8429-4D31EA41B78F}"/>
                  </a:ext>
                </a:extLst>
              </p14:cNvPr>
              <p14:cNvContentPartPr/>
              <p14:nvPr/>
            </p14:nvContentPartPr>
            <p14:xfrm>
              <a:off x="3441240" y="4229280"/>
              <a:ext cx="972360" cy="990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B8E7354-8F07-817D-8429-4D31EA41B7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31880" y="4219920"/>
                <a:ext cx="991080" cy="100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210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75" dirty="0"/>
              <a:t>Regression Error</a:t>
            </a:r>
            <a:endParaRPr cap="small" spc="75" dirty="0"/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17AAD6EF-BEE0-0AB8-53D8-DE747E2F0A2F}"/>
              </a:ext>
            </a:extLst>
          </p:cNvPr>
          <p:cNvSpPr txBox="1"/>
          <p:nvPr/>
        </p:nvSpPr>
        <p:spPr>
          <a:xfrm>
            <a:off x="535940" y="1600200"/>
            <a:ext cx="7190105" cy="212686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lang="en-US" sz="1900" dirty="0">
                <a:latin typeface="Times New Roman"/>
                <a:cs typeface="Times New Roman"/>
              </a:rPr>
              <a:t>Average Distance</a:t>
            </a: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469265" marR="710565" lvl="1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tabLst>
                <a:tab pos="286385" algn="l"/>
              </a:tabLst>
            </a:pPr>
            <a:endParaRPr sz="19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A6803C-1ECB-9C0B-F655-C68972E142AC}"/>
                  </a:ext>
                </a:extLst>
              </p:cNvPr>
              <p:cNvSpPr txBox="1"/>
              <p:nvPr/>
            </p:nvSpPr>
            <p:spPr>
              <a:xfrm>
                <a:off x="6427676" y="1600200"/>
                <a:ext cx="2596738" cy="1231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80"/>
                  </a:spcBef>
                  <a:buClr>
                    <a:srgbClr val="FD8537"/>
                  </a:buClr>
                  <a:buSzPct val="70000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r>
                      <a:rPr lang="ar-AE" sz="1800" b="0" i="1" spc="145" smtClean="0">
                        <a:latin typeface="Cambria Math" panose="02040503050406030204" pitchFamily="18" charset="0"/>
                        <a:cs typeface="Times New Roman"/>
                      </a:rPr>
                      <m:t>𝑛</m:t>
                    </m:r>
                  </m:oMath>
                </a14:m>
                <a:r>
                  <a:rPr lang="ar-AE" sz="1800" b="0" spc="145" dirty="0">
                    <a:latin typeface="Cambria Math" panose="02040503050406030204" pitchFamily="18" charset="0"/>
                    <a:cs typeface="Times New Roman"/>
                  </a:rPr>
                  <a:t> - </a:t>
                </a:r>
                <a:r>
                  <a:rPr lang="en-US" sz="1800" dirty="0">
                    <a:latin typeface="Times New Roman"/>
                    <a:cs typeface="Times New Roman"/>
                  </a:rPr>
                  <a:t>number of samples</a:t>
                </a:r>
                <a:endParaRPr lang="en-US" sz="1800" b="0" spc="145" dirty="0">
                  <a:latin typeface="Cambria Math" panose="02040503050406030204" pitchFamily="18" charset="0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180"/>
                  </a:spcBef>
                  <a:buClr>
                    <a:srgbClr val="FD8537"/>
                  </a:buClr>
                  <a:buSzPct val="70000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800" b="0" i="1" spc="14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ar-AE" sz="1800" i="1" spc="145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e>
                      <m:sub>
                        <m:r>
                          <a:rPr lang="ar-AE" sz="1800" b="0" i="1" spc="145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1800" dirty="0">
                    <a:latin typeface="Times New Roman"/>
                    <a:cs typeface="Times New Roman"/>
                  </a:rPr>
                  <a:t> - </a:t>
                </a:r>
                <a:r>
                  <a:rPr lang="en-US" sz="1800" dirty="0">
                    <a:latin typeface="Times New Roman"/>
                    <a:cs typeface="Times New Roman"/>
                  </a:rPr>
                  <a:t>ground truth</a:t>
                </a:r>
              </a:p>
              <a:p>
                <a:pPr marL="12700">
                  <a:lnSpc>
                    <a:spcPct val="100000"/>
                  </a:lnSpc>
                  <a:spcBef>
                    <a:spcPts val="1180"/>
                  </a:spcBef>
                  <a:buClr>
                    <a:srgbClr val="FD8537"/>
                  </a:buClr>
                  <a:buSzPct val="70000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 spc="14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sz="1800" i="1" spc="145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ar-AE" sz="1800" i="1" spc="145">
                                <a:latin typeface="Cambria Math" panose="02040503050406030204" pitchFamily="18" charset="0"/>
                                <a:cs typeface="Times New Roman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 sz="1800" b="0" i="1" spc="145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1800" dirty="0">
                    <a:latin typeface="Times New Roman"/>
                    <a:cs typeface="Times New Roman"/>
                  </a:rPr>
                  <a:t> - </a:t>
                </a:r>
                <a:r>
                  <a:rPr lang="en-US" sz="1800" dirty="0">
                    <a:latin typeface="Times New Roman"/>
                    <a:cs typeface="Times New Roman"/>
                  </a:rPr>
                  <a:t>predicted value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A6803C-1ECB-9C0B-F655-C68972E14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676" y="1600200"/>
                <a:ext cx="2596738" cy="1231106"/>
              </a:xfrm>
              <a:prstGeom prst="rect">
                <a:avLst/>
              </a:prstGeom>
              <a:blipFill>
                <a:blip r:embed="rId2"/>
                <a:stretch>
                  <a:fillRect t="-3093" b="-7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34B4E3-5F4B-CEB3-B59B-FBEEDCD1804B}"/>
                  </a:ext>
                </a:extLst>
              </p:cNvPr>
              <p:cNvSpPr txBox="1"/>
              <p:nvPr/>
            </p:nvSpPr>
            <p:spPr>
              <a:xfrm>
                <a:off x="1840832" y="2326357"/>
                <a:ext cx="4572000" cy="425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69265" marR="710565" lvl="1">
                  <a:lnSpc>
                    <a:spcPts val="2630"/>
                  </a:lnSpc>
                  <a:spcBef>
                    <a:spcPts val="190"/>
                  </a:spcBef>
                  <a:buClr>
                    <a:srgbClr val="FD8537"/>
                  </a:buClr>
                  <a:buSzPct val="68181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𝑎𝑣𝑔𝑑𝑖𝑠𝑡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(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/>
                        </a:rPr>
                        <m:t>𝒚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  <a:cs typeface="Times New Roman"/>
                            </a:rPr>
                            <m:t>𝒚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)=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34B4E3-5F4B-CEB3-B59B-FBEEDCD18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832" y="2326357"/>
                <a:ext cx="4572000" cy="425758"/>
              </a:xfrm>
              <a:prstGeom prst="rect">
                <a:avLst/>
              </a:prstGeom>
              <a:blipFill>
                <a:blip r:embed="rId3"/>
                <a:stretch>
                  <a:fillRect t="-273529" b="-3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BA0E685-383F-7EE1-9267-1D46EF766F98}"/>
                  </a:ext>
                </a:extLst>
              </p14:cNvPr>
              <p14:cNvContentPartPr/>
              <p14:nvPr/>
            </p14:nvContentPartPr>
            <p14:xfrm>
              <a:off x="2330280" y="2787480"/>
              <a:ext cx="3834000" cy="2350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BA0E685-383F-7EE1-9267-1D46EF766F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20920" y="2778120"/>
                <a:ext cx="3852720" cy="236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0050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75" dirty="0"/>
              <a:t>Regression Error</a:t>
            </a:r>
            <a:endParaRPr cap="small" spc="75" dirty="0"/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17AAD6EF-BEE0-0AB8-53D8-DE747E2F0A2F}"/>
              </a:ext>
            </a:extLst>
          </p:cNvPr>
          <p:cNvSpPr txBox="1"/>
          <p:nvPr/>
        </p:nvSpPr>
        <p:spPr>
          <a:xfrm>
            <a:off x="535940" y="1600200"/>
            <a:ext cx="7190105" cy="392222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lang="en-US" sz="1900" dirty="0">
                <a:latin typeface="Times New Roman"/>
                <a:cs typeface="Times New Roman"/>
              </a:rPr>
              <a:t>Average Distance</a:t>
            </a: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lang="en-US" sz="1900" dirty="0">
                <a:latin typeface="Times New Roman"/>
                <a:cs typeface="Times New Roman"/>
              </a:rPr>
              <a:t>Mean Absolute Error</a:t>
            </a: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12065" marR="710565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469265" marR="710565" lvl="1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469265" marR="710565" lvl="1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tabLst>
                <a:tab pos="286385" algn="l"/>
              </a:tabLst>
            </a:pPr>
            <a:endParaRPr sz="19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A6803C-1ECB-9C0B-F655-C68972E142AC}"/>
                  </a:ext>
                </a:extLst>
              </p:cNvPr>
              <p:cNvSpPr txBox="1"/>
              <p:nvPr/>
            </p:nvSpPr>
            <p:spPr>
              <a:xfrm>
                <a:off x="6427676" y="1600200"/>
                <a:ext cx="2596738" cy="1231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80"/>
                  </a:spcBef>
                  <a:buClr>
                    <a:srgbClr val="FD8537"/>
                  </a:buClr>
                  <a:buSzPct val="70000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r>
                      <a:rPr lang="ar-AE" sz="1800" b="0" i="1" spc="145" smtClean="0">
                        <a:latin typeface="Cambria Math" panose="02040503050406030204" pitchFamily="18" charset="0"/>
                        <a:cs typeface="Times New Roman"/>
                      </a:rPr>
                      <m:t>𝑛</m:t>
                    </m:r>
                  </m:oMath>
                </a14:m>
                <a:r>
                  <a:rPr lang="ar-AE" sz="1800" b="0" spc="145" dirty="0">
                    <a:latin typeface="Cambria Math" panose="02040503050406030204" pitchFamily="18" charset="0"/>
                    <a:cs typeface="Times New Roman"/>
                  </a:rPr>
                  <a:t> - </a:t>
                </a:r>
                <a:r>
                  <a:rPr lang="en-US" sz="1800" dirty="0">
                    <a:latin typeface="Times New Roman"/>
                    <a:cs typeface="Times New Roman"/>
                  </a:rPr>
                  <a:t>number of samples</a:t>
                </a:r>
                <a:endParaRPr lang="en-US" sz="1800" b="0" spc="145" dirty="0">
                  <a:latin typeface="Cambria Math" panose="02040503050406030204" pitchFamily="18" charset="0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180"/>
                  </a:spcBef>
                  <a:buClr>
                    <a:srgbClr val="FD8537"/>
                  </a:buClr>
                  <a:buSzPct val="70000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800" b="0" i="1" spc="14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ar-AE" sz="1800" i="1" spc="145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e>
                      <m:sub>
                        <m:r>
                          <a:rPr lang="ar-AE" sz="1800" b="0" i="1" spc="145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1800" dirty="0">
                    <a:latin typeface="Times New Roman"/>
                    <a:cs typeface="Times New Roman"/>
                  </a:rPr>
                  <a:t> - </a:t>
                </a:r>
                <a:r>
                  <a:rPr lang="en-US" sz="1800" dirty="0">
                    <a:latin typeface="Times New Roman"/>
                    <a:cs typeface="Times New Roman"/>
                  </a:rPr>
                  <a:t>ground truth</a:t>
                </a:r>
              </a:p>
              <a:p>
                <a:pPr marL="12700">
                  <a:lnSpc>
                    <a:spcPct val="100000"/>
                  </a:lnSpc>
                  <a:spcBef>
                    <a:spcPts val="1180"/>
                  </a:spcBef>
                  <a:buClr>
                    <a:srgbClr val="FD8537"/>
                  </a:buClr>
                  <a:buSzPct val="70000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 spc="14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sz="1800" i="1" spc="145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ar-AE" sz="1800" i="1" spc="145">
                                <a:latin typeface="Cambria Math" panose="02040503050406030204" pitchFamily="18" charset="0"/>
                                <a:cs typeface="Times New Roman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 sz="1800" b="0" i="1" spc="145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1800" dirty="0">
                    <a:latin typeface="Times New Roman"/>
                    <a:cs typeface="Times New Roman"/>
                  </a:rPr>
                  <a:t> - </a:t>
                </a:r>
                <a:r>
                  <a:rPr lang="en-US" sz="1800" dirty="0">
                    <a:latin typeface="Times New Roman"/>
                    <a:cs typeface="Times New Roman"/>
                  </a:rPr>
                  <a:t>predicted value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A6803C-1ECB-9C0B-F655-C68972E14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676" y="1600200"/>
                <a:ext cx="2596738" cy="1231106"/>
              </a:xfrm>
              <a:prstGeom prst="rect">
                <a:avLst/>
              </a:prstGeom>
              <a:blipFill>
                <a:blip r:embed="rId2"/>
                <a:stretch>
                  <a:fillRect t="-3093" b="-7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ED600F-E615-C49D-8EE7-37ECF0C1D758}"/>
                  </a:ext>
                </a:extLst>
              </p:cNvPr>
              <p:cNvSpPr txBox="1"/>
              <p:nvPr/>
            </p:nvSpPr>
            <p:spPr>
              <a:xfrm>
                <a:off x="1878437" y="3371881"/>
                <a:ext cx="457200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ar-AE" sz="1800" i="1" spc="145">
                              <a:latin typeface="Cambria Math" panose="02040503050406030204" pitchFamily="18" charset="0"/>
                              <a:cs typeface="Times New Roman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𝑀</m:t>
                          </m:r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𝐴</m:t>
                          </m:r>
                          <m:r>
                            <a:rPr lang="en-US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𝐸</m:t>
                          </m:r>
                        </m:sub>
                      </m:sSub>
                      <m:r>
                        <a:rPr lang="ar-AE" sz="1800" b="0" i="1" spc="145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num>
                        <m:den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den>
                      </m:f>
                      <m:r>
                        <a:rPr lang="ar-AE" sz="1800" b="0" i="1" spc="145" smtClean="0"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p>
                        <m:e>
                          <m:r>
                            <a:rPr lang="en-US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|</m:t>
                          </m:r>
                          <m:sSub>
                            <m:sSubPr>
                              <m:ctrlPr>
                                <a:rPr lang="ar-AE" sz="1800" b="0" i="1" spc="14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ar-AE" sz="1800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1800" b="0" i="1" spc="14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800" i="1" spc="14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ar-AE" sz="1800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ar-AE" sz="1800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ar-AE" sz="1800" b="0" i="1" spc="14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ED600F-E615-C49D-8EE7-37ECF0C1D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437" y="3371881"/>
                <a:ext cx="4572000" cy="848566"/>
              </a:xfrm>
              <a:prstGeom prst="rect">
                <a:avLst/>
              </a:prstGeom>
              <a:blipFill>
                <a:blip r:embed="rId3"/>
                <a:stretch>
                  <a:fillRect t="-100000" b="-1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34B4E3-5F4B-CEB3-B59B-FBEEDCD1804B}"/>
                  </a:ext>
                </a:extLst>
              </p:cNvPr>
              <p:cNvSpPr txBox="1"/>
              <p:nvPr/>
            </p:nvSpPr>
            <p:spPr>
              <a:xfrm>
                <a:off x="1840832" y="2326357"/>
                <a:ext cx="4572000" cy="425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69265" marR="710565" lvl="1">
                  <a:lnSpc>
                    <a:spcPts val="2630"/>
                  </a:lnSpc>
                  <a:spcBef>
                    <a:spcPts val="190"/>
                  </a:spcBef>
                  <a:buClr>
                    <a:srgbClr val="FD8537"/>
                  </a:buClr>
                  <a:buSzPct val="68181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𝑎𝑣𝑔𝑑𝑖𝑠𝑡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(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/>
                        </a:rPr>
                        <m:t>𝒚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  <a:cs typeface="Times New Roman"/>
                            </a:rPr>
                            <m:t>𝒚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)=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34B4E3-5F4B-CEB3-B59B-FBEEDCD18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832" y="2326357"/>
                <a:ext cx="4572000" cy="425758"/>
              </a:xfrm>
              <a:prstGeom prst="rect">
                <a:avLst/>
              </a:prstGeom>
              <a:blipFill>
                <a:blip r:embed="rId4"/>
                <a:stretch>
                  <a:fillRect t="-273529" b="-3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6E09F1E-A367-658D-FDA8-76E8ACC44320}"/>
                  </a:ext>
                </a:extLst>
              </p14:cNvPr>
              <p14:cNvContentPartPr/>
              <p14:nvPr/>
            </p14:nvContentPartPr>
            <p14:xfrm>
              <a:off x="2470320" y="4508640"/>
              <a:ext cx="2102040" cy="1708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6E09F1E-A367-658D-FDA8-76E8ACC443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60960" y="4499280"/>
                <a:ext cx="2120760" cy="172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966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75" dirty="0"/>
              <a:t>Regression Error</a:t>
            </a:r>
            <a:endParaRPr cap="small" spc="75" dirty="0"/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17AAD6EF-BEE0-0AB8-53D8-DE747E2F0A2F}"/>
              </a:ext>
            </a:extLst>
          </p:cNvPr>
          <p:cNvSpPr txBox="1"/>
          <p:nvPr/>
        </p:nvSpPr>
        <p:spPr>
          <a:xfrm>
            <a:off x="535940" y="1600200"/>
            <a:ext cx="7190105" cy="392222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lang="en-US" sz="1900" dirty="0">
                <a:latin typeface="Times New Roman"/>
                <a:cs typeface="Times New Roman"/>
              </a:rPr>
              <a:t>Average Distance</a:t>
            </a: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lang="en-US" sz="1900" dirty="0">
                <a:latin typeface="Times New Roman"/>
                <a:cs typeface="Times New Roman"/>
              </a:rPr>
              <a:t>Mean Absolute Error</a:t>
            </a: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12065" marR="710565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lang="en-US" sz="1900" dirty="0">
                <a:latin typeface="Times New Roman"/>
                <a:cs typeface="Times New Roman"/>
              </a:rPr>
              <a:t>Mean Squared Error</a:t>
            </a: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469265" marR="710565" lvl="1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469265" marR="710565" lvl="1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tabLst>
                <a:tab pos="286385" algn="l"/>
              </a:tabLst>
            </a:pPr>
            <a:endParaRPr sz="19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A6803C-1ECB-9C0B-F655-C68972E142AC}"/>
                  </a:ext>
                </a:extLst>
              </p:cNvPr>
              <p:cNvSpPr txBox="1"/>
              <p:nvPr/>
            </p:nvSpPr>
            <p:spPr>
              <a:xfrm>
                <a:off x="6427676" y="1600200"/>
                <a:ext cx="2596738" cy="1231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80"/>
                  </a:spcBef>
                  <a:buClr>
                    <a:srgbClr val="FD8537"/>
                  </a:buClr>
                  <a:buSzPct val="70000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r>
                      <a:rPr lang="ar-AE" sz="1800" b="0" i="1" spc="145" smtClean="0">
                        <a:latin typeface="Cambria Math" panose="02040503050406030204" pitchFamily="18" charset="0"/>
                        <a:cs typeface="Times New Roman"/>
                      </a:rPr>
                      <m:t>𝑛</m:t>
                    </m:r>
                  </m:oMath>
                </a14:m>
                <a:r>
                  <a:rPr lang="ar-AE" sz="1800" b="0" spc="145" dirty="0">
                    <a:latin typeface="Cambria Math" panose="02040503050406030204" pitchFamily="18" charset="0"/>
                    <a:cs typeface="Times New Roman"/>
                  </a:rPr>
                  <a:t> - </a:t>
                </a:r>
                <a:r>
                  <a:rPr lang="en-US" sz="1800" dirty="0">
                    <a:latin typeface="Times New Roman"/>
                    <a:cs typeface="Times New Roman"/>
                  </a:rPr>
                  <a:t>number of samples</a:t>
                </a:r>
                <a:endParaRPr lang="en-US" sz="1800" b="0" spc="145" dirty="0">
                  <a:latin typeface="Cambria Math" panose="02040503050406030204" pitchFamily="18" charset="0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180"/>
                  </a:spcBef>
                  <a:buClr>
                    <a:srgbClr val="FD8537"/>
                  </a:buClr>
                  <a:buSzPct val="70000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800" b="0" i="1" spc="14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ar-AE" sz="1800" i="1" spc="145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e>
                      <m:sub>
                        <m:r>
                          <a:rPr lang="ar-AE" sz="1800" b="0" i="1" spc="145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1800" dirty="0">
                    <a:latin typeface="Times New Roman"/>
                    <a:cs typeface="Times New Roman"/>
                  </a:rPr>
                  <a:t> - </a:t>
                </a:r>
                <a:r>
                  <a:rPr lang="en-US" sz="1800" dirty="0">
                    <a:latin typeface="Times New Roman"/>
                    <a:cs typeface="Times New Roman"/>
                  </a:rPr>
                  <a:t>ground truth</a:t>
                </a:r>
              </a:p>
              <a:p>
                <a:pPr marL="12700">
                  <a:lnSpc>
                    <a:spcPct val="100000"/>
                  </a:lnSpc>
                  <a:spcBef>
                    <a:spcPts val="1180"/>
                  </a:spcBef>
                  <a:buClr>
                    <a:srgbClr val="FD8537"/>
                  </a:buClr>
                  <a:buSzPct val="70000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 spc="14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sz="1800" i="1" spc="145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ar-AE" sz="1800" i="1" spc="145">
                                <a:latin typeface="Cambria Math" panose="02040503050406030204" pitchFamily="18" charset="0"/>
                                <a:cs typeface="Times New Roman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 sz="1800" b="0" i="1" spc="145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1800" dirty="0">
                    <a:latin typeface="Times New Roman"/>
                    <a:cs typeface="Times New Roman"/>
                  </a:rPr>
                  <a:t> - </a:t>
                </a:r>
                <a:r>
                  <a:rPr lang="en-US" sz="1800" dirty="0">
                    <a:latin typeface="Times New Roman"/>
                    <a:cs typeface="Times New Roman"/>
                  </a:rPr>
                  <a:t>predicted value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A6803C-1ECB-9C0B-F655-C68972E14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676" y="1600200"/>
                <a:ext cx="2596738" cy="1231106"/>
              </a:xfrm>
              <a:prstGeom prst="rect">
                <a:avLst/>
              </a:prstGeom>
              <a:blipFill>
                <a:blip r:embed="rId2"/>
                <a:stretch>
                  <a:fillRect t="-3093" b="-7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ED600F-E615-C49D-8EE7-37ECF0C1D758}"/>
                  </a:ext>
                </a:extLst>
              </p:cNvPr>
              <p:cNvSpPr txBox="1"/>
              <p:nvPr/>
            </p:nvSpPr>
            <p:spPr>
              <a:xfrm>
                <a:off x="1878437" y="3371881"/>
                <a:ext cx="457200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ar-AE" sz="1800" i="1" spc="145">
                              <a:latin typeface="Cambria Math" panose="02040503050406030204" pitchFamily="18" charset="0"/>
                              <a:cs typeface="Times New Roman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𝑀</m:t>
                          </m:r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𝐴</m:t>
                          </m:r>
                          <m:r>
                            <a:rPr lang="en-US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𝐸</m:t>
                          </m:r>
                        </m:sub>
                      </m:sSub>
                      <m:r>
                        <a:rPr lang="ar-AE" sz="1800" b="0" i="1" spc="145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num>
                        <m:den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den>
                      </m:f>
                      <m:r>
                        <a:rPr lang="ar-AE" sz="1800" b="0" i="1" spc="145" smtClean="0"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p>
                        <m:e>
                          <m:r>
                            <a:rPr lang="en-US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|</m:t>
                          </m:r>
                          <m:sSub>
                            <m:sSubPr>
                              <m:ctrlPr>
                                <a:rPr lang="ar-AE" sz="1800" b="0" i="1" spc="14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ar-AE" sz="1800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1800" b="0" i="1" spc="14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800" i="1" spc="14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ar-AE" sz="1800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ar-AE" sz="1800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ar-AE" sz="1800" b="0" i="1" spc="14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ED600F-E615-C49D-8EE7-37ECF0C1D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437" y="3371881"/>
                <a:ext cx="4572000" cy="848566"/>
              </a:xfrm>
              <a:prstGeom prst="rect">
                <a:avLst/>
              </a:prstGeom>
              <a:blipFill>
                <a:blip r:embed="rId3"/>
                <a:stretch>
                  <a:fillRect t="-100000" b="-1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34B4E3-5F4B-CEB3-B59B-FBEEDCD1804B}"/>
                  </a:ext>
                </a:extLst>
              </p:cNvPr>
              <p:cNvSpPr txBox="1"/>
              <p:nvPr/>
            </p:nvSpPr>
            <p:spPr>
              <a:xfrm>
                <a:off x="1840832" y="2326357"/>
                <a:ext cx="4572000" cy="425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69265" marR="710565" lvl="1">
                  <a:lnSpc>
                    <a:spcPts val="2630"/>
                  </a:lnSpc>
                  <a:spcBef>
                    <a:spcPts val="190"/>
                  </a:spcBef>
                  <a:buClr>
                    <a:srgbClr val="FD8537"/>
                  </a:buClr>
                  <a:buSzPct val="68181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𝑎𝑣𝑔𝑑𝑖𝑠𝑡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(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/>
                        </a:rPr>
                        <m:t>𝒚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  <a:cs typeface="Times New Roman"/>
                            </a:rPr>
                            <m:t>𝒚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)=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34B4E3-5F4B-CEB3-B59B-FBEEDCD18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832" y="2326357"/>
                <a:ext cx="4572000" cy="425758"/>
              </a:xfrm>
              <a:prstGeom prst="rect">
                <a:avLst/>
              </a:prstGeom>
              <a:blipFill>
                <a:blip r:embed="rId4"/>
                <a:stretch>
                  <a:fillRect t="-273529" b="-3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EB0DBB-2A12-DFEF-43C0-461D9D3424AA}"/>
                  </a:ext>
                </a:extLst>
              </p:cNvPr>
              <p:cNvSpPr txBox="1"/>
              <p:nvPr/>
            </p:nvSpPr>
            <p:spPr>
              <a:xfrm>
                <a:off x="1872499" y="4358386"/>
                <a:ext cx="457200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ar-AE" sz="1800" i="1" spc="145">
                              <a:latin typeface="Cambria Math" panose="02040503050406030204" pitchFamily="18" charset="0"/>
                              <a:cs typeface="Times New Roman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𝑀𝑆𝐸</m:t>
                          </m:r>
                        </m:sub>
                      </m:sSub>
                      <m:r>
                        <a:rPr lang="ar-AE" sz="1800" b="0" i="1" spc="145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num>
                        <m:den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den>
                      </m:f>
                      <m:r>
                        <a:rPr lang="ar-AE" sz="1800" b="0" i="1" spc="145" smtClean="0"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ar-AE" sz="1800" b="0" i="1" spc="14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ar-AE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ar-AE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ar-AE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ar-AE" i="1" spc="145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 i="1" spc="145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ar-AE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b="0" i="1" spc="14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EB0DBB-2A12-DFEF-43C0-461D9D342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499" y="4358386"/>
                <a:ext cx="4572000" cy="848566"/>
              </a:xfrm>
              <a:prstGeom prst="rect">
                <a:avLst/>
              </a:prstGeom>
              <a:blipFill>
                <a:blip r:embed="rId5"/>
                <a:stretch>
                  <a:fillRect t="-101493" b="-156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EF006D-5417-2601-D085-AD80894D6872}"/>
                  </a:ext>
                </a:extLst>
              </p14:cNvPr>
              <p14:cNvContentPartPr/>
              <p14:nvPr/>
            </p14:nvContentPartPr>
            <p14:xfrm>
              <a:off x="5841720" y="3600360"/>
              <a:ext cx="1981800" cy="2290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EF006D-5417-2601-D085-AD80894D687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32360" y="3591000"/>
                <a:ext cx="2000520" cy="230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8641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75"/>
              <a:t>Regression </a:t>
            </a:r>
            <a:r>
              <a:rPr lang="en-US" cap="small" spc="75" dirty="0"/>
              <a:t>Error</a:t>
            </a:r>
            <a:endParaRPr cap="small" spc="75" dirty="0"/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17AAD6EF-BEE0-0AB8-53D8-DE747E2F0A2F}"/>
              </a:ext>
            </a:extLst>
          </p:cNvPr>
          <p:cNvSpPr txBox="1"/>
          <p:nvPr/>
        </p:nvSpPr>
        <p:spPr>
          <a:xfrm>
            <a:off x="535940" y="1600200"/>
            <a:ext cx="7190105" cy="4640373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lang="en-US" sz="1900" dirty="0">
                <a:latin typeface="Times New Roman"/>
                <a:cs typeface="Times New Roman"/>
              </a:rPr>
              <a:t>Average Distance</a:t>
            </a: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lang="en-US" sz="1900" dirty="0">
                <a:latin typeface="Times New Roman"/>
                <a:cs typeface="Times New Roman"/>
              </a:rPr>
              <a:t>Mean Absolute Error</a:t>
            </a: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12065" marR="710565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lang="en-US" sz="1900" dirty="0">
                <a:latin typeface="Times New Roman"/>
                <a:cs typeface="Times New Roman"/>
              </a:rPr>
              <a:t>Mean Squared Error</a:t>
            </a: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286385" marR="710565" indent="-274320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lang="en-US" sz="1900" dirty="0">
                <a:latin typeface="Times New Roman"/>
                <a:cs typeface="Times New Roman"/>
              </a:rPr>
              <a:t>Root Mean Squared Error</a:t>
            </a:r>
          </a:p>
          <a:p>
            <a:pPr marL="469265" marR="710565" lvl="1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tabLst>
                <a:tab pos="286385" algn="l"/>
              </a:tabLst>
            </a:pPr>
            <a:endParaRPr lang="en-US" sz="1900" dirty="0">
              <a:latin typeface="Times New Roman"/>
              <a:cs typeface="Times New Roman"/>
            </a:endParaRPr>
          </a:p>
          <a:p>
            <a:pPr marL="469265" marR="710565" lvl="1">
              <a:lnSpc>
                <a:spcPts val="2630"/>
              </a:lnSpc>
              <a:spcBef>
                <a:spcPts val="190"/>
              </a:spcBef>
              <a:buClr>
                <a:srgbClr val="FD8537"/>
              </a:buClr>
              <a:buSzPct val="68181"/>
              <a:tabLst>
                <a:tab pos="286385" algn="l"/>
              </a:tabLst>
            </a:pPr>
            <a:endParaRPr sz="19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A6803C-1ECB-9C0B-F655-C68972E142AC}"/>
                  </a:ext>
                </a:extLst>
              </p:cNvPr>
              <p:cNvSpPr txBox="1"/>
              <p:nvPr/>
            </p:nvSpPr>
            <p:spPr>
              <a:xfrm>
                <a:off x="6427676" y="1600200"/>
                <a:ext cx="2596738" cy="1231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80"/>
                  </a:spcBef>
                  <a:buClr>
                    <a:srgbClr val="FD8537"/>
                  </a:buClr>
                  <a:buSzPct val="70000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r>
                      <a:rPr lang="ar-AE" sz="1800" b="0" i="1" spc="145" smtClean="0">
                        <a:latin typeface="Cambria Math" panose="02040503050406030204" pitchFamily="18" charset="0"/>
                        <a:cs typeface="Times New Roman"/>
                      </a:rPr>
                      <m:t>𝑛</m:t>
                    </m:r>
                  </m:oMath>
                </a14:m>
                <a:r>
                  <a:rPr lang="ar-AE" sz="1800" b="0" spc="145" dirty="0">
                    <a:latin typeface="Cambria Math" panose="02040503050406030204" pitchFamily="18" charset="0"/>
                    <a:cs typeface="Times New Roman"/>
                  </a:rPr>
                  <a:t> - </a:t>
                </a:r>
                <a:r>
                  <a:rPr lang="en-US" sz="1800" dirty="0">
                    <a:latin typeface="Times New Roman"/>
                    <a:cs typeface="Times New Roman"/>
                  </a:rPr>
                  <a:t>number of samples</a:t>
                </a:r>
                <a:endParaRPr lang="en-US" sz="1800" b="0" spc="145" dirty="0">
                  <a:latin typeface="Cambria Math" panose="02040503050406030204" pitchFamily="18" charset="0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180"/>
                  </a:spcBef>
                  <a:buClr>
                    <a:srgbClr val="FD8537"/>
                  </a:buClr>
                  <a:buSzPct val="70000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800" b="0" i="1" spc="14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ar-AE" sz="1800" i="1" spc="145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e>
                      <m:sub>
                        <m:r>
                          <a:rPr lang="ar-AE" sz="1800" b="0" i="1" spc="145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1800" dirty="0">
                    <a:latin typeface="Times New Roman"/>
                    <a:cs typeface="Times New Roman"/>
                  </a:rPr>
                  <a:t> - </a:t>
                </a:r>
                <a:r>
                  <a:rPr lang="en-US" sz="1800" dirty="0">
                    <a:latin typeface="Times New Roman"/>
                    <a:cs typeface="Times New Roman"/>
                  </a:rPr>
                  <a:t>ground truth</a:t>
                </a:r>
              </a:p>
              <a:p>
                <a:pPr marL="12700">
                  <a:lnSpc>
                    <a:spcPct val="100000"/>
                  </a:lnSpc>
                  <a:spcBef>
                    <a:spcPts val="1180"/>
                  </a:spcBef>
                  <a:buClr>
                    <a:srgbClr val="FD8537"/>
                  </a:buClr>
                  <a:buSzPct val="70000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 spc="14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sz="1800" i="1" spc="145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ar-AE" sz="1800" i="1" spc="145">
                                <a:latin typeface="Cambria Math" panose="02040503050406030204" pitchFamily="18" charset="0"/>
                                <a:cs typeface="Times New Roman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 sz="1800" b="0" i="1" spc="145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1800" dirty="0">
                    <a:latin typeface="Times New Roman"/>
                    <a:cs typeface="Times New Roman"/>
                  </a:rPr>
                  <a:t> - </a:t>
                </a:r>
                <a:r>
                  <a:rPr lang="en-US" sz="1800" dirty="0">
                    <a:latin typeface="Times New Roman"/>
                    <a:cs typeface="Times New Roman"/>
                  </a:rPr>
                  <a:t>predicted value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A6803C-1ECB-9C0B-F655-C68972E14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676" y="1600200"/>
                <a:ext cx="2596738" cy="1231106"/>
              </a:xfrm>
              <a:prstGeom prst="rect">
                <a:avLst/>
              </a:prstGeom>
              <a:blipFill>
                <a:blip r:embed="rId2"/>
                <a:stretch>
                  <a:fillRect t="-3093" b="-7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ED600F-E615-C49D-8EE7-37ECF0C1D758}"/>
                  </a:ext>
                </a:extLst>
              </p:cNvPr>
              <p:cNvSpPr txBox="1"/>
              <p:nvPr/>
            </p:nvSpPr>
            <p:spPr>
              <a:xfrm>
                <a:off x="1878437" y="3371881"/>
                <a:ext cx="457200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ar-AE" sz="1800" i="1" spc="145">
                              <a:latin typeface="Cambria Math" panose="02040503050406030204" pitchFamily="18" charset="0"/>
                              <a:cs typeface="Times New Roman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𝑀</m:t>
                          </m:r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𝐴</m:t>
                          </m:r>
                          <m:r>
                            <a:rPr lang="en-US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𝐸</m:t>
                          </m:r>
                        </m:sub>
                      </m:sSub>
                      <m:r>
                        <a:rPr lang="ar-AE" sz="1800" b="0" i="1" spc="145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num>
                        <m:den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den>
                      </m:f>
                      <m:r>
                        <a:rPr lang="ar-AE" sz="1800" b="0" i="1" spc="145" smtClean="0"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p>
                        <m:e>
                          <m:r>
                            <a:rPr lang="en-US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|</m:t>
                          </m:r>
                          <m:sSub>
                            <m:sSubPr>
                              <m:ctrlPr>
                                <a:rPr lang="ar-AE" sz="1800" b="0" i="1" spc="14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ar-AE" sz="1800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1800" b="0" i="1" spc="14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800" i="1" spc="14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ar-AE" sz="1800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ar-AE" sz="1800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ar-AE" sz="1800" b="0" i="1" spc="14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ED600F-E615-C49D-8EE7-37ECF0C1D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437" y="3371881"/>
                <a:ext cx="4572000" cy="848566"/>
              </a:xfrm>
              <a:prstGeom prst="rect">
                <a:avLst/>
              </a:prstGeom>
              <a:blipFill>
                <a:blip r:embed="rId3"/>
                <a:stretch>
                  <a:fillRect t="-100000" b="-1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34B4E3-5F4B-CEB3-B59B-FBEEDCD1804B}"/>
                  </a:ext>
                </a:extLst>
              </p:cNvPr>
              <p:cNvSpPr txBox="1"/>
              <p:nvPr/>
            </p:nvSpPr>
            <p:spPr>
              <a:xfrm>
                <a:off x="1840832" y="2326357"/>
                <a:ext cx="4572000" cy="425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69265" marR="710565" lvl="1">
                  <a:lnSpc>
                    <a:spcPts val="2630"/>
                  </a:lnSpc>
                  <a:spcBef>
                    <a:spcPts val="190"/>
                  </a:spcBef>
                  <a:buClr>
                    <a:srgbClr val="FD8537"/>
                  </a:buClr>
                  <a:buSzPct val="68181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𝑎𝑣𝑔𝑑𝑖𝑠𝑡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(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/>
                        </a:rPr>
                        <m:t>𝒚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  <a:cs typeface="Times New Roman"/>
                            </a:rPr>
                            <m:t>𝒚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)=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34B4E3-5F4B-CEB3-B59B-FBEEDCD18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832" y="2326357"/>
                <a:ext cx="4572000" cy="425758"/>
              </a:xfrm>
              <a:prstGeom prst="rect">
                <a:avLst/>
              </a:prstGeom>
              <a:blipFill>
                <a:blip r:embed="rId4"/>
                <a:stretch>
                  <a:fillRect t="-273529" b="-3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EB0DBB-2A12-DFEF-43C0-461D9D3424AA}"/>
                  </a:ext>
                </a:extLst>
              </p:cNvPr>
              <p:cNvSpPr txBox="1"/>
              <p:nvPr/>
            </p:nvSpPr>
            <p:spPr>
              <a:xfrm>
                <a:off x="1872499" y="4358386"/>
                <a:ext cx="457200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ar-AE" sz="1800" i="1" spc="145">
                              <a:latin typeface="Cambria Math" panose="02040503050406030204" pitchFamily="18" charset="0"/>
                              <a:cs typeface="Times New Roman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𝑀𝑆𝐸</m:t>
                          </m:r>
                        </m:sub>
                      </m:sSub>
                      <m:r>
                        <a:rPr lang="ar-AE" sz="1800" b="0" i="1" spc="145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num>
                        <m:den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den>
                      </m:f>
                      <m:r>
                        <a:rPr lang="ar-AE" sz="1800" b="0" i="1" spc="145" smtClean="0"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ar-AE" sz="1800" b="0" i="1" spc="14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ar-AE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ar-AE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ar-AE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ar-AE" i="1" spc="145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 i="1" spc="145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ar-AE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b="0" i="1" spc="14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EB0DBB-2A12-DFEF-43C0-461D9D342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499" y="4358386"/>
                <a:ext cx="4572000" cy="848566"/>
              </a:xfrm>
              <a:prstGeom prst="rect">
                <a:avLst/>
              </a:prstGeom>
              <a:blipFill>
                <a:blip r:embed="rId5"/>
                <a:stretch>
                  <a:fillRect t="-101493" b="-156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E19D2D-A279-54DC-5A4E-F4BD8BDE23BF}"/>
                  </a:ext>
                </a:extLst>
              </p:cNvPr>
              <p:cNvSpPr txBox="1"/>
              <p:nvPr/>
            </p:nvSpPr>
            <p:spPr>
              <a:xfrm>
                <a:off x="1872499" y="5380520"/>
                <a:ext cx="4572000" cy="1169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ar-AE" sz="1800" i="1" spc="145">
                              <a:latin typeface="Cambria Math" panose="02040503050406030204" pitchFamily="18" charset="0"/>
                              <a:cs typeface="Times New Roman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𝑅𝑀𝑆𝐸</m:t>
                          </m:r>
                        </m:sub>
                      </m:sSub>
                      <m:r>
                        <a:rPr lang="ar-AE" sz="1800" b="0" i="1" spc="145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ar-AE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ar-AE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𝑛</m:t>
                              </m:r>
                            </m:den>
                          </m:f>
                          <m:r>
                            <a:rPr lang="ar-AE" i="1" spc="145">
                              <a:latin typeface="Cambria Math" panose="02040503050406030204" pitchFamily="18" charset="0"/>
                              <a:cs typeface="Times New Roman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ar-AE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ar-AE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  <m:r>
                                <a:rPr lang="ar-AE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ar-AE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ar-AE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ar-AE" i="1" spc="145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i="1" spc="145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ar-AE" i="1" spc="145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i="1" spc="145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ar-AE" i="1" spc="145">
                                              <a:latin typeface="Cambria Math" panose="02040503050406030204" pitchFamily="18" charset="0"/>
                                              <a:cs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ar-AE" i="1" spc="145">
                                              <a:latin typeface="Cambria Math" panose="02040503050406030204" pitchFamily="18" charset="0"/>
                                              <a:cs typeface="Times New Roman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ar-AE" i="1" spc="145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E19D2D-A279-54DC-5A4E-F4BD8BDE2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499" y="5380520"/>
                <a:ext cx="4572000" cy="1169936"/>
              </a:xfrm>
              <a:prstGeom prst="rect">
                <a:avLst/>
              </a:prstGeom>
              <a:blipFill>
                <a:blip r:embed="rId6"/>
                <a:stretch>
                  <a:fillRect t="-56989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865593E-FBA4-9099-02F6-E73E45FB5497}"/>
                  </a:ext>
                </a:extLst>
              </p14:cNvPr>
              <p14:cNvContentPartPr/>
              <p14:nvPr/>
            </p14:nvContentPartPr>
            <p14:xfrm>
              <a:off x="5492160" y="4737240"/>
              <a:ext cx="430920" cy="1460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865593E-FBA4-9099-02F6-E73E45FB549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82800" y="4727880"/>
                <a:ext cx="449640" cy="147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9855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PI" id="{B0B12548-DAA8-5642-9A42-538A74540A84}" vid="{0F0B0552-B88C-6640-9318-D1C19E12F8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WPI</Template>
  <TotalTime>12497</TotalTime>
  <Words>1855</Words>
  <Application>Microsoft Macintosh PowerPoint</Application>
  <PresentationFormat>On-screen Show (4:3)</PresentationFormat>
  <Paragraphs>360</Paragraphs>
  <Slides>39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3" baseType="lpstr">
      <vt:lpstr>Arial</vt:lpstr>
      <vt:lpstr>Calibri</vt:lpstr>
      <vt:lpstr>Cambria Math</vt:lpstr>
      <vt:lpstr>Century Schoolbook</vt:lpstr>
      <vt:lpstr>Courier New</vt:lpstr>
      <vt:lpstr>Google Sans</vt:lpstr>
      <vt:lpstr>Palatino Linotype</vt:lpstr>
      <vt:lpstr>Roboto</vt:lpstr>
      <vt:lpstr>STIXGeneral</vt:lpstr>
      <vt:lpstr>Times New Roman</vt:lpstr>
      <vt:lpstr>Verdana</vt:lpstr>
      <vt:lpstr>Wingdings</vt:lpstr>
      <vt:lpstr>Wingdings 2</vt:lpstr>
      <vt:lpstr>WPI</vt:lpstr>
      <vt:lpstr>CSP571 Data Preparation and Analysis </vt:lpstr>
      <vt:lpstr>Regression</vt:lpstr>
      <vt:lpstr>Real-World Problems</vt:lpstr>
      <vt:lpstr>Real-World Problems</vt:lpstr>
      <vt:lpstr>Regression Example</vt:lpstr>
      <vt:lpstr>Regression Error</vt:lpstr>
      <vt:lpstr>Regression Error</vt:lpstr>
      <vt:lpstr>Regression Error</vt:lpstr>
      <vt:lpstr>Regression Error</vt:lpstr>
      <vt:lpstr>Linear Regression</vt:lpstr>
      <vt:lpstr>Representation</vt:lpstr>
      <vt:lpstr>Regression Function</vt:lpstr>
      <vt:lpstr>Linear Regression</vt:lpstr>
      <vt:lpstr>Linear Regression</vt:lpstr>
      <vt:lpstr>How To Estimate 𝑓(𝑥)</vt:lpstr>
      <vt:lpstr>Maximize Conditional Log Likelihood</vt:lpstr>
      <vt:lpstr>Maximize CLL = Minimize Squared Loss</vt:lpstr>
      <vt:lpstr>𝑔(𝑥|𝑤)</vt:lpstr>
      <vt:lpstr>Regression Loss</vt:lpstr>
      <vt:lpstr>Regression Gradient</vt:lpstr>
      <vt:lpstr>Regression Gradient</vt:lpstr>
      <vt:lpstr>Regression Gradient</vt:lpstr>
      <vt:lpstr>Polynomial Regression – Arbitrary Degree</vt:lpstr>
      <vt:lpstr>Other Regression Approaches</vt:lpstr>
      <vt:lpstr>Performance Metrics</vt:lpstr>
      <vt:lpstr>Performance Metrics</vt:lpstr>
      <vt:lpstr>Performance Metrics</vt:lpstr>
      <vt:lpstr>Performance Metrics</vt:lpstr>
      <vt:lpstr>Python</vt:lpstr>
      <vt:lpstr>Python</vt:lpstr>
      <vt:lpstr>numpy</vt:lpstr>
      <vt:lpstr>pandas</vt:lpstr>
      <vt:lpstr>pandas. Examples</vt:lpstr>
      <vt:lpstr>pandas. Examples</vt:lpstr>
      <vt:lpstr>StatsModels</vt:lpstr>
      <vt:lpstr>StatsModels</vt:lpstr>
      <vt:lpstr>StatsModels</vt:lpstr>
      <vt:lpstr>Scikit-Learn</vt:lpstr>
      <vt:lpstr>Regression in Scikit-Learn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583 - Probabilistic Graphical Models</dc:title>
  <dc:creator>Mustafa</dc:creator>
  <cp:lastModifiedBy>Narykov, Oleksandr</cp:lastModifiedBy>
  <cp:revision>654</cp:revision>
  <dcterms:created xsi:type="dcterms:W3CDTF">2011-08-15T21:03:01Z</dcterms:created>
  <dcterms:modified xsi:type="dcterms:W3CDTF">2024-08-22T16:29:01Z</dcterms:modified>
</cp:coreProperties>
</file>