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5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49"/>
  </p:notesMasterIdLst>
  <p:handoutMasterIdLst>
    <p:handoutMasterId r:id="rId50"/>
  </p:handoutMasterIdLst>
  <p:sldIdLst>
    <p:sldId id="329" r:id="rId2"/>
    <p:sldId id="34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474" r:id="rId11"/>
    <p:sldId id="482" r:id="rId12"/>
    <p:sldId id="479" r:id="rId13"/>
    <p:sldId id="275" r:id="rId14"/>
    <p:sldId id="276" r:id="rId15"/>
    <p:sldId id="475" r:id="rId16"/>
    <p:sldId id="278" r:id="rId17"/>
    <p:sldId id="476" r:id="rId18"/>
    <p:sldId id="477" r:id="rId19"/>
    <p:sldId id="478" r:id="rId20"/>
    <p:sldId id="282" r:id="rId21"/>
    <p:sldId id="283" r:id="rId22"/>
    <p:sldId id="284" r:id="rId23"/>
    <p:sldId id="285" r:id="rId24"/>
    <p:sldId id="286" r:id="rId25"/>
    <p:sldId id="480" r:id="rId26"/>
    <p:sldId id="287" r:id="rId27"/>
    <p:sldId id="289" r:id="rId28"/>
    <p:sldId id="473" r:id="rId29"/>
    <p:sldId id="291" r:id="rId30"/>
    <p:sldId id="292" r:id="rId31"/>
    <p:sldId id="293" r:id="rId32"/>
    <p:sldId id="294" r:id="rId33"/>
    <p:sldId id="481" r:id="rId34"/>
    <p:sldId id="483" r:id="rId35"/>
    <p:sldId id="484" r:id="rId36"/>
    <p:sldId id="485" r:id="rId37"/>
    <p:sldId id="486" r:id="rId38"/>
    <p:sldId id="488" r:id="rId39"/>
    <p:sldId id="490" r:id="rId40"/>
    <p:sldId id="489" r:id="rId41"/>
    <p:sldId id="491" r:id="rId42"/>
    <p:sldId id="493" r:id="rId43"/>
    <p:sldId id="496" r:id="rId44"/>
    <p:sldId id="495" r:id="rId45"/>
    <p:sldId id="497" r:id="rId46"/>
    <p:sldId id="498" r:id="rId47"/>
    <p:sldId id="295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2532"/>
    <a:srgbClr val="9AE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014" autoAdjust="0"/>
    <p:restoredTop sz="79320" autoAdjust="0"/>
  </p:normalViewPr>
  <p:slideViewPr>
    <p:cSldViewPr>
      <p:cViewPr varScale="1">
        <p:scale>
          <a:sx n="100" d="100"/>
          <a:sy n="100" d="100"/>
        </p:scale>
        <p:origin x="98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2632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10/3/24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5:16:37.7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8079 14940 24575,'0'20'0,"16"-5"0,-12-15 0,11 0 0,-15-15 0,0 11 0,0-20 0,0 7 0,0 5 0,0-4 0,0 32 0,0-4 0,0 5 0,0-9 0,0-8 0,0 0 0,0 0 0</inkml:trace>
  <inkml:trace contextRef="#ctx0" brushRef="#br0" timeOffset="29608">17586 11165 24575,'-9'-29'0,"-1"0"0,0-13 0,4-5 0,4 5 0,3-3 0,0-1-881,-2-2 0,1 0 0,1-1 881,2 10 0,1 0 0,1-1 0,-1 1 0,-2-10 0,1 1 0,3-4 0,5 10 0,4-3 0,2-1 0,-1 1 0,-2 2 0,-4 1 0,-2 3 0,0 0 0,3-2-253,3 1 1,4-1 0,0-1 0,-1 2 0,-1 1 252,0-9 0,-3 3 0,3 1 0,1 6 0,1 1 0,0 0 99,-3-1 0,0 0 0,0 1-99,-1 5 0,0 0 0,1 2 0,6-15 0,1 1 0,-7 15 0,0-1 0,0-1 0,0-1 0,0 0 0,0 0-32,7-8 0,-1 0 32,0-4 0,1 2 0,0 10 0,1-1 0,-1-6 0,1-5 0,1 4 0,-1 9 0,2 3 0,-1-4 20,-2-2 0,0-4 0,0 0 0,1 3-20,5 0 0,2 2 0,0 1 0,-3 3 0,0-1 0,-1 1 338,-2 0 0,-1 1 1,1 1-339,0 5 0,2 2 0,0-3 0,4-7 0,-1-3 0,0 2 0,-3 5 0,-1 1 0,1 2 0,14-9 0,-4 1 319,-18 6 1,-1 1-320,10 6 0,3 1 0,-2-2 0,1-2 0,3 0 0,7-1 0,4 1 0,2-1 0,-5 1 0,2-1 0,0-1 0,1 3 0,-1 3 0,1 1 0,-1 0 0,-1 0-205,-6 1 0,0-2 0,-2 2 0,1 2 205,10 1 0,-1 4 0,-2 0 0,4-1 0,-2 3 503,1 5 0,0 2-503,-2-1 0,4 0 0,-7 0 0,3 0 0,2 0 0,-2 0 0,5 0 0,-2 0 0,2 0-98,-8-1 0,1 0 0,1 1 1,-2 2 97,8 0 0,0 3 0,-2 3 0,-5 4 0,-1 4 0,-1-1 0,3 1 0,-1-1 0,1 3 0,-6-1 0,1 2 0,0 0 0,0 3 0,3 4 0,0 2 0,0 0 0,-1 0 0,-4-6 0,-1-1 0,0 1 0,2 3 0,-4-1 0,3 4 0,0 0 0,-1 2 0,-1-1 0,-2-2 0,3 4 0,-2-1 0,-2 0 0,0 1 0,-2 1 0,0 1 0,-1 1 0,-1 0 0,3 3 0,1 1 0,-3 0 0,-3 0 0,-3 8 0,-5 0 0,3-1 0,7-4 0,2-3 0,-2 5 0,-7 0 0,0 4 0,-2-1 0,-2-4 0,3 5 0,0 0 230,-4-10 0,2 4 1,0 0-1,-2 1-230,-2-2 0,-3 1 0,0 0 0,1-1 0,0-1 0,0 0 0,0 0 0,1 3 0,-2-2 0,1 2 0,0 2 0,-1 1 0,1-2 0,-1-2-406,2 8 0,0-2 0,-1-1 0,-1 2 406,-2-5 0,0 1 0,-2 1 0,2-2 0,0-2 0,1-2 0,2-1 0,-1-2 0,-1 0 145,-3 3 1,-1 0 0,2-2-146,5-1 0,3-2 0,-3 0 0,-4 11 0,0-2-46,9 1 1,1 1 45,-9-1 0,-2 0 0,4 0 0,0 0 0,-6 1 0,1-2 0,4-6 0,0-1 0,1 6 0,2 0 918,-2-12 1,1-3-919,3-4 0,-2-1 559,-9 17-559,6-35 0,-8 12 0,0-16 0</inkml:trace>
  <inkml:trace contextRef="#ctx0" brushRef="#br0" timeOffset="31463">16528 10266 24575,'38'0'0,"0"0"0,1 0 0,-1 0 0,0 0 0,2 1 0,0 0 0,2-2 0,2 0 0,0-2 0,1-1 0,1-1 0,3-1 0,3-1 0,4 0-235,-18 3 1,4-1 0,1 0 0,3-1 0,1 0 0,1 0 0,2 0 0,-1-1 0,0 1 0,0-1 0,-1 0 0,-1 0 0,-2 0 0,-2 0-94,6-1 0,-3-1 0,-1 0 1,-1 0-1,-1 0 0,0 0 1,1 0-1,1-1 0,2 1 1,2 0 108,-6 2 1,1-1-1,2 1 1,1 0-1,1 0 1,1 0-1,0-1 1,1 1-1,-1 0 1,-1-1 0,-1 1-1,-1-1 1,-1 1-1,-2-1 1,-3-1-192,14-3 0,-4-1 1,-1 0-1,-2-1 1,-1 1-1,-1 0 0,0 1 1,1 2 376,3 2 0,-1 2 0,-1 0 0,0 1 0,0 0 0,0-1 0,-1-3 33,0-1 0,-1-3 0,-1 0 0,0-1 0,1 0 0,1 2 0,2 0 0,-5 4 0,2 0 0,2 1 0,0 0 0,0 1 0,-1 0 0,0-1 0,-2 1 0,-1-2 0,6-1 0,-3-1 0,-2 0 0,1 0 0,0 0 0,4 1 0,-4 0 0,4 0 0,1 0 0,0 0 0,0 0 0,-1 1 0,-3 1 0,-3 0-166,3 0 0,-3 1 0,-2 1 0,0 0 0,0 1 166,8-1 0,-2 0 0,2 1 0,4 0 366,-13 1 0,3-1 0,2 1 0,0 0 0,0-1 1,-2 1-1,-3-1-366,3 0 0,-3 0 0,-1 1 0,0-1 0,2 0 0,1 1 0,2 0 0,1 0 0,-1 0 0,-2-1 0,-4 0 0,10-4 0,-6-1 0,-1 3 1092,-4 4 0,-3 2 0,-1 0-552,3-4 1,1 0-541,1-1 0,2-1 0,-3 1 0,-5 3 0,1 0 0,2-2 0,5-1 0,2 0 0,-4 4 0,-2 4 0,-2 4 0,2-2 0,13-3 0,2-2 0,-2 2 0,-14 6 0,-2 1 0,-1-2 1638,11-7 0,-2 2-1407,-9 9 1,-3 1 2001,10-8-2233,-13 5 0,-3-2 1218,-11-7-1218,19 0 0,-19 0 0,5 0 0,-9 0 0</inkml:trace>
  <inkml:trace contextRef="#ctx0" brushRef="#br0" timeOffset="33449">19562 6332 24575,'0'35'0,"0"-1"0,0-1 0,0-1 0,0-4 0,0-1 0,0 22 0,16-22 0,-13 0 0,13 7 0,-16-15 0,16 15 0,-12 1 0,11 2 0,-6 0 0,0 7 0,-3-3 0,-3-11 0,0 2 0,5 5 0,3 7 0,0 0 0,-2-6 0,-3-2 0,0-1 0,3 11 0,-1 2 0,-4-10 0,0 0 0,4 5 0,0 2-158,-2-9 1,0 2 0,2 4 157,-1 0 0,1 5 0,1 3 0,0 2 0,1 0-319,-2-10 0,0 0 0,0 2 1,1 0-1,0 1 0,0 1 1,0 1 318,0-4 0,1 2 0,-1 2 0,1-1 0,0 2 0,0-1 0,0 1 0,0 0 0,1-1 0,-1 1 0,1 1 0,0 0 0,0 0 0,0 0 0,0 0 0,0-1 0,1-1 0,0-2-469,1 5 1,2-1 0,0-1 0,-1-1 0,1 0 0,-2 0 0,0 0 370,-3 0 0,-1 1 0,0-1 1,-1 1-1,0-2 0,1-2 0,0-2 98,4 1 0,1-3 0,0-1 0,-1 0 0,-2 2-329,-4 5 0,-3 3 0,-1 0 0,0 0 0,3-3 329,5 0 0,2-2 0,1 1 0,-3 2 0,-3-7 0,-2 3 0,0 2 0,0-1 0,-1-1 0,0-3 0,1 5 0,-1-2 0,0-1 0,0 2 0,0-3 0,1 0 0,-1 1 0,0-1 0,-2-2-17,-3 10 0,-1-2 0,2-4 17,7 6 0,-1-4 760,-6 1 1,2-8-761,13-10 3276,-16 3-2641,0-27 1737,16 20-2372,-12-22 139,11 6 0,-15-8 0,0 0 1</inkml:trace>
  <inkml:trace contextRef="#ctx0" brushRef="#br0" timeOffset="36127">19421 6297 24575,'0'35'0,"-6"-5"0,-3 5 0,0-2 0,-1 4 0,-1 1 0,0-3 0,0 3 0,-3 1 0,-4 3 0,-3 2 0,4-7 0,7-11 0,2-1 0,-4 8 0,-2 4 0,1-11 0,-3-14 0,12-20 0,-4-18 0,0-9 0,7-4 0,2-6 0,2 3 0,0-5 0,2-2 0,0 3-486,1 6 0,1 2 0,0 0 0,1-1 486,0-8 0,0-3 0,2 1 0,1 3 0,0 7 0,3 1 0,-1 2 0,0 2 0,5-14 0,1 4 0,-1 2 0,-1 7 0,1 8 0,-10 11 0,-8 32 0,15-12 972,-9 20 0,0 7-972,28 2 0,-17 4 0,1 2 0,7-10 0,3-3 0,-2 2 0,3-3 0,0-7 0,2-1 0,13 9 0,-3-3 0,-4-7 0,2 2 0,-8-5 0,-27-13 0,12 0 0</inkml:trace>
  <inkml:trace contextRef="#ctx0" brushRef="#br0" timeOffset="37539">19774 7444 24575,'0'27'0,"0"6"0,0-37 0,0 16 0,0-12 0,0 4 0,0 12 0</inkml:trace>
  <inkml:trace contextRef="#ctx0" brushRef="#br0" timeOffset="38900">18398 7497 24575,'0'-33'0,"0"1"0,6-4 0,3-5 0,-1-5 0,1-6 0,2 3 0,1 15 0,1 3 0,-1-2 0,-2-4 0,-2-1 0,1 6 0,5 7 0,-4 5 0,-8-8 0,6 28 0,-8 12 0,0 21 0,0-5 0,0 0 0,0 2 0,0 19 0,3-17 0,3 3 0,0-2 0,3 5 0,2 1 0,2 2 0,2 3 0,0-2 0,-2-9 0,0-3 0,-2 1 0,4 19 0,-2-4 0,3-1 0,-16-5 0,0-36 0,0 11 0</inkml:trace>
  <inkml:trace contextRef="#ctx0" brushRef="#br0" timeOffset="40480">22437 9402 24575,'0'0'0</inkml:trace>
  <inkml:trace contextRef="#ctx0" brushRef="#br0" timeOffset="41768">22384 9402 24575,'0'35'0,"0"-16"0,0 5 0,0-6 0,16 9 0,-12-23 0,11 8 0,-15-44 0,-15 28 0,11-19 0,-12 29 0,16-12 0,0 14 0,0-8 0</inkml:trace>
  <inkml:trace contextRef="#ctx0" brushRef="#br0" timeOffset="43494">22825 9878 24575,'0'-28'0,"0"-5"0,16 6 0,-12-1 0,19-5 0,-21 5 0,6 9 0,-8-5 0,0 22 0,16-21 0,-12 3 0,11 1 0,-15 3 0,0 32 0,0 11 0,0-1 0,0 1 0,0 12 0,3-8 0,2 3 0,4 5 0,0 0 0,-4-4 0,1 1 0,5-4 0,1 3 0,-3-2 0,-7 4 0,0-4 0,10-8 0,-1-1 0,-9 7 0,-2-5 0,8-14 0,-8 4 0,0-16 0,0 0 0</inkml:trace>
  <inkml:trace contextRef="#ctx0" brushRef="#br0" timeOffset="45497">17110 10813 24575,'20'0'0,"10"-10"0,2-4 0,11-7 0,-15 6 0,-1 2 0,13-3 0,-38 16 0,5 0 0,-7 0 0,0 0 0,0 0 0</inkml:trace>
  <inkml:trace contextRef="#ctx0" brushRef="#br0" timeOffset="46761">17639 10760 24575,'8'-44'0,"0"0"0,-4 2 0,4 3 0,8 10 0,1 3 0,-5-7 0,3 25 0,-15 8 0,0 8 0,0 10 0,0-7 0,0 21 0,0-21 0,0 23 0,7-2 0,2 2 0,-3 1 0,0-1 0,3 3 0,-1-1 0,0 5 0,-8-33 0</inkml:trace>
  <inkml:trace contextRef="#ctx0" brushRef="#br0" timeOffset="48958">20091 10142 24575,'-10'-19'0,"-13"-5"0,3 22 0,-7-6 0,-2 10 0,1 4 0,-5 12 0,-10-2 0,3 3 0,15 18 0,-5-15 0,5 0 0,21 5 0,-8-2 0,0-1 0,10 0 0,-5 25 0,7-14 0,0 2 0,0-2 0,7-1 0,11-7 0,10-7 0,0-7 0,2-3 0,4-8 0,-6 2 0,0 0 0,0-4 0,-8-8 0,3 6 0,-5-21 0,-7 19 0,21-28 0,-28 28 0,15-14 0,1-3 0,-14 8 0,17-13 0,-23 18 0,0-7 0,0-5 0,0-23 0,0 6 0,0 1 0,0-13 0,-15 34 0,11-25 0,-20 38 0,7-5 0,5 7 0,-20 0 0,29 0 0,-21 0 0,22 0 0,-6 0 0,8 0 0,0 0 0</inkml:trace>
  <inkml:trace contextRef="#ctx0" brushRef="#br1" timeOffset="59624">16528 9648 24575,'3'-47'0,"-1"-1"0,1 0 0,5 12 0,2-2 0,3-1 0,0-1 0,0-3 0,-3 5 0,1-1 0,-1-2 0,2-1 0,0-1 0,2-1 0,1-1-328,0 6 0,1-2 0,2-1 1,1 0-1,0-1 0,1-1 1,1 1-1,-1-1 0,0 0 1,0 1-1,0-1 0,1-1 0,0-1 1,0 1-1,0-1 0,1 1 1,-1 0-1,0 1 0,0 0 1,0 1 312,0 1 0,-1 0 1,1 1-1,-1 0 0,1 1 1,-1 0-1,1-1 0,0 1 1,0-1 14,2-3 0,0-1 0,1-1 0,0 0 0,0 0 0,-1 2 0,0 3 0,-2 3 0,0 4 0,5-6 0,-2 7 0,-1 2 0,2-4 0,-1-5 0,2-2 0,-1-2 0,1 2 0,0 4-81,2 3 0,-1 2 0,1 3 0,1-2 81,1 1 0,1 0 0,1-1 0,0-3 0,-3 0 0,2-3 0,0-2 0,0-1 0,0 3 0,-1 3 0,4-2 0,0 5 0,-1 0 0,1-3 0,-3 0 0,1-3 0,-1-1 0,-1 2 0,-3 4 495,-1 2 1,-3 3 0,0-1-496,6-6 0,0-1 0,-3 3 0,0 2 0,-3 1 0,0-2 0,-2 8 0,-6 16 0</inkml:trace>
  <inkml:trace contextRef="#ctx0" brushRef="#br1" timeOffset="60753">17428 10089 24575,'-10'-15'0,"19"-12"0,13-11 0,2-3 0,-6 7 0,3-3 0,0-2 0,3-3 0,1-4-298,-6 11 0,2-2 0,1-3 0,1-3 0,1 0 0,1-1 0,-1-1 0,0 1 1,0 1-1,-1 2 0,-1 1-112,3-4 0,-1 2 1,-1 1-1,0 1 1,0-1-1,1 0 0,0-2 1,0-2 135,-3 8 1,-1-2 0,1-1 0,1-1 0,0 0 0,-1-1 0,1 0 0,0-1 0,0 2 0,-1-1 0,1 2 0,-1 0-44,3-4 0,0 1 0,0 0 0,-1 0 0,1 0 0,0 1 0,-1 1 0,-1-1 0,0 2 1,-1 0 316,1-3 0,-1 1 0,-1 1 0,0 1 0,0 0 0,0-1 0,0 0 0,2 0 52,0-1 0,2 0 0,0-2 0,1 1 0,-1-1 0,1 2 0,-2 1 0,-2 2 0,-1 3-52,2-6 0,-3 3 0,-1 2 0,0 1 0,1 2-105,3-1 0,0 2 0,0 1 0,0-1 105,0-6 0,0 0 0,0-1 0,0 3 0,6-3 0,-1 3 0,-1 0 468,-7 3 0,-1 1 0,-1 4 0,2 5 0,-4 7 0,-7 9 0</inkml:trace>
  <inkml:trace contextRef="#ctx0" brushRef="#br1" timeOffset="61737">18786 10142 24575,'0'-27'0,"11"0"0,10-8 0,2-3 0,0 3 0,3-3 0,2 1 0,0-4-656,-3 3 1,2-4-1,0-1 1,0-1 0,1 3 638,-2 5 1,1 0-1,0 2 1,-2-1-1,-3 2 17,0-11 0,-4 2 0,3-1 0,2 5 0,3-1 0,0 1 0,-5 2 0,-6-2 0,-3 3 0,2-2-68,5 2 1,3-1-1,1 1 1,-3 2 67,-2 1 0,-3 1 0,1 0 87,4-10 0,0-2 1,-1 3-88,3 1 0,-1 2 0,-1 0 0,-3 1 0,-3 5 0,0 5 401,2 15 0,-16-5 0,0 16 0</inkml:trace>
  <inkml:trace contextRef="#ctx0" brushRef="#br1" timeOffset="62876">15558 13899 24575,'22'-40'0,"1"0"0,0 6 0,4-4 0,1-1 0,0 1 0,-4 5 0,-1 0 0,2 0 0,1-3-547,-2 3 1,2-3 0,1-1 0,0 0 0,0 0 0,-1 1-31,1 0 1,0 0 0,-1 1 0,1-1 0,-1-1 576,-3 3 0,-1 0 0,0-1 0,1-1 0,1-1 0,1-3 0,-2 5 0,1-1 0,2-3 0,0 0 0,1-1 0,-1 0 0,0 0 0,-1 1 0,-1 1 0,0-2 0,-1 2 0,-2-1 0,1 1 0,-1 0 0,1-1 0,1-1 0,2 0-320,-2 2 0,2-2 0,2-1 0,-1 0 0,1 0 1,0 0-1,0 0 0,-2 1 0,0 2 0,-3 1 320,3-3 0,-3 1 0,0 1 0,-1 1 0,0 0 0,0 1 0,0-2 0,5-5 0,1-1 0,0 0 0,-1 0 0,-1 2 0,-1 3 385,3-6 1,-2 3 0,0 1 0,0-2-386,-3 4 0,1-1 0,0-1 0,-1 3 0,-2 2 0,2-2 0,-1 3 0,0-2 0,2-5 0,0-2 0,0 3 0,-2 9 0,0 2 0,-2 0 0,0-14 0,1 0 0,3 10 0,3-1 0,-3 4 0,-2 0 0,0 1 0,-2 2 0,2-2 0,-1 4 0,3 2 0,-2 3 0,-2-7 0,-3 13 0</inkml:trace>
  <inkml:trace contextRef="#ctx0" brushRef="#br1" timeOffset="63776">17921 12841 24575,'11'-40'0,"-1"0"0,1 1 0,3 3 0,2-3 0,3-2 0,1 0 0,1-1 0,-1 3 0,1-2 0,1 2 0,0 0 0,1-1 0,0-2-249,-2 4 0,1-2 0,0-2 0,0 1 0,1 0 1,0 0-1,-1 3 249,2 0 0,1 0 0,0 2 0,0 0 0,-2 2 0,-2 1 0,1-5 0,-3 3 0,0 0 0,3-2 0,2 3 0,4-1 0,1-1 0,1 0 0,-2 2 0,-4 3 0,5-9 0,-3 3 0,1-2-287,-2 9 0,1-1 1,1-1-1,0 1 1,-4 0 286,3-8 0,-3 0 0,0 2 0,4 1 0,0 1 0,-4 0 248,-8 2 0,-3-1 0,0 5-248,5 3 0,-1 3 0,8-16 0,3 7 164,0 28 0,-1 1 0,6-29 0,-1 32 0</inkml:trace>
  <inkml:trace contextRef="#ctx0" brushRef="#br1" timeOffset="64589">20215 12224 24575,'7'-45'0,"1"1"0,0 0 0,0 0 0,0-1 0,0-2 0,0-1 0,0 0 0,3-1 0,3-2 0,-1 11 0,4-1 0,1-1 0,1-1 0,1 0 0,0 0 0,-2 1 0,0 1-469,-2-1 1,-1 2 0,-1 0 0,0 0 0,1-1 0,2 0 0,2-3 140,-1 4 0,2-3 0,2 0 1,1-2-1,0 0 0,1 0 1,0 0-1,0 2 0,-1 2 1,-1 2 69,2-4 0,0 3 0,-1 2 1,0 0-1,1 1 0,1-2 1,2-1 257,-2 5 0,2-1 0,2-2 0,0 0 0,1 0 0,0 1 0,-1 0 0,1 2 0,-3 3 0,0 2-19,8-9 1,-2 5 0,0 2 0,0 1-1,1-2 19,0 1 0,3-2 0,1 0 0,-2 1 0,-3 4 0,-5 5 856,4-3 0,-3 5-856,10-1 0,-6 3 0,-21 4 0,4 16 0</inkml:trace>
  <inkml:trace contextRef="#ctx0" brushRef="#br1" timeOffset="65612">21449 12188 24575,'32'-28'0,"0"-1"0,-1 1 0,1-1 0,0 0 0,4-4 0,-2 1 0,4-6 0,-9 7 0,3-5 0,1-2 0,2-2 0,0 0 0,-2 1 0,-3 4-443,2-2 0,-2 4 1,0-1-1,-2 0 1,1-5 442,-5 3 0,1-5 0,-2-1 0,1-1 0,0 1 0,-1 2 0,1 4-409,2 1 0,1 2 0,-1 3 0,1-1 0,-2-2 409,1-8 0,0-2 0,-1 0 0,0 1 0,0 5 0,3 3 0,0 4 0,0 1 0,-2 0 324,2-6 1,-1 1-1,4-1-324,-2 7 0,4-2 0,1 0 0,-1 1 0,-3 3 0,2-2 0,-3 3 0,2 0 0,9-7 0,2 0 0,-6 4 0,-7 5 0,-5 1 0,-6 1 0,-1-1 0,0-10 0,-1-3 0,2-6 0,0 0 0,0-2 0,1 1 506,-6 9 0,1 6-506,18 3 2273,-28 24-2273,19 0 0,-21 0 0,6 0 0</inkml:trace>
  <inkml:trace contextRef="#ctx0" brushRef="#br1" timeOffset="66696">22772 12277 24575,'24'-41'0,"5"1"0,-11 5 0,0-7 0,-1 4 0,-1 5 0,-3-1 0,-3-5 0,-1-4 0,-4 2 0,-4-5 0,-2 3 0,0 10 0,2-2 0,0-1 0,2-6 0,1-1 0,4 3 0,8-5 0,5 2 0,0-4-547,-7 10 1,0-2 0,0-3 0,1 0 0,2 0 0,1 1-1,6-1 1,2 2 0,2-1 0,1 1 0,0-2 0,0-2 455,-6 8 0,0-2 0,0-1 0,0-1 0,1 0 0,0 0 1,0 1-1,0 2 0,0 1-26,4-3 1,1 2 0,0 1 0,-1 1 0,1 0 0,-2 0-1,-1-1 117,0-5 0,-1-2 0,-1 0 0,-1 1 0,0 4 0,-1 6 557,9-2 1,-2 7 0,-11 4-558,-16-1 0,6 24 0,-8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5:53:39.08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12542 12682 24575,'0'43'0,"0"-3"0,0 8 0,0-4 0,0-7 0,0 0 0,-5 6 0,-1 4 0,1-5 0,4-6 0,-2-6 0,-21 4 0,22-6 0,3 0 0,-9 0 0,8-9 0,0 5 0,0-22 0,0-2 0,0-18 0,0 6 0,0-3 0,0 15 0,0 0 0,8 15 0,-7-11 0,23 20 0,-4-22 0,7 21 0,6-3 0,-21 0 0,19-5 0,-27-15 0,12-15 0,-16 11 0,0-12 0,0 16 0</inkml:trace>
  <inkml:trace contextRef="#ctx0" brushRef="#br0" timeOffset="2691">12824 13035 24575,'41'0'0,"0"0"0,-10 0 0,20-3 0,-7-2 0,-37 3 0,33-5 0,-38 7 0,5-16 0,-7-12 0,0-9 0,0-6 0,0 23 0,-7-3 0,5 5 0,-22 7 0,4-5 0,-7 16 0,9 0 0,-5 0 0,-5 23 0,7-1 0,1 2 0,1 3 0,8 0 0,2-1 0,-11 13 0,7-1 0,3-4 0,8-16 0,-2 9 0,0 1 0,4-8 0,0-1 0,0 20 0,0-33 0,0 18 0,8-9 0,10-11 0,9 12 0,1-8 0,-11-6 0,-9 6 0,8-8 0,-12 0 0,11 0 0,1 0 0,-12 0 0,19 0 0,-21 0 0,6 0 0,8 0 0,-12 0 0,11 0 0</inkml:trace>
  <inkml:trace contextRef="#ctx0" brushRef="#br0" timeOffset="13059">13565 12929 24575,'-37'0'0,"1"0"0,5 0 0,1 0 0,-13 0 0,16 8 0,9 10 0,-5 9 0,19 16 0,-12-5 0,16-3 0,0-2 0,0-21 0,0 4 0,39 7 0,-5-1 0,6-8 0,4-1 0,-11-4 0,-1-2 0,-5-6 0,0-2 0,22 1 0,-37 0 0,4 0 0,0-39 0,-5 13 0,-1 1 0,-2-1 0,0-7 0,-8 21 0,0 12 0,0 28 0,0 17 0,0 0 0,0-18 0,0 4 0,31-27 0,-15 12 0,14-14 0,4-4 0,6 2 0,-14 0 0,1 0 0,8 0 0,-18 0 0,-9 0 0</inkml:trace>
  <inkml:trace contextRef="#ctx0" brushRef="#br0" timeOffset="14544">14305 12753 24575,'-39'0'0,"8"0"0,23 8 0,6 25 0,-2-3 0,0 3 0,4 7 0,0 2 0,0 3 0,0-2 0,0-7 0,0-1 0,0-4 0,0-1 0,8 15 0,0-20 0,2 1 0,3 1 0,1-1 0,6 5 0,-5 8 0,-15-6 0,0-9 0,0 9 0,0-1 0,0-17 0,0 25 0,-15-39 0,-13 7 0,3-7 0,-3-2 0,-11 1 0,6 0 0,2 0 0,7 0 0,-9 0 0,25 0 0,8 0 0</inkml:trace>
  <inkml:trace contextRef="#ctx0" brushRef="#br0" timeOffset="15743">13970 13212 24575,'32'0'0,"-1"0"0,7 0 0,0 0 0,-1 0 0,-1 0 0,0 0 0,1 0 0,3 0 0,-4 0 0,-5 0 0,9 0 0,-39-8 0,7 6 0,-8-6 0,0-8 0,0 12 0,0-11 0</inkml:trace>
  <inkml:trace contextRef="#ctx0" brushRef="#br0" timeOffset="17501">15646 12753 24575,'0'-31'0,"0"-1"0,-10-8 0,-3 4 0,-9 2 0,0 4 0,-7 6 0,-8 18 0,-2 8 0,9-3 0,-1 2 0,-2 3 0,-2 3 0,3 1 0,-2 4 0,3 4 0,3 8 0,1 1 0,1-14 0,3 1 0,8 19 0,3 3 0,-8 5 0,11-10 0,3 3 0,4 10 0,4 0 0,-3-15 0,2-1 0,5 9 0,3-3 0,11 1 0,0-19 0,3-1 0,14 15 0,-2-11 0,-1 7 0,1-20 0,2 27 0,6-19 0,-15 21 0,5-21 0,-21 19 0,4-27 0,-16 20 0,-24-8 0,-7 1 0,14 2 0,-3 1 0,-12-1 0,-10 0 0,-1 1 0,5-1 0,8 0 0,3 0 0,-3 0 0,-4-3 0,-4-1 0,1 0 0,3-1 0,-5 9 0,6-2 0,-12-2 0,6 5 0,35-22 0,-12 6 0</inkml:trace>
  <inkml:trace contextRef="#ctx0" brushRef="#br0" timeOffset="19028">15822 13123 24575,'0'40'0,"0"-1"0,0-22 0,0-5 0,0 19 0,0-27 0,0 12 0,16-32 0,-4-3 0,21-1 0,-21 5 0,4 15 0,-1 0 0,-11 0 0,12 0 0,-16-8 0,8 6 0,-6-6 0,6 8 0,-8 0 0,0 0 0</inkml:trace>
  <inkml:trace contextRef="#ctx0" brushRef="#br0" timeOffset="19561">15858 12771 24575,'0'0'0</inkml:trace>
  <inkml:trace contextRef="#ctx0" brushRef="#br0" timeOffset="20254">15858 12577 24575,'0'0'0</inkml:trace>
  <inkml:trace contextRef="#ctx0" brushRef="#br0" timeOffset="21964">16228 12894 24575,'46'4'0,"1"0"0,-1 0 0,0 0 0,0 0 0,3-1 0,1 1 0,-1 0 0,-3-2 0,-6 0 0,7-1 0,-4-2 0,-7 1 0,2 0 0,-6 0 0,5 0 0,-10 8 0,-11 10 0,-16-6 0,0 19 0,-31-6 0,-9 1 0,13 2 0,-2 3-190,2-9 0,-4 3 0,-1-1 0,2-1 190,0-1 0,1-2 0,0 2 0,-4 6 0,1 1 0,1-1 0,-3 1 0,1-1 0,-6 2 0,4 0 0,15-7 0,2-3 0,-4-5 0,1-2 0,2 4 0,3-9 0,47-8 760,1 0-760,12 0 0,4 0 0,-17 0 0,-1 0 0,9 0 0,-2 0 0,-2 0 0,-17 0 0,-10 0 0</inkml:trace>
  <inkml:trace contextRef="#ctx0" brushRef="#br0" timeOffset="23015">16493 13282 24575,'50'0'0,"0"0"0,-16 0 0,1 0 0,0 0 0,1 0 0,2 0 0,-3 0 0,10 0 0,-5 0 0,3 0 0,-24-16 0,5 12 0,-22-27 0,-2 19 0,-2-5 0,-6 9 0</inkml:trace>
  <inkml:trace contextRef="#ctx0" brushRef="#br0" timeOffset="24819">17428 13194 24575,'19'-16'0,"-3"12"0,-16-11 0,-16 15 0,4-16 0,-21 12 0,6-20 0,-16 23 0,-3-7 0,1 8 0,18 0 0,-12 0 0,33 0 0,-18 0 0,9 0 0,11 8 0,-12-7 0,16 23 0,-16-20 0,12 35 0,-19-17 0,13 2 0,2 3 0,-3 10 0,-5 6 0,16-23 0,0 3 0,0-21 0,0 22 0,0-5 0,0 9 0,0 5 0,0-6 0,0 1 0,0-11 0,0 7 0,16-20 0,-13 12 0,13-1 0,-8-3 0,-6 6 0,6 5 0,-8-19 0,15 12 0,-11-16 0,28 15 0,-21-11 0,23 12 0,4-12 0,10-5 0,-5-2 0,-9-5 0,1 0 0,1 7 0,8 1 0,-2 0 0,-9-3 0,6-12 0,-6 15 0,-25-16 0,-8 12 0,0-11 0,0 15 0</inkml:trace>
  <inkml:trace contextRef="#ctx0" brushRef="#br0" timeOffset="26442">16969 13511 24575,'25'0'0,"0"0"0,1 0 0,23 0 0,-18 1 0,-1-2 0,-4-6 0,-1-1 0,12-4 0,-4-12 0,1-1 0,-9 17 0,-1 0 0,-1-11 0,-1-1 0,17 2 0,-35 7 0,28-5 0,-29 0 0,13 12 0,-16-11 0,0 15 0,0-8 0,0 6 0,0-37 0,0 23 0,0-16 0,0-1 0,0 18 0,0-17 0</inkml:trace>
  <inkml:trace contextRef="#ctx0" brushRef="#br0" timeOffset="29547">12012 14358 24575,'14'-25'0,"0"-1"0,10-5 0,1-1 0,-5-4 0,-1 0 0,0 8 0,-1 1 0,3-7 0,-3 3 0,-6 8 0,6-11 0,-10 27 0,-8 14 0,0 11 0,0 10 0,0-1 0,0 6 0,0 7 0,-2-9 0,-1 2 0,0 2 0,-1 2 0,-1 2 0,1 1 0,-1-3 0,1 5 0,1-1 0,-2-2 0,0-3 0,-1-1 0,2-6 0,4 6 0,0-17 0,0-10 0,0-8 0,0 0 0</inkml:trace>
  <inkml:trace contextRef="#ctx0" brushRef="#br0" timeOffset="31901">13706 13952 24575,'0'-43'0,"15"22"0,5-19 0,7 37 0,7-13 0,1 16 0,-9 5 0,1 6 0,8 15 0,1 6 0,-3-7 0,-2 3 0,-6 13 0,-5 3 0,3-2 0,-7 0 0,-12-12 0,-4 1 0,6 1 0,1 3 0,-4-2 0,-9-4 0,-4-2 0,0 12 0,-7-1 0,-18-9 0,-6-3 0,11-6 0,-1 0 0,-1 0 0,-6 1 0,-2-1 0,3 0 0,-6 8 0,3-1 0,0-9 0,6 1 0,12 21 0,-1-37 0,23-3 0,0-19 0,0-1 0,0-3 0,0 21 0,0-22 0,0 20 0,8-11 0,25 15 0,-7 0 0,3 0 0,2-1 0,3 2 0,8 6 0,0 1 0,-13-3 0,-1 2 0,9 17 0,2 1 0,-2-14 0,-3 2 0,-10 11 0,1 1 0,12-10 0,-2-3 0,-11 8 0,0-11 0,1-3 0,2-6 0,1 0 0,5 0 0,-21-31 0,3 23 0,-15-23 0</inkml:trace>
  <inkml:trace contextRef="#ctx0" brushRef="#br0" timeOffset="34007">16034 14041 24575,'-20'27'0,"-11"6"0,27 3 0,-19 1 0,21 6 0,-6-16 0,8-9 0,0-10 0,8-8 0,9 0 0,19 0 0,1 0 0,2 0 0,6 0 0,4 6 0,-2 4 0,-13 1 0,-4 4 0,-2 4 0,-8 8 0,-4 0 0,-9 7 0,-5-7 0,22 1 0,-20 5 0,5-8 0,-2 1 0,-13-2 0,-4 1 0,-1 17 0,-6 0 0,-11-8 0,-4-3 0,4-3 0,-1-1 0,2-4 0,-2 1 0,1-7 0,-1-8 0,1-2 0,-11 10 0,1-2 0,-1-15 0,6 0 0,1 0 0,9 0 0,-26 0 0,14-32 0,-3 24 0,11-31 0,11 21 0,16 7 0,0-5 0</inkml:trace>
  <inkml:trace contextRef="#ctx0" brushRef="#br0" timeOffset="35112">16105 14093 24575,'35'0'0,"-8"0"0,7 0 0,-7 0 0,16 0 0,2 0 0,-14 0 0,-1 0 0,9 0 0,-5 0 0,-3 0 0,-15 0 0,23 0 0,-37 0 0,6 0 0</inkml:trace>
  <inkml:trace contextRef="#ctx0" brushRef="#br0" timeOffset="36650">18257 14270 24575,'0'-44'0,"0"0"0,3 3 0,1-1 0,-3 5 0,-2-3 0,3 2 0,5 3 0,1 2 0,1 1 0,0-6 0,2 3 0,-2 10 0,1 1 0,6-15 0</inkml:trace>
  <inkml:trace contextRef="#ctx0" brushRef="#br0" timeOffset="37490">18345 13723 24575,'0'44'0,"0"0"0,0-11 0,0 1 0,1 4 0,-1 5 0,-1-5 0,-7-1 0,0-3 0,6-4 0,0 1 0,-6 11 0,1 0 0,6-12 0,2 1 0,-1 12 0,0-2 0,0 4 0,0-19 0,0-1 0,0 12 0,0 6 0,0-15 0,0 5 0,0-5 0,0-9 0,0-3 0,0-16 0,0 0 0</inkml:trace>
  <inkml:trace contextRef="#ctx0" brushRef="#br0" timeOffset="39745">18715 13988 24575,'0'9'0,"0"15"0,0-4 0,0 7 0,0 22 0,0-18 0,0 1 0,0-3 0,0 1 0,0 0 0,0-2 0,0 6 0,0-23 0,0 21 0,16-28 0,-12 19 0,27 10 0,-27-17 0,20 23 0,-22-37 0,21 6 0,-3-8 0,23 0 0,-6 0 0,-11 0 0,-1 0 0,12 0 0,-11-2 0,-1-4 0,-2-9 0,-1-3 0,9 0 0,-1-3 0,-10-9 0,-1-1 0,6 8 0,-1 1 0,-9-3 0,-2-1 0,6-11 0,-3 2 0,-16-14 0,0 25 0,0-8 0,0-1 0,0 10 0,0-20 0,0-2 0,0 7 0,-7-4 0,-2 2 0,5 18 0,-10 2 0,-3 1 0,5 8 0,-21-23 0,5 22 0,1-19 0,-22 27 0,10-19 0,12 21 0,1 2 0,-9-8 0,17 8 0,-6 0 0,5 8 0,-1-6 0,-3 6 0,21 7 0,-22-11 0,20 27 0,-27-27 0,27 20 0,-7 11 0,-5 10 0,4-6 0,8-12 0,2-1 0,-6 14 0,-1 5 0,2-8 0,7-6 0,0-27 0,0 12 0</inkml:trace>
  <inkml:trace contextRef="#ctx0" brushRef="#br0" timeOffset="61145">8520 15769 24575,'0'31'0,"0"-1"0,0-3 0,0 1 0,0 9 0,0 2 0,0-3 0,0 1 0,0 10 0,0 2-573,0-15 0,0 2 0,0 0 573,0 4 0,0 1 0,0 1 0,0 4 0,0 1 0,0 1 0,-1-7 0,-1 2 0,0-1 0,-1-1 0,-2 4 0,-2-1 0,1-2 0,3-3 0,-1 0 0,0-5 0,-5-2 0,2-5 556,7 0-556,0-9 71,0-10 0,0-8 0,0 0 1</inkml:trace>
  <inkml:trace contextRef="#ctx0" brushRef="#br0" timeOffset="62125">8238 17092 24575,'25'10'0,"10"-2"0,3-8 0,4 0 0,6 0 0,-15 0 0,1 0 0,1 0 0,4 0 0,2 0 0,-2 0 0,-2 0 0,-1 0 0,-5 0 0,14 0 0,2 0 0,-41 0 0,18-8 0,-24 6 0,0-6 0</inkml:trace>
  <inkml:trace contextRef="#ctx0" brushRef="#br0" timeOffset="63493">8202 15769 24575,'20'0'0,"-4"0"0,-8 0 0,9 0 0,18 0 0,-9 0 0,1 0 0,1 0 0,-1 0 0,0 0 0,-1 0 0,-1 1 0,1-2 0,3-6 0,3-2 0,12 4 0,0-1 0,-13-3 0,-1 0 0,-1 4 0,-1 2 0,19 3 0,-22 0 0,18 0 0,-27 0 0,-16 0 0</inkml:trace>
  <inkml:trace contextRef="#ctx0" brushRef="#br0" timeOffset="65629">9790 15804 24575,'-43'-15'0,"17"5"0,-1 0 0,-12 0 0,-1 1 0,11-1 0,0 4 0,-16 10 0,0 8 0,11 0 0,3 3 0,2 2 0,1 3 0,-2 5 0,3 1 0,0 11 0,14-13 0,-2 3 0,-4 1 0,-6 4 0,1 1 0,4-2 0,3 12 0,1 2 0,-5-5 0,-5 4 0,2 1 0,7-7 0,9-4 0,4 0 0,-6 6 0,-3 3 0,4-4 0,7-11 0,1-1 0,-9 16 0,4-2 0,22 2 0,3 0 0,9-21 0,6 3 0,4-3 0,7-16 0,-14 0 0,4 3 0,-1-1 0,12 1 0,-4-2 0,-11-5 0,-1 0 0,15 6 0,-2-1 0,-4-7 0,-8 0 0,-1 0 0,15 0 0,-19 0 0,-1 0 0,13 0 0,5 0 0,-16-15 0,-9 3 0,-6-11 0,-1-3 0,9-13 0,-10 9 0,-1-1 0,1 0 0,-4 1 0,-6-9 0,0 6 0,0 1 0,0 9 0,-5-2 0,-6 1 0,-16-4 0,5 9 0,-4 5 0,-2 4 0,-4 8 0,3-2 0,-3 1 0,-13 3 0,18 0 0,-4 7 0,27-5 0,-12 22 0,16-5 0,0 9 0,0-10 0,0 5 0,0 4 0,0 11 0,0 5 0,0-16 0,0 7 0,0-7 0,0 0 0,0-9 0,0 6 0,0-20 0,0 11 0,0-15 0,0 0 0,0 0 0</inkml:trace>
  <inkml:trace contextRef="#ctx0" brushRef="#br0" timeOffset="68490">10672 15328 24575,'-16'-22'0,"1"-1"0,-1-20 0,-8 28 0,-1 3 0,-3-6 0,1 10 0,9 8 0,10 0 0,8 8 0,0 10 0,0 9 0,0-7 0,0 3 0,0-5 0,-15 9 0,11 16 0,-27-5 0,28-14 0,2 3 0,-15 18 0,16-16 0,0 10 0,0-35 0,16 12 0,-12-1 0,35-11 0,-18 12 0,22-8 0,-15-6 0,5 6 0,-21-8 0,19 0 0,-27 0 0,20-8 0,-22-10 0,21-9 0,-19-1 0,27-5 0,-19-2 0,6 13 0,-10-17 0,-8 35 0,0-27 0,0 19 0,-8-21 0,-10 5 0,-9 1 0,-1-7 0,3 28 0,1 1 0,9-11 0,-25 16 0,39 39 0,-23-13 0,22 6 0,0 2 0,-29 4 0,27-3 0,-12-18 0,16-9 0</inkml:trace>
  <inkml:trace contextRef="#ctx0" brushRef="#br0" timeOffset="69264">11219 15558 24575,'0'0'0</inkml:trace>
  <inkml:trace contextRef="#ctx0" brushRef="#br0" timeOffset="71995">11483 15363 24575,'0'26'0,"0"9"0,0-13 0,0 3 0,0 5 0,0 4 0,0 2 0,0 0 0,0-1 0,0 0 0,0-2 0,0 7 0,0-37 0,16 13 0,-12-16 0,12 0 0,-9 0 0,-5-16 0,6 5 0,-8-23 0,16-1 0,-12-2 0,4 4 0,-1-1 0,-7-15 0,8 19 0,0 0 0,-4-14 0,12 25 0,-16-5 0,-16 7 0,12 5 0,-27-4 0,19 16 0,-37 0 0,25 0 0,-25 0 0,22 0 0,7 16 0,-3-4 0,21 21 0,-6-6 0,8 1 0,0-11 0,0-9 0</inkml:trace>
  <inkml:trace contextRef="#ctx0" brushRef="#br0" timeOffset="73430">11889 15381 24575,'35'-29'0,"-21"3"0,0 5 0,3 15 0,-9-33 0,-8 19 0,0 0 0,0 5 0,0 46 0,0-23 0,0 31 0,0-6 0,0-9 0,0 11 0,0 2 0,0 12 0,-4-7 0,0 3 0,3 0 0,0-2 0,-3-9 0,1-1 0,2-6 0,2-4 0,-1-7 0,0-16 0</inkml:trace>
  <inkml:trace contextRef="#ctx0" brushRef="#br0" timeOffset="75525">10725 16581 24575,'0'32'0,"0"0"0,0 0 0,0-5 0,0-7 0,0 3 0,0-5 0,0-6 0,0 19 0,0-19 0,0 5 0,0-9 0,15-8 0,-11 16 0,20-12 0,-22 11 0,21-15 0,-19 0 0,28-15 0,-5 3 0,-5-4 0,1-1 0,0 2 0,-1 2 0,6-6 0,-5-5 0,-21 6 0,6 7 0,-8-28 0,0 17 0,0-21 0,0 0 0,0-2 0,-8 0 0,6 17 0,-6 12 0,-7 16 0,3 0 0,-6 0 0,-5 16 0,3-12 0,-7 12 0,9-16 0,-5 8 0,19-6 0,-12 5 0,0 9 0,5 27 0,-6-23 0,0 1 0,10 13 0,2-1 0,-10 4 0,15-9 0,0-13 0,0-15 0</inkml:trace>
  <inkml:trace contextRef="#ctx0" brushRef="#br0" timeOffset="76591">11519 17092 24575,'0'0'0</inkml:trace>
  <inkml:trace contextRef="#ctx0" brushRef="#br0" timeOffset="78143">11871 16616 24575,'0'43'0,"0"-6"0,0-12 0,0 1 0,0 19 0,0-4 0,0 2 0,4-4 0,0-1 0,-4-5 0,2-1 0,10 0 0,0-10 0,-8-18 0,11 12 0,1-16 0,-12 0 0,12-16 0,-9-3 0,11-9 0,9-5 0,-5 19 0,0 1 0,-1-15 0,3 11 0,-24-7 0,0 4 0,0 1 0,0-5 0,0-9 0,0 9 0,0-8 0,0 0 0,0 8 0,-8 0 0,0-1 0,4-2 0,-20 7 0,23 5 0,-23 15 0,4 0 0,1 0 0,-5 0 0,22 0 0,-21 0 0,3 0 0,-7 0 0,-7 31 0,23 16 0,3-7 0,0 0 0,0-10 0,0-3 0,4 14 0,-11-33 0,15-8 0</inkml:trace>
  <inkml:trace contextRef="#ctx0" brushRef="#br0" timeOffset="79893">12277 16475 24575,'0'45'0,"0"-18"0,0-3 0,0-22 0,0 6 0,0 7 0,0-11 0,-16 12 0,12 0 0,-11-5 0,15 23 0,0-23 0,0 5 0,0-16 0,0-16 0,0 5 0,0-7 0,31 10 0,-15 8 0,18-1 0,4 2 0,-4 7 0,-4-1 0,-2 4 0,0 16 0,5 0 0,-21 7 0,4 1 0,-16 2 0,0 6 0,0-15 0,0 5 0,0 2 0,-16 3 0,-12-11 0,-9-11 0,2-1 0,2-11 0,7 8 0,1 0 0,-1-10 0,-13-2 0,39-18 0,0 6 0,0-3 0</inkml:trace>
  <inkml:trace contextRef="#ctx0" brushRef="#br0" timeOffset="81059">12277 16651 24575,'27'0'0,"7"0"0,-7 0 0,1 0 0,5 0 0,-6 0 0,-7 0 0,-4-16 0,-16 13 0,0-29 0,8 28 0,-7-11 0,7 7 0,-8 6 0,0-6 0,0 8 0,0 0 0</inkml:trace>
  <inkml:trace contextRef="#ctx0" brushRef="#br0" timeOffset="83649">12224 16651 24575,'0'-35'0,"0"7"0,0 11 0,0-7 0,0 20 0,8-27 0,-6 19 0,21-21 0,-19 5 0,28 9 0,-28-5 0,19 22 0,-21 2 0,6 18 0,8-6 0,-12 3 0,27-15 0,-19 0 0,21 16 0,-6-12 0,1 12 0,-11-16 0,-9 0 0,-8-16 0,0 12 0,0-12 0,0 16 0</inkml:trace>
  <inkml:trace contextRef="#ctx0" brushRef="#br0" timeOffset="84981">10989 17851 24575,'0'0'0</inkml:trace>
  <inkml:trace contextRef="#ctx0" brushRef="#br0" timeOffset="86947">10989 17851 24575,'-36'0'0,"0"0"0,-3 0 0,1 0 0,11 0 0,0 0 0,-4 0 0,1 0 0,-1-1 0,1 2 0,2 6 0,1 1 0,0-3 0,1 2 0,-9 26 0,2 3 0,5 1 0,9 6 0,3-16 0,16 15 0,0-13 0,6-4 0,4 1 0,9 11 0,2-15 0,1-1 0,0 7 0,10-18 0,-1-3 0,-22 1 0,20-6 0,5-4 0,3 2 0,3-8 0,9 6 0,-22-21 0,-5 10 0,-1-2 0,1-22 0,1 10 0,-23 11 0,0 0 0,0 5 0,0-23 0,0 15 0,0-15 0,0 8 0,0 1 0,0 0 0,0-5 0,0 5 0,0 21 0,0-12 0,-16 16 0,13 0 0,-13 0 0</inkml:trace>
  <inkml:trace contextRef="#ctx0" brushRef="#br0" timeOffset="88511">11536 18292 24575,'0'9'0,"0"15"0,0-5 0,0 9 0,0-10 0,16 5 0,-12-35 0,11 24 0,-15-35 0,0 21 0,0-6 0</inkml:trace>
  <inkml:trace contextRef="#ctx0" brushRef="#br0" timeOffset="89890">12065 17974 24575,'18'-40'0,"0"0"0,-8 11 0,-1 3 0,7-8 0,-16 27 0,0 14 0,-31 27 0,23-8 0,0 3 0,-16 3 0,-1 0 0,10-1 0,2-1 0,0-2 0,-1 3 0,3 1 0,-1 3 0,2 0 0,-5 9 0,2 2 0,6-4 0,1 2 0,0-3 0,-3 6 0,2-5 0,7 7 0,0-10 0,0-39 0</inkml:trace>
  <inkml:trace contextRef="#ctx0" brushRef="#br0" timeOffset="91733">12418 17903 24575,'0'32'0,"0"-1"0,0-3 0,0-3 0,0 3 0,0-5 0,0 18 0,0-7 0,-1-9 0,2 0 0,15 9 0,3-7 0,9-7 0,5 3 0,-8-20 0,1-4 0,23 9 0,-18-7 0,-1-2 0,5 1 0,-2-23 0,-5-7 0,-9-15 0,-9 20 0,-4-1 0,-6-11 0,0 5 0,0-3 0,0-1 0,0 0 0,1 2 0,-2 1 0,-6-2 0,-2 4 0,6 3 0,-29 10 0,20-5 0,-21 19 0,14-12 0,-30 16 0,9 0 0,10 0 0,0 0 0,-15 0 0,17 0 0,12 16 0,1-12 0,11 19 0,-12 11 0,14 2 0,4 6 0,-2-6 0,0 2 0,0-2 0,0 5 0,0-4 0,0 26 0,0-63 0</inkml:trace>
  <inkml:trace contextRef="#ctx0" brushRef="#br0" timeOffset="98792">12630 15505 24575,'-33'0'0,"1"0"0,-11-16 0,27 12 0,16-12 0,16 16 0,-12 0 0,27 0 0,-27 0 0,20 16 0,-22-12 0,6 12 0,7-1 0,5-11 0,-1 20 0,5-22 0,-22 21 0,21-19 0,-19 27 0,12-27 0,-8 12 0,-6-16 0,6 0 0,-8 0 0,0 0 0</inkml:trace>
  <inkml:trace contextRef="#ctx0" brushRef="#br0" timeOffset="100822">12506 15681 24575,'36'-27'0,"-9"9"0,6-6 0,3-3 0,1 5 0,-10-17 0,-11 35 0,-16-11 0,0 15 0</inkml:trace>
  <inkml:trace contextRef="#ctx0" brushRef="#br0" timeOffset="102324">13776 15240 24575,'22'32'0,"0"0"0,0 0 0,1-1 0,5 8 0,2-3 0,1-5 0,2 1 0,-3-5 0,-2-8 0,-7-5 0,-9-2 0,19 4 0,-27-16 0,12 0 0</inkml:trace>
  <inkml:trace contextRef="#ctx0" brushRef="#br0" timeOffset="103394">13618 15734 24575,'32'-16'0,"1"-1"0,0 1 0,4-7 0,1-2 0,0 0 0,3 2 0,0 1 0,-1-1 0,-4-1 0,-1 0 0,-6 5 0,-2 2 0,4 9 0,-19 8 0,6 0 0,-10 0 0,-8 0 0</inkml:trace>
  <inkml:trace contextRef="#ctx0" brushRef="#br0" timeOffset="104711">16087 15240 24575,'24'36'0,"0"0"0,1 0 0,-4-6 0,0 0 0,-3-2 0,1 4 0,-2-3 0,0-2 0,7 12 0,-20-33 0,27 18 0,-27-24 0,12 0 0,-16 0 0</inkml:trace>
  <inkml:trace contextRef="#ctx0" brushRef="#br0" timeOffset="105865">16034 15628 24575,'26'-25'0,"-1"0"0,1 1 0,7 5 0,0 0 0,0-17 0,-3 0 0,3 8 0,-9 1 0,-20 9 0,27 10 0,-27 8 0,12 0 0</inkml:trace>
  <inkml:trace contextRef="#ctx0" brushRef="#br0" timeOffset="107084">18398 15187 24575,'43'0'0,"-13"2"0,1 4 0,-6 10 0,-1 1 0,2-6 0,-1 2 0,-8 12 0,-1-1 0,11-12 0,-7 19 0,3-19 0,-5 21 0,9-6 0,1 1 0,-10 5 0,-11-21 0,-7 4 0</inkml:trace>
  <inkml:trace contextRef="#ctx0" brushRef="#br0" timeOffset="107843">18486 15540 24575,'38'-21'0,"1"0"0,0 0 0,-4 1 0,1 0 0,-2-1 0,-1 1 0,0-1 0,-3 2 0,4-1 0,-3 0 0,1-6 0,-5 3 0,-8 12 0,-3-5 0</inkml:trace>
  <inkml:trace contextRef="#ctx0" brushRef="#br0" timeOffset="111149">12542 15205 24575,'0'19'0,"0"-3"0,-16 0 0,4-5 0,-21 7 0,5 6 0,1-5 0,9 1 0,10 3 0,8-5 0,0 9 0,0 1 0,0 5 0,0-5 0,8-9 0,0 8 0,2 1 0,17 5 0,-12-1 0,-2 5 0,-4 4 0,-1 2 0,0-7 0,1 2 0,-2 4-656,-2-1 1,-1 5-1,-1 2 1,0 1 0,2-2 646,0 0 1,1-1 0,-1 0-1,1 2 1,-1 0 8,-1-2 0,-1 2 0,-1 0 0,1 0 0,0 1 0,0 0 0,0-4 0,0 0 0,1 0 0,-1 1 0,1 0 0,-1-1 0,0-1-384,1 4 0,-1 0 1,0-1-1,0 1 1,0-1-1,1 1 384,-1-5 0,1 2 0,-1-1 0,1 0 0,0 0 0,0-2 0,1-2 0,1 4 0,1-3 0,-1 0 0,1-2 0,1 0 0,0 5 0,0-1 0,1-2 0,1-3 0,2-1 0,1-4 0,-1-1 0,3 13 0,-3 0 0,-5-9 0,-1 1 0,-3-4 0,-2-6 0,-2-1 1436,1 12 1,0 1-1437,0-13 0,0-1 2748,0 12-2748,0-11 0,0-1 0,0-4 0,0 19 0,8-37 0,-6 13 0,6-16 0,-8 8 0,0 33 0,15-8 0,-5-3 0,0-1 0,10-1 0,-5-11 0,-7 7 0,-6-20 0,6 11 0,8-15 0,3 0 0,9-15 0,-3 10 0,-1-2 0,-1-26 0,8 18 0,3 2 0,5-14 0,-12 17 0,-1 2 0,1 0 0,-11 8 0,-16 0 0</inkml:trace>
  <inkml:trace contextRef="#ctx0" brushRef="#br0" timeOffset="118592">13247 18644 24575,'26'0'0,"9"0"0,-5 0 0,1 0 0,18 0 0,-1 3 0,2 2 0,-16 4 0,0 0 0,10-4 0,0 2 0,-1 8 0,-1 1 0,2-10 0,0 0 0,1 10 0,2 1 0,-12-12 0,0-2 0,-1 1 0,3 3 0,-2 1 0,8 1 0,-1-2 0,-14-5 0,1 0 0,5 3 0,3 1 0,-1-1 0,2-4 0,3-2 0,1-4 0,7-3 0,1-2 0,-1 1 0,-8 2 0,-2 0 0,1-1 0,2-1-656,3-2 1,1 0-1,1-2 1,2 0 0,0 0 550,-5 2 1,1-1 0,1 0 0,0 0-1,0 1 1,1 1 104,1 0 0,-1 2 0,1 1 0,0-1 0,1 0 0,1 0 0,-3-1 0,0-1 0,0-1 0,1 1 0,1 0 0,0 1 0,1 1 0,-6 2 0,2 1 0,1 1 0,1 0 0,-1 0 0,0 0 0,-1 1 0,-2 0 0,-1-1 0,5-1 0,-2 0 0,-2 0 0,0 0 0,1 1 0,2 0 0,-4 1 0,3 1 0,1-1 0,1 1 0,-1 0 0,-2 1 0,-3 0 0,-3 0-339,8 0 1,-6 1-1,-1 0 1,2 1 338,-2-1 0,2 0 0,0 0 0,-1 0 0,-2 0 0,2 0 0,-1 0 0,-1 0 0,0 0 0,1 0 0,1 0 0,-1 0 0,0 0 0,5 0 0,0 0 0,0 0 0,-8 0 0,2 0 0,-1 0 0,-1 0 0,3 0 0,-1 0 0,1 0-288,7-1 1,1 0-1,-2 3 288,-6 2 0,-1 2 0,-2-1 0,9-3 0,-4 0 0,-10 6 0,-3 0 3276,6-8-3171,-1 8 1474,1-6-1579,-14 6 0,19-8 1160,-13 0-1160,10 0 0,-12 0 0,1 0 0,0-4 0,1 0 0,7 3 0,3 0 0,7-10 0,0-2 0,-3 4 0,0-1 0,-1-3 0,-1-2 0,0-2 0,-2 1 0,-12 10 0,-1 0 0,10-10 0,-1 1 0,4 11 0,-2-20 0,-1 22 0,-23-21 0,29 3 0,-19 1 0,7-5 0,-5 22 0,-21-6 0,6 8 0,-8 0 0,0-15 0,0 11 0,0-28 0,0 21 0,0-23 0,0 15 0,0-15 0,0 10 0,0-3 0,0-22 0,0 12 0,0-2 0,-4 1 0,0-2 0,3 3 0,1-2 0,-1 1-357,-1 4 1,-1 0-1,0-2 357,0-2 0,-1-2 0,0-1 0,0 1 0,-2-6 0,-1 1 0,0-1 0,1 7 0,-1-2 0,0 1 0,0-1 0,-2 2 0,0 0 0,1 0 0,0 0 0,2 1 0,2 0 0,-1 1 0,1 1 0,-2-5 0,0 1 0,0 1 0,-2-1 0,-1-1 0,2 3 0,6-11 0,-1 2 0,-14 1 0,0 1 0,13 9 0,2 0 0,-7-6 0,1 2 0,7-9 535,0 7 0,0-1-535,0 7 0,0 0 0,0 2 0,0-1 0,0 0 0,0-11 0,0 0 0,-1 9 0,0-1 0,3 1 0,4-8 0,3 0 0,-3 3 0,0-3 0,2 5 0,6-1 0,-1 1 0,-7 6 0,-1-1 0,2 4 0,5 7 0,-1 3 0,1-22 0,6 23 0,-10-3 0,-8 5 0,0-6 0,0-3 0,0-22 0,-4 8 0,0-2 0,3 10 0,0 1 0,-2 4 0,-2 1 0,-3 1 0,0 3 0,4 12 0,-11-5 0,15 16 0,0 0 0,-8 0 0,-25 0 0,9 0 0,-25 0 0,22 0 0,7 0 0,4 0 0,9 0 0,-11 0 0,-17 0 0,-3 0 0,-5 0 0,13 0 0,1 0 0,-4 0 0,4 0 0,1 0 0,1 0 0,-16 0 0,6 0 0,1 0 0,-13 0 0,10 0 0,3-7 0,-4-2 0,4 5 0,-2 1 0,0-1-238,-2-2 1,0-1-1,-2 2 238,-6 2 0,-2 1 0,-1-1 0,13-1 0,-2 0 0,1 0 0,2 0 0,-7 3 0,2 1 0,-2-2 0,5-5 0,-2-2 0,-1 0 0,2 2-295,2 5 1,0 2-1,1 0 1,-1-2 294,-2-2 0,0-3 0,-1 1 0,1 0 0,0 1 0,0 0 0,1 1 0,-1 0 0,-10 1 0,0 0 0,1-3 0,4-4 0,0-2 0,2 3-127,4 6 0,0 3 0,1-1 127,2-4 0,1-1 0,2 1 0,0 5 0,2 0 0,-3 0 0,1 0 0,-12 0 328,11 7 0,-1 2-328,11 1 0,-1 0 598,-9-1 0,2 1-598,-5 14 420,-6-7-420,15 11 0,-5-9 0,5 5 0,9-22 0,-20 21 0,17-19 0,-13 28 0,-14-28 0,9 11 0,10-10 0,0-2 0,-15-1 0,19 1 0,1 2 0,-20 11 0,14-15 0,1 2 0,-9 12 0,2-15 0,1 0 0,3 16 0,0-14 0,-1 0 0,-3 14 0,12-16 0,-1 0 0,0 3 0,-1 1 0,-7-3 0,-2 0 0,-4 3 0,-1 0 0,-7-3 0,0-2 0,6 1 0,2 0 0,11 0 0,3 0 0,-5 0 0,23 16 0,6-12 0,-6 27 0,8-27 0,0 20 0,0-23 0,0 7 0,0-8 0,0 16 0,-16-12 0,-11 12 0,-2-15 0,-3-2 0,-4 1 0,0 0 0,-4 0 0,-1 0 0,-6 1 0,0-2 0,9-7 0,2 0 0,-4 6 0,1 0 0,12-6 0,1 0 0,1 8 0,-1 0 0,-19-8 0,20 7 0,-3 1 0,-5-4 0,-2 0 0,-1 3 0,-1 2 0,-3 0 0,0-2 0,5-7 0,-1 0 0,-2 6 0,0 0 0,2-5 0,-1-2 0,4 4 0,-3 0 0,2 0 0,-14-1 0,3 0 0,9-2 0,0-2 0,-5-2 0,2 1 0,-10 7 0,14-3 0,-1-2 0,5 1 0,1 1 0,-1 5 0,1 0 0,-1-14 0,0 16 0,23 0 0,-17 0 0,-7 0 0,3-1 0,-3 2 0,-12 6 0,0 2 0,13-8 0,1 2 0,5 5 0,-1-1 0,0-7 0,0 0 0,-2 8 0,1 0 0,-1-6 0,3 0 0,-11 14 0,3-16 0,14 0 0,-15 0 0,7 7 0,-1-5 0,-5 6 0,-2-8 0,13 16 0,-17-12 0,35 11 0,-12-15 0,1 0 0,11 0 0,-12 0 0,16 16 0,0-12 0,-8 12 0,6-16 0,-6 0 0,8 8 0,0-7 0,-15 7 0,11-8 0,-12 16 0,1-12 0,11 27 0,-20-27 0,22 12 0,-6-8 0,8 9 0,-15-5 0,11 19 0,-12-19 0,16 6 0,0 5 0,0-19 0,0 28 0,0-28 0,0 11 0,0-7 0,0 10 0,0-6 0,0 19 0,0-19 0,0 5 0,0 7 0,0-20 0,0 27 0,0-27 0,0 12 0,0-8 0,16-7 0,-12 7 0,19-8 0,-21 0 0,6 0 0,-8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5:57:04.508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</inkml:brush>
    <inkml:brush xml:id="br5">
      <inkml:brushProperty name="width" value="0.05292" units="cm"/>
      <inkml:brushProperty name="height" value="0.05292" units="cm"/>
      <inkml:brushProperty name="color" value="#A020F0"/>
    </inkml:brush>
    <inkml:brush xml:id="br6">
      <inkml:brushProperty name="width" value="0.05292" units="cm"/>
      <inkml:brushProperty name="height" value="0.05292" units="cm"/>
      <inkml:brushProperty name="color" value="#FFFF00"/>
    </inkml:brush>
    <inkml:brush xml:id="br7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15858 3845 22934,'0'10'0,"-13"17"0,-6 9 0,8-3 0,1 4 0,0 1 0,-2 0 0,-1 1 0,1 1 200,1-3 1,0 1 0,1 1 0,3-2-201,4 7 0,3 0 0,-1-3 0,-8 9 0,2-2 0,9-6 0,4 1 0,2-2-536,3 4 0,5-2 536,1-8 0,4 1 0,2-1 0,4-1 0,4-1 0,-1 0 0,-1 2 0,0 0 0,5-1 71,-4-11 0,4 0 1,1-1-1,0 0 1,-2-1-72,0 4 0,-1-1 0,-1-1 0,0 0 0,9 3 0,0-2 0,-2-2 199,8 3 1,-14-11-200,-28-14 0,12 0 0,-16 0 0</inkml:trace>
  <inkml:trace contextRef="#ctx0" brushRef="#br0" timeOffset="1858">16369 5045 24575,'16'-36'0,"-4"7"0,3-5 0,1-1 0,4 3 0,2 0 0,1-2 0,-2 1 0,2-3 0,0 0 0,-2 0 0,1-8 0,-1 0 0,1 3 0,1 11 0,1 3 0,-5 0 0,-8-14 0,0 5 0,28 9 0,-35 11 0,12 16 0,-16 0 0,-16 16 0,12-12 0,-12 19 0,16-21 0,0 45 0,0-21 0,0 13 0,0 4 0,0 6 0,0-19 0,0 1 0,0 3 0,0-2 0,0 17 0,-1-8 0,2 3 0,6 0 0,2 0 0,-4-5 0,2-2 0,0-4 0,3-5 0,14-4 0,-20-24 0,11 0 0,-15-16 0,16 4 0,-12-37 0,19 20 0,9-5 0,-11 3 0,1-6 0,1-4 0,0 2 0,0 3 0,6-3 0,0 3 0,1-2 0,-6 4 0,3-4 0,-1 1 0,-1 2 0,-4 6 0,3 0 0,-5 5 0,1-3 0,-4 11 0,-8 16 0,-6 0 0,5 0 0</inkml:trace>
  <inkml:trace contextRef="#ctx0" brushRef="#br0" timeOffset="3606">17675 4463 24575,'-20'0'0,"4"7"0,16 27 0,0 5 0,0-3 0,0 4 0,0-3 0,0 2 0,0-3 0,0-2 0,0-1 0,-3 20 0,6-10 0,13-31 0,-4 19 0,21-27 0,2 12 0,-6-15 0,3-2 0,14 2 0,4-2 0,-14-8 0,1-3 0,0 1 0,-2 7 0,-1 0 0,-3-4 0,3-15 0,-7-3 0,-4-1 0,-23 7 0,0 5 0,0 7 0,0 6 0,0-22 0,0-19 0,1 1 0,-2-4 0,-3 7 0,0 0 0,5-5 0,-4 3 0,-20-2 0,3 16 0,1 9 0,-5-5 0,22 19 0,-37-12 0,7 16 0,-4 0 0,-4 0 0,0-1 0,0 2 0,-2 7 0,1 0 0,12-7 0,3 2 0,-5 20 0,31-21 0,0 6 0,-8 8 0,-9 3 0,-11 9 0,7-3 0,-1-1 0,-15-1 0,22 3 0,2-3 0,-2-11 0,15 4 0</inkml:trace>
  <inkml:trace contextRef="#ctx0" brushRef="#br0" timeOffset="5068">18627 4022 24575,'0'46'0,"0"0"0,0 0 0,0 2 0,0-6 0,0 3 0,0-1-693,0 0 1,0 0 0,0-1 692,0 0 0,0-2 0,0 1 0,0-1 0,0 1 0,0-2 86,0-4 0,0 0 1,0-2-87,0 15 0,0-2 219,1-2 0,-2-2-219,-3-9 0,0-3 0,2 12 0,-6-27 0,8-16 1050,8-31-1050,10 15 0,5 0 0,5-15 0,1 1 0,3 15 0,1 1 165,-2-8 0,-3 5-165,-9 13 0,-3-12 0,-16 16 0,0 0 0</inkml:trace>
  <inkml:trace contextRef="#ctx0" brushRef="#br0" timeOffset="6009">18451 4551 24575,'34'0'0,"0"0"0,0 0 0,10 0 0,-2 0 0,-5 0 0,-2 0 0,-4 0 0,-7 0 0,-12 0 0,6 0 0,-11 0 0</inkml:trace>
  <inkml:trace contextRef="#ctx0" brushRef="#br0" timeOffset="7382">20479 3845 24575,'0'42'0,"0"1"0,0-3 0,0 4 0,0-1 0,0 4 0,0 0 0,0-5 0,0-1 0,0 3 0,0 1 0,0 3 0,0 1 0,0-2 0,0-9 0,0 0 0,0-1 0,0 0 0,0 15 0,0-1 0,0-5 0,0-3 0,0-7 0,0-3 0,0-25 0,0-8 0,0 0 0,0-8 0,0 6 0,0-21 0,0 19 0,0-12 0</inkml:trace>
  <inkml:trace contextRef="#ctx0" brushRef="#br0" timeOffset="8478">20126 3933 24575,'30'0'0,"-1"0"0,7-5 0,7-4 0,2-1 0,-2 3 0,0 4 0,-1 2 0,2-3 0,3-4 0,3-2 0,0-2 0,-3 3 0,-1 2 0,-3 2 0,-5-1 0,-1 1 0,-3-1 0,7-5 0,-8 6 0,-15 21 0,-10-12 0,-8 11 0,0-15 0</inkml:trace>
  <inkml:trace contextRef="#ctx0" brushRef="#br0" timeOffset="10320">20832 4604 24575,'29'0'0,"1"0"0,3 0 0,4-8 0,-2 0 0,-11 4 0,9-12 0,-25 9 0,-8-11 0,0-9 0,0-1 0,0-5 0,0 5 0,0 1 0,-8 9 0,6 18 0,-21 2 0,19 22 0,-27-5 0,3 9 0,3-10 0,-5 1 0,1 1 0,-6 4 0,-1 1 0,5-7 0,-2 0 0,3 1 0,-3 6 0,5-1 0,-1 3 0,6 0 0,23-9 0,0 6 0,7-13 0,-5 23 0,22-7 0,-5 0 0,9-9 0,5 6 0,-5-20 0,-9 11 0,-3-15 0,23-15 0,-15 10 0,1-2 0,3-8 0,2-4 0,0 4 0,16 7 0,-3 0 0,-14-13 0,-2 3 0,15 16 0,-19-6 0,-19-8 0,12 13 0,-16-13 0</inkml:trace>
  <inkml:trace contextRef="#ctx0" brushRef="#br0" timeOffset="12473">21679 4339 24575,'-37'0'0,"1"0"0,5 0 0,1 0 0,-13 0 0,24 0 0,3 16 0,16-12 0,0 19 0,0-21 0,0 22 0,0-20 0,0 27 0,0-27 0,0 19 0,0-21 0,0 6 0,0-8 0,31 16 0,-15 4 0,7-6 0,3-1 0,1 5 0,1 5 0,-11-19 0,-9 12 0,-8-16 0,0 0 0,0 15 0,0-11 0,0 12 0,0-8 0,0-6 0,0 6 0,0 7 0,0-11 0,16 28 0,4-21 0,-1 7 0,-3 6 0,-16-21 0,0 13 0,0-16 0,0 8 0,0-6 0,0 6 0,0 7 0,0 5 0,0 7 0,-16 7 0,12-7 0,-27-7 0,27-4 0,-12-16 0,-7-16 0,-22 12 0,17-12 0,-1 1 0,-10 12 0,1 2 0,-1-15 0,6 16 0,9 0 0,20 0 0,-11 0 0</inkml:trace>
  <inkml:trace contextRef="#ctx0" brushRef="#br0" timeOffset="14278">22243 3933 24575,'0'26'0,"0"15"0,0 8 0,0-1 0,0 2-763,0-2 1,0 3 0,0-1 762,0-5 0,0-1 0,0-2 0,0-3 0,0 0 0,0-1 0,0 2 0,0 1 0,0 0 148,0 0 0,0 1 1,0-2-149,1 4 0,-2-2 222,-7 6 0,0-6-222,4-4 0,-11-11 0,15-3 1164,0-30-1164,0-4 234,23-18-234,14 1 0,-17 10 0,0 1 0,5 1 0,-1 2 0,3-6 0,-7 3 0,-5 16 0,-15 0 0</inkml:trace>
  <inkml:trace contextRef="#ctx0" brushRef="#br0" timeOffset="15334">22067 4604 24575,'40'-8'0,"0"0"0,-9 6 0,3 0 0,6-5 0,6-3 0,-5 4 0,-6 4 0,-3 2 0,-5-5 0,-3 2 0,-9 3 0,-15 0 0</inkml:trace>
  <inkml:trace contextRef="#ctx0" brushRef="#br0" timeOffset="16919">23019 3598 24575,'0'36'0,"0"7"0,0-13 0,0 0 0,0-2 0,0 1 0,0 12 0,0 3 0,0-1 0,0 2 0,0 1 0,0 0 0,0-1 0,0-2 0,0-4 0,0-1 0,0-2 0,0-2 0,0 15 0,0-18 0,0-5 0,0-14 0,0 19 0,0-19 0,0 21 0,0-5 0,0 0 0,0 2 0,0 19 0,0-17 0,0-3 0,0-1 0,0-13 0,0-15 0</inkml:trace>
  <inkml:trace contextRef="#ctx0" brushRef="#br0" timeOffset="17811">23019 5186 24575,'0'0'0</inkml:trace>
  <inkml:trace contextRef="#ctx0" brushRef="#br0" timeOffset="19295">23266 5415 24575,'8'-25'0,"12"-6"0,9-8 0,-6 3 0,-10 5 0,0-1-489,8-3 0,5-6 0,1 0 1,-7 3 488,-8-3 0,-3-2 92,3 5 0,1-4 0,1-3 1,-2 1-93,0-1 0,-1 0 0,0-1 0,1 0 0,-1 2 0,1 0 0,0 0 0,-2 0 0,-2-5 0,-1-2 0,-1 2 0,0 6 0,4-3 0,-4 4 128,-9 8 0,-4-1 0,1 4-128,6-1 0,-4 3 0,-15 1 0,-1 1 0,17 0 0,0 1 496,-17 0 0,1 1-496,15-12 210,-12 2-210,8-14 0,-9 25 0,5-9 0,-19 9 0,27 20 0,-20-11 0,22 15 0,-6 0 0,8 0 0,0 0 0</inkml:trace>
  <inkml:trace contextRef="#ctx0" brushRef="#br0" timeOffset="41824">12242 7655 24575,'5'-40'0,"0"1"0,0-1 0,8 4 0,3 2 0,-1 0 0,-7 1 0,-1 0 0,3 1 0,11 0 0,3 1 0,-6 4 0,-12-14 0,12 7 0,3 1 0,-2-12 0,3 11 0,0-1 0,-11 11 0,-1-1 0,2-6 0,0 3 0,3 9 0,-11 3 0,12 16 0,-16 0 0,23 39 0,-9-15 0,2 1 0,0 3 0,2 3 0,1-1 0,1-3 0,1 0 0,-2-1 0,2 10 0,-2-2 0,-2-6 0,-1-3 0,7 11 0,-19-19 0,12-17 0,-7-24 0,-2-9 0,5-12 0,-3 15 0,3-5 0,0 0 0,2-10 0,-1 2 0,1 8 0,0 2 0,-5-3 0,-1 5 0,0 13 0,-8 18 0,0 34 0,6-8 0,4 3 0,10 13 0,3 4 0,-3 0 0,1-2 0,4-7 0,1-2 0,1 0 0,-5-3 0,-6 5 0,3-15 0,1-1 0,-2 7 0,9 5 0,-7-5 0,3-1 0,-21-9 0,6 5 0,-8-19 0,0 12 0,0-16 0,0 0 0,0 0 0</inkml:trace>
  <inkml:trace contextRef="#ctx0" brushRef="#br0" timeOffset="43786">13776 7303 24575,'-19'7'0,"-13"27"0,21 5 0,-6-2 0,0 2 0,11-9 0,1-3 0,-11 18 0,16-6 0,0-35 0,0 28 0,16-28 0,-13 19 0,37-21 0,-34 6 0,33 8 0,-12-12 0,10 11 0,-11-14 0,-1-2 0,13 1 0,-3 0 0,-18-15 0,7-13 0,-20-9 0,11 4 0,1-1 0,-9 9 0,-2 1 0,13-21 0,-10 6 0,-8 11 0,0 7 0,-8-3 0,-10 24 0,-17 0 0,8 0 0,1 0 0,-13 0 0,12 8 0,5 0 0,10-4 0,-19 12 0,19-8 0,-12 7 0,-1 3 0,1 5 0,-9 11 0,25-26 0,8-8 0</inkml:trace>
  <inkml:trace contextRef="#ctx0" brushRef="#br0" timeOffset="45712">14041 7355 24575,'4'31'0,"0"-1"0,-2 9 0,21-5 0,-19-11 0,27-19 0,-19 27 0,12-24 0,1-2 0,-9 13 0,23-10 0,-37-8 0,6 0 0,8 0 0,-12-8 0,11-25 0,1-7 0,-15 10 0,2 0 0,8 7 0,1 1 0,-2-13 0,-2 3 0,4 6 0,3-13 0,-15 24 0,0 11 0,0 19 0,0 1 0,0 33 0,0-14 0,7-9 0,2 1 0,-3 1 0,0-1 0,3 0 0,-1-1 0,0 9 0,8-1 0,-12-23 0,12 5 0,-9-16 0,11 0 0,10 0 0,-1 0 0,6-16 0,-5 5 0,-9-7 0,-3-6 0,-16 20 0,0-27 0,0 27 0,0-11 0</inkml:trace>
  <inkml:trace contextRef="#ctx0" brushRef="#br0" timeOffset="46524">14217 7214 24575,'0'0'0</inkml:trace>
  <inkml:trace contextRef="#ctx0" brushRef="#br0" timeOffset="48471">14799 7267 24575,'0'43'0,"0"-21"0,0 17 0,0-27 0,0 21 0,0 6 0,0 6 0,0-7 0,0 1 0,0-12 0,0-3 0,0-3 0,0 3 0,0-48 0,0-21 0,2 5 0,4-8 0,2 10 0,3-8 0,2-1 0,0 1 0,-1 6 0,0 1 0,0 4 0,1-3 0,1-9 0,1-7 0,0 4 0,0 17 0,9 13 0,-22 4 0,21 32 0,-19 4 0,27 7 0,-27 22 0,20-10 0,-14-9 0,-3 1 0,5 14 0,-3-19 0,-2-1 0,-7 12 0,0-11 0,0-1 0,0 12 0,0 7 0,0-25 0,0-3 0,0-16 0,16 0 0,11 0 0,-5 0 0,17-16 0,-35 12 0,19-11 0,-21 15 0,6-16 0,-8 4 0,0-5 0,0 9 0</inkml:trace>
  <inkml:trace contextRef="#ctx0" brushRef="#br0" timeOffset="49502">15787 6632 24575,'0'27'0,"0"-1"0,0 15 0,0 5 0,0-2 0,0 0 0,0 1 0,0-7 0,0 4 0,0 1 0,0 0 0,0 1 0,0 0 0,0-1 0,0-3 0,0-3 0,0-3 0,0 3 0,0 12 0,0 2 0,0-12 0,0-12 0,0-11 0</inkml:trace>
  <inkml:trace contextRef="#ctx0" brushRef="#br0" timeOffset="50529">15646 7673 24575,'27'0'0,"22"0"0,-25 0 0,9 0 0,-9 0 0,3 0 0,5 0 0,1 0 0,2 0 0,10 1 0,-2-2 0,-14-3 0,-5 0 0,2 2 0,-18-6 0,-8 8 0,0 0 0,0 0 0</inkml:trace>
  <inkml:trace contextRef="#ctx0" brushRef="#br0" timeOffset="51937">15593 6597 24575,'26'0'0,"9"0"0,-14 0 0,19 0 0,-21 0 0,24 0 0,2 0 0,0 0 0,-17 0 0,3 0 0,-27 0 0,12-16 0,-16 12 0,0-11 0</inkml:trace>
  <inkml:trace contextRef="#ctx0" brushRef="#br0" timeOffset="53454">16810 6879 24575,'-25'0'0,"-3"0"0,1 0 0,-6 16 0,5 3 0,14 1 0,1 4 0,-13 13 0,3 2 0,14-9 0,2 1 0,-10 12 0,3-2 0,14 4 0,24-18 0,6-3 0,-12-4 0,2-3 0,17-2 0,2-2 0,-12 3 0,-3-1 0,13-3 0,6 5 0,-23-9 0,-4 8 0,-16-12 0,0 27 0,0-27 0,-16 20 0,-11 9 0,-9-13 0,-5-1 0,3 8 0,0-1 0,-6-7 0,0-3 0,0 2 0,3-2 0,16-10 0,1 0-820,-19 9 1,28-15 0,15 0 0</inkml:trace>
  <inkml:trace contextRef="#ctx0" brushRef="#br0" timeOffset="55466">17322 7038 24575,'-36'0'0,"4"4"0,-2 0 0,-9-2 0,8 8 0,3 3 0,5 7 0,-7 7 0,23-9 0,-5 5 0,16-19 0,0 28 0,0-21 0,0 23 0,23-7 0,-17 1 0,21-19 0,1-1 0,-12 16 0,7-14 0,3-1 0,1 11 0,1 4 0,5-7 0,-6-5 0,1 4 0,-10-1 0,5-11 0,-19 12 0,12-8 0,-16-6 0,0 21 0,0-3 0,-16-1 0,4 5 0,-5-6 0,-23 9 0,33 0 0,-33-9 0,38 6 0,-21-20 0,-5 27 0,-9-27 0,11 15 0,1 1 0,4-14 0,-3 17 0,24-23 0</inkml:trace>
  <inkml:trace contextRef="#ctx0" brushRef="#br0" timeOffset="57836">17586 7179 24575,'0'29'0,"0"3"0,0-1 0,0-5 0,0 14 0,0 2 0,0-1 0,0-7 0,0-1 0,0 4 0,8-2 0,-6-17 0,6 5 0,-8-19 0,16-4 0,-12-4 0,11-19 0,-15 5 0,16-9 0,-12-16 0,14 21 0,3-1 0,-10-11 0,0-1 0,6 10 0,1 1 0,-1-19 0,7 12 0,-20 27 0,12-12 0,-16 16 0,0-8 0,0 6 0,0-6 0,0-7 0,0-5 0,0-7 0,0 9 0,0-6 0,0 36 0,0-16 0,0 53 0,0-25 0,-1 6 0,1 9 0,1-4 0,6 14 0,-2-18 0,1 5 0,1-3 0,6-1 0,2-4 0,4 12 0,-6-14 0,-2-3 0,-9-12 0,5 5 0,-7-16 0,0 0 0,16 0 0,4 0 0,7 0 0,6 0 0,-21 0 0,20 0 0,-28 0 0,11 0 0</inkml:trace>
  <inkml:trace contextRef="#ctx0" brushRef="#br0" timeOffset="59477">18221 7303 15608,'12'0'0,"4"0"1638,11 0 0,7 0-1355,0 0 0,0 0 490,-1 0 1,-1 0-774,15 0 831,-8-16-831,-21 12 2747,-7-27-2747,5 19 0,-16-22 0,0 7 0,0 0 0,-16-7 0,5 23 0,-23-5 0,7 16 0,7 0 0,5 0 0,7 0 0,-10 0 0,-9 16 0,-1-5 0,4 5 0,-1 2 0,-14 9 0,14-15 0,-3 3 0,-2 12 0,-1 7 0,2-6 0,5-12 0,1 1 0,-2 16 0,-1 7 0,2-9 0,-9-8 0,26 1 0,2 1 0,-10 3 0,30-1 0,-3 7 0,10-16 0,5-1 0,0 1 0,1 1 0,11 4 0,2-3 0,4-5 0,-1-2 0,-7-4 0,-2-1 0,-3-3 0,-3-2 0,-2-3 0,-3 0 0,-22 0 0,6 0 0,-8 0 0,0 0 0,0 0 0</inkml:trace>
  <inkml:trace contextRef="#ctx0" brushRef="#br0" timeOffset="99964">13177 12594 24575,'0'0'0</inkml:trace>
  <inkml:trace contextRef="#ctx0" brushRef="#br0" timeOffset="104661">14641 11307 24575,'0'29'0,"0"0"0,-3 2 0,-2 3 0,-5 6 0,-3 5 0,2-3 0,4 0 0,-1-1 0,-3-1 0,-1 4 0,3-5 0,8-5 0,2-3 0,-1-4 0,0 1 0,0 6 0,0-4 0,0-14 0,0 23 0,0-37 0,0 22 0,0-20 0,32 11 0,-1-15 0,-2 0 0,3 0 0,2 0 0,0 0 0,-1 0 0,-1 0 0,4 0 0,-1 0 0,-8 0 0,-1 0 0,9 0 0,-2 0 0,-5 0 0,0 0 0,2 0 0,1 0 0,3 0 0,7 0 0,6 0 0,0 0 0,-9 0 0,1 0 0,0 0 0,0 0 0,2 0 0,1 0 0,-1 0 0,0 0-204,9 0 1,0 0-1,-3 0 204,-11 0 0,-1 0 0,-2 0 0,3 0 0,0 0 0,11 0 0,-2 0 0,-11 0 0,-1 0 0,13 0 0,2 0 0,-4 0 0,0 0 0,1 0 0,0 0 0,4 1 0,-2-2 0,-7-6 0,1-1 0,1 6 0,4 1 0,-1 0 0,-3-4 0,-1-1 0,0 1-154,-4 4 1,0 2 0,0-1 153,6 0 0,0 0 0,-1 0 0,9 0 0,-2 0 0,-5 0 0,2 0 0,2 0 0,4 0 0,-7 0 0,-17 0 0,-1 0 0,24 0 0,-2 0 0,-10 0 596,-6 0-596,-25 0 0,-8 0 0,0-8 475,0-9-475,-3-15 0,-2-3 0,-3 9 0,-2-1 0,-3-15 0,-1 0 0,0 10 0,1 3 0,-5-10 0,5 13 0,2 3 0,8 11 0,-13-19 0,16 19 0,-16-21 0,12 21 0,-19-19 0,21 27 0,-6-12 0,-8 16 0,12-8 0,-27 6 0,19-6 0,-21 8 0,21 0 0,-19 0 0,19 0 0,-21 0 0,5 0 0,-15 0 0,6 0 0,11 0 0,1 0 0,3 0 0,-17 0 0,35 0 0,-19 0 0,5 0 0,-17 0 0,6 0 0,-3 0 0,-11 0 0,-2 0 0,-1 0 0,0 0 0,11 1 0,0 0 0,1-3 0,-11-5 0,2-1 0,6 6 0,1 0 0,-3-6 0,2 0 0,9 7 0,1 2 0,-5-1 0,3 0 0,0 0 0,-10-16 0,11 12 0,-9-11 0,-6 10 0,-4 2 0,0-6 0,0 0 0,0 3 0,0 0 0,9 1 0,0-1 0,8 2 0,4 4 0,-5 0 0,0 0 0,9 0 0,-21 0 0,15 0 0,4-8 0,-1 0 0,2 4 0,-8-1 0,-7-1 0,3 2 0,-14 4 0,0 0 0,-2 0 0,15 0 0,3 0 0,-16 0 0,8 0 0,0 0 0,0 0 0,-2 0 0,19 0 0,7 0 0,-11 0 0,1 0 0,-22 0 0,10 0 0,9 0 0,-1 0 0,0 0 0,1 0 0,-9 0 0,6 0 0,25 0 0,8 0 0</inkml:trace>
  <inkml:trace contextRef="#ctx0" brushRef="#br0" timeOffset="111175">8696 11518 24575,'0'34'0,"0"1"0,0 8 0,0 2 0,0 0 0,0 2-318,0-8 1,0 2 0,0-1 317,0 7 0,0-2 156,0-8 0,0-2-156,0 4 0,0-5 0,0-11 0,0 11 158,0-27-158,0-7 0,0 16 0,0 4 482,0 23-482,0 2 0,0 0 0,0-10 0,16-17 0,-12-10 0,12-8 0,-1-8 0,-3 6 0,37-6 0,-22 0 0,1 0 0,11 6 0,2 1 0,-5-7 0,1 0 0,4 3 0,2 2 0,0 3 0,2-2 0,-1-5 0,4-2 0,-1 2 0,-1 5 0,1 2 0,0-2-287,-9-5 1,2-2 0,0 0 0,-2 2 286,6 3 0,-1 1 0,2-1 0,-4-4 0,2-1 0,1 0 0,-2 1 0,6 3 0,-1 3 0,1-3 0,-1-2 0,2-2 0,0 0 0,-6 3 0,-6 4 0,-3 2 0,-1-2 0,2-3 0,-1-1 0,-3 1 0,0 5 0,-1 0 0,17 0 0,0 0 0,-12 0 0,1 0 0,14 0 0,0 0 0,-14 0 0,-2 0 0,1 0 0,3 0 0,-1 0 0,4 0 0,-2 0 0,9 0 0,0 0 0,-10 0 0,0 0 0,0 0 0,11 0 0,-4 0 572,-12 0 1,-1 0-573,-2 0 0,0 0 0,-3 0 0,-3 0 0,14 0 0,-13 0 0,1 0 0,19 0 0,0 0 0,-20 0 0,1 0 0,5 0 0,-2 0 0,5 0 0,6 0 0,-2 0 0,-12 0 0,3 0 0,0 0 0,-1 0 0,-11 0 0,7 0 0,-20 0 0,12 0 0,-16-7 0,-7-25 0,-2-9 0,3 10 0,0-3 0,1 1 0,-1-3 0,0 2 0,-7-10 0,2 3 0,10 12 0,-2 1 0,-13-2 0,1 0 0,11-13 0,-12-1 0,16 7 0,-8 2 0,6 2 0,-5 5 0,7-15 0,0 6 0,-16 2 0,12 17 0,-12 10 0,16 8 0,0-16 0,0 36 0,0-14 0,0 21 0,0-11 0,-15 0 0,11-12 0,-12 11 0,16-15 0,-8 8 0,6-6 0,-45 6 0,16-7 0,-3-2 0,-2 1 0,-4 0 0,2 0 0,-2 0 0,2 0 0,0 0 0,0 0 0,-1-2 0,-3-1 0,3 0 0,0 2 0,2 0 0,-6-3 0,2 0 0,10 4 0,1 0 0,-8 0 0,-2 0 0,-8 0 0,-2 0-331,9 0 0,0 0 0,-1 0 331,1 0 0,-1 0 0,0 0-129,4 1 0,-1-1 1,-1 0-1,2-1 129,-9-3 0,1-2 0,2 1 0,3 3 0,2 2 0,1-2 0,3-2 0,1-2 0,3 0 0,3-2 0,1 0 0,1 6 0,-1 0 0,-6-6 0,0 1 0,-16 7 0,8 0 0,-3 0 0,8 0 0,0 0 483,-7 0 1,-2 0-484,10 0 0,0 0 0,1 0 0,-13 0 0,2 0 0,0 0 0,1 0 0,2 0 0,0 0 0,6 0 0,0 0 0,0 0 0,-1 0 0,-13 0 0,0 0 0,19 0 0,1 0 270,-8 0 1,0 0-271,12 0 0,1 0 0,-20 0 0,15 0 0,-1 0 0,-5 0 0,2 0 0,-15 0 0,8 0 0,17 0 0,-3 0 0,5 0 0,-17 0 0,35 0 0,-27 0 0,27 0 0,-12 0 0,16 15 0,0-11 0,0 12 0,0-16 0</inkml:trace>
  <inkml:trace contextRef="#ctx0" brushRef="#br0" timeOffset="112616">9631 11518 24575,'0'31'0,"0"-1"0,0-2 0,0-1 0,0-2 0,0 3 0,0 16 0,0 2 0,0-11 0,0 0 0,-1 1 0,1 3 0,1-2 0,7 8 0,0-2 0,-7-6 0,2-1 0,12 6 0,1 0 0,-13-9 0,-2-1 0,7-4 0,0-1 0,-4 3 0,0-3 0,-2-14 0,5 26 0,-7-50 0,0 22 0,0-26 0</inkml:trace>
  <inkml:trace contextRef="#ctx0" brushRef="#br0" timeOffset="113971">10672 11606 24575,'0'31'0,"0"-1"0,0-3 0,0 1 0,0 10 0,0 0 0,0-1 0,0-1 0,0 0 0,0 0 0,0 4 0,0-3 0,0 2 0,0 10 0,0-21 0,0-9 0,0-3 0,0-16 0,0 0 0,0 0 0</inkml:trace>
  <inkml:trace contextRef="#ctx0" brushRef="#br1" timeOffset="120218">8767 12224 24575,'20'-35'0,"1"1"0,-10 2 0,2-1 0,11-2 0,1 0 0,-11 8 0,-1 1 0,0 0 0,1 1 0,20-12 0,-7 2 0,1 1 0,-5 21 0,3-1 0,1-14 0,0-3 0,6 6 0,-1 1 0,0-7 0,-3 1 0,-2 3 0,-11 27 0,-16 4 0,0 27 0,0-27 0,0 20 0,0-7 0,0 7 0,0 3 0,0 22 0,0-12 0,0 3 0,0-5 0,0 0 0,0 5 0,0 0 0,0-3 0,0-1 0,0-1 0,0-1 0,-1-3 0,2-2 0,7 11 0,-6-7 0,6-10 0,-8-19 0,0 12 0,-24-16 0,18 0 0,-29 0 0,-8 0 0,6 0 0,-3 0 0,-5 0 0,2 0 0,2 0 0,15 0 0,-1 0 0,-15 0 0,2 0 0,3 0 0,1 0 0,8 7 0,0 2 0,-6-5 0,-9 11 0,27-15 0,16 0 0,0 0 0</inkml:trace>
  <inkml:trace contextRef="#ctx0" brushRef="#br2" timeOffset="125225">10284 11748 24575,'-20'0'0,"-3"0"0,5 0 0,-6 0 0,-3 0 0,-14 0 0,6 0 0,3 0 0,11 0 0,-18 15 0,27-11 0,-12 11 0,-1 1 0,1-4 0,0 4 0,-1 2 0,-2 9 0,7-7 0,5 3 0,15-21 0,0 22 0,0-5 0,0 9 0,0 21 0,0-10 0,0-2 0,15-13 0,-11-9 0,28-11 0,-29 12 0,21-8 0,-6-6 0,6 2 0,3-1 0,14-3 0,-8 0 0,0 0 0,12 0 0,-15 1 0,1-2 0,-3-2 0,-1-1 0,1 4 0,-3-2 0,2-22 0,-3 20 0,-22-11 0,6-1 0,-8 4 0,15-21 0,-14-1 0,2 1 0,29-4 0,-26 0 0,-8 1 0,-14 9 0,-15 7 0,4 11 0,1 3 0,-2 6 0,5 0 0,21 15 0,-6-11 0,8 12 0</inkml:trace>
  <inkml:trace contextRef="#ctx0" brushRef="#br3" timeOffset="131643">11042 11748 24575,'0'35'0,"0"-8"0,0-9 0,0 5 0,0-19 0,0 35 0,0 7 0,1-14 0,-2 0 0,-6-4 0,-1-1 0,4 22 0,-12-37 0,16 4 0,0-16 0,0 0 0,16 0 0,-12 0 0,20-7 0,6-2 0,-4 5 0,18-4 0,2 0 0,-3 8 0,-5 0 0,-1 0 0,0 0 0,-10 0 0,5 0 0,-28 0 0,11 0 0,-15 0 0,0 0 0,0-8 0,0 6 0,0-5 0,0-9 0,0 12 0,0-35 0,0 17 0,0-2 0,0-3 0,0-10 0,0 11 0,0 1 0,0 4 0,0-19 0,0 21 0,0-9 0,0-5 0,0 6 0,-15 7 0,11-4 0,-12 23 0,16-7 0,0 8 0,0 0 0,-16 8 0,12-7 0,-11 23 0,15-20 0,-8 12 0,-25-1 0,9-11 0,-9 12 0,9-16 0,20 0 0,-27 0 0,19 0 0,-21 0 0,5 0 0,9 0 0,3 8 0,16 9 0,0-5 0,0 19 0,0-19 0,0 22 0,-8-7 0,6 16 0,-21-6 0,19-9 0,-12-13 0,16-15 0,0 0 0</inkml:trace>
  <inkml:trace contextRef="#ctx0" brushRef="#br4" timeOffset="138669">11183 12400 24575,'0'49'0,"0"-21"0,0 1 0,0 11 0,0 0 0,0-3 0,0-3 0,0-7 0,0-1 0,0 9 0,0-17 0,0-10 0,0 23 0,16-15 0,-12 33 0,12-14 0,-16 2 0,0 6 0,0-23 0,15 3 0,-11-21 0,12 22 0,-16-5 0,0 9 0,0 5 0,0-21 0,0 4 0</inkml:trace>
  <inkml:trace contextRef="#ctx0" brushRef="#br4" timeOffset="141024">11219 12347 24575,'-41'12'0,"-1"0"0,15 1 0,-1 3 0,-3 1 0,-2 1 0,5 0 0,-1 11 0,5 11 0,24-36 0,0 27 0,0-19 0,-7 21 0,-1 6 0,4 6 0,-4-6 0,0-1 0,8 5 0,0-24 0,0-19 0,0-19 0,0-9 0,8 0 0,0 0 0,-4-6 0,6 2 0,3-2 0,-1 6 0,2 3 0,15-15 0,-1 7 0,3 25 0,-27 16 0,12-6 0,7 37 0,-1-31 0,-6 11 0,3 1 0,6-11 0,-1 0 0,-1 18 0,11-7 0,-11 4 0,-19-7 0,12-5 0,-16 4 0,16-1 0,-13-3 0,21 21 0,-22-21 0,6 20 0,-8-29 0,0 13 0,0-16 0</inkml:trace>
  <inkml:trace contextRef="#ctx0" brushRef="#br4" timeOffset="143359">10989 13159 24575,'0'27'0,"8"6"0,10-5 0,-5-6 0,1-1 0,14 0 0,-11 19 0,7-36 0,-20 19 0,11-29 0,-15 12 0,0-29 0,0 3 0,16 0 0,-12-3 0,20 21 0,-7-22 0,-5 20 0,4-11 0,-1-1 0,-11 12 0,12-19 0,-16 21 0,0-6 0,0-8 0,23-3 0,-17-1 0,34-4 0,-37 23 0,13-7 0,-16 8 0,0 0 0,8-16 0,-6 12 0,21-35 0,-3 17 0,-6 1 0,-1-1 0,5-5 0,6 9 0,-20 10 0,11 8 0</inkml:trace>
  <inkml:trace contextRef="#ctx0" brushRef="#br5" timeOffset="150290">11219 14164 24575,'15'-43'0,"-3"6"0,4-3 0,7 10 0,5-1 0,-3 0 0,-2-7 0,-1 0 0,2 6 0,2 1 0,-3 6 0,4 1 0,-7-9 0,3 9 0,-5 5 0,-6-9 0,19-5 0,-27 6 0,20-1 0,-22-5 0,5 5 0,-7 9 0,0 3 0,0 47 0,0 1 0,-1-3 0,2 3 0,7-2 0,0 0 0,-7 6 0,2-1 0,12-3 0,1 1 0,-9 9 0,-2 0 0,3-13 0,2-1 0,3 11 0,-3-2 0,-6 2 0,12-5 0,-16-27 0,0 9 0,0-12 0,-16 12 0,4-32 0,-27 3 0,-10-1 0,17-5 0,0 0 0,-1 9 0,-3 1 0,1 1 0,-8-4 0,1 0 0,5 4 0,2-1 0,10-5 0,1 0 0,-6 5 0,5-1 0,13-14 0,-5 22 0,9-6 0,-8 8 0,12-15 0,-12 11 0,16-12 0,0 16 0,0 0 0,0-16 0,0 13 0,0-13 0,16 16 0,-4 0 0,37 0 0,-10 0 0,-9 0 0,1 0 0,-1-4 0,1 0 0,4 3 0,0 0 0,-2-2 0,-1-2 0,2-3 0,0 1 0,-2 5 0,-3 0 0,10-14 0,10 16 0,-21 0 0,-9 0 0,5 0 0,-6 0 0,-7 0 0,5 0 0,-16 0 0,0 0 0,-16 0 0,5 23 0,-12-12 0,-3 0 0,7 10 0,-2 1 0,-15 0 0,-4-1 0,11-1 0,-1 0 0,1 1 0,-9 7 0,-1 1 0,0-4 0,-3 2 0,8-3 0,14-3 0,2-2 0,-14-2 0,2-1 0,12 7 0,-17-3 0,9-7 0,-1 1 0,-8 8 0,-1-2 0,11-14 0,1 1 0,-7 14 0,6-3 0,13-14 0,-4 12 0</inkml:trace>
  <inkml:trace contextRef="#ctx0" brushRef="#br0" timeOffset="158591">15470 11483 24575,'0'35'0,"0"-3"0,0 3 0,0-2 0,0 0 0,-2 12 0,4-1 0,5-16 0,1-1 0,-4 22 0,12-22 0,-16 16 0,0-6 0,0-9 0,0-5 0,0-5 0,0-6 0,0 3 0</inkml:trace>
  <inkml:trace contextRef="#ctx0" brushRef="#br0" timeOffset="160373">16369 11518 24575,'0'43'0,"0"-5"0,0-3 0,0-2 0,0-5 0,0 15 0,0 2 0,0 0 0,0-18 0,0 5 0,0-21 0,0 23 0,0-23 0,0 5 0,0-16 0,0 0 0</inkml:trace>
  <inkml:trace contextRef="#ctx0" brushRef="#br0" timeOffset="165342">14588 13335 24575,'0'27'0,"0"20"0,0 2 0,0-5 0,-1-11 0,-1 7 0,5-8 0,12 6 0,-11 5 0,20 0 0,-22-6 0,21-2 0,-19-1 0,12-23 0,-16 21 0,0-28 0,0-4 0,0-20 0,0-23 0,1 7 0,-2-4 0,-3 7 0,-2 0 0,0-1 0,2-3 0,1 0 0,-2 1 0,-2-13 0,-3 2 0,-3 7 0,2 3 0,9 10 0,0 0 0,-6-4 0,1 1 0,7-15 0,0 18 0,0 3 0,0 2 0,0-1 0,0 23 0,0 0 0,23 8 0,22-7 0,-2 4 0,2-2 0,-8-2 0,3-2 0,-4 2 0,5-1 0,0 0 0,-4-1 0,6-3 0,0 0 0,-1 4 0,3 1 0,-5-3 0,0-10 0,-3 0 0,-1 11 0,-2-2 0,-2-13 0,1 1 0,7 11 0,4 4 0,-3-5 0,3-1 0,-1 1 0,-10 2 0,0 1 0,3-1 0,7-1 0,5 0 0,0-1 0,-5 1 0,-6 0 0,-3 0 0,1 0 0,8-2 0,2 0 0,-4 2 0,-3 4 0,-3 0 0,-9 1 0,-1-2 0,3-6 0,0-1 0,21 4 0,-7-4 0,3 0 0,-5 7 0,0 2 0,4-1 0,0 0 0,-7 0 0,-1 0 0,-3 0 0,2 0 0,-1-2 0,1-1 0,-4 0 0,18 1 0,-3-2 0,-4 0 0,-14 4 0,-1 0 0,7 0 0,-7 0 0,0 0 0,7 0 0,-22 0 0,19 0 0,-4 0 0,11-15 0,-3 11 0,-17-12 0,-11 16 0,9 0 0,11 0 0,-2 0 0,3 0 0,7 0 0,1 0 0,-3 0 0,-1 0 0,-1 0 0,-2 0 0,7 0 0,-19 0 0,-9 0 0,-8 16 0,0-12 0,-8 19 0,6-21 0,-5 6 0,7-8 0,-16 16 0,12-12 0,-12 11 0,16 1 0,0 11 0,-7 3 0,-1 1 0,4 18 0,-4-23 0,0-1 0,8 24 0,0-10 0,0 9 0,0 4 0,0-16 0,0-1 0,0 13 0,0-2 0,0-18 0,0-3 0,0 2 0,0-11 0,-8-16 0,-10 0 0,-9 8 0,0 9 0,-7 11 0,7-1 0,7-9 0,5-10 0,7-8 0,-10 15 0,6-11 0,-19 12 0,27-16 0,-35 0 0,17 16 0,-9-14 0,-4 0 0,10 6 0,1-1 0,-7-6 0,1-2 0,-5 1 0,17 0 0,-6 0 0,5 0 0,-9 0 0,-5 0 0,21 0 0,-19 0 0,4 0 0,-2 0 0,-3 0 0,-11 0 0,-2 0 0,8 0 0,-2 0 0,-1 0-278,-9 0 1,-3 0 0,4 0 277,12 0 0,1 0 0,0 0 0,-7 0 0,-2-1 0,7 2 0,-12 7 0,16-7 0,-1 0 0,-4 2 0,0 2 0,7 3 0,1 0 0,-13-7 0,2 1 0,-4 14 416,20-15 0,-1-2-416,-23 1 0,-2 0 0,10 0 0,-1 0 0,2 0 0,-2 0 0,5 0 0,8 0 0,3 0 0,-23 0 0,14 0 0,-3 0 0,-5 16 0,0-12 0,13 8 0,-1-1 0,3-10 0,0 0 0,-11 11 0,1 0 0,10-10 0,1 0 0,0 5 0,1 1 0,-9 8 0,2-12 0,5 12 0,1-16 0,9 7 0,-5-5 0,19 6 0,-12-8 0,0 0 0,5 0 0,-7 0 0,-6 0 0,21 0 0,-13 0 0,16-8 0,0 6 0,0-5 0</inkml:trace>
  <inkml:trace contextRef="#ctx0" brushRef="#br0" timeOffset="166720">15505 13159 24575,'0'49'0,"0"1"0,0 0 0,0-15 0,0-1 0,0 0 0,0 10 0,0 2 0,0-4 0,0-3 0,0-2 0,0-3 0,0 1 0,0 0 0,0 11 0,0-4 0,-1-13 0,2-1 0,3 3 0,0-5 0,-2-14 0,6 3 0</inkml:trace>
  <inkml:trace contextRef="#ctx0" brushRef="#br0" timeOffset="167972">16546 13106 24575,'0'25'0,"0"10"0,0 2 0,0 3 0,0-3 0,0 2 0,0-5 0,0 2 0,0-2 0,0 3 0,0-1 0,0 2 0,0 0 0,0-3 0,0 1 0,0 4 0,0 0 0,0-3 0,0-1 0,0-5 0,0-2 0,0 7 0,0-19 0,0-9 0,0-8 0</inkml:trace>
  <inkml:trace contextRef="#ctx0" brushRef="#br1" timeOffset="174213">14940 11553 24575,'0'10'0,"-10"14"0,-3-1 0,7-13 0,-14 16 0,1 3 0,15-9 0,-12-1 0,16-3 0,0-8 0,-15 9 0,11-5 0,-20 27 0,22-17 0,-6 5 0,8-11 0,8-16 0,26 0 0,5 0 0,-2 0 0,2 0 0,-35 0 0,12 0 0,-16 0 0,8 0 0,-6 0 0,21 0 0,-3 0 0,-1 0 0,-3 0 0,-16 0 0,8 0 0,-6 0 0,21 0 0,-19 0 0,12 0 0,-16 0 0,0 0 0,0-16 0,-24-27 0,3 10 0,-4-3 0,-1-1 0,7 17 0,1 1 0,-9-8 0,3 1 0,2-1 0,-17 3 0,35 22 0,-12-6 0</inkml:trace>
  <inkml:trace contextRef="#ctx0" brushRef="#br2" timeOffset="178687">15946 11642 24575,'-43'0'0,"16"-1"0,1 2 0,-13 7 0,5-7 0,11 23 0,19-4 0,-11-1 0,-1 5 0,9 6 0,2 0 0,-3-5 0,-2-1 0,-3 9 0,3 1 0,7-3 0,2-1 0,-8-5 0,2-1 0,23 19 0,-12-27 0,35-16 0,-10 0 0,1-16 0,-2 7 0,-2-2 0,-10-8 0,15 5 0,3 4 0,-11 8 0,11-21 0,-11 3 0,-3 1 0,-1-5 0,-3 6 0,-16-9 0,0 0 0,0 9 0,8-29 0,-6 37 0,2-19 0,0 3 0,-4 22 0,0-27 0,0 27 0,0-12 0,-24 16 0,18 0 0,-33 0 0,27 0 0,-21 0 0,6 0 0,7 0 0,-4 0 0,23 0 0,-7 0 0,8 0 0</inkml:trace>
  <inkml:trace contextRef="#ctx0" brushRef="#br3" timeOffset="188888">16634 11659 24575,'0'32'0,"0"-1"0,0-3 0,0-3 0,0 2 0,0-3 0,0-22 0,0 21 0,0 20 0,0-1 0,-7-9 0,-2 6 0,1-6 0,2 15 0,-6-9 0,1-4 0,11-17 0,0-11 0,0-30 0,0 1 0,0-13 0,0-14 0,-16 26 0,12-26 0,-11 21 0,15-15 0,0 6 0,0 2 0,0 1 0,0-1 0,-2 9 0,4-1 0,13-12 0,-11-10 0,12 37 0,-16-4 0,16 16 0,-13 0 0,37 0 0,-11 0 0,16 16 0,-12-14 0,1 0 0,-10 6 0,1 0 0,5-7 0,1-2 0,12 1 0,-16 0 0,6 0 0,3 0 0,1 0 0,-10 0 0,5 0 0,-28 0 0,11 8 0,-15 9 0,0 6 0,0 5 0,0 15 0,0 2 0,0-9 0,0-1 0,0 8 0,0-4 0,0-11 0,0-11 0,0-9 0,0-8 0,0 0 0,-15 16 0,-5-12 0,-23 11 0,11-8 0,-8 0 0,-3-2 0,3 0 0,-5-3 0,0-2 0,0 4 0,4 4 0,-1 4 0,1-1 0,4-3 0,-10-7 0,14 2 0,25 13 0,8-16 0</inkml:trace>
  <inkml:trace contextRef="#ctx0" brushRef="#br5" timeOffset="196348">14799 13829 24575,'24'-44'0,"-1"0"0,-2 11 0,2-1 0,1-6 0,2-4 0,2 1 0,-5 12 0,2 0 0,-2 1 0,-2 2 0,2-13 0,-1 2 0,3 6 0,2 1 0,-6 5 0,-10-1 0,5 13 0,-16 30 0,0 5 0,0-1 0,0 8 0,0 1 0,0 6 0,0-2 0,0 4 0,0-2 0,0 1 0,-1 1 0,2 0 0,7 5 0,0-1 0,-7-4 0,2-2 0,9-3 0,-1-1 0,-9 15 0,22-2 0,-20-15 0,11 5 0,-15-6 0,0-7 0,0-4 0,0-16 0,0-16 0,0-4 0,-15-23 0,3 22 0,-15-2 0,-3-1 0,-3-14 0,4 23 0,-1-1 0,8-6 0,1 5 0,-16 15 0,1-22 0,3 20 0,5-27 0,1 27 0,-6-11 0,21 15 0,-4 0 0,16-8 0,0 6 0,0-6 0,0 8 0,0 0 0,-15-16 0,11 12 0,-20-27 0,22 27 0,-6-12 0,8 16 0,0 0 0,8-8 0,-6 7 0,24-10 0,11-2 0,-11 3 0,1 0 0,12-4 0,2 1 0,2 4 0,-4 0 0,-14-3 0,-1 1 0,10 8 0,1 2 0,-3-7 0,-3 0 0,10 8 0,10 0 0,-22 0 0,17 0 0,-7 0 0,-10 0 0,-3 0 0,-22 16 0,-2-12 0,-34 19 0,-5-5 0,10-5 0,-3 1 0,-1-1 0,-2 2 0,6 1 0,-1 2 0,1-3 0,-7-4 0,3 1 0,1 14 0,5-3 0,4-11 0,21 4 0,-6-16 0,-8 15 0,12-11 0,-35 20 0,18-6 0,-12-2 0,-1 3 0,13 0 0,1-1 0,-7-4 0,3-1 0,6 19 0,-5-20 0,19 5 0,-12-9 0,0 8 0,12-12 0,-11 27 0,7-27 0,6 12 0,-6-16 0</inkml:trace>
  <inkml:trace contextRef="#ctx0" brushRef="#br6" timeOffset="207091">15734 13776 24575,'20'0'0,"6"0"0,3 0 0,4 0 0,-2 0 0,-1 0 0,-3 0 0,-3 0 0,-7 0 0,-5 0 0,19 0 0,-27 0 0,12 0 0,-16 0 0,0-16 0,0 5 0,0-23 0,8-1 0,-6-2 0,21-6 0,-19 15 0,12 11 0,-8-7 0,-6 20 0,21-27 0,-19 27 0,12-12 0,-32 16 0,12 0 0,-35-8 0,25-9 0,-11-11 0,1 1 0,5 9 0,-1 10 0,5 8 0,15 0 0,-8-15 0,6 11 0,-6-12 0,8 16 0,0 0 0,-16 0 0,12 0 0,-11 0 0,-1 0 0,12 0 0,-12 16 0,16-12 0,0 19 0,0-21 0,0 22 0,-8-5 0,-25 9 0,22-3 0,-1-1 0,-22-9 0,11 25 0,19-39 0,-27 7 0,19 8 0,-11-6 0,-3 0 0,-13 17 0,1-9 0,15 5 0,23-19 0,0 12 0,16-1 0,-5-3 0,5 12 0,2 1 0,9-1 0,-7 9 0,3-9 0,-5-21 0,9 29 0,1-28 0,5 19 0,-21-21 0,3 6 0</inkml:trace>
  <inkml:trace contextRef="#ctx0" brushRef="#br2" timeOffset="-210552.73">16987 13212 24575,'0'39'0,"0"0"0,-4-6 0,0-1 0,4 3 0,-2-2 0,-9-10 0,-2-1 0,-1 12 0,1-1 0,-9 8 0,-7-8 0,3 1 0,19 3 0,-25-2 0,32-17 0,32-10 0,-1-16 0,-5 7 0,1 0 0,8-7 0,-2 8 0,3 0 0,1 0 0,6 0 0,-16-16 0,22 12 0,-9-11 0,-3 15 0,2 0 0,-27 0 0,6 0 0,-11-16 0,-7 12 0,-7-19 0,5-11 0,-19 8 0,-5-3 0,5-11 0,0 0 0,-5 10 0,-3 3 0,-5-2 0,4 1 0,14 1 0,-23 0 0,21 9 0,7 10 0,-21-8 0,20 12 0,-5-11 0,9 15 0,8 0 0,0 0 0</inkml:trace>
  <inkml:trace contextRef="#ctx0" brushRef="#br4" timeOffset="-201841.73">15417 11024 24575,'0'10'0,"0"14"0,0-5 0,0 10 0,0 1 0,0 3 0,3-4 0,2-1 0,-3 0 0,5 15 0,9-6 0,-12-10 0,12 13 0,-16-35 0,0 19 0,0-8 0,0-12 0,0 11 0,0-7 0,0-6 0,0 22 0,0-5 0,0 9 0,0 21 0,0-34 0,0 17 0,0-24 0,0-7 0,0 7 0,0 8 0,0 4 0,0 11 0,0 4 0,0 8 0,1 2 0,-2 0 0,-7-19 0,0-3 0,6 7 0,0 1 0,-6 12 0,0-3 0,8-3 0,0 0 0,0-2 0,0-7 0,0 15 0,0-6 0,0-2 0,0-17 0,0-10 0,0 8 0,0-13 0,0 13 0</inkml:trace>
  <inkml:trace contextRef="#ctx0" brushRef="#br4" timeOffset="-199205.73">15381 12894 24575,'0'42'0,"0"0"0,8-12 0,0 1 0,-6 1 0,-3 4 0,4-4 0,9 1 0,0-1 0,-11 3 0,0 0 0,3-7 0,-1-3 0,-3 10 0,0-1 0,16 1 0,-14-9 0,0 1 0,14 12 0,-16-6 0,0 7 0,0-25 0,0 34 0,0-21 0,0-1 0,0 7 0,0-7 0,0 2 0,0 1 0,0 3 0,0 5 0,0-3 0,0-20 0,0 24 0,7-2 0,1-1 0,-4-3 0,1 2 0,2 7 0,-3-7 0,-4-2 0,0-6 0,0-3 0,0-6 0,0-10 0,0 7 0,0-11 0,0 12 0,0-16 0,0 16 0,0-12 0,0 11 0,0-15 0,0-31 0,0 23 0,0-23 0</inkml:trace>
  <inkml:trace contextRef="#ctx0" brushRef="#br4" timeOffset="-194905.73">17727 11695 24575,'23'13'0,"-1"1"0,4 3 0,-1-1 0,13 12 0,-3-1 0,-18-3 0,-1 1 0,12 14 0,-14-13 0,-1 1 0,5 6 0,-3 1 0,-8-2 0,-2 1 0,11 10 0,0 2 0,-10-8 0,-1-2 0,3 0 0,2-1 0,2-8 0,0 1 0,-10 7 0,-1 0 0,7-2 0,0 1 0,-6 6 0,-3 4 0,0 1 0,1-1 0,0 0 0,0 0 0,1-2 0,0 0 0,-3-2 0,-4-1 0,-2-1 0,-1-4 0,0-1 0,-4-3 0,-11-1 0,-3-1 0,8 0 0,1-1 0,-4-8 0,1-1 0,-7 16 0,3-8 0,1 1 0,1 15 0,6-15 0,0-1 0,-6 9 0,19-22 0,-12 3 0,16-38 0,0-15 0,0-1 0,0-10 0,0 22 0,0-1 0,0 11 0,0 9 0,0-8 0,16 12 0,-12-11 0,12-1 0,-16 12 0,0-12 0,0 32 0,0-12 0,0 27 0,0-3 0,0 17 0,0-16 0,0 10 0,0-35 0,0 28 0,0-28 0,0 11 0,0-15 0,0 8 0,0-6 0,0 6 0,7-8 0,11 0 0,17 0 0,-8 0 0,-1 0 0,13 0 0,-5 16 0,-26-12 0,-8 11 0,0-15 0</inkml:trace>
  <inkml:trace contextRef="#ctx0" brushRef="#br4" timeOffset="-192723.73">17692 11695 24575,'0'34'0,"0"0"0,0 15 0,6-15 0,4-1 0,9 4 0,1 6 0,-4-23 0,-16 3 0,0-21 0,0 6 0,8 31 0,-7-13 0,2 4 0,2-1 0,11-10 0,-12-3 0,12-16 0,-16-16 0,0 12 0,0-35 0,0 17 0,-7-2 0,-2-2 0,-3-12 0,-4 16 0,-1 1 0,5-6 0,-6 1 0,-3 3 0,-1 7 0,-5-23 0,-4 21 0,27-9 0,-12 7 0,16 5 0,0 15 0,0 15 0,0-11 0,22 2 0,18 0 0,0-2 0,-2-3 0,4-2 0,2 1 0,8 0 0,0 0 0,-6 0 0,5 0 0,-4 0 0,5 0 0,-4 0 0,-20 1 0,-5-2 0,-1-15 0,17 12 0,-35-11 0,12 15 0</inkml:trace>
  <inkml:trace contextRef="#ctx0" brushRef="#br4" timeOffset="-190469.73">18345 12577 24575,'25'0'0,"3"0"0,-1 0 0,22 0 0,-22 0 0,1 0 0,3 0 0,3 0 0,8 0 0,0 0 0,-14 0 0,1 0 0,13 0 0,0 0 0,-9 0 0,-1 0 0,-4 0 0,-1 0 0,22 0 0,-22 0 0,-7 0 0,-5-16 0,-15 12 0,0-12 0,0 1 0,-15 11 0,-5-20 0,-7 6 0,-7 7 0,7-5 0,-1 0 0,-5 12 0,21-11 0,-19 15 0,27 0 0,-19 0 0,21 0 0,-6 15 0,8-11 0,0 12 0,8 0 0,25-12 0,-5 6 0,5 6 0,0-3 0,11-2 0,2-1 0,-3 1 0,2 1 0,-5 1 0,-10 4 0,-4-1 0,16-4 0,-35 3 0,-7 1 0,0-12 0,0 12 0,-23-8 0,-5 7 0,-5 3 0,-7 0 0,-4 3-212,10-3 0,-4 2 1,0 0-1,3-1 212,1-2 0,2-1 0,0 0 0,-1-1 0,-1 0 0,7-2 0,-7 2 0,27-15 0,7 0 0</inkml:trace>
  <inkml:trace contextRef="#ctx0" brushRef="#br0" timeOffset="-181972.73">20426 11289 24575,'0'26'0,"0"1"0,0 22 0,0 2 0,0-19 0,0 0 0,0 10 0,0 5 0,0-4 0,0-4 0,0-2 0,0 0 0,0-1 0,0-5 0,0-5 0,0-15 0,0 21 0,0-28 0,0 19 0,0-21 0,0 22 0,0-21 0,8 13 0,-6-16 0,6 0 0,23-16 0,3 10 0,3 1 0,-3-4 0,2 0 0,-2 5 0,2 2 0,-6 0 0,9 2 0,-7 0 0,4 0 0,0 0 0,8 0 0,0 0-216,-3 1 1,2-1-1,-1-1 216,-2-3 0,0-3 0,-1 3 0,-3 2 0,-1 1 0,0 0 0,2-4 0,1-1 0,3 1 0,3 1 0,4 0 0,1 0 0,-4 0 0,0 0 0,-3 1 0,2-1 0,-2 0 0,1 0 0,0-1 0,-2 0 0,6-3 0,-2-1 0,-2 2 0,6 5 0,0 0-254,-3-2 0,2-2 0,1 1 254,1-1 0,-1 0 0,-1 2-458,-8 3 1,-2 0 0,2-1 457,0-3 0,3-2 0,0 0 0,-3 3 0,1 2 0,-3 2 0,1 0 0,7-3 0,1 0 0,1 1 0,2 2 0,0 1 0,-1-2-45,-6-4 1,0-1 0,-1 1 44,-2 3 0,0 2 0,1-2 0,2-3 0,1-1 0,-4 2 0,1 4 0,-1 0 0,-7-5 0,2-1 0,-3 1 0,-1 3 0,-2 0 351,0-6 0,-3 0-351,12 8 1416,1-8-1416,-35 7 398,-12-19 0,-8-8-398,-9-13 0,4 15 0,-3-4 0,2 0 0,2-10 0,3 0 0,-5-5 0,1 2 0,7 6 0,0 1 0,-3-7 0,1 2 0,11 15 0,-2 3 0,-9 0 0,1 3 0,11 4 0,-12 16 0,16 0 0,0 0 0,-8 0 0,6 0 0,-21 0 0,3 0 0,-18 7 0,-6 2 0,9-7 0,-1 0 0,1 2 0,-3 3 0,0-3 0,3-3 0,0-2 0,1 1 0,0 5 0,1 1 0,0-1 0,-3-3 0,0-2 0,2 2 0,-7 6 0,2 0 0,-4-7 0,1-2 0,10 1 0,0 0 0,-4 0 0,1 0 0,4 0 0,1 0 0,-15 0 0,2 0 0,0 0 0,14 0 0,-3 0 0,-3 0 0,-2 0 0,-5 0 0,-4 0 0,0-1 0,-3 1 0,1 1 0,6-1 0,2 0 0,-4 0 0,6 0 0,-4 0 0,-1 0 0,1 0 0,3 0 0,-7 0 0,3 0 0,-1 0 0,-4 0 0,-2 0 0,3 0 0,8 0 0,1 0 0,3 0 0,-4-1 0,2 2 0,-6 2 0,2 1 0,9-3 0,3 0 0,1 3 0,1 0 0,-3-4 0,-1 0 0,-3 8 0,0 0 0,-3-6 0,1 0 0,3 6 0,1-1 0,2-6 0,2-2 0,-15 1 0,5 16 0,13-14 0,-1 0 0,-11 14 0,2-16 0,6 0 0,1 0 0,-5 0 0,-1 0 0,1 0 0,11 0 0,-1 0 0,7 8 0,-3-7 0,-24 7 0,5-8 0,3 0 0,17 0 0,11 0 0,7 0 0,0 0 0,0 0 0</inkml:trace>
  <inkml:trace contextRef="#ctx0" brushRef="#br0" timeOffset="-180369.73">21502 11201 24575,'0'25'0,"0"3"0,0-9 0,0 20 0,0-9 0,-1 6 0,0 10 0,3-5 0,6-6 0,0 1 0,-7 7 0,-1 6 0,3-10 0,12 0 0,-15 10 0,0-21 0,0-9 0,0-3 0,0-16 0,0 0 0</inkml:trace>
  <inkml:trace contextRef="#ctx0" brushRef="#br0" timeOffset="-179300.73">22772 11254 24575,'0'43'0,"0"-6"0,0-2 0,0-1 0,0 1 0,0 2 0,0-12 0,0 1 0,0 0 0,0 1 0,0 0 0,0 1 0,0 11 0,0-2 0,0-3 0,0 5 0,0-39 0</inkml:trace>
  <inkml:trace contextRef="#ctx0" brushRef="#br0" timeOffset="-175874.73">20391 13212 24575,'0'41'0,"0"1"0,0 0 0,0-8 0,0 1 0,0 2 0,0 3 0,0-4 0,0-5 0,0-1 0,0 6 0,0 1 0,0 3 0,0 0 0,0-12 0,0-1 0,0 22 0,0-61 0,0-19 0,0-7 0,0 3 0,0-4 0,0-3 0,0-5 0,0 3-293,0-6 0,0 2 293,0 10 0,0-1 0,0 0 0,0 3 0,0 0 0,0 0 0,0 0 0,0 1 0,0 2 0,0 4 0,0 1 0,0-3 0,0 6 0,0 13 0,0-4 0,0 16 0,16 0 586,-5 0-586,23 0 0,-2 0 0,8-1 0,1 2 0,2 4 0,2 1 0,3-1-496,-8-4 0,4 0 0,1-1 0,1 0 0,-2 2 496,-3 2 0,-1 1 0,1 1 0,-1-1 0,2-2 0,4-1 0,1-2 0,1-1 0,-1 1 0,-2 1 0,5 4 0,-2 2 0,0 0 0,0-2 0,1-3 0,0-2 0,-1 0 0,-2 2-252,3 3 1,-4 1 0,0-2 251,-3-3 0,-1-1 0,-2-1 0,4 1 0,-2 0 0,8 1 0,2-2 0,-14-3 0,1-2 0,-1 1 0,11 0 0,2-2 0,-8-3 0,2-3 0,-3 3-174,4 4 1,-2 0 173,-9-4 0,0-2 0,2 3 0,1 4 0,3 2 0,0 2 0,-2-2 0,3-2 0,-3-1 0,3-1 0,-4 1 0,3-1 0,-1 1 0,-4 2 0,2 2 0,-2 0 0,-2-3 0,2-2 0,-3 3 0,-2 4 0,1 0 776,1-4 0,3-3 1,-2 2-777,0 4 0,-2-2 420,5-5 1,-1 1-421,-4 6 0,-1 2 411,15-1-411,-19 0 0,-1 0 0,12 0 0,-10 0 0,-11 0 0,-16 15 0,-16 29 0,11-14 0,-1 4 0,-10 9 0,-2 2 0,9-11 0,0 1 0,0 0 0,0-1 0,-1 0 0,1-2 0,0 10 0,1-1 0,5-5 0,-2-6 0,-11-10 0,12 3 0,-11-5 0,15 17 0,-7-9 0,-2 1 0,3 9 0,0-1 0,-11 6 0,9 6 0,-8-29 0,-3 9 0,-9-7 0,-5 3 0,21-21 0,-4 6 0,1-8 0,-13 0 0,7-10 0,-3-4 0,-9 1 0,-2-3 0,7-3 0,-1-3 0,-3 2 0,-2 5 0,-3 2 0,-2 0 0,2-1 0,-4-4 0,0-1 0,-2 3-233,2 7 0,-3 2 0,0 1 1,4 1 232,5-1 0,2 0 0,-1 2 0,-1 3 0,0 2 0,2-1 0,-4 0 0,3 0 0,4 0 0,-1 0 0,-1 0 0,-4 0 0,-4 3 0,-7 1 0,-2 0 0,2 1 0,9-1 0,0 1 0,0 0 0,-2 1-302,1 0 1,-3 0 0,-2 1 0,1 1 0,1 0 0,5 0 301,-13 4 0,6 1 0,0-1 0,5-2 0,1-1 0,4-1 422,1 2 0,5-4-422,1-6 0,3 0 0,-9 8 0,-6-6 0,2 9 0,-3 1 947,4-9 0,0-2-947,-1 6 0,1 2 0,5-1 0,1 0 0,4-3 0,1 1 0,-20 12 0,16-6 0,-3 0 0,-3-2 0,0-1 0,2 1 0,1 0 0,2 3 0,0-3 0,4-8 0,1-2 0,-21 8 0,16 0 0,0 0 0,-9-4 0,5 4 0,3-1 0,7-7 0,0 8 0,-1 0 0,-10-4 0,-2 12 0,9-16 0,-3 7 0,27-5 0,-12 6 0,16-8 0</inkml:trace>
  <inkml:trace contextRef="#ctx0" brushRef="#br0" timeOffset="-174692.73">21326 13123 24575,'0'36'0,"0"-8"0,0 2 0,0 19 0,0-7 0,0 1 0,0-8 0,0 2 0,0-3 0,0 3 0,0-4 0,0-2 0,0-1 0,0 10 0,0-8 0,0-20 0,0 4 0,0-16 0</inkml:trace>
  <inkml:trace contextRef="#ctx0" brushRef="#br0" timeOffset="-173413.73">22860 12929 24575,'0'26'0,"0"-1"0,0 1 0,0 15 0,0-9 0,0 3 0,0 2 0,0 2 0,0-1 0,0 0 0,0 7 0,0-1 0,0-12 0,0-4 0,0 0 0,0-13 0,0-7 0,0-6 0,0 6 0,0-8 0</inkml:trace>
  <inkml:trace contextRef="#ctx0" brushRef="#br7" timeOffset="-165068.73">21044 11342 24575,'-18'30'0,"0"1"0,-9 8 0,10-14 0,0-1 0,-10 3 0,6 1 0,-1 3 0,3-7 0,1 1 0,-1 10 0,2-1 0,0-5 0,9 10 0,-8-35 0,12 27 0,-11-27 0,15 12 0,15-16 0,-3 0 0,21 0 0,3 0 0,-11 0 0,3 0 0,-1 0 0,0 0 0,1 0 0,-3 0 0,11 0 0,-3 0 0,-6 0 0,1 0 0,5 0 0,-13 0 0,-3 0 0,-9 0 0,8 0 0,-12 0 0,12-16 0,-16 12 0,0-11 0,-16-1 0,12 4 0,-20-21 0,7-2 0,8 9 0,-2-1 0,-5-1 0,-1 1 0,3-1 0,0 3 0,-5-2 0,3 3 0,16 22 0,-8-6 0,-25-7 0,17-5 0,-15 0 0,31 5 0</inkml:trace>
  <inkml:trace contextRef="#ctx0" brushRef="#br6" timeOffset="-149592.73">21943 11836 24575,'20'0'0,"7"0"0,1 0 0,-11 0 0,11 0 0,1 0 0,-1 0 0,-1 0 0,6 0 0,-5 0 0,15 0 0,-22 0 0,19 0 0,-37 0 0,21 0 0,-22 0 0,21 0 0,-19 0 0,12 0 0,0-8 0,-12 6 0,11-37 0,-15 23 0,0-33 0,0 22 0,8-1 0,-6-5 0,22 5 0,-20 1 0,11-6 0,-15 21 0,16-19 0,-12 27 0,12 4 0,-16 4 0,-16 11 0,-4-15 0,-7-15 0,-6 3 0,5-22 0,1 7 0,-7 7 0,23-3 0,-21 5 0,20 6 0,-21-19 0,21 19 0,-19-5 0,27-7 0,-12 36 0,16-24 0,0 36 0,-7-22 0,5 21 0,-22 5 0,11-2 0,-1 1 0,-4-7 0,-2-1 0,-2 7 0,1-3 0,2-11 0,-5 19 0,7-27 0,5 19 0,-4-21 0,0 6 0,13 23 0,3 1 0,0-6 0,3 1 0,13-1 0,0-1 0,-4 20 0,5 0 0,-9-18 0,-8 5 0,0-28 0,0 11 0,0-7 0,16-6 0,-12 22 0,11-5 0,1 9 0,-12 5 0,12-21 0,-16 3 0,0-15 0,0 0 0</inkml:trace>
  <inkml:trace contextRef="#ctx0" brushRef="#br2" timeOffset="-134323.73">23284 11289 24575,'-5'28'0,"0"1"0,-6 9 0,-2-4 0,-6-10 0,10 0 0,-2 1 0,-28 2 0,33 1 0,-14-11 0,1-1 0,15-4 0,-12 3 0,48-15 0,-1 0 0,16 0 0,6 0 0,-6 0 0,0 0 0,-1 0 0,0 0 0,-1 0 0,-8 0 0,-15 0 0,2-15 0,-40 3 0,12-21 0,-14 15 0,-3 0 0,10-8 0,0-1 0,-6 8 0,-1-1 0,0-6 0,3 3 0,3 11 0,-20-19 0,29 27 0,-13-11 0,16 15 0,0 0 0,0 0 0</inkml:trace>
  <inkml:trace contextRef="#ctx0" brushRef="#br5" timeOffset="-124099.73">20567 13741 24575,'0'-10'0,"16"-14"0,-12 5 0,19-24 0,-21-2 0,9 22 0,2 1 0,6-22 0,1 17 0,4 9 0,-22-5 0,5 19 0,9-27 0,-12 19 0,27-22 0,-27 7 0,12 7 0,-16 5 0,8 7 0,-6-10 0,37-9 0,-23-1 0,17-5 0,-10 21 0,-19-3 0,12 15 0,-16 15 0,0-3 0,0 21 0,0 3 0,-1-11 0,2 3 0,10 10 0,2 2 0,-11 2 0,1-2 0,16-4 0,2 1 0,-11-4 0,-2 2 0,1-5 0,13 7 0,-1 0 0,-3-1 0,-14-9 0,27-7 0,-27 3 0,12-21 0,-16 6 0,0 8 0,0-13 0,0 13 0,-16-16 0,-4-16 0,-3-7 0,-7-1 0,-5-1 0,6 4 0,-5-1 0,1-1 0,2 1 0,2-1 0,3 1 0,-1 2 0,-7 1 0,-1 1 0,4 4 0,4 5 0,3 1 0,-14-16 0,12 14 0,1 0 0,4-9 0,-8 0 0,3-1 0,18-2 0,-31-5 0,37 3 0,2 22 0,2-6 0,6 8 0,7 0 0,13 0 0,9 0 0,-4-7 0,1-1 0,15 4 0,-9-12 0,4 0 0,0 13 0,0 2 0,-6-7 0,1 1 0,7 6 0,0 2 0,-10-1 0,-2 0 0,15 0 0,-19 0 0,-3 0 0,-7 0 0,-3 15 0,-9-11 0,-8 12 0,0-16 0,0 16 0,0-12 0,0 11 0,0-15 0,0 8 0,-8-6 0,-17 37 0,0-23 0,-3 0 0,4 10 0,-1 1 0,-8-9 0,-1-1 0,8-1 0,-1 1 0,0 1 0,0-1 0,-4 2 0,1 0 0,-1 3 0,1-1 0,2-7 0,1-1 0,0 4 0,1 0 0,-9 10 0,17-7 0,11 3 0,-9-21 0,12 22 0,-27-21 0,19 29 0,-6-28 0,10 19 0,8-21 0,-15 6 0,11 8 0,-12-12 0,16 11 0,0-15 0,0 16 0,-16-12 0,12 12 0,-19-16 0,21 0 0,-6 0 0</inkml:trace>
  <inkml:trace contextRef="#ctx0" brushRef="#br2" timeOffset="-119408.73">22155 13335 24575,'-16'-20'0,"12"5"0,-35 15 0,17 0 0,-2-1 0,-3 2 0,-10 14 0,-6-11 0,16 28 0,-7-28 0,7 19 0,5-6 0,1-1 0,-1 8 0,1 8 0,3 1 0,14-10 0,-4 3 0,0-3 0,8-11 0,0 4 0,0-16 0,0 15 0,0-11 0,32 12 0,-17-8 0,34-6 0,-23 2 0,-1 0 0,7-3 0,1-2 0,4-3 0,-1 0 0,-5 3 0,-2 0 0,15-7 0,-25-8 0,20-3 0,-17-1 0,5 4 0,-3 8 0,-22 7 0,6-7 0,-8-8 0,0 12 0,0-27 0,0 3 0,0-9 0,0 2 0,0 17 0,-8 10 0,6 8 0,-22 0 0,5 0 0,-9 0 0,-5 0 0,6 0 0,-1 0 0,10 0 0,11 0 0</inkml:trace>
  <inkml:trace contextRef="#ctx0" brushRef="#br3" timeOffset="-111012.73">23054 13194 22794,'0'10'0,"0"13"870,0-3-870,0 7 299,0 7-299,0 1 151,0 2-151,0 6 461,0-15-461,0 5 0,0-21 0,0 19 0,0-27 0,0 12 0,0-16 0,0 8 0,0 25 0,-15 6 0,11-2 0,-20 2 0,22-35 0,2 12 0,18-16 0,9-16 0,1 12 0,-3-4 0,-1 1 0,-1 7 0,26 0 0,-13 0 0,1 0 0,-11 0 0,-1 0 0,-4 0 0,3 0 0,-24-16 0,0 12 0,0-11 0,0 7 0,0-10 0,0 6 0,0-27 0,0 2 0,0-2 0,-4 2 0,0 1 0,2 3 0,0 2 0,-4 3 0,-9 8 0,11-3 0,-12 21 0,16-6 0,0-8 0,0 12 0,0-11 0,-16-1 0,5-27 0,-7 10 0,10-8 0,-8 17 0,12 20 0,-11-12 0,15 16 0,0 16 0,-16-12 0,12 12 0,-12-16 0,9 8 0,-11-7 0,-9 7 0,7-8 0,-4 16 0,22-12 0,-21 12 0,19-16 0,-12 0 0,16 0 0,0 0 0,0 15 0,0-11 0,0 20 0,0-22 0,0 21 0,0-3 0,0-1 0,0 5 0,0-22 0,0 6 0,0 7 0,0 5 0,0 7 0,0 7 0,0-7 0,0-7 0,0-5 0,0-15 0</inkml:trace>
  <inkml:trace contextRef="#ctx0" brushRef="#br0" timeOffset="-101721.73">15240 1288 24575,'-15'43'0,"6"-5"0,-2 8 0,-3-4 0,-3 6 0,-1 2 0,0-2-278,4-7 0,0-3 0,-1 2 0,0 4 278,0-1 0,0 5 0,0 2 0,-1 0 0,-1-2 0,1-5 0,-6 3 0,0-4 0,-1-2 0,1 3 72,5-5 1,1 2 0,1 0 0,-2-1 0,0-4-73,-9 7 0,0-4 0,0-3 0,-5 6 0,1-5 0,1-9 0,-3-3 92,-7-1 0,0-1-92,5 0 0,1 1 0,-2 0 0,2-3 0,-11 0 564,17-5-564,9-15 0,-5-31 0,20 5 0,2-3 0,-7 0 0,0-1 0,7-7 0,2 0 0,-2 5 0,2 3 0,6 4 0,2 1 0,-5-7 0,4 3 0,25 1 0,2 9 0,2-5 0,-11 20 0,-1 2 0,21-15 0,-16 14 0,0 4 0,9 14 0,-6-4 0,-1 3 0,-12 2 0,-1 3 0,4 2 0,3 1 0,2-1 0,0-5 0,2-2 0,0 2-289,2 6 0,1 1 0,2-2 289,5-6 0,1-2 0,-1 1 0,-6 0 0,-2 0 0,2-2-18,8-3 1,2-2 0,-2 1 17,6 10 0,-2-4 0,-1-17 0,-2 0 0,-11 11 0,-5-7 0,-13-25 0,-1-9 0,15 4 0,1 0 0,-12-4 0,-1-3 0,3 5 0,2-1 0,-2 2 0,4-3 0,-3-1 0,-6 1 0,-2-4 0,0 0 0,0 3 0,0 0 0,-1-1 0,-4 0 0,-2-2 0,0 1-195,4-3 1,-1 1 0,-1 0 194,-5 1 0,-1 0 0,0 0 0,4-2 0,1 0 0,-1-2 0,-3-5 0,-3-1 0,0 0 0,-3 3 0,-1 1 0,-2 0 0,-1-1 0,-1 0 0,-2 3 0,-6-7 0,-3 6 0,4 14 0,-3 3 419,-6-1 1,1 1-420,0-15 26,1 9 0,-3-1-26,8 9 0,1-1 0,-1-3 0,-1 1 0,-5 6 0,-3 1 305,-1-1 1,-5 3-306,-2 5 0,-7 1 0,-4 2 0,3 3 0,2 4 0,0 2 0,-1 1 0,-1 0-369,0-1 0,-1 0 0,-2 0 0,2 2 0,2 3 369,-2 5 0,2 4 0,2 2 0,1 1 0,2 0 0,1 1 0,1 1 0,4 3-273,-3 10 1,4 4 0,0-1 272,-2-3 0,0-1 0,4 3 0,4 4 0,5 2 0,1-1 0,4-9 0,2-1 0,-1 1 0,-5 3 0,0 2 0,5-2 0,5 2 0,4 0 0,-5 7 0,2-2 0,6-11 0,2-3 0,-1 18 0,0-21 0</inkml:trace>
  <inkml:trace contextRef="#ctx0" brushRef="#br0" timeOffset="-99576.73">16281 1147 24575,'0'32'0,"0"0"0,0 2 0,0 7 0,-1 4 0,1 5 0,0 1 0,1 1 0,0-12 0,0 3 0,0 1 0,1 2 0,0 0 0,-1 1 0,1 0 0,0 1 0,0-1 0,0-1-328,-1 1 0,1 0 0,0 1 1,-1-1-1,1 0 0,0 1 1,0 0-1,0 0 0,0 0 1,1 1 253,0-1 0,1 2 0,0 1 0,0 1 0,0 0 1,0-1-1,0-1 0,1-2 0,-1-2 0,0-4 0,-1-3 74,3 17 0,-1-7 0,0-4 0,1 1 0,0 1 0,2 2 0,-2-6 0,-2-14 1264,-4-11-1264,0-10 667,0-47-667,-8 12 0,0-3 0,6-7 0,3-5 0,-4-1 0,-5 7 0,-3-1 0,0-1 0,2-2 0,3 1 0,2-3 0,1-1 0,-1 0 0,-1 1-363,-1-1 1,-1 1 0,0 0 0,-1 0 0,1 1 362,-2-7 0,0 0 0,0 1 0,3 2 0,1-6 0,3 3 0,-3 2 648,-5 8 0,-2 3 1,2-4-649,6-1 0,1-3 0,1-1 0,0 0 0,-3 4 0,1-1 0,-1 1 0,1-1 0,1-4 0,1 0 0,0 0 0,1 3 0,1 3 0,0 1 0,0 4 0,0-6 0,0 3 0,0 9 0,0 1 0,1 0 0,-2 1 2025,-14-9-2025,11 2 0,-12 5 0,16 9 0,0 3 0,16 8 0,11-9 0,1 11 0,5 0 0,-3-3 0,2-3 0,2 2 0,6 0 0,3 2 0,-1-2 0,-2-2 0,0-1 0,0 1 0,3-1 0,0 1 0,-2 2 0,5 1 0,-2 0 0,1-4 0,-1 2 0,-1 9 0,0 1 0,-10-8 0,-2 2 0,4 6 0,-1 2 0,-2-1 0,-3 0 0,2 0 0,1 0 0,-32 0 0</inkml:trace>
  <inkml:trace contextRef="#ctx0" brushRef="#br0" timeOffset="-98416.73">16228 2170 24575,'41'0'0,"-1"0"0,1 0 0,4-7 0,2-2 0,4 1 0,-6 4 0,4 0 0,2 0 0,0 0 0,-2-1-656,-6-3 1,-2-1-1,1 0 1,-1-1 0,1 2 620,5 2 0,1 1 0,1 0 0,-3 0 0,-4-1 35,3-5 0,-5-1 0,0 2 180,2 5 0,-1 3 0,-8-3 0,-6-11 0,-11 16 0</inkml:trace>
  <inkml:trace contextRef="#ctx0" brushRef="#br0" timeOffset="-97603.73">16457 3246 24575,'0'0'0</inkml:trace>
  <inkml:trace contextRef="#ctx0" brushRef="#br0" timeOffset="-96921.73">16457 3246 24575,'38'-3'0,"0"0"0,0 1 0,1-6 0,4-3 0,1-2 0,3 0 0,0 1 0,-3 2 0,3 0 0,0 0 0,1 0 0,0 0 0,-2-1-547,-2 1 1,0-1 0,0 0 0,-2 0 0,0 0 0,-3 0 533,7-4 1,-2-1 0,-3 2-1,-6 5 535,-1 7 0,-9 0-522,-5-14 0,-5 16 0,-15 0 0</inkml:trace>
  <inkml:trace contextRef="#ctx0" brushRef="#br0" timeOffset="-95289.73">18486 2752 24575,'0'-46'0,"0"0"0,0 5 0,-1-3 0,2-5 0,0 8 0,2-5 0,0-3 0,0-2 0,0 2 0,0 3-656,-1 1 1,0 1-1,0 1 1,0-1 0,1-1 322,2-3 1,0-3 0,0-1 0,1 1 0,1 3 0,-1 4 332,1 2 0,0 5 0,0 1 0,-1-2 25,0-10 0,-1-3 0,-1 1 0,1 5-25,0 3 0,1 4 0,-2-2 385,-3-5 0,-2-1 0,1 2-385,3 9 0,0 1 0,-1 3 0,-1 0 0,0 1 0,3-10 0,0 4 0,-4 8 0,16 5 2641,-12 44-2641,3 13 0,1 9 0,-2 1 0,-1 6 0,0 1-244,-2-7 1,-1 1 0,1 1 0,1 1 243,1-5 0,1 2 0,1 0 0,1-1 0,-1 0 0,1 5 0,0-1 0,1-1 0,1 1-244,3 0 1,1 1 0,0-2 0,-2-1 243,-1 4 0,-2-2 0,3 0-101,1-10 0,3 0 0,-1-1 1,-5-3 100,-7 8 0,0-3 0,17-3 0,0-2 0,-17 6 542,13-35 0,-16 12 1,0-16-1</inkml:trace>
  <inkml:trace contextRef="#ctx0" brushRef="#br0" timeOffset="-93821.73">18521 2081 24575,'49'0'0,"-14"0"0,3 0 0,0 0 0,0 0 0,2 0 0,-3 0 0,6 0 0,-24 0 0,5 0 0,-22 0 0,6 0 0,-8 0 0</inkml:trace>
  <inkml:trace contextRef="#ctx0" brushRef="#br0" timeOffset="-91708.73">19474 1341 24575,'0'41'0,"0"0"0,0-7 0,0 2 0,0 0 0,0 2 0,0 0-721,0 1 0,0 1 0,0 1 721,0 2 0,0 1 0,0 4-449,-1-9 0,1 3 0,-1 2 0,1-2 0,2-1 449,1-1 0,1-3 0,1 1 0,-2 2 0,-1 8 0,-2 3 0,1 0 0,0-2-6,3-5 1,0-2-1,1 0 1,-2-3 5,-2 3 0,-2-3 0,1 0 0,0 0 0,0-1 0,0-8 0,0-6 921,0-32-921,1-16 0,-2-9 0,-6-6 0,-2-6 0,7 0 0,2-5 0,-2-4 0,0 9 0,-2-3 0,0-2 0,1 1 0,1 2 24,1-3 1,1 2-1,0 0 1,1-2-25,-1 2 0,0-3 0,0 0 0,0 1 0,0 3 0,-1 1 0,1 3 0,0 0 0,1 0-80,2-1 0,1 0 1,1-1-1,-2 2 80,-1 4 0,-2 0 0,1 0 0,0 1-282,4-10 1,2 1-1,-3 3 282,-4-2 0,0 4 0,8 2 0,0 3 0,-4-2 1016,8 14 1,-1 1-1017,-9 5 1509,22-15-1509,-5 7 1033,24 23-1033,-6-8 0,-1 44 0,-11-19 0,-1 1 0,-1 15 0,1-8 0,1 0 0,11 14 0,-18-9 0,1 1 0,3 0 0,-1 1 0,-6 0 0,-3 4-1093,0 3 1,0 2 0,-2-1-547,-4 2 1,-1-1 1523,4 9 0,-2 2 115,-6-3 0,-2-2 0,2-12 0,-2-1 0,-6 10 0,-2 0 0,5-13 0,-3-3 0,-15 1 0,-5-1 0,0 3 0,-1 1 0,-3 4 0,-3 1 0,6-12 0,-1-1 0,2-1 0,-2 8 0,1-3 0,-2-4 0,-1-2 0,-3-4 0,2-1 3276,-10 3-1638,16-15 0,2-2-1406,6 1-232,10 0 0,8 0 0,0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6:05:39.97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4569 8996 24575,'34'0'0,"0"0"0,1 0 0,4 0 0,1 0 0,-3 0 0,0 0 0,-3 0 0,3 0-361,7 0 0,6 0 0,-2 0 0,-8 0 361,-4 0 0,-3 0 235,9 0 0,-2 0-235,5 0 0,3 0 0,4 0 0,-8 0 0,1 0-207,-2 0 1,5 0 0,-2 0 206,-7 0 0,-1 1 0,0-2 0,1-4 0,-1-1 0,1 1 0,2 4 0,0 1 0,-2-3 0,-4-3 0,-3-3 0,1 1 0,3 1 0,0 2 0,-4-1 351,-3 1 1,-1-2-352,3-3 0,2-1 0,-1 1 0,6 4 0,1 0 0,-3-4 0,4-2 0,-1 1-266,2 1 0,-1 1 0,1 0 266,-3 3 0,1-1 0,-1 1 0,1-2 0,-1-1 0,1 2 0,7 5 0,0 3 0,-1-2 0,-9-1 0,-2-1 0,0 1 0,1 1 0,0 1 0,-1 1 427,10-1 0,-4 0-427,-11 0 0,-1 0 0,9 0 0,3 0 0,8 0 0,-2 0 0,-19 0 0,0 0 0,7-1 0,3 1 0,-4 1 0,16 6 417,-6-6 0,1 0-417,-12 2 0,0 2 0,2 3 0,1 0 0,-1-6 0,0 0 0,1 5 0,3 1 0,2-1 0,4-2 0,-1-1 0,-4-2 0,-1-2 0,-1 2 0,0 3 0,-1 1 0,-1-1 0,9-4 0,-6-2 0,-1 1 0,-1 0 0,-3 0 0,-6 0 0,1 0 0,5 0 0,-5 0 0,15 0 0,2 0 0,0 0 0,-2 8 0,0-6 0,-6 5 0,-9-7 0,-5 0 0,-21 0 0,6 0 0,-8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6:09:58.82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15293 5045 24575,'0'25'0,"9"12"0,6 10 0,0-1 0,-4-13 0,-1-1 0,3 3-820,5 7 1,4 5 0,1 0 0,-2-5-274,-4-8 1,-2-2 0,2 0 255,5 7 0,0 1 0,1-2 837,-5-8 0,0-3 0,-1 3 530,-4 7 1,-1 2 0,2-4-531,11 3 0,-1-3 0,-11 4 0,1-2 0,8-8 0,-1-3 1638,-9 2 0,-2-3 1528,13 3-2452,-23-13-714,0-30 0,1-22 0,-2-9 0,-5 0 0,-3-6 0,4 12 0,0-6 0,0-3 0,-1 1 0,-1 4-424,-1 3 0,-1 2 1,-1 1-1,0-3 424,0 1 0,0-2 0,0-1 0,-1 2 0,1 3 0,-3-3 0,1 4 0,0 0 0,3 2 0,0 0 0,-1 1 0,-3-4 0,-2 1 0,4 0 0,8-7 0,0 2 0,-9 1 0,1 3 0,11-11 0,0 22 0,0 0 2012,0 9-2012,16 10 0,11-8 0,18 13 0,-23-9 0,1 0 0,20 3 0,4 0 0,-6-7 0,4-3 0,-10 8 0,4-2 0,2 1 0,0-1 0,-2 1 0,-2 0 0,-1 0 0,0 0 0,2-1-280,8-2 1,3-1 0,-1 1-1,-3 3 280,-5 3 0,-2 3 0,-1 1 0,-1-1 0,-1 0 0,-2 2 0,5 4 0,-3 0 0,10 0 0,-6 0 0,-35 0 0,12 0 0,-9 0 1118,35 0-1118,-10 0 0,7 0 0,1 0 0,-2 0 0,1 0 0,1 0 0,0 0 0,0 0 0,0 0 0,0 0 0,-3 0 0,4-2 0,-2 0 0,-7 6 0,-8 10 0,-7 4 0,-9 13 0,-9 1 0,-3 9 0,1 2 0,2-6 0,1 2 0,0 2 0,-1 2-251,-3 1 0,-1 2 0,-1 1 0,1 1 0,1 1 251,2-6 0,2 2 0,0 0 0,0 0 0,-1 0 0,0-2 0,-1 5 0,-2 0 0,0 0 0,1-3 0,1-1 0,1 2 0,1-2 0,0-3 0,1-3 0,-1 9 0,0-8 0,0-8 0</inkml:trace>
  <inkml:trace contextRef="#ctx0" brushRef="#br0" timeOffset="6330">16228 5239 24575,'0'19'0,"0"-3"0,0-16 0,0 16 0,0 7 0,0 5 0,0 3 0,0 4 0,0 8 0,0 5 0,0-3 0,1 0 0,-2 0 0,-3-8 0,-3 1 0,2-4 0,4-1 0,-1-5 0,-14 17 0,16-2 0,0-23 0,0-4 0,0-16 0,0 8 0,0-7 0,0 7 0,0 8 0,-8-12 0,6 27 0,-6-27 0,8 12 0,0-16 0,-15-16 0,-5-11 0,6-2 0,0-3 0,4 0 0,3-1 0,2-2 0,2 0 0,3 8 0,0 1 0,0 0 0,0 1 0,0-12 0,4 10 0,0 3 0,-2 2 0,21-17 0,-3 27 0,7-21 0,7 5 0,-23 1 0,5-6 0,-16 21 0,0-19 0,16 27 0,-12-12 0,11 16 0,-15 0 0,8 0 0,-6 0 0,22 0 0,-20 0 0,27 0 0,-27 0 0,12 16 0,-16-12 0,0 11 0,0 1 0,7-4 0,2 10 0,0 5 0,3 12 0,4-10 0,-1 3 0,-8-2 0,-2 0 0,3-2 0,2-1 0,2 4 0,-1-1 0,-7 15 0,12-23 0,-1-1 0,-11 7 0,12 5 0,-16-6 0,8 1 0,-6 5 0,6-5 0,-8-1 0,0 6 0,15-5 0,-11 15 0,12-22 0,-16 3 0,16-24 0,-13 0 0,21 0 0,-22 0 0,37 0 0,-31 0 0,31 0 0,-37 0 0,6 0 0,-8 0 0</inkml:trace>
  <inkml:trace contextRef="#ctx0" brushRef="#br0" timeOffset="10138">17551 6332 24575,'39'21'0,"-1"0"0,1 1 0,0-1 0,5-1 0,0-1 0,-1 2 0,-6 1 0,0 3 0,0-1 0,-1-2 0,5-2 0,0-2 0,-1-2 0,-1 0 0,1-2 0,-4 1 0,6 10 0,-7-8 0,-2-29 0,-47 6 0,-10-16 0,-3-7 0,5 6 0,-1 1 0,1-1 0,-1 1 0,1 0 0,1 1 0,-6-7 0,2 10 0,1 3 0,0 3 0,-1-4 0,1 1 0,12 11 0,-19-20 0,19 22 0,-5-21 0,32 35 0,30-16 0,-17 29 0,1 7 0,14-8 0,-1 1 0,-17 1 0,-1 3 0,10 6 0,-2-6 0,-10-13 0,1 23 0,-23-37 0,-8 22 0,-25 3 0,8-6 0,-5 3 0,-2-2 0,-4 1 0,0 1 0,5-2 0,-1-1 0,1 0 0,1-2 0,-1-1 0,4 0 0,0 9 0,3-5 0,-9-10 0,21 19 0,-12-27 0,23 12 0,-7-8 0,8-6 0,0 6 0</inkml:trace>
  <inkml:trace contextRef="#ctx0" brushRef="#br0" timeOffset="17467">18715 6650 24575,'0'46'0,"0"0"0,0-3 0,0-2 0,0-11 0,0 1 0,0 16 0,0 0 0,0-11 0,0-1 0,0 8 0,0-2 0,0-14 0,0-3 0,0 13 0,0-64 0,0-18 0,0 8 0,0-5 0,0-1-212,0 4 0,-1 1 1,2-1 211,4 0 0,1 0 0,-1 2 0,-3-9 0,0 2 0,4-5 0,3 6 0,7 9 0,-12-5 0,35 39 0,6 0 0,-17-2 0,1 4 317,14 14 1,-2 7-318,-14-4 0,-5 3 0,3 19 0,-6 5 0,-9-6 0,-5 0 0,-3 0 0,-4 0 0,-5 5 0,-1-3 0,4 7 0,-5-20 0,2-2 0,7 9 0,0 1 0,16 6 0,-12-16 0,27-9 0,-19-10 0,5-8 0,3-16 0,0-7 0,-4-3 0,-1-5 0,2-5 0,1-6 0,0-2-430,-4 5 0,-1-4 0,-1 0 1,0 2 429,1-7 0,-1 1 0,0-1-107,-3 5 0,1-2 0,-2 2 0,0 5 107,2-2 0,-2 4 0,-3 0 0,-2 5 0,-3 13 0,0 11 0,0 30 0,0 12 0,0 13 0,0 0 0,0-8 0,0 1 0,0 0 0,0 2 102,0 6 0,0 3 0,0-2 1,0-1-103,0-8 0,0 0 0,0-3 0,0-5 0,0 1 0,0-5 437,0 4-437,0-10 0,15-34 0,-3 15 0,4-24 0,2-9 0,9-11 0,-12-3 0,-3-6 0,-3 11 0,0 0 0,-1 4 0,0-1 0,0 0 0,1-14 0,1 2 650,0 9 1,0 1-651,-1 2 0,-3 2 0,-6-10 0,0 23 0,0 36 0,0 7 0,0 9 0,0 3 0,0 8 0,0 5 0,0-1 0,0-5 0,0 3 0,0-5 0,0 5-125,0-3 1,0 6 0,0 0 0,0-2 0,0-9 124,0 3 0,0-7 0,8 12 0,0-19 0,2-5 0,2-15 0,19 17 0,-27-23 0,12 0 621,-9-23-621,12-16 0,4-7 0,-7 12 0,0-1 0,1-1 0,1-7 0,0 0 0,0 3 0,9-1 0,-5 4 0,-15 9 0,-2 7 0,11 9 0,-16-4 0,16 40 0,-12 21 0,4-14 0,-1 3 0,-6 8 0,-2 2 0,1 1 0,0-2 0,0-9 0,0-1 0,0 2 0,0-4 0,0-11 0,0-4 0,0-37 0,0-13 0,0 1 0,0-3 0,0 0 0,0-4 0,0 0 0,0-1 0,-1 0 0,2 2 0,3-4 0,0 2 0,-5-8 0,4 5 0,21 5 0,-5 53 0,-4 4 0,-2 7 0,-6 9 0,-2 5 0,0 0 0,8 8 0,-2-2 0,-9 0 0,0-2 0,6 5 0,-1-19 0,-7-37 0,0-10 0,-1-19 0,2-6 0,7 7 0,0 1 0,-6 5 0,0-1 0,6 0 0,0 2 0,-8-3 0,7-7 0,27 37 0,-7 9 0,1 2 0,13-3 0,-14 15 0,-7 5 0,-18-5 0,2 19 0,0 3 0,-4-6 0,0 8 0,0-2 0,0-19 0,0 9 0,0-10 0,16-35 0,11-19 0,0 0 0,-1 5 0,0-1 0,3-2-417,-3 1 0,2-2 1,1-1-1,1-2 0,-2 2 417,4-8 0,-1-1 0,-1 1 0,0 2 0,4-1 0,-1 3 0,-2-2 0,-2-2 0,-2-1 0,-5 0 0,-6 5 0,-5 0 0,0-1 0,-1-3 0,-2-1 0,-3 3 0,-4-2 0,-2 2 0,1-2 0,0 5 0,0 7 0,-15 7 2084,3 44-2084,-11 11 0,-3 10 0,11 0 0,3 5 0,0-2 0,-1-11 0,1-2 0,-1 1 0,-1 8 0,-1 2 0,5-7 0,6 10 0,-4-15 0,1 1 0,6-1 0,2 0 0,-1-1 0,0-1 0,0 4 0,0-1 0,0-8 0,0-1 0,-2 1 0,4-3 0,13-3 0,-11 18 0,12-27 0,0 6 0,-13-10 0,13-8 0,-8 0 0,-6 0 0,21 0 0,-19 0 0,28-8 0,-28 6 0,19-6 0,-21-8 0,6 12 0,-8-27 0,0 19 0,0-5 0,0-7 0,0 4 0,0-7 0,0 9 0,0 11 0,0 7 0,-8 0 0,-10 0 0,7 0 0,-21 0 0,28 0 0,-11 0 0,15 0 0,31 0 0,-9-15 0,3-2 0,14 10 0,3-2 0,-1-14 0,-2-3 0,-7 12 0,-1 1 0,-4 4 0,-3-2 0,-5-12 0,5 5 0,-22 7 0,21-13 0,-19 22 0,-4-6 0,-4 8 0,-19 8 0,21-6 0,-22 22 0,5-13 0,-1 7 0,-4-10 0,22 7 0,-5-11 0,-9 12 0,12 0 0,-12-12 0,16 19 0,-7-21 0,5 6 0,-6 8 0,8-12 0,0 35 0,8-18 0,0 11 0,1 3 0,11 6 0,-3-14 0,-1-3 0,-4-6 0,19-10 0,-27-8 0,20 0 0,-22 0 0,21-8 0,-19-10 0,27-9 0,-19-1 0,22-5 0,-7 5 0,-14 7 0,1-1 0,12 4 0,-3-1 0,-7-16 0,23 17 0,-37 10 0,6 32 0,-8 5 0,0 10 0,0 7 0,0-1 0,0 2 0,0-12 0,0 2 0,0-2 0,0 11 0,0-3 0,0-11 0,0-4 0,0 8 0,0-19 0,0-9 0,0-31 0,0-7 0,0-2 0,0-4 0,0 0 0,0-1 0,0-4 0,0 2 0,-1 11 0,2 1 0,7-7 0,0 3 0,-4 8 0,2-2 0,3 1 0,7-4 0,-12 9 0,12 3 0,-16 16 0,7 0 0,-5 0 0,22 0 0,-4 16 0,-1-12 0,-3 11 0,-16 1 0,0-12 0,0 19 0,-16 11 0,-3-11 0,6 2 0,-2-1 0,-18 4 0,21-1 0,-19 6 0,27-5 0,-12-1 0,16-9 0,0 5 0,0-19 0,16 12 0,3 0 0,24-12 0,-5 19 0,-3-5 0,-2-6 0,-5 3 0,-9-15 0,-3 0 0</inkml:trace>
  <inkml:trace contextRef="#ctx0" brushRef="#br0" timeOffset="18924">22772 7038 24575,'-23'-18'0,"-1"1"0,-8-6 0,-1 3 0,-6-2 0,10 1 0,-3 3 0,2 14 0,0 4 0,-9 0 0,5 7 0,3 5 0,7 16 0,7-5 0,1 3 0,2 4 0,4 3 0,15 15 0,2 2 0,-11-11 0,4-2 0,22 0 0,5-7 0,-3-13 0,8-11 0,1-4 0,-10-2 0,8 1 0,3-2 0,5-7 0,-2-9 0,-13 5 0,-9-27 0,-11-6 0,4 12 0,0 1 0,-8-15 0,0 16 0</inkml:trace>
  <inkml:trace contextRef="#ctx0" brushRef="#br0" timeOffset="20130">23090 6632 24575,'-30'0'0,"1"0"0,-3-1 0,-1 2 0,-5 12 0,4 6 0,8 1 0,7 7 0,7 7 0,5 8 0,2 1 0,3 2 0,2 1 0,2 0-509,2 0 1,2 0 0,0 0 508,-3 2 0,-1 1 0,4-3 0,11 1 0,0-2 29,-12-11 1,-3 1 0,3 0-30,6 10 0,1-2 0,-3-10 0,0-2 0,-4-4 0,1-3 0,10 10 0,-16-22 1138,0 19-1138,-23-19 298,-7 5-298,1-11 0,-3-4 0,6-1 0,-2-2 0,-19 1 0,2 0 0,-1 0 0,7-4 0,6 0 0,21 2 0,-4-6 0</inkml:trace>
  <inkml:trace contextRef="#ctx0" brushRef="#br0" timeOffset="21093">22702 7444 24575,'37'0'0,"0"0"0,-7 0 0,1 0 0,9 0 0,-2 0 0,-3 0 0,-19 0 0,-16 0 0,0 0 0,0 0 0</inkml:trace>
  <inkml:trace contextRef="#ctx0" brushRef="#br0" timeOffset="22713">21731 8061 24575,'-9'0'0,"-15"0"0,5 0 0,-1 0 0,-19 16 0,33-12 0,-33 19 0,27-5 0,-6-7 0,10 21 0,8-5 0,0 11 0,0-11 0,0-11 0,0-16 0</inkml:trace>
  <inkml:trace contextRef="#ctx0" brushRef="#br0" timeOffset="25520">22472 9402 24575,'-29'0'0,"-1"0"0,-3 0 0,-7 0 0,0 0 0,6 0 0,4 0 0,2 0 0,8 0 0,4 0 0,16 15 0,0-11 0,0 27 0,0-19 0,0 22 0,16 1 0,-12 2 0,12-11 0,-1-1 0,-11 12 0,20 6 0,-22 1 0,6 1 0,-8 0 0,0-2 0,0-16 0,-8 7 0,-10-16 0,-5-1 0,-1 1 0,-1 1 0,-3 4 0,1-3 0,0-9 0,5-2 0,10 6 0,-4-15 0,16 0 0</inkml:trace>
  <inkml:trace contextRef="#ctx0" brushRef="#br0" timeOffset="26611">22031 9878 24575,'43'0'0,"-2"0"0,3 0 0,-9 0 0,0 0 0,6 0 0,-3 0 0,-5 0 0,-25 0 0,7 0 0,-11 0 0,36 0 0,-19-16 0,7 12 0,3-11 0,-27 15 0,12 0 0</inkml:trace>
  <inkml:trace contextRef="#ctx0" brushRef="#br0" timeOffset="27857">22296 9966 24575,'40'0'0,"1"0"0,-1 0 0,7 0 0,2 0-820,-6 1 1,4 0 0,0-1 0,-5-2-820,3-6 1,-4 0 663,-1 9 1,-6-6 974,-15-12 0,-4-5 1719,4-7-1719,-1-1 0,-2-1 0,-5-8 0,-2 14 0,-2 1 3276,-7-4 0,-39 9-3160,16 9 0,-3 4-116,-17 10 0,-2 8 0,0 7 0,2 5 0,12-10 0,1 0 0,2 7 0,4 8 0,1 7 0,2 3 0,1-4 0,0-1 0,1-2 0,1 4 0,5-1 0,0 5 0,1 2 0,2-1 0,2-5 0,2 2 0,3-3 0,0 0 0,-3 6 0,0 1 0,2-8 0,4 4 0,0-15 0,26-46 0,11-17 0,-11 17 0,3-1 0,4-1 0,4-2 0,-3 1 0,-5-1 0,-4 5 0,9 10 0,-26-3 0</inkml:trace>
  <inkml:trace contextRef="#ctx0" brushRef="#br0" timeOffset="28997">22560 10319 24575,'34'-8'0,"-1"0"0,-4 7 0,1-2 0,10-15 0,-2-3 0,-10 10 0,-3 0 0,10-16 0,-12 7 0,-4 1 0,-6-3 0,27-5 0,-21 3 0,1 22 0,-5-6 0,-15 8 0,0 0 0</inkml:trace>
  <inkml:trace contextRef="#ctx0" brushRef="#br0" timeOffset="30931">23460 9825 24575,'-41'0'0,"2"0"0,9-1 0,-1 2 0,-14 7 0,17 9 0,-3 19 0,25-11 0,0 3 0,-9 7 0,-3 0 0,4-10 0,1-1 0,2 5 0,2-1 0,-7-1 0,16-7 0,0 3 0,0-21 0,16 6 0,11-8 0,-1 1 0,1-2 0,1-3 0,-1 0 0,-1 4 0,1-2 0,7-8 0,-1-3 0,-9 3 0,1 0 0,6-3 0,-2-1 0,-1-4 0,-5-5 0,-21 19 0,6-12 0,-8 0 0,0 13 0,0-37 0,16 11 0,4 0 0,-1-11 0,-3 36 0,-16 4 0,0 4 0,0 20 0,0-6 0,0 17 0,0-6 0,0 3 0,0 0 0,0 0 0,0-3 0,0-3 0,0 7 0,8-25 0,33-31 0,-8 1 0,1 9 0,-1-1 0,-12-10 0,19 22 0,-37-6 0,13 8 0</inkml:trace>
  <inkml:trace contextRef="#ctx0" brushRef="#br0" timeOffset="32267">23795 9402 24575,'0'35'0,"0"1"0,0 0 0,0-1 0,0 0 0,0-1 0,0 11 0,0-2 0,0-6 0,0-1 0,0-5 0,0-1 0,0-4 0,0-1 0,0 12 0,0-10 0,0-11 0,8 0 0,25 11 0,-9 10 0,8-11 0,1-1 0,-10 13 0,10-21 0,-1 1 0,-17 15 0,17-21 0,-24 4 0,-6-16 0,5 0 0,-7-24 0,0 18 0,0-33 0,0 35 0,0-12 0,0 16 0</inkml:trace>
  <inkml:trace contextRef="#ctx0" brushRef="#br0" timeOffset="33554">23495 9790 24575,'33'0'0,"-1"0"0,2-8 0,-1 0 0,12 4 0,-15-8 0,0 0 0,10 11 0,-7-7 0,-25 8 0,-8 0 0</inkml:trace>
  <inkml:trace contextRef="#ctx0" brushRef="#br0" timeOffset="40158">24025 10283 24575,'0'-25'0,"0"-10"0,0 4 0,0 1 0,0-3 0,0-7 0,0 25 0,15-13 0,-11-9 0,20 10 0,-22 11 0,5 16 0,-7-16 0,0 28 0,0 0 0,-7 25 0,5-12 0,2 1 0,-4 0 0,0 1 0,3 12 0,2 0 0,-1-8 0,0-3 0,0-1 0,0-3 0,0 7 0,0-27 0,8 12 0,-6-16 0,5-16 0,9 12 0,4-27 0,7 19 0,6-21 0,-5 6 0,-9 7 0,5-4 0,-6-9 0,-7-6 0,10 9 0,-2-1 0,-14-14 0,19 33 0,-24 8 0,0 22 0,0 6 0,-8 3 0,-1 16 0,1 6 0,2-9 0,0 0 0,-4 3 0,-3 3 0,4-7 0,7-13 0,0-1 0,-6 11 0,1-9 0,7-24 0,0-3 0,15-11 0,-11-23 0,28 7 0,-19 6 0,1-1 0,15-8 0,3-1 0,-7 2 0,-1 1 0,-1 7 0,-3 5 0,-4 10 0,-14 26 0,-4 11 0,2 11 0,0 4 0,0 1 0,0 0 0,0-10 0,0 1 0,0-1 0,0 9 0,0-4 0,0-8 0,0-3 0,0-5 0,0-1 0,0 8 0,0-37 0,0 8 0,0-37 0,2 9 0,4-3 0,5-12 0,4-6 0,0 2 0,-4 8 0,0 1 0,0-1 0,1-3 0,1-2 0,0 0 0,0 7 0,5-2 0,-3 5 0,-3-13 0,4 19 0,-1 22 0,-11-5 0,12 7 0,-8 0 0,25 0 0,-9 0 0,25 7 0,-38-5 0,5 22 0,-32-20 0,13 27 0,-21-19 0,6 21 0,-9-5 0,0-1 0,3-3 0,-1 1 0,4-5 0,2-1 0,1 4 0,-1-1 0,-3-1 0,5 0 0,13 6 0,-12-7 0,8 3 0,7-21 0,1 6 0,1-16 0,7 6 0,8-6 0,11 32 0,0-2 0,-1 1 0,6 10 0,-12-2 0,-1-7 0,-1-20 0,-7 12 0,5-16 0,-16 0 0,16 0 0,-12 0 0,19-13 0,8-6 0,-3 4 0,1-1 0,12-10 0,1-1 0,-10 9 0,-2 1 0,-4 0 0,-3 0 0,5-10 0,-9 0 0,-3-7 0,-8-1 0,-6-2 0,6 2 0,-8 17 0,0 10 0,-24 8 0,18 8 0,-33-6 0,27 37 0,-21-8 0,16 6 0,-1 3 0,-9-4 0,1 0 0,6 8 0,1 1 0,2-16 0,0 0 0,2 1 0,-1 14 0,4 0 0,2-7 0,1-2 0,-1-3 0,4-3 0,6 6 0,0-17 0,16-10 0,-13-8 0,29 0 0,-20 0 0,5 0 0,7 0 0,-5-8 0,13-10 0,3-5 0,-5-1 0,-1-1 0,3-3 0,-1 1 0,2-6 0,-25 9 0,-8 20 0,0-11 0,-8 30 0,6-11 0,-22 12 0,20-16 0,-27 8 0,27-6 0,-12 6 0,9-8 0,5 0 0,-6 15 0,-8-11 0,-3 28 0,-9-21 0,10 7 0,11 5 0,7-19 0,23 28 0,-1-21 0,2 13 0,3 1 0,-5-12 0,1-2 0,-1 6 0,1-1 0,20 8 0,-23-20 0,-5 27 0,-15-27 0,0 12 0,0-8 0,0 9 0,-15-5 0,-5 19 0,-7-27 0,2 8 0,1 0 0,0-10 0,-25 6 0,37-8 0,-19 0 0,27 0 0,-12 0 0,8 0 0,-9 15 0,5-11 0,12 12 0,27-32 0,19 12 0,-16-7 0,0-1 0,-3 3 0,1 0 0,11-4 0,-1-1 0,-13 3 0,-1 2 0,19-7 0,-28 16 0,-15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6:11:44.84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19403 4304 24575,'-35'0'0,"-8"0"0,5 0 0,14-1 0,-2 2 0,-16 5 0,-1 4 0,8 2 0,0 3 0,3-4 0,-1 1 0,4 2 0,0 7 0,5 1 0,6-1 0,0 1 0,-10 8 0,0 1 0,10-3 0,2 1 0,-6 3 0,1-3 0,5-2 0,16 5 0,0-28 0,0 19 0,24-5 0,13-7 0,2 13 0,-3-14 0,1-2 0,-10-3 0,3 1 0,9 5 0,6 1 0,-2-3 0,3-7 0,-2 0 0,-6 3 0,0 1 0,-4-2 0,-6-3 0,-3-2 0,10 1 0,-17-15 0,-10-5 0,0-4 0,-1-3 0,-3-12 0,7 3 0,2-3 0,-4 7 0,0 0 0,-3-4 0,-1-1 0,4-7 0,-2 4 0,-7 7 0,-16-7 0,-11 25 0,-3 11 0,-11-12 0,14 16 0,7 0 0,5 0 0</inkml:trace>
  <inkml:trace contextRef="#ctx0" brushRef="#br0" timeOffset="2554">19809 4198 24575,'0'49'0,"0"-31"0,0 17 0,0 0 0,0-19 0,0 15 0,0 3 0,0 5 0,-1-13 0,2 1 0,3 0 0,0-3 0,-2-3 0,21 18 0,-19-35 0,12 12 0,-1-16 0,-11 0 0,20 0 0,-7 0 0,-5-16 0,20-3 0,-21-24 0,5 21 0,2-1 0,-5-11 0,1-1 0,7 0 0,1-3 0,-6 5 0,-1-4 0,-1 4 0,1-3 0,0 3 0,6-3 0,-3 5 0,-14 14 0,12 17 0,-14 23 0,-4 11 0,2-5 0,0 2 0,-1 1 0,2 4 0,-1 0 0,0 6 0,-1 2 0,2-2 0,-1 7 0,0 0 0,0-12 0,0 2 0,0-4 0,0-2 0,0-5 0,0-1 0,15-3 0,-11-22 0,20-18 0,-22 3 0,0-14 0,3-3 0,11-9 0,-7 2 0,2-3 0,9-5 0,3 2 0,-5 13 0,1-1 0,-2 0 0,0-4 0,0 5 0,2 5 0,-1 1 0,-3-3 0,-2-1 0,-1-5 0,-1 2 0,7-9 0,-4 14 0,-1-1 0,-3-1 0,0 5 0,6 18 0,-16 24 0,-1 10 0,2 7 0,2 11 0,1 2 0,-3-8 0,0 0 0,1-8 0,1 2 0,0-1 0,5 15 0,0 0 0,-6-15 0,-2-1 0,2 0 0,6 13 0,-1-4 0,-6-10 0,-2-3 0,1-3 0,0-1 0,0 12 0,0-2 0,0-1 0,0-22 0,0 19 0,0-43 0,16 0 0,-4-25 0,6-6 0,5 23 0,-19-3 0,12 21 0,-16-6 0,0 8 0,15 0 0,-11 0 0,12 0 0,-16 0 0,0 0 0,8-16 0,-6 13 0,6-13 0</inkml:trace>
  <inkml:trace contextRef="#ctx0" brushRef="#br0" timeOffset="3555">20426 4286 24575,'33'0'0,"-1"0"0,5 0 0,-3 0 0,-1 0 0,0 0 0,-21 0 0,19 0 0,-27 0 0,12 0 0,-16 0 0</inkml:trace>
  <inkml:trace contextRef="#ctx0" brushRef="#br0" timeOffset="4810">22067 4304 24575,'-40'0'0,"1"0"0,-10 0 0,18 5 0,5 6 0,15 8 0,-21 9 0,17 3 0,2 10 0,-2-2 0,-9 3 0,-1 3-319,9-6 0,0 5 0,1 1 0,1-3 319,1-1 0,1-2 0,2-1 0,3-2 0,1 0 0,1-3 0,1 9 0,1-5 0,3 0 0,0 2 0,39-35 0,-16 6 0,3-4 0,8-18 0,4-7 0,-2 3 0,1-2 0,-2-3 0,-7-5 0,-3-2 0,1-1 0,4 0 0,1 0 0,-4-1 0,-3-7 0,-5-4 0,-6-1 0,-2-4 0,-4 1 0,-4 8 0,-3 1 0,1-1-1093,4-7 1,1-2 0,-1 4 577,-3 2 0,-4 4 515,-5 9 0,-2 3 0,-10-13 0,-9 9 0,10 13 0,-5 15 0,19 15 0,-12-11 0,16 12 0</inkml:trace>
  <inkml:trace contextRef="#ctx0" brushRef="#br0" timeOffset="6152">22860 4075 24575,'-39'0'0,"0"0"0,-2 0 0,2 0 0,31 0 0,6 39 0,-6 10 0,0-8 0,0 6 0,5-1 0,3 3 0,-1-1 0,1-10 0,-1-3 0,2 2 0,1 4 0,1 1 0,4-4 0,8 3 0,3-7 0,10 3 0,-14-12 0,-1 1 0,5 11 0,-10-2 0,-8 14 0,-8-9 0,-18-2 0,-5 0 0,13-12 0,-1-3 0,-16 5 0,3-5 0,15-5 0,-7-10 0,20-8 0,-27 0 0,19 0 0,-21 0 0,21 0 0,-4-8 0,16 6 0,0-6 0</inkml:trace>
  <inkml:trace contextRef="#ctx0" brushRef="#br0" timeOffset="6992">22472 4639 24575,'34'0'0,"-1"0"0,10 0 0,-5 0 0,-1 0 0,0 0 0,-10 0 0,-11 0 0,-16 0 0</inkml:trace>
  <inkml:trace contextRef="#ctx0" brushRef="#br0" timeOffset="8706">23495 3951 24575,'0'43'0,"0"1"0,0 4 0,0-14 0,0 0 0,0 2 0,0 11 0,0 3 0,0 2 0,0-6 0,0 3 0,0-1 0,0-3-890,0 2 0,0-3 0,0 3 890,0-3 0,0 2 0,0 0 0,0-6 0,0 4 0,0-4 424,0 5 1,0-6-425,0-9 439,0-14-439,0-50 0,0-5 0,0 9 0,0-1 691,0 0 0,0 1-691,0-9 0,16 6 0,-12 25 0,19 8 0,-21 0 0,22 0 0,-4-16 0,23 13 0,-22-9 0,3 0 0,17 10 0,2 2 0,-16-4 0,-1 0 0,5 4 0,-3 0 0,-13 0 0,-7 32 0,-6 7 0,6 0 0,0-11 0,0-1 0,-4-6 0,11 15 0,-15-19 0,-15 7 0,-28-5 0,12-5 0,-3 0 0,3-2 0,-2 0 0,1-3 0,-11-2 0,3-2 0,11 4 0,4-2 0,-7-7 0,24 0 0,6-16 0,-5 12 0,7-12 0</inkml:trace>
  <inkml:trace contextRef="#ctx0" brushRef="#br0" timeOffset="10379">24077 5009 24575,'0'-33'0,"0"0"0,-7-10 0,6 8 0,0 3 0,-7 12 0,-8 5 0,-3 30 0,-1-11 0,6 20 0,4 7 0,8 18 0,-9-14 0,-1 3 0,10 4 0,0 0 0,-6-9 0,0-1 0,7-4 0,2-1 0,-1 6 0,0-25 0,16-32 0,-3 3 0,1-3 0,9-11 0,0-2 0,-9 5 0,1-1 0,3 3 0,2-2 0,-3 4 0,-2-15 0,3 16 0,-2 3 0,-8 8 0,-8 55 0,0 10 0,0-15 0,0 5 0,0 1 0,0 4 0,0-5 0,0-9 0,0-1 0,0 15 0,0-6 0,0-22 0,15-16 0,5-16 0,-1 5 0,5-23 0,-4 17 0,1-1 0,2-9 0,3 1 0,9 5 0,1 3 0,-8 0 0,-3 3 0,2 7 0,-11 8 0</inkml:trace>
  <inkml:trace contextRef="#ctx0" brushRef="#br0" timeOffset="12485">24783 4798 24575,'-27'0'0,"9"0"0,-6 0 0,20 15 0,-11 13 0,15 9 0,0 6 0,0-3 0,0 3 0,0-9 0,0 2 0,0 1 0,0 2 0,0-3 0,0-2 0,0-3 0,0-5 0,0-2 0,0 10 0,0-38 0,15 8 0,-2-25 0,2-7 0,6 8 0,3 1 0,7-10 0,-1-3 0,-10 1 0,-1 1 0,6 3 0,-1-1 0,-9-3 0,-3 1 0,8 1 0,-4 13 0,-16 34 0,0 17 0,0-9 0,0 1 0,0 7 0,0 3 0,0 1 0,0 4 0,0-3 0,0 2 0,0 1 0,-3-4 0,-2 5 0,0 0 0,2-5-268,1 4 0,0-1 268,-3-5 0,-1 3 0,1-3 0,5 4 0,0-3 0,0-2 0,0 0 0,0 5 0,0 1 0,1 3 0,-2 0 0,-6 1 0,-1-2 0,2-14 0,0-1 0,-2 2 0,-2-3 536,-13 0-536,3 1 0,-7-11 0,2-4 0,1-2 0,0-7 0,-8 6 0,0-5 0,8-20 0,-9 3 0,1-4 0,17-21 0,-6 19 0,2 1 0,18-17 0,-7 7 0,8 0 0,0-7 0,0 22 0,0-3 0,0-9 0,23-13 0,-10 4 0,1-7 0,4 3 0,5 11 0,2 4 0,0-4 0,0-15 0,-2-3 0,1 5 0,7 9 0,-1 3 0,-4-2 0,-1-2 0,5-5 0,1 5 0,-6 18 0,-1 1 0,-1-10 0,-3 4 0,-4 18 0,-16 0 0</inkml:trace>
  <inkml:trace contextRef="#ctx0" brushRef="#br0" timeOffset="28130">22120 6368 24575,'-20'0'0,"-4"0"0,-9 0 0,10 0 0,-26 0 0,13 0 0,10 2 0,-1 3 0,0 3 0,-1 2 0,1 3 0,2 2 0,-11 12 0,19-9 0,9-11 0,-8-7 0,12 16 0,-11-12 0,15 35 0,0-33 0,15 33 0,-3-19 0,15-7 0,3 1 0,3 20 0,-3-27 0,-1-3 0,-2 12 0,-9-16 0,-10 8 0,-8-6 0,0 21 0,16 5 0,-13 9 0,13-9 0,-16 11 0,0-2 0,0 2 0,-16-2 0,-7-1 0,-10-3 0,-3-11 0,-10 2 0,4-3 0,5-2 0,0-1 0,-4-3 0,-3 0 0,3-2 0,0 2 0,2-3 0,-6-1 0,2-4 0,13-2 0,3-2 0,-14-3 0,33-8 0,8 6 0,0-6 0,0 8 0</inkml:trace>
  <inkml:trace contextRef="#ctx0" brushRef="#br0" timeOffset="29432">22525 6456 24575,'-10'0'0,"-29"0"0,13 20 0,-3 7 0,-11-3 0,-2 3-534,11 2 0,2 4 0,1 1 534,3 0 0,2 0 0,0 2 0,-3 2 0,-2 1 0,6-1 0,4 5 0,3 1 97,0-8 0,0 2 0,5-7-97,10 3 160,0 4 0,0-4-160,0-18 0,0 23 0,40-21 404,-17-11 1,3-2-405,17-2 0,2-6 91,-9-9 0,0-4-91,7-4 0,-2-5 0,-7-5 0,-3-1 0,-7 11 0,-1 1 0,0 1 0,-7 3 0,-14 7 0,6 8 0,-8 0 0</inkml:trace>
  <inkml:trace contextRef="#ctx0" brushRef="#br0" timeOffset="31375">23195 6650 24575,'-39'-26'0,"22"15"0,-20 1 0,1 4 0,20 6 0,-23 0 0,22 16 0,5-5 0,-20 23 0,27-11 0,-1 5 0,-15 4 0,-7 3 0,4 2 0,13-3 0,3 1 0,-2 1 0,-7 0 0,-4 2 0,1-1 0,5-3 0,8 10 0,3-3 0,-6-2 0,4-2 0,11-9 0,6-5 0,16-1 0,10 1 0,-11-21 0,-1-4 0,5 2 0,11-23 0,-14-7 0,-5-1 0,-1-6 0,-6 4 0,0-3 0,0 1 0,5 0 0,2 1 0,-3-1 0,-5-3 0,-2-1 0,1 2 0,3 4 0,2 1 0,-3 3 0,0 3 0,-2 3 0,6-18 0,-3 33 0,-16 16 0,0 10 0,0 9 0,0 16 0,0-6 0,0-5 0,0 3 0,0 9 0,0 0 0,0-4 0,0-1 0,0 4 0,0-2 0,0 2 0,0-23 0,0-20 0,8-28 0,12 1 0,8-6 0,-4 1 0,-8-1 0,2 1 0,15 6 0,8 0 0,-11 2 0,-15-15 0,17 35 0,-32-20 0,0 22 0,0-5 0,0 7 0,0 0 0</inkml:trace>
  <inkml:trace contextRef="#ctx0" brushRef="#br0" timeOffset="34471">23266 6791 24575,'0'43'0,"0"-13"0,0 1 0,0 1 0,0 1 0,0 1 0,0 2 0,0 11 0,0-2 0,0 0 0,0 4 0,0-2 0,0-13 0,0-5 0,0 0 0,0-1 0,0-11 0,0-9 0,0-8 0,0 16 0,0 4 0,0 10 0,0 6 0,0-3 0,0 1 0,0 3 0,0-2 0,0 9 0,0-29 0,0-38 0,0-24 0,0-6 0,0 18 0,0-1 0,0-7 0,0-6 0,0 10 0,0 0 0,4 8 0,0-3 0,-4-4 0,2-2 0,4 7 0,3-1 0,-1-1 0,2-11 0,-1-2 0,0 3 0,-3 7 0,1 1 0,1 2 0,4 2 0,3 1 0,-2 1 0,0-13 0,1 3 0,4 16 0,1 1 0,-5-2 0,0 2 0,17-10 0,-27 22 0,12-3 0,-9 15 0,-5 0 0,6 0 0,-8 0 0,32 15 0,-17-3 0,16 12 0,3 1 0,5-1 0,-12 3 0,-1 3 0,-8-7 0,-1-1 0,1-3 0,-2 1 0,-10 6 0,-1-3 0,11-11 0,-16 19 0,0-27 0,0 19 0,-23-21 0,17 22 0,-20-22 0,-3 0 0,-3 29 0,-5-17 0,-2 0 0,14 4 0,1 1 0,-3-5 0,3-1 0,6 11 0,11-22 0,7 6 0,0-8 0,0 15 0,0-11 0,0 12 0,7-16 0,-5 0 0,6 16 0,8 11 0,4 10 0,7-2 0,-18-9 0,0-3 0,14-7 0,-19 23 0,12-37 0,-1 37 0,-3-7 0,4-3 0,1 3 0,-2-1 0,-2-2 0,7 11 0,-7-6 0,-3-4 0,-8-14 0,2 13 0,0-3 0,-4-20 0,0 17 0,0-23 0,16 0 0,-13 0 0,37-15 0,-3 11 0,2-20 0,10 22 0,-21-21 0,-9 3 0,-3 0 0,-16 5 0</inkml:trace>
  <inkml:trace contextRef="#ctx0" brushRef="#br0" timeOffset="36105">24060 6967 24575,'0'43'0,"0"1"0,0-1 0,0 0 0,0 1 0,0 0 0,0-1 0,0-4 0,0 10 0,0-4 0,0 0 0,0-5 0,0 3 0,0-39 0,0-16 0,0-22 0,0-8 0,0-2 0,0-5-458,0 10 0,0-5 1,0-1-1,0 3 458,0-4 0,1 2 0,-2-1 0,-2 4 0,-2-1 0,1 0 0,0 4 0,3-14 0,-2 6 0,-4 13 0,-1 3 0,-1 3 0,2 5 0,3 11 0,4-5 0,20 16 0,25 0 0,7 0 0,-15 0 0,1 0 0,-2 0 0,3 0 0,-2 0 915,7 0 1,-4 0-916,9 0 0,-6 0 0,-27 0 0,-16 0 0</inkml:trace>
  <inkml:trace contextRef="#ctx0" brushRef="#br0" timeOffset="37355">24113 7179 24575,'27'0'0,"0"0"0,3 0 0,5 0 0,2 0 0,9 0 0,1 0 0,-2 0 0,-2 0 0,-11 0 0,-3 0 0,6 0 0,-18 0 0,-9 0 0,-8 0 0,0 0 0</inkml:trace>
  <inkml:trace contextRef="#ctx0" brushRef="#br0" timeOffset="38933">24077 7673 24575,'42'0'0,"-1"0"0,-6 0 0,0 0 0,11 0 0,-4 0 0,2 0 0,-13 0 0,-19 0 0,21 0 0,-5 0 0,3 0 0,-2 0 0,1 0 0,2 0 0,-2 0 0,4 0 0,-11 0 0,-19 0 0,12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5:19:25.36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13124 9560 24575,'42'0'0,"0"0"0,-5 0 0,2 0 0,7 0 0,4 0 0,-3 0 0,3 0 0,-2 0 0,-10 0 0,1 0 0,-4 0 0,-3 0 0,-3 0 0,-3 0 0,-1 0 0,1 0 0,1 0 0,12 0 0,0 0 0,-9 0 0,-1 0 0,6 4 0,-3 0 0,-5-2 0,6 6 0,-21-8 0,4 0 0</inkml:trace>
  <inkml:trace contextRef="#ctx0" brushRef="#br0" timeOffset="1528">13071 9613 16046,'23'28'0,"5"8"0,5 0 1638,-3-18 0,1 1-1629,-3 12 0,0 6 0,0-7-9,4-13 0,-3 0 787,-10 20 0,1-2-787,17-24 0,-1 2 0,-22 16 0,-5 10 0,1-3 0,12-1 0,-1 2 98,-11 1 1,-5 4-1,-4 0-98,-6-3 0,-3 1 0,-3 0 0,-1 4 0,-3 0 0,-3 1 115,-1-2 0,-3 2 0,-2 0 1,1-1-116,0-2 0,0-1 0,0-1 0,0 1 0,0 1 0,1 0 0,0-1 0,1-1 0,1-5 0,0-2 0,1 0 0,1-3 74,-1 2 1,1-3 0,0 3-75,-2 9 0,-1 2 0,1-4 0,-2-3 0,-1-1 0,5-4 0,1 2 0,1-3 286,5-2 1,1-3-287,-6 2 0,44-23 0,17-8 0,-12 0 0,3-3 0,4-1 0,2 0-479,-2 0 1,4 0 0,1-1 0,3 0 0,0-1-1,1 1 479,-6 0 0,1 0 0,2 0 0,0 0 0,0-1 0,1 1 0,-1 1 0,1 0 0,-1 1 0,1 1 0,0 0 0,-1 0 0,2 1 0,-1-1 0,1 0 0,1-1 0,-1 0 0,2-2 0,0 1 0,2-1 0,-2 0 0,0 0 0,-1 1 0,-3 1 0,-2 1-293,10-1 0,-4 3 0,-2 0 0,-1 0 0,1-1 293,1-1 0,3 1 0,-2-2 0,-6 0 0,-10-1 0,9-16 0,-51 5 0,2-1 0,-17 4 0</inkml:trace>
  <inkml:trace contextRef="#ctx0" brushRef="#br0" timeOffset="2797">15170 10283 24575,'37'0'0,"0"0"0,-3 0 0,1 0 0,1 1 0,2-1 0,0-1 0,8-2 0,-2-1 0,-9 3 0,2 0 0,3-5 0,3-3 0,-4 0 0,-10-1 0,1 1 0,9 1 0,5 2 0,-4 0 0,-7-2 0,-1 0 0,3 3 0,0 2 0,-4 3 0,-1-2 0,15-5 0,-17 7 0,-5 0 0,-21 0 0,6 0 0</inkml:trace>
  <inkml:trace contextRef="#ctx0" brushRef="#br0" timeOffset="6698">16898 9648 24575,'0'26'0,"0"-3"0,0 5 0,0 3 0,0 4 0,0 3 0,0 2 0,0 4 0,0 2 0,0 0 0,0-5 0,0 0 0,0 2 0,0-1 0,0 1-579,0 0 0,0 1 0,0 0 0,0 1 0,0 0 579,0-2 0,0 2 0,0 0 0,0 0 0,0-1 0,0-3 0,0 7 0,0-2 0,0-2 0,0 2 0,0 4 0,-1 1 0,1 0 0,1-5 160,3 0 1,2-4 0,0-2-161,3 5 0,2 0 0,-3-3 0,0 3 0,3-5 0,6-7 0,-1-1 0,-10 16 0,0-8 0,10-28 0,-16-12 0,0-43 0,-4 10 0,-1-5 0,-2-3 0,1 1 0,0-3 0,-2-1 0,1 0 86,-2 1 1,-1-1 0,1 0 0,0-1-87,1 5 0,1-2 0,1-1 0,-1 3 0,-1 1 0,-3-8 0,-1 2 0,2 0 51,5 7 0,3 0 0,0-1 1,-1-1-52,-1-2 0,-1 1 0,1-2 0,1-3 0,4 5 0,1-3 0,1-2 0,1 1 0,-1 1 0,0 3-398,0-3 0,-1 3 0,1 1 1,1-4 397,1-3 0,1-4 0,1-1 0,0 3 0,1 7 0,6-7 0,0 4-130,-5 7 0,1-1 0,-2 1 130,1-8 0,0 3 831,2 12 1,1 2-832,8-14 0,7 31 0,5 4 0,-8-1 0,1 2 854,16 6 1,2 2-855,-6-1 0,-2 0 235,-2-1 0,-1 2-235,3 6 0,-3 2 0,5 11 0,-18-1 0,-3 5 0,2 21 0,-5-23 0,-3 1 0,-7 1 0,-2 3 0,8 18 0,-2 2 0,-6-15 0,-2 1 0,2 16 0,-2 2 0,-4-9 0,-6 0 0,0-12 0,-4 1 0,-2 0 0,-4 7 0,-4 2 0,-1-2 0,-3-4 0,-2-1 0,1-2 0,-7 2 0,1-4 0,3-2 0,-1-5 0,4-6 0,0-4 0,-3-2 0,1-1 0,-15 7 0,16-16 0,31 0 0</inkml:trace>
  <inkml:trace contextRef="#ctx0" brushRef="#br0" timeOffset="8517">17833 10407 24575,'0'33'0,"0"1"0,-4-2 0,0 2 0,4 13 0,-2 2 0,-9-4 0,-1-2 0,10-5 0,0-3 0,-14 10 0,16-6 0,16-35 0,11 12 0,11-32 0,-3-11 0,-2 5 0,-21-1 0,4 7 0,-16 12 0,0-12 0</inkml:trace>
  <inkml:trace contextRef="#ctx0" brushRef="#br0" timeOffset="9137">17816 10054 24575,'0'0'0</inkml:trace>
  <inkml:trace contextRef="#ctx0" brushRef="#br0" timeOffset="9755">17816 10054 24575,'0'-19'0,"0"3"0,0 16 0</inkml:trace>
  <inkml:trace contextRef="#ctx0" brushRef="#br0" timeOffset="11300">18662 9737 24575,'13'-42'0,"-1"0"0,1 0 0,-1 0 0,1 0 0,-1-5 0,-2 1 0,1 1 0,3-1 0,2 6 0,3 0 0,2-1 0,-1 0 0,-2-1 0,-4 1 0,0-2 0,-2 0 0,0 0 0,0 3 0,1 5 0,3-3 0,1 5 0,-1-2 0,-2-3 0,0-4 0,-3 3 0,-7 9 0,-20-1 0,-15 46 0,1 3 0,-1 8 0,6 8 0,2 9 0,2-1 0,4-6 0,1-1 0,0 4-317,1 2 0,-1 5 1,1 0-1,2-3 317,3 1 0,2-3 0,-1 2 0,0-7 0,0 2 0,1 0 0,1-1 0,2 8 0,1-1 0,1 0 0,-3-1 0,1 1 0,0 0-156,4 5 0,2 1 0,-1-2 156,0-6 0,0-2 0,0 0 0,0 2 0,0 0 0,0-5 0,0-4 0,0-3 0,0 3 0,0-1 0,0 7 0,0-13 0,0 1 1235,0 8-1235,0-2 500,0-5-500,0-9 0,0-3 0,24-32 0,21-3 0,-18 1 0,3-3 0,1 1-155,-1 3 0,1 1 1,0 0 154,4-4 0,1-2 0,-3 3 0,1 0 0,-3 3 0,-4 7 0,-3 0 0,-7-14 0,-9 3 0,-8 1 0,0 3 0</inkml:trace>
  <inkml:trace contextRef="#ctx0" brushRef="#br0" timeOffset="12499">19456 9878 24575,'-43'0'0,"14"-1"0,-3 2 0,-12 3 0,0 7 0,4 11 0,4 7 0,8-4 0,1 3 0,5 2 0,9 1 0,5 2 0,2 3 0,-2 11 0,3 3 0,2-4 0,2-8 0,2-2 0,-1 8 0,0-5 0,0-16 0,0-21 0,31 6 0,1-8 0,-3 0 0,2 0 0,1 1 0,-3-2 0,10-7 0,-11-17 0,-7-7 0,-9-13 0,-6 14 0,0-4 0,-2 1 0,-2-2 0,-4 0 0,-5 2 0,-2-2 0,1 2 0,6-2 0,-2 3 0,-8-3 0,1 6 0,11 12 0,0 10 0</inkml:trace>
  <inkml:trace contextRef="#ctx0" brushRef="#br0" timeOffset="14018">19597 9913 24575,'-27'0'0,"-7"24"0,27 15 0,3 6 0,-12-17 0,0 3 0,12 9 0,5 7 0,-2-5 0,-8-8 0,3-1 0,11 11 0,5 0 0,-1-16 0,2-1 0,1 0 0,3-5 0,19-11 0,-7 5 0,-6-31 0,1-9 0,1 2 0,-1-5 0,-5-3 0,-1-7 0,-1-3 0,-2 4 0,-1-1 0,-2 1 0,-1-1 0,4-9 0,-2-3 0,-3 7 0,-7 6 0,-2 9 0,1 17 0,0 29 0,0 15 0,0 13 0,0 6 0,0-15 0,-1 2 0,1 3 0,1 1-560,0-1 0,1 3 0,0 0 0,-1 1 0,1-2 560,-2-3 0,-1-1 0,1 0 0,0 1 0,3 0 0,1-1 0,3 2 0,1 0 0,0 0 0,-1-3 0,-2-3 0,-2 9 0,-2-4 0,3 1 0,3-3 0,2 2 0,0-2 0,-3-5 0,-5 1 0,-2-1 0,2 15 0,-2 0 0,-5-22 0,-4-2 0,-1 2 0,-5-3 0,-8-5 0,-5-4 1400,-6 2 0,-1-3-1400,4-7 0,0-4 0,-5-4 0,5-8 0,3-29 0,14 10 0,1-5 0,4-3-724,5-6 1,4-4 0,2-3-1,0 1 724,-2-1 0,-1 0 0,2-1 0,3-4 0,1 7 0,1-3 0,2-1 0,1-1 0,1 2 0,1 2 0,2 1 0,2 1 0,0 1 0,2 1 0,0 0 0,1-2 0,1 0 0,0 1 0,0 1 0,1 2-124,3-2 0,1 2 0,-1 3 0,0 3 124,7-5 0,-4 4 0,-6 3 0,-4 11 0,-7 22 0</inkml:trace>
  <inkml:trace contextRef="#ctx0" brushRef="#br0" timeOffset="15857">20162 10407 24575,'0'-27'0,"7"-7"0,-5 22 0,6 12 0,-8 12 0,0 6 0,16-10 0,-12 7 0,27 13 0,-27 9 0,8-4 0,0 1 0,-10 15 0,2-20 0,-1 2 0,-1 4 0,-4-3 0,-5 1 0,5 9 0,-22-19 0,20-19 0,-27 12 0,19-16 0,-21 15 0,21-11 0,-19 12 0,27-16 0,-12-16 0,16 12 0,0-27 0,0 27 0,0-19 0,0 21 0,0-6 0,0 8 0,0 0 0,16 0 0,-12 0 0,11 0 0,-15 0 0,16 0 0,11 0 0,11 0 0,-13 2 0,1 4 0,19 11 0,0-5 0,-2 4 0,-24-16 0,-3 0 0</inkml:trace>
  <inkml:trace contextRef="#ctx0" brushRef="#br0" timeOffset="17796">20620 8767 24575,'0'44'0,"0"0"0,0-12 0,0 2 0,0 10 0,0 6 0,0-1-944,0-5 0,0-1 1,0 2 943,0-9 0,0 1 0,0 1 0,0 4 0,0-1 0,0 4 0,0 2 0,0 1 0,0-2 0,0-3 0,0 5 0,0-4 0,0 0 0,0 4 0,0-3 0,0 5 0,0 1 0,0-1 0,0-4 0,0-5 0,0-1 0,0-6 0,0 1 299,0 8 0,0 1 0,0-7-299,0 8 466,0-18-466,0-11 0,0 23 0,0 10 734,0-2 0,0 2-734,-1-15 0,2-1 0,7 3 0,0-6 0,-4-10 0,11-4 0,-12-37 0,-6-13 0,-3-1 0,-3-7 0,3 5 0,1-8 0,-1-3 0,0-1 0,1 1-542,1 1 1,-1 0 0,1 0 0,0 0 0,0 0 541,-1-1 0,-1-1 0,1 1 0,0 1 0,2 2 0,2-2 0,1 2 0,1 1 0,-1 3-56,0 0 0,-1 2 0,2 2 56,4 3 0,1 0 0,-1 0 0,-1-7 0,-1-1 0,2 1 0,0 5 0,0 0 0,2 3 0,5-4 0,0 1 0,-4 3 0,1-1 0,1 3 0,8 4 0,2 1 0,1-14 0,1 4 0,5 8 0,-9 5 0,5 21 2679,-3-6-2679,11 6 0,4 4 97,-2 1 1,1 2-98,14 3 0,0 1 0,-14-4 0,-3 2 0,-4 10 0,-3-2 0,-7-12 0,-9 21 0,-8-22 0,0 21 0,-8 5 0,-2-3 0,-5 3 0,-17 8 0,-5-2 0,8-12 0,-2-3 0,-1 3 0,-3 1 0,2-5 0,-4-6 0,1-2 0,-4 3 0,0 1 0,4 0 0,1-4 0,8-9 0,1 0 0,-9 7 0,17-8 0,18 0 0,2 0 0,6 0 0</inkml:trace>
  <inkml:trace contextRef="#ctx0" brushRef="#br0" timeOffset="19158">21890 9384 24575,'0'43'0,"0"0"0,0 0 0,-4-6 0,-1-1 0,-1 3 0,0 7 0,0 5 0,-1 0 0,-2-7 0,-3-9 0,-1-4 0,1 1 0,2 8 0,1 1 0,0-6 0,-6 4 0,15-35 0,0 19 0,0-21 0,0 6 0,15-8 0,-3 0 0,21 0 0,-5 0 0,-1-23 0,-2 9 0,-1-2 0,-11-6 0,-2-1 0,7 1 0,-3 1 0,-7-6 0,8 9 0,-12 10 0,11 8 0,-15 0 0,0 0 0</inkml:trace>
  <inkml:trace contextRef="#ctx0" brushRef="#br0" timeOffset="20077">21908 9225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5:22:25.216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12224 2170 24575,'10'-44'0,"5"11"0,8-9 0,2-2 0,-2 1 0,-4 5 0,-2 1 0,1-1 0,3-2-547,0 2 1,4-3 0,1-1 0,0 0 0,0 1 0,-3 2 124,1-5 0,-2 2 0,0 1 1,2-1 421,-3 8 0,1-1 0,1 1 0,-1 0 0,-3 1 376,0-2 0,-2 1 0,-2 0 0,1 0-376,1-2 0,-1-1 0,0 2 0,-2 2 403,5-14 0,-5 3-403,-8 8 0,-4 6 0,-2 10 0,0 4 0,0 9 0,-8 5 2654,6-6-2654,-21 8 0,-5 8 0,-8 6 0,-4 5 0,9-1 0,1 3 0,2-2 0,-1 2 0,2 0 0,-6 5 0,5 1 0,8 3 0,1 1 0,-7-4 0,3 0 0,16 3 0,2 1 0,-11 1 0,1 5 0,10-4 0,3 6 0,1 1 0,-3-1 0,-3-3 0,-3 0 0,1 1 0,2 1-385,2 8 1,2 3 0,2 1-1,-2-3 385,-1-7 0,0-1 0,0-1 0,0 0 0,-1 8 0,-1 1 0,2 1-42,2-4 1,2 3 0,-1-1 0,0-1 41,-3-6 0,0-2 0,-1 0 0,2 1 0,2 1 0,1 2 0,1-2 0,-1-3 0,0 10 0,0-4 0,0-11 0,0-1 0,0 4 0,0-2 0,0 2 0,0 7 1524,39-33-1524,-8-28 0,3-7 0,3 6 0,2-1 0,-6-3 0,0-2 0,-7 0 0,-9 0 0,-2 1 89,7 7 1,-5 3-90,-15-2 0,6 10 0,-8 8 0,0 0 0</inkml:trace>
  <inkml:trace contextRef="#ctx0" brushRef="#br0" timeOffset="1331">13335 2170 24575,'0'-45'0,"-15"1"0,-5 1 0,-7 6 0,-7 10 0,-1 11 0,10 14 0,-3 4 0,-6 3 0,-2 6 0,1 5 0,-1 5 0,3 0 0,-4 4 0,3 3 0,3 3 0,-1 4 0,5-1 0,6 3 0,5-1 0,1 0 0,2 0 0,4-5 0,3-1 0,5-4 0,2-1 0,-1 1 0,0 1 0,-1 0 0,2 1 0,5 3 0,3-1 0,3-7 0,4-1 0,8 1 0,5-3 0,4-7 0,4-7 0,-3-7 0,2-5 0,-2-2 0,6-5 0,-2-6 0,-8-3 0,-1-5 0,-3 0 0,-2 0 0,-5-3 0,-10-2 0,-4-4 0,0 4 0,4 5 0,-2 1 0,-6-9 0,-2 4 0,1 13 0,0 10 0,0 8 0</inkml:trace>
  <inkml:trace contextRef="#ctx0" brushRef="#br0" timeOffset="3152">13618 2028 24575,'-26'0'0,"2"2"0,-3 4 0,0 13 0,0 8 0,1 0 0,-6 7 0,3 4 0,7 4 0,2 5 0,5 2 0,8-3 0,6 2 0,1-3 0,2 5 0,4-2 0,9-2 0,3-8 0,6-15 0,7-18 0,3-10 0,5-18 0,-8 10 0,-1-3 0,-6-16 0,-3-5 0,2-6 0,-3-2 0,-5-1 0,-3 0 0,-5 11 0,-1 0 0,-1 1 0,0-12 0,-2 4 0,-3 8 0,0 3 0,0-12 0,0 27 0,-24 55 0,20-9 0,4 6 0,-2 2 0,-3-1 0,-2 1 0,1 2 0,1 2-554,3-1 1,1 3 0,1 0 0,1 1 0,1 0 553,0 3 0,1-1 0,1 1 0,-1 0 0,1-1 0,-3-5 0,1 0 0,-1 0 0,2 0 0,1-1 0,4 3 0,2 0 0,2 0 0,-2-1 0,-1-2 0,-2 1 0,-2-2 0,1-1 0,0 1-82,2-2 1,1-1 0,0 0 0,-2 0 81,-2 5 0,-3-1 0,-1-1 0,1 10 0,-4-2 0,-8 1 0,-4-4 0,2-11 0,-5-3 0,-12 4 0,-3-2 0,13-8 0,-1-5 0,-5-5 0,1-2 0,-3 18 2715,7-27-2715,-3 12 376,21-47-376,-17 9 0,-2-4 0,12-15 0,3-6 0,-5 13 0,-1-1 0,1-2 0,2-8 0,1-3 0,2 2 0,4 8 0,1 1 0,0-1 0,-5-5 0,-2-1 0,6 3 0,11-4 0,6 2 0,4 0 0,7-2 0,1 9 0,6-2 0,2-1 0,-3 1 0,-6 6 0,-1 1 0,0 0 0,1-2-287,0-1 1,1-1 0,0-1 0,-2 1 0,-2 2 286,0-7 0,-4 2 0,-1 0 0,-2 2 0,-1 0 0,-3 5 0,-1 5 0,-2 3 0,7-17 0</inkml:trace>
  <inkml:trace contextRef="#ctx0" brushRef="#br0" timeOffset="5434">14217 2611 24575,'0'-28'0,"8"10"0,25-5 0,-17 19 0,23-12 0,-37 16 0,6 0 0,8 0 0,-12 16 0,27 11 0,-19 11 0,-3-12 0,-1-1 0,0-4 0,-8 18 0,0-11 0,0 17 0,-10-19 0,-3 1 0,-1 4 0,-2-1 0,-13 9 0,9-14 0,1-1 0,-1 3 0,-7-7 0,9 3 0,-5-21 0,3 22 0,0-20 0,5 11 0,7-15 0,6 0 0,-6 0 0,8-15 0,0 11 0,0-12 0,0 8 0,0-9 0,0 5 0,8-27 0,10 33 0,9-18 0,-7 24 0,3 0 0,-5 0 0,17 0 0,2 0 0,-9 0 0,3 0 0,-27 0 0,20 0 0,-23 0 0,7 0 0,-8 0 0</inkml:trace>
  <inkml:trace contextRef="#ctx0" brushRef="#br0" timeOffset="8276">14976 1023 24575,'0'46'0,"0"1"0,0-1 0,0-8 0,0-2 0,0 4 0,0 0 0,0 4 0,0 2 0,0 0 0,0-3 0,0 2 0,0-1 0,0-2 0,0 0-418,0-3 1,0 0 0,0 0 0,0-1 417,0 9 0,0-2 0,0-2 0,0 2 0,0-2 270,0-2 1,0-2-271,0-3 0,0-1 138,0-5 0,0 1-138,0 4 0,0-2 0,0 16 0,0-18 0,0-3 852,0 0-852,0 5 0,0-21 0,0 3 0,0-15 0,0 0 0</inkml:trace>
  <inkml:trace contextRef="#ctx0" brushRef="#br0" timeOffset="13074">14905 1058 24575,'16'27'0,"0"-1"0,-10 8 0,3 1 0,23 0 0,1 2 0,-23-3 0,-5 3 0,3-4 0,17 2 0,-1-1 0,-9 8 0,-2-2 0,14-3 0,-10-11 0,0-1 0,10 13 0,-6-13 0,1 1 0,-3-4 0,-1 1 0,0 6 0,0 2 0,0-3 0,-3-1 0,-9 1 0,0-3 0,25 10 0,-27-1 0,12-7 0,-8 1 0,-6 5 0,21-6 0,-19 1 0,12-3 0,-1-1 0,-11-8 0,20 23 0,-22-37 0,6 6 0,-8-8 0,0 15 0,15-11 0,-11 27 0,28-27 0,-29 12 0,13-8 0,-16-6 0,8 6 0,-6-48 0,6-8 0,-7 16 0,-1-7 0,0-5 0,-1-2 0,1 1-547,0 1 1,0-1 0,0 0 0,0-2 0,0 0 0,0 0 453,0-1 0,-1 0 0,1-1 0,0 0 0,0 0 0,1 0 93,1-1 0,0-1 0,1-1 0,1 2 0,-2 2 0,0 3-226,-1-1 1,-1 4-1,0 1 1,3 2 225,7-7 0,2 3 0,-2-1-99,-8-6 0,-2 0 1,2 6 98,6 15 0,-1 2 0,-7-44 0,0 71 0</inkml:trace>
  <inkml:trace contextRef="#ctx0" brushRef="#br0" timeOffset="14249">16793 1870 24575,'44'-24'0,"0"1"0,-12 9 0,2 0 0,-2 0 0,4-4 0,2 0 0,-1 2 0,2 0 0,1 0 0,-1 1 0,-2 3 0,2 2 0,-3 3 0,1-2 0,5-5 0,0-1 0,-8 5 0,-1 10 0,-25 0 0</inkml:trace>
  <inkml:trace contextRef="#ctx0" brushRef="#br0" timeOffset="21130">18045 1552 24575,'0'45'0,"0"-12"0,0 1 0,0-3 0,0 3 0,0-2 0,0 4 0,0-1 0,0 15 0,0 0 0,0-14 0,0 0 0,0-2 0,0 11 0,0-2 0,0-6 0,0-3 0,0-6 0,0-3 0,0 10 0,0-1 0,0-38 0,7-24 0,2-11 0,-7 0 0,0-4 0,5-4 0,2-3 0,-2 2 0,-6-4 0,0 4 0,10 4 0,2-1 0,-7 11 0,-1-2 0,3 7 0,20-9 0,-18 1 0,-3 4 0,1 21 0,23-6 0,-15 11 0,33 7 0,-37 0 0,4 0 0,-1 7 0,-8 25 0,-2 9 0,4-10 0,0 3 0,-5 4 0,-2 4 0,-1-3 0,0-1 0,-2-3 0,1-1 0,0 0 0,0-3 0,0-1 0,-1-2 0,2-1 0,15 10 0,-12 2 0,12-35 0,-1 12 0,-11-32 0,35-11 0,-22 0 0,-3-8 0,1-3 0,-2 3 0,2-3 0,0-3 0,-1 1 0,1 2 0,2-2 0,0 3 0,-1-1 0,-1-2-171,-4 1 0,-2-3 1,0 0-1,-2 2 1,0 5 170,2-12 0,-2 6 0,-7 12 0,0 1 0,0-8 0,0 15 0,0 25 0,0 31 0,0 20 0,-1-14 0,1 6 0,0 3 0,0 1 0,1-3-147,0-6 1,0-2 0,0 0 0,1 1 0,0 2 146,1 5 0,0 4 0,0 1 0,0 0 0,0-5 0,0-6 273,0 0 1,1-5 0,1 0-274,4 7 0,3 1 0,-2-7 0,2 9 0,6-55 0,-5-19 0,0-17 0,0-4 0,-5 12 0,0-5 0,0-1 0,0-2 0,-1 1 0,1 2 0,0-2 0,1 1 0,-1 0 0,0 1 0,0-1-134,1-3 0,0-1 0,0 0 0,-2 3 0,-2 5 134,-4-8 0,-2 8 0,1-7 0,0 19 0,0 1 0,0 4 0,0 36 0,0 12 0,0 13 0,0 7 0,0 2 0,0-6 0,0-1 0,0-2 0,0 1 0,0 3-361,0-4 0,0 5 1,0 1-1,0 0 0,0-5 1,0-5 360,0 16 0,0-7 635,4-6 0,0-6-635,-2-9 0,21 9 0,5-27 0,3-12 0,3-26 0,1-9 0,-1 18 0,4 1 0,-6-5 0,-10-10 0,-5-6 0,1 1 0,2 4 0,1 0 0,-6 3 0,-7-1 0,-4 3 1163,5-3 1,-2 5-1164,-7 14 0,0 32 0,0 11 0,0 9 0,0-2 0,0 7 0,0 3 0,0 1 0,0-2 0,0 6 0,0-1 0,0 0 0,0 1-178,0-7 1,0 2 0,0-1-1,0-2 1,0-2 177,0 7 0,0-3 0,0-8 0,0 4 0,0-11 0,16-66 0,-12 8 0,-2-7 0,-1-5 0,3 0 0,3 1 0,2-2 0,1-2 0,-2 0 0,-1 1 0,-2-1 0,-3 0 0,-1-1 0,1 2 0,2-1 0,3 2 0,2-1 0,0 2 0,0 2 0,-4 5 0,-3-10 0,0 5 0,14 1 0,0 6 0,-12 16 0,19 11 887,-21 14-887,22 27 0,-14-6 0,-1 6 0,-2 0 0,1 6 0,-2 1 0,1-3 0,-1 1 0,-1-2 0,1 1 0,3 11 0,-1 1 0,-1-6 0,-6-12 0,2-3 0,5-3 0,-1-1 0,-7 20 0,0 0 0,0-19 0,0-1 0,0-4 0,0 19 0,0-52 0,0-23 0,0 4 0,0-6 0,0-1-420,0-6 1,-1-2-1,2-1 420,2 7 0,1 0 0,1 0 0,-1 1 0,-1-9 0,0 1 0,3 1 0,4 3 0,3 1 0,-3 3 0,-4-4 0,0 4 0,1 2 0,2 7 0,6 11 0,-11 3 0,12 47 0,-16 1 0,0 3 0,0 6 0,0 3 0,0 0 0,0 2 0,0 0 0,0-12 0,-1 1 0,2 0 0,1 8 0,1 2 0,0-5 0,-2-6 0,0-2 629,3 21 1,-1-10-630,-3-31 0,0 4 0,16-1 0,-12-11 0,12 12 0,7-32 0,22-3 0,-14 0 0,3-5 0,2-2 0,2-3 0,-2-1 0,0-4 0,-2-2 0,-5 0 0,1-2 0,-4 2 0,-2 4 0,-5-1 0,-10-1 0,-4-3 0,0 1 0,4-4 0,-2 1 0,-6 5 0,-1-1 0,-1 0 0,1-10 0,0 4 0,0 0 0,0 2 0,-31 70 0,15 16 0,1-16 0,-3 5 0,2 1-616,5 5 0,2 3 0,2 1 616,-1-4 0,1 1 0,0 2 0,1 2 0,2-7 0,1 4 0,0 1 0,0 0 0,1-2 0,-1-2 0,1 6 0,0-3 0,0 0 0,1 2-155,0-1 0,1 3 0,0 0 1,0-3-1,1-8 155,-1 4 0,0-5 0,0-4 0,0-6 0,0-10 0,0-16 0,7 0 0,-5 0 1771,6 0-1771,-8-16 851,16-11-851,-13 2 0,-2-3 0,7-10 0,0-2 0,-6 2 0,-4 1 0,-6 5 0,0 1 0,3 4 0,-2 5 0,-11 11 0,40 1 0,11 4 0,6 6 0,0-4 0,6-2 0,-5 0 0,-13 1 0,-1-1 0,16-2 0,-2-2 0,-3-14 0,-1 20 0,-19-27 0,-9 19 0,-8-21 0,0 21 0,0-19 0,0 27 0,-8-12 0,6 16 0,-21 0 0,3 0 0,1 0 0,-5 0 0,7 0 0,-11 0 0,8 16 0,-3 11 0,21 11 0,-6 5 0,8-16 0,0 7 0,0 1 0,0-9 0,0 1 0,0 12 0,-1-6 0,2-1 0,7-9 0,1 1 0,0 1 0,2 3 0,21-9 0,-20-3 0,21-16 0,-6-16 0,-5 5 0,-1-5 0,0-17 0,-1-9 0,0 1 0,-1 7 0,-1 0 0,2 0 0,6-5 0,1 0 0,-4 2 0,-7-7 0,0 15 0,15 41 0,-31 33 0,0-9 0,0 4 0,0 4 0,0 0 0,0-2 0,0 1 0,0-9 0,0 1 0,0 0 0,0 13 0,0 0 0,0-2 0,0-4 0,0-1 0,0-33 0,0-55 0,0 8 0,0-4 0,0 9 0,0-1 0,0 0 0,0-6 0,0 0 0,0 3 0,0 1 0,0 2 0,0-1 0,0 3 0,0-12 0,0 2 0,0 15 0,8 11 0,-6-7 0,21 20 0,-19-11 0,28 30 0,-21-11 0,23 12 0,-22-16 0,19 8 0,-27 25 0,-4-17 0,-20 23 0,1-21 0,-5-7 0,22 21 0,-21-28 0,19 19 0,-28-5 0,28 9 0,-19 1 0,21-11 0,-22 7 0,21-20 0,-13 11 0,16-15 0,16 0 0,-5 16 0,13-3 0,1 1 0,-1 24 0,0-13 0,1 1 0,2 11 0,1-2 0,-11-17 0,-9-10 0</inkml:trace>
  <inkml:trace contextRef="#ctx0" brushRef="#br0" timeOffset="22545">22084 2258 24575,'-13'-22'0,"1"1"0,-5 2 0,-2 0 0,1-6 0,-1-1 0,-3 7 0,1 1 0,-6-17 0,-7 17 0,7 10 0,-16 8 0,6 0 0,1 0 0,10 16 0,3 8 0,10 2 0,3 5 0,-8 12 0,2 4 0,10 0 0,5 2 0,0-14 0,1 0 0,1-1 0,-2 1 0,2-2 0,0 2 0,5-3 0,28 1 0,5-21 0,-12-3 0,-1-2 0,9-7 0,-2-24 0,-5 2 0,-6-15 0,-1-8 0,-2 7 0,-1 0 0,1-4 0,-2 1 0,-8 5 0,-1 6 0,0 10 0,-8-3 0,0 21 0,0-6 0</inkml:trace>
  <inkml:trace contextRef="#ctx0" brushRef="#br0" timeOffset="23793">22472 1852 24575,'-32'-34'0,"0"-1"0,6-4 0,1 8 0,-24 27 0,33-12 0,-23 16 0,21 0 0,4 30 0,1 11 0,-2-14 0,2 3 0,5 7 0,3 6 0,1 4 0,1-10 0,1 3 0,1 1 0,0 0 0,0 0 0,0-1 0,1 1 0,0-1 0,0 1 0,1-1-246,0 0 0,1 1 0,0 0 0,-1-1 0,1 0 246,-3 7 0,0 1 0,1-3 0,4-7 0,7-2 0,1-3 0,-5 0 0,-1 3 0,1-3 0,2-4 0,1-2 0,3 5 0,-2-5 0,-9-7 0,6 3 0,-8-5 1230,-8 9-1230,-10-7 0,-9 4 0,7-22 0,-3 5 0,21-7 0,-6 0 0</inkml:trace>
  <inkml:trace contextRef="#ctx0" brushRef="#br0" timeOffset="25031">22084 2663 24575,'32'-3'0,"-1"-1"0,0-5 0,-1 0 0,15-3 0,-23-4 0,-1 1 0,6 11 0,-9-12 0,-10 16 0</inkml:trace>
  <inkml:trace contextRef="#ctx0" brushRef="#br0" timeOffset="27218">18839 3951 24575,'-45'0'0,"4"-1"0,-1 2 0,8 4 0,0 6 0,-1 5 0,-1 4 0,3 3-477,-6 8 0,5 6 477,11-6 0,3 4 0,3 3 0,6 1 0,4 4 0,2 0 0,0-1 0,-2 2 0,1-2 0,3 3 0,4-1 0,3 3 0,2 0 0,-1-5 0,0-4 0,0-3 0,5-2 0,6 1 0,5-2 0,0-4 156,3-1 1,1-5-157,9 2 0,1-7 158,10-9-158,-11-9 0,-1-6 0,-9-7 0,1-5 0,11-5 0,4-7 0,-14 5 0,0-6 0,2-3 0,-1-2 0,0 1-656,0-3 1,-1-2-1,1 0 1,0-1 0,1 1 637,-2 4 0,2 1 0,0-1 0,-1 0 0,0 0 0,-3-1 18,2-5 0,-2 0 0,-2-1 0,-1 2 0,-2 3-188,4-7 1,-2 3 0,-4-2 187,-6 4 0,-2-2 0,-2 0 0,1 0 0,1 3 0,0 0 0,0 1 0,-2 1 0,-3-4 0,-1 1 0,1 3 0,9-21 0,-10 21 0,-19 42 0,-11 24 0,5 2 0,-1 5 0,6-8 0,0 2 0,-2 3 510,-1 0 0,-3 2 0,1 1 0,3-1-510,0 4 0,2 0 0,0 2 0,-1-6 0,0 1 0,0 0 0,5 0 0,4 5 0,4 1 0,1-3 477,0 9 1,1-2-478,2-2 0,2 3 0,1-1 0,1 4 0,-1-4 0,-1-3 0,0 2 0,4-4 0,2 5 0,0-1 0,-2-6 0,-3-6 0,0-2 0,3 15 0,5-9 0,6-25 1296,-12 5-1296,12-16 139,-8 0-139,-6 0 0,21-16 0,-2 4 0,1-3 0,2-6 0,1-3 0,7-3 0,5-2 0,-6 1 0,-8-3 0,-1 1 0,8 2 0,5-1 0,-4 2 0,-5-6 0,-3 5 0,1 11 0,-1 2 0,9-16 0</inkml:trace>
  <inkml:trace contextRef="#ctx0" brushRef="#br0" timeOffset="32783">20073 4286 24575,'0'-35'0,"0"8"0,0 9 0,-15 10 0,-5 8 0,-23 0 0,-2 8 0,0 10 0,19-7 0,1 5 0,-4 21 0,5 8 0,9-10 0,3 2 0,0 1 0,-1 2 0,1 1 0,3 0 0,5-5 0,2 0 0,1-5 0,1 13 0,7-29 0,11-15 0,14-5 0,3-5 0,-9-10 0,1-4 0,0 5 0,3-3 0,-3-1 0,-4-5 0,-3-3 0,-2 2 0,2-8 0,-1 1 0,0-4 0,-5 4 0,-6 4 0,-8 1 0,0 31 0,0 31 0,16-15 0,3 17 0,9-9 0,5-20 0,-21 11 0,19-15 0,-19 0 0,21 0 0,-5-23 0,-7 7 0,1-5 0,-1-11 0,-1-7 0,0 0 0,-1 2 0,0-1 0,-1-1 0,3-5 0,0-2 0,-2 3 0,-3 9 0,-1 2 0,-3 2 0,-1-3 0,-2 5 0,7 1 0,-16-5 0,0 21 0,-16-7 0,12 10 0,-27 8 0,19 0 0,-6 8 0,-5 25 0,20-7 0,2 3 0,-7 13 0,0 4 0,6-6 0,2 1 0,2 0 0,4-3 0,3-1 0,0 0 0,-4-3 0,1 0 0,4-4 0,14-2 0,3-6 0,10 10 0,-4-11 0,1 1 0,-13-7 0,-1 3 0,7 19 0,-3-1 0,-6-13 0,-10 26 0,-8-37 0,0 19 0,0-19 0,-8 22 0,-10-7 0,-17 0 0,-2-9 0,9-18 0,12-2 0,16-6 0,0 8 0,0-15 0,0-5 0,16-7 0,-3 0 0,2-3 0,6-5 0,3-3 0,-2 2 0,1-4 0,0 1 0,-1 1 0,0 1 0,-1 2 0,-3 4 0,1 2 0,-1 1 0,7-7 0,-1 3 0,-10 5 0,-1 1 0,1-1 0,0-1 0,2-9 0,1-2 0,1-6 0,-1 2 0,-5 12 0,-2 1 0,4-15 0,-5 2 0,-9 3 0,1 13 0,-2 1 0,-6-1 0,5 11 0,-6 16 0,-8 0 0,12 0 0,-12 0 0,16 0 0,0 16 0,0 11 0,0-1 0,0 1 0,8 1 0,0-1 0,-3 4 0,2-1 0,7 0 0,5 1 0,-1-1 0,3 1 0,-1 2 0,0 1 0,-1 0 0,1 0 0,1-1 0,1 1 0,-2-1 0,-2 11 0,-3-4 0,-2-17 0,-3-1 0,-7 4 0,-2-1 0,15 12 0,-16-9 0,0 3 0,-24-4 0,3-8 0,-3 0 0,1 0 0,-3-3 0,-4-6 0,2-2 0,8-1 0,-4-7 0,30 16 0,4-28 0,25 16 0,-7-17 0,7-10 0,1-5 0,-3 4 0,-3 3 0,-2 1 0,4-4-349,2-1 0,5-3 0,1-3 1,-2 1-1,-7 1 349,-4-2 0,-6 0 0,2-1-145,3 1 1,2-2 0,0 0 0,-4 3 144,2-9 0,-3 1 0,-1-1 0,1 2 0,1 10 0,-1 3 0,-2-13 0,0 10 0,1 3 1690,6 2-1690,-11-1 631,-9 7-631,-8 12 0,0-19 0,0 21 0,-8-22 0,-9 20 0,5-11 0,-27 15 0,2 23 0,17-6 0,0 3 0,-2 8 0,-1 4 0,4 2 0,9 2 0,4 1 0,-2 0 0,-8 2 0,-2 1 0,3-1 0,9-4 0,4 1 0,-2-3 0,-4 3 0,1-2 0,6-7 0,2-1 0,-1 0 0,0-1 0,0 12 0,15-9 0,-11-13 0,20-15 0,9 0 0,6-15 0,-8 7 0,5 0 0,-3-4 0,7-16 0,-1-4 0,-2 10 0,2 2 0,-4-3 0,0-12 0,-5-1 0,1 6 0,-3 0 0,-13-1 0,-3 1 0,5 2 0,0 1 0,-3-3 0,-1-1 0,-2-3 0,-2 0 0,0 9 0,-3 1 0,-5-7 0,-2 3 0,1 8 0,0 5 0,0 7 0,0 6 0,-15-6 0,-5 8 0,0 0 0,-3 0 0,21 8 0,-6 25 0,7-3 0,2 3 0,-1 4 0,0 0 0,0-5 0,0-1 0,0 18 0,0-22 0,8 17 0,8-22 0,1 1 0,-5-1 0,0 1 0,13 2 0,-1 1 0,-12 11 0,-5-12 0,1 1 0,8 11 0,-13-4 0,-2 1 0,-1 7 0,0-15 0,-4-1 0,-27 8 0,3-5 0,7-14 0,-3-1 0,-21 5 0,2-11 0,15-7 0,11 16 0,9-12 0,16 12 0,25-32 0,-9 4 0,9-5 0,6-7 0,-7-3 0,-4 10 0,6-1 0,-4 0 0,-8-2 0,1 1 0,16 2 0,-6 0 0,-21-6 0,4 19 0,-1-12 0,-3 16 0,37 0 0,-33 0 0,15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5:24:27.36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8326 6826 24575,'0'46'0,"0"0"0,0-1 0,0 0 0,0 3 0,0-2 0,0 6 0,0 2 0,0-7 0,0-7 0,0-5 0,0 2 0,0 9 0,0 2 0,0-5 0,1 1 0,-2-3 0,-7 6 0,0-2 0,6-17 0,0-1 0,-6 3 0,1 0 0,6 1 0,2-1 0,-1-2 0,0-1 0,0 1 0,0-3 0,0 2 0,0-11 0</inkml:trace>
  <inkml:trace contextRef="#ctx0" brushRef="#br0" timeOffset="1358">7726 6738 24575,'30'0'0,"-1"0"0,12 0 0,-8 0 0,4 0 0,-1 0 0,-1 1 0,1-2 0,6-3 0,5-3 0,-1 2 0,-8 4 0,-2 0 0,-1-1 0,12-6 0,-1 1 0,4 6 0,-2 2 0,-15-1 0,-2 0 0,-3-4 0,1 0 0,8 3 0,-1 0 0,3-7 0,-12 8 0,-1 0 0,1 0 0,-11 0 0,-16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5:29:00.64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8167 16563 24575,'16'25'0,"11"11"0,-1-18 0,1 1 0,-7 3 0,-1-1 0,6-6 0,-1-3 0,4 6 0,15-10 0,-6-8 0,-2 0 0,14 0 0,-33 0 0,13-9 0,-3-6 0,-20-6 0,17-14 0,-13 10 0,-4 1 0,-2-16 0,4 14 0,0-1 0,-7 2 0,-2 0 0,1-21 0,0 16 0,0 0 0,1 2 0,-2 1 0,-7 0 0,0 1 0,4-9 0,-12 13 0,1 2 0,11 7 0,-20-26 0,7 19 0,-11-7 0,1-7 0,-7 22 0,7-3 0,0 15 0,-7 0 0,7 0 0,-1 0 0,-5 0 0,6 0 0,-1 0 0,-5 0 0,5 23 0,1-17 0,9 33 0,11-19 0,-9 23 0,12-21 0,-12 9 0,16 2 0,0-9 0,0 25 0,0-22 0,0-7 0,0-4 0,0-9 0,0-5 0,0 6 0,0 8 0,0 3 0,0 1 0,0 4 0,0-7 0,0 11 0,0-1 0,16 6 0,-12-5 0,12-9 0,-16-3 0,0-16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5:31:26.1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17181 11307 24575,'-8'25'0,"0"0"0,7 10 0,-2 1 0,-13 0 0,1 3 0,11-6 0,5 2 0,-2-2 0,-7 5 0,0-1 0,7 6 0,2 0 0,-1-8 0,0 1 0,0 7 0,0 0 0,0-6 0,0 0 0,0 6 0,0 1 0,0-5 0,0 0 0,0-3 0,0 1 0,0 2 0,0 0 0,0-11 0,0-1 0,0 7 0,0-2 0,0 8 0,0-15 0,0 1 0,-1-1 0,2 1 0,7 1 0,0 0 0,-6 1 0,0-1 0,6 0 0,-1-3 0,-7 12 0,0-17 0,0-3 0,0-16 0,0 16 0,0-13 0,0 13 0,16-16 0,-12 16 0,27-12 0,-11 11 0,3-14 0,5-2 0,7 9 0,0 0 0,-2-6 0,1 0 0,8 6 0,0 0 0,-10-8 0,-1 0 0,-4 0 0,1 0 0,6 0 0,-1 0 0,6 0 0,-13 0 0,-1 0 0,-6 0 0,13 0 0,-28 0 0,11-16 0,1-4 0,-12-15 0,27 0 0,-28 3 0,-2-3 0,15-1 0,-1-2 0,-11 6 0,-5-3 0,2-4 0,3 2 0,2-5 0,0-3 0,0-1 0,0 1 0,-2 5 0,-2-1 0,-2 3 0,1 0 0,0-4-300,1 0 1,1-6-1,0-1 1,0 0-1,0 3 1,-2 6 299,0-6 0,-1 5 0,-1 3 0,1-9 0,0 3 0,0 9 0,0 4 0,0-5 0,0 17 0,0 3 0,0 16 0,0-15 1797,0-5-1797,0-15 0,-7 9 0,-1 1 0,4 1 0,-12-23 0,16 43 0,0-11 0,-16-1 0,12 12 0,-11-12 0,15 1 0,0-5 0,0 0 0,0 5 0,0 15 0,-16 0 0,12 0 0,-11 0 0,15 0 0,0 0 0,-16 0 0,12-16 0,-27 12 0,11-12 0,-15 1 0,10 12 0,-1 2 0,-2-7 0,1 0 0,-12 8 0,6 0 0,3 0 0,6 0 0,-5 0 0,0 0 0,7 0 0,-7 0 0,3 0 0,18 0 0,-39 0 0,43 0 0,-11 16 0,-1-12 0,12 11 0,-27 1 0,27-12 0,-28 12 0,29-1 0,-13-11 0,16 12 0,-16-16 0,12 16 0,-11-12 0,15 27 0,0-27 0,0 12 0,0-16 0,0 0 0,0 15 0,0-11 0,0 27 0,15-11 0,-11 15 0,12 1 0,0-1-820,3-15 1,1-5 0,-5-15 0</inkml:trace>
  <inkml:trace contextRef="#ctx0" brushRef="#br0" timeOffset="8695">16105 11201 24575,'-43'0'0,"-1"0"0,1 0 0,8 0 0,0 0 0,3 0 0,-2 0 0,2 0 0,4-1 0,1 2 0,-9 5 0,1 3 0,7 1 0,1 0 0,-8 10 0,19-5 0,16-15 0,0 16 0,0-12 0,0 27 0,0 4 0,0-1 0,0 3 0,0-1 0,0 3 0,0-7 0,0 2 0,0 1 0,0 10 0,0 2 0,0-1 0,0-7 0,0-1 0,0 2-280,1-2 0,0 1 0,-1 0 0,-2-2 280,-2 2 0,-2-1 0,1-1 0,3-2 0,1 1 0,0 1 0,-4 10 0,-1 2 0,1 0 0,5-6 0,1 0 0,-2 0 0,-3 4 0,-3 1 0,3-2 0,2-9 0,2-1 0,-2-3 0,-7 4 0,2-4 0,6-6 0,2-3 0,-1 12 1120,16-17-1120,3-3 0,16-16 0,1 0 0,-1 0 0,0 0 0,-15 0 0,11 0 0,-27 0 0,12 0 0,-16-16 0,0 12 0,0-27 0,0 27 0,0-12 0,0 1 0,0-5 0,0-15 0,6 4 0,4-5 0,0 2 0,2-2 0,1 0-329,0 4 1,0 1-1,0-4 329,0-3 0,0-4 0,0-1 0,-1 2-511,1-5 1,-2 1 0,0-1 510,-2 6 0,0-1 0,0 0 0,0 0-156,0-1 1,0-1-1,0 1 1,-1 4 155,2-11 0,-1 4 0,1 8 0,-4 8 0,-6 13 877,0 0-877,0-3 1552,0-17-1552,0 12 0,0-3 355,-1-8 0,2 0-355,7 6 0,0-1 0,-7-14 0,2 6 0,12 14 0,-15-23 0,0 43 0,0-11 0,0-1 0,0-4 0,0-3 0,0-5 0,0-10 0,0-2 0,0 9 0,0 1 0,0-2 0,0 5 0,0 12 0,0 15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5:30:27.45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20073 11042 24575,'-35'0'0,"14"14"0,-1 3 0,-8-2 0,-1 2 0,3 11 0,-1 4 0,2-4 0,-2 0 0,1 1 0,5-5 0,2 0 0,0 4 0,2 7 0,0 5 0,2 3 0,2-2 0,3-4 0,3 0 0,0 1 0,2-1 0,-3 11 0,2 0 0,2 3 0,4-3 0,2 4 0,1-1 0,0-6 0,-1 4 0,0-2-132,0-11 1,0 4 0,0-1 0,0-3 131,-1 10 0,2-4 0,6-6 0,2 0 0,-6 0 0,0 1 0,3-2 0,9 1 0,3-1 0,-8 1 0,-2 2 0,1-2 0,5-3 0,0-2 0,-5 4 0,-1-1 0,4-11 0,0-1 0,-3 5 0,2-3 0,16-3 525,-9 19-525,5-21 0,8 3 0,5-1 0,-2-9 0,2-2 0,0 3 0,3 2 0,-2-4 0,8-8 0,-2-2 0,2 7 0,-2 0 0,-2-7 0,-1-2 0,-5 2 0,0-2 0,-1-8 0,1-3 0,-4 1 0,-3 4 0,-1-1 0,3-7 0,3-3 0,-6 2 0,11-12 0,-13 7 0,1-1 0,0 0 0,0-1 0,9-10 0,1-3 0,-3 4 0,-1 0 0,-1 4 0,-2 1 0,-10 1 0,-2 3 0,16-5 0,-19 7 0,-1-1 0,15-15 0,5 2 0,-16 10 0,1 1 0,20 0 0,-21 1 0,1-3 0,7 0 0,-1 1 0,0 0 0,1 1 0,-1 1 0,-13 5 0,21 6 0,-28-19 0,11 27 0,-7-19 0,-6-11 0,2 8 0,0-3 0,-4-2 0,0-2 0,0-9 0,0-1 0,0 7 0,0 0 0,0 0 0,0-1 0,-4-2 0,0 2 0,2-2 0,-9 3 0,-1-1 0,8-12 0,-11 8 0,-2-4 0,11 5 0,1 0 0,-5 8 0,-2 0 0,0 0 0,-2-13 0,1 0 0,-1-3 0,0 0 0,4 12 0,-1 1 0,-1 2 0,-5-6 0,-1 1 0,1-9 0,-4 2 0,-1 20 0,-4 2 0,0 1 0,-6-12 0,-3 3 0,-8 7 0,-2 3 0,10-1 0,0 5 0,2 11 0,-2 3 0,3 0 0,-4-6 0,1 0 0,-13 4 0,2 2 0,18 3 0,3 0 0,-10 0 0,-14 0 0,25 8 0,-25-6 0,22 22 0,7-5 0,-3 9 0,21-11 0,-22 7 0,5-5 0,-1 25 0,-3-7 0,6 7 0,0 2 0,6-22 0,-1-1 0,-14 15 0,3-2 0,11-2 0,-19-22 0,27 19 0,-12-27 0,16 12 0</inkml:trace>
  <inkml:trace contextRef="#ctx0" brushRef="#br0" timeOffset="2348">21149 10195 24575,'38'-33'0,"-1"0"0,0-1 0,0 1 0,-4 3 0,-2 1 0,0 0 0,2 1 0,1 2 0,0 0 0,1 1 0,-1-1 0,-2-2 0,-1 0 0,-1-1 0,0 2 0,8-5 0,-1 1 0,-2 0 0,-3 0 0,-2 1 0,-4 3 0,-2 3 0,-5 4 0,-3 5 0,-32 15 0,5 0 0,-15 7 0,-5 1 0,-18-4 0,6 5 0,0-2 0,-6-7 0,19 0 0,3 0 0,-1 0 0,-15 0 0,22 16 0,21-12 0,37 11 0,-10-13 0,1-4 0,-1 2 0,-1 0 0,9 0 0,-10-7 0,-1-1 0,-1 4 0,3-5 0,-3 2 0,-11 7 0,27 0 0,-17 24 0,21-19 0,-23 35 0,-5-21 0,-7 1 0,-9 5 0,-4 5 0,1-3 0,-1 3 0,-3 2 0,-1 4 0,-2 1 0,-2 3 0,-2 1 0,0 2 0,3-6 0,1 1 0,-1 0 0,2-2 0,0-2 0,0-2 0,1 0 0,-5 13 0,4-8 0,10-21 0</inkml:trace>
  <inkml:trace contextRef="#ctx0" brushRef="#br0" timeOffset="3928">22508 9208 24575,'0'47'0,"0"0"0,0 0 0,1-9 0,0-2 0,4-1 0,9 15 0,6-6 0,5-10 0,5-7 0,1-10 0,2-4 0,-2 0 0,-1-3 0,-4-9 0,-1-2 0,20 1 0,-18-8 0,-1-7 0,6-17 0,-3-5 0,-12 11 0,-3-3 0,1-4 0,-1-4 0,-4 1 0,-7-4 0,-4 0 0,5-6 0,0 0 0,-3 1 0,-2 2 0,2 11 0,-2 3 0,-1 3 0,-4 1 0,-9-7 0,-3 3 0,-6-4 0,-2 3 0,-4 5 0,-16 13 0,7-5 0,4 11 0,-2 4 0,-12 2 0,22 0 0,-1 0 0,-6 0 0,3 0 0,8 0 0,-26 0 0,37 0 0,-27 23 0,33 7 0,-13 1 0,-1 6 0,15-1 0,6 2 0,-1 0 0,-8 8 0,0-2 0,7 6 0,2-6 0,-1-11 0,0-25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5:43:33.604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2258 14164 24575,'20'26'0,"0"6"0,-1 10 0,-10-1 0,-3 5 0,0 0-955,3 1 1,1 0 0,-1 2 954,-3-5 0,-1 1 0,1 1 0,0-2 0,2-6 0,1-1 0,0 0 0,-1 0 0,0 9 0,-1 0 0,1-1 302,3-6 1,0-2-1,1 2-302,-1 10 0,1 1 0,-4-9 0,-2 2 471,17 35-471,-23-78 0,16 0 0,-12 0 1485,27 0-1485,-3 0 0,7-2 0,6-4 0,-4-4 0,2-2 0,1 1 0,0 5 0,0 2 0,1-2-283,-5-2 1,1-3-1,0 0 1,-2 2 282,7 2 0,-2 1 0,2 1 0,5 2 0,2 0 0,4-2-557,-10-2 0,3-1 1,2-1-1,0 1 0,-2 0 557,-5 3 0,-1 1 0,-1 0 0,2 0 0,0 0 0,6-1 0,3 0 0,-1-1 0,0 1 0,-3-2-331,0 0 1,-3-2 0,0 0 0,-1 3 330,-1 4 0,-1 2 0,0 0 0,-2-2 0,6-5 0,-2-2 0,0 2 0,0 5 0,1 3 0,-1-2 0,-2-6 0,-1-3 0,3 3 0,3 5 0,4 2 0,0 1 0,-1-4 0,-8-3 0,-2-3 0,1 0 0,0 2 13,6 4 1,1 3-1,-1 0 1,-2-1-14,-1-4 0,-3-1 0,-1 1 0,9 1 0,-2 0 0,-10 4 0,0-1 0,-1 1 0,14-4 0,0 0 0,-13 4 0,0 0 0,1 0 0,4-5 0,1-1 0,2 1 0,6 3 0,1 2 0,0-2 0,-10-2 0,0-2 0,1 0 0,-1 2 0,2 0 0,1 0 0,-1 1 223,-4 0 0,-1 0 1,1 0-1,1 0-223,7-1 0,1 0 0,1-1 0,0 0 0,0 0 0,0-1 0,1 0 0,0 0 0,-10 2 0,2 0 0,-1 0 0,0 1 0,0-2 0,9-1 0,-1-1 0,1 0 0,1 0 0,-10 0 0,0 0 0,1 1 0,0-1 0,0 0 0,6 2 0,1-1 0,0 1 0,-1 0 0,-3-1 0,-4-1 0,-2 0 0,0 0 0,0 1 0,8 1 0,2 1 0,-1 0 0,-5-1 0,-6-3 0,-4-1 0,0 2 0,9 5 0,0 1 585,6-8 0,-4 2-585,6 7 0,-8 0 0,2 0 0,-6 0 0,-1 0 0,7 0 0,2 0 0,-1 0 0,0 0 0,-9 0 0,0 0 0,-1 0 0,12 1 0,0-2 0,-12-4 0,1-1 0,0 1 0,2 4 0,1 1 0,-1-3 0,-1-3 0,1-3 0,0 1 0,3 1 0,2 1 0,-1 1-212,0 1 1,-1 2-1,1-4 212,-2-4 0,0-2 0,-2 3 0,10 7 0,-2 0 457,-2-10 1,-1 1-458,-7 9 0,-2 2 1828,16-8-1828,-18 7 0,-3 2 261,-1-1-261,7 0 749,-7 0-749,1 8 0,21-6 0,-34-2 0,17-2 0,-32-6 0,0 8 0,0 0 0,8 0 0,25 0 0,6 0 0,-10 0 0,3 0 0,16 0 0,4 0-328,-18 0 1,0 0 0,2 0 327,12 0 0,3 0 0,-1 0 0,-5 0 0,-1 0 0,0 0 0,-2 0 0,-1 0 0,-1 0-70,-4 0 1,0 0-1,-2 0 70,14 0 0,0 0 0,-13 0 0,0 0 0,-1 0 0,4 0 0,1 0 0,11 0 0,-1 0 0,-11 0 0,-3 0 0,-3 0 0,1 0 0,1 0 0,-2 0 0,6 0 0,5 0 0,-16 0 971,6 0-971,-5-16 220,-9 12-220,5-12 0,-6 16 0,-7 0 0,5 0 0,-16 0 0,0-23 0,0-10 0,0-12 0,0-6 0,0 2 0,0 9 0,-1 0 0,1-1 0,0-1 0,1-3-469,1 0 1,0-3 0,1-1 0,1-2 0,0 0 0,0 1 0,1 3 345,0-1 0,1 1 0,0 1 0,1 1 0,-1 0 0,1-1 123,-1 2 0,0-1 0,0 1 0,0 0 0,1 1 0,1 3-160,4-9 0,2 3 0,-1 2 1,-3 1 159,-4-7 0,-4 3 0,2 4 0,4 2 0,-1 6 0,-7-8 0,0 23 0,-15-3 3276,11 21-3131,-12-6 1,16 8 0,0 0 0</inkml:trace>
  <inkml:trace contextRef="#ctx0" brushRef="#br0" timeOffset="2190">4040 13988 24575,'0'36'0,"0"0"0,7 7 0,1-2 0,-7-12 0,2-1 0,13 6 0,0 1 0,-14-4 0,0-1 0,5-3 0,1 0 0,-3 0 0,-2-1 0,-2 0 0,0-1 0,7 13 0,-8-14 0,0 3 0,7 3 0,2 0 0,-8-1 0,1-1 0,7 3 0,-2-1 0,-6-4 0,-2-1 0,1 12 0,0-9 0,0 3 0,0-27 0,0 19 0,0-5 0,0 9 0,0 2 0,0 1 0,0 19 0,0-4 0,0-6 0,0-35 0,16 12 0,-12-16 0,11 0 0,-7 0 0,-6 0 0,6 0 0</inkml:trace>
  <inkml:trace contextRef="#ctx0" brushRef="#br0" timeOffset="4555">5662 13917 24575,'0'43'0,"0"-17"0,0 1 0,0 11 0,0 3 0,4 0 0,0 0 0,-3-1 0,0 0 0,2 3 0,2-2 0,3-4 0,0-1 0,-6-4 0,0 1 0,6 1 0,-1-2 0,-7 6 0,0 5 0,16-16 0,-12 6 0,12 3 0,-16 1 0,0 6 0,0-16 0,7-9 0,-5-10 0,6-8 0,-8 0 0</inkml:trace>
  <inkml:trace contextRef="#ctx0" brushRef="#br0" timeOffset="6011">7003 13811 24575,'8'35'0,"0"-1"0,-4 8 0,3 4 0,7-2 0,4 4 0,-1-1 0,-3-4 0,-2 0 0,2 3 0,0-3 0,2 4 0,0-1 0,-2-4 0,-3-8 0,-2-2 0,1 0 0,4 5 0,1 1 0,-5-5 0,-6 12 0,12-19 0,-1-1 0,-11 12 0,12-10 0,-16 5 0,8-28 0,-6 11 0,21-15 0,-19 0 0,12 0 0</inkml:trace>
  <inkml:trace contextRef="#ctx0" brushRef="#br0" timeOffset="7380">8590 13564 24575,'0'49'0,"0"0"0,0 0 0,0 0 0,0 0 0,0 0 0,0 0 0,0 0 0,0 0 0,0 5 0,0-5 0,0-2 0,0 1 0,0 3 0,0-8 0,0 4 0,0 1 0,0 1 0,0-1 0,0-3 0,0-4 0,0-5-360,0 6 0,0-7 0,0 0 360,0 4 0,0 0 0,0-4 177,0-2 0,0-3-177,0 19 0,0-37 0,0 3 0</inkml:trace>
  <inkml:trace contextRef="#ctx0" brushRef="#br0" timeOffset="8895">9966 13423 24575,'0'34'0,"0"-1"0,0 6 0,0 7 0,0 2 0,0-5 0,0-7 0,0-3 0,0 6-547,0 1 1,0 7 0,0 3 0,0 1 0,0-5 0,0-8 385,0 10 1,0-3 160,0-6 0,0 5 0,0 0 0,0-5 561,0 8 1,0-6-562,0-12 0,0-1 294,-1 10 1,2-3-295,7-12 0,-6 26 0,6-37 471,-8 4 1,0-16-1,0 0 1</inkml:trace>
  <inkml:trace contextRef="#ctx0" brushRef="#br0" timeOffset="10336">5274 16969 24575,'0'-44'0,"0"-1"0,0 1 0,0 0 0,0 1 0,0-2 0,4 10 0,2-1 0,0 3 0,-1 2 0,2 1 0,7-10 0,5 8 0,9 20 0,10 3 0,6 2 0,-2 6 0,2 2 0,1-1 0,3-1 0,-2 2 0,-8 4 0,-1 1 0,-2-1 0,11 0 0,-4 2 0,-15 0 0,-3 4 0,6 6 0,-3 5 0,-6 0 0,-1 3 0,11 6 0,-1 2 0,-7-1 0,-3-3 0,7 6 0,9-40 0,1-11 0,0-10 0,-17-1 0,1-10 0,1-7 0,-3-4 0,-3 3-547,-6 4 1,-4-2 0,-1-1 0,-2-1 0,1 2 0,2 0 496,2-4 0,1 1 1,1 1-1,-2 0 1,-2-1 49,-4-5 0,-1-3 0,-2 1 0,0 6 0,0 10 0,-1-12 0,-6 6 0,8 28 0</inkml:trace>
  <inkml:trace contextRef="#ctx0" brushRef="#br0" timeOffset="11720">7268 16528 24575,'6'-42'0,"1"0"0,0 1 0,0-1 0,4-2 0,1 2 0,-2-3 0,-5 0 0,-2-3 0,-2-1 0,2 3 0,1 3 0,1 1 0,-1 1 0,-1 4 0,-3-10 0,0 2 0,0 8 0,0-2 0,0 9 0,0 3 0,0 9 0,0 10 0,0 8 0,-16 0 0,12 24 0,-1 5 0,-1 9 0,1 2 0,4-2 0,1 1 0,1 2 0,-1 0-470,0 2 1,0 1-1,0 0 1,0 2 469,0 3 0,0 2 0,0-1 0,0-1 0,0-5 0,0-1 0,0-2 0,0 0 0,0 5 0,0-1 0,0-1 0,0 3 0,0-1 0,0-6 0,-1-7 0,2-5 0,15 17 0,-14-19 0,0-1 0,14 12 0,-8-11 0,-1-1 0,-3 13 1878,12-11-1878,-16 4 0,0-27 0,0 12 0</inkml:trace>
  <inkml:trace contextRef="#ctx0" brushRef="#br0" timeOffset="13776">8255 15681 24575,'-8'27'0,"0"-4"0,-1 3 0,-5 19 0,0 4 0,5-7 0,0 2 0,0 0 0,-2-3 0,-2-1 0,4 0 0,4 3 0,2 0 0,-1-5 0,-4-9 0,0-1 0,6 13 0,4 2 0,5-6 0,2-2 0,-4-1 0,2-3 0,0-4 0,3-3 0,10-5 0,-1-5 0,-3-2 0,14 4 0,5 0 0,-5-9 0,3-3 0,14 4 0,4-6 0,-18-8 0,1-5 0,-1-5 0,3-8 0,-1-6 0,-3-4 0,-7 2 0,-3-4 0,0-1 0,-2-2-409,-1-2 1,-1-3 0,0 0 0,-1 3 408,5-1 0,-1 3 0,-3-2 0,-7-1 0,-2 0 0,-2 5 0,2 12 0,-2 1 0,-6-18 0,-2 0 0,1-7 0,1 22 0,-2 3 0,-15-10 0,5-1 816,2 9 1,0-1-817,-15-12 0,5 6 0,-9 9 0,-21 20 0,22-5 0,-1 3 0,-3 12 0,-2 3 0,-9-5 0,0 4 0,6 15 0,-1 3 0,3-13 0,-2-1 0,2 2 0,-5 16 0,2 1 0,-8-7 0,5-3 0,11 6 0,-10-11 0,19 0 0,-7-4 0,9 21 0,-5-6 0,19-7 0,-12-4 0</inkml:trace>
  <inkml:trace contextRef="#ctx0" brushRef="#br0" timeOffset="39495">16316 13988 24575,'0'9'0,"0"-1"0,0-8 0,0 16 0,0-12 0,0-12 0,0 2 0,-15-17 0,11 23 0,-12 0 0,16 0 0,0 7 0,0-5 0,0 22 0,0-20 0,0 12 0,0-16 0,0 15 0,0-11 0,16 12 0,-12-32 0,11-3 0,-15-9 0,0 10 0,0 11 0,-15 7 0,11 7 0,-12-5 0,16 22 0,0-4 0,0-17 0,0 9 0,0-43 0,-8 19 0,6-6 0,-6 11 0,-7 14 0,11-5 0,-12 22 0,16-4 0,0-1 0,0-3 0,0-16 0,0 0 0,0 8 0,0-6 0,0 37 0,-16-8 0,15-4 0,-1-1 0,-14 2 0,16-28 0,0-20 0,0-23 0,0-2 0,-4 14 0,0 1 0,2-9 0,-6 5 0,8 34 0,0 34 0,0-11 0,0 26 0,0-37 0,0 19 0,0-27 0,0 12 0,-15-16 0,11 0 0,-12 8 0,16-6 0,0 6 0,16-8 0,-12-8 0,11-10 0,-15 6 0,0-19 0,0 19 0,0-5 0,0 9 0,0 8 0,0 23 0,-15-1 0,11 5 0,-12-3 0,16-22 0,0 6 0,0-16 0,0 14 0,0-4 0</inkml:trace>
  <inkml:trace contextRef="#ctx0" brushRef="#br0" timeOffset="41621">17816 14076 24575,'0'25'0,"0"-13"0,0 19 0,0-19 0,0-2 0,0-4 0,0-14 0,0 8 0</inkml:trace>
  <inkml:trace contextRef="#ctx0" brushRef="#br0" timeOffset="45129">14358 14482 24575,'44'0'0,"1"0"0,-9 0 0,2 0 0,-1 0 0,-1 0 0,0 0 0,2 0-820,-1 0 1,2 0 0,1 0 0,-1 0 576,7 0 0,-2 0 1,3 0 242,-5 0 0,1 0 0,1 0 0,0 0 0,-4 0 0,0 0 0,0 0 0,0 0 0,4 0 0,0 0 0,1 0 0,-1 0-109,-4 0 0,0 0 0,0 1 1,0-2 108,2-3 0,-1 0 0,1-1 0,-2 2 0,8 1 0,0 2 0,-1-2 0,1-2 0,1-2 0,3 0 0,-7 2 0,3-1 0,2 1 0,-2-1 0,-4 0 0,5-2 0,-4 0 0,2-1 0,-6 3 0,4 1 0,0-1 0,-4-1 0,-7-1 0,1-10 0,-5 2 505,4 13 0,-2 0-505,6-13 0,-13 10 0,1 2 0,19 1 980,-15-2 0,0 0-980,-2 5 0,-1-2 735,3-6 0,1-2-735,2 7 0,3 1 0,4-6 0,4-2 0,-1 1 0,-9 2 0,-2 0 0,4 0 0,8 4 0,5 0 0,-1 0 0,-7-3 0,-2-11 0,-3 0 0,1 13 0,3 4 0,-4-3 0,-3-6 0,-3 1 0,-2 6 0,1 2 0,4-5 0,1 0 0,-8 3 0,0 0 0,12-3 0,3 0 0,-5 3 0,3 2 0,0-1 0,-2 0 0,0 0 0,0 0 0,4 0 0,0 0 0,-1 0 0,10 0 0,-4 0 0,-13 0 0,-2 0 0,3 0 0,-1 0 0,-3 0 0,1 0 0,11 0 0,4 0 0,-11 0 0,2 0 0,-1 0 0,0 0 0,0 0 0,0 0 0,-1 0 0,0 0 0,-1 0 0,3 0 0,-2 0 0,-4 0 0,-1 0 0,-4 0 0,-1 0 0,20 0 0,0 0 0,-10-16 0,14 12 0,-22-4 0,1 1 0,3 6 0,3 2 0,7-1 0,2 0 0,1 1 0,0-2 0,-11-4 0,0-1 0,1 1 0,1 4 0,0 0 0,1-1 0,2-5 0,0-3 0,-2 4 0,2 4 0,0 2 0,1-3 0,2 0 0,-5 1 0,-9 2 0,-1 0 0,5-8 0,-4 0 0,-11 4 0,-16-11 0,8 15 0,33 0 0,-8-16 0,-2 14 0,-3 0 0,-8-14 0,3 16 0,-21 0 0,22 0 0,3 0 0,-2-3 0,3-2 0,8 4 0,-1 0 0,14-6 0,-18-1 0,-5 0 0,-15 4 0,21-12 0,-44 16 0,24 0 0,-28 0 0,0 0 0,12 0 0,-19 0 0,5 0 0,-17-15 0,6 9 0,-3 0 0,-3-10 0,-2-1 0,4 7 0,-2 1 0,-1 0 0,-3 0 0,0-1 0,1 2 0,-6-2 0,2 2 0,5 2 0,7 4 0,15 10 0,30 10 0,13 17 0,-8-10 0,5 3 0,8 2 0,5 3 0,-1-2 0,-10-7 0,-1-1 0,3 1 0,4 1 0,4 1 0,0 0 0,-1-3 0,2-3 0,-2-3 0,-2 0 0,5 6 0,-2-1 0,11 1 0,-8-4 0,-24-8 0,16 5 0,-25-16 0,-5 0 0,6 16 0,-16-12 0,-25 6 0,-14 3 0,9-2 0,-3 0 0,-2 0-455,4-1 1,-2-1 0,-1 1-1,0 1 455,-4 1 0,0 2 0,0 0 0,4-1 0,-1-1 0,3-1 0,3 1 0,-10 6 0,6-3 0,0-3 0,33 4 0</inkml:trace>
  <inkml:trace contextRef="#ctx0" brushRef="#br1" timeOffset="50114">16228 14093 8191,'-16'20'0,"13"-4"3276,-13 7-1489,16-1 1031,0 21-2818,0-16 1719,0 7-1719,0-23 3276,0 5 0,16-39-3044,3 1-232,-9-2 0,0-3 0,3-3 0,-3-1 0,-8-1 0,-2 0 0,5 3 0,-2 3 0,-11-8 0,-9 27 0,5 7 0,-27 0 0,17 0 0,-21 23 0,20-10 0,3 4 0,4 16 0,2 2 0,-11-2 0,17-2 0,8-7 0,8-20 0,17 12 0,0-22 0,3-4 0,5 5 0,-1-1 0,-7-2 0,-3-2 0,-3-9 0,-7-1 0,-12 4 0,-7-16 0,-1-1 0,4 18 0,-12-17 0,0 32 0,13 0 0,-21 0 0,6 0 0,7 32 0,-21-1 0,25 6 0,2 2 0,-4-13 0,1-3 0,8 21 0,2-44 0,21-20 0,-19-23 0,12 21 0,-16-1 0,-16 38 0,4-3 0,-5 22 0,9-7 0,-8-7 0,12-5 0,-11-15 0</inkml:trace>
  <inkml:trace contextRef="#ctx0" brushRef="#br1" timeOffset="51889">17869 14164 24575,'0'45'0,"15"-10"0,-11-17 0,20 6 0,-22-13 0,21 7 0,-19-10 0,12-16 0,-16-18 0,0-3 0,0-14 0,0 23 0,0 5 0,-16 46 0,12-23 0,-12 23 0,16-31 0,0 0 0,0 0 0</inkml:trace>
  <inkml:trace contextRef="#ctx0" brushRef="#br1" timeOffset="53778">19244 14270 24575,'-9'0'0,"1"16"0,8-5 0,0 23 0,0-7 0,0 0 0,0-9 0,0-10 0,0-8 0,0-8 0,0-25 0,0-6 0,0 1 0,0 15 0,0 39 0,0-5 0,0 23 0,0-7 0,0-7 0,0-5 0,0-46 0,0 0 0,0-7 0,0 15 0,0 39 0,0-5 0,0 7 0,0 5 0,0-19 0,0 12 0,0-16 0,0 0 0,0 16 0,0-12 0,0 11 0</inkml:trace>
  <inkml:trace contextRef="#ctx0" brushRef="#br1" timeOffset="55354">19103 14252 8191,'-19'0'0,"3"0"3276,8 0-1489,6 0 1031,-6 8-2818,8 10 1719,0-7-1719,0 13 3276,0-6 0,0-7-3044,0 5-232,8-32 0,-6 5 0,6-31 0,-8 13 0,-8-14 0,6 39 0,-6 8 0,8 23 0,0 15 0,0-29 0,0 11 0,8-24 0,-6-32 0,6 25 0,-16-17 0,6 42 0,-6-7 0,8 13 0,0-22 0,0 21 0,0-3 0,0 0 0,0-5 0,0-15 0</inkml:trace>
  <inkml:trace contextRef="#ctx0" brushRef="#br1" timeOffset="57138">19368 13952 24575,'-20'0'0,"-3"16"0,21 11 0,-6 19 0,8-17 0,0 10 0,8-11 0,-6 9 0,6-10 0,7-11 0,-11-16 0,12 0 0,0-24 0,-13-13 0,6 3 0,-2-2 0,-6 3 0,-2 1 0,1 0 0,0 3 0,0 2 0,0 3 0,0 22 0,0-6 0,-16 8 0,13 0 0,-13 24 0,0 21 0,12 4 0,-4-22 0,1-3 0,7-6 0,0-11 0,0-7 0,0-7 0,0-11 0,0-9 0,-8 7 0,6 4 0,-6 16 0,8 16 0,0-12 0,0 12 0</inkml:trace>
  <inkml:trace contextRef="#ctx0" brushRef="#br1" timeOffset="59066">18750 13811 24575,'-19'0'0,"3"8"0,8 10 0,6-7 0,-5 21 0,7-20 0,0 5 0,0 7 0,7-20 0,-5 11 0,6-15 0,8 0 0,-12-15 0,11 3 0,-15-21 0,0 5 0,0 9 0,0 3 0,0 8 0,-15 6 0,3-6 0,-21 8 0,21 0 0,-4 24 0,16-18 0,0 33 0,0-35 0,0 19 0,16-5 0,-12-6 0,19 19 0,-21-27 0,22-4 0,-20-20 0,11-7 0,-15-22 0,0 25 0,0-9 0,0 25 0,0 8 0,0 24 0,0-3 0,0 15 0,0-19 0,-15-9 0,11-8 0,-12 0 0</inkml:trace>
  <inkml:trace contextRef="#ctx0" brushRef="#br1" timeOffset="60919">19191 13653 24575,'0'31'0,"0"0"0,0 9 0,0-3 0,0-4 0,-2-3 0,4-5 0,14-21 0,-12 11 0,12-30 0,-8-13 0,-6-9 0,5-6 0,-7 16 0,0 9 0,0-6 0,0 20 0,-7-11 0,-27 15 0,11 0 0,-26 0 0,37 0 0,-4 15 0,16-3 0,0 6 0,0 5 0,0-19 0,16 12 0,-12-16 0,12 0 0,-9-16 0,-5 12 0,6-19 0,-8 21 0,0-6 0,0 16 0,0-6 0,0 6 0</inkml:trace>
  <inkml:trace contextRef="#ctx0" brushRef="#br1" timeOffset="63391">19068 14323 24575,'0'37'0,"0"0"0,0-7 0,-2 0 0,4-5 0,14-25 0,-12 0 0,11-16 0,-15-12 0,0 7 0,0-18 0,0 19 0,0-7 0,0 9 0,0-6 0,0 21 0,0-13 0,0 32 0,0-5 0,0 23 0,0-7 0,0-7 0,0-5 0,-15-30 0,11 11 0,-12-12 0,16 16 0,0 0 0,0 0 0</inkml:trace>
  <inkml:trace contextRef="#ctx0" brushRef="#br1" timeOffset="64940">19280 14358 24575,'0'-25'0,"0"-1"0,0-1 0,0-1 0,0-3 0,0 0 0,0 3 0,0 3 0,0-3 0,0 28 0,0 20 0,0 7 0,0 7 0,0-7 0,0 0 0,0 7 0,0-23 0,0 13 0,0-22 0,0 6 0,0-8 0,0 0 0,0 0 0</inkml:trace>
  <inkml:trace contextRef="#ctx0" brushRef="#br1" timeOffset="68745">19632 13564 24575,'0'43'0,"0"-5"0,0-13 0,0 1 0,0 0 0,0 1 0,0 1 0,0-2 0,0 12 0,0-31 0,4-32 0,0-16 0,-2-6 0,1 12 0,2 3 0,11 9 0,-12 5 0,11-9 0,-15 7 0,0-19 0,0 33 0,0-18 0,-15 48 0,3 13 0,-6 2 0,10-5 0,8 13 0,-15-22 0,12 4 0,2 1 0,-15 13 0,16-6 0,0-9 0,0-28 0,0-20 0,0-7 0,0-7 0,0 7 0,-39 0 0,29 9 0,-29 18 0,23 2 0,12 21 0,-11-3 0,15 7 0,0 7 0,15-23 0,-11 21 0,35-20 0,-17 21 0,21-21 0,-23 3 0,3-15 0,-21-23 0,6 1 0,-7-2 0,-2-3 0,1-10 0,0 12 0,0-1 0,0 0 0,0-1 0,1 0 0,-2-1 0,-3 1 0,0 1 0,2-1 0,-6 11 0,-7 48 0,11-1 0,-4-4 0,0-1 0,8 1 0,0-3 0,0-22 0,0 6 0,0-8 0,0 15 0,0-11 0,0 12 0,0 0 0,0-12 0,0 19 0,0-29 0,0-27 0,0-16 0,0 2 0,0 16 0,0 62 0,0-15 0,0 33 0,0-22 0,0-7 0,0-5 0,16-30 0,-12-5 0,11-23 0,-12 12 0,-6 1 0,-12-3 0,11-6 0,-28 39 0,21 23 0,-7-1 0,10 21 0,8-24 0,0 21 0,0-10 0,0 0 0,0 15 0,4-6 0,0-5 0,-2-22 0,6 3 0,-8-15 0,16-15 0,-13 3 0,13-22 0,0-5 0,-12 2 0,5 4 0,-3 0 0,-12 6 0,-3 5 0,5 6 0,-28-15 0,29 46 0,-13-11 0,14 22 0,4 3 0,-2-19 0,0 18 0,0-1 0,0-23 0,0 11 0</inkml:trace>
  <inkml:trace contextRef="#ctx0" brushRef="#br1" timeOffset="71677">19862 14270 24575,'-20'23'0,"4"-1"0,16 21 0,-7-16 0,5-9 0,-6 6 0,8-20 0,0 11 0,0 1 0,8-12 0,-6 19 0,21-5 0,-3-6 0,-1 3 0,-3-15 0,-8-15 0,-6-28 0,6 17 0,-7-5 0,-2-1 0,1 11 0,0-8 0,0-1 0,0 7 0,0-9 0,0 32 0,-8 0 0,-10 0 0,6 8 0,-19 10 0,27 1 0,-12 15 0,16-23 0,0 21 0,0-28 0,16 19 0,-12-21 0,27 6 0,-27-8 0,20 0 0,-22-8 0,6-10 0,-7-6 0,-2-2 0,1 0 0,0-13 0,-8 31 0,-10 6 0,-9-6 0,-1 8 0,11 0 0,9 8 0,-8 18 0,12 3 0,-11 14 0,15 0 0,0-6 0,0-1 0,0-19 0,15-9 0,-11-8 0,20-23 0,-22-7 0,2 0 0,-1-1 0,-3-8 0,0 6 0,0 33 0,-7 18 0,5 9 0,-6 0 0,8 7 0,8-22 0,-6 3 0,5-15 0,-7 0 0,-7 0 0,5 0 0,-6 0 0,8 0 0</inkml:trace>
  <inkml:trace contextRef="#ctx0" brushRef="#br1" timeOffset="74947">20038 13988 24575,'-22'12'0,"-1"1"0,0 0 0,3 2 0,0 12 0,5-9 0,15 5 0,0-19 0,0 12 0,15-16 0,-11 0 0,12-16 0,0 12 0,-12-12 0,11 9 0,-7 5 0,-6-6 0,6-8 0,-8 12 0,0-11 0,0 15 0,0-16 0,0 12 0,-8-12 0,6 16 0,-21 0 0,3 16 0,0-12 0,-3 12 0,21-1 0,-6-11 0,8 12 0,0-16 0,0 8 0,8-6 0,-6 5 0,21-7 0,-19 0 0,28 0 0,-28-7 0,11 5 0,-15-22 0,8 20 0,-6-11 0,-2 15 0,-18 0 0,-9 15 0,7-11 0,5 12 0,30-16 0,5-16 0,0-3 0,3-1 0,-21 4 0,6 16 0,-8-8 0,0 6 0,-24-5 0,18 7 0,-33 0 0,27 0 0,-5 0 0,9 0 0,-8 7 0,12-5 0,-11 6 0,15-8 0,0 0 0,15 0 0,-11 0 0,12 0 0,-16 0 0</inkml:trace>
  <inkml:trace contextRef="#ctx0" brushRef="#br1" timeOffset="84190">16634 13723 24575,'0'29'0,"0"18"0,0-9 0,0-5 0,0 4 0,0 3 0,0 1 0,0-6 0,0 2 0,0 3 0,0 3 0,0-2 0,0 0 0,0 0 0,0-4 0,0 2 0,0-3 0,0-3 0,0-6 0,0 1 0,0-5 0,0-5 0,0-6 0,0 3 0</inkml:trace>
  <inkml:trace contextRef="#ctx0" brushRef="#br1" timeOffset="86043">17428 13653 24575,'0'35'0,"0"8"0,0 2 0,0 0 0,0-18 0,0 5 0,0-20 0,0 5 0,0 7 0,0-5 0,0 9 0,0 5 0,0 2 0,0 3 0,0-11 0,0 4 0,15-27 0,-11 12 0,12 8 0,-16 5 0,0 4 0,0 3 0,0 13 0,0-6 0,0-20 0,0-29 0,0 12 0,0-14 0</inkml:trace>
  <inkml:trace contextRef="#ctx0" brushRef="#br1" timeOffset="96662">17921 14217 24575,'-29'0'0,"-10"0"0,35 0 0,-12 0 0,32 0 0,-12 0 0,27 0 0,-19 0 0,21 0 0,-5 0 0,-1 0 0,-9 0 0,-34-16 0,-5 12 0,-5-8 0,1 1 0,3 9 0,-1-6 0,7 8 0,12 0 0,-12 8 0,16 10 0,0 17 0,0 2 0,0-2 0,0-17 0,0-10 0,0-8 0,32 0 0,-25 0 0,33 0 0,-38 0 0,21 0 0,-42 0 0,13 0 0,-37 0 0,23 0 0,-4-8 0,22 6 0,-5-29 0,7 9 0,-8-3 0,0-1 0,4-11 0,-12 9 0,16 13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5:45:52.326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19632 4374 24575,'0'46'0,"0"-10"0,0 2 0,0-9 0,0 1 0,0 9 0,0 0 0,0-12 0,0-1 0,0-1 0,0 1 0,0 5 0,0-1 0,0 11 0,0-5 0,0 0 0,0-7 0,0-3 0,0 23 0,0-19 0,0-3 0,0 1 0,0 15 0,0 2 0,0-15 0,0 1 0,0-4 0,0 0 0,0 10 0,0 3 0,0-4 0,0 2 0,0 0 0,0-1 0,0 1 0,0 0 0,0 5 0,0 2 0,0-1 0,0-1 0,0 0 0,0-2 0,0 6 0,0 0 0,0-10 0,0 2 0,0-3 0,0 1 0,0-2 0,0 5 0,0-3 0,0 2 0,0-8 0,0 3 0,1 12 0,-2 2 0,-6-4 0,-1 2 0,7-9 0,1 1 0,-3-1 0,-13 7 0,0-4 0,13 1 0,-13 0 0,16-33 0,0-16 0,0-10 0,0 7 0,0-5 0</inkml:trace>
  <inkml:trace contextRef="#ctx0" brushRef="#br0" timeOffset="3104">19562 6738 24575,'44'0'0,"0"0"0,0 0 0,0 0 0,1 0 0,-2 0 0,-2 0 0,-1 0 0,-5 0 0,0 0 0,5 0 0,-3 0 0,-4 0 0,-5 0 0,-1 0 0,0 0 0,11 0 0,-6 0 0,2 0 0,-2 0 0,1 0 0,2 0 0,3 0 0,1 0-255,-4 0 0,1 1 0,2-2 255,5-2 0,4-1 0,0-1 0,-5 1 0,-7 3 0,-3 0 0,5-1 0,4-1 0,6-3 0,3 1 0,-3-1 0,-7 3 0,7 2 0,-2 0 0,2-1 0,3 0 0,-4-2 0,-2-4 0,-5 0 0,10 5 0,-16-2 0,6-2 0,-4 3 0,1 3 0,-1 2 0,11-1 0,2 0 0,-1 0 0,-2 0 0,-15 0 0,1 0 255,7 0 0,6 0 0,-3 0-255,7 0 0,-2 0 0,-7 0 0,0 0 0,-1 0 0,7 0 0,-2 0 0,-4 0 0,-1 0 0,0 0 0,2 0 0,7 0 0,4 0 0,-13 0 0,4 0 0,0 0 0,-1 0 0,4 0 0,0 0 0,0 0-179,-6 0 1,1 0-1,-1 0 1,-2 0 178,0 0 0,-3 0 0,-1 0 0,5 0 0,-4 0 0,11 0 0,-6 0 0,-35 0 0,20 0 0,-22 0 714,6 0-714,-8 0 0,0 0 0,-8 0 0,6-8 0,-22 6 0,-3-6 0,-10-7 0,12 5 0,-1 0 0,-2 0 0,3 0 0,-7-5 0,-7 15 0,37 0 0,-6-8 0,-7 6 0,11-6 0,-12 8 0,-7-16 0,-7 12 0,1-11 0,5 15 0,24 0 0,0 0 0,24 15 0,21-11 0,-4 20 0,-5-23 0,1 0 0,2 22 0,-13-13 0,1 0 0,8 10 0,-2 3 0,-21-21 0,4 6 0,-16-8 0,-16 16 0,4-13 0,-10 16 0,-5 2 0,1-10 0,-3-1 0,1 6 0,-3 2 0,2-1 0,-5 3 0,2-3 0,4-2 0,5-2 0,7 3 0,8-16 0,6-32 0,-6 24 0,8-23 0</inkml:trace>
  <inkml:trace contextRef="#ctx0" brushRef="#br0" timeOffset="5733">19597 4374 24575,'-43'24'0,"6"-2"0,11-6 0,1 3 0,-5 14 0,5-5 0,17-9 0,8-3 0,0-8 0,0-6 0,0 5 0,0-7 0,-16 32 0,13-16 0,-13 17 0,0-10 0,12-19 0,-11 12 0,15-32 0,0-11 0,0-18 0,0 14 0,0 1 0,0-1 0,0-9 0,0 23 0,15-11 0,-11 1 0,12-6 0,-16 5 0,16 1 0,-13-7 0,13 23 0,-16-5 0,8 16 0,-6 0 0,6 0 0,7 0 0,13 16 0,1 5 0,3 1 0,-4-10 0,0 1 0,0 7 0,1 4 0,-1-5 0,4-7 0,0-2 0,4 6 0,-1 3 0,-7-1 0,-3-3 0,2-3 0,-11 4 0,-16-16 0,0 0 0</inkml:trace>
  <inkml:trace contextRef="#ctx0" brushRef="#br0" timeOffset="13309">20038 4427 24575,'0'28'0,"0"5"0,16-5 0,-12-9 0,19 20 0,-5-33 0,9 33 0,-7-27 0,3 6 0,-5 5 0,-6-3 0,19 0 0,-27-5 0,12-7 0,-16-6 0,0 22 0,8-13 0,-6 7 0,5 5 0,-7-19 0,16 36 0,-12-35 0,11 14 0,1 2 0,-4-2 0,6 1 0,5 3 0,-3-21 0,7 6 0,7-8 0,-7 16 0,16-12 0,-6 11 0,-1 1 0,-19-12 0,-9 20 0,-8-7 0,0-5 0,0 19 0,0-27 0,0 12 0,0-8 0,0 9 0,16-5 0,-12 20 0,11-21 0,1 7 0,-4 21 0,6-31 0,5 31 0,-3-21 0,7-6 0,6 19 0,-5-19 0,-1 5 0,7 7 0,-7-20 0,-6 11 0,1 1 0,15-12 0,-4 14 0,1 3 0,-9-10 0,-1 0 0,3 2 0,-1 1 0,15 10 0,-13-22 0,-1 21 0,-9-3 0,5-1 0,-3 5 0,-1-22 0,5 6 0,-22 7 0,21-11 0,-19 12 0,28-16 0,-28 0 0,11 16 0,-15-12 0,0 11 0,8-15 0,18 3 0,5 2 0,14 13 0,-13-9 0,5 0 0,-6 0 0,2 11 0,-5-7 0,-1-3 0,-7-8 0,7 22 0,6-5 0,-5 1 0,-1 4 0,7-7 0,-23-5 0,21 19 0,-28-27 0,11 12 0,-15-16 0,8 0 0,-6 0 0,22 0 0,-20 0 0,11 0 0,-15 0 0,0 0 0,16 0 0,-12 0 0,12 0 0,-16 0 0,23 23 0,-17-17 0,33 18 0,-27-9 0,21-11 0,-5 12 0,15-16 0,-6 0 0,-2 0 0,14 0 0,-25 0 0,8 0 0,1 0 0,-10 0 0,10-7 0,-1-2 0,-17 5 0,25-11 0,-23 15 0,19 0 0,-15 0 0,18 15 0,-35-11 0,28 12 0,-29-8 0,13-6 0,-8 21 0,-6-19 0,6 12 0,-8 0 0,31-5 0,0 7 0,-1-5 0,1-2 0,14-8 0,-9 29 0,-3-28 0,-6 11 0,1-13 0,3-4 0,5 2 0,1 0 0,5 0 0,-2 0 0,-11 0 0,-3 0 0,13 0 0,-37 0 0,6 8 0,8-6 0,-13 6 0,29-8 0,-28 0 0,11 0 0,-7 0 0,26 16 0,5-12 0,-13 4 0,1-1 0,8-7 0,-17 0 0,-11 0 0,-7 0 0</inkml:trace>
  <inkml:trace contextRef="#ctx0" brushRef="#br0" timeOffset="16301">20708 3334 24575,'0'35'0,"0"4"0,-1 10 0,2 0 0,3-1 0,2 0 0,0 3-649,-1-3 1,0 3 0,0 0-1,0-3 649,-1-7 0,1-2 0,0 0 0,0-3 275,1 4 0,-1-3 1,0-2-276,-1 0 0,0-4 213,-3-4 1,0-3-214,7 8 0,-8-28 0,0 11 0</inkml:trace>
  <inkml:trace contextRef="#ctx0" brushRef="#br0" timeOffset="17726">20356 3281 24575,'37'0'0,"0"0"0,0 0 0,7 0 0,3 0 0,0 0 0,-6 0 0,-1 0 0,0 0 0,9 0 0,4 0 0,-6 0 0,-13 0 0,-3 0 0,0 0 0,-2 0 0,7 0 0,-19-16 0,-9 12 0,-8-11 0,0 15 0</inkml:trace>
  <inkml:trace contextRef="#ctx0" brushRef="#br0" timeOffset="20291">20973 3775 24575,'0'43'0,"0"-18"0,0 3 0,0 7 0,0 4 0,0-3 0,0-7 0,0 0 0,0 24 0,0-10 0,0-31 0,0-12 0,0-12 0,0-21 0,0 8 0,0-1 0,0-23 0,0 7 0,0 0 0,0-7 0,0 6 0,0 11 0,0 28 0,16-19 0,-12 21 0,27-6 0,-27 8 0,19 0 0,-21 0 0,22 0 0,-5 8 0,9 10 0,-10 9 0,5 0 0,-19-9 0,12 6 0,-16-5 0,-24 9 0,-13 5 0,10-18 0,-1-3 0,-9 8 0,-2-4 0,35-16 0,-12 0 0,32 0 0,3 0 0,9 8 0,-11-7 0,23 23 0,-33-20 0,12 12 0,2-1 0,-4-11 0,-5 20 0,11-22 0,-21 21 0,6-19 0,8 12 0,-12-16 0,12 0 0</inkml:trace>
  <inkml:trace contextRef="#ctx0" brushRef="#br0" timeOffset="23026">21502 3986 24575,'-27'-19'0,"-7"3"0,7 16 0,-16 0 0,6 0 0,1 0 0,19 0 0,-7 0 0,20 16 0,-11 3 0,15 9 0,0 5 0,0-5 0,0-1 0,18-1 0,3-3 0,-11-7 0,16 2 0,2-5 0,-16-13 0,6 0 0,5-16 0,-3-11 0,7 5 0,-9-17 0,-10 35 0,-8 4 0,0 28 0,0 9 0,-1-11 0,2-1 0,15 12 0,3-9 0,1-13 0,3-15 0,-21 0 0,22 0 0,-5-31 0,9 0 0,-18 5 0,-3-1 0,-2 1 0,-2 1 0,-3-20 0,0 10 0,0 1 0,0 1 0,0 2 0,0 7 0,0 20 0,16 4 0,-6 22 0,0 7 0,9 14 0,-10-6 0,-2 0 0,1 1 0,-6 5 0,5-24 0,-7-3 0,0-16 0,16 0 0,-12 0 0,27-16 0,-27-3 0,12-1 0,-16 5 0</inkml:trace>
  <inkml:trace contextRef="#ctx0" brushRef="#br0" timeOffset="23728">21467 3669 24575,'0'0'0</inkml:trace>
  <inkml:trace contextRef="#ctx0" brushRef="#br0" timeOffset="25942">21820 3810 24575,'0'27'0,"0"-9"0,0 6 0,0 3 0,0 2 0,0 3 0,0 17 0,0-19 0,0-1 0,0-2 0,0 6 0,0-21 0,0 19 0,0 13 0,6-13 0,3 2 0,0 3 0,2 1 0,2-1 0,1-4 0,4-2 0,-10-15 0,-8-56 0,0-8 0,0 14 0,0 0 0,0 7 0,0 3 0,0-3 0,0 5 0,0 21 0,0-22 0,0-3 0,6-2 0,4-3 0,-2 1 0,3-2 0,2 1 0,2 0 0,0 1 0,4 1 0,-1 2 0,-3 0 0,-2 5 0,3 7 0,-9 16 0,-5 16 0,6-5 0,1 12 0,-2 3 0,-3 14 0,11-12 0,1 4 0,-9 11 0,-2-1 0,4-15 0,0-1 0,-4 4 0,-3-2 0,-2-4 0,0-22 0,16 6 0,-12-8 0,12 0 0,-16 0 0,23 0 0,14 0 0,-10 0 0,1 0 0,3 0 0,-1 0 0,2 0 0,-3 0 0,2 0 0,8 0 0,-37 0 0,22 0 0,-20-8 0,11-10 0,-15 6 0,0-3 0</inkml:trace>
  <inkml:trace contextRef="#ctx0" brushRef="#br1" timeOffset="44714">20444 8502 24575,'0'45'0,"0"-10"0,0 14 0,0-23 0,0 3 0,0 4 0,0 3 0,0-1 0,0 4 0,0 0 0,-2-3 0,-2 1 0,2-2 0,1 2 0,0-1 0,-3 6 0,0 4 0,4-5 0,1 2 0,-2 0 0,-3 0 0,-3 0 0,2 1 0,4 0 0,1 1 0,-2 1 0,-5-6 0,-2 1 0,0-1 0,2-2 0,5 11 0,0 0-235,-3-13 0,-2 3 1,1 0-1,1-2 235,4 0 0,1-1 0,-1 0 0,-6 2 0,-1 0 0,-1 2 0,4-3 0,0 1 0,1 1 0,-1-2 0,-2 2 0,0-1 0,1 1 0,0 7 0,0 2 0,2-3 0,4 1 0,0-4 0,1-10 0,-2-3 0,-6 6 0,5-17 0,-6 5 0,31-19 0,-1 27 0,13-27 939,-17 20-939,-10-22 0,-8 6 0,15-8 0,-11 0 0,28 0 0,-5 0 0,18 0 0,-15 0 0,1 0 0,3 0 0,2 0 0,4-3 0,4 0 0,0 1 0,-1 1 0,0 1 0,2-1-381,-5-4 0,2-1 0,1-1 0,-1 1 381,-2 1 0,0 0 0,1 0 0,2 1 0,2-1 0,2 1 0,1 0 0,2 1 0,-1-1 0,-3 1 0,1 0 0,0 0 0,1 0 0,-1 1 0,1 0-423,-2 1 1,0 1 0,0 0 0,0 1 0,0-1 0,0 0 422,-1 0 0,1 0 0,0 0 0,-1 0 0,-3 0 0,-3 0 0,10 0 0,-5-1 0,0 2 0,-3 4 0,-1 1 0,-2-1 0,8-4 0,-5 2 0,-17 5 0,1 0 0,15-7 0,0-2 1320,9 1-1320,-14 0 0,0 0 1368,-2 0 1,-5 0-1369,2 0 0,-7 0 0,1 0 0,-3 0 0,22 0 0,-23 0 0,3 0 0,11 0 0,-19 0 0,12 0 0,1 0 0,-6 0 0,5 0 0,-3 0 0,-22 0 0,21 0 0,5 0 0,0-8 0,5 0 0,-1 6 0,4 2 0,-1-2 0,0-3 0,0-1 0,-1 1 0,17 4 0,-4 2 0,-10-1 0,-7 0 0,-10 0 0,-20 0 0,-20-7 0,-23-11 0,21 5 0,-1-2 0,-7 2 0,-1-1 0,-5-2 0,1-1 0,11 2 0,-1 2 0,-4 4 0,2-1 0,-1-14 0,-15 22 0,-2-6 0,0 8 0,2-15 0,15 11 0,-5-12 0,21 16 0,-3 0 0,30 16 0,13 11 0,10-6 0,8 3 0,-9 2 0,2 4 0,3-1-130,-1-7 1,3 0-1,2 1 1,-1 2 129,-6-1 0,1 3 0,0 1 0,0-1 0,-3-2 0,0-2 0,0-2 0,-3 0 0,-1 0 0,4 6 0,-1 0 0,-9-6 0,-3-4 0,-24-9 0,-16-8 0,4 0 0,-37 0 0,19 0 0,-3 0 172,-4 0 1,-4 0 0,-2 0-173,4 0 0,-2 0 0,0 0 0,1 0 0,-8 0 0,1 0 0,1 0 0,4 0 0,1 0 0,4 0 0,2 0 0,4 0 0,-6 0 0,9 16 0,12-28 0,16 24 0,0-28 0</inkml:trace>
  <inkml:trace contextRef="#ctx0" brushRef="#br1" timeOffset="46818">20267 8643 24575,'-25'27'0,"0"3"0,-1-3 0,1-9 0,1 11 0,8-3 0,16-22 0,0 11 0,0-15 0,0-15 0,0 3 0,9-11 0,6-3 0,2 7 0,3-1 0,4-7 0,4-3 0,-2 3 0,4 1 0,-1 1 0,-4-1 0,1-1 0,-2 5 0,13 1 0,-12 1 0,1 0 0,1 6 0,-1 1 0,5-9 0,-8 1 0,-7 3 0,-14 14 0,6 4 0,-8 4 0,0 35 0,0-33 0,0 33 0,18-17 0,3 0 0,-8 1 0,0 3 0,15 7 0,3 2 0,-8 0 0,-3-1 0,-9-9 0,-1-1 0,14 19 0,-24-27 0</inkml:trace>
  <inkml:trace contextRef="#ctx0" brushRef="#br1" timeOffset="49902">20832 8731 24575,'0'30'0,"0"-1"0,0 6 0,0 3 0,0 7 0,0 0 0,0-15 0,0-3 0,0 12 0,0-24 0,0-11 0,0 28 0,0-21 0,0 7 0,16 21 0,-5-31 0,23 24 0,-7-32 0,-7 0 0,3 7 0,-21-5 0,6 22 0,-8-20 0,14 20 0,3 7 0,-9-6 0,11 0 0,1 1 0,-2 7 0,-6-21 0,-4 14 0,-1 3 0,9-4 0,-15 2 0,2-3 0,21-6 0,-22 6 0,21-20 0,-11 27 0,21-19 0,-5 21 0,-1-21 0,6 3 0,-21 1 0,19-12 0,-19 20 0,37-23 0,-25 23 0,25-20 0,-14 27 0,2-3 0,-15-10 0,-1 1 0,7 16 0,-11-1 0,-9-23 0,8 21 0,-12-21 0,12 23 0,-1-23 0,-11 5 0,20 0 0,-7-12 0,19 19 0,1-21 0,-10 6 0,5-8 0,-28 0 0,11 0 0,-7 0 0,10 16 0,9-12 0,3 4 0,-1-1 0,-4-7 0,15 0 0,-1 0 0,-22 0 0,12 0 0,-1 0 0,-16 0 0,19 0 0,-27 0 0,12 0 0,-16 0 0</inkml:trace>
  <inkml:trace contextRef="#ctx0" brushRef="#br1" timeOffset="53454">22243 10142 24575,'10'20'0,"13"-4"0,-3-16 0,-1 0 0,5 0 0,-22 0 0,21 0 0,-3 0 0,0 0 0,-5 0 0,-7 0 0,-6 0 0,6 0 0,8 0 0,3 0 0,9 0 0,21 0 0,-26-16 0,26 12 0,-21-27 0,-1 19 0,-9-6 0,5 10 0,-3 8 0,-1 0 0,-3 0 0,-8 0 0,-6 0 0,21 0 0,-19 0 0,12 0 0,0-15 0,11 11 0,3-28 0,-5 21 0,14-7 0,-23 10 0,33 8 0,-37 0 0,19-15 0,-27 11 0,12-12 0,-16 16 0,7 0 0,11-16 0,16 3 0,7-1 0,-7-5 0,2 1 0,0 5 0,4 1 0,-4 1 0,-2 1 0,-3 3 0,12-1 0,-28 8 0,-15-16 0,0 12 0,24-35 0,-3 18 0,7-7 0,-12 12 0,-1 1 0,-3 11 0,21-12 0,3 16 0,-15 0 0,3 0 0,-24 0 0,15-23 0,5 1 0,0-13 0,3 1 0,-21 23 0,22-5 0,-21 16 0,13-16 0,0 12 0,-12-11 0,11 15 0,-7 0 0,10 0 0,9-8 0,16-10 0,-21 6 0,17-3 0,-35 15 0,12-16 0,-16 12 0,8-11 0,-6 7 0,21 6 0,-19-6 0,27 8 0,-27 0 0,20 0 0,-22-16 0,6-3 0,-8-1 0,0 4 0</inkml:trace>
  <inkml:trace contextRef="#ctx0" brushRef="#br1" timeOffset="56837">22243 8026 24575,'0'44'0,"0"0"0,0-10 0,0 2 0,0-2 0,0 4 0,0 0 0,0 12 0,0 0 0,0-6 0,0 0 0,0-6 0,0 2 0,0-2 0,0 6 0,0-2 0,0-1 0,0-7 0,0-17 0,0-9 0,0-8 0,0 0 0</inkml:trace>
  <inkml:trace contextRef="#ctx0" brushRef="#br1" timeOffset="58125">21767 7973 21383,'19'0'0,"5"0"1528,17 0-1528,-7 0 0,5 0 179,-5 0 1,3 0 0,-1 0-180,0 0 0,0 0 0,0 0 0,6 0 0,2 0 0,-3 0 137,8 0 1,-3 0-138,0 0 0,-4 0 850,1 0-850,-20 0 0,-21 0 0,6 0 0,-8 0 0</inkml:trace>
  <inkml:trace contextRef="#ctx0" brushRef="#br1" timeOffset="62395">22472 8731 24575,'24'-27'0,"-3"-7"0,3 11 0,3-4 0,-6-1 0,-1-3 0,0 1 0,5-5 0,-1 0 0,-2-6 0,-1 7 0,11 17 0,-29-7 0,13 36 0,-32-24 0,-11 51 0,-10-17 0,14-9 0,3 1 0,0 10 0,-3-6 0,21-7 0,-6 21 0,8-21 0,-16 23 0,-4 1 0,6-7 0,1 5 0,3 11 0,2 0 0,4-13 0,1-1 0,2 0 0,2-3 0,-1-4 0,0-19 0,0 27 0,0-27 0,7 12 0,35-16 0,-9 0 0,-3 0 0,-1 0 0,-2 0 0,6 0 0,-21-16 0,4-3 0,0-24 0,-5 5 0,12 6 0,3-2 0,-6-3 0,-1 1 0,5 2 0,-2 1 0,-9 3 0,-1 2 0,12-6 0,-5-1 0,1-2 0,-5-6 0,-7 23 0,-6-3 0,6 21 0,-8 2 0,-8 2 0,6 21 0,-21 5 0,19 9 0,-28-10 0,29 5 0,-13-28 0,16 11 0,0-7 0,0-6 0,16 6 0,-13 8 0,23-11 0,3 1 0,-3 28 0,-1-28 0,1-1 0,7 27 0,-21-28 0,4 11 0,-16-15 0,0 8 0,0-6 0,0 6 0,0 8 0,0 11 0,0-1 0,0 1 0,0 12 0,0-5 0,0-11 0,0-19 0,0 12 0,-16-16 0,4 15 0,-21-3 0,5 21 0,8-18 0,-3-2 0,-14 6 0,10-3 0,3-16 0,22 0 0,-6 0 0,8-16 0,0 13 0,8-29 0,18 11 0,5-1 0,-14-1 0,3-3 0,11-2 0,8-5 0,2 0 0,-7 4 0,1-5 0,-1 1 0,-6 7 0,3-3 0,0 0 0,-4 5 0,2 1 0,-5 1 0,-9 0 0,-2 1 0,10-6 0,-5-7 0,-13 9 0,2-1 0,8 2 0,1-1 0,-9-13 0,-2 0 0,12-1 0,-9-10 0,-8 37 0,0 12 0,0 12 0,0 21 0,0-6 0,0 1 0,0 5 0,0 2 0,0 10 0,0 3 0,0-17 0,0 2 0,0 5 0,0 3 0,0-4 0,0-8 0,0-1 0,0 2 0,0 0 0,1-3 0,-2-3 0,-7 14 0,7-13 0,0 1 0,-6 11 0,7-10 0,0-27 0,7-4 0,11-27 0,-6 27 0,19-19 0,-19 21 0,6-22 0,-11 20 0,-7-27 0,0 27 0,0-12 0</inkml:trace>
  <inkml:trace contextRef="#ctx0" brushRef="#br1" timeOffset="63594">23178 8502 24575,'25'0'0,"0"0"0,1 0 0,15 0 0,-7 0 0,-1 0 0,4 0 0,-5 0 0,3 0 0,9 0 0,0 0 0,-5 0 0,1 0 0,-4 0 0,2 0 0,-5 0 0,16 0 0,-18 0 0,-3 0 0,-8 0 0,-5 0 0,-15 0 0</inkml:trace>
  <inkml:trace contextRef="#ctx0" brushRef="#br1" timeOffset="90216">21855 6103 24575,'0'0'0</inkml:trace>
  <inkml:trace contextRef="#ctx0" brushRef="#br1" timeOffset="92471">22155 10231 24575,'0'27'0,"0"22"0,0-25 0,0 25 0,0-38 0,0 5 0,0 0 0,0-12 0,0 11 0,0-7 0,0-6 0,0 6 0,0-8 0,0 0 0</inkml:trace>
  <inkml:trace contextRef="#ctx0" brushRef="#br1" timeOffset="93741">22208 10601 24575,'0'42'0,"0"0"0,0-5 0,0-7 0,0-12 0,0 5 0,0-19 0,0 12 0,0-1 0,0-3 0,0 6 0,0 5 0,0-19 0,0 12 0</inkml:trace>
  <inkml:trace contextRef="#ctx0" brushRef="#br1" timeOffset="96077">21731 5944 24575,'0'36'0,"0"-9"0,0-9 0,0 5 0,0-3 0,0 23 0,0-6 0,0-9 0,0-13 0,0-15 0</inkml:trace>
  <inkml:trace contextRef="#ctx0" brushRef="#br1" timeOffset="97055">21767 6544 23440,'0'10'0,"0"13"559,0 5-559,0 9 0,0-10 47,0-11 1,0-16 0,0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10/3/24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Expected entropy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04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Expected entropy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44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Expected entropy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31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Expected entropy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20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29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B869B-E6BC-1BA6-F938-8B4555D3FE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40690" b="41598"/>
          <a:stretch/>
        </p:blipFill>
        <p:spPr>
          <a:xfrm>
            <a:off x="152400" y="990600"/>
            <a:ext cx="7315200" cy="10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379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2225" y="1433516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50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</p:spPr>
        <p:txBody>
          <a:bodyPr/>
          <a:lstStyle>
            <a:lvl1pPr algn="ctr">
              <a:defRPr sz="525"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8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18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18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9" y="2069896"/>
            <a:ext cx="5463344" cy="118331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18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925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15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2"/>
                </a:rPr>
                <a:t>http://www.cs.iit.edu/~mbilgic</a:t>
              </a:r>
              <a:endParaRPr kumimoji="0" lang="en-US" sz="1500" dirty="0"/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3"/>
                </a:rPr>
                <a:t>https://twitter.com/bilgicm</a:t>
              </a:r>
              <a:endParaRPr kumimoji="0" lang="en-US" sz="15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995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BB253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95395"/>
            <a:ext cx="822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13922379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83058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0AE3E9-A355-5335-5ADE-DF4C572E53E7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5E3385-A1AD-0B74-D325-1D5264799D9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2333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46818"/>
            <a:ext cx="86106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28BBBD1-7CC2-82BB-3975-41FEEDB72ABE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274C5-39AD-7ABB-3B1B-950D0C736A0E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672060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6878"/>
            <a:ext cx="8001000" cy="304800"/>
          </a:xfrm>
        </p:spPr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D192A73-8FDC-EC67-0DBC-414E871498B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D4BC1A-7470-A9DC-8B46-39B4FAFE298C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9006376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0DE4A-4A2B-7E41-9240-E192ACF86237}"/>
              </a:ext>
            </a:extLst>
          </p:cNvPr>
          <p:cNvSpPr txBox="1"/>
          <p:nvPr/>
        </p:nvSpPr>
        <p:spPr>
          <a:xfrm>
            <a:off x="7420303" y="666355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082058C-2544-FF22-F562-101D985F882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E5FB2-D10F-3E3A-5001-0399FB2FB0FF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960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FC541-F19D-B24A-84B8-8E68C037DBB8}"/>
              </a:ext>
            </a:extLst>
          </p:cNvPr>
          <p:cNvSpPr txBox="1"/>
          <p:nvPr/>
        </p:nvSpPr>
        <p:spPr>
          <a:xfrm>
            <a:off x="7273159" y="664253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AB7B-20C5-4B4A-87BB-EC6CBA807625}"/>
              </a:ext>
            </a:extLst>
          </p:cNvPr>
          <p:cNvSpPr txBox="1"/>
          <p:nvPr/>
        </p:nvSpPr>
        <p:spPr>
          <a:xfrm>
            <a:off x="6789683" y="65374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203864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4"/>
            <a:ext cx="5294018" cy="4648199"/>
          </a:xfrm>
        </p:spPr>
        <p:txBody>
          <a:bodyPr/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200">
                <a:latin typeface="Century Schoolbook" panose="02040604050505020304" pitchFamily="18" charset="0"/>
              </a:defRPr>
            </a:lvl2pPr>
            <a:lvl3pPr>
              <a:defRPr sz="2000">
                <a:latin typeface="Century Schoolbook" panose="02040604050505020304" pitchFamily="18" charset="0"/>
              </a:defRPr>
            </a:lvl3pPr>
            <a:lvl4pPr>
              <a:defRPr sz="1800">
                <a:latin typeface="Century Schoolbook" panose="02040604050505020304" pitchFamily="18" charset="0"/>
              </a:defRPr>
            </a:lvl4pPr>
            <a:lvl5pPr>
              <a:defRPr sz="1800">
                <a:latin typeface="Century Schoolbook" panose="020406040505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22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1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A3369B2-4D1C-F856-6C63-B342212B2B4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3E39F-EA8B-D61A-A2EC-FAC5D709255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3242425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A94FA9-C696-AACD-3CE6-798F30A0A19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812E29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FC210-5E7F-9652-70DB-4F50EC6B7B24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812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4957631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2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9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0.pn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customXml" Target="../ink/ink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tree.html" TargetMode="External"/><Relationship Id="rId2" Type="http://schemas.openxmlformats.org/officeDocument/2006/relationships/hyperlink" Target="http://scikit-learn.org/stable/modules/tree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ap.readthedocs.io/en/master/" TargetMode="External"/><Relationship Id="rId4" Type="http://schemas.openxmlformats.org/officeDocument/2006/relationships/hyperlink" Target="https://scikit-learn.org/stable/modules/ensemble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7CEA5F-F0EC-7810-6A4B-14FEE8E80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/>
          <a:lstStyle/>
          <a:p>
            <a:r>
              <a:rPr lang="en-US" dirty="0"/>
              <a:t>CS584 Machine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7696200" cy="990600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 dirty="0"/>
              <a:t>Lecture 11. Decision Trees. Ensemble Methods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210C2-B675-A3EF-DBD9-B92DEB6ED97C}"/>
              </a:ext>
            </a:extLst>
          </p:cNvPr>
          <p:cNvSpPr txBox="1"/>
          <p:nvPr/>
        </p:nvSpPr>
        <p:spPr>
          <a:xfrm>
            <a:off x="1860331" y="13558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40473-F0D2-8394-62AA-3CC1892125BC}"/>
              </a:ext>
            </a:extLst>
          </p:cNvPr>
          <p:cNvSpPr txBox="1"/>
          <p:nvPr/>
        </p:nvSpPr>
        <p:spPr>
          <a:xfrm>
            <a:off x="457200" y="5791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b="1" dirty="0">
                <a:latin typeface="Century Schoolbook" panose="02040604050505020304" pitchFamily="18" charset="0"/>
              </a:rPr>
              <a:t>Oleksandr Narykov</a:t>
            </a:r>
          </a:p>
          <a:p>
            <a:r>
              <a:rPr lang="en-US" sz="1600" dirty="0" err="1">
                <a:latin typeface="Century Schoolbook" panose="02040604050505020304" pitchFamily="18" charset="0"/>
              </a:rPr>
              <a:t>onarykov@iit.edu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88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10" dirty="0"/>
              <a:t>Purity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56302" y="246252"/>
            <a:ext cx="34925" cy="35560"/>
          </a:xfrm>
          <a:custGeom>
            <a:avLst/>
            <a:gdLst/>
            <a:ahLst/>
            <a:cxnLst/>
            <a:rect l="l" t="t" r="r" b="b"/>
            <a:pathLst>
              <a:path w="34925" h="35560">
                <a:moveTo>
                  <a:pt x="14732" y="0"/>
                </a:moveTo>
                <a:lnTo>
                  <a:pt x="9271" y="2413"/>
                </a:lnTo>
                <a:lnTo>
                  <a:pt x="3937" y="4952"/>
                </a:lnTo>
                <a:lnTo>
                  <a:pt x="381" y="10160"/>
                </a:lnTo>
                <a:lnTo>
                  <a:pt x="253" y="16128"/>
                </a:lnTo>
                <a:lnTo>
                  <a:pt x="0" y="21971"/>
                </a:lnTo>
                <a:lnTo>
                  <a:pt x="3048" y="27558"/>
                </a:lnTo>
                <a:lnTo>
                  <a:pt x="8255" y="30479"/>
                </a:lnTo>
                <a:lnTo>
                  <a:pt x="16510" y="35051"/>
                </a:lnTo>
                <a:lnTo>
                  <a:pt x="25526" y="32893"/>
                </a:lnTo>
                <a:lnTo>
                  <a:pt x="30099" y="26162"/>
                </a:lnTo>
                <a:lnTo>
                  <a:pt x="34544" y="19303"/>
                </a:lnTo>
                <a:lnTo>
                  <a:pt x="33147" y="10160"/>
                </a:lnTo>
                <a:lnTo>
                  <a:pt x="20955" y="635"/>
                </a:lnTo>
                <a:lnTo>
                  <a:pt x="1473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9">
                <a:extLst>
                  <a:ext uri="{FF2B5EF4-FFF2-40B4-BE49-F238E27FC236}">
                    <a16:creationId xmlns:a16="http://schemas.microsoft.com/office/drawing/2014/main" id="{5DF38113-B84E-E0E2-C3FA-D472E98BA7E9}"/>
                  </a:ext>
                </a:extLst>
              </p:cNvPr>
              <p:cNvSpPr txBox="1"/>
              <p:nvPr/>
            </p:nvSpPr>
            <p:spPr>
              <a:xfrm>
                <a:off x="925195" y="1686861"/>
                <a:ext cx="7293609" cy="457016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99085" marR="17780" indent="-274320">
                  <a:lnSpc>
                    <a:spcPct val="120000"/>
                  </a:lnSpc>
                  <a:spcBef>
                    <a:spcPts val="182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990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A</a:t>
                </a:r>
                <a:r>
                  <a:rPr lang="en-US" sz="2400" spc="8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35" dirty="0">
                    <a:latin typeface="Times New Roman"/>
                    <a:cs typeface="Times New Roman"/>
                  </a:rPr>
                  <a:t>node</a:t>
                </a:r>
                <a:r>
                  <a:rPr lang="en-US" sz="2400" spc="8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25" dirty="0">
                    <a:latin typeface="Times New Roman"/>
                    <a:cs typeface="Times New Roman"/>
                  </a:rPr>
                  <a:t>is</a:t>
                </a:r>
                <a:r>
                  <a:rPr lang="en-US" sz="2400" spc="7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204" dirty="0">
                    <a:latin typeface="Times New Roman"/>
                    <a:cs typeface="Times New Roman"/>
                  </a:rPr>
                  <a:t>pure</a:t>
                </a:r>
                <a:r>
                  <a:rPr lang="en-US" sz="2400" spc="65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Times New Roman"/>
                    <a:cs typeface="Times New Roman"/>
                  </a:rPr>
                  <a:t>if</a:t>
                </a:r>
                <a:r>
                  <a:rPr lang="en-US" sz="2400" spc="8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70" dirty="0">
                    <a:latin typeface="Times New Roman"/>
                    <a:cs typeface="Times New Roman"/>
                  </a:rPr>
                  <a:t>it</a:t>
                </a:r>
                <a:r>
                  <a:rPr lang="en-US" sz="2400" spc="8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60" dirty="0">
                    <a:latin typeface="Times New Roman"/>
                    <a:cs typeface="Times New Roman"/>
                  </a:rPr>
                  <a:t>contains</a:t>
                </a:r>
                <a:r>
                  <a:rPr lang="en-US" sz="2400" spc="7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75" dirty="0">
                    <a:latin typeface="Times New Roman"/>
                    <a:cs typeface="Times New Roman"/>
                  </a:rPr>
                  <a:t>instances</a:t>
                </a:r>
                <a:r>
                  <a:rPr lang="en-US" sz="2400" spc="7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254" dirty="0">
                    <a:latin typeface="Times New Roman"/>
                    <a:cs typeface="Times New Roman"/>
                  </a:rPr>
                  <a:t>that</a:t>
                </a:r>
                <a:r>
                  <a:rPr lang="en-US" sz="2400" spc="8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90" dirty="0">
                    <a:latin typeface="Times New Roman"/>
                    <a:cs typeface="Times New Roman"/>
                  </a:rPr>
                  <a:t>belong </a:t>
                </a:r>
                <a:r>
                  <a:rPr lang="en-US" sz="2400" spc="130" dirty="0">
                    <a:latin typeface="Times New Roman"/>
                    <a:cs typeface="Times New Roman"/>
                  </a:rPr>
                  <a:t>to</a:t>
                </a:r>
                <a:r>
                  <a:rPr lang="en-US" sz="2400" spc="7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215" dirty="0">
                    <a:latin typeface="Times New Roman"/>
                    <a:cs typeface="Times New Roman"/>
                  </a:rPr>
                  <a:t>the</a:t>
                </a:r>
                <a:r>
                  <a:rPr lang="en-US" sz="2400" spc="7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200" dirty="0">
                    <a:latin typeface="Times New Roman"/>
                    <a:cs typeface="Times New Roman"/>
                  </a:rPr>
                  <a:t>same</a:t>
                </a:r>
                <a:r>
                  <a:rPr lang="en-US" sz="2400" spc="7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30" dirty="0">
                    <a:latin typeface="Times New Roman"/>
                    <a:cs typeface="Times New Roman"/>
                  </a:rPr>
                  <a:t>class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299085" indent="-273685">
                  <a:lnSpc>
                    <a:spcPct val="100000"/>
                  </a:lnSpc>
                  <a:spcBef>
                    <a:spcPts val="11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99085" algn="l"/>
                  </a:tabLst>
                </a:pPr>
                <a:r>
                  <a:rPr lang="en-US" sz="2400" spc="135" dirty="0">
                    <a:latin typeface="Times New Roman"/>
                    <a:cs typeface="Times New Roman"/>
                  </a:rPr>
                  <a:t>Some</a:t>
                </a:r>
                <a:r>
                  <a:rPr lang="en-US" sz="2400" spc="70" dirty="0">
                    <a:latin typeface="Times New Roman"/>
                    <a:cs typeface="Times New Roman"/>
                  </a:rPr>
                  <a:t> </a:t>
                </a:r>
                <a:r>
                  <a:rPr lang="en-US" sz="2400" i="1" u="sng" spc="190" dirty="0">
                    <a:uFill>
                      <a:solidFill>
                        <a:srgbClr val="000000"/>
                      </a:solidFill>
                    </a:uFill>
                    <a:latin typeface="Times New Roman"/>
                    <a:cs typeface="Times New Roman"/>
                  </a:rPr>
                  <a:t>impurity</a:t>
                </a:r>
                <a:r>
                  <a:rPr lang="en-US" sz="2400" i="1" spc="7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200" dirty="0">
                    <a:latin typeface="Times New Roman"/>
                    <a:cs typeface="Times New Roman"/>
                  </a:rPr>
                  <a:t>measures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665480" marR="755015" lvl="1" indent="-274320">
                  <a:lnSpc>
                    <a:spcPct val="120000"/>
                  </a:lnSpc>
                  <a:spcBef>
                    <a:spcPts val="555"/>
                  </a:spcBef>
                  <a:buClr>
                    <a:srgbClr val="FD8537"/>
                  </a:buClr>
                  <a:buSzPct val="78571"/>
                  <a:buFont typeface="Wingdings 2"/>
                  <a:buChar char=""/>
                  <a:tabLst>
                    <a:tab pos="665480" algn="l"/>
                  </a:tabLst>
                </a:pPr>
                <a:r>
                  <a:rPr lang="en-US" sz="2100" spc="150" dirty="0">
                    <a:latin typeface="Times New Roman"/>
                    <a:cs typeface="Times New Roman"/>
                  </a:rPr>
                  <a:t>Let</a:t>
                </a:r>
                <a:r>
                  <a:rPr lang="en-US" sz="2100" spc="60" dirty="0">
                    <a:latin typeface="Times New Roman"/>
                    <a:cs typeface="Times New Roman"/>
                  </a:rPr>
                  <a:t> </a:t>
                </a:r>
                <a:r>
                  <a:rPr lang="en-US" sz="2100" i="1" spc="145" dirty="0">
                    <a:latin typeface="Times New Roman"/>
                    <a:cs typeface="Times New Roman"/>
                  </a:rPr>
                  <a:t>p</a:t>
                </a:r>
                <a:r>
                  <a:rPr lang="en-US" sz="2100" i="1" spc="70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170" dirty="0">
                    <a:latin typeface="Times New Roman"/>
                    <a:cs typeface="Times New Roman"/>
                  </a:rPr>
                  <a:t>represent</a:t>
                </a:r>
                <a:r>
                  <a:rPr lang="en-US" sz="2100" spc="60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185" dirty="0">
                    <a:latin typeface="Times New Roman"/>
                    <a:cs typeface="Times New Roman"/>
                  </a:rPr>
                  <a:t>the</a:t>
                </a:r>
                <a:r>
                  <a:rPr lang="en-US" sz="2100" spc="70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125" dirty="0">
                    <a:latin typeface="Times New Roman"/>
                    <a:cs typeface="Times New Roman"/>
                  </a:rPr>
                  <a:t>proportion</a:t>
                </a:r>
                <a:r>
                  <a:rPr lang="en-US" sz="2100" spc="65" dirty="0">
                    <a:latin typeface="Times New Roman"/>
                    <a:cs typeface="Times New Roman"/>
                  </a:rPr>
                  <a:t> </a:t>
                </a:r>
                <a:r>
                  <a:rPr lang="en-US" sz="2100" dirty="0">
                    <a:latin typeface="Times New Roman"/>
                    <a:cs typeface="Times New Roman"/>
                  </a:rPr>
                  <a:t>of</a:t>
                </a:r>
                <a:r>
                  <a:rPr lang="en-US" sz="2100" spc="70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150" dirty="0">
                    <a:latin typeface="Times New Roman"/>
                    <a:cs typeface="Times New Roman"/>
                  </a:rPr>
                  <a:t>instances</a:t>
                </a:r>
                <a:r>
                  <a:rPr lang="en-US" sz="2100" spc="80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200" dirty="0">
                    <a:latin typeface="Times New Roman"/>
                    <a:cs typeface="Times New Roman"/>
                  </a:rPr>
                  <a:t>that </a:t>
                </a:r>
                <a:r>
                  <a:rPr lang="en-US" sz="2100" spc="95" dirty="0">
                    <a:latin typeface="Times New Roman"/>
                    <a:cs typeface="Times New Roman"/>
                  </a:rPr>
                  <a:t>belong</a:t>
                </a:r>
                <a:r>
                  <a:rPr lang="en-US" sz="2100" spc="55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110" dirty="0">
                    <a:latin typeface="Times New Roman"/>
                    <a:cs typeface="Times New Roman"/>
                  </a:rPr>
                  <a:t>to</a:t>
                </a:r>
                <a:r>
                  <a:rPr lang="en-US" sz="2100" spc="60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110" dirty="0">
                    <a:latin typeface="Times New Roman"/>
                    <a:cs typeface="Times New Roman"/>
                  </a:rPr>
                  <a:t>one</a:t>
                </a:r>
                <a:r>
                  <a:rPr lang="en-US" sz="2100" spc="75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100" dirty="0">
                    <a:latin typeface="Times New Roman"/>
                    <a:cs typeface="Times New Roman"/>
                  </a:rPr>
                  <a:t>class</a:t>
                </a:r>
                <a:endParaRPr lang="en-US" sz="21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</a:pPr>
                <a:endParaRPr lang="en-US" sz="2500" dirty="0">
                  <a:latin typeface="Times New Roman"/>
                  <a:cs typeface="Times New Roman"/>
                </a:endParaRPr>
              </a:p>
              <a:p>
                <a:pPr marL="860425" algn="ctr">
                  <a:lnSpc>
                    <a:spcPct val="100000"/>
                  </a:lnSpc>
                  <a:spcBef>
                    <a:spcPts val="2070"/>
                  </a:spcBef>
                  <a:tabLst>
                    <a:tab pos="3735704" algn="l"/>
                  </a:tabLst>
                </a:pPr>
                <a:r>
                  <a:rPr lang="en-US" sz="3000" dirty="0">
                    <a:latin typeface="Times New Roman"/>
                    <a:cs typeface="Times New Roman"/>
                  </a:rPr>
                  <a:t>Entropy</a:t>
                </a:r>
                <a:r>
                  <a:rPr lang="en-US" sz="3000" spc="-105" dirty="0">
                    <a:latin typeface="Times New Roman"/>
                    <a:cs typeface="Times New Roman"/>
                  </a:rPr>
                  <a:t> </a:t>
                </a:r>
                <a:r>
                  <a:rPr lang="en-US" sz="3000" spc="-345" dirty="0">
                    <a:latin typeface="Hiragino Maru Gothic ProN"/>
                    <a:cs typeface="Hiragino Maru Gothic ProN"/>
                  </a:rPr>
                  <a:t>=</a:t>
                </a:r>
                <a:r>
                  <a:rPr lang="en-US" sz="3000" spc="-335" dirty="0">
                    <a:latin typeface="Hiragino Maru Gothic ProN"/>
                    <a:cs typeface="Hiragino Maru Gothic ProN"/>
                  </a:rPr>
                  <a:t> </a:t>
                </a:r>
                <a:r>
                  <a:rPr lang="en-US" sz="3000" spc="-345" dirty="0">
                    <a:latin typeface="Hiragino Maru Gothic ProN"/>
                    <a:cs typeface="Hiragino Maru Gothic ProN"/>
                  </a:rPr>
                  <a:t>−</a:t>
                </a:r>
                <a:r>
                  <a:rPr lang="en-US" sz="3000" spc="-570" dirty="0">
                    <a:latin typeface="Hiragino Maru Gothic ProN"/>
                    <a:cs typeface="Hiragino Maru Gothic ProN"/>
                  </a:rPr>
                  <a:t> </a:t>
                </a:r>
                <a:r>
                  <a:rPr lang="en-US" sz="3000" i="1" dirty="0">
                    <a:latin typeface="Times New Roman"/>
                    <a:cs typeface="Times New Roman"/>
                  </a:rPr>
                  <a:t>p</a:t>
                </a:r>
                <a:r>
                  <a:rPr lang="en-US" sz="3000" i="1" spc="-365" dirty="0">
                    <a:latin typeface="Times New Roman"/>
                    <a:cs typeface="Times New Roman"/>
                  </a:rPr>
                  <a:t> </a:t>
                </a:r>
                <a:r>
                  <a:rPr lang="en-US" sz="3000" spc="-20" dirty="0">
                    <a:latin typeface="Times New Roman"/>
                    <a:cs typeface="Times New Roman"/>
                  </a:rPr>
                  <a:t>log</a:t>
                </a:r>
                <a:r>
                  <a:rPr lang="en-US" sz="2625" spc="-30" baseline="-23809" dirty="0">
                    <a:latin typeface="Times New Roman"/>
                    <a:cs typeface="Times New Roman"/>
                  </a:rPr>
                  <a:t>2</a:t>
                </a:r>
                <a:r>
                  <a:rPr lang="en-US" sz="2625" baseline="-23809" dirty="0">
                    <a:latin typeface="Times New Roman"/>
                    <a:cs typeface="Times New Roman"/>
                  </a:rPr>
                  <a:t>	</a:t>
                </a:r>
                <a:r>
                  <a:rPr lang="en-US" sz="3000" i="1" dirty="0">
                    <a:latin typeface="Times New Roman"/>
                    <a:cs typeface="Times New Roman"/>
                  </a:rPr>
                  <a:t>p</a:t>
                </a:r>
                <a:r>
                  <a:rPr lang="en-US" sz="3000" i="1" spc="-175" dirty="0">
                    <a:latin typeface="Times New Roman"/>
                    <a:cs typeface="Times New Roman"/>
                  </a:rPr>
                  <a:t> </a:t>
                </a:r>
                <a:r>
                  <a:rPr lang="en-US" sz="3000" spc="-345" dirty="0">
                    <a:latin typeface="Hiragino Maru Gothic ProN"/>
                    <a:cs typeface="Hiragino Maru Gothic ProN"/>
                  </a:rPr>
                  <a:t>−</a:t>
                </a:r>
                <a:r>
                  <a:rPr lang="en-US" sz="3000" spc="-540" dirty="0">
                    <a:latin typeface="Hiragino Maru Gothic ProN"/>
                    <a:cs typeface="Hiragino Maru Gothic ProN"/>
                  </a:rPr>
                  <a:t> </a:t>
                </a:r>
                <a:r>
                  <a:rPr lang="en-US" sz="3000" spc="-130" dirty="0">
                    <a:latin typeface="Times New Roman"/>
                    <a:cs typeface="Times New Roman"/>
                  </a:rPr>
                  <a:t>(1</a:t>
                </a:r>
                <a:r>
                  <a:rPr lang="en-US" sz="3000" spc="-130" dirty="0">
                    <a:latin typeface="Hiragino Maru Gothic ProN"/>
                    <a:cs typeface="Hiragino Maru Gothic ProN"/>
                  </a:rPr>
                  <a:t>−</a:t>
                </a:r>
                <a:r>
                  <a:rPr lang="en-US" sz="3000" spc="-85" dirty="0">
                    <a:latin typeface="Hiragino Maru Gothic ProN"/>
                    <a:cs typeface="Hiragino Maru Gothic ProN"/>
                  </a:rPr>
                  <a:t> </a:t>
                </a:r>
                <a:r>
                  <a:rPr lang="en-US" sz="3000" i="1" dirty="0">
                    <a:latin typeface="Times New Roman"/>
                    <a:cs typeface="Times New Roman"/>
                  </a:rPr>
                  <a:t>p</a:t>
                </a:r>
                <a:r>
                  <a:rPr lang="en-US" sz="3000" dirty="0">
                    <a:latin typeface="Times New Roman"/>
                    <a:cs typeface="Times New Roman"/>
                  </a:rPr>
                  <a:t>)</a:t>
                </a:r>
                <a:r>
                  <a:rPr lang="en-US" sz="3000" spc="-390" dirty="0">
                    <a:latin typeface="Times New Roman"/>
                    <a:cs typeface="Times New Roman"/>
                  </a:rPr>
                  <a:t> </a:t>
                </a:r>
                <a:r>
                  <a:rPr lang="en-US" sz="3000" dirty="0">
                    <a:latin typeface="Times New Roman"/>
                    <a:cs typeface="Times New Roman"/>
                  </a:rPr>
                  <a:t>log</a:t>
                </a:r>
                <a:r>
                  <a:rPr lang="en-US" sz="2625" baseline="-23809" dirty="0">
                    <a:latin typeface="Times New Roman"/>
                    <a:cs typeface="Times New Roman"/>
                  </a:rPr>
                  <a:t>2</a:t>
                </a:r>
                <a:r>
                  <a:rPr lang="en-US" sz="2625" spc="-179" baseline="-23809" dirty="0">
                    <a:latin typeface="Times New Roman"/>
                    <a:cs typeface="Times New Roman"/>
                  </a:rPr>
                  <a:t> </a:t>
                </a:r>
                <a:r>
                  <a:rPr lang="en-US" sz="3000" spc="-125" dirty="0">
                    <a:latin typeface="Times New Roman"/>
                    <a:cs typeface="Times New Roman"/>
                  </a:rPr>
                  <a:t>(1</a:t>
                </a:r>
                <a:r>
                  <a:rPr lang="en-US" sz="3000" spc="-125" dirty="0">
                    <a:latin typeface="Hiragino Maru Gothic ProN"/>
                    <a:cs typeface="Hiragino Maru Gothic ProN"/>
                  </a:rPr>
                  <a:t>−</a:t>
                </a:r>
                <a:r>
                  <a:rPr lang="en-US" sz="3000" spc="-85" dirty="0">
                    <a:latin typeface="Hiragino Maru Gothic ProN"/>
                    <a:cs typeface="Hiragino Maru Gothic ProN"/>
                  </a:rPr>
                  <a:t> </a:t>
                </a:r>
                <a:r>
                  <a:rPr lang="en-US" sz="3000" i="1" spc="-25" dirty="0">
                    <a:latin typeface="Times New Roman"/>
                    <a:cs typeface="Times New Roman"/>
                  </a:rPr>
                  <a:t>p</a:t>
                </a:r>
                <a:r>
                  <a:rPr lang="en-US" sz="3000" spc="-25" dirty="0">
                    <a:latin typeface="Times New Roman"/>
                    <a:cs typeface="Times New Roman"/>
                  </a:rPr>
                  <a:t>)</a:t>
                </a:r>
                <a:endParaRPr lang="en-US" sz="3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35"/>
                  </a:spcBef>
                </a:pPr>
                <a:endParaRPr lang="en-US" sz="3300" dirty="0">
                  <a:latin typeface="Times New Roman"/>
                  <a:cs typeface="Times New Roman"/>
                </a:endParaRPr>
              </a:p>
              <a:p>
                <a:pPr marR="58419" algn="ctr">
                  <a:lnSpc>
                    <a:spcPct val="100000"/>
                  </a:lnSpc>
                </a:pPr>
                <a:r>
                  <a:rPr lang="en-US" sz="3450" dirty="0">
                    <a:latin typeface="Times New Roman"/>
                    <a:cs typeface="Times New Roman"/>
                  </a:rPr>
                  <a:t>Gini</a:t>
                </a:r>
                <a:r>
                  <a:rPr lang="en-US" sz="3450" spc="-95" dirty="0">
                    <a:latin typeface="Times New Roman"/>
                    <a:cs typeface="Times New Roman"/>
                  </a:rPr>
                  <a:t> </a:t>
                </a:r>
                <a:r>
                  <a:rPr lang="en-US" sz="3450" dirty="0">
                    <a:latin typeface="Times New Roman"/>
                    <a:cs typeface="Times New Roman"/>
                  </a:rPr>
                  <a:t>Index</a:t>
                </a:r>
                <a:r>
                  <a:rPr lang="en-US" sz="3450" spc="-30" dirty="0">
                    <a:latin typeface="Times New Roman"/>
                    <a:cs typeface="Times New Roman"/>
                  </a:rPr>
                  <a:t> </a:t>
                </a:r>
                <a:r>
                  <a:rPr lang="en-US" sz="3450" spc="-370" dirty="0">
                    <a:latin typeface="Hiragino Maru Gothic ProN"/>
                    <a:cs typeface="Hiragino Maru Gothic ProN"/>
                  </a:rPr>
                  <a:t>=</a:t>
                </a:r>
                <a14:m>
                  <m:oMath xmlns:m="http://schemas.openxmlformats.org/officeDocument/2006/math">
                    <m:r>
                      <a:rPr lang="en-US" sz="3450" b="0" i="0" spc="-370" smtClean="0">
                        <a:latin typeface="Cambria Math" panose="02040503050406030204" pitchFamily="18" charset="0"/>
                        <a:cs typeface="Hiragino Maru Gothic ProN"/>
                      </a:rPr>
                      <m:t>  </m:t>
                    </m:r>
                    <m:r>
                      <a:rPr lang="en-US" sz="3450" b="0" i="1" spc="-370" smtClean="0">
                        <a:latin typeface="Cambria Math" panose="02040503050406030204" pitchFamily="18" charset="0"/>
                        <a:cs typeface="Hiragino Maru Gothic ProN"/>
                      </a:rPr>
                      <m:t>1−</m:t>
                    </m:r>
                    <m:nary>
                      <m:naryPr>
                        <m:chr m:val="∑"/>
                        <m:supHide m:val="on"/>
                        <m:ctrlPr>
                          <a:rPr lang="en-US" sz="3450" b="0" i="1" spc="-37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450" b="0" i="1" spc="-37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3450" b="0" i="1" spc="-37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450" i="1" spc="-37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450" b="0" i="1" spc="-37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450" b="0" i="1" spc="-37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sz="345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9">
                <a:extLst>
                  <a:ext uri="{FF2B5EF4-FFF2-40B4-BE49-F238E27FC236}">
                    <a16:creationId xmlns:a16="http://schemas.microsoft.com/office/drawing/2014/main" id="{5DF38113-B84E-E0E2-C3FA-D472E98BA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95" y="1686861"/>
                <a:ext cx="7293609" cy="4570162"/>
              </a:xfrm>
              <a:prstGeom prst="rect">
                <a:avLst/>
              </a:prstGeom>
              <a:blipFill>
                <a:blip r:embed="rId2"/>
                <a:stretch>
                  <a:fillRect l="-1215" t="-831" r="-2257" b="-27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692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/>
              <a:t>Visualization</a:t>
            </a:r>
            <a:endParaRPr cap="small" spc="1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56302" y="246252"/>
            <a:ext cx="34925" cy="35560"/>
          </a:xfrm>
          <a:custGeom>
            <a:avLst/>
            <a:gdLst/>
            <a:ahLst/>
            <a:cxnLst/>
            <a:rect l="l" t="t" r="r" b="b"/>
            <a:pathLst>
              <a:path w="34925" h="35560">
                <a:moveTo>
                  <a:pt x="14732" y="0"/>
                </a:moveTo>
                <a:lnTo>
                  <a:pt x="9271" y="2413"/>
                </a:lnTo>
                <a:lnTo>
                  <a:pt x="3937" y="4952"/>
                </a:lnTo>
                <a:lnTo>
                  <a:pt x="381" y="10160"/>
                </a:lnTo>
                <a:lnTo>
                  <a:pt x="253" y="16128"/>
                </a:lnTo>
                <a:lnTo>
                  <a:pt x="0" y="21971"/>
                </a:lnTo>
                <a:lnTo>
                  <a:pt x="3048" y="27558"/>
                </a:lnTo>
                <a:lnTo>
                  <a:pt x="8255" y="30479"/>
                </a:lnTo>
                <a:lnTo>
                  <a:pt x="16510" y="35051"/>
                </a:lnTo>
                <a:lnTo>
                  <a:pt x="25526" y="32893"/>
                </a:lnTo>
                <a:lnTo>
                  <a:pt x="30099" y="26162"/>
                </a:lnTo>
                <a:lnTo>
                  <a:pt x="34544" y="19303"/>
                </a:lnTo>
                <a:lnTo>
                  <a:pt x="33147" y="10160"/>
                </a:lnTo>
                <a:lnTo>
                  <a:pt x="20955" y="635"/>
                </a:lnTo>
                <a:lnTo>
                  <a:pt x="1473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A0516C-B5D5-9772-1F4C-33D4ADFD2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1"/>
          <a:stretch/>
        </p:blipFill>
        <p:spPr bwMode="auto">
          <a:xfrm>
            <a:off x="304800" y="2050248"/>
            <a:ext cx="4914900" cy="382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E097B1-D8E1-E237-5E55-6F03B6ECE3C8}"/>
              </a:ext>
            </a:extLst>
          </p:cNvPr>
          <p:cNvSpPr txBox="1"/>
          <p:nvPr/>
        </p:nvSpPr>
        <p:spPr>
          <a:xfrm>
            <a:off x="762000" y="5738646"/>
            <a:ext cx="49149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miro.medium.com</a:t>
            </a:r>
            <a:r>
              <a:rPr lang="en-US" sz="800" dirty="0"/>
              <a:t>/v2/resize:fit:1068/</a:t>
            </a:r>
            <a:r>
              <a:rPr lang="en-US" sz="800" dirty="0" err="1"/>
              <a:t>format:webp</a:t>
            </a:r>
            <a:r>
              <a:rPr lang="en-US" sz="800" dirty="0"/>
              <a:t>/1*vbbZdjEhxylwLj-z-qcL7w.png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AFBB2-4B5D-6321-3B97-6EBECFF7A562}"/>
              </a:ext>
            </a:extLst>
          </p:cNvPr>
          <p:cNvSpPr txBox="1"/>
          <p:nvPr/>
        </p:nvSpPr>
        <p:spPr>
          <a:xfrm>
            <a:off x="2133600" y="1628111"/>
            <a:ext cx="1854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Entropy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4089AF9-8291-D2D5-07D1-4666D6219B87}"/>
                  </a:ext>
                </a:extLst>
              </p14:cNvPr>
              <p14:cNvContentPartPr/>
              <p14:nvPr/>
            </p14:nvContentPartPr>
            <p14:xfrm>
              <a:off x="2908440" y="2108160"/>
              <a:ext cx="5696280" cy="3283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4089AF9-8291-D2D5-07D1-4666D6219B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9080" y="2098800"/>
                <a:ext cx="5715000" cy="330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9135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45" dirty="0"/>
              <a:t>Data2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93850"/>
          <a:ext cx="7467600" cy="2221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i="1" spc="80" dirty="0">
                          <a:solidFill>
                            <a:srgbClr val="FFFFFF"/>
                          </a:solidFill>
                          <a:latin typeface="Arial-BoldItalicMT"/>
                          <a:cs typeface="Arial-BoldItalicMT"/>
                        </a:rPr>
                        <a:t>X</a:t>
                      </a:r>
                      <a:r>
                        <a:rPr sz="1800" b="1" spc="120" baseline="-2083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i="1" spc="80" dirty="0">
                          <a:solidFill>
                            <a:srgbClr val="FFFFFF"/>
                          </a:solidFill>
                          <a:latin typeface="Arial-BoldItalicMT"/>
                          <a:cs typeface="Arial-BoldItalicMT"/>
                        </a:rPr>
                        <a:t>X</a:t>
                      </a:r>
                      <a:r>
                        <a:rPr sz="1800" b="1" spc="120" baseline="-2083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i="1" spc="80" dirty="0">
                          <a:solidFill>
                            <a:srgbClr val="FFFFFF"/>
                          </a:solidFill>
                          <a:latin typeface="Arial-BoldItalicMT"/>
                          <a:cs typeface="Arial-BoldItalicMT"/>
                        </a:rPr>
                        <a:t>X</a:t>
                      </a:r>
                      <a:r>
                        <a:rPr sz="1800" b="1" spc="120" baseline="-2083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i="1" dirty="0">
                          <a:solidFill>
                            <a:srgbClr val="FFFFFF"/>
                          </a:solidFill>
                          <a:latin typeface="Arial-BoldItalicMT"/>
                          <a:cs typeface="Arial-BoldItalicMT"/>
                        </a:rPr>
                        <a:t>Y</a:t>
                      </a:r>
                      <a:endParaRPr sz="1800">
                        <a:latin typeface="Arial-BoldItalicMT"/>
                        <a:cs typeface="Arial-BoldItalic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434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85" dirty="0"/>
              <a:t>Locally</a:t>
            </a:r>
            <a:r>
              <a:rPr cap="small" spc="254" dirty="0"/>
              <a:t> </a:t>
            </a:r>
            <a:r>
              <a:rPr cap="small" spc="130" dirty="0"/>
              <a:t>Optimal</a:t>
            </a:r>
            <a:r>
              <a:rPr cap="small" spc="280" dirty="0"/>
              <a:t> </a:t>
            </a:r>
            <a:r>
              <a:rPr cap="small" spc="135" dirty="0"/>
              <a:t>Feature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7391400" cy="271035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9085" indent="-273685">
              <a:lnSpc>
                <a:spcPct val="100000"/>
              </a:lnSpc>
              <a:spcBef>
                <a:spcPts val="6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dirty="0"/>
              <a:t>A</a:t>
            </a:r>
            <a:r>
              <a:rPr spc="80" dirty="0"/>
              <a:t> </a:t>
            </a:r>
            <a:r>
              <a:rPr spc="175" dirty="0"/>
              <a:t>feature,</a:t>
            </a:r>
            <a:r>
              <a:rPr spc="65" dirty="0"/>
              <a:t> </a:t>
            </a:r>
            <a:r>
              <a:rPr i="1" spc="120" dirty="0">
                <a:latin typeface="Times New Roman"/>
                <a:cs typeface="Times New Roman"/>
              </a:rPr>
              <a:t>X</a:t>
            </a:r>
            <a:r>
              <a:rPr sz="2400" i="1" spc="179" baseline="-20833" dirty="0">
                <a:latin typeface="Times New Roman"/>
                <a:cs typeface="Times New Roman"/>
              </a:rPr>
              <a:t>i</a:t>
            </a:r>
            <a:r>
              <a:rPr sz="2400" spc="120" dirty="0"/>
              <a:t>,</a:t>
            </a:r>
            <a:r>
              <a:rPr sz="2400" spc="85" dirty="0"/>
              <a:t> </a:t>
            </a:r>
            <a:r>
              <a:rPr sz="2400" spc="125" dirty="0"/>
              <a:t>is</a:t>
            </a:r>
            <a:r>
              <a:rPr sz="2400" spc="65" dirty="0"/>
              <a:t> </a:t>
            </a:r>
            <a:r>
              <a:rPr sz="2400" spc="75" dirty="0"/>
              <a:t>locally</a:t>
            </a:r>
            <a:r>
              <a:rPr sz="2400" spc="60" dirty="0"/>
              <a:t> </a:t>
            </a:r>
            <a:r>
              <a:rPr sz="2400" spc="155" dirty="0"/>
              <a:t>optimal</a:t>
            </a:r>
            <a:r>
              <a:rPr sz="2400" spc="85" dirty="0"/>
              <a:t> </a:t>
            </a:r>
            <a:r>
              <a:rPr sz="2400" dirty="0"/>
              <a:t>if</a:t>
            </a:r>
            <a:r>
              <a:rPr sz="2400" spc="65" dirty="0"/>
              <a:t> </a:t>
            </a:r>
            <a:r>
              <a:rPr sz="2400" spc="215" dirty="0"/>
              <a:t>the</a:t>
            </a:r>
            <a:r>
              <a:rPr sz="2400" spc="80" dirty="0"/>
              <a:t> </a:t>
            </a:r>
            <a:r>
              <a:rPr sz="2400" i="1" u="sng" spc="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impurity</a:t>
            </a:r>
            <a:r>
              <a:rPr sz="2400" i="1" spc="85" dirty="0">
                <a:latin typeface="Times New Roman"/>
                <a:cs typeface="Times New Roman"/>
              </a:rPr>
              <a:t> </a:t>
            </a:r>
            <a:r>
              <a:rPr sz="2400" spc="100" dirty="0"/>
              <a:t>is</a:t>
            </a:r>
            <a:endParaRPr sz="24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75"/>
              </a:spcBef>
            </a:pPr>
            <a:r>
              <a:rPr i="1" u="sng" spc="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smallest</a:t>
            </a:r>
            <a:r>
              <a:rPr i="1" spc="30" dirty="0">
                <a:latin typeface="Times New Roman"/>
                <a:cs typeface="Times New Roman"/>
              </a:rPr>
              <a:t> </a:t>
            </a:r>
            <a:r>
              <a:rPr i="1" u="sng" spc="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after</a:t>
            </a:r>
            <a:r>
              <a:rPr i="1" spc="65" dirty="0">
                <a:latin typeface="Times New Roman"/>
                <a:cs typeface="Times New Roman"/>
              </a:rPr>
              <a:t> </a:t>
            </a:r>
            <a:r>
              <a:rPr spc="125" dirty="0"/>
              <a:t>we</a:t>
            </a:r>
            <a:r>
              <a:rPr spc="80" dirty="0"/>
              <a:t> </a:t>
            </a:r>
            <a:r>
              <a:rPr spc="150" dirty="0"/>
              <a:t>split</a:t>
            </a:r>
            <a:r>
              <a:rPr spc="50" dirty="0"/>
              <a:t> </a:t>
            </a:r>
            <a:r>
              <a:rPr spc="170" dirty="0"/>
              <a:t>using</a:t>
            </a:r>
            <a:r>
              <a:rPr spc="60" dirty="0"/>
              <a:t> </a:t>
            </a:r>
            <a:r>
              <a:rPr i="1" spc="125" dirty="0">
                <a:latin typeface="Times New Roman"/>
                <a:cs typeface="Times New Roman"/>
              </a:rPr>
              <a:t>X</a:t>
            </a:r>
            <a:r>
              <a:rPr sz="2400" i="1" spc="187" baseline="-20833" dirty="0">
                <a:latin typeface="Times New Roman"/>
                <a:cs typeface="Times New Roman"/>
              </a:rPr>
              <a:t>i</a:t>
            </a:r>
            <a:endParaRPr sz="2400" baseline="-20833" dirty="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pc="180" dirty="0"/>
              <a:t>Example</a:t>
            </a:r>
            <a:r>
              <a:rPr spc="80" dirty="0"/>
              <a:t> </a:t>
            </a:r>
            <a:r>
              <a:rPr spc="125" dirty="0"/>
              <a:t>from</a:t>
            </a:r>
            <a:r>
              <a:rPr spc="70" dirty="0"/>
              <a:t> </a:t>
            </a:r>
            <a:r>
              <a:rPr spc="190" dirty="0"/>
              <a:t>Data2</a:t>
            </a:r>
          </a:p>
          <a:p>
            <a:pPr marL="665480" lvl="1" indent="-274320">
              <a:lnSpc>
                <a:spcPct val="100000"/>
              </a:lnSpc>
              <a:spcBef>
                <a:spcPts val="106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90" dirty="0">
                <a:latin typeface="Times New Roman"/>
                <a:cs typeface="Times New Roman"/>
              </a:rPr>
              <a:t>Before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Times New Roman"/>
                <a:cs typeface="Times New Roman"/>
              </a:rPr>
              <a:t>split: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3A,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Times New Roman"/>
                <a:cs typeface="Times New Roman"/>
              </a:rPr>
              <a:t>2B</a:t>
            </a:r>
            <a:endParaRPr sz="2100" dirty="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0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160" dirty="0">
                <a:latin typeface="Times New Roman"/>
                <a:cs typeface="Times New Roman"/>
              </a:rPr>
              <a:t>Entropy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spc="30" dirty="0">
                <a:latin typeface="Times New Roman"/>
                <a:cs typeface="Times New Roman"/>
              </a:rPr>
              <a:t>=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26759E-663C-E96B-4AE6-2882E5D216C8}"/>
                  </a:ext>
                </a:extLst>
              </p:cNvPr>
              <p:cNvSpPr txBox="1"/>
              <p:nvPr/>
            </p:nvSpPr>
            <p:spPr>
              <a:xfrm>
                <a:off x="3352800" y="4800600"/>
                <a:ext cx="32766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=0.971</m:t>
                      </m:r>
                    </m:oMath>
                  </m:oMathPara>
                </a14:m>
                <a:endParaRPr lang="en-US" sz="2400" dirty="0" err="1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26759E-663C-E96B-4AE6-2882E5D21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800600"/>
                <a:ext cx="3276600" cy="914400"/>
              </a:xfrm>
              <a:prstGeom prst="rect">
                <a:avLst/>
              </a:prstGeom>
              <a:blipFill>
                <a:blip r:embed="rId2"/>
                <a:stretch>
                  <a:fillRect l="-23166" t="-1370" r="-2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F0B6A8-119D-79E4-6BD6-E0B3F606A8D0}"/>
                  </a:ext>
                </a:extLst>
              </p14:cNvPr>
              <p14:cNvContentPartPr/>
              <p14:nvPr/>
            </p14:nvContentPartPr>
            <p14:xfrm>
              <a:off x="4644720" y="3098880"/>
              <a:ext cx="3286800" cy="1088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F0B6A8-119D-79E4-6BD6-E0B3F606A8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35360" y="3089520"/>
                <a:ext cx="3305520" cy="1107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S</a:t>
            </a:r>
            <a:r>
              <a:rPr sz="2400" spc="180" dirty="0"/>
              <a:t>PLIT</a:t>
            </a:r>
            <a:r>
              <a:rPr sz="2400" spc="240" dirty="0"/>
              <a:t> </a:t>
            </a:r>
            <a:r>
              <a:rPr sz="2400" spc="170" dirty="0"/>
              <a:t>ON</a:t>
            </a:r>
            <a:r>
              <a:rPr sz="2400" spc="229" dirty="0"/>
              <a:t> </a:t>
            </a:r>
            <a:r>
              <a:rPr i="1" spc="160" dirty="0">
                <a:latin typeface="Times New Roman"/>
                <a:cs typeface="Times New Roman"/>
              </a:rPr>
              <a:t>X</a:t>
            </a:r>
            <a:r>
              <a:rPr sz="3000" spc="240" baseline="-20833" dirty="0"/>
              <a:t>1</a:t>
            </a:r>
            <a:endParaRPr sz="3000" baseline="-20833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395464" y="1686306"/>
            <a:ext cx="7912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latin typeface="Times New Roman"/>
                <a:cs typeface="Times New Roman"/>
              </a:rPr>
              <a:t>Before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103878" y="5897372"/>
            <a:ext cx="635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0" dirty="0">
                <a:latin typeface="Times New Roman"/>
                <a:cs typeface="Times New Roman"/>
              </a:rPr>
              <a:t>After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251828" y="3305936"/>
            <a:ext cx="246634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80" dirty="0">
                <a:latin typeface="Times New Roman"/>
                <a:cs typeface="Times New Roman"/>
              </a:rPr>
              <a:t>Q2</a:t>
            </a:r>
            <a:r>
              <a:rPr sz="2000" spc="80" dirty="0">
                <a:latin typeface="Times New Roman"/>
                <a:cs typeface="Times New Roman"/>
              </a:rPr>
              <a:t>: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How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do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compare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“before”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and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“after”?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1" name="object 4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4233" y="2058161"/>
            <a:ext cx="117983" cy="228600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3720846" y="5410961"/>
            <a:ext cx="3733165" cy="469900"/>
          </a:xfrm>
          <a:custGeom>
            <a:avLst/>
            <a:gdLst/>
            <a:ahLst/>
            <a:cxnLst/>
            <a:rect l="l" t="t" r="r" b="b"/>
            <a:pathLst>
              <a:path w="3733165" h="469900">
                <a:moveTo>
                  <a:pt x="3732911" y="76200"/>
                </a:moveTo>
                <a:lnTo>
                  <a:pt x="3710571" y="66675"/>
                </a:lnTo>
                <a:lnTo>
                  <a:pt x="3625215" y="30226"/>
                </a:lnTo>
                <a:lnTo>
                  <a:pt x="3617849" y="33274"/>
                </a:lnTo>
                <a:lnTo>
                  <a:pt x="3615055" y="39751"/>
                </a:lnTo>
                <a:lnTo>
                  <a:pt x="3612261" y="46101"/>
                </a:lnTo>
                <a:lnTo>
                  <a:pt x="3615309" y="53594"/>
                </a:lnTo>
                <a:lnTo>
                  <a:pt x="3659530" y="72555"/>
                </a:lnTo>
                <a:lnTo>
                  <a:pt x="695833" y="443928"/>
                </a:lnTo>
                <a:lnTo>
                  <a:pt x="67043" y="29108"/>
                </a:lnTo>
                <a:lnTo>
                  <a:pt x="115316" y="31750"/>
                </a:lnTo>
                <a:lnTo>
                  <a:pt x="121412" y="26416"/>
                </a:lnTo>
                <a:lnTo>
                  <a:pt x="122174" y="12446"/>
                </a:lnTo>
                <a:lnTo>
                  <a:pt x="116713" y="6477"/>
                </a:lnTo>
                <a:lnTo>
                  <a:pt x="59423" y="3302"/>
                </a:lnTo>
                <a:lnTo>
                  <a:pt x="0" y="0"/>
                </a:lnTo>
                <a:lnTo>
                  <a:pt x="48768" y="98552"/>
                </a:lnTo>
                <a:lnTo>
                  <a:pt x="51816" y="104775"/>
                </a:lnTo>
                <a:lnTo>
                  <a:pt x="59436" y="107442"/>
                </a:lnTo>
                <a:lnTo>
                  <a:pt x="65786" y="104267"/>
                </a:lnTo>
                <a:lnTo>
                  <a:pt x="72009" y="101219"/>
                </a:lnTo>
                <a:lnTo>
                  <a:pt x="74549" y="93599"/>
                </a:lnTo>
                <a:lnTo>
                  <a:pt x="71501" y="87249"/>
                </a:lnTo>
                <a:lnTo>
                  <a:pt x="53263" y="50444"/>
                </a:lnTo>
                <a:lnTo>
                  <a:pt x="685927" y="467804"/>
                </a:lnTo>
                <a:lnTo>
                  <a:pt x="692048" y="458508"/>
                </a:lnTo>
                <a:lnTo>
                  <a:pt x="693420" y="469798"/>
                </a:lnTo>
                <a:lnTo>
                  <a:pt x="3662756" y="97802"/>
                </a:lnTo>
                <a:lnTo>
                  <a:pt x="3624453" y="127127"/>
                </a:lnTo>
                <a:lnTo>
                  <a:pt x="3623437" y="135001"/>
                </a:lnTo>
                <a:lnTo>
                  <a:pt x="3627628" y="140589"/>
                </a:lnTo>
                <a:lnTo>
                  <a:pt x="3631946" y="146177"/>
                </a:lnTo>
                <a:lnTo>
                  <a:pt x="3639947" y="147193"/>
                </a:lnTo>
                <a:lnTo>
                  <a:pt x="3645535" y="143002"/>
                </a:lnTo>
                <a:lnTo>
                  <a:pt x="3732911" y="7620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809365" y="2871292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775" baseline="-21021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36801" y="4243832"/>
            <a:ext cx="974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95" dirty="0">
                <a:latin typeface="Arial"/>
                <a:cs typeface="Arial"/>
              </a:rPr>
              <a:t>2A,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1B</a:t>
            </a:r>
            <a:endParaRPr sz="2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037835" y="4243832"/>
            <a:ext cx="974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95" dirty="0">
                <a:latin typeface="Arial"/>
                <a:cs typeface="Arial"/>
              </a:rPr>
              <a:t>1A,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1B</a:t>
            </a:r>
            <a:endParaRPr sz="2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31140" y="2543682"/>
            <a:ext cx="3038475" cy="1214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80" dirty="0">
                <a:latin typeface="Times New Roman"/>
                <a:cs typeface="Times New Roman"/>
              </a:rPr>
              <a:t>Q1</a:t>
            </a:r>
            <a:r>
              <a:rPr sz="2000" spc="80" dirty="0">
                <a:latin typeface="Times New Roman"/>
                <a:cs typeface="Times New Roman"/>
              </a:rPr>
              <a:t>: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How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do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we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combine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185" dirty="0">
                <a:latin typeface="Times New Roman"/>
                <a:cs typeface="Times New Roman"/>
              </a:rPr>
              <a:t>the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two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“after”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measures?</a:t>
            </a:r>
            <a:endParaRPr sz="2000">
              <a:latin typeface="Times New Roman"/>
              <a:cs typeface="Times New Roman"/>
            </a:endParaRPr>
          </a:p>
          <a:p>
            <a:pPr marR="139700" algn="r">
              <a:lnSpc>
                <a:spcPct val="100000"/>
              </a:lnSpc>
              <a:spcBef>
                <a:spcPts val="1675"/>
              </a:spcBef>
            </a:pPr>
            <a:r>
              <a:rPr sz="2400" spc="-1430" dirty="0">
                <a:latin typeface="Palatino"/>
                <a:cs typeface="Palatino"/>
              </a:rPr>
              <a:t>T</a:t>
            </a:r>
            <a:r>
              <a:rPr sz="3600" spc="67" baseline="-2314" dirty="0">
                <a:latin typeface="Times New Roman"/>
                <a:cs typeface="Times New Roman"/>
              </a:rPr>
              <a:t>T</a:t>
            </a:r>
            <a:endParaRPr sz="3600" baseline="-2314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804028" y="3366896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35" dirty="0">
                <a:latin typeface="Palatino"/>
                <a:cs typeface="Palatino"/>
              </a:rPr>
              <a:t>F</a:t>
            </a:r>
            <a:r>
              <a:rPr sz="3600" spc="150" baseline="-2314" dirty="0">
                <a:latin typeface="Times New Roman"/>
                <a:cs typeface="Times New Roman"/>
              </a:rPr>
              <a:t>F</a:t>
            </a:r>
            <a:endParaRPr sz="3600" baseline="-2314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429761" y="2282189"/>
            <a:ext cx="1143000" cy="457200"/>
          </a:xfrm>
          <a:prstGeom prst="rect">
            <a:avLst/>
          </a:prstGeom>
          <a:solidFill>
            <a:srgbClr val="A4C248"/>
          </a:solidFill>
          <a:ln w="25400">
            <a:solidFill>
              <a:srgbClr val="788E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ts val="3295"/>
              </a:lnSpc>
            </a:pPr>
            <a:r>
              <a:rPr sz="2800" b="1" spc="-195" dirty="0">
                <a:latin typeface="Arial"/>
                <a:cs typeface="Arial"/>
              </a:rPr>
              <a:t>3A,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2B</a:t>
            </a:r>
            <a:endParaRPr sz="2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21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61259BB-7F9E-3856-3E85-38C5BC9E6635}"/>
                  </a:ext>
                </a:extLst>
              </p:cNvPr>
              <p:cNvSpPr txBox="1"/>
              <p:nvPr/>
            </p:nvSpPr>
            <p:spPr>
              <a:xfrm>
                <a:off x="4899088" y="2254186"/>
                <a:ext cx="32766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=0.971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61259BB-7F9E-3856-3E85-38C5BC9E6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088" y="2254186"/>
                <a:ext cx="3276600" cy="914400"/>
              </a:xfrm>
              <a:prstGeom prst="rect">
                <a:avLst/>
              </a:prstGeom>
              <a:blipFill>
                <a:blip r:embed="rId3"/>
                <a:stretch>
                  <a:fillRect l="-5019" t="-2740" r="-3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F1C878-A2E6-49F4-0DB8-1539C3015876}"/>
                  </a:ext>
                </a:extLst>
              </p:cNvPr>
              <p:cNvSpPr txBox="1"/>
              <p:nvPr/>
            </p:nvSpPr>
            <p:spPr>
              <a:xfrm>
                <a:off x="710275" y="4935389"/>
                <a:ext cx="32766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=0.918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F1C878-A2E6-49F4-0DB8-1539C3015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75" y="4935389"/>
                <a:ext cx="3276600" cy="914400"/>
              </a:xfrm>
              <a:prstGeom prst="rect">
                <a:avLst/>
              </a:prstGeom>
              <a:blipFill>
                <a:blip r:embed="rId4"/>
                <a:stretch>
                  <a:fillRect l="-5426" t="-2740" r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135B382-685F-67D4-AD17-757BF48FE46F}"/>
                  </a:ext>
                </a:extLst>
              </p:cNvPr>
              <p:cNvSpPr txBox="1"/>
              <p:nvPr/>
            </p:nvSpPr>
            <p:spPr>
              <a:xfrm>
                <a:off x="5042661" y="4870639"/>
                <a:ext cx="32766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135B382-685F-67D4-AD17-757BF48FE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661" y="4870639"/>
                <a:ext cx="3276600" cy="914400"/>
              </a:xfrm>
              <a:prstGeom prst="rect">
                <a:avLst/>
              </a:prstGeom>
              <a:blipFill>
                <a:blip r:embed="rId5"/>
                <a:stretch>
                  <a:fillRect t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object 46">
            <a:extLst>
              <a:ext uri="{FF2B5EF4-FFF2-40B4-BE49-F238E27FC236}">
                <a16:creationId xmlns:a16="http://schemas.microsoft.com/office/drawing/2014/main" id="{6D8A7853-7E08-4722-8D04-B38185ECAD82}"/>
              </a:ext>
            </a:extLst>
          </p:cNvPr>
          <p:cNvGrpSpPr/>
          <p:nvPr/>
        </p:nvGrpSpPr>
        <p:grpSpPr>
          <a:xfrm>
            <a:off x="3829954" y="2804548"/>
            <a:ext cx="482600" cy="482600"/>
            <a:chOff x="3759961" y="1832101"/>
            <a:chExt cx="482600" cy="482600"/>
          </a:xfrm>
        </p:grpSpPr>
        <p:sp>
          <p:nvSpPr>
            <p:cNvPr id="57" name="object 47">
              <a:extLst>
                <a:ext uri="{FF2B5EF4-FFF2-40B4-BE49-F238E27FC236}">
                  <a16:creationId xmlns:a16="http://schemas.microsoft.com/office/drawing/2014/main" id="{8FC7C56A-F84E-FA50-1B31-D48E358A382C}"/>
                </a:ext>
              </a:extLst>
            </p:cNvPr>
            <p:cNvSpPr/>
            <p:nvPr/>
          </p:nvSpPr>
          <p:spPr>
            <a:xfrm>
              <a:off x="3772661" y="184480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48">
              <a:extLst>
                <a:ext uri="{FF2B5EF4-FFF2-40B4-BE49-F238E27FC236}">
                  <a16:creationId xmlns:a16="http://schemas.microsoft.com/office/drawing/2014/main" id="{0E36AB7A-9E7A-AAED-C1BE-0C6AD30F6911}"/>
                </a:ext>
              </a:extLst>
            </p:cNvPr>
            <p:cNvSpPr/>
            <p:nvPr/>
          </p:nvSpPr>
          <p:spPr>
            <a:xfrm>
              <a:off x="3772661" y="184480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0">
            <a:extLst>
              <a:ext uri="{FF2B5EF4-FFF2-40B4-BE49-F238E27FC236}">
                <a16:creationId xmlns:a16="http://schemas.microsoft.com/office/drawing/2014/main" id="{73C8C8D7-5785-45D3-E6D7-D8685BDE8616}"/>
              </a:ext>
            </a:extLst>
          </p:cNvPr>
          <p:cNvSpPr txBox="1"/>
          <p:nvPr/>
        </p:nvSpPr>
        <p:spPr>
          <a:xfrm>
            <a:off x="1823354" y="4188848"/>
            <a:ext cx="1143000" cy="457200"/>
          </a:xfrm>
          <a:prstGeom prst="rect">
            <a:avLst/>
          </a:prstGeom>
          <a:solidFill>
            <a:srgbClr val="A4C248"/>
          </a:solidFill>
          <a:ln w="25400">
            <a:solidFill>
              <a:srgbClr val="788E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3290"/>
              </a:lnSpc>
            </a:pPr>
            <a:r>
              <a:rPr sz="2800" b="1" spc="-180" dirty="0">
                <a:latin typeface="Arial"/>
                <a:cs typeface="Arial"/>
              </a:rPr>
              <a:t>2A,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1B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0" name="object 51">
            <a:extLst>
              <a:ext uri="{FF2B5EF4-FFF2-40B4-BE49-F238E27FC236}">
                <a16:creationId xmlns:a16="http://schemas.microsoft.com/office/drawing/2014/main" id="{B416A402-BAA1-34C6-B41F-EAA5A4F101F1}"/>
              </a:ext>
            </a:extLst>
          </p:cNvPr>
          <p:cNvSpPr txBox="1"/>
          <p:nvPr/>
        </p:nvSpPr>
        <p:spPr>
          <a:xfrm>
            <a:off x="5023754" y="4188848"/>
            <a:ext cx="1143000" cy="457200"/>
          </a:xfrm>
          <a:prstGeom prst="rect">
            <a:avLst/>
          </a:prstGeom>
          <a:solidFill>
            <a:srgbClr val="A4C248"/>
          </a:solidFill>
          <a:ln w="25400">
            <a:solidFill>
              <a:srgbClr val="788E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ts val="3290"/>
              </a:lnSpc>
            </a:pPr>
            <a:r>
              <a:rPr sz="2800" b="1" spc="-180" dirty="0">
                <a:latin typeface="Arial"/>
                <a:cs typeface="Arial"/>
              </a:rPr>
              <a:t>1A,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1B</a:t>
            </a:r>
            <a:endParaRPr sz="2800">
              <a:latin typeface="Arial"/>
              <a:cs typeface="Arial"/>
            </a:endParaRPr>
          </a:p>
        </p:txBody>
      </p:sp>
      <p:sp>
        <p:nvSpPr>
          <p:cNvPr id="61" name="object 53">
            <a:extLst>
              <a:ext uri="{FF2B5EF4-FFF2-40B4-BE49-F238E27FC236}">
                <a16:creationId xmlns:a16="http://schemas.microsoft.com/office/drawing/2014/main" id="{E797756D-5A92-C26C-A178-9824FE07B60E}"/>
              </a:ext>
            </a:extLst>
          </p:cNvPr>
          <p:cNvSpPr/>
          <p:nvPr/>
        </p:nvSpPr>
        <p:spPr>
          <a:xfrm>
            <a:off x="2394855" y="3263272"/>
            <a:ext cx="3200400" cy="929005"/>
          </a:xfrm>
          <a:custGeom>
            <a:avLst/>
            <a:gdLst/>
            <a:ahLst/>
            <a:cxnLst/>
            <a:rect l="l" t="t" r="r" b="b"/>
            <a:pathLst>
              <a:path w="3200400" h="929005">
                <a:moveTo>
                  <a:pt x="3200400" y="925576"/>
                </a:moveTo>
                <a:lnTo>
                  <a:pt x="3199282" y="923544"/>
                </a:lnTo>
                <a:lnTo>
                  <a:pt x="3147441" y="829183"/>
                </a:lnTo>
                <a:lnTo>
                  <a:pt x="3144139" y="823087"/>
                </a:lnTo>
                <a:lnTo>
                  <a:pt x="3136392" y="820801"/>
                </a:lnTo>
                <a:lnTo>
                  <a:pt x="3130296" y="824230"/>
                </a:lnTo>
                <a:lnTo>
                  <a:pt x="3124073" y="827532"/>
                </a:lnTo>
                <a:lnTo>
                  <a:pt x="3121914" y="835279"/>
                </a:lnTo>
                <a:lnTo>
                  <a:pt x="3125216" y="841375"/>
                </a:lnTo>
                <a:lnTo>
                  <a:pt x="3145091" y="877519"/>
                </a:lnTo>
                <a:lnTo>
                  <a:pt x="1682877" y="254"/>
                </a:lnTo>
                <a:lnTo>
                  <a:pt x="1676400" y="11176"/>
                </a:lnTo>
                <a:lnTo>
                  <a:pt x="1670304" y="0"/>
                </a:lnTo>
                <a:lnTo>
                  <a:pt x="57264" y="879830"/>
                </a:lnTo>
                <a:lnTo>
                  <a:pt x="78613" y="844550"/>
                </a:lnTo>
                <a:lnTo>
                  <a:pt x="68199" y="823468"/>
                </a:lnTo>
                <a:lnTo>
                  <a:pt x="60452" y="825500"/>
                </a:lnTo>
                <a:lnTo>
                  <a:pt x="56769" y="831469"/>
                </a:lnTo>
                <a:lnTo>
                  <a:pt x="0" y="925576"/>
                </a:lnTo>
                <a:lnTo>
                  <a:pt x="116840" y="929005"/>
                </a:lnTo>
                <a:lnTo>
                  <a:pt x="121450" y="924687"/>
                </a:lnTo>
                <a:lnTo>
                  <a:pt x="122809" y="923417"/>
                </a:lnTo>
                <a:lnTo>
                  <a:pt x="122936" y="916432"/>
                </a:lnTo>
                <a:lnTo>
                  <a:pt x="123190" y="909447"/>
                </a:lnTo>
                <a:lnTo>
                  <a:pt x="117602" y="903605"/>
                </a:lnTo>
                <a:lnTo>
                  <a:pt x="69481" y="902169"/>
                </a:lnTo>
                <a:lnTo>
                  <a:pt x="1676120" y="25831"/>
                </a:lnTo>
                <a:lnTo>
                  <a:pt x="3132061" y="899388"/>
                </a:lnTo>
                <a:lnTo>
                  <a:pt x="3083814" y="898779"/>
                </a:lnTo>
                <a:lnTo>
                  <a:pt x="3077972" y="904367"/>
                </a:lnTo>
                <a:lnTo>
                  <a:pt x="3077845" y="918464"/>
                </a:lnTo>
                <a:lnTo>
                  <a:pt x="3083433" y="924179"/>
                </a:lnTo>
                <a:lnTo>
                  <a:pt x="3200400" y="925576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49">
            <a:extLst>
              <a:ext uri="{FF2B5EF4-FFF2-40B4-BE49-F238E27FC236}">
                <a16:creationId xmlns:a16="http://schemas.microsoft.com/office/drawing/2014/main" id="{0BA8A3A7-AD2D-6692-D925-2C4334682057}"/>
              </a:ext>
            </a:extLst>
          </p:cNvPr>
          <p:cNvSpPr txBox="1"/>
          <p:nvPr/>
        </p:nvSpPr>
        <p:spPr>
          <a:xfrm>
            <a:off x="3880436" y="2790952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775" baseline="-21021" dirty="0">
              <a:latin typeface="Arial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EB8A46B-EB49-03EB-3197-172231250C7E}"/>
                  </a:ext>
                </a:extLst>
              </p14:cNvPr>
              <p14:cNvContentPartPr/>
              <p14:nvPr/>
            </p14:nvContentPartPr>
            <p14:xfrm>
              <a:off x="4400640" y="209520"/>
              <a:ext cx="3797640" cy="1581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EB8A46B-EB49-03EB-3197-172231250C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91280" y="200160"/>
                <a:ext cx="3816360" cy="1600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S</a:t>
            </a:r>
            <a:r>
              <a:rPr sz="2400" spc="180" dirty="0"/>
              <a:t>PLIT</a:t>
            </a:r>
            <a:r>
              <a:rPr sz="2400" spc="240" dirty="0"/>
              <a:t> </a:t>
            </a:r>
            <a:r>
              <a:rPr sz="2400" spc="170" dirty="0"/>
              <a:t>ON</a:t>
            </a:r>
            <a:r>
              <a:rPr sz="2400" spc="229" dirty="0"/>
              <a:t> </a:t>
            </a:r>
            <a:r>
              <a:rPr i="1" spc="160" dirty="0">
                <a:latin typeface="Times New Roman"/>
                <a:cs typeface="Times New Roman"/>
              </a:rPr>
              <a:t>X</a:t>
            </a:r>
            <a:r>
              <a:rPr sz="3000" spc="240" baseline="-20833" dirty="0"/>
              <a:t>1</a:t>
            </a:r>
            <a:endParaRPr sz="3000" baseline="-20833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509184" y="812167"/>
            <a:ext cx="7912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latin typeface="Times New Roman"/>
                <a:cs typeface="Times New Roman"/>
              </a:rPr>
              <a:t>Before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17598" y="5023233"/>
            <a:ext cx="635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0" dirty="0">
                <a:latin typeface="Times New Roman"/>
                <a:cs typeface="Times New Roman"/>
              </a:rPr>
              <a:t>After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1" name="object 4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27953" y="1184022"/>
            <a:ext cx="117983" cy="228600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3834566" y="4536822"/>
            <a:ext cx="3733165" cy="469900"/>
          </a:xfrm>
          <a:custGeom>
            <a:avLst/>
            <a:gdLst/>
            <a:ahLst/>
            <a:cxnLst/>
            <a:rect l="l" t="t" r="r" b="b"/>
            <a:pathLst>
              <a:path w="3733165" h="469900">
                <a:moveTo>
                  <a:pt x="3732911" y="76200"/>
                </a:moveTo>
                <a:lnTo>
                  <a:pt x="3710571" y="66675"/>
                </a:lnTo>
                <a:lnTo>
                  <a:pt x="3625215" y="30226"/>
                </a:lnTo>
                <a:lnTo>
                  <a:pt x="3617849" y="33274"/>
                </a:lnTo>
                <a:lnTo>
                  <a:pt x="3615055" y="39751"/>
                </a:lnTo>
                <a:lnTo>
                  <a:pt x="3612261" y="46101"/>
                </a:lnTo>
                <a:lnTo>
                  <a:pt x="3615309" y="53594"/>
                </a:lnTo>
                <a:lnTo>
                  <a:pt x="3659530" y="72555"/>
                </a:lnTo>
                <a:lnTo>
                  <a:pt x="695833" y="443928"/>
                </a:lnTo>
                <a:lnTo>
                  <a:pt x="67043" y="29108"/>
                </a:lnTo>
                <a:lnTo>
                  <a:pt x="115316" y="31750"/>
                </a:lnTo>
                <a:lnTo>
                  <a:pt x="121412" y="26416"/>
                </a:lnTo>
                <a:lnTo>
                  <a:pt x="122174" y="12446"/>
                </a:lnTo>
                <a:lnTo>
                  <a:pt x="116713" y="6477"/>
                </a:lnTo>
                <a:lnTo>
                  <a:pt x="59423" y="3302"/>
                </a:lnTo>
                <a:lnTo>
                  <a:pt x="0" y="0"/>
                </a:lnTo>
                <a:lnTo>
                  <a:pt x="48768" y="98552"/>
                </a:lnTo>
                <a:lnTo>
                  <a:pt x="51816" y="104775"/>
                </a:lnTo>
                <a:lnTo>
                  <a:pt x="59436" y="107442"/>
                </a:lnTo>
                <a:lnTo>
                  <a:pt x="65786" y="104267"/>
                </a:lnTo>
                <a:lnTo>
                  <a:pt x="72009" y="101219"/>
                </a:lnTo>
                <a:lnTo>
                  <a:pt x="74549" y="93599"/>
                </a:lnTo>
                <a:lnTo>
                  <a:pt x="71501" y="87249"/>
                </a:lnTo>
                <a:lnTo>
                  <a:pt x="53263" y="50444"/>
                </a:lnTo>
                <a:lnTo>
                  <a:pt x="685927" y="467804"/>
                </a:lnTo>
                <a:lnTo>
                  <a:pt x="692048" y="458508"/>
                </a:lnTo>
                <a:lnTo>
                  <a:pt x="693420" y="469798"/>
                </a:lnTo>
                <a:lnTo>
                  <a:pt x="3662756" y="97802"/>
                </a:lnTo>
                <a:lnTo>
                  <a:pt x="3624453" y="127127"/>
                </a:lnTo>
                <a:lnTo>
                  <a:pt x="3623437" y="135001"/>
                </a:lnTo>
                <a:lnTo>
                  <a:pt x="3627628" y="140589"/>
                </a:lnTo>
                <a:lnTo>
                  <a:pt x="3631946" y="146177"/>
                </a:lnTo>
                <a:lnTo>
                  <a:pt x="3639947" y="147193"/>
                </a:lnTo>
                <a:lnTo>
                  <a:pt x="3645535" y="143002"/>
                </a:lnTo>
                <a:lnTo>
                  <a:pt x="3732911" y="7620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923085" y="1997153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775" baseline="-21021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950521" y="3369693"/>
            <a:ext cx="974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95" dirty="0">
                <a:latin typeface="Arial"/>
                <a:cs typeface="Arial"/>
              </a:rPr>
              <a:t>2A,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1B</a:t>
            </a:r>
            <a:endParaRPr sz="2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51555" y="3369693"/>
            <a:ext cx="974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95" dirty="0">
                <a:latin typeface="Arial"/>
                <a:cs typeface="Arial"/>
              </a:rPr>
              <a:t>1A,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1B</a:t>
            </a:r>
            <a:endParaRPr sz="2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917748" y="2492757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35" dirty="0">
                <a:latin typeface="Palatino"/>
                <a:cs typeface="Palatino"/>
              </a:rPr>
              <a:t>F</a:t>
            </a:r>
            <a:r>
              <a:rPr sz="3600" spc="150" baseline="-2314" dirty="0">
                <a:latin typeface="Times New Roman"/>
                <a:cs typeface="Times New Roman"/>
              </a:rPr>
              <a:t>F</a:t>
            </a:r>
            <a:endParaRPr sz="3600" baseline="-2314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543481" y="1408050"/>
            <a:ext cx="1143000" cy="457200"/>
          </a:xfrm>
          <a:prstGeom prst="rect">
            <a:avLst/>
          </a:prstGeom>
          <a:solidFill>
            <a:srgbClr val="A4C248"/>
          </a:solidFill>
          <a:ln w="25400">
            <a:solidFill>
              <a:srgbClr val="788E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ts val="3295"/>
              </a:lnSpc>
            </a:pPr>
            <a:r>
              <a:rPr sz="2800" b="1" spc="-195" dirty="0">
                <a:latin typeface="Arial"/>
                <a:cs typeface="Arial"/>
              </a:rPr>
              <a:t>3A,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2B</a:t>
            </a:r>
            <a:endParaRPr sz="2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432981" y="4997629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21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61259BB-7F9E-3856-3E85-38C5BC9E6635}"/>
                  </a:ext>
                </a:extLst>
              </p:cNvPr>
              <p:cNvSpPr txBox="1"/>
              <p:nvPr/>
            </p:nvSpPr>
            <p:spPr>
              <a:xfrm>
                <a:off x="5012808" y="1380047"/>
                <a:ext cx="32766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=0.971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61259BB-7F9E-3856-3E85-38C5BC9E6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08" y="1380047"/>
                <a:ext cx="3276600" cy="914400"/>
              </a:xfrm>
              <a:prstGeom prst="rect">
                <a:avLst/>
              </a:prstGeom>
              <a:blipFill>
                <a:blip r:embed="rId4"/>
                <a:stretch>
                  <a:fillRect l="-5019" t="-2740" r="-3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F1C878-A2E6-49F4-0DB8-1539C3015876}"/>
                  </a:ext>
                </a:extLst>
              </p:cNvPr>
              <p:cNvSpPr txBox="1"/>
              <p:nvPr/>
            </p:nvSpPr>
            <p:spPr>
              <a:xfrm>
                <a:off x="823995" y="4061250"/>
                <a:ext cx="32766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=0.918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F1C878-A2E6-49F4-0DB8-1539C3015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95" y="4061250"/>
                <a:ext cx="3276600" cy="914400"/>
              </a:xfrm>
              <a:prstGeom prst="rect">
                <a:avLst/>
              </a:prstGeom>
              <a:blipFill>
                <a:blip r:embed="rId5"/>
                <a:stretch>
                  <a:fillRect l="-5000" t="-2740" r="-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135B382-685F-67D4-AD17-757BF48FE46F}"/>
                  </a:ext>
                </a:extLst>
              </p:cNvPr>
              <p:cNvSpPr txBox="1"/>
              <p:nvPr/>
            </p:nvSpPr>
            <p:spPr>
              <a:xfrm>
                <a:off x="5156381" y="3996500"/>
                <a:ext cx="32766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135B382-685F-67D4-AD17-757BF48FE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81" y="3996500"/>
                <a:ext cx="3276600" cy="914400"/>
              </a:xfrm>
              <a:prstGeom prst="rect">
                <a:avLst/>
              </a:prstGeom>
              <a:blipFill>
                <a:blip r:embed="rId6"/>
                <a:stretch>
                  <a:fillRect t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object 46">
            <a:extLst>
              <a:ext uri="{FF2B5EF4-FFF2-40B4-BE49-F238E27FC236}">
                <a16:creationId xmlns:a16="http://schemas.microsoft.com/office/drawing/2014/main" id="{6D8A7853-7E08-4722-8D04-B38185ECAD82}"/>
              </a:ext>
            </a:extLst>
          </p:cNvPr>
          <p:cNvGrpSpPr/>
          <p:nvPr/>
        </p:nvGrpSpPr>
        <p:grpSpPr>
          <a:xfrm>
            <a:off x="3943674" y="1930409"/>
            <a:ext cx="482600" cy="482600"/>
            <a:chOff x="3759961" y="1832101"/>
            <a:chExt cx="482600" cy="482600"/>
          </a:xfrm>
        </p:grpSpPr>
        <p:sp>
          <p:nvSpPr>
            <p:cNvPr id="57" name="object 47">
              <a:extLst>
                <a:ext uri="{FF2B5EF4-FFF2-40B4-BE49-F238E27FC236}">
                  <a16:creationId xmlns:a16="http://schemas.microsoft.com/office/drawing/2014/main" id="{8FC7C56A-F84E-FA50-1B31-D48E358A382C}"/>
                </a:ext>
              </a:extLst>
            </p:cNvPr>
            <p:cNvSpPr/>
            <p:nvPr/>
          </p:nvSpPr>
          <p:spPr>
            <a:xfrm>
              <a:off x="3772661" y="184480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48">
              <a:extLst>
                <a:ext uri="{FF2B5EF4-FFF2-40B4-BE49-F238E27FC236}">
                  <a16:creationId xmlns:a16="http://schemas.microsoft.com/office/drawing/2014/main" id="{0E36AB7A-9E7A-AAED-C1BE-0C6AD30F6911}"/>
                </a:ext>
              </a:extLst>
            </p:cNvPr>
            <p:cNvSpPr/>
            <p:nvPr/>
          </p:nvSpPr>
          <p:spPr>
            <a:xfrm>
              <a:off x="3772661" y="184480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0">
            <a:extLst>
              <a:ext uri="{FF2B5EF4-FFF2-40B4-BE49-F238E27FC236}">
                <a16:creationId xmlns:a16="http://schemas.microsoft.com/office/drawing/2014/main" id="{73C8C8D7-5785-45D3-E6D7-D8685BDE8616}"/>
              </a:ext>
            </a:extLst>
          </p:cNvPr>
          <p:cNvSpPr txBox="1"/>
          <p:nvPr/>
        </p:nvSpPr>
        <p:spPr>
          <a:xfrm>
            <a:off x="1937074" y="3314709"/>
            <a:ext cx="1143000" cy="457200"/>
          </a:xfrm>
          <a:prstGeom prst="rect">
            <a:avLst/>
          </a:prstGeom>
          <a:solidFill>
            <a:srgbClr val="A4C248"/>
          </a:solidFill>
          <a:ln w="25400">
            <a:solidFill>
              <a:srgbClr val="788E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3290"/>
              </a:lnSpc>
            </a:pPr>
            <a:r>
              <a:rPr sz="2800" b="1" spc="-180" dirty="0">
                <a:latin typeface="Arial"/>
                <a:cs typeface="Arial"/>
              </a:rPr>
              <a:t>2A,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1B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0" name="object 51">
            <a:extLst>
              <a:ext uri="{FF2B5EF4-FFF2-40B4-BE49-F238E27FC236}">
                <a16:creationId xmlns:a16="http://schemas.microsoft.com/office/drawing/2014/main" id="{B416A402-BAA1-34C6-B41F-EAA5A4F101F1}"/>
              </a:ext>
            </a:extLst>
          </p:cNvPr>
          <p:cNvSpPr txBox="1"/>
          <p:nvPr/>
        </p:nvSpPr>
        <p:spPr>
          <a:xfrm>
            <a:off x="5137474" y="3314709"/>
            <a:ext cx="1143000" cy="457200"/>
          </a:xfrm>
          <a:prstGeom prst="rect">
            <a:avLst/>
          </a:prstGeom>
          <a:solidFill>
            <a:srgbClr val="A4C248"/>
          </a:solidFill>
          <a:ln w="25400">
            <a:solidFill>
              <a:srgbClr val="788E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ts val="3290"/>
              </a:lnSpc>
            </a:pPr>
            <a:r>
              <a:rPr sz="2800" b="1" spc="-180" dirty="0">
                <a:latin typeface="Arial"/>
                <a:cs typeface="Arial"/>
              </a:rPr>
              <a:t>1A,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1B</a:t>
            </a:r>
            <a:endParaRPr sz="2800">
              <a:latin typeface="Arial"/>
              <a:cs typeface="Arial"/>
            </a:endParaRPr>
          </a:p>
        </p:txBody>
      </p:sp>
      <p:sp>
        <p:nvSpPr>
          <p:cNvPr id="61" name="object 53">
            <a:extLst>
              <a:ext uri="{FF2B5EF4-FFF2-40B4-BE49-F238E27FC236}">
                <a16:creationId xmlns:a16="http://schemas.microsoft.com/office/drawing/2014/main" id="{E797756D-5A92-C26C-A178-9824FE07B60E}"/>
              </a:ext>
            </a:extLst>
          </p:cNvPr>
          <p:cNvSpPr/>
          <p:nvPr/>
        </p:nvSpPr>
        <p:spPr>
          <a:xfrm>
            <a:off x="2508575" y="2389133"/>
            <a:ext cx="3200400" cy="929005"/>
          </a:xfrm>
          <a:custGeom>
            <a:avLst/>
            <a:gdLst/>
            <a:ahLst/>
            <a:cxnLst/>
            <a:rect l="l" t="t" r="r" b="b"/>
            <a:pathLst>
              <a:path w="3200400" h="929005">
                <a:moveTo>
                  <a:pt x="3200400" y="925576"/>
                </a:moveTo>
                <a:lnTo>
                  <a:pt x="3199282" y="923544"/>
                </a:lnTo>
                <a:lnTo>
                  <a:pt x="3147441" y="829183"/>
                </a:lnTo>
                <a:lnTo>
                  <a:pt x="3144139" y="823087"/>
                </a:lnTo>
                <a:lnTo>
                  <a:pt x="3136392" y="820801"/>
                </a:lnTo>
                <a:lnTo>
                  <a:pt x="3130296" y="824230"/>
                </a:lnTo>
                <a:lnTo>
                  <a:pt x="3124073" y="827532"/>
                </a:lnTo>
                <a:lnTo>
                  <a:pt x="3121914" y="835279"/>
                </a:lnTo>
                <a:lnTo>
                  <a:pt x="3125216" y="841375"/>
                </a:lnTo>
                <a:lnTo>
                  <a:pt x="3145091" y="877519"/>
                </a:lnTo>
                <a:lnTo>
                  <a:pt x="1682877" y="254"/>
                </a:lnTo>
                <a:lnTo>
                  <a:pt x="1676400" y="11176"/>
                </a:lnTo>
                <a:lnTo>
                  <a:pt x="1670304" y="0"/>
                </a:lnTo>
                <a:lnTo>
                  <a:pt x="57264" y="879830"/>
                </a:lnTo>
                <a:lnTo>
                  <a:pt x="78613" y="844550"/>
                </a:lnTo>
                <a:lnTo>
                  <a:pt x="68199" y="823468"/>
                </a:lnTo>
                <a:lnTo>
                  <a:pt x="60452" y="825500"/>
                </a:lnTo>
                <a:lnTo>
                  <a:pt x="56769" y="831469"/>
                </a:lnTo>
                <a:lnTo>
                  <a:pt x="0" y="925576"/>
                </a:lnTo>
                <a:lnTo>
                  <a:pt x="116840" y="929005"/>
                </a:lnTo>
                <a:lnTo>
                  <a:pt x="121450" y="924687"/>
                </a:lnTo>
                <a:lnTo>
                  <a:pt x="122809" y="923417"/>
                </a:lnTo>
                <a:lnTo>
                  <a:pt x="122936" y="916432"/>
                </a:lnTo>
                <a:lnTo>
                  <a:pt x="123190" y="909447"/>
                </a:lnTo>
                <a:lnTo>
                  <a:pt x="117602" y="903605"/>
                </a:lnTo>
                <a:lnTo>
                  <a:pt x="69481" y="902169"/>
                </a:lnTo>
                <a:lnTo>
                  <a:pt x="1676120" y="25831"/>
                </a:lnTo>
                <a:lnTo>
                  <a:pt x="3132061" y="899388"/>
                </a:lnTo>
                <a:lnTo>
                  <a:pt x="3083814" y="898779"/>
                </a:lnTo>
                <a:lnTo>
                  <a:pt x="3077972" y="904367"/>
                </a:lnTo>
                <a:lnTo>
                  <a:pt x="3077845" y="918464"/>
                </a:lnTo>
                <a:lnTo>
                  <a:pt x="3083433" y="924179"/>
                </a:lnTo>
                <a:lnTo>
                  <a:pt x="3200400" y="925576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49">
            <a:extLst>
              <a:ext uri="{FF2B5EF4-FFF2-40B4-BE49-F238E27FC236}">
                <a16:creationId xmlns:a16="http://schemas.microsoft.com/office/drawing/2014/main" id="{0BA8A3A7-AD2D-6692-D925-2C4334682057}"/>
              </a:ext>
            </a:extLst>
          </p:cNvPr>
          <p:cNvSpPr txBox="1"/>
          <p:nvPr/>
        </p:nvSpPr>
        <p:spPr>
          <a:xfrm>
            <a:off x="3994156" y="1916813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775" baseline="-21021" dirty="0">
              <a:latin typeface="Arial"/>
              <a:cs typeface="Arial"/>
            </a:endParaRPr>
          </a:p>
        </p:txBody>
      </p:sp>
      <p:sp>
        <p:nvSpPr>
          <p:cNvPr id="4" name="object 60">
            <a:extLst>
              <a:ext uri="{FF2B5EF4-FFF2-40B4-BE49-F238E27FC236}">
                <a16:creationId xmlns:a16="http://schemas.microsoft.com/office/drawing/2014/main" id="{2AB4A33D-0C13-AC0A-99E5-987226B9D253}"/>
              </a:ext>
            </a:extLst>
          </p:cNvPr>
          <p:cNvSpPr txBox="1"/>
          <p:nvPr/>
        </p:nvSpPr>
        <p:spPr>
          <a:xfrm>
            <a:off x="1553241" y="5333396"/>
            <a:ext cx="6452235" cy="1209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30"/>
              </a:spcBef>
            </a:pPr>
            <a:r>
              <a:rPr sz="1700" i="1" dirty="0">
                <a:latin typeface="Times New Roman"/>
                <a:cs typeface="Times New Roman"/>
              </a:rPr>
              <a:t>prob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spc="-225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X</a:t>
            </a:r>
            <a:r>
              <a:rPr sz="1500" baseline="-25000" dirty="0">
                <a:latin typeface="Times New Roman"/>
                <a:cs typeface="Times New Roman"/>
              </a:rPr>
              <a:t>1</a:t>
            </a:r>
            <a:r>
              <a:rPr sz="1500" spc="487" baseline="-25000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=</a:t>
            </a:r>
            <a:r>
              <a:rPr sz="1700" spc="-235" dirty="0">
                <a:latin typeface="Hiragino Maru Gothic ProN"/>
                <a:cs typeface="Hiragino Maru Gothic Pro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T</a:t>
            </a:r>
            <a:r>
              <a:rPr sz="1700" i="1" spc="-1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spc="-215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×</a:t>
            </a:r>
            <a:r>
              <a:rPr sz="1700" spc="-235" dirty="0">
                <a:latin typeface="Hiragino Maru Gothic ProN"/>
                <a:cs typeface="Hiragino Maru Gothic Pro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Entropy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i="1" dirty="0">
                <a:latin typeface="Times New Roman"/>
                <a:cs typeface="Times New Roman"/>
              </a:rPr>
              <a:t>LeftTree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spc="-95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+</a:t>
            </a:r>
            <a:r>
              <a:rPr sz="1700" spc="45" dirty="0">
                <a:latin typeface="Hiragino Maru Gothic ProN"/>
                <a:cs typeface="Hiragino Maru Gothic Pro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prob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spc="-229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X</a:t>
            </a:r>
            <a:r>
              <a:rPr sz="1500" baseline="-25000" dirty="0">
                <a:latin typeface="Times New Roman"/>
                <a:cs typeface="Times New Roman"/>
              </a:rPr>
              <a:t>1</a:t>
            </a:r>
            <a:r>
              <a:rPr sz="1500" spc="480" baseline="-25000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=</a:t>
            </a:r>
            <a:r>
              <a:rPr sz="1700" spc="-55" dirty="0">
                <a:latin typeface="Hiragino Maru Gothic ProN"/>
                <a:cs typeface="Hiragino Maru Gothic Pro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F</a:t>
            </a:r>
            <a:r>
              <a:rPr sz="1700" i="1" spc="-204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spc="-215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×</a:t>
            </a:r>
            <a:r>
              <a:rPr sz="1700" spc="-250" dirty="0">
                <a:latin typeface="Hiragino Maru Gothic ProN"/>
                <a:cs typeface="Hiragino Maru Gothic ProN"/>
              </a:rPr>
              <a:t> </a:t>
            </a:r>
            <a:r>
              <a:rPr sz="1700" i="1" spc="-10" dirty="0">
                <a:latin typeface="Times New Roman"/>
                <a:cs typeface="Times New Roman"/>
              </a:rPr>
              <a:t>Entropy</a:t>
            </a:r>
            <a:r>
              <a:rPr sz="1700" spc="-10" dirty="0">
                <a:latin typeface="Times New Roman"/>
                <a:cs typeface="Times New Roman"/>
              </a:rPr>
              <a:t>(</a:t>
            </a:r>
            <a:r>
              <a:rPr sz="1700" i="1" spc="-10" dirty="0">
                <a:latin typeface="Times New Roman"/>
                <a:cs typeface="Times New Roman"/>
              </a:rPr>
              <a:t>RightTree</a:t>
            </a:r>
            <a:r>
              <a:rPr sz="1700" spc="-10" dirty="0">
                <a:latin typeface="Times New Roman"/>
                <a:cs typeface="Times New Roman"/>
              </a:rPr>
              <a:t>)</a:t>
            </a:r>
            <a:endParaRPr sz="1700" dirty="0">
              <a:latin typeface="Times New Roman"/>
              <a:cs typeface="Times New Roman"/>
            </a:endParaRPr>
          </a:p>
          <a:p>
            <a:pPr marL="54610">
              <a:lnSpc>
                <a:spcPts val="1695"/>
              </a:lnSpc>
              <a:spcBef>
                <a:spcPts val="1639"/>
              </a:spcBef>
            </a:pPr>
            <a:r>
              <a:rPr sz="2550" u="sng" baseline="35947" dirty="0">
                <a:latin typeface="Times New Roman"/>
                <a:cs typeface="Times New Roman"/>
              </a:rPr>
              <a:t>3</a:t>
            </a:r>
            <a:r>
              <a:rPr sz="2550" spc="-232" baseline="35947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×</a:t>
            </a:r>
            <a:r>
              <a:rPr sz="1700" spc="-345" dirty="0">
                <a:latin typeface="Hiragino Maru Gothic ProN"/>
                <a:cs typeface="Hiragino Maru Gothic Pro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0.918</a:t>
            </a:r>
            <a:r>
              <a:rPr sz="1700" spc="-180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+</a:t>
            </a:r>
            <a:r>
              <a:rPr sz="1700" spc="-80" dirty="0">
                <a:latin typeface="Hiragino Maru Gothic ProN"/>
                <a:cs typeface="Hiragino Maru Gothic ProN"/>
              </a:rPr>
              <a:t> </a:t>
            </a:r>
            <a:r>
              <a:rPr sz="2550" u="sng" baseline="35947" dirty="0">
                <a:latin typeface="Times New Roman"/>
                <a:cs typeface="Times New Roman"/>
              </a:rPr>
              <a:t>2</a:t>
            </a:r>
            <a:r>
              <a:rPr sz="2550" spc="-172" baseline="35947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Hiragino Maru Gothic ProN"/>
                <a:cs typeface="Hiragino Maru Gothic ProN"/>
              </a:rPr>
              <a:t>×</a:t>
            </a:r>
            <a:r>
              <a:rPr sz="1700" spc="-25" dirty="0">
                <a:latin typeface="Times New Roman"/>
                <a:cs typeface="Times New Roman"/>
              </a:rPr>
              <a:t>1</a:t>
            </a:r>
            <a:endParaRPr sz="1700" dirty="0">
              <a:latin typeface="Times New Roman"/>
              <a:cs typeface="Times New Roman"/>
            </a:endParaRPr>
          </a:p>
          <a:p>
            <a:pPr marL="52705">
              <a:lnSpc>
                <a:spcPts val="1695"/>
              </a:lnSpc>
              <a:tabLst>
                <a:tab pos="1049020" algn="l"/>
              </a:tabLst>
            </a:pPr>
            <a:r>
              <a:rPr sz="1700" spc="-50" dirty="0">
                <a:latin typeface="Times New Roman"/>
                <a:cs typeface="Times New Roman"/>
              </a:rPr>
              <a:t>5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-50" dirty="0">
                <a:latin typeface="Times New Roman"/>
                <a:cs typeface="Times New Roman"/>
              </a:rPr>
              <a:t>5</a:t>
            </a:r>
            <a:endParaRPr sz="17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sz="1700" spc="-10" dirty="0">
                <a:latin typeface="Times New Roman"/>
                <a:cs typeface="Times New Roman"/>
              </a:rPr>
              <a:t>0.951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5" name="object 61">
            <a:extLst>
              <a:ext uri="{FF2B5EF4-FFF2-40B4-BE49-F238E27FC236}">
                <a16:creationId xmlns:a16="http://schemas.microsoft.com/office/drawing/2014/main" id="{527CCB78-0E90-5296-EAFF-B430D5EF6AF9}"/>
              </a:ext>
            </a:extLst>
          </p:cNvPr>
          <p:cNvSpPr txBox="1"/>
          <p:nvPr/>
        </p:nvSpPr>
        <p:spPr>
          <a:xfrm>
            <a:off x="579585" y="4938955"/>
            <a:ext cx="2564130" cy="160337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685165" algn="l"/>
                <a:tab pos="1017905" algn="l"/>
              </a:tabLst>
            </a:pPr>
            <a:r>
              <a:rPr sz="1700" spc="-10" dirty="0">
                <a:latin typeface="Times New Roman"/>
                <a:cs typeface="Times New Roman"/>
              </a:rPr>
              <a:t>After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-50" dirty="0">
                <a:latin typeface="Hiragino Maru Gothic ProN"/>
                <a:cs typeface="Hiragino Maru Gothic ProN"/>
              </a:rPr>
              <a:t>=</a:t>
            </a:r>
            <a:r>
              <a:rPr sz="1700" dirty="0">
                <a:latin typeface="Hiragino Maru Gothic ProN"/>
                <a:cs typeface="Hiragino Maru Gothic ProN"/>
              </a:rPr>
              <a:t>	</a:t>
            </a:r>
            <a:r>
              <a:rPr sz="1700" dirty="0">
                <a:latin typeface="Times New Roman"/>
                <a:cs typeface="Times New Roman"/>
              </a:rPr>
              <a:t>weighted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average</a:t>
            </a:r>
            <a:endParaRPr sz="1700" dirty="0">
              <a:latin typeface="Times New Roman"/>
              <a:cs typeface="Times New Roman"/>
            </a:endParaRPr>
          </a:p>
          <a:p>
            <a:pPr marL="685165">
              <a:lnSpc>
                <a:spcPct val="100000"/>
              </a:lnSpc>
              <a:spcBef>
                <a:spcPts val="550"/>
              </a:spcBef>
            </a:pPr>
            <a:r>
              <a:rPr sz="1700" spc="-190" dirty="0">
                <a:latin typeface="Hiragino Maru Gothic ProN"/>
                <a:cs typeface="Hiragino Maru Gothic ProN"/>
              </a:rPr>
              <a:t>=</a:t>
            </a:r>
            <a:endParaRPr sz="1700" dirty="0">
              <a:latin typeface="Hiragino Maru Gothic ProN"/>
              <a:cs typeface="Hiragino Maru Gothic ProN"/>
            </a:endParaRPr>
          </a:p>
          <a:p>
            <a:pPr marL="685165">
              <a:lnSpc>
                <a:spcPct val="100000"/>
              </a:lnSpc>
              <a:spcBef>
                <a:spcPts val="1639"/>
              </a:spcBef>
            </a:pPr>
            <a:r>
              <a:rPr sz="1700" spc="-190" dirty="0">
                <a:latin typeface="Hiragino Maru Gothic ProN"/>
                <a:cs typeface="Hiragino Maru Gothic ProN"/>
              </a:rPr>
              <a:t>=</a:t>
            </a:r>
            <a:endParaRPr sz="1700" dirty="0">
              <a:latin typeface="Hiragino Maru Gothic ProN"/>
              <a:cs typeface="Hiragino Maru Gothic ProN"/>
            </a:endParaRPr>
          </a:p>
          <a:p>
            <a:pPr marL="685165">
              <a:lnSpc>
                <a:spcPct val="100000"/>
              </a:lnSpc>
              <a:spcBef>
                <a:spcPts val="1520"/>
              </a:spcBef>
            </a:pPr>
            <a:r>
              <a:rPr sz="1700" spc="-190" dirty="0">
                <a:latin typeface="Hiragino Maru Gothic ProN"/>
                <a:cs typeface="Hiragino Maru Gothic ProN"/>
              </a:rPr>
              <a:t>=</a:t>
            </a:r>
            <a:endParaRPr sz="1700" dirty="0">
              <a:latin typeface="Hiragino Maru Gothic ProN"/>
              <a:cs typeface="Hiragino Maru Gothic Pro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48A7DD1-A2EC-5B1D-FBC6-3DE40FF70B3D}"/>
                  </a:ext>
                </a:extLst>
              </p14:cNvPr>
              <p14:cNvContentPartPr/>
              <p14:nvPr/>
            </p14:nvContentPartPr>
            <p14:xfrm>
              <a:off x="2781360" y="2406600"/>
              <a:ext cx="375120" cy="476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8A7DD1-A2EC-5B1D-FBC6-3DE40FF70B3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72000" y="2397240"/>
                <a:ext cx="393840" cy="49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6466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45" dirty="0"/>
              <a:t>Information</a:t>
            </a:r>
            <a:r>
              <a:rPr cap="small" spc="280" dirty="0"/>
              <a:t> </a:t>
            </a:r>
            <a:r>
              <a:rPr cap="small" spc="50" dirty="0"/>
              <a:t>Gain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325" y="3187214"/>
            <a:ext cx="79311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905375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InformationGain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spc="-370" dirty="0">
                <a:latin typeface="Times New Roman"/>
                <a:cs typeface="Times New Roman"/>
              </a:rPr>
              <a:t> </a:t>
            </a:r>
            <a:r>
              <a:rPr sz="2400" i="1" spc="105" dirty="0">
                <a:latin typeface="Times New Roman"/>
                <a:cs typeface="Times New Roman"/>
              </a:rPr>
              <a:t>X</a:t>
            </a:r>
            <a:r>
              <a:rPr sz="2100" i="1" spc="157" baseline="-23809" dirty="0">
                <a:latin typeface="Times New Roman"/>
                <a:cs typeface="Times New Roman"/>
              </a:rPr>
              <a:t>i</a:t>
            </a:r>
            <a:r>
              <a:rPr sz="2100" i="1" spc="-52" baseline="-2380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75" dirty="0">
                <a:latin typeface="Hiragino Maru Gothic ProN"/>
                <a:cs typeface="Hiragino Maru Gothic ProN"/>
              </a:rPr>
              <a:t>=</a:t>
            </a:r>
            <a:r>
              <a:rPr sz="2400" spc="-254" dirty="0">
                <a:latin typeface="Hiragino Maru Gothic ProN"/>
                <a:cs typeface="Hiragino Maru Gothic Pro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Entropy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before</a:t>
            </a:r>
            <a:r>
              <a:rPr sz="2400" dirty="0">
                <a:latin typeface="Times New Roman"/>
                <a:cs typeface="Times New Roman"/>
              </a:rPr>
              <a:t>	-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Expected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entropy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after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A3183A38-6159-0B5D-586C-BC200F33D563}"/>
              </a:ext>
            </a:extLst>
          </p:cNvPr>
          <p:cNvSpPr txBox="1"/>
          <p:nvPr/>
        </p:nvSpPr>
        <p:spPr>
          <a:xfrm>
            <a:off x="1066800" y="3975622"/>
            <a:ext cx="57150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905375" algn="l"/>
              </a:tabLst>
            </a:pPr>
            <a:r>
              <a:rPr lang="en-US" sz="2400" i="1" spc="-10" dirty="0">
                <a:latin typeface="Times New Roman"/>
                <a:cs typeface="Times New Roman"/>
              </a:rPr>
              <a:t>- </a:t>
            </a:r>
            <a:r>
              <a:rPr lang="en-US" sz="2400" spc="-10" dirty="0">
                <a:latin typeface="Times New Roman"/>
                <a:cs typeface="Times New Roman"/>
              </a:rPr>
              <a:t>Also works as a feature importance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S</a:t>
            </a:r>
            <a:r>
              <a:rPr sz="2400" spc="180" dirty="0"/>
              <a:t>PLIT</a:t>
            </a:r>
            <a:r>
              <a:rPr sz="2400" spc="240" dirty="0"/>
              <a:t> </a:t>
            </a:r>
            <a:r>
              <a:rPr sz="2400" spc="170" dirty="0"/>
              <a:t>ON</a:t>
            </a:r>
            <a:r>
              <a:rPr sz="2400" spc="229" dirty="0"/>
              <a:t> </a:t>
            </a:r>
            <a:r>
              <a:rPr i="1" spc="160" dirty="0">
                <a:latin typeface="Times New Roman"/>
                <a:cs typeface="Times New Roman"/>
              </a:rPr>
              <a:t>X</a:t>
            </a:r>
            <a:r>
              <a:rPr sz="3000" spc="240" baseline="-20833" dirty="0"/>
              <a:t>1</a:t>
            </a:r>
            <a:endParaRPr sz="3000" baseline="-20833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509184" y="812167"/>
            <a:ext cx="7912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latin typeface="Times New Roman"/>
                <a:cs typeface="Times New Roman"/>
              </a:rPr>
              <a:t>Before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17598" y="5023233"/>
            <a:ext cx="635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0" dirty="0">
                <a:latin typeface="Times New Roman"/>
                <a:cs typeface="Times New Roman"/>
              </a:rPr>
              <a:t>After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1" name="object 4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27953" y="1184022"/>
            <a:ext cx="117983" cy="228600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3834566" y="4536822"/>
            <a:ext cx="3733165" cy="469900"/>
          </a:xfrm>
          <a:custGeom>
            <a:avLst/>
            <a:gdLst/>
            <a:ahLst/>
            <a:cxnLst/>
            <a:rect l="l" t="t" r="r" b="b"/>
            <a:pathLst>
              <a:path w="3733165" h="469900">
                <a:moveTo>
                  <a:pt x="3732911" y="76200"/>
                </a:moveTo>
                <a:lnTo>
                  <a:pt x="3710571" y="66675"/>
                </a:lnTo>
                <a:lnTo>
                  <a:pt x="3625215" y="30226"/>
                </a:lnTo>
                <a:lnTo>
                  <a:pt x="3617849" y="33274"/>
                </a:lnTo>
                <a:lnTo>
                  <a:pt x="3615055" y="39751"/>
                </a:lnTo>
                <a:lnTo>
                  <a:pt x="3612261" y="46101"/>
                </a:lnTo>
                <a:lnTo>
                  <a:pt x="3615309" y="53594"/>
                </a:lnTo>
                <a:lnTo>
                  <a:pt x="3659530" y="72555"/>
                </a:lnTo>
                <a:lnTo>
                  <a:pt x="695833" y="443928"/>
                </a:lnTo>
                <a:lnTo>
                  <a:pt x="67043" y="29108"/>
                </a:lnTo>
                <a:lnTo>
                  <a:pt x="115316" y="31750"/>
                </a:lnTo>
                <a:lnTo>
                  <a:pt x="121412" y="26416"/>
                </a:lnTo>
                <a:lnTo>
                  <a:pt x="122174" y="12446"/>
                </a:lnTo>
                <a:lnTo>
                  <a:pt x="116713" y="6477"/>
                </a:lnTo>
                <a:lnTo>
                  <a:pt x="59423" y="3302"/>
                </a:lnTo>
                <a:lnTo>
                  <a:pt x="0" y="0"/>
                </a:lnTo>
                <a:lnTo>
                  <a:pt x="48768" y="98552"/>
                </a:lnTo>
                <a:lnTo>
                  <a:pt x="51816" y="104775"/>
                </a:lnTo>
                <a:lnTo>
                  <a:pt x="59436" y="107442"/>
                </a:lnTo>
                <a:lnTo>
                  <a:pt x="65786" y="104267"/>
                </a:lnTo>
                <a:lnTo>
                  <a:pt x="72009" y="101219"/>
                </a:lnTo>
                <a:lnTo>
                  <a:pt x="74549" y="93599"/>
                </a:lnTo>
                <a:lnTo>
                  <a:pt x="71501" y="87249"/>
                </a:lnTo>
                <a:lnTo>
                  <a:pt x="53263" y="50444"/>
                </a:lnTo>
                <a:lnTo>
                  <a:pt x="685927" y="467804"/>
                </a:lnTo>
                <a:lnTo>
                  <a:pt x="692048" y="458508"/>
                </a:lnTo>
                <a:lnTo>
                  <a:pt x="693420" y="469798"/>
                </a:lnTo>
                <a:lnTo>
                  <a:pt x="3662756" y="97802"/>
                </a:lnTo>
                <a:lnTo>
                  <a:pt x="3624453" y="127127"/>
                </a:lnTo>
                <a:lnTo>
                  <a:pt x="3623437" y="135001"/>
                </a:lnTo>
                <a:lnTo>
                  <a:pt x="3627628" y="140589"/>
                </a:lnTo>
                <a:lnTo>
                  <a:pt x="3631946" y="146177"/>
                </a:lnTo>
                <a:lnTo>
                  <a:pt x="3639947" y="147193"/>
                </a:lnTo>
                <a:lnTo>
                  <a:pt x="3645535" y="143002"/>
                </a:lnTo>
                <a:lnTo>
                  <a:pt x="3732911" y="7620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923085" y="1997153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775" baseline="-21021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950521" y="3369693"/>
            <a:ext cx="974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95" dirty="0">
                <a:latin typeface="Arial"/>
                <a:cs typeface="Arial"/>
              </a:rPr>
              <a:t>2A,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1B</a:t>
            </a:r>
            <a:endParaRPr sz="2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51555" y="3369693"/>
            <a:ext cx="974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95" dirty="0">
                <a:latin typeface="Arial"/>
                <a:cs typeface="Arial"/>
              </a:rPr>
              <a:t>1A,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1B</a:t>
            </a:r>
            <a:endParaRPr sz="2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917748" y="2492757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35" dirty="0">
                <a:latin typeface="Palatino"/>
                <a:cs typeface="Palatino"/>
              </a:rPr>
              <a:t>F</a:t>
            </a:r>
            <a:r>
              <a:rPr sz="3600" spc="150" baseline="-2314" dirty="0">
                <a:latin typeface="Times New Roman"/>
                <a:cs typeface="Times New Roman"/>
              </a:rPr>
              <a:t>F</a:t>
            </a:r>
            <a:endParaRPr sz="3600" baseline="-2314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543481" y="1408050"/>
            <a:ext cx="1143000" cy="457200"/>
          </a:xfrm>
          <a:prstGeom prst="rect">
            <a:avLst/>
          </a:prstGeom>
          <a:solidFill>
            <a:srgbClr val="A4C248"/>
          </a:solidFill>
          <a:ln w="25400">
            <a:solidFill>
              <a:srgbClr val="788E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ts val="3295"/>
              </a:lnSpc>
            </a:pPr>
            <a:r>
              <a:rPr sz="2800" b="1" spc="-195" dirty="0">
                <a:latin typeface="Arial"/>
                <a:cs typeface="Arial"/>
              </a:rPr>
              <a:t>3A,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2B</a:t>
            </a:r>
            <a:endParaRPr sz="2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432981" y="4997629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21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61259BB-7F9E-3856-3E85-38C5BC9E6635}"/>
                  </a:ext>
                </a:extLst>
              </p:cNvPr>
              <p:cNvSpPr txBox="1"/>
              <p:nvPr/>
            </p:nvSpPr>
            <p:spPr>
              <a:xfrm>
                <a:off x="5012808" y="1380047"/>
                <a:ext cx="32766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=0.971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61259BB-7F9E-3856-3E85-38C5BC9E6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08" y="1380047"/>
                <a:ext cx="3276600" cy="914400"/>
              </a:xfrm>
              <a:prstGeom prst="rect">
                <a:avLst/>
              </a:prstGeom>
              <a:blipFill>
                <a:blip r:embed="rId4"/>
                <a:stretch>
                  <a:fillRect l="-5019" t="-2740" r="-3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F1C878-A2E6-49F4-0DB8-1539C3015876}"/>
                  </a:ext>
                </a:extLst>
              </p:cNvPr>
              <p:cNvSpPr txBox="1"/>
              <p:nvPr/>
            </p:nvSpPr>
            <p:spPr>
              <a:xfrm>
                <a:off x="823995" y="4061250"/>
                <a:ext cx="32766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=0.918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F1C878-A2E6-49F4-0DB8-1539C3015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95" y="4061250"/>
                <a:ext cx="3276600" cy="914400"/>
              </a:xfrm>
              <a:prstGeom prst="rect">
                <a:avLst/>
              </a:prstGeom>
              <a:blipFill>
                <a:blip r:embed="rId5"/>
                <a:stretch>
                  <a:fillRect l="-5000" t="-2740" r="-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135B382-685F-67D4-AD17-757BF48FE46F}"/>
                  </a:ext>
                </a:extLst>
              </p:cNvPr>
              <p:cNvSpPr txBox="1"/>
              <p:nvPr/>
            </p:nvSpPr>
            <p:spPr>
              <a:xfrm>
                <a:off x="5156381" y="3996500"/>
                <a:ext cx="32766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135B382-685F-67D4-AD17-757BF48FE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81" y="3996500"/>
                <a:ext cx="3276600" cy="914400"/>
              </a:xfrm>
              <a:prstGeom prst="rect">
                <a:avLst/>
              </a:prstGeom>
              <a:blipFill>
                <a:blip r:embed="rId6"/>
                <a:stretch>
                  <a:fillRect t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object 46">
            <a:extLst>
              <a:ext uri="{FF2B5EF4-FFF2-40B4-BE49-F238E27FC236}">
                <a16:creationId xmlns:a16="http://schemas.microsoft.com/office/drawing/2014/main" id="{6D8A7853-7E08-4722-8D04-B38185ECAD82}"/>
              </a:ext>
            </a:extLst>
          </p:cNvPr>
          <p:cNvGrpSpPr/>
          <p:nvPr/>
        </p:nvGrpSpPr>
        <p:grpSpPr>
          <a:xfrm>
            <a:off x="3943674" y="1930409"/>
            <a:ext cx="482600" cy="482600"/>
            <a:chOff x="3759961" y="1832101"/>
            <a:chExt cx="482600" cy="482600"/>
          </a:xfrm>
        </p:grpSpPr>
        <p:sp>
          <p:nvSpPr>
            <p:cNvPr id="57" name="object 47">
              <a:extLst>
                <a:ext uri="{FF2B5EF4-FFF2-40B4-BE49-F238E27FC236}">
                  <a16:creationId xmlns:a16="http://schemas.microsoft.com/office/drawing/2014/main" id="{8FC7C56A-F84E-FA50-1B31-D48E358A382C}"/>
                </a:ext>
              </a:extLst>
            </p:cNvPr>
            <p:cNvSpPr/>
            <p:nvPr/>
          </p:nvSpPr>
          <p:spPr>
            <a:xfrm>
              <a:off x="3772661" y="184480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48">
              <a:extLst>
                <a:ext uri="{FF2B5EF4-FFF2-40B4-BE49-F238E27FC236}">
                  <a16:creationId xmlns:a16="http://schemas.microsoft.com/office/drawing/2014/main" id="{0E36AB7A-9E7A-AAED-C1BE-0C6AD30F6911}"/>
                </a:ext>
              </a:extLst>
            </p:cNvPr>
            <p:cNvSpPr/>
            <p:nvPr/>
          </p:nvSpPr>
          <p:spPr>
            <a:xfrm>
              <a:off x="3772661" y="184480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0">
            <a:extLst>
              <a:ext uri="{FF2B5EF4-FFF2-40B4-BE49-F238E27FC236}">
                <a16:creationId xmlns:a16="http://schemas.microsoft.com/office/drawing/2014/main" id="{73C8C8D7-5785-45D3-E6D7-D8685BDE8616}"/>
              </a:ext>
            </a:extLst>
          </p:cNvPr>
          <p:cNvSpPr txBox="1"/>
          <p:nvPr/>
        </p:nvSpPr>
        <p:spPr>
          <a:xfrm>
            <a:off x="1937074" y="3314709"/>
            <a:ext cx="1143000" cy="457200"/>
          </a:xfrm>
          <a:prstGeom prst="rect">
            <a:avLst/>
          </a:prstGeom>
          <a:solidFill>
            <a:srgbClr val="A4C248"/>
          </a:solidFill>
          <a:ln w="25400">
            <a:solidFill>
              <a:srgbClr val="788E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3290"/>
              </a:lnSpc>
            </a:pPr>
            <a:r>
              <a:rPr sz="2800" b="1" spc="-180" dirty="0">
                <a:latin typeface="Arial"/>
                <a:cs typeface="Arial"/>
              </a:rPr>
              <a:t>2A,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1B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0" name="object 51">
            <a:extLst>
              <a:ext uri="{FF2B5EF4-FFF2-40B4-BE49-F238E27FC236}">
                <a16:creationId xmlns:a16="http://schemas.microsoft.com/office/drawing/2014/main" id="{B416A402-BAA1-34C6-B41F-EAA5A4F101F1}"/>
              </a:ext>
            </a:extLst>
          </p:cNvPr>
          <p:cNvSpPr txBox="1"/>
          <p:nvPr/>
        </p:nvSpPr>
        <p:spPr>
          <a:xfrm>
            <a:off x="5137474" y="3314709"/>
            <a:ext cx="1143000" cy="457200"/>
          </a:xfrm>
          <a:prstGeom prst="rect">
            <a:avLst/>
          </a:prstGeom>
          <a:solidFill>
            <a:srgbClr val="A4C248"/>
          </a:solidFill>
          <a:ln w="25400">
            <a:solidFill>
              <a:srgbClr val="788E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ts val="3290"/>
              </a:lnSpc>
            </a:pPr>
            <a:r>
              <a:rPr sz="2800" b="1" spc="-180" dirty="0">
                <a:latin typeface="Arial"/>
                <a:cs typeface="Arial"/>
              </a:rPr>
              <a:t>1A,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1B</a:t>
            </a:r>
            <a:endParaRPr sz="2800">
              <a:latin typeface="Arial"/>
              <a:cs typeface="Arial"/>
            </a:endParaRPr>
          </a:p>
        </p:txBody>
      </p:sp>
      <p:sp>
        <p:nvSpPr>
          <p:cNvPr id="61" name="object 53">
            <a:extLst>
              <a:ext uri="{FF2B5EF4-FFF2-40B4-BE49-F238E27FC236}">
                <a16:creationId xmlns:a16="http://schemas.microsoft.com/office/drawing/2014/main" id="{E797756D-5A92-C26C-A178-9824FE07B60E}"/>
              </a:ext>
            </a:extLst>
          </p:cNvPr>
          <p:cNvSpPr/>
          <p:nvPr/>
        </p:nvSpPr>
        <p:spPr>
          <a:xfrm>
            <a:off x="2508575" y="2389133"/>
            <a:ext cx="3200400" cy="929005"/>
          </a:xfrm>
          <a:custGeom>
            <a:avLst/>
            <a:gdLst/>
            <a:ahLst/>
            <a:cxnLst/>
            <a:rect l="l" t="t" r="r" b="b"/>
            <a:pathLst>
              <a:path w="3200400" h="929005">
                <a:moveTo>
                  <a:pt x="3200400" y="925576"/>
                </a:moveTo>
                <a:lnTo>
                  <a:pt x="3199282" y="923544"/>
                </a:lnTo>
                <a:lnTo>
                  <a:pt x="3147441" y="829183"/>
                </a:lnTo>
                <a:lnTo>
                  <a:pt x="3144139" y="823087"/>
                </a:lnTo>
                <a:lnTo>
                  <a:pt x="3136392" y="820801"/>
                </a:lnTo>
                <a:lnTo>
                  <a:pt x="3130296" y="824230"/>
                </a:lnTo>
                <a:lnTo>
                  <a:pt x="3124073" y="827532"/>
                </a:lnTo>
                <a:lnTo>
                  <a:pt x="3121914" y="835279"/>
                </a:lnTo>
                <a:lnTo>
                  <a:pt x="3125216" y="841375"/>
                </a:lnTo>
                <a:lnTo>
                  <a:pt x="3145091" y="877519"/>
                </a:lnTo>
                <a:lnTo>
                  <a:pt x="1682877" y="254"/>
                </a:lnTo>
                <a:lnTo>
                  <a:pt x="1676400" y="11176"/>
                </a:lnTo>
                <a:lnTo>
                  <a:pt x="1670304" y="0"/>
                </a:lnTo>
                <a:lnTo>
                  <a:pt x="57264" y="879830"/>
                </a:lnTo>
                <a:lnTo>
                  <a:pt x="78613" y="844550"/>
                </a:lnTo>
                <a:lnTo>
                  <a:pt x="68199" y="823468"/>
                </a:lnTo>
                <a:lnTo>
                  <a:pt x="60452" y="825500"/>
                </a:lnTo>
                <a:lnTo>
                  <a:pt x="56769" y="831469"/>
                </a:lnTo>
                <a:lnTo>
                  <a:pt x="0" y="925576"/>
                </a:lnTo>
                <a:lnTo>
                  <a:pt x="116840" y="929005"/>
                </a:lnTo>
                <a:lnTo>
                  <a:pt x="121450" y="924687"/>
                </a:lnTo>
                <a:lnTo>
                  <a:pt x="122809" y="923417"/>
                </a:lnTo>
                <a:lnTo>
                  <a:pt x="122936" y="916432"/>
                </a:lnTo>
                <a:lnTo>
                  <a:pt x="123190" y="909447"/>
                </a:lnTo>
                <a:lnTo>
                  <a:pt x="117602" y="903605"/>
                </a:lnTo>
                <a:lnTo>
                  <a:pt x="69481" y="902169"/>
                </a:lnTo>
                <a:lnTo>
                  <a:pt x="1676120" y="25831"/>
                </a:lnTo>
                <a:lnTo>
                  <a:pt x="3132061" y="899388"/>
                </a:lnTo>
                <a:lnTo>
                  <a:pt x="3083814" y="898779"/>
                </a:lnTo>
                <a:lnTo>
                  <a:pt x="3077972" y="904367"/>
                </a:lnTo>
                <a:lnTo>
                  <a:pt x="3077845" y="918464"/>
                </a:lnTo>
                <a:lnTo>
                  <a:pt x="3083433" y="924179"/>
                </a:lnTo>
                <a:lnTo>
                  <a:pt x="3200400" y="925576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49">
            <a:extLst>
              <a:ext uri="{FF2B5EF4-FFF2-40B4-BE49-F238E27FC236}">
                <a16:creationId xmlns:a16="http://schemas.microsoft.com/office/drawing/2014/main" id="{0BA8A3A7-AD2D-6692-D925-2C4334682057}"/>
              </a:ext>
            </a:extLst>
          </p:cNvPr>
          <p:cNvSpPr txBox="1"/>
          <p:nvPr/>
        </p:nvSpPr>
        <p:spPr>
          <a:xfrm>
            <a:off x="3994156" y="1916813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775" baseline="-21021" dirty="0">
              <a:latin typeface="Arial"/>
              <a:cs typeface="Arial"/>
            </a:endParaRPr>
          </a:p>
        </p:txBody>
      </p:sp>
      <p:sp>
        <p:nvSpPr>
          <p:cNvPr id="4" name="object 60">
            <a:extLst>
              <a:ext uri="{FF2B5EF4-FFF2-40B4-BE49-F238E27FC236}">
                <a16:creationId xmlns:a16="http://schemas.microsoft.com/office/drawing/2014/main" id="{2AB4A33D-0C13-AC0A-99E5-987226B9D253}"/>
              </a:ext>
            </a:extLst>
          </p:cNvPr>
          <p:cNvSpPr txBox="1"/>
          <p:nvPr/>
        </p:nvSpPr>
        <p:spPr>
          <a:xfrm>
            <a:off x="1553241" y="5333396"/>
            <a:ext cx="6452235" cy="1209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30"/>
              </a:spcBef>
            </a:pPr>
            <a:r>
              <a:rPr sz="1700" i="1" dirty="0">
                <a:latin typeface="Times New Roman"/>
                <a:cs typeface="Times New Roman"/>
              </a:rPr>
              <a:t>prob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spc="-225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X</a:t>
            </a:r>
            <a:r>
              <a:rPr sz="1500" baseline="-25000" dirty="0">
                <a:latin typeface="Times New Roman"/>
                <a:cs typeface="Times New Roman"/>
              </a:rPr>
              <a:t>1</a:t>
            </a:r>
            <a:r>
              <a:rPr sz="1500" spc="487" baseline="-25000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=</a:t>
            </a:r>
            <a:r>
              <a:rPr sz="1700" spc="-235" dirty="0">
                <a:latin typeface="Hiragino Maru Gothic ProN"/>
                <a:cs typeface="Hiragino Maru Gothic Pro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T</a:t>
            </a:r>
            <a:r>
              <a:rPr sz="1700" i="1" spc="-1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spc="-215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×</a:t>
            </a:r>
            <a:r>
              <a:rPr sz="1700" spc="-235" dirty="0">
                <a:latin typeface="Hiragino Maru Gothic ProN"/>
                <a:cs typeface="Hiragino Maru Gothic Pro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Entropy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i="1" dirty="0">
                <a:latin typeface="Times New Roman"/>
                <a:cs typeface="Times New Roman"/>
              </a:rPr>
              <a:t>LeftTree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spc="-95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+</a:t>
            </a:r>
            <a:r>
              <a:rPr sz="1700" spc="45" dirty="0">
                <a:latin typeface="Hiragino Maru Gothic ProN"/>
                <a:cs typeface="Hiragino Maru Gothic Pro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prob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spc="-229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X</a:t>
            </a:r>
            <a:r>
              <a:rPr sz="1500" baseline="-25000" dirty="0">
                <a:latin typeface="Times New Roman"/>
                <a:cs typeface="Times New Roman"/>
              </a:rPr>
              <a:t>1</a:t>
            </a:r>
            <a:r>
              <a:rPr sz="1500" spc="480" baseline="-25000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=</a:t>
            </a:r>
            <a:r>
              <a:rPr sz="1700" spc="-55" dirty="0">
                <a:latin typeface="Hiragino Maru Gothic ProN"/>
                <a:cs typeface="Hiragino Maru Gothic Pro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F</a:t>
            </a:r>
            <a:r>
              <a:rPr sz="1700" i="1" spc="-204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spc="-215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×</a:t>
            </a:r>
            <a:r>
              <a:rPr sz="1700" spc="-250" dirty="0">
                <a:latin typeface="Hiragino Maru Gothic ProN"/>
                <a:cs typeface="Hiragino Maru Gothic ProN"/>
              </a:rPr>
              <a:t> </a:t>
            </a:r>
            <a:r>
              <a:rPr sz="1700" i="1" spc="-10" dirty="0">
                <a:latin typeface="Times New Roman"/>
                <a:cs typeface="Times New Roman"/>
              </a:rPr>
              <a:t>Entropy</a:t>
            </a:r>
            <a:r>
              <a:rPr sz="1700" spc="-10" dirty="0">
                <a:latin typeface="Times New Roman"/>
                <a:cs typeface="Times New Roman"/>
              </a:rPr>
              <a:t>(</a:t>
            </a:r>
            <a:r>
              <a:rPr sz="1700" i="1" spc="-10" dirty="0">
                <a:latin typeface="Times New Roman"/>
                <a:cs typeface="Times New Roman"/>
              </a:rPr>
              <a:t>RightTree</a:t>
            </a:r>
            <a:r>
              <a:rPr sz="1700" spc="-10" dirty="0">
                <a:latin typeface="Times New Roman"/>
                <a:cs typeface="Times New Roman"/>
              </a:rPr>
              <a:t>)</a:t>
            </a:r>
            <a:endParaRPr sz="1700" dirty="0">
              <a:latin typeface="Times New Roman"/>
              <a:cs typeface="Times New Roman"/>
            </a:endParaRPr>
          </a:p>
          <a:p>
            <a:pPr marL="54610">
              <a:lnSpc>
                <a:spcPts val="1695"/>
              </a:lnSpc>
              <a:spcBef>
                <a:spcPts val="1639"/>
              </a:spcBef>
            </a:pPr>
            <a:r>
              <a:rPr sz="2550" u="sng" baseline="35947" dirty="0">
                <a:latin typeface="Times New Roman"/>
                <a:cs typeface="Times New Roman"/>
              </a:rPr>
              <a:t>3</a:t>
            </a:r>
            <a:r>
              <a:rPr sz="2550" spc="-232" baseline="35947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×</a:t>
            </a:r>
            <a:r>
              <a:rPr sz="1700" spc="-345" dirty="0">
                <a:latin typeface="Hiragino Maru Gothic ProN"/>
                <a:cs typeface="Hiragino Maru Gothic Pro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0.918</a:t>
            </a:r>
            <a:r>
              <a:rPr sz="1700" spc="-180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+</a:t>
            </a:r>
            <a:r>
              <a:rPr sz="1700" spc="-80" dirty="0">
                <a:latin typeface="Hiragino Maru Gothic ProN"/>
                <a:cs typeface="Hiragino Maru Gothic ProN"/>
              </a:rPr>
              <a:t> </a:t>
            </a:r>
            <a:r>
              <a:rPr sz="2550" u="sng" baseline="35947" dirty="0">
                <a:latin typeface="Times New Roman"/>
                <a:cs typeface="Times New Roman"/>
              </a:rPr>
              <a:t>2</a:t>
            </a:r>
            <a:r>
              <a:rPr sz="2550" spc="-172" baseline="35947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Hiragino Maru Gothic ProN"/>
                <a:cs typeface="Hiragino Maru Gothic ProN"/>
              </a:rPr>
              <a:t>×</a:t>
            </a:r>
            <a:r>
              <a:rPr sz="1700" spc="-25" dirty="0">
                <a:latin typeface="Times New Roman"/>
                <a:cs typeface="Times New Roman"/>
              </a:rPr>
              <a:t>1</a:t>
            </a:r>
            <a:endParaRPr sz="1700" dirty="0">
              <a:latin typeface="Times New Roman"/>
              <a:cs typeface="Times New Roman"/>
            </a:endParaRPr>
          </a:p>
          <a:p>
            <a:pPr marL="52705">
              <a:lnSpc>
                <a:spcPts val="1695"/>
              </a:lnSpc>
              <a:tabLst>
                <a:tab pos="1049020" algn="l"/>
              </a:tabLst>
            </a:pPr>
            <a:r>
              <a:rPr sz="1700" spc="-50" dirty="0">
                <a:latin typeface="Times New Roman"/>
                <a:cs typeface="Times New Roman"/>
              </a:rPr>
              <a:t>5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-50" dirty="0">
                <a:latin typeface="Times New Roman"/>
                <a:cs typeface="Times New Roman"/>
              </a:rPr>
              <a:t>5</a:t>
            </a:r>
            <a:endParaRPr sz="17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sz="1700" spc="-10" dirty="0">
                <a:latin typeface="Times New Roman"/>
                <a:cs typeface="Times New Roman"/>
              </a:rPr>
              <a:t>0.951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5" name="object 61">
            <a:extLst>
              <a:ext uri="{FF2B5EF4-FFF2-40B4-BE49-F238E27FC236}">
                <a16:creationId xmlns:a16="http://schemas.microsoft.com/office/drawing/2014/main" id="{527CCB78-0E90-5296-EAFF-B430D5EF6AF9}"/>
              </a:ext>
            </a:extLst>
          </p:cNvPr>
          <p:cNvSpPr txBox="1"/>
          <p:nvPr/>
        </p:nvSpPr>
        <p:spPr>
          <a:xfrm>
            <a:off x="579585" y="4938955"/>
            <a:ext cx="2564130" cy="160337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685165" algn="l"/>
                <a:tab pos="1017905" algn="l"/>
              </a:tabLst>
            </a:pPr>
            <a:r>
              <a:rPr sz="1700" spc="-10" dirty="0">
                <a:latin typeface="Times New Roman"/>
                <a:cs typeface="Times New Roman"/>
              </a:rPr>
              <a:t>After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-50" dirty="0">
                <a:latin typeface="Hiragino Maru Gothic ProN"/>
                <a:cs typeface="Hiragino Maru Gothic ProN"/>
              </a:rPr>
              <a:t>=</a:t>
            </a:r>
            <a:r>
              <a:rPr sz="1700" dirty="0">
                <a:latin typeface="Hiragino Maru Gothic ProN"/>
                <a:cs typeface="Hiragino Maru Gothic ProN"/>
              </a:rPr>
              <a:t>	</a:t>
            </a:r>
            <a:r>
              <a:rPr sz="1700" dirty="0">
                <a:latin typeface="Times New Roman"/>
                <a:cs typeface="Times New Roman"/>
              </a:rPr>
              <a:t>weighted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average</a:t>
            </a:r>
            <a:endParaRPr sz="1700" dirty="0">
              <a:latin typeface="Times New Roman"/>
              <a:cs typeface="Times New Roman"/>
            </a:endParaRPr>
          </a:p>
          <a:p>
            <a:pPr marL="685165">
              <a:lnSpc>
                <a:spcPct val="100000"/>
              </a:lnSpc>
              <a:spcBef>
                <a:spcPts val="550"/>
              </a:spcBef>
            </a:pPr>
            <a:r>
              <a:rPr sz="1700" spc="-190" dirty="0">
                <a:latin typeface="Hiragino Maru Gothic ProN"/>
                <a:cs typeface="Hiragino Maru Gothic ProN"/>
              </a:rPr>
              <a:t>=</a:t>
            </a:r>
            <a:endParaRPr sz="1700" dirty="0">
              <a:latin typeface="Hiragino Maru Gothic ProN"/>
              <a:cs typeface="Hiragino Maru Gothic ProN"/>
            </a:endParaRPr>
          </a:p>
          <a:p>
            <a:pPr marL="685165">
              <a:lnSpc>
                <a:spcPct val="100000"/>
              </a:lnSpc>
              <a:spcBef>
                <a:spcPts val="1639"/>
              </a:spcBef>
            </a:pPr>
            <a:r>
              <a:rPr sz="1700" spc="-190" dirty="0">
                <a:latin typeface="Hiragino Maru Gothic ProN"/>
                <a:cs typeface="Hiragino Maru Gothic ProN"/>
              </a:rPr>
              <a:t>=</a:t>
            </a:r>
            <a:endParaRPr sz="1700" dirty="0">
              <a:latin typeface="Hiragino Maru Gothic ProN"/>
              <a:cs typeface="Hiragino Maru Gothic ProN"/>
            </a:endParaRPr>
          </a:p>
          <a:p>
            <a:pPr marL="685165">
              <a:lnSpc>
                <a:spcPct val="100000"/>
              </a:lnSpc>
              <a:spcBef>
                <a:spcPts val="1520"/>
              </a:spcBef>
            </a:pPr>
            <a:r>
              <a:rPr sz="1700" spc="-190" dirty="0">
                <a:latin typeface="Hiragino Maru Gothic ProN"/>
                <a:cs typeface="Hiragino Maru Gothic ProN"/>
              </a:rPr>
              <a:t>=</a:t>
            </a:r>
            <a:endParaRPr sz="1700" dirty="0">
              <a:latin typeface="Hiragino Maru Gothic ProN"/>
              <a:cs typeface="Hiragino Maru Gothic ProN"/>
            </a:endParaRPr>
          </a:p>
        </p:txBody>
      </p:sp>
      <p:sp>
        <p:nvSpPr>
          <p:cNvPr id="3" name="object 36">
            <a:extLst>
              <a:ext uri="{FF2B5EF4-FFF2-40B4-BE49-F238E27FC236}">
                <a16:creationId xmlns:a16="http://schemas.microsoft.com/office/drawing/2014/main" id="{D4E6D241-BC74-EB9B-8422-C9CE10DF52C0}"/>
              </a:ext>
            </a:extLst>
          </p:cNvPr>
          <p:cNvSpPr txBox="1"/>
          <p:nvPr/>
        </p:nvSpPr>
        <p:spPr>
          <a:xfrm>
            <a:off x="5718175" y="2493205"/>
            <a:ext cx="2968625" cy="32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900" i="1" dirty="0">
                <a:solidFill>
                  <a:srgbClr val="FF0000"/>
                </a:solidFill>
                <a:latin typeface="Times New Roman"/>
                <a:cs typeface="Times New Roman"/>
              </a:rPr>
              <a:t>IG</a:t>
            </a:r>
            <a:r>
              <a:rPr sz="190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900" spc="-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i="1" spc="5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1650" spc="82" baseline="-25252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650" spc="-217" baseline="-2525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19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spc="-210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=</a:t>
            </a:r>
            <a:r>
              <a:rPr sz="1900" spc="-185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Times New Roman"/>
                <a:cs typeface="Times New Roman"/>
              </a:rPr>
              <a:t>0.971</a:t>
            </a:r>
            <a:r>
              <a:rPr sz="1900" spc="-10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−</a:t>
            </a:r>
            <a:r>
              <a:rPr sz="1900" spc="-325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 </a:t>
            </a:r>
            <a:r>
              <a:rPr sz="1900" dirty="0">
                <a:solidFill>
                  <a:srgbClr val="FF0000"/>
                </a:solidFill>
                <a:latin typeface="Times New Roman"/>
                <a:cs typeface="Times New Roman"/>
              </a:rPr>
              <a:t>0.951</a:t>
            </a:r>
            <a:r>
              <a:rPr sz="1900" spc="-1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spc="-210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=</a:t>
            </a:r>
            <a:r>
              <a:rPr sz="1900" spc="-195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 </a:t>
            </a:r>
            <a:r>
              <a:rPr sz="1900" spc="-20" dirty="0">
                <a:solidFill>
                  <a:srgbClr val="FF0000"/>
                </a:solidFill>
                <a:latin typeface="Times New Roman"/>
                <a:cs typeface="Times New Roman"/>
              </a:rPr>
              <a:t>0.02</a:t>
            </a:r>
            <a:endParaRPr sz="19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5696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S</a:t>
            </a:r>
            <a:r>
              <a:rPr sz="2400" spc="180" dirty="0"/>
              <a:t>PLIT</a:t>
            </a:r>
            <a:r>
              <a:rPr sz="2400" spc="240" dirty="0"/>
              <a:t> </a:t>
            </a:r>
            <a:r>
              <a:rPr sz="2400" spc="170" dirty="0"/>
              <a:t>ON</a:t>
            </a:r>
            <a:r>
              <a:rPr sz="2400" spc="229" dirty="0"/>
              <a:t> </a:t>
            </a:r>
            <a:r>
              <a:rPr i="1" spc="160" dirty="0">
                <a:latin typeface="Times New Roman"/>
                <a:cs typeface="Times New Roman"/>
              </a:rPr>
              <a:t>X</a:t>
            </a:r>
            <a:r>
              <a:rPr lang="en-US" sz="3000" spc="240" baseline="-20833" dirty="0"/>
              <a:t>2</a:t>
            </a:r>
            <a:endParaRPr sz="3000" baseline="-20833" dirty="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509184" y="812167"/>
            <a:ext cx="7912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latin typeface="Times New Roman"/>
                <a:cs typeface="Times New Roman"/>
              </a:rPr>
              <a:t>Before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17598" y="5023233"/>
            <a:ext cx="635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0" dirty="0">
                <a:latin typeface="Times New Roman"/>
                <a:cs typeface="Times New Roman"/>
              </a:rPr>
              <a:t>After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1" name="object 4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27953" y="1184022"/>
            <a:ext cx="117983" cy="228600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3834566" y="4536822"/>
            <a:ext cx="3733165" cy="469900"/>
          </a:xfrm>
          <a:custGeom>
            <a:avLst/>
            <a:gdLst/>
            <a:ahLst/>
            <a:cxnLst/>
            <a:rect l="l" t="t" r="r" b="b"/>
            <a:pathLst>
              <a:path w="3733165" h="469900">
                <a:moveTo>
                  <a:pt x="3732911" y="76200"/>
                </a:moveTo>
                <a:lnTo>
                  <a:pt x="3710571" y="66675"/>
                </a:lnTo>
                <a:lnTo>
                  <a:pt x="3625215" y="30226"/>
                </a:lnTo>
                <a:lnTo>
                  <a:pt x="3617849" y="33274"/>
                </a:lnTo>
                <a:lnTo>
                  <a:pt x="3615055" y="39751"/>
                </a:lnTo>
                <a:lnTo>
                  <a:pt x="3612261" y="46101"/>
                </a:lnTo>
                <a:lnTo>
                  <a:pt x="3615309" y="53594"/>
                </a:lnTo>
                <a:lnTo>
                  <a:pt x="3659530" y="72555"/>
                </a:lnTo>
                <a:lnTo>
                  <a:pt x="695833" y="443928"/>
                </a:lnTo>
                <a:lnTo>
                  <a:pt x="67043" y="29108"/>
                </a:lnTo>
                <a:lnTo>
                  <a:pt x="115316" y="31750"/>
                </a:lnTo>
                <a:lnTo>
                  <a:pt x="121412" y="26416"/>
                </a:lnTo>
                <a:lnTo>
                  <a:pt x="122174" y="12446"/>
                </a:lnTo>
                <a:lnTo>
                  <a:pt x="116713" y="6477"/>
                </a:lnTo>
                <a:lnTo>
                  <a:pt x="59423" y="3302"/>
                </a:lnTo>
                <a:lnTo>
                  <a:pt x="0" y="0"/>
                </a:lnTo>
                <a:lnTo>
                  <a:pt x="48768" y="98552"/>
                </a:lnTo>
                <a:lnTo>
                  <a:pt x="51816" y="104775"/>
                </a:lnTo>
                <a:lnTo>
                  <a:pt x="59436" y="107442"/>
                </a:lnTo>
                <a:lnTo>
                  <a:pt x="65786" y="104267"/>
                </a:lnTo>
                <a:lnTo>
                  <a:pt x="72009" y="101219"/>
                </a:lnTo>
                <a:lnTo>
                  <a:pt x="74549" y="93599"/>
                </a:lnTo>
                <a:lnTo>
                  <a:pt x="71501" y="87249"/>
                </a:lnTo>
                <a:lnTo>
                  <a:pt x="53263" y="50444"/>
                </a:lnTo>
                <a:lnTo>
                  <a:pt x="685927" y="467804"/>
                </a:lnTo>
                <a:lnTo>
                  <a:pt x="692048" y="458508"/>
                </a:lnTo>
                <a:lnTo>
                  <a:pt x="693420" y="469798"/>
                </a:lnTo>
                <a:lnTo>
                  <a:pt x="3662756" y="97802"/>
                </a:lnTo>
                <a:lnTo>
                  <a:pt x="3624453" y="127127"/>
                </a:lnTo>
                <a:lnTo>
                  <a:pt x="3623437" y="135001"/>
                </a:lnTo>
                <a:lnTo>
                  <a:pt x="3627628" y="140589"/>
                </a:lnTo>
                <a:lnTo>
                  <a:pt x="3631946" y="146177"/>
                </a:lnTo>
                <a:lnTo>
                  <a:pt x="3639947" y="147193"/>
                </a:lnTo>
                <a:lnTo>
                  <a:pt x="3645535" y="143002"/>
                </a:lnTo>
                <a:lnTo>
                  <a:pt x="3732911" y="7620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923085" y="1997153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775" baseline="-21021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950521" y="3369693"/>
            <a:ext cx="974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95" dirty="0">
                <a:latin typeface="Arial"/>
                <a:cs typeface="Arial"/>
              </a:rPr>
              <a:t>2A,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1B</a:t>
            </a:r>
            <a:endParaRPr sz="2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51555" y="3369693"/>
            <a:ext cx="974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95" dirty="0">
                <a:latin typeface="Arial"/>
                <a:cs typeface="Arial"/>
              </a:rPr>
              <a:t>1A,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1B</a:t>
            </a:r>
            <a:endParaRPr sz="2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036937" y="2480645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35" dirty="0">
                <a:latin typeface="Palatino"/>
                <a:cs typeface="Palatino"/>
              </a:rPr>
              <a:t>F</a:t>
            </a:r>
            <a:r>
              <a:rPr sz="3600" spc="150" baseline="-2314" dirty="0">
                <a:latin typeface="Times New Roman"/>
                <a:cs typeface="Times New Roman"/>
              </a:rPr>
              <a:t>F</a:t>
            </a:r>
            <a:endParaRPr sz="3600" baseline="-2314" dirty="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543481" y="1408050"/>
            <a:ext cx="1143000" cy="457200"/>
          </a:xfrm>
          <a:prstGeom prst="rect">
            <a:avLst/>
          </a:prstGeom>
          <a:solidFill>
            <a:srgbClr val="A4C248"/>
          </a:solidFill>
          <a:ln w="25400">
            <a:solidFill>
              <a:srgbClr val="788E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ts val="3295"/>
              </a:lnSpc>
            </a:pPr>
            <a:r>
              <a:rPr sz="2800" b="1" spc="-195" dirty="0">
                <a:latin typeface="Arial"/>
                <a:cs typeface="Arial"/>
              </a:rPr>
              <a:t>3A,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2B</a:t>
            </a:r>
            <a:endParaRPr sz="2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432981" y="4997629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21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61259BB-7F9E-3856-3E85-38C5BC9E6635}"/>
                  </a:ext>
                </a:extLst>
              </p:cNvPr>
              <p:cNvSpPr txBox="1"/>
              <p:nvPr/>
            </p:nvSpPr>
            <p:spPr>
              <a:xfrm>
                <a:off x="5012808" y="1380047"/>
                <a:ext cx="32766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=0.971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61259BB-7F9E-3856-3E85-38C5BC9E6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08" y="1380047"/>
                <a:ext cx="3276600" cy="914400"/>
              </a:xfrm>
              <a:prstGeom prst="rect">
                <a:avLst/>
              </a:prstGeom>
              <a:blipFill>
                <a:blip r:embed="rId4"/>
                <a:stretch>
                  <a:fillRect l="-5019" t="-2740" r="-3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F1C878-A2E6-49F4-0DB8-1539C3015876}"/>
                  </a:ext>
                </a:extLst>
              </p:cNvPr>
              <p:cNvSpPr txBox="1"/>
              <p:nvPr/>
            </p:nvSpPr>
            <p:spPr>
              <a:xfrm>
                <a:off x="823995" y="4061250"/>
                <a:ext cx="32766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=0.918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F1C878-A2E6-49F4-0DB8-1539C3015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95" y="4061250"/>
                <a:ext cx="3276600" cy="914400"/>
              </a:xfrm>
              <a:prstGeom prst="rect">
                <a:avLst/>
              </a:prstGeom>
              <a:blipFill>
                <a:blip r:embed="rId5"/>
                <a:stretch>
                  <a:fillRect l="-5000" t="-2740" r="-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135B382-685F-67D4-AD17-757BF48FE46F}"/>
                  </a:ext>
                </a:extLst>
              </p:cNvPr>
              <p:cNvSpPr txBox="1"/>
              <p:nvPr/>
            </p:nvSpPr>
            <p:spPr>
              <a:xfrm>
                <a:off x="5156381" y="3996500"/>
                <a:ext cx="32766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135B382-685F-67D4-AD17-757BF48FE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81" y="3996500"/>
                <a:ext cx="3276600" cy="914400"/>
              </a:xfrm>
              <a:prstGeom prst="rect">
                <a:avLst/>
              </a:prstGeom>
              <a:blipFill>
                <a:blip r:embed="rId6"/>
                <a:stretch>
                  <a:fillRect t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object 46">
            <a:extLst>
              <a:ext uri="{FF2B5EF4-FFF2-40B4-BE49-F238E27FC236}">
                <a16:creationId xmlns:a16="http://schemas.microsoft.com/office/drawing/2014/main" id="{6D8A7853-7E08-4722-8D04-B38185ECAD82}"/>
              </a:ext>
            </a:extLst>
          </p:cNvPr>
          <p:cNvGrpSpPr/>
          <p:nvPr/>
        </p:nvGrpSpPr>
        <p:grpSpPr>
          <a:xfrm>
            <a:off x="3943674" y="1930409"/>
            <a:ext cx="482600" cy="482600"/>
            <a:chOff x="3759961" y="1832101"/>
            <a:chExt cx="482600" cy="482600"/>
          </a:xfrm>
        </p:grpSpPr>
        <p:sp>
          <p:nvSpPr>
            <p:cNvPr id="57" name="object 47">
              <a:extLst>
                <a:ext uri="{FF2B5EF4-FFF2-40B4-BE49-F238E27FC236}">
                  <a16:creationId xmlns:a16="http://schemas.microsoft.com/office/drawing/2014/main" id="{8FC7C56A-F84E-FA50-1B31-D48E358A382C}"/>
                </a:ext>
              </a:extLst>
            </p:cNvPr>
            <p:cNvSpPr/>
            <p:nvPr/>
          </p:nvSpPr>
          <p:spPr>
            <a:xfrm>
              <a:off x="3772661" y="184480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48">
              <a:extLst>
                <a:ext uri="{FF2B5EF4-FFF2-40B4-BE49-F238E27FC236}">
                  <a16:creationId xmlns:a16="http://schemas.microsoft.com/office/drawing/2014/main" id="{0E36AB7A-9E7A-AAED-C1BE-0C6AD30F6911}"/>
                </a:ext>
              </a:extLst>
            </p:cNvPr>
            <p:cNvSpPr/>
            <p:nvPr/>
          </p:nvSpPr>
          <p:spPr>
            <a:xfrm>
              <a:off x="3772661" y="184480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0">
            <a:extLst>
              <a:ext uri="{FF2B5EF4-FFF2-40B4-BE49-F238E27FC236}">
                <a16:creationId xmlns:a16="http://schemas.microsoft.com/office/drawing/2014/main" id="{73C8C8D7-5785-45D3-E6D7-D8685BDE8616}"/>
              </a:ext>
            </a:extLst>
          </p:cNvPr>
          <p:cNvSpPr txBox="1"/>
          <p:nvPr/>
        </p:nvSpPr>
        <p:spPr>
          <a:xfrm>
            <a:off x="1937074" y="3314709"/>
            <a:ext cx="1143000" cy="423193"/>
          </a:xfrm>
          <a:prstGeom prst="rect">
            <a:avLst/>
          </a:prstGeom>
          <a:solidFill>
            <a:srgbClr val="A4C248"/>
          </a:solidFill>
          <a:ln w="25400">
            <a:solidFill>
              <a:srgbClr val="788E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3290"/>
              </a:lnSpc>
            </a:pPr>
            <a:r>
              <a:rPr sz="2800" b="1" spc="-180" dirty="0">
                <a:latin typeface="Arial"/>
                <a:cs typeface="Arial"/>
              </a:rPr>
              <a:t>2A,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lang="en-US" sz="2800" b="1" spc="-330" dirty="0">
                <a:latin typeface="Arial"/>
                <a:cs typeface="Arial"/>
              </a:rPr>
              <a:t>2</a:t>
            </a:r>
            <a:r>
              <a:rPr sz="2800" b="1" spc="-330" dirty="0">
                <a:latin typeface="Arial"/>
                <a:cs typeface="Arial"/>
              </a:rPr>
              <a:t>B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0" name="object 51">
            <a:extLst>
              <a:ext uri="{FF2B5EF4-FFF2-40B4-BE49-F238E27FC236}">
                <a16:creationId xmlns:a16="http://schemas.microsoft.com/office/drawing/2014/main" id="{B416A402-BAA1-34C6-B41F-EAA5A4F101F1}"/>
              </a:ext>
            </a:extLst>
          </p:cNvPr>
          <p:cNvSpPr txBox="1"/>
          <p:nvPr/>
        </p:nvSpPr>
        <p:spPr>
          <a:xfrm>
            <a:off x="5137474" y="3314709"/>
            <a:ext cx="1143000" cy="423193"/>
          </a:xfrm>
          <a:prstGeom prst="rect">
            <a:avLst/>
          </a:prstGeom>
          <a:solidFill>
            <a:srgbClr val="A4C248"/>
          </a:solidFill>
          <a:ln w="25400">
            <a:solidFill>
              <a:srgbClr val="788E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6520" algn="ctr">
              <a:lnSpc>
                <a:spcPts val="3290"/>
              </a:lnSpc>
            </a:pPr>
            <a:r>
              <a:rPr sz="2800" b="1" spc="-180" dirty="0">
                <a:latin typeface="Arial"/>
                <a:cs typeface="Arial"/>
              </a:rPr>
              <a:t>1A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1" name="object 53">
            <a:extLst>
              <a:ext uri="{FF2B5EF4-FFF2-40B4-BE49-F238E27FC236}">
                <a16:creationId xmlns:a16="http://schemas.microsoft.com/office/drawing/2014/main" id="{E797756D-5A92-C26C-A178-9824FE07B60E}"/>
              </a:ext>
            </a:extLst>
          </p:cNvPr>
          <p:cNvSpPr/>
          <p:nvPr/>
        </p:nvSpPr>
        <p:spPr>
          <a:xfrm>
            <a:off x="2508575" y="2389133"/>
            <a:ext cx="3200400" cy="929005"/>
          </a:xfrm>
          <a:custGeom>
            <a:avLst/>
            <a:gdLst/>
            <a:ahLst/>
            <a:cxnLst/>
            <a:rect l="l" t="t" r="r" b="b"/>
            <a:pathLst>
              <a:path w="3200400" h="929005">
                <a:moveTo>
                  <a:pt x="3200400" y="925576"/>
                </a:moveTo>
                <a:lnTo>
                  <a:pt x="3199282" y="923544"/>
                </a:lnTo>
                <a:lnTo>
                  <a:pt x="3147441" y="829183"/>
                </a:lnTo>
                <a:lnTo>
                  <a:pt x="3144139" y="823087"/>
                </a:lnTo>
                <a:lnTo>
                  <a:pt x="3136392" y="820801"/>
                </a:lnTo>
                <a:lnTo>
                  <a:pt x="3130296" y="824230"/>
                </a:lnTo>
                <a:lnTo>
                  <a:pt x="3124073" y="827532"/>
                </a:lnTo>
                <a:lnTo>
                  <a:pt x="3121914" y="835279"/>
                </a:lnTo>
                <a:lnTo>
                  <a:pt x="3125216" y="841375"/>
                </a:lnTo>
                <a:lnTo>
                  <a:pt x="3145091" y="877519"/>
                </a:lnTo>
                <a:lnTo>
                  <a:pt x="1682877" y="254"/>
                </a:lnTo>
                <a:lnTo>
                  <a:pt x="1676400" y="11176"/>
                </a:lnTo>
                <a:lnTo>
                  <a:pt x="1670304" y="0"/>
                </a:lnTo>
                <a:lnTo>
                  <a:pt x="57264" y="879830"/>
                </a:lnTo>
                <a:lnTo>
                  <a:pt x="78613" y="844550"/>
                </a:lnTo>
                <a:lnTo>
                  <a:pt x="68199" y="823468"/>
                </a:lnTo>
                <a:lnTo>
                  <a:pt x="60452" y="825500"/>
                </a:lnTo>
                <a:lnTo>
                  <a:pt x="56769" y="831469"/>
                </a:lnTo>
                <a:lnTo>
                  <a:pt x="0" y="925576"/>
                </a:lnTo>
                <a:lnTo>
                  <a:pt x="116840" y="929005"/>
                </a:lnTo>
                <a:lnTo>
                  <a:pt x="121450" y="924687"/>
                </a:lnTo>
                <a:lnTo>
                  <a:pt x="122809" y="923417"/>
                </a:lnTo>
                <a:lnTo>
                  <a:pt x="122936" y="916432"/>
                </a:lnTo>
                <a:lnTo>
                  <a:pt x="123190" y="909447"/>
                </a:lnTo>
                <a:lnTo>
                  <a:pt x="117602" y="903605"/>
                </a:lnTo>
                <a:lnTo>
                  <a:pt x="69481" y="902169"/>
                </a:lnTo>
                <a:lnTo>
                  <a:pt x="1676120" y="25831"/>
                </a:lnTo>
                <a:lnTo>
                  <a:pt x="3132061" y="899388"/>
                </a:lnTo>
                <a:lnTo>
                  <a:pt x="3083814" y="898779"/>
                </a:lnTo>
                <a:lnTo>
                  <a:pt x="3077972" y="904367"/>
                </a:lnTo>
                <a:lnTo>
                  <a:pt x="3077845" y="918464"/>
                </a:lnTo>
                <a:lnTo>
                  <a:pt x="3083433" y="924179"/>
                </a:lnTo>
                <a:lnTo>
                  <a:pt x="3200400" y="925576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49">
            <a:extLst>
              <a:ext uri="{FF2B5EF4-FFF2-40B4-BE49-F238E27FC236}">
                <a16:creationId xmlns:a16="http://schemas.microsoft.com/office/drawing/2014/main" id="{0BA8A3A7-AD2D-6692-D925-2C4334682057}"/>
              </a:ext>
            </a:extLst>
          </p:cNvPr>
          <p:cNvSpPr txBox="1"/>
          <p:nvPr/>
        </p:nvSpPr>
        <p:spPr>
          <a:xfrm>
            <a:off x="3994156" y="1916813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lang="en-US"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775" baseline="-21021" dirty="0">
              <a:latin typeface="Arial"/>
              <a:cs typeface="Arial"/>
            </a:endParaRPr>
          </a:p>
        </p:txBody>
      </p:sp>
      <p:sp>
        <p:nvSpPr>
          <p:cNvPr id="4" name="object 60">
            <a:extLst>
              <a:ext uri="{FF2B5EF4-FFF2-40B4-BE49-F238E27FC236}">
                <a16:creationId xmlns:a16="http://schemas.microsoft.com/office/drawing/2014/main" id="{2AB4A33D-0C13-AC0A-99E5-987226B9D253}"/>
              </a:ext>
            </a:extLst>
          </p:cNvPr>
          <p:cNvSpPr txBox="1"/>
          <p:nvPr/>
        </p:nvSpPr>
        <p:spPr>
          <a:xfrm>
            <a:off x="1553241" y="5333396"/>
            <a:ext cx="6452235" cy="1209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30"/>
              </a:spcBef>
            </a:pPr>
            <a:r>
              <a:rPr sz="1700" i="1" dirty="0">
                <a:latin typeface="Times New Roman"/>
                <a:cs typeface="Times New Roman"/>
              </a:rPr>
              <a:t>prob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spc="-225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X</a:t>
            </a:r>
            <a:r>
              <a:rPr sz="1500" baseline="-25000" dirty="0">
                <a:latin typeface="Times New Roman"/>
                <a:cs typeface="Times New Roman"/>
              </a:rPr>
              <a:t>1</a:t>
            </a:r>
            <a:r>
              <a:rPr sz="1500" spc="487" baseline="-25000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=</a:t>
            </a:r>
            <a:r>
              <a:rPr sz="1700" spc="-235" dirty="0">
                <a:latin typeface="Hiragino Maru Gothic ProN"/>
                <a:cs typeface="Hiragino Maru Gothic Pro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T</a:t>
            </a:r>
            <a:r>
              <a:rPr sz="1700" i="1" spc="-1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spc="-215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×</a:t>
            </a:r>
            <a:r>
              <a:rPr sz="1700" spc="-235" dirty="0">
                <a:latin typeface="Hiragino Maru Gothic ProN"/>
                <a:cs typeface="Hiragino Maru Gothic Pro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Entropy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i="1" dirty="0">
                <a:latin typeface="Times New Roman"/>
                <a:cs typeface="Times New Roman"/>
              </a:rPr>
              <a:t>LeftTree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spc="-95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+</a:t>
            </a:r>
            <a:r>
              <a:rPr sz="1700" spc="45" dirty="0">
                <a:latin typeface="Hiragino Maru Gothic ProN"/>
                <a:cs typeface="Hiragino Maru Gothic Pro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prob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spc="-229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X</a:t>
            </a:r>
            <a:r>
              <a:rPr sz="1500" baseline="-25000" dirty="0">
                <a:latin typeface="Times New Roman"/>
                <a:cs typeface="Times New Roman"/>
              </a:rPr>
              <a:t>1</a:t>
            </a:r>
            <a:r>
              <a:rPr sz="1500" spc="480" baseline="-25000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=</a:t>
            </a:r>
            <a:r>
              <a:rPr sz="1700" spc="-55" dirty="0">
                <a:latin typeface="Hiragino Maru Gothic ProN"/>
                <a:cs typeface="Hiragino Maru Gothic Pro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F</a:t>
            </a:r>
            <a:r>
              <a:rPr sz="1700" i="1" spc="-204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spc="-215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×</a:t>
            </a:r>
            <a:r>
              <a:rPr sz="1700" spc="-250" dirty="0">
                <a:latin typeface="Hiragino Maru Gothic ProN"/>
                <a:cs typeface="Hiragino Maru Gothic ProN"/>
              </a:rPr>
              <a:t> </a:t>
            </a:r>
            <a:r>
              <a:rPr sz="1700" i="1" spc="-10" dirty="0">
                <a:latin typeface="Times New Roman"/>
                <a:cs typeface="Times New Roman"/>
              </a:rPr>
              <a:t>Entropy</a:t>
            </a:r>
            <a:r>
              <a:rPr sz="1700" spc="-10" dirty="0">
                <a:latin typeface="Times New Roman"/>
                <a:cs typeface="Times New Roman"/>
              </a:rPr>
              <a:t>(</a:t>
            </a:r>
            <a:r>
              <a:rPr sz="1700" i="1" spc="-10" dirty="0">
                <a:latin typeface="Times New Roman"/>
                <a:cs typeface="Times New Roman"/>
              </a:rPr>
              <a:t>RightTree</a:t>
            </a:r>
            <a:r>
              <a:rPr sz="1700" spc="-10" dirty="0">
                <a:latin typeface="Times New Roman"/>
                <a:cs typeface="Times New Roman"/>
              </a:rPr>
              <a:t>)</a:t>
            </a:r>
            <a:endParaRPr sz="1700" dirty="0">
              <a:latin typeface="Times New Roman"/>
              <a:cs typeface="Times New Roman"/>
            </a:endParaRPr>
          </a:p>
          <a:p>
            <a:pPr marL="54610">
              <a:lnSpc>
                <a:spcPts val="1695"/>
              </a:lnSpc>
              <a:spcBef>
                <a:spcPts val="1639"/>
              </a:spcBef>
            </a:pPr>
            <a:r>
              <a:rPr lang="en-US" sz="2550" u="sng" baseline="35947" dirty="0">
                <a:latin typeface="Times New Roman"/>
                <a:cs typeface="Times New Roman"/>
              </a:rPr>
              <a:t>4</a:t>
            </a:r>
            <a:r>
              <a:rPr sz="2550" spc="-232" baseline="35947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×</a:t>
            </a:r>
            <a:r>
              <a:rPr sz="1700" spc="-345" dirty="0">
                <a:latin typeface="Hiragino Maru Gothic ProN"/>
                <a:cs typeface="Hiragino Maru Gothic Pro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0.918</a:t>
            </a:r>
            <a:r>
              <a:rPr sz="1700" spc="-180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+</a:t>
            </a:r>
            <a:r>
              <a:rPr sz="1700" spc="-80" dirty="0">
                <a:latin typeface="Hiragino Maru Gothic ProN"/>
                <a:cs typeface="Hiragino Maru Gothic ProN"/>
              </a:rPr>
              <a:t> </a:t>
            </a:r>
            <a:r>
              <a:rPr lang="en-US" sz="2550" u="sng" baseline="35947" dirty="0">
                <a:latin typeface="Times New Roman"/>
                <a:cs typeface="Times New Roman"/>
              </a:rPr>
              <a:t>1</a:t>
            </a:r>
            <a:r>
              <a:rPr sz="2550" spc="-172" baseline="35947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Hiragino Maru Gothic ProN"/>
                <a:cs typeface="Hiragino Maru Gothic ProN"/>
              </a:rPr>
              <a:t>×</a:t>
            </a:r>
            <a:r>
              <a:rPr sz="1700" spc="-25" dirty="0">
                <a:latin typeface="Times New Roman"/>
                <a:cs typeface="Times New Roman"/>
              </a:rPr>
              <a:t>1</a:t>
            </a:r>
            <a:endParaRPr sz="1700" dirty="0">
              <a:latin typeface="Times New Roman"/>
              <a:cs typeface="Times New Roman"/>
            </a:endParaRPr>
          </a:p>
          <a:p>
            <a:pPr marL="52705">
              <a:lnSpc>
                <a:spcPts val="1695"/>
              </a:lnSpc>
              <a:tabLst>
                <a:tab pos="1049020" algn="l"/>
              </a:tabLst>
            </a:pPr>
            <a:r>
              <a:rPr sz="1700" spc="-50" dirty="0">
                <a:latin typeface="Times New Roman"/>
                <a:cs typeface="Times New Roman"/>
              </a:rPr>
              <a:t>5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-50" dirty="0">
                <a:latin typeface="Times New Roman"/>
                <a:cs typeface="Times New Roman"/>
              </a:rPr>
              <a:t>5</a:t>
            </a:r>
            <a:endParaRPr sz="17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sz="1700" spc="-10" dirty="0">
                <a:latin typeface="Times New Roman"/>
                <a:cs typeface="Times New Roman"/>
              </a:rPr>
              <a:t>0.</a:t>
            </a:r>
            <a:r>
              <a:rPr lang="en-US" sz="1700" spc="-10" dirty="0">
                <a:latin typeface="Times New Roman"/>
                <a:cs typeface="Times New Roman"/>
              </a:rPr>
              <a:t>8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5" name="object 61">
            <a:extLst>
              <a:ext uri="{FF2B5EF4-FFF2-40B4-BE49-F238E27FC236}">
                <a16:creationId xmlns:a16="http://schemas.microsoft.com/office/drawing/2014/main" id="{527CCB78-0E90-5296-EAFF-B430D5EF6AF9}"/>
              </a:ext>
            </a:extLst>
          </p:cNvPr>
          <p:cNvSpPr txBox="1"/>
          <p:nvPr/>
        </p:nvSpPr>
        <p:spPr>
          <a:xfrm>
            <a:off x="579585" y="4938955"/>
            <a:ext cx="2564130" cy="160337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685165" algn="l"/>
                <a:tab pos="1017905" algn="l"/>
              </a:tabLst>
            </a:pPr>
            <a:r>
              <a:rPr sz="1700" spc="-10" dirty="0">
                <a:latin typeface="Times New Roman"/>
                <a:cs typeface="Times New Roman"/>
              </a:rPr>
              <a:t>After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-50" dirty="0">
                <a:latin typeface="Hiragino Maru Gothic ProN"/>
                <a:cs typeface="Hiragino Maru Gothic ProN"/>
              </a:rPr>
              <a:t>=</a:t>
            </a:r>
            <a:r>
              <a:rPr sz="1700" dirty="0">
                <a:latin typeface="Hiragino Maru Gothic ProN"/>
                <a:cs typeface="Hiragino Maru Gothic ProN"/>
              </a:rPr>
              <a:t>	</a:t>
            </a:r>
            <a:r>
              <a:rPr sz="1700" dirty="0">
                <a:latin typeface="Times New Roman"/>
                <a:cs typeface="Times New Roman"/>
              </a:rPr>
              <a:t>weighted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average</a:t>
            </a:r>
            <a:endParaRPr sz="1700" dirty="0">
              <a:latin typeface="Times New Roman"/>
              <a:cs typeface="Times New Roman"/>
            </a:endParaRPr>
          </a:p>
          <a:p>
            <a:pPr marL="685165">
              <a:lnSpc>
                <a:spcPct val="100000"/>
              </a:lnSpc>
              <a:spcBef>
                <a:spcPts val="550"/>
              </a:spcBef>
            </a:pPr>
            <a:r>
              <a:rPr sz="1700" spc="-190" dirty="0">
                <a:latin typeface="Hiragino Maru Gothic ProN"/>
                <a:cs typeface="Hiragino Maru Gothic ProN"/>
              </a:rPr>
              <a:t>=</a:t>
            </a:r>
            <a:endParaRPr sz="1700" dirty="0">
              <a:latin typeface="Hiragino Maru Gothic ProN"/>
              <a:cs typeface="Hiragino Maru Gothic ProN"/>
            </a:endParaRPr>
          </a:p>
          <a:p>
            <a:pPr marL="685165">
              <a:lnSpc>
                <a:spcPct val="100000"/>
              </a:lnSpc>
              <a:spcBef>
                <a:spcPts val="1639"/>
              </a:spcBef>
            </a:pPr>
            <a:r>
              <a:rPr sz="1700" spc="-190" dirty="0">
                <a:latin typeface="Hiragino Maru Gothic ProN"/>
                <a:cs typeface="Hiragino Maru Gothic ProN"/>
              </a:rPr>
              <a:t>=</a:t>
            </a:r>
            <a:endParaRPr sz="1700" dirty="0">
              <a:latin typeface="Hiragino Maru Gothic ProN"/>
              <a:cs typeface="Hiragino Maru Gothic ProN"/>
            </a:endParaRPr>
          </a:p>
          <a:p>
            <a:pPr marL="685165">
              <a:lnSpc>
                <a:spcPct val="100000"/>
              </a:lnSpc>
              <a:spcBef>
                <a:spcPts val="1520"/>
              </a:spcBef>
            </a:pPr>
            <a:r>
              <a:rPr sz="1700" spc="-190" dirty="0">
                <a:latin typeface="Hiragino Maru Gothic ProN"/>
                <a:cs typeface="Hiragino Maru Gothic ProN"/>
              </a:rPr>
              <a:t>=</a:t>
            </a:r>
            <a:endParaRPr sz="1700" dirty="0">
              <a:latin typeface="Hiragino Maru Gothic ProN"/>
              <a:cs typeface="Hiragino Maru Gothic ProN"/>
            </a:endParaRPr>
          </a:p>
        </p:txBody>
      </p:sp>
      <p:sp>
        <p:nvSpPr>
          <p:cNvPr id="3" name="object 36">
            <a:extLst>
              <a:ext uri="{FF2B5EF4-FFF2-40B4-BE49-F238E27FC236}">
                <a16:creationId xmlns:a16="http://schemas.microsoft.com/office/drawing/2014/main" id="{D4E6D241-BC74-EB9B-8422-C9CE10DF52C0}"/>
              </a:ext>
            </a:extLst>
          </p:cNvPr>
          <p:cNvSpPr txBox="1"/>
          <p:nvPr/>
        </p:nvSpPr>
        <p:spPr>
          <a:xfrm>
            <a:off x="5718175" y="2493205"/>
            <a:ext cx="2968625" cy="32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900" i="1" dirty="0">
                <a:solidFill>
                  <a:srgbClr val="FF0000"/>
                </a:solidFill>
                <a:latin typeface="Times New Roman"/>
                <a:cs typeface="Times New Roman"/>
              </a:rPr>
              <a:t>IG</a:t>
            </a:r>
            <a:r>
              <a:rPr sz="190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900" spc="-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i="1" spc="5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en-US" sz="1650" spc="82" baseline="-25252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1650" spc="-217" baseline="-2525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19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spc="-210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=</a:t>
            </a:r>
            <a:r>
              <a:rPr sz="1900" spc="-185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Times New Roman"/>
                <a:cs typeface="Times New Roman"/>
              </a:rPr>
              <a:t>0.971</a:t>
            </a:r>
            <a:r>
              <a:rPr sz="1900" spc="-10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−</a:t>
            </a:r>
            <a:r>
              <a:rPr sz="1900" spc="-325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 </a:t>
            </a:r>
            <a:r>
              <a:rPr sz="1900" dirty="0">
                <a:solidFill>
                  <a:srgbClr val="FF0000"/>
                </a:solidFill>
                <a:latin typeface="Times New Roman"/>
                <a:cs typeface="Times New Roman"/>
              </a:rPr>
              <a:t>0.</a:t>
            </a:r>
            <a:r>
              <a:rPr lang="en-US" sz="1900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r>
              <a:rPr sz="1900" spc="-1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spc="-210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=</a:t>
            </a:r>
            <a:r>
              <a:rPr sz="1900" spc="-195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 </a:t>
            </a:r>
            <a:r>
              <a:rPr sz="1900" spc="-20" dirty="0">
                <a:solidFill>
                  <a:srgbClr val="FF0000"/>
                </a:solidFill>
                <a:latin typeface="Times New Roman"/>
                <a:cs typeface="Times New Roman"/>
              </a:rPr>
              <a:t>0.</a:t>
            </a:r>
            <a:r>
              <a:rPr lang="en-US" sz="1900" spc="-20" dirty="0">
                <a:solidFill>
                  <a:srgbClr val="FF0000"/>
                </a:solidFill>
                <a:latin typeface="Times New Roman"/>
                <a:cs typeface="Times New Roman"/>
              </a:rPr>
              <a:t>171</a:t>
            </a:r>
            <a:endParaRPr sz="19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FBA087-E8B0-1E8B-A112-19CCC9F5268A}"/>
              </a:ext>
            </a:extLst>
          </p:cNvPr>
          <p:cNvSpPr txBox="1"/>
          <p:nvPr/>
        </p:nvSpPr>
        <p:spPr>
          <a:xfrm>
            <a:off x="3227294" y="264330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10" name="object 48">
            <a:extLst>
              <a:ext uri="{FF2B5EF4-FFF2-40B4-BE49-F238E27FC236}">
                <a16:creationId xmlns:a16="http://schemas.microsoft.com/office/drawing/2014/main" id="{17C4E962-DC43-5ABA-6926-41860C100141}"/>
              </a:ext>
            </a:extLst>
          </p:cNvPr>
          <p:cNvSpPr txBox="1"/>
          <p:nvPr/>
        </p:nvSpPr>
        <p:spPr>
          <a:xfrm>
            <a:off x="3080074" y="2493205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1235" dirty="0">
                <a:latin typeface="Palatino"/>
                <a:cs typeface="Palatino"/>
              </a:rPr>
              <a:t>T</a:t>
            </a:r>
            <a:endParaRPr sz="3600" b="1" baseline="-2314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04BFAF-DA06-E972-B3E4-EA788AC16DBA}"/>
                  </a:ext>
                </a:extLst>
              </p14:cNvPr>
              <p14:cNvContentPartPr/>
              <p14:nvPr/>
            </p14:nvContentPartPr>
            <p14:xfrm>
              <a:off x="2921040" y="5772240"/>
              <a:ext cx="204120" cy="260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04BFAF-DA06-E972-B3E4-EA788AC16DB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11680" y="5762880"/>
                <a:ext cx="222840" cy="27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3546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S</a:t>
            </a:r>
            <a:r>
              <a:rPr sz="2400" spc="180" dirty="0"/>
              <a:t>PLIT</a:t>
            </a:r>
            <a:r>
              <a:rPr sz="2400" spc="240" dirty="0"/>
              <a:t> </a:t>
            </a:r>
            <a:r>
              <a:rPr sz="2400" spc="170" dirty="0"/>
              <a:t>ON</a:t>
            </a:r>
            <a:r>
              <a:rPr sz="2400" spc="229" dirty="0"/>
              <a:t> </a:t>
            </a:r>
            <a:r>
              <a:rPr i="1" spc="160" dirty="0">
                <a:latin typeface="Times New Roman"/>
                <a:cs typeface="Times New Roman"/>
              </a:rPr>
              <a:t>X</a:t>
            </a:r>
            <a:r>
              <a:rPr lang="en-US" sz="3000" spc="240" baseline="-20833" dirty="0"/>
              <a:t>3</a:t>
            </a:r>
            <a:endParaRPr sz="3000" baseline="-20833" dirty="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509184" y="812167"/>
            <a:ext cx="7912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latin typeface="Times New Roman"/>
                <a:cs typeface="Times New Roman"/>
              </a:rPr>
              <a:t>Before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17598" y="5023233"/>
            <a:ext cx="635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0" dirty="0">
                <a:latin typeface="Times New Roman"/>
                <a:cs typeface="Times New Roman"/>
              </a:rPr>
              <a:t>After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1" name="object 4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27953" y="1184022"/>
            <a:ext cx="117983" cy="228600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3834566" y="4536822"/>
            <a:ext cx="3733165" cy="469900"/>
          </a:xfrm>
          <a:custGeom>
            <a:avLst/>
            <a:gdLst/>
            <a:ahLst/>
            <a:cxnLst/>
            <a:rect l="l" t="t" r="r" b="b"/>
            <a:pathLst>
              <a:path w="3733165" h="469900">
                <a:moveTo>
                  <a:pt x="3732911" y="76200"/>
                </a:moveTo>
                <a:lnTo>
                  <a:pt x="3710571" y="66675"/>
                </a:lnTo>
                <a:lnTo>
                  <a:pt x="3625215" y="30226"/>
                </a:lnTo>
                <a:lnTo>
                  <a:pt x="3617849" y="33274"/>
                </a:lnTo>
                <a:lnTo>
                  <a:pt x="3615055" y="39751"/>
                </a:lnTo>
                <a:lnTo>
                  <a:pt x="3612261" y="46101"/>
                </a:lnTo>
                <a:lnTo>
                  <a:pt x="3615309" y="53594"/>
                </a:lnTo>
                <a:lnTo>
                  <a:pt x="3659530" y="72555"/>
                </a:lnTo>
                <a:lnTo>
                  <a:pt x="695833" y="443928"/>
                </a:lnTo>
                <a:lnTo>
                  <a:pt x="67043" y="29108"/>
                </a:lnTo>
                <a:lnTo>
                  <a:pt x="115316" y="31750"/>
                </a:lnTo>
                <a:lnTo>
                  <a:pt x="121412" y="26416"/>
                </a:lnTo>
                <a:lnTo>
                  <a:pt x="122174" y="12446"/>
                </a:lnTo>
                <a:lnTo>
                  <a:pt x="116713" y="6477"/>
                </a:lnTo>
                <a:lnTo>
                  <a:pt x="59423" y="3302"/>
                </a:lnTo>
                <a:lnTo>
                  <a:pt x="0" y="0"/>
                </a:lnTo>
                <a:lnTo>
                  <a:pt x="48768" y="98552"/>
                </a:lnTo>
                <a:lnTo>
                  <a:pt x="51816" y="104775"/>
                </a:lnTo>
                <a:lnTo>
                  <a:pt x="59436" y="107442"/>
                </a:lnTo>
                <a:lnTo>
                  <a:pt x="65786" y="104267"/>
                </a:lnTo>
                <a:lnTo>
                  <a:pt x="72009" y="101219"/>
                </a:lnTo>
                <a:lnTo>
                  <a:pt x="74549" y="93599"/>
                </a:lnTo>
                <a:lnTo>
                  <a:pt x="71501" y="87249"/>
                </a:lnTo>
                <a:lnTo>
                  <a:pt x="53263" y="50444"/>
                </a:lnTo>
                <a:lnTo>
                  <a:pt x="685927" y="467804"/>
                </a:lnTo>
                <a:lnTo>
                  <a:pt x="692048" y="458508"/>
                </a:lnTo>
                <a:lnTo>
                  <a:pt x="693420" y="469798"/>
                </a:lnTo>
                <a:lnTo>
                  <a:pt x="3662756" y="97802"/>
                </a:lnTo>
                <a:lnTo>
                  <a:pt x="3624453" y="127127"/>
                </a:lnTo>
                <a:lnTo>
                  <a:pt x="3623437" y="135001"/>
                </a:lnTo>
                <a:lnTo>
                  <a:pt x="3627628" y="140589"/>
                </a:lnTo>
                <a:lnTo>
                  <a:pt x="3631946" y="146177"/>
                </a:lnTo>
                <a:lnTo>
                  <a:pt x="3639947" y="147193"/>
                </a:lnTo>
                <a:lnTo>
                  <a:pt x="3645535" y="143002"/>
                </a:lnTo>
                <a:lnTo>
                  <a:pt x="3732911" y="7620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923085" y="1997153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775" baseline="-21021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950521" y="3369693"/>
            <a:ext cx="974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95" dirty="0">
                <a:latin typeface="Arial"/>
                <a:cs typeface="Arial"/>
              </a:rPr>
              <a:t>2A,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1B</a:t>
            </a:r>
            <a:endParaRPr sz="2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51555" y="3369693"/>
            <a:ext cx="974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95" dirty="0">
                <a:latin typeface="Arial"/>
                <a:cs typeface="Arial"/>
              </a:rPr>
              <a:t>1A,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1B</a:t>
            </a:r>
            <a:endParaRPr sz="2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036937" y="2480645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35" dirty="0">
                <a:latin typeface="Palatino"/>
                <a:cs typeface="Palatino"/>
              </a:rPr>
              <a:t>F</a:t>
            </a:r>
            <a:r>
              <a:rPr sz="3600" spc="150" baseline="-2314" dirty="0">
                <a:latin typeface="Times New Roman"/>
                <a:cs typeface="Times New Roman"/>
              </a:rPr>
              <a:t>F</a:t>
            </a:r>
            <a:endParaRPr sz="3600" baseline="-2314" dirty="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543481" y="1408050"/>
            <a:ext cx="1143000" cy="457200"/>
          </a:xfrm>
          <a:prstGeom prst="rect">
            <a:avLst/>
          </a:prstGeom>
          <a:solidFill>
            <a:srgbClr val="A4C248"/>
          </a:solidFill>
          <a:ln w="25400">
            <a:solidFill>
              <a:srgbClr val="788E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ts val="3295"/>
              </a:lnSpc>
            </a:pPr>
            <a:r>
              <a:rPr sz="2800" b="1" spc="-195" dirty="0">
                <a:latin typeface="Arial"/>
                <a:cs typeface="Arial"/>
              </a:rPr>
              <a:t>3A,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2B</a:t>
            </a:r>
            <a:endParaRPr sz="2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432981" y="4997629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21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61259BB-7F9E-3856-3E85-38C5BC9E6635}"/>
                  </a:ext>
                </a:extLst>
              </p:cNvPr>
              <p:cNvSpPr txBox="1"/>
              <p:nvPr/>
            </p:nvSpPr>
            <p:spPr>
              <a:xfrm>
                <a:off x="5012808" y="1380047"/>
                <a:ext cx="32766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=0.971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61259BB-7F9E-3856-3E85-38C5BC9E6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08" y="1380047"/>
                <a:ext cx="3276600" cy="914400"/>
              </a:xfrm>
              <a:prstGeom prst="rect">
                <a:avLst/>
              </a:prstGeom>
              <a:blipFill>
                <a:blip r:embed="rId4"/>
                <a:stretch>
                  <a:fillRect l="-5019" t="-2740" r="-3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F1C878-A2E6-49F4-0DB8-1539C3015876}"/>
                  </a:ext>
                </a:extLst>
              </p:cNvPr>
              <p:cNvSpPr txBox="1"/>
              <p:nvPr/>
            </p:nvSpPr>
            <p:spPr>
              <a:xfrm>
                <a:off x="823995" y="4061250"/>
                <a:ext cx="32766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=0.918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F1C878-A2E6-49F4-0DB8-1539C3015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95" y="4061250"/>
                <a:ext cx="3276600" cy="914400"/>
              </a:xfrm>
              <a:prstGeom prst="rect">
                <a:avLst/>
              </a:prstGeom>
              <a:blipFill>
                <a:blip r:embed="rId5"/>
                <a:stretch>
                  <a:fillRect l="-5000" t="-2740" r="-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135B382-685F-67D4-AD17-757BF48FE46F}"/>
                  </a:ext>
                </a:extLst>
              </p:cNvPr>
              <p:cNvSpPr txBox="1"/>
              <p:nvPr/>
            </p:nvSpPr>
            <p:spPr>
              <a:xfrm>
                <a:off x="5156381" y="3996500"/>
                <a:ext cx="32766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135B382-685F-67D4-AD17-757BF48FE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81" y="3996500"/>
                <a:ext cx="3276600" cy="914400"/>
              </a:xfrm>
              <a:prstGeom prst="rect">
                <a:avLst/>
              </a:prstGeom>
              <a:blipFill>
                <a:blip r:embed="rId6"/>
                <a:stretch>
                  <a:fillRect t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object 46">
            <a:extLst>
              <a:ext uri="{FF2B5EF4-FFF2-40B4-BE49-F238E27FC236}">
                <a16:creationId xmlns:a16="http://schemas.microsoft.com/office/drawing/2014/main" id="{6D8A7853-7E08-4722-8D04-B38185ECAD82}"/>
              </a:ext>
            </a:extLst>
          </p:cNvPr>
          <p:cNvGrpSpPr/>
          <p:nvPr/>
        </p:nvGrpSpPr>
        <p:grpSpPr>
          <a:xfrm>
            <a:off x="3943674" y="1930409"/>
            <a:ext cx="482600" cy="482600"/>
            <a:chOff x="3759961" y="1832101"/>
            <a:chExt cx="482600" cy="482600"/>
          </a:xfrm>
        </p:grpSpPr>
        <p:sp>
          <p:nvSpPr>
            <p:cNvPr id="57" name="object 47">
              <a:extLst>
                <a:ext uri="{FF2B5EF4-FFF2-40B4-BE49-F238E27FC236}">
                  <a16:creationId xmlns:a16="http://schemas.microsoft.com/office/drawing/2014/main" id="{8FC7C56A-F84E-FA50-1B31-D48E358A382C}"/>
                </a:ext>
              </a:extLst>
            </p:cNvPr>
            <p:cNvSpPr/>
            <p:nvPr/>
          </p:nvSpPr>
          <p:spPr>
            <a:xfrm>
              <a:off x="3772661" y="184480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48">
              <a:extLst>
                <a:ext uri="{FF2B5EF4-FFF2-40B4-BE49-F238E27FC236}">
                  <a16:creationId xmlns:a16="http://schemas.microsoft.com/office/drawing/2014/main" id="{0E36AB7A-9E7A-AAED-C1BE-0C6AD30F6911}"/>
                </a:ext>
              </a:extLst>
            </p:cNvPr>
            <p:cNvSpPr/>
            <p:nvPr/>
          </p:nvSpPr>
          <p:spPr>
            <a:xfrm>
              <a:off x="3772661" y="184480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0">
            <a:extLst>
              <a:ext uri="{FF2B5EF4-FFF2-40B4-BE49-F238E27FC236}">
                <a16:creationId xmlns:a16="http://schemas.microsoft.com/office/drawing/2014/main" id="{73C8C8D7-5785-45D3-E6D7-D8685BDE8616}"/>
              </a:ext>
            </a:extLst>
          </p:cNvPr>
          <p:cNvSpPr txBox="1"/>
          <p:nvPr/>
        </p:nvSpPr>
        <p:spPr>
          <a:xfrm>
            <a:off x="1937074" y="3314709"/>
            <a:ext cx="1143000" cy="423193"/>
          </a:xfrm>
          <a:prstGeom prst="rect">
            <a:avLst/>
          </a:prstGeom>
          <a:solidFill>
            <a:srgbClr val="A4C248"/>
          </a:solidFill>
          <a:ln w="25400">
            <a:solidFill>
              <a:srgbClr val="788E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5885" algn="ctr">
              <a:lnSpc>
                <a:spcPts val="3290"/>
              </a:lnSpc>
            </a:pPr>
            <a:r>
              <a:rPr lang="en-US" sz="2800" b="1" spc="-180" dirty="0">
                <a:latin typeface="Arial"/>
                <a:cs typeface="Arial"/>
              </a:rPr>
              <a:t>3</a:t>
            </a:r>
            <a:r>
              <a:rPr sz="2800" b="1" spc="-180" dirty="0">
                <a:latin typeface="Arial"/>
                <a:cs typeface="Arial"/>
              </a:rPr>
              <a:t>A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0" name="object 51">
            <a:extLst>
              <a:ext uri="{FF2B5EF4-FFF2-40B4-BE49-F238E27FC236}">
                <a16:creationId xmlns:a16="http://schemas.microsoft.com/office/drawing/2014/main" id="{B416A402-BAA1-34C6-B41F-EAA5A4F101F1}"/>
              </a:ext>
            </a:extLst>
          </p:cNvPr>
          <p:cNvSpPr txBox="1"/>
          <p:nvPr/>
        </p:nvSpPr>
        <p:spPr>
          <a:xfrm>
            <a:off x="5137474" y="3314709"/>
            <a:ext cx="1143000" cy="423193"/>
          </a:xfrm>
          <a:prstGeom prst="rect">
            <a:avLst/>
          </a:prstGeom>
          <a:solidFill>
            <a:srgbClr val="A4C248"/>
          </a:solidFill>
          <a:ln w="25400">
            <a:solidFill>
              <a:srgbClr val="788E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6520" algn="ctr">
              <a:lnSpc>
                <a:spcPts val="3290"/>
              </a:lnSpc>
            </a:pPr>
            <a:r>
              <a:rPr lang="en-US" sz="2800" b="1" spc="-180" dirty="0">
                <a:latin typeface="Arial"/>
                <a:cs typeface="Arial"/>
              </a:rPr>
              <a:t>2B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1" name="object 53">
            <a:extLst>
              <a:ext uri="{FF2B5EF4-FFF2-40B4-BE49-F238E27FC236}">
                <a16:creationId xmlns:a16="http://schemas.microsoft.com/office/drawing/2014/main" id="{E797756D-5A92-C26C-A178-9824FE07B60E}"/>
              </a:ext>
            </a:extLst>
          </p:cNvPr>
          <p:cNvSpPr/>
          <p:nvPr/>
        </p:nvSpPr>
        <p:spPr>
          <a:xfrm>
            <a:off x="2508575" y="2389133"/>
            <a:ext cx="3200400" cy="929005"/>
          </a:xfrm>
          <a:custGeom>
            <a:avLst/>
            <a:gdLst/>
            <a:ahLst/>
            <a:cxnLst/>
            <a:rect l="l" t="t" r="r" b="b"/>
            <a:pathLst>
              <a:path w="3200400" h="929005">
                <a:moveTo>
                  <a:pt x="3200400" y="925576"/>
                </a:moveTo>
                <a:lnTo>
                  <a:pt x="3199282" y="923544"/>
                </a:lnTo>
                <a:lnTo>
                  <a:pt x="3147441" y="829183"/>
                </a:lnTo>
                <a:lnTo>
                  <a:pt x="3144139" y="823087"/>
                </a:lnTo>
                <a:lnTo>
                  <a:pt x="3136392" y="820801"/>
                </a:lnTo>
                <a:lnTo>
                  <a:pt x="3130296" y="824230"/>
                </a:lnTo>
                <a:lnTo>
                  <a:pt x="3124073" y="827532"/>
                </a:lnTo>
                <a:lnTo>
                  <a:pt x="3121914" y="835279"/>
                </a:lnTo>
                <a:lnTo>
                  <a:pt x="3125216" y="841375"/>
                </a:lnTo>
                <a:lnTo>
                  <a:pt x="3145091" y="877519"/>
                </a:lnTo>
                <a:lnTo>
                  <a:pt x="1682877" y="254"/>
                </a:lnTo>
                <a:lnTo>
                  <a:pt x="1676400" y="11176"/>
                </a:lnTo>
                <a:lnTo>
                  <a:pt x="1670304" y="0"/>
                </a:lnTo>
                <a:lnTo>
                  <a:pt x="57264" y="879830"/>
                </a:lnTo>
                <a:lnTo>
                  <a:pt x="78613" y="844550"/>
                </a:lnTo>
                <a:lnTo>
                  <a:pt x="68199" y="823468"/>
                </a:lnTo>
                <a:lnTo>
                  <a:pt x="60452" y="825500"/>
                </a:lnTo>
                <a:lnTo>
                  <a:pt x="56769" y="831469"/>
                </a:lnTo>
                <a:lnTo>
                  <a:pt x="0" y="925576"/>
                </a:lnTo>
                <a:lnTo>
                  <a:pt x="116840" y="929005"/>
                </a:lnTo>
                <a:lnTo>
                  <a:pt x="121450" y="924687"/>
                </a:lnTo>
                <a:lnTo>
                  <a:pt x="122809" y="923417"/>
                </a:lnTo>
                <a:lnTo>
                  <a:pt x="122936" y="916432"/>
                </a:lnTo>
                <a:lnTo>
                  <a:pt x="123190" y="909447"/>
                </a:lnTo>
                <a:lnTo>
                  <a:pt x="117602" y="903605"/>
                </a:lnTo>
                <a:lnTo>
                  <a:pt x="69481" y="902169"/>
                </a:lnTo>
                <a:lnTo>
                  <a:pt x="1676120" y="25831"/>
                </a:lnTo>
                <a:lnTo>
                  <a:pt x="3132061" y="899388"/>
                </a:lnTo>
                <a:lnTo>
                  <a:pt x="3083814" y="898779"/>
                </a:lnTo>
                <a:lnTo>
                  <a:pt x="3077972" y="904367"/>
                </a:lnTo>
                <a:lnTo>
                  <a:pt x="3077845" y="918464"/>
                </a:lnTo>
                <a:lnTo>
                  <a:pt x="3083433" y="924179"/>
                </a:lnTo>
                <a:lnTo>
                  <a:pt x="3200400" y="925576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49">
            <a:extLst>
              <a:ext uri="{FF2B5EF4-FFF2-40B4-BE49-F238E27FC236}">
                <a16:creationId xmlns:a16="http://schemas.microsoft.com/office/drawing/2014/main" id="{0BA8A3A7-AD2D-6692-D925-2C4334682057}"/>
              </a:ext>
            </a:extLst>
          </p:cNvPr>
          <p:cNvSpPr txBox="1"/>
          <p:nvPr/>
        </p:nvSpPr>
        <p:spPr>
          <a:xfrm>
            <a:off x="3994156" y="1916813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lang="en-US"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775" baseline="-21021" dirty="0">
              <a:latin typeface="Arial"/>
              <a:cs typeface="Arial"/>
            </a:endParaRPr>
          </a:p>
        </p:txBody>
      </p:sp>
      <p:sp>
        <p:nvSpPr>
          <p:cNvPr id="4" name="object 60">
            <a:extLst>
              <a:ext uri="{FF2B5EF4-FFF2-40B4-BE49-F238E27FC236}">
                <a16:creationId xmlns:a16="http://schemas.microsoft.com/office/drawing/2014/main" id="{2AB4A33D-0C13-AC0A-99E5-987226B9D253}"/>
              </a:ext>
            </a:extLst>
          </p:cNvPr>
          <p:cNvSpPr txBox="1"/>
          <p:nvPr/>
        </p:nvSpPr>
        <p:spPr>
          <a:xfrm>
            <a:off x="1553241" y="5333396"/>
            <a:ext cx="6452235" cy="1209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30"/>
              </a:spcBef>
            </a:pPr>
            <a:r>
              <a:rPr sz="1700" i="1" dirty="0">
                <a:latin typeface="Times New Roman"/>
                <a:cs typeface="Times New Roman"/>
              </a:rPr>
              <a:t>prob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spc="-225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X</a:t>
            </a:r>
            <a:r>
              <a:rPr sz="1500" baseline="-25000" dirty="0">
                <a:latin typeface="Times New Roman"/>
                <a:cs typeface="Times New Roman"/>
              </a:rPr>
              <a:t>1</a:t>
            </a:r>
            <a:r>
              <a:rPr sz="1500" spc="487" baseline="-25000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=</a:t>
            </a:r>
            <a:r>
              <a:rPr sz="1700" spc="-235" dirty="0">
                <a:latin typeface="Hiragino Maru Gothic ProN"/>
                <a:cs typeface="Hiragino Maru Gothic Pro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T</a:t>
            </a:r>
            <a:r>
              <a:rPr sz="1700" i="1" spc="-1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spc="-215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×</a:t>
            </a:r>
            <a:r>
              <a:rPr sz="1700" spc="-235" dirty="0">
                <a:latin typeface="Hiragino Maru Gothic ProN"/>
                <a:cs typeface="Hiragino Maru Gothic Pro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Entropy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i="1" dirty="0">
                <a:latin typeface="Times New Roman"/>
                <a:cs typeface="Times New Roman"/>
              </a:rPr>
              <a:t>LeftTree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spc="-95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+</a:t>
            </a:r>
            <a:r>
              <a:rPr sz="1700" spc="45" dirty="0">
                <a:latin typeface="Hiragino Maru Gothic ProN"/>
                <a:cs typeface="Hiragino Maru Gothic Pro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prob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spc="-229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X</a:t>
            </a:r>
            <a:r>
              <a:rPr sz="1500" baseline="-25000" dirty="0">
                <a:latin typeface="Times New Roman"/>
                <a:cs typeface="Times New Roman"/>
              </a:rPr>
              <a:t>1</a:t>
            </a:r>
            <a:r>
              <a:rPr sz="1500" spc="480" baseline="-25000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=</a:t>
            </a:r>
            <a:r>
              <a:rPr sz="1700" spc="-55" dirty="0">
                <a:latin typeface="Hiragino Maru Gothic ProN"/>
                <a:cs typeface="Hiragino Maru Gothic Pro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F</a:t>
            </a:r>
            <a:r>
              <a:rPr sz="1700" i="1" spc="-204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spc="-215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×</a:t>
            </a:r>
            <a:r>
              <a:rPr sz="1700" spc="-250" dirty="0">
                <a:latin typeface="Hiragino Maru Gothic ProN"/>
                <a:cs typeface="Hiragino Maru Gothic ProN"/>
              </a:rPr>
              <a:t> </a:t>
            </a:r>
            <a:r>
              <a:rPr sz="1700" i="1" spc="-10" dirty="0">
                <a:latin typeface="Times New Roman"/>
                <a:cs typeface="Times New Roman"/>
              </a:rPr>
              <a:t>Entropy</a:t>
            </a:r>
            <a:r>
              <a:rPr sz="1700" spc="-10" dirty="0">
                <a:latin typeface="Times New Roman"/>
                <a:cs typeface="Times New Roman"/>
              </a:rPr>
              <a:t>(</a:t>
            </a:r>
            <a:r>
              <a:rPr sz="1700" i="1" spc="-10" dirty="0">
                <a:latin typeface="Times New Roman"/>
                <a:cs typeface="Times New Roman"/>
              </a:rPr>
              <a:t>RightTree</a:t>
            </a:r>
            <a:r>
              <a:rPr sz="1700" spc="-10" dirty="0">
                <a:latin typeface="Times New Roman"/>
                <a:cs typeface="Times New Roman"/>
              </a:rPr>
              <a:t>)</a:t>
            </a:r>
            <a:endParaRPr sz="1700" dirty="0">
              <a:latin typeface="Times New Roman"/>
              <a:cs typeface="Times New Roman"/>
            </a:endParaRPr>
          </a:p>
          <a:p>
            <a:pPr marL="54610">
              <a:lnSpc>
                <a:spcPts val="1695"/>
              </a:lnSpc>
              <a:spcBef>
                <a:spcPts val="1639"/>
              </a:spcBef>
            </a:pPr>
            <a:r>
              <a:rPr lang="en-US" sz="2550" u="sng" baseline="35947" dirty="0">
                <a:latin typeface="Times New Roman"/>
                <a:cs typeface="Times New Roman"/>
              </a:rPr>
              <a:t>3</a:t>
            </a:r>
            <a:r>
              <a:rPr sz="2550" spc="-232" baseline="35947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×</a:t>
            </a:r>
            <a:r>
              <a:rPr sz="1700" spc="-345" dirty="0">
                <a:latin typeface="Hiragino Maru Gothic ProN"/>
                <a:cs typeface="Hiragino Maru Gothic Pro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0</a:t>
            </a:r>
            <a:r>
              <a:rPr lang="en-US" sz="1700" dirty="0">
                <a:latin typeface="Times New Roman"/>
                <a:cs typeface="Times New Roman"/>
              </a:rPr>
              <a:t>.0    </a:t>
            </a:r>
            <a:r>
              <a:rPr sz="1700" spc="-180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+</a:t>
            </a:r>
            <a:r>
              <a:rPr sz="1700" spc="-80" dirty="0">
                <a:latin typeface="Hiragino Maru Gothic ProN"/>
                <a:cs typeface="Hiragino Maru Gothic ProN"/>
              </a:rPr>
              <a:t> </a:t>
            </a:r>
            <a:r>
              <a:rPr lang="en-US" sz="2550" u="sng" baseline="35947" dirty="0">
                <a:latin typeface="Times New Roman"/>
                <a:cs typeface="Times New Roman"/>
              </a:rPr>
              <a:t>2</a:t>
            </a:r>
            <a:r>
              <a:rPr sz="2550" spc="-172" baseline="35947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Hiragino Maru Gothic ProN"/>
                <a:cs typeface="Hiragino Maru Gothic ProN"/>
              </a:rPr>
              <a:t>×</a:t>
            </a:r>
            <a:r>
              <a:rPr lang="en-US" sz="1700" spc="-25" dirty="0">
                <a:latin typeface="Times New Roman"/>
                <a:cs typeface="Times New Roman"/>
              </a:rPr>
              <a:t>0</a:t>
            </a:r>
            <a:endParaRPr sz="1700" dirty="0">
              <a:latin typeface="Times New Roman"/>
              <a:cs typeface="Times New Roman"/>
            </a:endParaRPr>
          </a:p>
          <a:p>
            <a:pPr marL="52705">
              <a:lnSpc>
                <a:spcPts val="1695"/>
              </a:lnSpc>
              <a:tabLst>
                <a:tab pos="1049020" algn="l"/>
              </a:tabLst>
            </a:pPr>
            <a:r>
              <a:rPr sz="1700" spc="-50" dirty="0">
                <a:latin typeface="Times New Roman"/>
                <a:cs typeface="Times New Roman"/>
              </a:rPr>
              <a:t>5</a:t>
            </a:r>
            <a:r>
              <a:rPr lang="en-US" sz="1700" dirty="0">
                <a:latin typeface="Times New Roman"/>
                <a:cs typeface="Times New Roman"/>
              </a:rPr>
              <a:t>	</a:t>
            </a:r>
            <a:r>
              <a:rPr lang="en-US" sz="1700" spc="-50" dirty="0">
                <a:latin typeface="Times New Roman"/>
                <a:cs typeface="Times New Roman"/>
              </a:rPr>
              <a:t>5</a:t>
            </a:r>
            <a:endParaRPr sz="17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sz="1700" spc="-10" dirty="0">
                <a:latin typeface="Times New Roman"/>
                <a:cs typeface="Times New Roman"/>
              </a:rPr>
              <a:t>0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5" name="object 61">
            <a:extLst>
              <a:ext uri="{FF2B5EF4-FFF2-40B4-BE49-F238E27FC236}">
                <a16:creationId xmlns:a16="http://schemas.microsoft.com/office/drawing/2014/main" id="{527CCB78-0E90-5296-EAFF-B430D5EF6AF9}"/>
              </a:ext>
            </a:extLst>
          </p:cNvPr>
          <p:cNvSpPr txBox="1"/>
          <p:nvPr/>
        </p:nvSpPr>
        <p:spPr>
          <a:xfrm>
            <a:off x="579585" y="4938955"/>
            <a:ext cx="2564130" cy="160337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685165" algn="l"/>
                <a:tab pos="1017905" algn="l"/>
              </a:tabLst>
            </a:pPr>
            <a:r>
              <a:rPr sz="1700" spc="-10" dirty="0">
                <a:latin typeface="Times New Roman"/>
                <a:cs typeface="Times New Roman"/>
              </a:rPr>
              <a:t>After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-50" dirty="0">
                <a:latin typeface="Hiragino Maru Gothic ProN"/>
                <a:cs typeface="Hiragino Maru Gothic ProN"/>
              </a:rPr>
              <a:t>=</a:t>
            </a:r>
            <a:r>
              <a:rPr sz="1700" dirty="0">
                <a:latin typeface="Hiragino Maru Gothic ProN"/>
                <a:cs typeface="Hiragino Maru Gothic ProN"/>
              </a:rPr>
              <a:t>	</a:t>
            </a:r>
            <a:r>
              <a:rPr sz="1700" dirty="0">
                <a:latin typeface="Times New Roman"/>
                <a:cs typeface="Times New Roman"/>
              </a:rPr>
              <a:t>weighted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average</a:t>
            </a:r>
            <a:endParaRPr sz="1700" dirty="0">
              <a:latin typeface="Times New Roman"/>
              <a:cs typeface="Times New Roman"/>
            </a:endParaRPr>
          </a:p>
          <a:p>
            <a:pPr marL="685165">
              <a:lnSpc>
                <a:spcPct val="100000"/>
              </a:lnSpc>
              <a:spcBef>
                <a:spcPts val="550"/>
              </a:spcBef>
            </a:pPr>
            <a:r>
              <a:rPr sz="1700" spc="-190" dirty="0">
                <a:latin typeface="Hiragino Maru Gothic ProN"/>
                <a:cs typeface="Hiragino Maru Gothic ProN"/>
              </a:rPr>
              <a:t>=</a:t>
            </a:r>
            <a:endParaRPr sz="1700" dirty="0">
              <a:latin typeface="Hiragino Maru Gothic ProN"/>
              <a:cs typeface="Hiragino Maru Gothic ProN"/>
            </a:endParaRPr>
          </a:p>
          <a:p>
            <a:pPr marL="685165">
              <a:lnSpc>
                <a:spcPct val="100000"/>
              </a:lnSpc>
              <a:spcBef>
                <a:spcPts val="1639"/>
              </a:spcBef>
            </a:pPr>
            <a:r>
              <a:rPr sz="1700" spc="-190" dirty="0">
                <a:latin typeface="Hiragino Maru Gothic ProN"/>
                <a:cs typeface="Hiragino Maru Gothic ProN"/>
              </a:rPr>
              <a:t>=</a:t>
            </a:r>
            <a:endParaRPr sz="1700" dirty="0">
              <a:latin typeface="Hiragino Maru Gothic ProN"/>
              <a:cs typeface="Hiragino Maru Gothic ProN"/>
            </a:endParaRPr>
          </a:p>
          <a:p>
            <a:pPr marL="685165">
              <a:lnSpc>
                <a:spcPct val="100000"/>
              </a:lnSpc>
              <a:spcBef>
                <a:spcPts val="1520"/>
              </a:spcBef>
            </a:pPr>
            <a:r>
              <a:rPr sz="1700" spc="-190" dirty="0">
                <a:latin typeface="Hiragino Maru Gothic ProN"/>
                <a:cs typeface="Hiragino Maru Gothic ProN"/>
              </a:rPr>
              <a:t>=</a:t>
            </a:r>
            <a:endParaRPr sz="1700" dirty="0">
              <a:latin typeface="Hiragino Maru Gothic ProN"/>
              <a:cs typeface="Hiragino Maru Gothic ProN"/>
            </a:endParaRPr>
          </a:p>
        </p:txBody>
      </p:sp>
      <p:sp>
        <p:nvSpPr>
          <p:cNvPr id="3" name="object 36">
            <a:extLst>
              <a:ext uri="{FF2B5EF4-FFF2-40B4-BE49-F238E27FC236}">
                <a16:creationId xmlns:a16="http://schemas.microsoft.com/office/drawing/2014/main" id="{D4E6D241-BC74-EB9B-8422-C9CE10DF52C0}"/>
              </a:ext>
            </a:extLst>
          </p:cNvPr>
          <p:cNvSpPr txBox="1"/>
          <p:nvPr/>
        </p:nvSpPr>
        <p:spPr>
          <a:xfrm>
            <a:off x="5718175" y="2493205"/>
            <a:ext cx="2968625" cy="32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900" i="1" dirty="0">
                <a:solidFill>
                  <a:srgbClr val="FF0000"/>
                </a:solidFill>
                <a:latin typeface="Times New Roman"/>
                <a:cs typeface="Times New Roman"/>
              </a:rPr>
              <a:t>IG</a:t>
            </a:r>
            <a:r>
              <a:rPr sz="190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900" spc="-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i="1" spc="5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en-US" sz="1650" spc="82" baseline="-25252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sz="1650" spc="-217" baseline="-2525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19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spc="-210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=</a:t>
            </a:r>
            <a:r>
              <a:rPr sz="1900" spc="-185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Times New Roman"/>
                <a:cs typeface="Times New Roman"/>
              </a:rPr>
              <a:t>0.971</a:t>
            </a:r>
            <a:r>
              <a:rPr sz="1900" spc="-10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−</a:t>
            </a:r>
            <a:r>
              <a:rPr sz="1900" spc="-325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 </a:t>
            </a:r>
            <a:r>
              <a:rPr sz="190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1900" spc="-1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spc="-210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=</a:t>
            </a:r>
            <a:r>
              <a:rPr sz="1900" spc="-195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 </a:t>
            </a:r>
            <a:r>
              <a:rPr sz="1900" spc="-20" dirty="0">
                <a:solidFill>
                  <a:srgbClr val="FF0000"/>
                </a:solidFill>
                <a:latin typeface="Times New Roman"/>
                <a:cs typeface="Times New Roman"/>
              </a:rPr>
              <a:t>0.</a:t>
            </a:r>
            <a:r>
              <a:rPr lang="en-US" sz="1900" spc="-20" dirty="0">
                <a:solidFill>
                  <a:srgbClr val="FF0000"/>
                </a:solidFill>
                <a:latin typeface="Times New Roman"/>
                <a:cs typeface="Times New Roman"/>
              </a:rPr>
              <a:t>971</a:t>
            </a:r>
            <a:endParaRPr sz="19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FBA087-E8B0-1E8B-A112-19CCC9F5268A}"/>
              </a:ext>
            </a:extLst>
          </p:cNvPr>
          <p:cNvSpPr txBox="1"/>
          <p:nvPr/>
        </p:nvSpPr>
        <p:spPr>
          <a:xfrm>
            <a:off x="3227294" y="264330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10" name="object 48">
            <a:extLst>
              <a:ext uri="{FF2B5EF4-FFF2-40B4-BE49-F238E27FC236}">
                <a16:creationId xmlns:a16="http://schemas.microsoft.com/office/drawing/2014/main" id="{17C4E962-DC43-5ABA-6926-41860C100141}"/>
              </a:ext>
            </a:extLst>
          </p:cNvPr>
          <p:cNvSpPr txBox="1"/>
          <p:nvPr/>
        </p:nvSpPr>
        <p:spPr>
          <a:xfrm>
            <a:off x="3080074" y="2493205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1235" dirty="0">
                <a:latin typeface="Palatino"/>
                <a:cs typeface="Palatino"/>
              </a:rPr>
              <a:t>T</a:t>
            </a:r>
            <a:endParaRPr sz="3600" b="1" baseline="-2314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070560F-E609-01EC-4E19-95841FCFE73F}"/>
                  </a:ext>
                </a:extLst>
              </p14:cNvPr>
              <p14:cNvContentPartPr/>
              <p14:nvPr/>
            </p14:nvContentPartPr>
            <p14:xfrm>
              <a:off x="5581440" y="3962520"/>
              <a:ext cx="889920" cy="698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070560F-E609-01EC-4E19-95841FCFE73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72080" y="3953160"/>
                <a:ext cx="908640" cy="7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996F489-0D2B-E02C-085E-7E91DCD0B8F1}"/>
                  </a:ext>
                </a:extLst>
              </p14:cNvPr>
              <p14:cNvContentPartPr/>
              <p14:nvPr/>
            </p14:nvContentPartPr>
            <p14:xfrm>
              <a:off x="7054200" y="3187800"/>
              <a:ext cx="1233360" cy="1531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996F489-0D2B-E02C-085E-7E91DCD0B8F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44840" y="3178440"/>
                <a:ext cx="1252080" cy="154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04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83A-720A-3165-3E7B-475DB377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447800"/>
            <a:ext cx="7467600" cy="1676400"/>
          </a:xfrm>
        </p:spPr>
        <p:txBody>
          <a:bodyPr/>
          <a:lstStyle/>
          <a:p>
            <a:r>
              <a:rPr lang="en-US" dirty="0"/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1319550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45" dirty="0"/>
              <a:t>Information</a:t>
            </a:r>
            <a:r>
              <a:rPr cap="small" spc="254" dirty="0"/>
              <a:t> </a:t>
            </a:r>
            <a:r>
              <a:rPr cap="small" spc="125" dirty="0"/>
              <a:t>Gain</a:t>
            </a:r>
            <a:r>
              <a:rPr cap="small" spc="275" dirty="0"/>
              <a:t> </a:t>
            </a:r>
            <a:r>
              <a:rPr cap="small" spc="170" dirty="0"/>
              <a:t>on</a:t>
            </a:r>
            <a:r>
              <a:rPr cap="small" spc="250" dirty="0"/>
              <a:t> </a:t>
            </a:r>
            <a:r>
              <a:rPr cap="small" spc="30" dirty="0"/>
              <a:t>Data2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6588" y="2425307"/>
            <a:ext cx="3019425" cy="2225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30"/>
              </a:spcBef>
            </a:pPr>
            <a:r>
              <a:rPr sz="1900" i="1" dirty="0">
                <a:latin typeface="Times New Roman"/>
                <a:cs typeface="Times New Roman"/>
              </a:rPr>
              <a:t>IG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spc="-270" dirty="0">
                <a:latin typeface="Times New Roman"/>
                <a:cs typeface="Times New Roman"/>
              </a:rPr>
              <a:t> </a:t>
            </a:r>
            <a:r>
              <a:rPr sz="1900" i="1" spc="55" dirty="0">
                <a:latin typeface="Times New Roman"/>
                <a:cs typeface="Times New Roman"/>
              </a:rPr>
              <a:t>X</a:t>
            </a:r>
            <a:r>
              <a:rPr sz="1650" spc="82" baseline="-25252" dirty="0">
                <a:latin typeface="Times New Roman"/>
                <a:cs typeface="Times New Roman"/>
              </a:rPr>
              <a:t>1</a:t>
            </a:r>
            <a:r>
              <a:rPr sz="1650" spc="-217" baseline="-25252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)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210" dirty="0">
                <a:latin typeface="Hiragino Maru Gothic ProN"/>
                <a:cs typeface="Hiragino Maru Gothic ProN"/>
              </a:rPr>
              <a:t>=</a:t>
            </a:r>
            <a:r>
              <a:rPr sz="1900" spc="-185" dirty="0">
                <a:latin typeface="Hiragino Maru Gothic ProN"/>
                <a:cs typeface="Hiragino Maru Gothic Pro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0.971</a:t>
            </a:r>
            <a:r>
              <a:rPr sz="1900" spc="-10" dirty="0">
                <a:latin typeface="Hiragino Maru Gothic ProN"/>
                <a:cs typeface="Hiragino Maru Gothic ProN"/>
              </a:rPr>
              <a:t>−</a:t>
            </a:r>
            <a:r>
              <a:rPr sz="1900" spc="-325" dirty="0">
                <a:latin typeface="Hiragino Maru Gothic ProN"/>
                <a:cs typeface="Hiragino Maru Gothic Pro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0.951</a:t>
            </a:r>
            <a:r>
              <a:rPr sz="1900" spc="-180" dirty="0">
                <a:latin typeface="Times New Roman"/>
                <a:cs typeface="Times New Roman"/>
              </a:rPr>
              <a:t> </a:t>
            </a:r>
            <a:r>
              <a:rPr sz="1900" spc="-210" dirty="0">
                <a:latin typeface="Hiragino Maru Gothic ProN"/>
                <a:cs typeface="Hiragino Maru Gothic ProN"/>
              </a:rPr>
              <a:t>=</a:t>
            </a:r>
            <a:r>
              <a:rPr sz="1900" spc="-195" dirty="0">
                <a:latin typeface="Hiragino Maru Gothic ProN"/>
                <a:cs typeface="Hiragino Maru Gothic ProN"/>
              </a:rPr>
              <a:t> </a:t>
            </a:r>
            <a:r>
              <a:rPr sz="1900" spc="-20" dirty="0">
                <a:latin typeface="Times New Roman"/>
                <a:cs typeface="Times New Roman"/>
              </a:rPr>
              <a:t>0.02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113664">
              <a:lnSpc>
                <a:spcPct val="100000"/>
              </a:lnSpc>
              <a:spcBef>
                <a:spcPts val="2415"/>
              </a:spcBef>
            </a:pPr>
            <a:r>
              <a:rPr sz="1900" i="1" dirty="0">
                <a:latin typeface="Times New Roman"/>
                <a:cs typeface="Times New Roman"/>
              </a:rPr>
              <a:t>IG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spc="-270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X</a:t>
            </a:r>
            <a:r>
              <a:rPr sz="1900" i="1" spc="-270" dirty="0">
                <a:latin typeface="Times New Roman"/>
                <a:cs typeface="Times New Roman"/>
              </a:rPr>
              <a:t> </a:t>
            </a:r>
            <a:r>
              <a:rPr sz="1650" baseline="-25252" dirty="0">
                <a:latin typeface="Times New Roman"/>
                <a:cs typeface="Times New Roman"/>
              </a:rPr>
              <a:t>2</a:t>
            </a:r>
            <a:r>
              <a:rPr sz="1650" spc="-67" baseline="-25252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)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210" dirty="0">
                <a:latin typeface="Hiragino Maru Gothic ProN"/>
                <a:cs typeface="Hiragino Maru Gothic ProN"/>
              </a:rPr>
              <a:t>=</a:t>
            </a:r>
            <a:r>
              <a:rPr sz="1900" spc="-185" dirty="0">
                <a:latin typeface="Hiragino Maru Gothic ProN"/>
                <a:cs typeface="Hiragino Maru Gothic Pro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0.971</a:t>
            </a:r>
            <a:r>
              <a:rPr sz="1900" spc="-10" dirty="0">
                <a:latin typeface="Hiragino Maru Gothic ProN"/>
                <a:cs typeface="Hiragino Maru Gothic ProN"/>
              </a:rPr>
              <a:t>−</a:t>
            </a:r>
            <a:r>
              <a:rPr sz="1900" spc="-325" dirty="0">
                <a:latin typeface="Hiragino Maru Gothic ProN"/>
                <a:cs typeface="Hiragino Maru Gothic Pro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0.8</a:t>
            </a:r>
            <a:r>
              <a:rPr sz="1900" spc="-60" dirty="0">
                <a:latin typeface="Times New Roman"/>
                <a:cs typeface="Times New Roman"/>
              </a:rPr>
              <a:t> </a:t>
            </a:r>
            <a:r>
              <a:rPr sz="1900" spc="-210" dirty="0">
                <a:latin typeface="Hiragino Maru Gothic ProN"/>
                <a:cs typeface="Hiragino Maru Gothic ProN"/>
              </a:rPr>
              <a:t>=</a:t>
            </a:r>
            <a:r>
              <a:rPr sz="1900" spc="-190" dirty="0">
                <a:latin typeface="Hiragino Maru Gothic ProN"/>
                <a:cs typeface="Hiragino Maru Gothic ProN"/>
              </a:rPr>
              <a:t> </a:t>
            </a:r>
            <a:r>
              <a:rPr sz="1900" spc="-20" dirty="0">
                <a:latin typeface="Times New Roman"/>
                <a:cs typeface="Times New Roman"/>
              </a:rPr>
              <a:t>0.171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205104">
              <a:lnSpc>
                <a:spcPct val="100000"/>
              </a:lnSpc>
              <a:spcBef>
                <a:spcPts val="1814"/>
              </a:spcBef>
            </a:pPr>
            <a:r>
              <a:rPr sz="1900" i="1" dirty="0">
                <a:latin typeface="Times New Roman"/>
                <a:cs typeface="Times New Roman"/>
              </a:rPr>
              <a:t>IG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spc="-265" dirty="0">
                <a:latin typeface="Times New Roman"/>
                <a:cs typeface="Times New Roman"/>
              </a:rPr>
              <a:t> </a:t>
            </a:r>
            <a:r>
              <a:rPr sz="1900" i="1" spc="100" dirty="0">
                <a:latin typeface="Times New Roman"/>
                <a:cs typeface="Times New Roman"/>
              </a:rPr>
              <a:t>X</a:t>
            </a:r>
            <a:r>
              <a:rPr sz="1650" spc="150" baseline="-25252" dirty="0">
                <a:latin typeface="Times New Roman"/>
                <a:cs typeface="Times New Roman"/>
              </a:rPr>
              <a:t>3</a:t>
            </a:r>
            <a:r>
              <a:rPr sz="1650" spc="-142" baseline="-25252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)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210" dirty="0">
                <a:latin typeface="Hiragino Maru Gothic ProN"/>
                <a:cs typeface="Hiragino Maru Gothic ProN"/>
              </a:rPr>
              <a:t>=</a:t>
            </a:r>
            <a:r>
              <a:rPr sz="1900" spc="-190" dirty="0">
                <a:latin typeface="Hiragino Maru Gothic ProN"/>
                <a:cs typeface="Hiragino Maru Gothic Pro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0.971</a:t>
            </a:r>
            <a:r>
              <a:rPr sz="1900" spc="-10" dirty="0">
                <a:latin typeface="Hiragino Maru Gothic ProN"/>
                <a:cs typeface="Hiragino Maru Gothic ProN"/>
              </a:rPr>
              <a:t>−</a:t>
            </a:r>
            <a:r>
              <a:rPr sz="1900" spc="-330" dirty="0">
                <a:latin typeface="Hiragino Maru Gothic ProN"/>
                <a:cs typeface="Hiragino Maru Gothic Pro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0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-210" dirty="0">
                <a:latin typeface="Hiragino Maru Gothic ProN"/>
                <a:cs typeface="Hiragino Maru Gothic ProN"/>
              </a:rPr>
              <a:t>=</a:t>
            </a:r>
            <a:r>
              <a:rPr sz="1900" spc="-195" dirty="0">
                <a:latin typeface="Hiragino Maru Gothic ProN"/>
                <a:cs typeface="Hiragino Maru Gothic ProN"/>
              </a:rPr>
              <a:t> </a:t>
            </a:r>
            <a:r>
              <a:rPr sz="1900" spc="-20" dirty="0">
                <a:latin typeface="Times New Roman"/>
                <a:cs typeface="Times New Roman"/>
              </a:rPr>
              <a:t>0.971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27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80" dirty="0"/>
              <a:t> </a:t>
            </a:r>
            <a:r>
              <a:rPr spc="160" dirty="0"/>
              <a:t>DT</a:t>
            </a:r>
            <a:r>
              <a:rPr spc="85" dirty="0"/>
              <a:t> </a:t>
            </a:r>
            <a:r>
              <a:rPr spc="130" dirty="0"/>
              <a:t>A</a:t>
            </a:r>
            <a:r>
              <a:rPr sz="2400" spc="130" dirty="0"/>
              <a:t>LGORITHM</a:t>
            </a:r>
            <a:r>
              <a:rPr sz="2400" spc="235" dirty="0"/>
              <a:t> </a:t>
            </a:r>
            <a:r>
              <a:rPr spc="95" dirty="0"/>
              <a:t>(ID3)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5940" y="1508887"/>
            <a:ext cx="6884034" cy="234251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245" dirty="0">
                <a:latin typeface="Times New Roman"/>
                <a:cs typeface="Times New Roman"/>
              </a:rPr>
              <a:t>Start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with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empty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tree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25" dirty="0">
                <a:latin typeface="Times New Roman"/>
                <a:cs typeface="Times New Roman"/>
              </a:rPr>
              <a:t>At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each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iteration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20" dirty="0">
                <a:latin typeface="Times New Roman"/>
                <a:cs typeface="Times New Roman"/>
              </a:rPr>
              <a:t>Pick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Times New Roman"/>
                <a:cs typeface="Times New Roman"/>
              </a:rPr>
              <a:t>locally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35" dirty="0">
                <a:latin typeface="Times New Roman"/>
                <a:cs typeface="Times New Roman"/>
              </a:rPr>
              <a:t>optimal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60" dirty="0">
                <a:latin typeface="Times New Roman"/>
                <a:cs typeface="Times New Roman"/>
              </a:rPr>
              <a:t>feature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95" dirty="0">
                <a:latin typeface="Times New Roman"/>
                <a:cs typeface="Times New Roman"/>
              </a:rPr>
              <a:t>and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30" dirty="0">
                <a:latin typeface="Times New Roman"/>
                <a:cs typeface="Times New Roman"/>
              </a:rPr>
              <a:t>split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on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Times New Roman"/>
                <a:cs typeface="Times New Roman"/>
              </a:rPr>
              <a:t>it</a:t>
            </a:r>
            <a:endParaRPr sz="2100">
              <a:latin typeface="Times New Roman"/>
              <a:cs typeface="Times New Roman"/>
            </a:endParaRPr>
          </a:p>
          <a:p>
            <a:pPr marL="652780" marR="5080" lvl="1" indent="-274320">
              <a:lnSpc>
                <a:spcPct val="12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30" dirty="0">
                <a:latin typeface="Times New Roman"/>
                <a:cs typeface="Times New Roman"/>
              </a:rPr>
              <a:t>Stop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70" dirty="0">
                <a:latin typeface="Times New Roman"/>
                <a:cs typeface="Times New Roman"/>
              </a:rPr>
              <a:t>when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all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Times New Roman"/>
                <a:cs typeface="Times New Roman"/>
              </a:rPr>
              <a:t>leaves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are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75" dirty="0">
                <a:latin typeface="Times New Roman"/>
                <a:cs typeface="Times New Roman"/>
              </a:rPr>
              <a:t>pure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Times New Roman"/>
                <a:cs typeface="Times New Roman"/>
              </a:rPr>
              <a:t>(or </a:t>
            </a:r>
            <a:r>
              <a:rPr sz="2100" spc="114" dirty="0">
                <a:latin typeface="Times New Roman"/>
                <a:cs typeface="Times New Roman"/>
              </a:rPr>
              <a:t>no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more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50" dirty="0">
                <a:latin typeface="Times New Roman"/>
                <a:cs typeface="Times New Roman"/>
              </a:rPr>
              <a:t>features </a:t>
            </a:r>
            <a:r>
              <a:rPr sz="2100" spc="185" dirty="0">
                <a:latin typeface="Times New Roman"/>
                <a:cs typeface="Times New Roman"/>
              </a:rPr>
              <a:t>are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left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to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Times New Roman"/>
                <a:cs typeface="Times New Roman"/>
              </a:rPr>
              <a:t>split)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60" dirty="0"/>
              <a:t>Let’s</a:t>
            </a:r>
            <a:r>
              <a:rPr cap="small" spc="260" dirty="0"/>
              <a:t> </a:t>
            </a:r>
            <a:r>
              <a:rPr cap="small" spc="114" dirty="0"/>
              <a:t>Apply</a:t>
            </a:r>
            <a:r>
              <a:rPr cap="small" spc="245" dirty="0"/>
              <a:t> </a:t>
            </a:r>
            <a:r>
              <a:rPr cap="small" spc="90" dirty="0"/>
              <a:t>it:</a:t>
            </a:r>
            <a:r>
              <a:rPr cap="small" spc="105" dirty="0"/>
              <a:t> </a:t>
            </a:r>
            <a:r>
              <a:rPr cap="small" spc="60" dirty="0"/>
              <a:t>Data2-</a:t>
            </a:r>
            <a:r>
              <a:rPr cap="small" spc="175" dirty="0"/>
              <a:t>Tree3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2228" y="3069412"/>
            <a:ext cx="199707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indent="-88265">
              <a:lnSpc>
                <a:spcPct val="100000"/>
              </a:lnSpc>
              <a:spcBef>
                <a:spcPts val="100"/>
              </a:spcBef>
              <a:buSzPct val="94444"/>
              <a:buFont typeface="Arial"/>
              <a:buChar char="•"/>
              <a:tabLst>
                <a:tab pos="91440" algn="l"/>
              </a:tabLst>
            </a:pPr>
            <a:r>
              <a:rPr sz="1800" spc="114" dirty="0">
                <a:latin typeface="Times New Roman"/>
                <a:cs typeface="Times New Roman"/>
              </a:rPr>
              <a:t>Empirical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error?</a:t>
            </a:r>
            <a:endParaRPr sz="1800">
              <a:latin typeface="Times New Roman"/>
              <a:cs typeface="Times New Roman"/>
            </a:endParaRPr>
          </a:p>
          <a:p>
            <a:pPr marL="91440" indent="-88265">
              <a:lnSpc>
                <a:spcPct val="100000"/>
              </a:lnSpc>
              <a:spcBef>
                <a:spcPts val="5"/>
              </a:spcBef>
              <a:buSzPct val="94444"/>
              <a:buFont typeface="Arial"/>
              <a:buChar char="•"/>
              <a:tabLst>
                <a:tab pos="91440" algn="l"/>
              </a:tabLst>
            </a:pPr>
            <a:r>
              <a:rPr sz="1800" spc="110" dirty="0">
                <a:latin typeface="Times New Roman"/>
                <a:cs typeface="Times New Roman"/>
              </a:rPr>
              <a:t>Prediction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power?</a:t>
            </a:r>
            <a:endParaRPr sz="1800">
              <a:latin typeface="Times New Roman"/>
              <a:cs typeface="Times New Roman"/>
            </a:endParaRPr>
          </a:p>
          <a:p>
            <a:pPr marL="91440" indent="-88265">
              <a:lnSpc>
                <a:spcPct val="100000"/>
              </a:lnSpc>
              <a:buSzPct val="94444"/>
              <a:buFont typeface="Arial"/>
              <a:buChar char="•"/>
              <a:tabLst>
                <a:tab pos="91440" algn="l"/>
              </a:tabLst>
            </a:pPr>
            <a:r>
              <a:rPr sz="1800" spc="60" dirty="0">
                <a:latin typeface="Times New Roman"/>
                <a:cs typeface="Times New Roman"/>
              </a:rPr>
              <a:t>Size?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64561" y="2578861"/>
            <a:ext cx="482600" cy="482600"/>
            <a:chOff x="2464561" y="2578861"/>
            <a:chExt cx="482600" cy="482600"/>
          </a:xfrm>
        </p:grpSpPr>
        <p:sp>
          <p:nvSpPr>
            <p:cNvPr id="5" name="object 5"/>
            <p:cNvSpPr/>
            <p:nvPr/>
          </p:nvSpPr>
          <p:spPr>
            <a:xfrm>
              <a:off x="2477261" y="2591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77261" y="2591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13964" y="2570810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775" baseline="-21021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962" y="3963161"/>
            <a:ext cx="1143000" cy="457200"/>
          </a:xfrm>
          <a:prstGeom prst="rect">
            <a:avLst/>
          </a:prstGeom>
          <a:solidFill>
            <a:srgbClr val="A4C248"/>
          </a:solidFill>
          <a:ln w="25400">
            <a:solidFill>
              <a:srgbClr val="788E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300"/>
              </a:lnSpc>
            </a:pPr>
            <a:r>
              <a:rPr sz="2800" b="1" spc="-330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58361" y="3963161"/>
            <a:ext cx="1143000" cy="457200"/>
          </a:xfrm>
          <a:prstGeom prst="rect">
            <a:avLst/>
          </a:prstGeom>
          <a:solidFill>
            <a:srgbClr val="A4C248"/>
          </a:solidFill>
          <a:ln w="25400">
            <a:solidFill>
              <a:srgbClr val="788E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300"/>
              </a:lnSpc>
            </a:pPr>
            <a:r>
              <a:rPr sz="2800" b="1" spc="-455" dirty="0"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29411" y="3037585"/>
            <a:ext cx="3201035" cy="929005"/>
          </a:xfrm>
          <a:custGeom>
            <a:avLst/>
            <a:gdLst/>
            <a:ahLst/>
            <a:cxnLst/>
            <a:rect l="l" t="t" r="r" b="b"/>
            <a:pathLst>
              <a:path w="3201035" h="929004">
                <a:moveTo>
                  <a:pt x="3200450" y="925576"/>
                </a:moveTo>
                <a:lnTo>
                  <a:pt x="3199333" y="923544"/>
                </a:lnTo>
                <a:lnTo>
                  <a:pt x="3147491" y="829183"/>
                </a:lnTo>
                <a:lnTo>
                  <a:pt x="3144189" y="823087"/>
                </a:lnTo>
                <a:lnTo>
                  <a:pt x="3136442" y="820801"/>
                </a:lnTo>
                <a:lnTo>
                  <a:pt x="3130346" y="824230"/>
                </a:lnTo>
                <a:lnTo>
                  <a:pt x="3124123" y="827532"/>
                </a:lnTo>
                <a:lnTo>
                  <a:pt x="3121964" y="835279"/>
                </a:lnTo>
                <a:lnTo>
                  <a:pt x="3125266" y="841375"/>
                </a:lnTo>
                <a:lnTo>
                  <a:pt x="3145142" y="877519"/>
                </a:lnTo>
                <a:lnTo>
                  <a:pt x="1682927" y="254"/>
                </a:lnTo>
                <a:lnTo>
                  <a:pt x="1676450" y="11176"/>
                </a:lnTo>
                <a:lnTo>
                  <a:pt x="1670354" y="0"/>
                </a:lnTo>
                <a:lnTo>
                  <a:pt x="57315" y="879817"/>
                </a:lnTo>
                <a:lnTo>
                  <a:pt x="82232" y="838581"/>
                </a:lnTo>
                <a:lnTo>
                  <a:pt x="80302" y="830834"/>
                </a:lnTo>
                <a:lnTo>
                  <a:pt x="68300" y="823468"/>
                </a:lnTo>
                <a:lnTo>
                  <a:pt x="60490" y="825500"/>
                </a:lnTo>
                <a:lnTo>
                  <a:pt x="0" y="925576"/>
                </a:lnTo>
                <a:lnTo>
                  <a:pt x="116954" y="929005"/>
                </a:lnTo>
                <a:lnTo>
                  <a:pt x="121462" y="924687"/>
                </a:lnTo>
                <a:lnTo>
                  <a:pt x="122796" y="923417"/>
                </a:lnTo>
                <a:lnTo>
                  <a:pt x="123202" y="909447"/>
                </a:lnTo>
                <a:lnTo>
                  <a:pt x="117678" y="903605"/>
                </a:lnTo>
                <a:lnTo>
                  <a:pt x="69481" y="902169"/>
                </a:lnTo>
                <a:lnTo>
                  <a:pt x="1676171" y="25831"/>
                </a:lnTo>
                <a:lnTo>
                  <a:pt x="3132112" y="899388"/>
                </a:lnTo>
                <a:lnTo>
                  <a:pt x="3083864" y="898779"/>
                </a:lnTo>
                <a:lnTo>
                  <a:pt x="3078022" y="904367"/>
                </a:lnTo>
                <a:lnTo>
                  <a:pt x="3077895" y="918464"/>
                </a:lnTo>
                <a:lnTo>
                  <a:pt x="3083483" y="924179"/>
                </a:lnTo>
                <a:lnTo>
                  <a:pt x="3200450" y="925576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08375" y="3066415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F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26794" y="3062096"/>
            <a:ext cx="21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T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85" dirty="0"/>
              <a:t>Play</a:t>
            </a:r>
            <a:r>
              <a:rPr cap="small" spc="254" dirty="0"/>
              <a:t> </a:t>
            </a:r>
            <a:r>
              <a:rPr cap="small" spc="190" dirty="0"/>
              <a:t>Tennis</a:t>
            </a:r>
            <a:r>
              <a:rPr cap="small" spc="260" dirty="0"/>
              <a:t> </a:t>
            </a:r>
            <a:r>
              <a:rPr cap="small" spc="10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36650" y="1517650"/>
          <a:ext cx="6398893" cy="4645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4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1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44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620"/>
                        </a:lnSpc>
                      </a:pPr>
                      <a:r>
                        <a:rPr sz="1400" b="1" spc="114" dirty="0">
                          <a:latin typeface="Times New Roman"/>
                          <a:cs typeface="Times New Roman"/>
                        </a:rPr>
                        <a:t>Day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50165" algn="ctr">
                        <a:lnSpc>
                          <a:spcPts val="1620"/>
                        </a:lnSpc>
                      </a:pPr>
                      <a:r>
                        <a:rPr sz="1400" b="1" spc="120" dirty="0">
                          <a:latin typeface="Times New Roman"/>
                          <a:cs typeface="Times New Roman"/>
                        </a:rPr>
                        <a:t>Outlook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51435" algn="ctr">
                        <a:lnSpc>
                          <a:spcPts val="1620"/>
                        </a:lnSpc>
                      </a:pPr>
                      <a:r>
                        <a:rPr sz="1400" b="1" spc="130" dirty="0">
                          <a:latin typeface="Times New Roman"/>
                          <a:cs typeface="Times New Roman"/>
                        </a:rPr>
                        <a:t>Temperature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52705" algn="ctr">
                        <a:lnSpc>
                          <a:spcPts val="1620"/>
                        </a:lnSpc>
                      </a:pPr>
                      <a:r>
                        <a:rPr sz="1400" b="1" spc="130" dirty="0">
                          <a:latin typeface="Times New Roman"/>
                          <a:cs typeface="Times New Roman"/>
                        </a:rPr>
                        <a:t>Humidity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52705" algn="ctr">
                        <a:lnSpc>
                          <a:spcPts val="1620"/>
                        </a:lnSpc>
                      </a:pPr>
                      <a:r>
                        <a:rPr sz="1400" b="1" spc="85" dirty="0">
                          <a:latin typeface="Times New Roman"/>
                          <a:cs typeface="Times New Roman"/>
                        </a:rPr>
                        <a:t>Wind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51435" algn="ctr">
                        <a:lnSpc>
                          <a:spcPts val="1620"/>
                        </a:lnSpc>
                      </a:pPr>
                      <a:r>
                        <a:rPr sz="1400" b="1" spc="135" dirty="0">
                          <a:latin typeface="Times New Roman"/>
                          <a:cs typeface="Times New Roman"/>
                        </a:rPr>
                        <a:t>PlayTennis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45" dirty="0">
                          <a:latin typeface="Times New Roman"/>
                          <a:cs typeface="Times New Roman"/>
                        </a:rPr>
                        <a:t>D1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105" dirty="0">
                          <a:latin typeface="Times New Roman"/>
                          <a:cs typeface="Times New Roman"/>
                        </a:rPr>
                        <a:t>Sunny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70" dirty="0">
                          <a:latin typeface="Times New Roman"/>
                          <a:cs typeface="Times New Roman"/>
                        </a:rPr>
                        <a:t>Hot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75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85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3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45" dirty="0">
                          <a:latin typeface="Times New Roman"/>
                          <a:cs typeface="Times New Roman"/>
                        </a:rPr>
                        <a:t>D2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105" dirty="0">
                          <a:latin typeface="Times New Roman"/>
                          <a:cs typeface="Times New Roman"/>
                        </a:rPr>
                        <a:t>Sunny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70" dirty="0">
                          <a:latin typeface="Times New Roman"/>
                          <a:cs typeface="Times New Roman"/>
                        </a:rPr>
                        <a:t>Hot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75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90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3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45" dirty="0">
                          <a:latin typeface="Times New Roman"/>
                          <a:cs typeface="Times New Roman"/>
                        </a:rPr>
                        <a:t>D3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80" dirty="0">
                          <a:latin typeface="Times New Roman"/>
                          <a:cs typeface="Times New Roman"/>
                        </a:rPr>
                        <a:t>Overcast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70" dirty="0">
                          <a:latin typeface="Times New Roman"/>
                          <a:cs typeface="Times New Roman"/>
                        </a:rPr>
                        <a:t>Hot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80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85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45" dirty="0">
                          <a:latin typeface="Times New Roman"/>
                          <a:cs typeface="Times New Roman"/>
                        </a:rPr>
                        <a:t>D4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85" dirty="0">
                          <a:latin typeface="Times New Roman"/>
                          <a:cs typeface="Times New Roman"/>
                        </a:rPr>
                        <a:t>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40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75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85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  <a:spcBef>
                          <a:spcPts val="585"/>
                        </a:spcBef>
                      </a:pPr>
                      <a:r>
                        <a:rPr sz="1400" spc="45" dirty="0">
                          <a:latin typeface="Times New Roman"/>
                          <a:cs typeface="Times New Roman"/>
                        </a:rPr>
                        <a:t>D5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14"/>
                        </a:lnSpc>
                        <a:spcBef>
                          <a:spcPts val="585"/>
                        </a:spcBef>
                      </a:pPr>
                      <a:r>
                        <a:rPr sz="1400" spc="85" dirty="0">
                          <a:latin typeface="Times New Roman"/>
                          <a:cs typeface="Times New Roman"/>
                        </a:rPr>
                        <a:t>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1614"/>
                        </a:lnSpc>
                        <a:spcBef>
                          <a:spcPts val="585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Cool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1614"/>
                        </a:lnSpc>
                        <a:spcBef>
                          <a:spcPts val="585"/>
                        </a:spcBef>
                      </a:pPr>
                      <a:r>
                        <a:rPr sz="1400" spc="95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14"/>
                        </a:lnSpc>
                        <a:spcBef>
                          <a:spcPts val="585"/>
                        </a:spcBef>
                      </a:pPr>
                      <a:r>
                        <a:rPr sz="1400" spc="85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1614"/>
                        </a:lnSpc>
                        <a:spcBef>
                          <a:spcPts val="58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  <a:spcBef>
                          <a:spcPts val="585"/>
                        </a:spcBef>
                      </a:pPr>
                      <a:r>
                        <a:rPr sz="1400" spc="45" dirty="0">
                          <a:latin typeface="Times New Roman"/>
                          <a:cs typeface="Times New Roman"/>
                        </a:rPr>
                        <a:t>D6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14"/>
                        </a:lnSpc>
                        <a:spcBef>
                          <a:spcPts val="585"/>
                        </a:spcBef>
                      </a:pPr>
                      <a:r>
                        <a:rPr sz="1400" spc="85" dirty="0">
                          <a:latin typeface="Times New Roman"/>
                          <a:cs typeface="Times New Roman"/>
                        </a:rPr>
                        <a:t>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1614"/>
                        </a:lnSpc>
                        <a:spcBef>
                          <a:spcPts val="585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Cool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1614"/>
                        </a:lnSpc>
                        <a:spcBef>
                          <a:spcPts val="585"/>
                        </a:spcBef>
                      </a:pPr>
                      <a:r>
                        <a:rPr sz="1400" spc="95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14"/>
                        </a:lnSpc>
                        <a:spcBef>
                          <a:spcPts val="585"/>
                        </a:spcBef>
                      </a:pPr>
                      <a:r>
                        <a:rPr sz="1400" spc="90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14"/>
                        </a:lnSpc>
                        <a:spcBef>
                          <a:spcPts val="585"/>
                        </a:spcBef>
                      </a:pPr>
                      <a:r>
                        <a:rPr sz="1400" spc="3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45" dirty="0">
                          <a:latin typeface="Times New Roman"/>
                          <a:cs typeface="Times New Roman"/>
                        </a:rPr>
                        <a:t>D7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80" dirty="0">
                          <a:latin typeface="Times New Roman"/>
                          <a:cs typeface="Times New Roman"/>
                        </a:rPr>
                        <a:t>Overcast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Cool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95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90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45" dirty="0">
                          <a:latin typeface="Times New Roman"/>
                          <a:cs typeface="Times New Roman"/>
                        </a:rPr>
                        <a:t>D8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105" dirty="0">
                          <a:latin typeface="Times New Roman"/>
                          <a:cs typeface="Times New Roman"/>
                        </a:rPr>
                        <a:t>Sunny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40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75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85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3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45" dirty="0">
                          <a:latin typeface="Times New Roman"/>
                          <a:cs typeface="Times New Roman"/>
                        </a:rPr>
                        <a:t>D9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105" dirty="0">
                          <a:latin typeface="Times New Roman"/>
                          <a:cs typeface="Times New Roman"/>
                        </a:rPr>
                        <a:t>Sunny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Cool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95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85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50" dirty="0">
                          <a:latin typeface="Times New Roman"/>
                          <a:cs typeface="Times New Roman"/>
                        </a:rPr>
                        <a:t>D10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85" dirty="0">
                          <a:latin typeface="Times New Roman"/>
                          <a:cs typeface="Times New Roman"/>
                        </a:rPr>
                        <a:t>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40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95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85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50" dirty="0">
                          <a:latin typeface="Times New Roman"/>
                          <a:cs typeface="Times New Roman"/>
                        </a:rPr>
                        <a:t>D11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105" dirty="0">
                          <a:latin typeface="Times New Roman"/>
                          <a:cs typeface="Times New Roman"/>
                        </a:rPr>
                        <a:t>Sunny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40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95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90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50" dirty="0">
                          <a:latin typeface="Times New Roman"/>
                          <a:cs typeface="Times New Roman"/>
                        </a:rPr>
                        <a:t>D12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80" dirty="0">
                          <a:latin typeface="Times New Roman"/>
                          <a:cs typeface="Times New Roman"/>
                        </a:rPr>
                        <a:t>Overcast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40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75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90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50" dirty="0">
                          <a:latin typeface="Times New Roman"/>
                          <a:cs typeface="Times New Roman"/>
                        </a:rPr>
                        <a:t>D13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80" dirty="0">
                          <a:latin typeface="Times New Roman"/>
                          <a:cs typeface="Times New Roman"/>
                        </a:rPr>
                        <a:t>Overcast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70" dirty="0">
                          <a:latin typeface="Times New Roman"/>
                          <a:cs typeface="Times New Roman"/>
                        </a:rPr>
                        <a:t>Hot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95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85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  <a:spcBef>
                          <a:spcPts val="590"/>
                        </a:spcBef>
                      </a:pPr>
                      <a:r>
                        <a:rPr sz="1400" spc="50" dirty="0">
                          <a:latin typeface="Times New Roman"/>
                          <a:cs typeface="Times New Roman"/>
                        </a:rPr>
                        <a:t>D14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10"/>
                        </a:lnSpc>
                        <a:spcBef>
                          <a:spcPts val="590"/>
                        </a:spcBef>
                      </a:pPr>
                      <a:r>
                        <a:rPr sz="1400" spc="85" dirty="0">
                          <a:latin typeface="Times New Roman"/>
                          <a:cs typeface="Times New Roman"/>
                        </a:rPr>
                        <a:t>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1610"/>
                        </a:lnSpc>
                        <a:spcBef>
                          <a:spcPts val="590"/>
                        </a:spcBef>
                      </a:pPr>
                      <a:r>
                        <a:rPr sz="1400" spc="40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10"/>
                        </a:lnSpc>
                        <a:spcBef>
                          <a:spcPts val="590"/>
                        </a:spcBef>
                      </a:pPr>
                      <a:r>
                        <a:rPr sz="1400" spc="75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10"/>
                        </a:lnSpc>
                        <a:spcBef>
                          <a:spcPts val="590"/>
                        </a:spcBef>
                      </a:pPr>
                      <a:r>
                        <a:rPr sz="1400" spc="90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10"/>
                        </a:lnSpc>
                        <a:spcBef>
                          <a:spcPts val="590"/>
                        </a:spcBef>
                      </a:pPr>
                      <a:r>
                        <a:rPr sz="1400" spc="3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3240" y="220275"/>
            <a:ext cx="8045196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cap="small" spc="180" dirty="0"/>
              <a:t>Features</a:t>
            </a:r>
            <a:r>
              <a:rPr cap="small" spc="270" dirty="0"/>
              <a:t> </a:t>
            </a:r>
            <a:r>
              <a:rPr cap="small" spc="155" dirty="0"/>
              <a:t>With</a:t>
            </a:r>
            <a:r>
              <a:rPr cap="small" spc="250" dirty="0"/>
              <a:t> </a:t>
            </a:r>
            <a:r>
              <a:rPr cap="small" spc="75" dirty="0"/>
              <a:t>Many</a:t>
            </a:r>
            <a:r>
              <a:rPr cap="small" spc="260" dirty="0"/>
              <a:t> </a:t>
            </a:r>
            <a:r>
              <a:rPr cap="small" spc="85" dirty="0"/>
              <a:t>Categorical </a:t>
            </a:r>
            <a:r>
              <a:rPr cap="small" spc="114" dirty="0"/>
              <a:t>Values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438070"/>
            <a:ext cx="7230745" cy="3981859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299085" indent="-273685">
              <a:lnSpc>
                <a:spcPct val="100000"/>
              </a:lnSpc>
              <a:spcBef>
                <a:spcPts val="121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99085" algn="l"/>
              </a:tabLst>
            </a:pPr>
            <a:r>
              <a:rPr sz="2200" spc="130" dirty="0">
                <a:latin typeface="Times New Roman"/>
                <a:cs typeface="Times New Roman"/>
              </a:rPr>
              <a:t>Let</a:t>
            </a:r>
            <a:endParaRPr sz="2200" dirty="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960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65480" algn="l"/>
              </a:tabLst>
            </a:pPr>
            <a:r>
              <a:rPr sz="1900" dirty="0">
                <a:latin typeface="Times New Roman"/>
                <a:cs typeface="Times New Roman"/>
              </a:rPr>
              <a:t>A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spc="105" dirty="0">
                <a:latin typeface="Times New Roman"/>
                <a:cs typeface="Times New Roman"/>
              </a:rPr>
              <a:t>node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lang="en-US" sz="1900" spc="140" dirty="0">
                <a:latin typeface="Times New Roman"/>
                <a:cs typeface="Times New Roman"/>
              </a:rPr>
              <a:t>has</a:t>
            </a:r>
            <a:r>
              <a:rPr sz="1900" spc="75" dirty="0">
                <a:latin typeface="Times New Roman"/>
                <a:cs typeface="Times New Roman"/>
              </a:rPr>
              <a:t> </a:t>
            </a:r>
            <a:r>
              <a:rPr sz="1900" spc="225" dirty="0">
                <a:latin typeface="STIXGeneral"/>
                <a:cs typeface="STIXGeneral"/>
              </a:rPr>
              <a:t>𝑚</a:t>
            </a:r>
            <a:r>
              <a:rPr sz="1900" spc="75" dirty="0">
                <a:latin typeface="STIXGeneral"/>
                <a:cs typeface="STIXGeneral"/>
              </a:rPr>
              <a:t> </a:t>
            </a:r>
            <a:r>
              <a:rPr sz="1900" spc="185" dirty="0">
                <a:latin typeface="Times New Roman"/>
                <a:cs typeface="Times New Roman"/>
              </a:rPr>
              <a:t>data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110" dirty="0">
                <a:latin typeface="Times New Roman"/>
                <a:cs typeface="Times New Roman"/>
              </a:rPr>
              <a:t>points</a:t>
            </a:r>
            <a:endParaRPr sz="1900" dirty="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915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65480" algn="l"/>
              </a:tabLst>
            </a:pPr>
            <a:r>
              <a:rPr sz="1900" spc="170" dirty="0">
                <a:latin typeface="Times New Roman"/>
                <a:cs typeface="Times New Roman"/>
              </a:rPr>
              <a:t>Feature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TIXGeneral"/>
                <a:cs typeface="STIXGeneral"/>
              </a:rPr>
              <a:t>𝐹</a:t>
            </a:r>
            <a:r>
              <a:rPr sz="2025" baseline="-16460" dirty="0">
                <a:latin typeface="STIXGeneral"/>
                <a:cs typeface="STIXGeneral"/>
              </a:rPr>
              <a:t>𝑖</a:t>
            </a:r>
            <a:r>
              <a:rPr sz="2025" spc="434" baseline="-16460" dirty="0">
                <a:latin typeface="STIXGeneral"/>
                <a:cs typeface="STIXGeneral"/>
              </a:rPr>
              <a:t> </a:t>
            </a:r>
            <a:r>
              <a:rPr lang="en-US" sz="1900" spc="140" dirty="0">
                <a:latin typeface="Times New Roman"/>
                <a:cs typeface="Times New Roman"/>
              </a:rPr>
              <a:t>has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spc="140" dirty="0">
                <a:latin typeface="STIXGeneral"/>
                <a:cs typeface="STIXGeneral"/>
              </a:rPr>
              <a:t>𝑛</a:t>
            </a:r>
            <a:r>
              <a:rPr sz="1900" spc="60" dirty="0">
                <a:latin typeface="STIXGeneral"/>
                <a:cs typeface="STIXGeneral"/>
              </a:rPr>
              <a:t> </a:t>
            </a:r>
            <a:r>
              <a:rPr sz="1900" spc="90" dirty="0">
                <a:latin typeface="Times New Roman"/>
                <a:cs typeface="Times New Roman"/>
              </a:rPr>
              <a:t>possible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spc="120" dirty="0">
                <a:latin typeface="Times New Roman"/>
                <a:cs typeface="Times New Roman"/>
              </a:rPr>
              <a:t>values</a:t>
            </a:r>
            <a:endParaRPr sz="1900" dirty="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08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99085" algn="l"/>
              </a:tabLst>
            </a:pPr>
            <a:r>
              <a:rPr sz="2200" spc="170" dirty="0">
                <a:latin typeface="Times New Roman"/>
                <a:cs typeface="Times New Roman"/>
              </a:rPr>
              <a:t>On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Times New Roman"/>
                <a:cs typeface="Times New Roman"/>
              </a:rPr>
              <a:t>average,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Times New Roman"/>
                <a:cs typeface="Times New Roman"/>
              </a:rPr>
              <a:t>each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140" dirty="0">
                <a:latin typeface="Times New Roman"/>
                <a:cs typeface="Times New Roman"/>
              </a:rPr>
              <a:t>split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95" dirty="0">
                <a:latin typeface="Times New Roman"/>
                <a:cs typeface="Times New Roman"/>
              </a:rPr>
              <a:t>by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Times New Roman"/>
                <a:cs typeface="Times New Roman"/>
              </a:rPr>
              <a:t>each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150" dirty="0">
                <a:latin typeface="Times New Roman"/>
                <a:cs typeface="Times New Roman"/>
              </a:rPr>
              <a:t>value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TIXGeneral"/>
                <a:cs typeface="STIXGeneral"/>
              </a:rPr>
              <a:t>𝐹</a:t>
            </a:r>
            <a:r>
              <a:rPr sz="2400" baseline="-15625" dirty="0">
                <a:latin typeface="STIXGeneral"/>
                <a:cs typeface="STIXGeneral"/>
              </a:rPr>
              <a:t>𝑖</a:t>
            </a:r>
            <a:r>
              <a:rPr sz="2400" spc="517" baseline="-15625" dirty="0">
                <a:latin typeface="STIXGeneral"/>
                <a:cs typeface="STIXGeneral"/>
              </a:rPr>
              <a:t> </a:t>
            </a:r>
            <a:r>
              <a:rPr sz="2200" spc="85" dirty="0">
                <a:latin typeface="Times New Roman"/>
                <a:cs typeface="Times New Roman"/>
              </a:rPr>
              <a:t>will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Times New Roman"/>
                <a:cs typeface="Times New Roman"/>
              </a:rPr>
              <a:t>have</a:t>
            </a:r>
            <a:endParaRPr sz="22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30"/>
              </a:spcBef>
            </a:pPr>
            <a:r>
              <a:rPr lang="en-US" sz="3300" i="1" baseline="2525" dirty="0">
                <a:latin typeface="STIXGeneral"/>
                <a:cs typeface="STIXGeneral"/>
              </a:rPr>
              <a:t>m/n</a:t>
            </a:r>
            <a:r>
              <a:rPr lang="en-US" sz="3300" baseline="2525" dirty="0">
                <a:latin typeface="STIXGeneral"/>
                <a:cs typeface="STIXGeneral"/>
              </a:rPr>
              <a:t> </a:t>
            </a:r>
            <a:r>
              <a:rPr sz="2200" spc="215" dirty="0">
                <a:latin typeface="Times New Roman"/>
                <a:cs typeface="Times New Roman"/>
              </a:rPr>
              <a:t>data</a:t>
            </a:r>
            <a:r>
              <a:rPr sz="2200" spc="130" dirty="0">
                <a:latin typeface="Times New Roman"/>
                <a:cs typeface="Times New Roman"/>
              </a:rPr>
              <a:t> points</a:t>
            </a:r>
            <a:endParaRPr sz="2200" dirty="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12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99085" algn="l"/>
              </a:tabLst>
            </a:pPr>
            <a:r>
              <a:rPr sz="2200" spc="170" dirty="0">
                <a:latin typeface="Times New Roman"/>
                <a:cs typeface="Times New Roman"/>
              </a:rPr>
              <a:t>When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160" dirty="0">
                <a:latin typeface="STIXGeneral"/>
                <a:cs typeface="STIXGeneral"/>
              </a:rPr>
              <a:t>𝑛</a:t>
            </a:r>
            <a:r>
              <a:rPr sz="2200" spc="114" dirty="0">
                <a:latin typeface="STIXGeneral"/>
                <a:cs typeface="STIXGeneral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is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30" dirty="0">
                <a:latin typeface="Times New Roman"/>
                <a:cs typeface="Times New Roman"/>
              </a:rPr>
              <a:t>large,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lang="en-US" sz="2200" i="1" spc="90" dirty="0">
                <a:latin typeface="Times New Roman"/>
                <a:cs typeface="Times New Roman"/>
              </a:rPr>
              <a:t>m/n</a:t>
            </a:r>
            <a:r>
              <a:rPr lang="en-US" sz="2200" spc="90" dirty="0">
                <a:latin typeface="Times New Roman"/>
                <a:cs typeface="Times New Roman"/>
              </a:rPr>
              <a:t> </a:t>
            </a:r>
            <a:r>
              <a:rPr sz="2200" spc="215" dirty="0">
                <a:latin typeface="Times New Roman"/>
                <a:cs typeface="Times New Roman"/>
              </a:rPr>
              <a:t>data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40" dirty="0">
                <a:latin typeface="Times New Roman"/>
                <a:cs typeface="Times New Roman"/>
              </a:rPr>
              <a:t>points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95" dirty="0">
                <a:latin typeface="Times New Roman"/>
                <a:cs typeface="Times New Roman"/>
              </a:rPr>
              <a:t>are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expected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to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lang="en-US" sz="2200" spc="70" dirty="0">
                <a:latin typeface="Times New Roman"/>
                <a:cs typeface="Times New Roman"/>
              </a:rPr>
              <a:t>be </a:t>
            </a:r>
            <a:r>
              <a:rPr sz="2200" spc="125" dirty="0">
                <a:latin typeface="Times New Roman"/>
                <a:cs typeface="Times New Roman"/>
              </a:rPr>
              <a:t>more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sz="2200" spc="105" dirty="0">
                <a:latin typeface="Times New Roman"/>
                <a:cs typeface="Times New Roman"/>
              </a:rPr>
              <a:t>likely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to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110" dirty="0">
                <a:latin typeface="Times New Roman"/>
                <a:cs typeface="Times New Roman"/>
              </a:rPr>
              <a:t>be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70" dirty="0">
                <a:latin typeface="Times New Roman"/>
                <a:cs typeface="Times New Roman"/>
              </a:rPr>
              <a:t>pure</a:t>
            </a:r>
            <a:endParaRPr sz="2200" dirty="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12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99085" algn="l"/>
              </a:tabLst>
            </a:pPr>
            <a:r>
              <a:rPr sz="2200" spc="155" dirty="0">
                <a:latin typeface="Times New Roman"/>
                <a:cs typeface="Times New Roman"/>
              </a:rPr>
              <a:t>For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lang="en-US" sz="2200" spc="70" dirty="0">
                <a:latin typeface="Times New Roman"/>
                <a:cs typeface="Times New Roman"/>
              </a:rPr>
              <a:t>example</a:t>
            </a:r>
            <a:r>
              <a:rPr sz="2200" spc="70" dirty="0">
                <a:latin typeface="Times New Roman"/>
                <a:cs typeface="Times New Roman"/>
              </a:rPr>
              <a:t>,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200" dirty="0">
                <a:latin typeface="Times New Roman"/>
                <a:cs typeface="Times New Roman"/>
              </a:rPr>
              <a:t>take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95" dirty="0">
                <a:latin typeface="Times New Roman"/>
                <a:cs typeface="Times New Roman"/>
              </a:rPr>
              <a:t>the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60" dirty="0">
                <a:latin typeface="Times New Roman"/>
                <a:cs typeface="Times New Roman"/>
              </a:rPr>
              <a:t>extreme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125" dirty="0">
                <a:latin typeface="Times New Roman"/>
                <a:cs typeface="Times New Roman"/>
              </a:rPr>
              <a:t>case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165" dirty="0">
                <a:latin typeface="Times New Roman"/>
                <a:cs typeface="Times New Roman"/>
              </a:rPr>
              <a:t>where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265" dirty="0">
                <a:latin typeface="STIXGeneral"/>
                <a:cs typeface="STIXGeneral"/>
              </a:rPr>
              <a:t>𝑚</a:t>
            </a:r>
            <a:r>
              <a:rPr sz="2200" spc="125" dirty="0">
                <a:latin typeface="STIXGeneral"/>
                <a:cs typeface="STIXGeneral"/>
              </a:rPr>
              <a:t> </a:t>
            </a:r>
            <a:r>
              <a:rPr sz="2200" spc="135" dirty="0">
                <a:latin typeface="STIXGeneral"/>
                <a:cs typeface="STIXGeneral"/>
              </a:rPr>
              <a:t>≤</a:t>
            </a:r>
            <a:r>
              <a:rPr sz="2200" spc="75" dirty="0">
                <a:latin typeface="STIXGeneral"/>
                <a:cs typeface="STIXGeneral"/>
              </a:rPr>
              <a:t> </a:t>
            </a:r>
            <a:r>
              <a:rPr sz="2200" spc="110" dirty="0">
                <a:latin typeface="STIXGeneral"/>
                <a:cs typeface="STIXGeneral"/>
              </a:rPr>
              <a:t>𝑛</a:t>
            </a:r>
            <a:endParaRPr sz="2200" dirty="0">
              <a:latin typeface="STIXGeneral"/>
              <a:cs typeface="STIXGeneral"/>
            </a:endParaRPr>
          </a:p>
          <a:p>
            <a:pPr marL="299085" indent="-273685">
              <a:lnSpc>
                <a:spcPct val="100000"/>
              </a:lnSpc>
              <a:spcBef>
                <a:spcPts val="113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99085" algn="l"/>
              </a:tabLst>
            </a:pPr>
            <a:r>
              <a:rPr sz="2200" spc="120" dirty="0">
                <a:latin typeface="Times New Roman"/>
                <a:cs typeface="Times New Roman"/>
              </a:rPr>
              <a:t>Hence,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50" dirty="0">
                <a:latin typeface="Times New Roman"/>
                <a:cs typeface="Times New Roman"/>
              </a:rPr>
              <a:t>having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150" dirty="0">
                <a:latin typeface="Times New Roman"/>
                <a:cs typeface="Times New Roman"/>
              </a:rPr>
              <a:t>large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160" dirty="0">
                <a:latin typeface="STIXGeneral"/>
                <a:cs typeface="STIXGeneral"/>
              </a:rPr>
              <a:t>𝑛</a:t>
            </a:r>
            <a:r>
              <a:rPr sz="2200" spc="105" dirty="0">
                <a:latin typeface="STIXGeneral"/>
                <a:cs typeface="STIXGeneral"/>
              </a:rPr>
              <a:t> </a:t>
            </a:r>
            <a:r>
              <a:rPr sz="2200" spc="95" dirty="0">
                <a:latin typeface="Times New Roman"/>
                <a:cs typeface="Times New Roman"/>
              </a:rPr>
              <a:t>by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105" dirty="0">
                <a:latin typeface="Times New Roman"/>
                <a:cs typeface="Times New Roman"/>
              </a:rPr>
              <a:t>itself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is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235" dirty="0">
                <a:latin typeface="Times New Roman"/>
                <a:cs typeface="Times New Roman"/>
              </a:rPr>
              <a:t>an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165" dirty="0">
                <a:latin typeface="Times New Roman"/>
                <a:cs typeface="Times New Roman"/>
              </a:rPr>
              <a:t>advantage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31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3240" y="712717"/>
            <a:ext cx="804519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cap="small" spc="180" dirty="0"/>
              <a:t>Gain Ratio</a:t>
            </a:r>
            <a:endParaRPr cap="small" spc="114" dirty="0"/>
          </a:p>
        </p:txBody>
      </p:sp>
      <p:sp>
        <p:nvSpPr>
          <p:cNvPr id="9" name="object 9"/>
          <p:cNvSpPr txBox="1"/>
          <p:nvPr/>
        </p:nvSpPr>
        <p:spPr>
          <a:xfrm>
            <a:off x="535940" y="5523807"/>
            <a:ext cx="7217409" cy="447558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1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1C1CC3-EA90-E163-A957-A5864BAF79A4}"/>
              </a:ext>
            </a:extLst>
          </p:cNvPr>
          <p:cNvSpPr txBox="1"/>
          <p:nvPr/>
        </p:nvSpPr>
        <p:spPr>
          <a:xfrm>
            <a:off x="636344" y="2449142"/>
            <a:ext cx="7912787" cy="85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1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lang="en-US" sz="2200" spc="110" dirty="0">
                <a:latin typeface="Times New Roman"/>
                <a:cs typeface="Times New Roman"/>
              </a:rPr>
              <a:t>Solution:</a:t>
            </a:r>
            <a:r>
              <a:rPr lang="en-US" sz="2200" spc="70" dirty="0">
                <a:latin typeface="Times New Roman"/>
                <a:cs typeface="Times New Roman"/>
              </a:rPr>
              <a:t> </a:t>
            </a:r>
            <a:r>
              <a:rPr lang="en-US" sz="2200" spc="170" dirty="0">
                <a:latin typeface="Times New Roman"/>
                <a:cs typeface="Times New Roman"/>
              </a:rPr>
              <a:t>instead</a:t>
            </a:r>
            <a:r>
              <a:rPr lang="en-US" sz="2200" spc="6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of</a:t>
            </a:r>
            <a:r>
              <a:rPr lang="en-US" sz="2200" spc="80" dirty="0">
                <a:latin typeface="Times New Roman"/>
                <a:cs typeface="Times New Roman"/>
              </a:rPr>
              <a:t> </a:t>
            </a:r>
            <a:r>
              <a:rPr lang="en-US" sz="2200" spc="145" dirty="0">
                <a:latin typeface="Times New Roman"/>
                <a:cs typeface="Times New Roman"/>
              </a:rPr>
              <a:t>Information</a:t>
            </a:r>
            <a:r>
              <a:rPr lang="en-US" sz="2200" spc="70" dirty="0">
                <a:latin typeface="Times New Roman"/>
                <a:cs typeface="Times New Roman"/>
              </a:rPr>
              <a:t> </a:t>
            </a:r>
            <a:r>
              <a:rPr lang="en-US" sz="2200" spc="140" dirty="0">
                <a:latin typeface="Times New Roman"/>
                <a:cs typeface="Times New Roman"/>
              </a:rPr>
              <a:t>Gain,</a:t>
            </a:r>
            <a:r>
              <a:rPr lang="en-US" sz="2200" spc="90" dirty="0">
                <a:latin typeface="Times New Roman"/>
                <a:cs typeface="Times New Roman"/>
              </a:rPr>
              <a:t> </a:t>
            </a:r>
            <a:r>
              <a:rPr lang="en-US" sz="2200" spc="170" dirty="0">
                <a:latin typeface="Times New Roman"/>
                <a:cs typeface="Times New Roman"/>
              </a:rPr>
              <a:t>use</a:t>
            </a:r>
            <a:r>
              <a:rPr lang="en-US" sz="2200" spc="75" dirty="0">
                <a:latin typeface="Times New Roman"/>
                <a:cs typeface="Times New Roman"/>
              </a:rPr>
              <a:t> </a:t>
            </a:r>
            <a:r>
              <a:rPr lang="en-US" sz="2200" spc="160" dirty="0">
                <a:latin typeface="Times New Roman"/>
                <a:cs typeface="Times New Roman"/>
              </a:rPr>
              <a:t>Gain</a:t>
            </a:r>
            <a:r>
              <a:rPr lang="en-US" sz="2200" spc="70" dirty="0">
                <a:latin typeface="Times New Roman"/>
                <a:cs typeface="Times New Roman"/>
              </a:rPr>
              <a:t> </a:t>
            </a:r>
            <a:r>
              <a:rPr lang="en-US" sz="2200" spc="110" dirty="0">
                <a:latin typeface="Times New Roman"/>
                <a:cs typeface="Times New Roman"/>
              </a:rPr>
              <a:t>Ratio</a:t>
            </a:r>
            <a:endParaRPr lang="en-US" sz="22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960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52780" algn="l"/>
              </a:tabLst>
            </a:pPr>
            <a:r>
              <a:rPr lang="en-US" sz="1900" spc="145" dirty="0">
                <a:latin typeface="Times New Roman"/>
                <a:cs typeface="Times New Roman"/>
              </a:rPr>
              <a:t>Gain</a:t>
            </a:r>
            <a:r>
              <a:rPr lang="en-US" sz="1900" spc="60" dirty="0">
                <a:latin typeface="Times New Roman"/>
                <a:cs typeface="Times New Roman"/>
              </a:rPr>
              <a:t> </a:t>
            </a:r>
            <a:r>
              <a:rPr lang="en-US" sz="1900" spc="114" dirty="0">
                <a:latin typeface="Times New Roman"/>
                <a:cs typeface="Times New Roman"/>
              </a:rPr>
              <a:t>Ratio</a:t>
            </a:r>
            <a:r>
              <a:rPr lang="en-US" sz="1900" spc="75" dirty="0">
                <a:latin typeface="Times New Roman"/>
                <a:cs typeface="Times New Roman"/>
              </a:rPr>
              <a:t> =</a:t>
            </a:r>
            <a:r>
              <a:rPr lang="en-US" sz="1900" spc="45" dirty="0">
                <a:latin typeface="Times New Roman"/>
                <a:cs typeface="Times New Roman"/>
              </a:rPr>
              <a:t> </a:t>
            </a:r>
            <a:r>
              <a:rPr lang="en-US" sz="1900" spc="120" dirty="0">
                <a:latin typeface="Times New Roman"/>
                <a:cs typeface="Times New Roman"/>
              </a:rPr>
              <a:t>IG</a:t>
            </a:r>
            <a:r>
              <a:rPr lang="en-US" sz="1900" spc="50" dirty="0">
                <a:latin typeface="Times New Roman"/>
                <a:cs typeface="Times New Roman"/>
              </a:rPr>
              <a:t> </a:t>
            </a:r>
            <a:r>
              <a:rPr lang="en-US" sz="1900" dirty="0">
                <a:latin typeface="Times New Roman"/>
                <a:cs typeface="Times New Roman"/>
              </a:rPr>
              <a:t>/</a:t>
            </a:r>
            <a:r>
              <a:rPr lang="en-US" sz="1900" spc="55" dirty="0">
                <a:latin typeface="Times New Roman"/>
                <a:cs typeface="Times New Roman"/>
              </a:rPr>
              <a:t> </a:t>
            </a:r>
            <a:r>
              <a:rPr lang="en-US" sz="1900" spc="125" dirty="0">
                <a:latin typeface="Times New Roman"/>
                <a:cs typeface="Times New Roman"/>
              </a:rPr>
              <a:t>(Entropy</a:t>
            </a:r>
            <a:r>
              <a:rPr lang="en-US" sz="1900" spc="70" dirty="0">
                <a:latin typeface="Times New Roman"/>
                <a:cs typeface="Times New Roman"/>
              </a:rPr>
              <a:t> </a:t>
            </a:r>
            <a:r>
              <a:rPr lang="en-US" sz="1900" dirty="0">
                <a:latin typeface="Times New Roman"/>
                <a:cs typeface="Times New Roman"/>
              </a:rPr>
              <a:t>of</a:t>
            </a:r>
            <a:r>
              <a:rPr lang="en-US" sz="1900" spc="50" dirty="0">
                <a:latin typeface="Times New Roman"/>
                <a:cs typeface="Times New Roman"/>
              </a:rPr>
              <a:t> </a:t>
            </a:r>
            <a:r>
              <a:rPr lang="en-US" sz="1900" spc="170" dirty="0">
                <a:latin typeface="Times New Roman"/>
                <a:cs typeface="Times New Roman"/>
              </a:rPr>
              <a:t>the</a:t>
            </a:r>
            <a:r>
              <a:rPr lang="en-US" sz="1900" spc="60" dirty="0">
                <a:latin typeface="Times New Roman"/>
                <a:cs typeface="Times New Roman"/>
              </a:rPr>
              <a:t> </a:t>
            </a:r>
            <a:r>
              <a:rPr lang="en-US" sz="1900" spc="114" dirty="0">
                <a:latin typeface="Times New Roman"/>
                <a:cs typeface="Times New Roman"/>
              </a:rPr>
              <a:t>Split</a:t>
            </a:r>
            <a:r>
              <a:rPr lang="en-US" sz="1900" spc="55" dirty="0">
                <a:latin typeface="Times New Roman"/>
                <a:cs typeface="Times New Roman"/>
              </a:rPr>
              <a:t> </a:t>
            </a:r>
            <a:r>
              <a:rPr lang="en-US" sz="1900" spc="100" dirty="0">
                <a:latin typeface="Times New Roman"/>
                <a:cs typeface="Times New Roman"/>
              </a:rPr>
              <a:t>Proportions)</a:t>
            </a:r>
            <a:endParaRPr lang="en-US" sz="19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359B89-BB1A-6BED-D036-3FBD202BE3FC}"/>
                  </a:ext>
                </a:extLst>
              </p:cNvPr>
              <p:cNvSpPr txBox="1"/>
              <p:nvPr/>
            </p:nvSpPr>
            <p:spPr>
              <a:xfrm>
                <a:off x="3595152" y="3917002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 err="1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359B89-BB1A-6BED-D036-3FBD202BE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152" y="3917002"/>
                <a:ext cx="914400" cy="914400"/>
              </a:xfrm>
              <a:prstGeom prst="rect">
                <a:avLst/>
              </a:prstGeom>
              <a:blipFill>
                <a:blip r:embed="rId2"/>
                <a:stretch>
                  <a:fillRect l="-117808" t="-145205" r="-101370" b="-197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692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70" dirty="0"/>
              <a:t>Continuous</a:t>
            </a:r>
            <a:r>
              <a:rPr cap="small" spc="200" dirty="0"/>
              <a:t> </a:t>
            </a:r>
            <a:r>
              <a:rPr cap="small" spc="140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585087"/>
            <a:ext cx="6807834" cy="27985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097280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165" dirty="0">
                <a:latin typeface="Times New Roman"/>
                <a:cs typeface="Times New Roman"/>
              </a:rPr>
              <a:t>Let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TIXGeneral"/>
                <a:cs typeface="STIXGeneral"/>
              </a:rPr>
              <a:t>𝐹</a:t>
            </a:r>
            <a:r>
              <a:rPr sz="2625" baseline="-15873" dirty="0">
                <a:latin typeface="STIXGeneral"/>
                <a:cs typeface="STIXGeneral"/>
              </a:rPr>
              <a:t>𝑖</a:t>
            </a:r>
            <a:r>
              <a:rPr sz="2625" spc="509" baseline="-15873" dirty="0">
                <a:latin typeface="STIXGeneral"/>
                <a:cs typeface="STIXGeneral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be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continuous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feature,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such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as </a:t>
            </a:r>
            <a:r>
              <a:rPr sz="2400" spc="200" dirty="0">
                <a:latin typeface="Times New Roman"/>
                <a:cs typeface="Times New Roman"/>
              </a:rPr>
              <a:t>temperature,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age,</a:t>
            </a:r>
            <a:r>
              <a:rPr sz="2400" spc="95" dirty="0">
                <a:latin typeface="Times New Roman"/>
                <a:cs typeface="Times New Roman"/>
              </a:rPr>
              <a:t> etc.</a:t>
            </a:r>
            <a:endParaRPr sz="2400" dirty="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165" dirty="0">
                <a:latin typeface="Times New Roman"/>
                <a:cs typeface="Times New Roman"/>
              </a:rPr>
              <a:t>Assume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54" dirty="0">
                <a:latin typeface="Times New Roman"/>
                <a:cs typeface="Times New Roman"/>
              </a:rPr>
              <a:t>that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you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would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like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to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create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binary</a:t>
            </a:r>
            <a:endParaRPr sz="24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75"/>
              </a:spcBef>
            </a:pPr>
            <a:r>
              <a:rPr sz="2400" spc="135" dirty="0">
                <a:latin typeface="Times New Roman"/>
                <a:cs typeface="Times New Roman"/>
              </a:rPr>
              <a:t>split,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asking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TIXGeneral"/>
                <a:cs typeface="STIXGeneral"/>
              </a:rPr>
              <a:t>𝐹</a:t>
            </a:r>
            <a:r>
              <a:rPr sz="2625" baseline="-15873" dirty="0">
                <a:latin typeface="STIXGeneral"/>
                <a:cs typeface="STIXGeneral"/>
              </a:rPr>
              <a:t>𝑖</a:t>
            </a:r>
            <a:r>
              <a:rPr sz="2625" spc="532" baseline="-15873" dirty="0">
                <a:latin typeface="STIXGeneral"/>
                <a:cs typeface="STIXGeneral"/>
              </a:rPr>
              <a:t> </a:t>
            </a:r>
            <a:r>
              <a:rPr sz="2400" dirty="0">
                <a:latin typeface="STIXGeneral"/>
                <a:cs typeface="STIXGeneral"/>
              </a:rPr>
              <a:t>&gt;?</a:t>
            </a:r>
            <a:r>
              <a:rPr sz="2400" spc="-210" dirty="0">
                <a:latin typeface="STIXGeneral"/>
                <a:cs typeface="STIXGeneral"/>
              </a:rPr>
              <a:t> </a:t>
            </a:r>
            <a:r>
              <a:rPr sz="2400" spc="125" dirty="0">
                <a:latin typeface="STIXGeneral"/>
                <a:cs typeface="STIXGeneral"/>
              </a:rPr>
              <a:t>𝛿</a:t>
            </a:r>
            <a:endParaRPr sz="2400" dirty="0">
              <a:latin typeface="STIXGeneral"/>
              <a:cs typeface="STIXGeneral"/>
            </a:endParaRPr>
          </a:p>
          <a:p>
            <a:pPr marL="299085" marR="495934" indent="-274320">
              <a:lnSpc>
                <a:spcPct val="1201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dirty="0">
                <a:latin typeface="Comic Sans MS"/>
                <a:cs typeface="Comic Sans MS"/>
              </a:rPr>
              <a:t>How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many</a:t>
            </a:r>
            <a:r>
              <a:rPr sz="2400" spc="-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possible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175" dirty="0">
                <a:latin typeface="STIXGeneral"/>
                <a:cs typeface="STIXGeneral"/>
              </a:rPr>
              <a:t>𝛿</a:t>
            </a:r>
            <a:r>
              <a:rPr sz="2400" spc="200" dirty="0">
                <a:latin typeface="STIXGeneral"/>
                <a:cs typeface="STIXGeneral"/>
              </a:rPr>
              <a:t> </a:t>
            </a:r>
            <a:r>
              <a:rPr sz="2400" dirty="0">
                <a:latin typeface="Comic Sans MS"/>
                <a:cs typeface="Comic Sans MS"/>
              </a:rPr>
              <a:t>values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do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you</a:t>
            </a:r>
            <a:r>
              <a:rPr sz="2400" spc="-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need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25" dirty="0">
                <a:latin typeface="Comic Sans MS"/>
                <a:cs typeface="Comic Sans MS"/>
              </a:rPr>
              <a:t>to </a:t>
            </a:r>
            <a:r>
              <a:rPr sz="2400" spc="-10" dirty="0">
                <a:latin typeface="Comic Sans MS"/>
                <a:cs typeface="Comic Sans MS"/>
              </a:rPr>
              <a:t>consider?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32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757DB13-E60C-3393-692E-47540752EC78}"/>
                  </a:ext>
                </a:extLst>
              </p14:cNvPr>
              <p14:cNvContentPartPr/>
              <p14:nvPr/>
            </p14:nvContentPartPr>
            <p14:xfrm>
              <a:off x="812880" y="4591080"/>
              <a:ext cx="6769440" cy="1562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757DB13-E60C-3393-692E-47540752EC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520" y="4581720"/>
                <a:ext cx="6788160" cy="1581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14" dirty="0"/>
              <a:t>Overfitting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504968"/>
            <a:ext cx="7172325" cy="374713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299085" indent="-273685">
              <a:lnSpc>
                <a:spcPct val="100000"/>
              </a:lnSpc>
              <a:spcBef>
                <a:spcPts val="13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140" dirty="0">
                <a:latin typeface="Times New Roman"/>
                <a:cs typeface="Times New Roman"/>
              </a:rPr>
              <a:t>Given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hypothesis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i="1" spc="210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i="1" spc="75" dirty="0">
                <a:latin typeface="Times New Roman"/>
                <a:cs typeface="Times New Roman"/>
              </a:rPr>
              <a:t>error</a:t>
            </a:r>
            <a:r>
              <a:rPr sz="2100" i="1" spc="112" baseline="-19841" dirty="0">
                <a:latin typeface="Times New Roman"/>
                <a:cs typeface="Times New Roman"/>
              </a:rPr>
              <a:t>train</a:t>
            </a:r>
            <a:r>
              <a:rPr sz="2100" spc="75" dirty="0">
                <a:latin typeface="Times New Roman"/>
                <a:cs typeface="Times New Roman"/>
              </a:rPr>
              <a:t>(</a:t>
            </a:r>
            <a:r>
              <a:rPr sz="2100" i="1" spc="75" dirty="0">
                <a:latin typeface="Times New Roman"/>
                <a:cs typeface="Times New Roman"/>
              </a:rPr>
              <a:t>h</a:t>
            </a:r>
            <a:r>
              <a:rPr sz="2100" spc="75" dirty="0">
                <a:latin typeface="Times New Roman"/>
                <a:cs typeface="Times New Roman"/>
              </a:rPr>
              <a:t>):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Error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i="1" spc="229" dirty="0">
                <a:latin typeface="Times New Roman"/>
                <a:cs typeface="Times New Roman"/>
              </a:rPr>
              <a:t>h</a:t>
            </a:r>
            <a:r>
              <a:rPr sz="2100" i="1" spc="85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on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200" dirty="0">
                <a:latin typeface="Times New Roman"/>
                <a:cs typeface="Times New Roman"/>
              </a:rPr>
              <a:t>train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set</a:t>
            </a:r>
            <a:endParaRPr sz="21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1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i="1" spc="75" dirty="0">
                <a:latin typeface="Times New Roman"/>
                <a:cs typeface="Times New Roman"/>
              </a:rPr>
              <a:t>error</a:t>
            </a:r>
            <a:r>
              <a:rPr sz="2100" i="1" spc="112" baseline="-19841" dirty="0">
                <a:latin typeface="Times New Roman"/>
                <a:cs typeface="Times New Roman"/>
              </a:rPr>
              <a:t>distribution</a:t>
            </a:r>
            <a:r>
              <a:rPr sz="2100" spc="75" dirty="0">
                <a:latin typeface="Times New Roman"/>
                <a:cs typeface="Times New Roman"/>
              </a:rPr>
              <a:t>(</a:t>
            </a:r>
            <a:r>
              <a:rPr sz="2100" i="1" spc="75" dirty="0">
                <a:latin typeface="Times New Roman"/>
                <a:cs typeface="Times New Roman"/>
              </a:rPr>
              <a:t>h</a:t>
            </a:r>
            <a:r>
              <a:rPr sz="2100" spc="75" dirty="0">
                <a:latin typeface="Times New Roman"/>
                <a:cs typeface="Times New Roman"/>
              </a:rPr>
              <a:t>):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Error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229" dirty="0">
                <a:latin typeface="Times New Roman"/>
                <a:cs typeface="Times New Roman"/>
              </a:rPr>
              <a:t>h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on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65" dirty="0">
                <a:latin typeface="Times New Roman"/>
                <a:cs typeface="Times New Roman"/>
              </a:rPr>
              <a:t>entire</a:t>
            </a:r>
            <a:r>
              <a:rPr sz="2100" spc="85" dirty="0">
                <a:latin typeface="Times New Roman"/>
                <a:cs typeface="Times New Roman"/>
              </a:rPr>
              <a:t> </a:t>
            </a:r>
            <a:r>
              <a:rPr sz="2100" spc="130" dirty="0">
                <a:latin typeface="Times New Roman"/>
                <a:cs typeface="Times New Roman"/>
              </a:rPr>
              <a:t>distribution</a:t>
            </a:r>
            <a:endParaRPr sz="2100">
              <a:latin typeface="Times New Roman"/>
              <a:cs typeface="Times New Roman"/>
            </a:endParaRPr>
          </a:p>
          <a:p>
            <a:pPr marL="665480">
              <a:lnSpc>
                <a:spcPct val="100000"/>
              </a:lnSpc>
              <a:spcBef>
                <a:spcPts val="505"/>
              </a:spcBef>
            </a:pP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80" dirty="0">
                <a:latin typeface="Times New Roman"/>
                <a:cs typeface="Times New Roman"/>
              </a:rPr>
              <a:t>data</a:t>
            </a:r>
            <a:endParaRPr sz="210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03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i="1" spc="240" dirty="0">
                <a:latin typeface="Times New Roman"/>
                <a:cs typeface="Times New Roman"/>
              </a:rPr>
              <a:t>h</a:t>
            </a:r>
            <a:r>
              <a:rPr sz="2500" i="1" spc="240" dirty="0">
                <a:latin typeface="Hack"/>
                <a:cs typeface="Hack"/>
              </a:rPr>
              <a:t>∈</a:t>
            </a:r>
            <a:r>
              <a:rPr sz="2400" i="1" spc="240" dirty="0">
                <a:latin typeface="Times New Roman"/>
                <a:cs typeface="Times New Roman"/>
              </a:rPr>
              <a:t>H</a:t>
            </a:r>
            <a:r>
              <a:rPr sz="2400" i="1" spc="65" dirty="0">
                <a:latin typeface="Times New Roman"/>
                <a:cs typeface="Times New Roman"/>
              </a:rPr>
              <a:t> </a:t>
            </a:r>
            <a:r>
              <a:rPr sz="2400" b="1" spc="229" dirty="0">
                <a:latin typeface="Times New Roman"/>
                <a:cs typeface="Times New Roman"/>
              </a:rPr>
              <a:t>overfits</a:t>
            </a:r>
            <a:r>
              <a:rPr sz="2400" b="1" spc="9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train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set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there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60" dirty="0">
                <a:latin typeface="Times New Roman"/>
                <a:cs typeface="Times New Roman"/>
              </a:rPr>
              <a:t>an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i="1" spc="80" dirty="0">
                <a:latin typeface="Times New Roman"/>
                <a:cs typeface="Times New Roman"/>
              </a:rPr>
              <a:t>h</a:t>
            </a:r>
            <a:r>
              <a:rPr sz="2400" spc="80" dirty="0">
                <a:latin typeface="Times New Roman"/>
                <a:cs typeface="Times New Roman"/>
              </a:rPr>
              <a:t>’</a:t>
            </a:r>
            <a:r>
              <a:rPr sz="2500" i="1" spc="80" dirty="0">
                <a:latin typeface="Hack"/>
                <a:cs typeface="Hack"/>
              </a:rPr>
              <a:t>∈</a:t>
            </a:r>
            <a:r>
              <a:rPr sz="2400" i="1" spc="80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55"/>
              </a:spcBef>
            </a:pPr>
            <a:r>
              <a:rPr sz="2400" spc="170" dirty="0">
                <a:latin typeface="Times New Roman"/>
                <a:cs typeface="Times New Roman"/>
              </a:rPr>
              <a:t>such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that:</a:t>
            </a:r>
            <a:endParaRPr sz="24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6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i="1" spc="75" dirty="0">
                <a:latin typeface="Times New Roman"/>
                <a:cs typeface="Times New Roman"/>
              </a:rPr>
              <a:t>error</a:t>
            </a:r>
            <a:r>
              <a:rPr sz="2100" i="1" spc="112" baseline="-19841" dirty="0">
                <a:latin typeface="Times New Roman"/>
                <a:cs typeface="Times New Roman"/>
              </a:rPr>
              <a:t>train</a:t>
            </a:r>
            <a:r>
              <a:rPr sz="2100" spc="75" dirty="0">
                <a:latin typeface="Times New Roman"/>
                <a:cs typeface="Times New Roman"/>
              </a:rPr>
              <a:t>(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i="1" spc="229" dirty="0">
                <a:latin typeface="Times New Roman"/>
                <a:cs typeface="Times New Roman"/>
              </a:rPr>
              <a:t>h</a:t>
            </a:r>
            <a:r>
              <a:rPr sz="2100" i="1" spc="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)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Times New Roman"/>
                <a:cs typeface="Times New Roman"/>
              </a:rPr>
              <a:t>&lt;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i="1" spc="75" dirty="0">
                <a:latin typeface="Times New Roman"/>
                <a:cs typeface="Times New Roman"/>
              </a:rPr>
              <a:t>error</a:t>
            </a:r>
            <a:r>
              <a:rPr sz="2100" i="1" spc="112" baseline="-19841" dirty="0">
                <a:latin typeface="Times New Roman"/>
                <a:cs typeface="Times New Roman"/>
              </a:rPr>
              <a:t>train</a:t>
            </a:r>
            <a:r>
              <a:rPr sz="2100" spc="75" dirty="0">
                <a:latin typeface="Times New Roman"/>
                <a:cs typeface="Times New Roman"/>
              </a:rPr>
              <a:t>(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h’</a:t>
            </a:r>
            <a:r>
              <a:rPr sz="2100" i="1" spc="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)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70" dirty="0">
                <a:latin typeface="Times New Roman"/>
                <a:cs typeface="Times New Roman"/>
              </a:rPr>
              <a:t>and</a:t>
            </a:r>
            <a:endParaRPr sz="21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52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3150" i="1" spc="112" baseline="13227" dirty="0">
                <a:latin typeface="Times New Roman"/>
                <a:cs typeface="Times New Roman"/>
              </a:rPr>
              <a:t>error</a:t>
            </a:r>
            <a:r>
              <a:rPr sz="1400" i="1" spc="75" dirty="0">
                <a:latin typeface="Times New Roman"/>
                <a:cs typeface="Times New Roman"/>
              </a:rPr>
              <a:t>distribution</a:t>
            </a:r>
            <a:r>
              <a:rPr sz="3150" spc="112" baseline="13227" dirty="0">
                <a:latin typeface="Times New Roman"/>
                <a:cs typeface="Times New Roman"/>
              </a:rPr>
              <a:t>(</a:t>
            </a:r>
            <a:r>
              <a:rPr sz="3150" spc="67" baseline="13227" dirty="0">
                <a:latin typeface="Times New Roman"/>
                <a:cs typeface="Times New Roman"/>
              </a:rPr>
              <a:t> </a:t>
            </a:r>
            <a:r>
              <a:rPr sz="3150" i="1" spc="345" baseline="13227" dirty="0">
                <a:latin typeface="Times New Roman"/>
                <a:cs typeface="Times New Roman"/>
              </a:rPr>
              <a:t>h</a:t>
            </a:r>
            <a:r>
              <a:rPr sz="3150" i="1" spc="104" baseline="13227" dirty="0">
                <a:latin typeface="Times New Roman"/>
                <a:cs typeface="Times New Roman"/>
              </a:rPr>
              <a:t> </a:t>
            </a:r>
            <a:r>
              <a:rPr sz="3150" baseline="13227" dirty="0">
                <a:latin typeface="Times New Roman"/>
                <a:cs typeface="Times New Roman"/>
              </a:rPr>
              <a:t>)</a:t>
            </a:r>
            <a:r>
              <a:rPr sz="3150" spc="97" baseline="13227" dirty="0">
                <a:latin typeface="Times New Roman"/>
                <a:cs typeface="Times New Roman"/>
              </a:rPr>
              <a:t> </a:t>
            </a:r>
            <a:r>
              <a:rPr sz="3150" spc="120" baseline="13227" dirty="0">
                <a:latin typeface="Times New Roman"/>
                <a:cs typeface="Times New Roman"/>
              </a:rPr>
              <a:t>&gt;</a:t>
            </a:r>
            <a:r>
              <a:rPr sz="3150" spc="135" baseline="13227" dirty="0">
                <a:latin typeface="Times New Roman"/>
                <a:cs typeface="Times New Roman"/>
              </a:rPr>
              <a:t> </a:t>
            </a:r>
            <a:r>
              <a:rPr sz="3150" i="1" spc="112" baseline="13227" dirty="0">
                <a:latin typeface="Times New Roman"/>
                <a:cs typeface="Times New Roman"/>
              </a:rPr>
              <a:t>error</a:t>
            </a:r>
            <a:r>
              <a:rPr sz="1400" i="1" spc="75" dirty="0">
                <a:latin typeface="Times New Roman"/>
                <a:cs typeface="Times New Roman"/>
              </a:rPr>
              <a:t>distribution</a:t>
            </a:r>
            <a:r>
              <a:rPr sz="3150" spc="112" baseline="13227" dirty="0">
                <a:latin typeface="Times New Roman"/>
                <a:cs typeface="Times New Roman"/>
              </a:rPr>
              <a:t>(</a:t>
            </a:r>
            <a:r>
              <a:rPr sz="3150" spc="44" baseline="13227" dirty="0">
                <a:latin typeface="Times New Roman"/>
                <a:cs typeface="Times New Roman"/>
              </a:rPr>
              <a:t> </a:t>
            </a:r>
            <a:r>
              <a:rPr sz="3150" i="1" baseline="13227" dirty="0">
                <a:latin typeface="Times New Roman"/>
                <a:cs typeface="Times New Roman"/>
              </a:rPr>
              <a:t>h’</a:t>
            </a:r>
            <a:r>
              <a:rPr sz="3150" i="1" spc="112" baseline="13227" dirty="0">
                <a:latin typeface="Times New Roman"/>
                <a:cs typeface="Times New Roman"/>
              </a:rPr>
              <a:t> </a:t>
            </a:r>
            <a:r>
              <a:rPr sz="3150" spc="-75" baseline="13227" dirty="0">
                <a:latin typeface="Times New Roman"/>
                <a:cs typeface="Times New Roman"/>
              </a:rPr>
              <a:t>)</a:t>
            </a:r>
            <a:endParaRPr sz="3150" baseline="1322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34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6878E36-4F25-01A9-22CF-D432403BB12C}"/>
                  </a:ext>
                </a:extLst>
              </p14:cNvPr>
              <p14:cNvContentPartPr/>
              <p14:nvPr/>
            </p14:nvContentPartPr>
            <p14:xfrm>
              <a:off x="6959880" y="1168560"/>
              <a:ext cx="1740240" cy="2844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6878E36-4F25-01A9-22CF-D432403BB1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50520" y="1159200"/>
                <a:ext cx="1758960" cy="2863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14" dirty="0"/>
              <a:t>Overfitting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34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6" name="Picture 2" descr="Overfitting vs Underfitting in Machine Learning [Differences]">
            <a:extLst>
              <a:ext uri="{FF2B5EF4-FFF2-40B4-BE49-F238E27FC236}">
                <a16:creationId xmlns:a16="http://schemas.microsoft.com/office/drawing/2014/main" id="{A1F606EC-B5CA-DBBA-66BD-8FDF2C65B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489700" cy="481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999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204" dirty="0"/>
              <a:t>When</a:t>
            </a:r>
            <a:r>
              <a:rPr cap="small" spc="240" dirty="0"/>
              <a:t> </a:t>
            </a:r>
            <a:r>
              <a:rPr cap="small" spc="125" dirty="0"/>
              <a:t>to</a:t>
            </a:r>
            <a:r>
              <a:rPr cap="small" spc="235" dirty="0"/>
              <a:t> </a:t>
            </a:r>
            <a:r>
              <a:rPr cap="small" spc="175" dirty="0"/>
              <a:t>stop</a:t>
            </a:r>
            <a:r>
              <a:rPr cap="small" spc="245" dirty="0"/>
              <a:t> </a:t>
            </a:r>
            <a:r>
              <a:rPr cap="small" spc="130" dirty="0"/>
              <a:t>growing</a:t>
            </a:r>
            <a:r>
              <a:rPr cap="small" spc="210" dirty="0"/>
              <a:t> the</a:t>
            </a:r>
            <a:r>
              <a:rPr cap="small" spc="254" dirty="0"/>
              <a:t> </a:t>
            </a:r>
            <a:r>
              <a:rPr cap="small" spc="100" dirty="0"/>
              <a:t>tree?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5853"/>
            <a:ext cx="7050405" cy="478218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10" dirty="0">
                <a:latin typeface="Times New Roman"/>
                <a:cs typeface="Times New Roman"/>
              </a:rPr>
              <a:t>Technically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79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30" dirty="0">
                <a:latin typeface="Times New Roman"/>
                <a:cs typeface="Times New Roman"/>
              </a:rPr>
              <a:t>Stop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70" dirty="0">
                <a:latin typeface="Times New Roman"/>
                <a:cs typeface="Times New Roman"/>
              </a:rPr>
              <a:t>when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leaf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is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spc="155" dirty="0">
                <a:latin typeface="Times New Roman"/>
                <a:cs typeface="Times New Roman"/>
              </a:rPr>
              <a:t>pure</a:t>
            </a:r>
            <a:endParaRPr sz="2100">
              <a:latin typeface="Times New Roman"/>
              <a:cs typeface="Times New Roman"/>
            </a:endParaRPr>
          </a:p>
          <a:p>
            <a:pPr marL="652780" marR="67945" lvl="1" indent="-274320">
              <a:lnSpc>
                <a:spcPct val="110100"/>
              </a:lnSpc>
              <a:spcBef>
                <a:spcPts val="50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40" dirty="0">
                <a:latin typeface="Times New Roman"/>
                <a:cs typeface="Times New Roman"/>
              </a:rPr>
              <a:t>Otherwise,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stop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70" dirty="0">
                <a:latin typeface="Times New Roman"/>
                <a:cs typeface="Times New Roman"/>
              </a:rPr>
              <a:t>when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no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more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75" dirty="0">
                <a:latin typeface="Times New Roman"/>
                <a:cs typeface="Times New Roman"/>
              </a:rPr>
              <a:t>attributes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are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left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85" dirty="0">
                <a:latin typeface="Times New Roman"/>
                <a:cs typeface="Times New Roman"/>
              </a:rPr>
              <a:t>to </a:t>
            </a:r>
            <a:r>
              <a:rPr sz="2100" spc="155" dirty="0">
                <a:latin typeface="Times New Roman"/>
                <a:cs typeface="Times New Roman"/>
              </a:rPr>
              <a:t>test</a:t>
            </a:r>
            <a:endParaRPr sz="21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85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85" dirty="0">
                <a:latin typeface="Times New Roman"/>
                <a:cs typeface="Times New Roman"/>
              </a:rPr>
              <a:t>If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there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are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85" dirty="0">
                <a:latin typeface="Times New Roman"/>
                <a:cs typeface="Times New Roman"/>
              </a:rPr>
              <a:t>errors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in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training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79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50" dirty="0">
                <a:latin typeface="Times New Roman"/>
                <a:cs typeface="Times New Roman"/>
              </a:rPr>
              <a:t>The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70" dirty="0">
                <a:latin typeface="Times New Roman"/>
                <a:cs typeface="Times New Roman"/>
              </a:rPr>
              <a:t>tree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55" dirty="0">
                <a:latin typeface="Times New Roman"/>
                <a:cs typeface="Times New Roman"/>
              </a:rPr>
              <a:t>can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60" dirty="0">
                <a:latin typeface="Times New Roman"/>
                <a:cs typeface="Times New Roman"/>
              </a:rPr>
              <a:t>end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up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being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55" dirty="0">
                <a:latin typeface="Times New Roman"/>
                <a:cs typeface="Times New Roman"/>
              </a:rPr>
              <a:t>larger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225" dirty="0">
                <a:latin typeface="Times New Roman"/>
                <a:cs typeface="Times New Roman"/>
              </a:rPr>
              <a:t>than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45" dirty="0">
                <a:latin typeface="Times New Roman"/>
                <a:cs typeface="Times New Roman"/>
              </a:rPr>
              <a:t>it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50" dirty="0">
                <a:latin typeface="Times New Roman"/>
                <a:cs typeface="Times New Roman"/>
              </a:rPr>
              <a:t>needs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to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Times New Roman"/>
                <a:cs typeface="Times New Roman"/>
              </a:rPr>
              <a:t>be</a:t>
            </a:r>
            <a:endParaRPr sz="2100">
              <a:latin typeface="Times New Roman"/>
              <a:cs typeface="Times New Roman"/>
            </a:endParaRPr>
          </a:p>
          <a:p>
            <a:pPr marL="286385" marR="503555" indent="-274320">
              <a:lnSpc>
                <a:spcPct val="110000"/>
              </a:lnSpc>
              <a:spcBef>
                <a:spcPts val="57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75" dirty="0">
                <a:latin typeface="Times New Roman"/>
                <a:cs typeface="Times New Roman"/>
              </a:rPr>
              <a:t>Remember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54" dirty="0">
                <a:latin typeface="Times New Roman"/>
                <a:cs typeface="Times New Roman"/>
              </a:rPr>
              <a:t>that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we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want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small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tree;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larger </a:t>
            </a:r>
            <a:r>
              <a:rPr sz="2400" spc="190" dirty="0">
                <a:latin typeface="Times New Roman"/>
                <a:cs typeface="Times New Roman"/>
              </a:rPr>
              <a:t>trees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tend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to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overfit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training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8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85" dirty="0">
                <a:latin typeface="Times New Roman"/>
                <a:cs typeface="Times New Roman"/>
              </a:rPr>
              <a:t>Two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solutions: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79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30" dirty="0">
                <a:latin typeface="Times New Roman"/>
                <a:cs typeface="Times New Roman"/>
              </a:rPr>
              <a:t>Stop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early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45" dirty="0">
                <a:latin typeface="Times New Roman"/>
                <a:cs typeface="Times New Roman"/>
              </a:rPr>
              <a:t>based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on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229" dirty="0">
                <a:latin typeface="Times New Roman"/>
                <a:cs typeface="Times New Roman"/>
              </a:rPr>
              <a:t>a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35" dirty="0">
                <a:latin typeface="Times New Roman"/>
                <a:cs typeface="Times New Roman"/>
              </a:rPr>
              <a:t>criteria</a:t>
            </a:r>
            <a:endParaRPr sz="21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7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14" dirty="0">
                <a:latin typeface="Times New Roman"/>
                <a:cs typeface="Times New Roman"/>
              </a:rPr>
              <a:t>Post-</a:t>
            </a:r>
            <a:r>
              <a:rPr sz="2100" spc="190" dirty="0">
                <a:latin typeface="Times New Roman"/>
                <a:cs typeface="Times New Roman"/>
              </a:rPr>
              <a:t>prune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50" dirty="0">
                <a:latin typeface="Times New Roman"/>
                <a:cs typeface="Times New Roman"/>
              </a:rPr>
              <a:t>tree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36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45" dirty="0"/>
              <a:t>Data2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93850"/>
          <a:ext cx="7467600" cy="2221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i="1" spc="80" dirty="0">
                          <a:solidFill>
                            <a:srgbClr val="FFFFFF"/>
                          </a:solidFill>
                          <a:latin typeface="Arial-BoldItalicMT"/>
                          <a:cs typeface="Arial-BoldItalicMT"/>
                        </a:rPr>
                        <a:t>X</a:t>
                      </a:r>
                      <a:r>
                        <a:rPr sz="1800" b="1" spc="120" baseline="-2083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i="1" spc="80" dirty="0">
                          <a:solidFill>
                            <a:srgbClr val="FFFFFF"/>
                          </a:solidFill>
                          <a:latin typeface="Arial-BoldItalicMT"/>
                          <a:cs typeface="Arial-BoldItalicMT"/>
                        </a:rPr>
                        <a:t>X</a:t>
                      </a:r>
                      <a:r>
                        <a:rPr sz="1800" b="1" spc="120" baseline="-2083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i="1" spc="80" dirty="0">
                          <a:solidFill>
                            <a:srgbClr val="FFFFFF"/>
                          </a:solidFill>
                          <a:latin typeface="Arial-BoldItalicMT"/>
                          <a:cs typeface="Arial-BoldItalicMT"/>
                        </a:rPr>
                        <a:t>X</a:t>
                      </a:r>
                      <a:r>
                        <a:rPr sz="1800" b="1" spc="120" baseline="-2083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i="1" dirty="0">
                          <a:solidFill>
                            <a:srgbClr val="FFFFFF"/>
                          </a:solidFill>
                          <a:latin typeface="Arial-BoldItalicMT"/>
                          <a:cs typeface="Arial-BoldItalicMT"/>
                        </a:rPr>
                        <a:t>Y</a:t>
                      </a:r>
                      <a:endParaRPr sz="1800">
                        <a:latin typeface="Arial-BoldItalicMT"/>
                        <a:cs typeface="Arial-BoldItalic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00" dirty="0"/>
              <a:t>Early</a:t>
            </a:r>
            <a:r>
              <a:rPr cap="small" spc="265" dirty="0"/>
              <a:t> </a:t>
            </a:r>
            <a:r>
              <a:rPr cap="small" spc="180" dirty="0"/>
              <a:t>Stopping</a:t>
            </a:r>
            <a:r>
              <a:rPr cap="small" spc="254" dirty="0"/>
              <a:t> </a:t>
            </a:r>
            <a:r>
              <a:rPr cap="small" spc="125" dirty="0"/>
              <a:t>(pre-</a:t>
            </a:r>
            <a:r>
              <a:rPr cap="small" spc="135" dirty="0"/>
              <a:t>Pruning)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5087"/>
            <a:ext cx="7074534" cy="3985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709930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50" dirty="0">
                <a:latin typeface="Times New Roman"/>
                <a:cs typeface="Times New Roman"/>
              </a:rPr>
              <a:t>Stop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growing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branch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based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on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some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fixed </a:t>
            </a:r>
            <a:r>
              <a:rPr sz="2400" spc="155" dirty="0">
                <a:latin typeface="Times New Roman"/>
                <a:cs typeface="Times New Roman"/>
              </a:rPr>
              <a:t>criteria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80" dirty="0">
                <a:latin typeface="Times New Roman"/>
                <a:cs typeface="Times New Roman"/>
              </a:rPr>
              <a:t>Example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criteria:</a:t>
            </a:r>
            <a:endParaRPr sz="2400">
              <a:latin typeface="Times New Roman"/>
              <a:cs typeface="Times New Roman"/>
            </a:endParaRPr>
          </a:p>
          <a:p>
            <a:pPr marL="652780" marR="416559" lvl="1" indent="-274320">
              <a:lnSpc>
                <a:spcPct val="120000"/>
              </a:lnSpc>
              <a:spcBef>
                <a:spcPts val="5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30" dirty="0">
                <a:latin typeface="Times New Roman"/>
                <a:cs typeface="Times New Roman"/>
              </a:rPr>
              <a:t>Stop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70" dirty="0">
                <a:latin typeface="Times New Roman"/>
                <a:cs typeface="Times New Roman"/>
              </a:rPr>
              <a:t>when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number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50" dirty="0">
                <a:latin typeface="Times New Roman"/>
                <a:cs typeface="Times New Roman"/>
              </a:rPr>
              <a:t>instances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55" dirty="0">
                <a:latin typeface="Times New Roman"/>
                <a:cs typeface="Times New Roman"/>
              </a:rPr>
              <a:t>in</a:t>
            </a:r>
            <a:r>
              <a:rPr sz="2100" spc="85" dirty="0">
                <a:latin typeface="Times New Roman"/>
                <a:cs typeface="Times New Roman"/>
              </a:rPr>
              <a:t> </a:t>
            </a:r>
            <a:r>
              <a:rPr sz="2100" spc="229" dirty="0">
                <a:latin typeface="Times New Roman"/>
                <a:cs typeface="Times New Roman"/>
              </a:rPr>
              <a:t>a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leaf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Times New Roman"/>
                <a:cs typeface="Times New Roman"/>
              </a:rPr>
              <a:t>gets </a:t>
            </a:r>
            <a:r>
              <a:rPr sz="2100" spc="75" dirty="0">
                <a:latin typeface="Times New Roman"/>
                <a:cs typeface="Times New Roman"/>
              </a:rPr>
              <a:t>below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229" dirty="0">
                <a:latin typeface="Times New Roman"/>
                <a:cs typeface="Times New Roman"/>
              </a:rPr>
              <a:t>a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45" dirty="0">
                <a:latin typeface="Times New Roman"/>
                <a:cs typeface="Times New Roman"/>
              </a:rPr>
              <a:t>threshold</a:t>
            </a:r>
            <a:endParaRPr sz="21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0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25" dirty="0">
                <a:latin typeface="Times New Roman"/>
                <a:cs typeface="Times New Roman"/>
              </a:rPr>
              <a:t>Stop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70" dirty="0">
                <a:latin typeface="Times New Roman"/>
                <a:cs typeface="Times New Roman"/>
              </a:rPr>
              <a:t>when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spc="130" dirty="0">
                <a:latin typeface="Times New Roman"/>
                <a:cs typeface="Times New Roman"/>
              </a:rPr>
              <a:t>information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50" dirty="0">
                <a:latin typeface="Times New Roman"/>
                <a:cs typeface="Times New Roman"/>
              </a:rPr>
              <a:t>gain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50" dirty="0">
                <a:latin typeface="Times New Roman"/>
                <a:cs typeface="Times New Roman"/>
              </a:rPr>
              <a:t>remaining</a:t>
            </a:r>
            <a:endParaRPr sz="2100">
              <a:latin typeface="Times New Roman"/>
              <a:cs typeface="Times New Roman"/>
            </a:endParaRPr>
          </a:p>
          <a:p>
            <a:pPr marL="652780">
              <a:lnSpc>
                <a:spcPct val="100000"/>
              </a:lnSpc>
              <a:spcBef>
                <a:spcPts val="509"/>
              </a:spcBef>
            </a:pPr>
            <a:r>
              <a:rPr sz="2100" spc="175" dirty="0">
                <a:latin typeface="Times New Roman"/>
                <a:cs typeface="Times New Roman"/>
              </a:rPr>
              <a:t>attributes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gets</a:t>
            </a:r>
            <a:r>
              <a:rPr sz="2100" spc="75" dirty="0">
                <a:latin typeface="Times New Roman"/>
                <a:cs typeface="Times New Roman"/>
              </a:rPr>
              <a:t> below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229" dirty="0">
                <a:latin typeface="Times New Roman"/>
                <a:cs typeface="Times New Roman"/>
              </a:rPr>
              <a:t>a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threshold</a:t>
            </a:r>
            <a:endParaRPr sz="21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0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30" dirty="0">
                <a:latin typeface="Times New Roman"/>
                <a:cs typeface="Times New Roman"/>
              </a:rPr>
              <a:t>Stop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70" dirty="0">
                <a:latin typeface="Times New Roman"/>
                <a:cs typeface="Times New Roman"/>
              </a:rPr>
              <a:t>when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45" dirty="0">
                <a:latin typeface="Times New Roman"/>
                <a:cs typeface="Times New Roman"/>
              </a:rPr>
              <a:t>entropy</a:t>
            </a:r>
            <a:r>
              <a:rPr sz="2100" spc="35" dirty="0">
                <a:latin typeface="Times New Roman"/>
                <a:cs typeface="Times New Roman"/>
              </a:rPr>
              <a:t> </a:t>
            </a:r>
            <a:r>
              <a:rPr sz="2100" spc="220" dirty="0">
                <a:latin typeface="Times New Roman"/>
                <a:cs typeface="Times New Roman"/>
              </a:rPr>
              <a:t>at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229" dirty="0">
                <a:latin typeface="Times New Roman"/>
                <a:cs typeface="Times New Roman"/>
              </a:rPr>
              <a:t>a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leaf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is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Times New Roman"/>
                <a:cs typeface="Times New Roman"/>
              </a:rPr>
              <a:t>below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229" dirty="0">
                <a:latin typeface="Times New Roman"/>
                <a:cs typeface="Times New Roman"/>
              </a:rPr>
              <a:t>a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spc="145" dirty="0">
                <a:latin typeface="Times New Roman"/>
                <a:cs typeface="Times New Roman"/>
              </a:rPr>
              <a:t>threshold</a:t>
            </a:r>
            <a:endParaRPr sz="21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1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25" dirty="0">
                <a:latin typeface="Times New Roman"/>
                <a:cs typeface="Times New Roman"/>
              </a:rPr>
              <a:t>Stop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70" dirty="0">
                <a:latin typeface="Times New Roman"/>
                <a:cs typeface="Times New Roman"/>
              </a:rPr>
              <a:t>when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70" dirty="0">
                <a:latin typeface="Times New Roman"/>
                <a:cs typeface="Times New Roman"/>
              </a:rPr>
              <a:t>depth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70" dirty="0">
                <a:latin typeface="Times New Roman"/>
                <a:cs typeface="Times New Roman"/>
              </a:rPr>
              <a:t>tree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55" dirty="0">
                <a:latin typeface="Times New Roman"/>
                <a:cs typeface="Times New Roman"/>
              </a:rPr>
              <a:t>reaches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229" dirty="0">
                <a:latin typeface="Times New Roman"/>
                <a:cs typeface="Times New Roman"/>
              </a:rPr>
              <a:t>a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threshold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5673344"/>
            <a:ext cx="1644014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286385" algn="l"/>
              </a:tabLst>
            </a:pPr>
            <a:r>
              <a:rPr sz="2100" spc="145" dirty="0">
                <a:latin typeface="Times New Roman"/>
                <a:cs typeface="Times New Roman"/>
              </a:rPr>
              <a:t>(and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so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on)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37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46203"/>
            <a:ext cx="84556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45" dirty="0"/>
              <a:t>Post-</a:t>
            </a:r>
            <a:r>
              <a:rPr cap="small" spc="190" dirty="0"/>
              <a:t>Pruning</a:t>
            </a:r>
            <a:r>
              <a:rPr cap="small" spc="245" dirty="0"/>
              <a:t> </a:t>
            </a:r>
            <a:r>
              <a:rPr cap="small" spc="175" dirty="0"/>
              <a:t>using</a:t>
            </a:r>
            <a:r>
              <a:rPr cap="small" spc="225" dirty="0"/>
              <a:t> </a:t>
            </a:r>
            <a:r>
              <a:rPr cap="small" spc="95" dirty="0"/>
              <a:t>validation</a:t>
            </a:r>
            <a:r>
              <a:rPr cap="small" spc="285" dirty="0"/>
              <a:t> </a:t>
            </a:r>
            <a:r>
              <a:rPr cap="small" spc="2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8887"/>
            <a:ext cx="6953250" cy="244919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35" dirty="0">
                <a:latin typeface="Times New Roman"/>
                <a:cs typeface="Times New Roman"/>
              </a:rPr>
              <a:t>Keep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separate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35" dirty="0">
                <a:latin typeface="Times New Roman"/>
                <a:cs typeface="Times New Roman"/>
              </a:rPr>
              <a:t>data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for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validation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85" dirty="0">
                <a:latin typeface="Times New Roman"/>
                <a:cs typeface="Times New Roman"/>
              </a:rPr>
              <a:t>First,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grow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full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tree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using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training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65" dirty="0">
                <a:latin typeface="Times New Roman"/>
                <a:cs typeface="Times New Roman"/>
              </a:rPr>
              <a:t>Then,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prune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node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(and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those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below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it)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as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long </a:t>
            </a:r>
            <a:r>
              <a:rPr sz="2400" spc="215" dirty="0">
                <a:latin typeface="Times New Roman"/>
                <a:cs typeface="Times New Roman"/>
              </a:rPr>
              <a:t>as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pruning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improves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performance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on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the </a:t>
            </a:r>
            <a:r>
              <a:rPr sz="2400" spc="150" dirty="0">
                <a:latin typeface="Times New Roman"/>
                <a:cs typeface="Times New Roman"/>
              </a:rPr>
              <a:t>validation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35" dirty="0"/>
              <a:t>Grid</a:t>
            </a:r>
            <a:r>
              <a:rPr cap="small" spc="245" dirty="0"/>
              <a:t> </a:t>
            </a:r>
            <a:r>
              <a:rPr cap="small" spc="9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8887"/>
            <a:ext cx="7115809" cy="340360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14" dirty="0">
                <a:latin typeface="Times New Roman"/>
                <a:cs typeface="Times New Roman"/>
              </a:rPr>
              <a:t>Typical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85" dirty="0">
                <a:latin typeface="Times New Roman"/>
                <a:cs typeface="Times New Roman"/>
              </a:rPr>
              <a:t>strategy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when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given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validation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set</a:t>
            </a:r>
            <a:endParaRPr sz="2400">
              <a:latin typeface="Times New Roman"/>
              <a:cs typeface="Times New Roman"/>
            </a:endParaRPr>
          </a:p>
          <a:p>
            <a:pPr marL="286385" marR="92075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05" dirty="0">
                <a:latin typeface="Times New Roman"/>
                <a:cs typeface="Times New Roman"/>
              </a:rPr>
              <a:t>Decide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on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85" dirty="0">
                <a:latin typeface="Times New Roman"/>
                <a:cs typeface="Times New Roman"/>
              </a:rPr>
              <a:t>set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220" dirty="0">
                <a:latin typeface="Times New Roman"/>
                <a:cs typeface="Times New Roman"/>
              </a:rPr>
              <a:t>parameters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for </a:t>
            </a:r>
            <a:r>
              <a:rPr sz="2400" spc="160" dirty="0">
                <a:latin typeface="Times New Roman"/>
                <a:cs typeface="Times New Roman"/>
              </a:rPr>
              <a:t>early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stopping </a:t>
            </a:r>
            <a:r>
              <a:rPr sz="2400" spc="155" dirty="0">
                <a:latin typeface="Times New Roman"/>
                <a:cs typeface="Times New Roman"/>
              </a:rPr>
              <a:t>criteria</a:t>
            </a:r>
            <a:endParaRPr sz="24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95" dirty="0">
                <a:latin typeface="Times New Roman"/>
                <a:cs typeface="Times New Roman"/>
              </a:rPr>
              <a:t>Train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classifier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for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all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possible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combinations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spc="195" dirty="0">
                <a:latin typeface="Times New Roman"/>
                <a:cs typeface="Times New Roman"/>
              </a:rPr>
              <a:t>te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20" dirty="0">
                <a:latin typeface="Times New Roman"/>
                <a:cs typeface="Times New Roman"/>
              </a:rPr>
              <a:t>parameters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(grid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search)</a:t>
            </a:r>
            <a:endParaRPr sz="2400">
              <a:latin typeface="Times New Roman"/>
              <a:cs typeface="Times New Roman"/>
            </a:endParaRPr>
          </a:p>
          <a:p>
            <a:pPr marL="286385" marR="855344" indent="-274320">
              <a:lnSpc>
                <a:spcPct val="12000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10" dirty="0">
                <a:latin typeface="Times New Roman"/>
                <a:cs typeface="Times New Roman"/>
              </a:rPr>
              <a:t>Choose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best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model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based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on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validation performance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0414F6E-906E-5660-AE02-B059000C37EE}"/>
                  </a:ext>
                </a:extLst>
              </p14:cNvPr>
              <p14:cNvContentPartPr/>
              <p14:nvPr/>
            </p14:nvContentPartPr>
            <p14:xfrm>
              <a:off x="2952720" y="4507200"/>
              <a:ext cx="4089960" cy="2269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0414F6E-906E-5660-AE02-B059000C37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3360" y="4497840"/>
                <a:ext cx="4108680" cy="2287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Genetic Algorithm</a:t>
            </a:r>
            <a:endParaRPr cap="small" spc="95" dirty="0"/>
          </a:p>
        </p:txBody>
      </p:sp>
      <p:sp>
        <p:nvSpPr>
          <p:cNvPr id="3" name="object 3"/>
          <p:cNvSpPr txBox="1"/>
          <p:nvPr/>
        </p:nvSpPr>
        <p:spPr>
          <a:xfrm>
            <a:off x="558583" y="1316100"/>
            <a:ext cx="8379460" cy="5098512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14" dirty="0">
                <a:latin typeface="Times New Roman"/>
                <a:cs typeface="Times New Roman"/>
              </a:rPr>
              <a:t>Also performed on</a:t>
            </a:r>
            <a:r>
              <a:rPr lang="en-US" sz="2400" spc="75" dirty="0">
                <a:latin typeface="Times New Roman"/>
                <a:cs typeface="Times New Roman"/>
              </a:rPr>
              <a:t> </a:t>
            </a:r>
            <a:r>
              <a:rPr lang="en-US" sz="2400" spc="265" dirty="0">
                <a:latin typeface="Times New Roman"/>
                <a:cs typeface="Times New Roman"/>
              </a:rPr>
              <a:t>a</a:t>
            </a:r>
            <a:r>
              <a:rPr lang="en-US" sz="2400" spc="75" dirty="0">
                <a:latin typeface="Times New Roman"/>
                <a:cs typeface="Times New Roman"/>
              </a:rPr>
              <a:t> </a:t>
            </a:r>
            <a:r>
              <a:rPr lang="en-US" sz="2400" spc="150" dirty="0">
                <a:latin typeface="Times New Roman"/>
                <a:cs typeface="Times New Roman"/>
              </a:rPr>
              <a:t>validation</a:t>
            </a:r>
            <a:r>
              <a:rPr lang="en-US" sz="2400" spc="75" dirty="0">
                <a:latin typeface="Times New Roman"/>
                <a:cs typeface="Times New Roman"/>
              </a:rPr>
              <a:t> </a:t>
            </a:r>
            <a:r>
              <a:rPr lang="en-US" sz="2400" spc="155" dirty="0">
                <a:latin typeface="Times New Roman"/>
                <a:cs typeface="Times New Roman"/>
              </a:rPr>
              <a:t>set</a:t>
            </a:r>
            <a:endParaRPr sz="2400" dirty="0">
              <a:latin typeface="Times New Roman"/>
              <a:cs typeface="Times New Roman"/>
            </a:endParaRPr>
          </a:p>
          <a:p>
            <a:pPr marL="286385" marR="92075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05" dirty="0">
                <a:latin typeface="Times New Roman"/>
                <a:cs typeface="Times New Roman"/>
              </a:rPr>
              <a:t>Define a list of parameters and their acceptable range</a:t>
            </a:r>
            <a:endParaRPr sz="2400" dirty="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95" dirty="0">
                <a:latin typeface="Times New Roman"/>
                <a:cs typeface="Times New Roman"/>
              </a:rPr>
              <a:t>Define fitness function</a:t>
            </a:r>
          </a:p>
          <a:p>
            <a:pPr marL="286385" marR="5080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95" dirty="0">
                <a:latin typeface="Times New Roman"/>
                <a:cs typeface="Times New Roman"/>
              </a:rPr>
              <a:t>Randomly populate a pool of ‘individuals’ of size </a:t>
            </a:r>
            <a:r>
              <a:rPr lang="en-US" sz="2400" i="1" spc="195" dirty="0">
                <a:latin typeface="Times New Roman"/>
                <a:cs typeface="Times New Roman"/>
              </a:rPr>
              <a:t>N</a:t>
            </a:r>
          </a:p>
          <a:p>
            <a:pPr marL="286385" marR="5080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95" dirty="0">
                <a:latin typeface="Times New Roman"/>
                <a:cs typeface="Times New Roman"/>
              </a:rPr>
              <a:t>Perform a set of ‘genetic’ operations over them:</a:t>
            </a:r>
          </a:p>
          <a:p>
            <a:pPr marL="469265" marR="5080" lvl="1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r>
              <a:rPr lang="en-US" sz="2400" spc="195" dirty="0">
                <a:latin typeface="Times New Roman"/>
                <a:cs typeface="Times New Roman"/>
              </a:rPr>
              <a:t>- Mutation</a:t>
            </a:r>
          </a:p>
          <a:p>
            <a:pPr marL="469265" marR="5080" lvl="1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r>
              <a:rPr lang="en-US" sz="2400" spc="195" dirty="0">
                <a:latin typeface="Times New Roman"/>
                <a:cs typeface="Times New Roman"/>
              </a:rPr>
              <a:t>- Crossover</a:t>
            </a:r>
            <a:endParaRPr sz="2400" dirty="0">
              <a:latin typeface="Times New Roman"/>
              <a:cs typeface="Times New Roman"/>
            </a:endParaRPr>
          </a:p>
          <a:p>
            <a:pPr marL="286385" marR="855344" indent="-274320">
              <a:lnSpc>
                <a:spcPct val="12000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10" dirty="0">
                <a:latin typeface="Times New Roman"/>
                <a:cs typeface="Times New Roman"/>
              </a:rPr>
              <a:t>Choose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lang="en-US" sz="2400" i="1" spc="215" dirty="0">
                <a:latin typeface="Times New Roman"/>
                <a:cs typeface="Times New Roman"/>
              </a:rPr>
              <a:t>m</a:t>
            </a:r>
            <a:r>
              <a:rPr lang="en-US" sz="2400" spc="215" dirty="0">
                <a:latin typeface="Times New Roman"/>
                <a:cs typeface="Times New Roman"/>
              </a:rPr>
              <a:t> best ‘individuals’, produce (</a:t>
            </a:r>
            <a:r>
              <a:rPr lang="en-US" sz="2400" i="1" spc="215" dirty="0">
                <a:latin typeface="Times New Roman"/>
                <a:cs typeface="Times New Roman"/>
              </a:rPr>
              <a:t>N</a:t>
            </a:r>
            <a:r>
              <a:rPr lang="en-US" sz="2400" spc="215" dirty="0">
                <a:latin typeface="Times New Roman"/>
                <a:cs typeface="Times New Roman"/>
              </a:rPr>
              <a:t>-</a:t>
            </a:r>
            <a:r>
              <a:rPr lang="en-US" sz="2400" i="1" spc="215" dirty="0">
                <a:latin typeface="Times New Roman"/>
                <a:cs typeface="Times New Roman"/>
              </a:rPr>
              <a:t>m</a:t>
            </a:r>
            <a:r>
              <a:rPr lang="en-US" sz="2400" spc="215" dirty="0">
                <a:latin typeface="Times New Roman"/>
                <a:cs typeface="Times New Roman"/>
              </a:rPr>
              <a:t>) random ones</a:t>
            </a:r>
          </a:p>
          <a:p>
            <a:pPr marL="286385" marR="855344" indent="-274320">
              <a:lnSpc>
                <a:spcPct val="12000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215" dirty="0">
                <a:latin typeface="Times New Roman"/>
                <a:cs typeface="Times New Roman"/>
              </a:rPr>
              <a:t>Repeat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92B4C80-BA9E-42F5-577B-5AE27713C6E6}"/>
                  </a:ext>
                </a:extLst>
              </p14:cNvPr>
              <p14:cNvContentPartPr/>
              <p14:nvPr/>
            </p14:nvContentPartPr>
            <p14:xfrm>
              <a:off x="3067200" y="302040"/>
              <a:ext cx="5525640" cy="4879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92B4C80-BA9E-42F5-577B-5AE27713C6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7840" y="292680"/>
                <a:ext cx="5544360" cy="489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7472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83A-720A-3165-3E7B-475DB377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447800"/>
            <a:ext cx="7467600" cy="1676400"/>
          </a:xfrm>
        </p:spPr>
        <p:txBody>
          <a:bodyPr/>
          <a:lstStyle/>
          <a:p>
            <a:r>
              <a:rPr lang="en-US" dirty="0"/>
              <a:t>Ensemble Learning</a:t>
            </a:r>
          </a:p>
        </p:txBody>
      </p:sp>
    </p:spTree>
    <p:extLst>
      <p:ext uri="{BB962C8B-B14F-4D97-AF65-F5344CB8AC3E}">
        <p14:creationId xmlns:p14="http://schemas.microsoft.com/office/powerpoint/2010/main" val="6222704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Can Multiple Learners Help? </a:t>
            </a:r>
            <a:endParaRPr cap="small" spc="95" dirty="0"/>
          </a:p>
        </p:txBody>
      </p:sp>
      <p:sp>
        <p:nvSpPr>
          <p:cNvPr id="3" name="object 3"/>
          <p:cNvSpPr txBox="1"/>
          <p:nvPr/>
        </p:nvSpPr>
        <p:spPr>
          <a:xfrm>
            <a:off x="554083" y="5282874"/>
            <a:ext cx="8379460" cy="532838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14" dirty="0">
                <a:latin typeface="Times New Roman"/>
                <a:cs typeface="Times New Roman"/>
              </a:rPr>
              <a:t>Which part of the total error we should aim for?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6" name="Picture 2" descr="Overfitting vs Underfitting in Machine Learning [Differences]">
            <a:extLst>
              <a:ext uri="{FF2B5EF4-FFF2-40B4-BE49-F238E27FC236}">
                <a16:creationId xmlns:a16="http://schemas.microsoft.com/office/drawing/2014/main" id="{26C54300-81F1-2E1A-64BE-C4D3D2A9F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29391"/>
            <a:ext cx="5486400" cy="407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208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Variance Reduction</a:t>
            </a:r>
            <a:endParaRPr cap="small" spc="9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535940" y="1447800"/>
                <a:ext cx="8379460" cy="2688621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Averaging over models reduces variance:</a:t>
                </a: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pc="114" smtClean="0">
                          <a:latin typeface="Cambria Math" panose="02040503050406030204" pitchFamily="18" charset="0"/>
                          <a:cs typeface="Times New Roman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0" i="1" spc="114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400" i="1" spc="114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sz="2400" b="0" i="1" spc="114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sz="2400" b="0" i="1" spc="114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400" i="1" spc="114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400" spc="114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	for </a:t>
                </a:r>
                <a14:m>
                  <m:oMath xmlns:m="http://schemas.openxmlformats.org/officeDocument/2006/math">
                    <m:r>
                      <a:rPr lang="en-US" sz="2400" b="0" i="1" spc="114" smtClean="0">
                        <a:latin typeface="Cambria Math" panose="02040503050406030204" pitchFamily="18" charset="0"/>
                        <a:cs typeface="Times New Roman"/>
                      </a:rPr>
                      <m:t>𝑁</m:t>
                    </m:r>
                  </m:oMath>
                </a14:m>
                <a:r>
                  <a:rPr lang="en-US" sz="2400" spc="114" dirty="0">
                    <a:latin typeface="Times New Roman"/>
                    <a:cs typeface="Times New Roman"/>
                  </a:rPr>
                  <a:t> independent predictors of the same type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Averaging over models of the same type </a:t>
                </a:r>
                <a:r>
                  <a:rPr lang="en-US" sz="2400" b="1" spc="114" dirty="0">
                    <a:latin typeface="Times New Roman"/>
                    <a:cs typeface="Times New Roman"/>
                  </a:rPr>
                  <a:t>does not </a:t>
                </a:r>
                <a:r>
                  <a:rPr lang="en-US" sz="2400" spc="114" dirty="0">
                    <a:latin typeface="Times New Roman"/>
                    <a:cs typeface="Times New Roman"/>
                  </a:rPr>
                  <a:t>increase bias 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0" y="1447800"/>
                <a:ext cx="8379460" cy="2688621"/>
              </a:xfrm>
              <a:prstGeom prst="rect">
                <a:avLst/>
              </a:prstGeom>
              <a:blipFill>
                <a:blip r:embed="rId2"/>
                <a:stretch>
                  <a:fillRect l="-1210" r="-1513" b="-6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56557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Variance Reduction</a:t>
            </a:r>
            <a:endParaRPr cap="small" spc="9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535940" y="1447800"/>
                <a:ext cx="8379460" cy="4296754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Averaging over models reduces variance:</a:t>
                </a: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pc="114" smtClean="0">
                          <a:latin typeface="Cambria Math" panose="02040503050406030204" pitchFamily="18" charset="0"/>
                          <a:cs typeface="Times New Roman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0" i="1" spc="114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400" i="1" spc="114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sz="2400" b="0" i="1" spc="114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sz="2400" b="0" i="1" spc="114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400" i="1" spc="114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400" spc="114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	for </a:t>
                </a:r>
                <a14:m>
                  <m:oMath xmlns:m="http://schemas.openxmlformats.org/officeDocument/2006/math">
                    <m:r>
                      <a:rPr lang="en-US" sz="2400" b="0" i="1" spc="114" smtClean="0">
                        <a:latin typeface="Cambria Math" panose="02040503050406030204" pitchFamily="18" charset="0"/>
                        <a:cs typeface="Times New Roman"/>
                      </a:rPr>
                      <m:t>𝑁</m:t>
                    </m:r>
                  </m:oMath>
                </a14:m>
                <a:r>
                  <a:rPr lang="en-US" sz="2400" spc="114" dirty="0">
                    <a:latin typeface="Times New Roman"/>
                    <a:cs typeface="Times New Roman"/>
                  </a:rPr>
                  <a:t> independent predictors of the same type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Averaging over models of the same type </a:t>
                </a:r>
                <a:r>
                  <a:rPr lang="en-US" sz="2400" b="1" spc="114" dirty="0">
                    <a:latin typeface="Times New Roman"/>
                    <a:cs typeface="Times New Roman"/>
                  </a:rPr>
                  <a:t>does not </a:t>
                </a:r>
                <a:r>
                  <a:rPr lang="en-US" sz="2400" spc="114" dirty="0">
                    <a:latin typeface="Times New Roman"/>
                    <a:cs typeface="Times New Roman"/>
                  </a:rPr>
                  <a:t>increase bias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b="1" spc="114" dirty="0">
                    <a:latin typeface="Times New Roman"/>
                    <a:cs typeface="Times New Roman"/>
                  </a:rPr>
                  <a:t>Problem:</a:t>
                </a:r>
              </a:p>
              <a:p>
                <a:pPr marL="743585" lvl="1" indent="-273685"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One training set</a:t>
                </a:r>
              </a:p>
              <a:p>
                <a:pPr marL="743585" lvl="1" indent="-273685"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How to create multiple </a:t>
                </a:r>
                <a:r>
                  <a:rPr lang="en-US" sz="2400" i="1" spc="114" dirty="0">
                    <a:latin typeface="Times New Roman"/>
                    <a:cs typeface="Times New Roman"/>
                  </a:rPr>
                  <a:t>independent</a:t>
                </a:r>
                <a:r>
                  <a:rPr lang="en-US" sz="2400" spc="114" dirty="0">
                    <a:latin typeface="Times New Roman"/>
                    <a:cs typeface="Times New Roman"/>
                  </a:rPr>
                  <a:t> models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0" y="1447800"/>
                <a:ext cx="8379460" cy="4296754"/>
              </a:xfrm>
              <a:prstGeom prst="rect">
                <a:avLst/>
              </a:prstGeom>
              <a:blipFill>
                <a:blip r:embed="rId2"/>
                <a:stretch>
                  <a:fillRect l="-1210" r="-1513" b="-3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BF0A6F8-A415-71E2-A378-0A8E923EEE8F}"/>
                  </a:ext>
                </a:extLst>
              </p14:cNvPr>
              <p14:cNvContentPartPr/>
              <p14:nvPr/>
            </p14:nvContentPartPr>
            <p14:xfrm>
              <a:off x="1644840" y="3155760"/>
              <a:ext cx="1613160" cy="83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BF0A6F8-A415-71E2-A378-0A8E923EEE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5480" y="3146400"/>
                <a:ext cx="1631880" cy="10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56159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Bagging (Bootstrap Aggregation)</a:t>
            </a:r>
            <a:endParaRPr cap="small" spc="9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535940" y="1447800"/>
                <a:ext cx="8379460" cy="4773614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Bootstrap sampling</a:t>
                </a:r>
              </a:p>
              <a:p>
                <a:pPr marL="743585" lvl="1" indent="-273685"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Draw </a:t>
                </a:r>
                <a:r>
                  <a:rPr lang="en-US" sz="2400" i="1" spc="114" dirty="0">
                    <a:latin typeface="Times New Roman"/>
                    <a:cs typeface="Times New Roman"/>
                  </a:rPr>
                  <a:t>N </a:t>
                </a:r>
                <a:r>
                  <a:rPr lang="en-US" sz="2400" spc="114" dirty="0">
                    <a:latin typeface="Times New Roman"/>
                    <a:cs typeface="Times New Roman"/>
                  </a:rPr>
                  <a:t>samples with replacements from the dataset of the size </a:t>
                </a:r>
                <a:r>
                  <a:rPr lang="en-US" sz="2400" i="1" spc="114" dirty="0">
                    <a:latin typeface="Times New Roman"/>
                    <a:cs typeface="Times New Roman"/>
                  </a:rPr>
                  <a:t>N</a:t>
                </a:r>
              </a:p>
              <a:p>
                <a:pPr marL="743585" lvl="1" indent="-273685"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Take repeated bootstrap samples from the training set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743585" lvl="1" indent="-273685"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Each point has a probability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pc="114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pc="114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400" i="1" spc="114">
                                <a:latin typeface="Cambria Math" panose="02040503050406030204" pitchFamily="18" charset="0"/>
                                <a:cs typeface="Times New Roman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400" i="1" spc="114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sz="2400" i="1" spc="114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 spc="114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pc="114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spc="114" dirty="0">
                    <a:latin typeface="Times New Roman"/>
                    <a:cs typeface="Times New Roman"/>
                  </a:rPr>
                  <a:t> of being selected</a:t>
                </a:r>
              </a:p>
              <a:p>
                <a:pPr marL="743585" lvl="1" indent="-273685"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Sample is expected to contain </a:t>
                </a:r>
                <a14:m>
                  <m:oMath xmlns:m="http://schemas.openxmlformats.org/officeDocument/2006/math">
                    <m:r>
                      <a:rPr lang="en-US" sz="2400" b="0" i="0" spc="114" smtClean="0">
                        <a:latin typeface="Cambria Math" panose="02040503050406030204" pitchFamily="18" charset="0"/>
                        <a:cs typeface="Times New Roman"/>
                      </a:rPr>
                      <m:t>1−</m:t>
                    </m:r>
                    <m:sSup>
                      <m:sSupPr>
                        <m:ctrlPr>
                          <a:rPr lang="en-US" sz="2400" b="0" i="1" spc="114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pc="114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400" i="1" spc="114">
                                <a:latin typeface="Cambria Math" panose="02040503050406030204" pitchFamily="18" charset="0"/>
                                <a:cs typeface="Times New Roman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400" i="1" spc="114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sz="2400" i="1" spc="114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 spc="114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pc="114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sup>
                    </m:sSup>
                    <m:r>
                      <a:rPr lang="en-US" sz="2400" b="0" i="1" spc="114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≈1−</m:t>
                    </m:r>
                    <m:sSup>
                      <m:sSupPr>
                        <m:ctrlPr>
                          <a:rPr lang="en-US" sz="2400" b="0" i="1" spc="114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i="1" spc="114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𝑒</m:t>
                        </m:r>
                      </m:e>
                      <m:sup>
                        <m:r>
                          <a:rPr lang="en-US" sz="2400" b="0" i="1" spc="114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spc="114" dirty="0">
                    <a:latin typeface="Times New Roman"/>
                    <a:cs typeface="Times New Roman"/>
                  </a:rPr>
                  <a:t> proportion of the original training set (</a:t>
                </a:r>
                <a14:m>
                  <m:oMath xmlns:m="http://schemas.openxmlformats.org/officeDocument/2006/math">
                    <m:r>
                      <a:rPr lang="en-US" sz="2400" i="1" spc="114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≈</m:t>
                    </m:r>
                    <m:r>
                      <a:rPr lang="en-US" sz="2400" b="0" i="1" spc="114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63.2%</m:t>
                    </m:r>
                  </m:oMath>
                </a14:m>
                <a:r>
                  <a:rPr lang="en-US" sz="2400" spc="114" dirty="0">
                    <a:latin typeface="Times New Roman"/>
                    <a:cs typeface="Times New Roman"/>
                  </a:rPr>
                  <a:t>)</a:t>
                </a: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400" spc="114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0" y="1447800"/>
                <a:ext cx="8379460" cy="4773614"/>
              </a:xfrm>
              <a:prstGeom prst="rect">
                <a:avLst/>
              </a:prstGeom>
              <a:blipFill>
                <a:blip r:embed="rId2"/>
                <a:stretch>
                  <a:fillRect l="-1210" r="-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8705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Bagging (Bootstrap Aggregation)</a:t>
            </a:r>
            <a:endParaRPr cap="small" spc="9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764540" y="1335719"/>
                <a:ext cx="8379460" cy="5522281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Bagging</a:t>
                </a:r>
              </a:p>
              <a:p>
                <a:pPr marL="743585" lvl="1" indent="-273685"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Create </a:t>
                </a:r>
                <a:r>
                  <a:rPr lang="en-US" sz="2400" i="1" spc="114" dirty="0">
                    <a:latin typeface="Times New Roman"/>
                    <a:cs typeface="Times New Roman"/>
                  </a:rPr>
                  <a:t>m </a:t>
                </a:r>
                <a:r>
                  <a:rPr lang="en-US" sz="2400" spc="114" dirty="0">
                    <a:latin typeface="Times New Roman"/>
                    <a:cs typeface="Times New Roman"/>
                  </a:rPr>
                  <a:t>bootstrap samples</a:t>
                </a:r>
              </a:p>
              <a:p>
                <a:pPr marL="743585" lvl="1" indent="-273685"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Train a classifier on each of them</a:t>
                </a:r>
              </a:p>
              <a:p>
                <a:pPr marL="743585" lvl="1" indent="-273685"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Aggregate the results using majority vote</a:t>
                </a:r>
              </a:p>
              <a:p>
                <a:pPr marL="469900" lvl="1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400" i="1" spc="114" dirty="0">
                  <a:latin typeface="Times New Roman"/>
                  <a:cs typeface="Times New Roman"/>
                </a:endParaRPr>
              </a:p>
              <a:p>
                <a:pPr marL="469900" lvl="1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Best case:</a:t>
                </a:r>
              </a:p>
              <a:p>
                <a:pPr marL="469900" lvl="1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pc="114" smtClean="0">
                          <a:latin typeface="Cambria Math" panose="02040503050406030204" pitchFamily="18" charset="0"/>
                          <a:cs typeface="Times New Roman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𝐵𝑎𝑔𝑔𝑖𝑛𝑔</m:t>
                          </m:r>
                          <m:d>
                            <m:dPr>
                              <m:ctrlPr>
                                <a:rPr lang="en-US" sz="2400" b="0" i="1" spc="114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400" b="0" i="1" spc="114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2400" b="0" i="1" spc="114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pc="114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400" b="0" i="1" spc="114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𝑉𝑎𝑟</m:t>
                          </m:r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(</m:t>
                          </m:r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𝐿</m:t>
                          </m:r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(</m:t>
                          </m:r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𝐷</m:t>
                          </m:r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))</m:t>
                          </m:r>
                        </m:num>
                        <m:den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400" spc="114" dirty="0">
                  <a:latin typeface="Times New Roman"/>
                  <a:cs typeface="Times New Roman"/>
                </a:endParaRPr>
              </a:p>
              <a:p>
                <a:pPr marL="12700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		In practice:</a:t>
                </a:r>
              </a:p>
              <a:p>
                <a:pPr marL="927100" lvl="2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- Models are correlated</a:t>
                </a: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400" spc="114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40" y="1335719"/>
                <a:ext cx="8379460" cy="5522281"/>
              </a:xfrm>
              <a:prstGeom prst="rect">
                <a:avLst/>
              </a:prstGeom>
              <a:blipFill>
                <a:blip r:embed="rId2"/>
                <a:stretch>
                  <a:fillRect l="-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242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D</a:t>
            </a:r>
            <a:r>
              <a:rPr sz="2400" spc="75" dirty="0"/>
              <a:t>ATA</a:t>
            </a:r>
            <a:r>
              <a:rPr spc="75" dirty="0"/>
              <a:t>2</a:t>
            </a:r>
            <a:r>
              <a:rPr spc="114" dirty="0"/>
              <a:t> </a:t>
            </a:r>
            <a:r>
              <a:rPr spc="165" dirty="0"/>
              <a:t>–</a:t>
            </a:r>
            <a:r>
              <a:rPr spc="80" dirty="0"/>
              <a:t> </a:t>
            </a:r>
            <a:r>
              <a:rPr spc="175" dirty="0"/>
              <a:t>T</a:t>
            </a:r>
            <a:r>
              <a:rPr sz="2400" spc="175" dirty="0"/>
              <a:t>REE</a:t>
            </a:r>
            <a:r>
              <a:rPr spc="175" dirty="0"/>
              <a:t>2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2655061" y="2045461"/>
            <a:ext cx="482600" cy="482600"/>
            <a:chOff x="2655061" y="2045461"/>
            <a:chExt cx="482600" cy="482600"/>
          </a:xfrm>
        </p:grpSpPr>
        <p:sp>
          <p:nvSpPr>
            <p:cNvPr id="4" name="object 4"/>
            <p:cNvSpPr/>
            <p:nvPr/>
          </p:nvSpPr>
          <p:spPr>
            <a:xfrm>
              <a:off x="2667761" y="2058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67761" y="2058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04464" y="2037714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775" baseline="-21021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59661" y="2959861"/>
            <a:ext cx="482600" cy="482600"/>
            <a:chOff x="1359661" y="2959861"/>
            <a:chExt cx="482600" cy="482600"/>
          </a:xfrm>
        </p:grpSpPr>
        <p:sp>
          <p:nvSpPr>
            <p:cNvPr id="8" name="object 8"/>
            <p:cNvSpPr/>
            <p:nvPr/>
          </p:nvSpPr>
          <p:spPr>
            <a:xfrm>
              <a:off x="13723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723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408811" y="2952368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775" baseline="-21021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73862" y="4179061"/>
            <a:ext cx="482600" cy="482600"/>
            <a:chOff x="673862" y="4179061"/>
            <a:chExt cx="482600" cy="482600"/>
          </a:xfrm>
        </p:grpSpPr>
        <p:sp>
          <p:nvSpPr>
            <p:cNvPr id="12" name="object 12"/>
            <p:cNvSpPr/>
            <p:nvPr/>
          </p:nvSpPr>
          <p:spPr>
            <a:xfrm>
              <a:off x="686562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6"/>
                  </a:lnTo>
                  <a:lnTo>
                    <a:pt x="100788" y="39045"/>
                  </a:lnTo>
                  <a:lnTo>
                    <a:pt x="66955" y="66960"/>
                  </a:lnTo>
                  <a:lnTo>
                    <a:pt x="39041" y="100793"/>
                  </a:lnTo>
                  <a:lnTo>
                    <a:pt x="17964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4" y="317575"/>
                  </a:lnTo>
                  <a:lnTo>
                    <a:pt x="39041" y="356406"/>
                  </a:lnTo>
                  <a:lnTo>
                    <a:pt x="66955" y="390239"/>
                  </a:lnTo>
                  <a:lnTo>
                    <a:pt x="100788" y="418154"/>
                  </a:lnTo>
                  <a:lnTo>
                    <a:pt x="139619" y="439233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70" y="452555"/>
                  </a:lnTo>
                  <a:lnTo>
                    <a:pt x="317580" y="439233"/>
                  </a:lnTo>
                  <a:lnTo>
                    <a:pt x="356411" y="418154"/>
                  </a:lnTo>
                  <a:lnTo>
                    <a:pt x="390244" y="390239"/>
                  </a:lnTo>
                  <a:lnTo>
                    <a:pt x="418158" y="356406"/>
                  </a:lnTo>
                  <a:lnTo>
                    <a:pt x="439235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5" y="139624"/>
                  </a:lnTo>
                  <a:lnTo>
                    <a:pt x="418158" y="100793"/>
                  </a:lnTo>
                  <a:lnTo>
                    <a:pt x="390244" y="66960"/>
                  </a:lnTo>
                  <a:lnTo>
                    <a:pt x="356411" y="39045"/>
                  </a:lnTo>
                  <a:lnTo>
                    <a:pt x="317580" y="17966"/>
                  </a:lnTo>
                  <a:lnTo>
                    <a:pt x="274670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6562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4" y="139624"/>
                  </a:lnTo>
                  <a:lnTo>
                    <a:pt x="39041" y="100793"/>
                  </a:lnTo>
                  <a:lnTo>
                    <a:pt x="66955" y="66960"/>
                  </a:lnTo>
                  <a:lnTo>
                    <a:pt x="100788" y="39045"/>
                  </a:lnTo>
                  <a:lnTo>
                    <a:pt x="139619" y="17966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274670" y="4644"/>
                  </a:lnTo>
                  <a:lnTo>
                    <a:pt x="317580" y="17966"/>
                  </a:lnTo>
                  <a:lnTo>
                    <a:pt x="356411" y="39045"/>
                  </a:lnTo>
                  <a:lnTo>
                    <a:pt x="390244" y="66960"/>
                  </a:lnTo>
                  <a:lnTo>
                    <a:pt x="418158" y="100793"/>
                  </a:lnTo>
                  <a:lnTo>
                    <a:pt x="439235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5" y="317575"/>
                  </a:lnTo>
                  <a:lnTo>
                    <a:pt x="418158" y="356406"/>
                  </a:lnTo>
                  <a:lnTo>
                    <a:pt x="390244" y="390239"/>
                  </a:lnTo>
                  <a:lnTo>
                    <a:pt x="356411" y="418154"/>
                  </a:lnTo>
                  <a:lnTo>
                    <a:pt x="317580" y="439233"/>
                  </a:lnTo>
                  <a:lnTo>
                    <a:pt x="274670" y="452555"/>
                  </a:lnTo>
                  <a:lnTo>
                    <a:pt x="228600" y="457200"/>
                  </a:lnTo>
                  <a:lnTo>
                    <a:pt x="182529" y="452555"/>
                  </a:lnTo>
                  <a:lnTo>
                    <a:pt x="139619" y="439233"/>
                  </a:lnTo>
                  <a:lnTo>
                    <a:pt x="100788" y="418154"/>
                  </a:lnTo>
                  <a:lnTo>
                    <a:pt x="66955" y="390239"/>
                  </a:lnTo>
                  <a:lnTo>
                    <a:pt x="39041" y="356406"/>
                  </a:lnTo>
                  <a:lnTo>
                    <a:pt x="17964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22985" y="4171950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775" baseline="-21021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50461" y="2959861"/>
            <a:ext cx="482600" cy="482600"/>
            <a:chOff x="3950461" y="2959861"/>
            <a:chExt cx="482600" cy="482600"/>
          </a:xfrm>
        </p:grpSpPr>
        <p:sp>
          <p:nvSpPr>
            <p:cNvPr id="16" name="object 16"/>
            <p:cNvSpPr/>
            <p:nvPr/>
          </p:nvSpPr>
          <p:spPr>
            <a:xfrm>
              <a:off x="39631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631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000246" y="2952368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775" baseline="-21021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92861" y="2503423"/>
            <a:ext cx="4584700" cy="3225165"/>
            <a:chOff x="292861" y="2503423"/>
            <a:chExt cx="4584700" cy="3225165"/>
          </a:xfrm>
        </p:grpSpPr>
        <p:sp>
          <p:nvSpPr>
            <p:cNvPr id="20" name="object 20"/>
            <p:cNvSpPr/>
            <p:nvPr/>
          </p:nvSpPr>
          <p:spPr>
            <a:xfrm>
              <a:off x="915123" y="2503423"/>
              <a:ext cx="3963035" cy="1764664"/>
            </a:xfrm>
            <a:custGeom>
              <a:avLst/>
              <a:gdLst/>
              <a:ahLst/>
              <a:cxnLst/>
              <a:rect l="l" t="t" r="r" b="b"/>
              <a:pathLst>
                <a:path w="3963035" h="1764664">
                  <a:moveTo>
                    <a:pt x="1371638" y="1764538"/>
                  </a:moveTo>
                  <a:lnTo>
                    <a:pt x="1369809" y="1753108"/>
                  </a:lnTo>
                  <a:lnTo>
                    <a:pt x="1354366" y="1655953"/>
                  </a:lnTo>
                  <a:lnTo>
                    <a:pt x="1353350" y="1648968"/>
                  </a:lnTo>
                  <a:lnTo>
                    <a:pt x="1346746" y="1644269"/>
                  </a:lnTo>
                  <a:lnTo>
                    <a:pt x="1332903" y="1646555"/>
                  </a:lnTo>
                  <a:lnTo>
                    <a:pt x="1328204" y="1653032"/>
                  </a:lnTo>
                  <a:lnTo>
                    <a:pt x="1329347" y="1659890"/>
                  </a:lnTo>
                  <a:lnTo>
                    <a:pt x="1335824" y="1700669"/>
                  </a:lnTo>
                  <a:lnTo>
                    <a:pt x="695617" y="918337"/>
                  </a:lnTo>
                  <a:lnTo>
                    <a:pt x="685838" y="926338"/>
                  </a:lnTo>
                  <a:lnTo>
                    <a:pt x="676440" y="917829"/>
                  </a:lnTo>
                  <a:lnTo>
                    <a:pt x="38836" y="1626247"/>
                  </a:lnTo>
                  <a:lnTo>
                    <a:pt x="48653" y="1578991"/>
                  </a:lnTo>
                  <a:lnTo>
                    <a:pt x="44246" y="1572260"/>
                  </a:lnTo>
                  <a:lnTo>
                    <a:pt x="30505" y="1569466"/>
                  </a:lnTo>
                  <a:lnTo>
                    <a:pt x="23787" y="1573784"/>
                  </a:lnTo>
                  <a:lnTo>
                    <a:pt x="0" y="1688338"/>
                  </a:lnTo>
                  <a:lnTo>
                    <a:pt x="31737" y="1678178"/>
                  </a:lnTo>
                  <a:lnTo>
                    <a:pt x="111429" y="1652651"/>
                  </a:lnTo>
                  <a:lnTo>
                    <a:pt x="115112" y="1645539"/>
                  </a:lnTo>
                  <a:lnTo>
                    <a:pt x="112966" y="1638808"/>
                  </a:lnTo>
                  <a:lnTo>
                    <a:pt x="110832" y="1632204"/>
                  </a:lnTo>
                  <a:lnTo>
                    <a:pt x="103682" y="1628521"/>
                  </a:lnTo>
                  <a:lnTo>
                    <a:pt x="57708" y="1643278"/>
                  </a:lnTo>
                  <a:lnTo>
                    <a:pt x="685406" y="945769"/>
                  </a:lnTo>
                  <a:lnTo>
                    <a:pt x="1316062" y="1716697"/>
                  </a:lnTo>
                  <a:lnTo>
                    <a:pt x="1270927" y="1699895"/>
                  </a:lnTo>
                  <a:lnTo>
                    <a:pt x="1263561" y="1703197"/>
                  </a:lnTo>
                  <a:lnTo>
                    <a:pt x="1258735" y="1716405"/>
                  </a:lnTo>
                  <a:lnTo>
                    <a:pt x="1262037" y="1723644"/>
                  </a:lnTo>
                  <a:lnTo>
                    <a:pt x="1268641" y="1726184"/>
                  </a:lnTo>
                  <a:lnTo>
                    <a:pt x="1371638" y="1764538"/>
                  </a:lnTo>
                  <a:close/>
                </a:path>
                <a:path w="3963035" h="1764664">
                  <a:moveTo>
                    <a:pt x="3276638" y="469138"/>
                  </a:moveTo>
                  <a:lnTo>
                    <a:pt x="3205518" y="385318"/>
                  </a:lnTo>
                  <a:lnTo>
                    <a:pt x="3201073" y="379984"/>
                  </a:lnTo>
                  <a:lnTo>
                    <a:pt x="3192945" y="379222"/>
                  </a:lnTo>
                  <a:lnTo>
                    <a:pt x="3182277" y="388366"/>
                  </a:lnTo>
                  <a:lnTo>
                    <a:pt x="3181642" y="396367"/>
                  </a:lnTo>
                  <a:lnTo>
                    <a:pt x="3186214" y="401701"/>
                  </a:lnTo>
                  <a:lnTo>
                    <a:pt x="3212871" y="433184"/>
                  </a:lnTo>
                  <a:lnTo>
                    <a:pt x="1985429" y="0"/>
                  </a:lnTo>
                  <a:lnTo>
                    <a:pt x="1981238" y="11938"/>
                  </a:lnTo>
                  <a:lnTo>
                    <a:pt x="1977047" y="0"/>
                  </a:lnTo>
                  <a:lnTo>
                    <a:pt x="749592" y="433184"/>
                  </a:lnTo>
                  <a:lnTo>
                    <a:pt x="776262" y="401701"/>
                  </a:lnTo>
                  <a:lnTo>
                    <a:pt x="780834" y="396367"/>
                  </a:lnTo>
                  <a:lnTo>
                    <a:pt x="780199" y="388366"/>
                  </a:lnTo>
                  <a:lnTo>
                    <a:pt x="769531" y="379222"/>
                  </a:lnTo>
                  <a:lnTo>
                    <a:pt x="761403" y="379984"/>
                  </a:lnTo>
                  <a:lnTo>
                    <a:pt x="756958" y="385318"/>
                  </a:lnTo>
                  <a:lnTo>
                    <a:pt x="685838" y="469138"/>
                  </a:lnTo>
                  <a:lnTo>
                    <a:pt x="800646" y="491109"/>
                  </a:lnTo>
                  <a:lnTo>
                    <a:pt x="807377" y="486537"/>
                  </a:lnTo>
                  <a:lnTo>
                    <a:pt x="808647" y="479679"/>
                  </a:lnTo>
                  <a:lnTo>
                    <a:pt x="810044" y="472821"/>
                  </a:lnTo>
                  <a:lnTo>
                    <a:pt x="809955" y="472694"/>
                  </a:lnTo>
                  <a:lnTo>
                    <a:pt x="805472" y="466217"/>
                  </a:lnTo>
                  <a:lnTo>
                    <a:pt x="798614" y="464820"/>
                  </a:lnTo>
                  <a:lnTo>
                    <a:pt x="757986" y="457098"/>
                  </a:lnTo>
                  <a:lnTo>
                    <a:pt x="1981225" y="25361"/>
                  </a:lnTo>
                  <a:lnTo>
                    <a:pt x="3204476" y="457098"/>
                  </a:lnTo>
                  <a:lnTo>
                    <a:pt x="3163862" y="464820"/>
                  </a:lnTo>
                  <a:lnTo>
                    <a:pt x="3157004" y="466217"/>
                  </a:lnTo>
                  <a:lnTo>
                    <a:pt x="3152432" y="472821"/>
                  </a:lnTo>
                  <a:lnTo>
                    <a:pt x="3153829" y="479679"/>
                  </a:lnTo>
                  <a:lnTo>
                    <a:pt x="3155099" y="486537"/>
                  </a:lnTo>
                  <a:lnTo>
                    <a:pt x="3161830" y="491109"/>
                  </a:lnTo>
                  <a:lnTo>
                    <a:pt x="3258083" y="472694"/>
                  </a:lnTo>
                  <a:lnTo>
                    <a:pt x="3276638" y="469138"/>
                  </a:lnTo>
                  <a:close/>
                </a:path>
                <a:path w="3963035" h="1764664">
                  <a:moveTo>
                    <a:pt x="3962438" y="1764538"/>
                  </a:moveTo>
                  <a:lnTo>
                    <a:pt x="3960609" y="1753108"/>
                  </a:lnTo>
                  <a:lnTo>
                    <a:pt x="3945166" y="1655953"/>
                  </a:lnTo>
                  <a:lnTo>
                    <a:pt x="3944150" y="1648968"/>
                  </a:lnTo>
                  <a:lnTo>
                    <a:pt x="3937546" y="1644269"/>
                  </a:lnTo>
                  <a:lnTo>
                    <a:pt x="3923703" y="1646555"/>
                  </a:lnTo>
                  <a:lnTo>
                    <a:pt x="3919004" y="1653032"/>
                  </a:lnTo>
                  <a:lnTo>
                    <a:pt x="3920147" y="1659890"/>
                  </a:lnTo>
                  <a:lnTo>
                    <a:pt x="3926624" y="1700669"/>
                  </a:lnTo>
                  <a:lnTo>
                    <a:pt x="3286417" y="918337"/>
                  </a:lnTo>
                  <a:lnTo>
                    <a:pt x="3276638" y="926338"/>
                  </a:lnTo>
                  <a:lnTo>
                    <a:pt x="3266859" y="918337"/>
                  </a:lnTo>
                  <a:lnTo>
                    <a:pt x="2626639" y="1700669"/>
                  </a:lnTo>
                  <a:lnTo>
                    <a:pt x="2633129" y="1659890"/>
                  </a:lnTo>
                  <a:lnTo>
                    <a:pt x="2634272" y="1653032"/>
                  </a:lnTo>
                  <a:lnTo>
                    <a:pt x="2629573" y="1646555"/>
                  </a:lnTo>
                  <a:lnTo>
                    <a:pt x="2615730" y="1644269"/>
                  </a:lnTo>
                  <a:lnTo>
                    <a:pt x="2609126" y="1648968"/>
                  </a:lnTo>
                  <a:lnTo>
                    <a:pt x="2608110" y="1655953"/>
                  </a:lnTo>
                  <a:lnTo>
                    <a:pt x="2590838" y="1764538"/>
                  </a:lnTo>
                  <a:lnTo>
                    <a:pt x="2621521" y="1753108"/>
                  </a:lnTo>
                  <a:lnTo>
                    <a:pt x="2693835" y="1726184"/>
                  </a:lnTo>
                  <a:lnTo>
                    <a:pt x="2700439" y="1723644"/>
                  </a:lnTo>
                  <a:lnTo>
                    <a:pt x="2703741" y="1716405"/>
                  </a:lnTo>
                  <a:lnTo>
                    <a:pt x="2698915" y="1703197"/>
                  </a:lnTo>
                  <a:lnTo>
                    <a:pt x="2691549" y="1699895"/>
                  </a:lnTo>
                  <a:lnTo>
                    <a:pt x="2646400" y="1716697"/>
                  </a:lnTo>
                  <a:lnTo>
                    <a:pt x="3276625" y="946302"/>
                  </a:lnTo>
                  <a:lnTo>
                    <a:pt x="3906863" y="1716697"/>
                  </a:lnTo>
                  <a:lnTo>
                    <a:pt x="3861727" y="1699895"/>
                  </a:lnTo>
                  <a:lnTo>
                    <a:pt x="3854361" y="1703197"/>
                  </a:lnTo>
                  <a:lnTo>
                    <a:pt x="3849535" y="1716405"/>
                  </a:lnTo>
                  <a:lnTo>
                    <a:pt x="3852837" y="1723644"/>
                  </a:lnTo>
                  <a:lnTo>
                    <a:pt x="3859441" y="1726184"/>
                  </a:lnTo>
                  <a:lnTo>
                    <a:pt x="3962438" y="1764538"/>
                  </a:lnTo>
                  <a:close/>
                </a:path>
              </a:pathLst>
            </a:custGeom>
            <a:solidFill>
              <a:srgbClr val="0550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5561" y="5258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A4C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5561" y="5258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788E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05561" y="5258561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ts val="3300"/>
              </a:lnSpc>
            </a:pPr>
            <a:r>
              <a:rPr sz="2800" b="1" spc="-330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67994" y="5245861"/>
            <a:ext cx="482600" cy="482600"/>
            <a:chOff x="967994" y="5245861"/>
            <a:chExt cx="482600" cy="482600"/>
          </a:xfrm>
        </p:grpSpPr>
        <p:sp>
          <p:nvSpPr>
            <p:cNvPr id="25" name="object 25"/>
            <p:cNvSpPr/>
            <p:nvPr/>
          </p:nvSpPr>
          <p:spPr>
            <a:xfrm>
              <a:off x="980694" y="5258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A4C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80694" y="5258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788E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80694" y="5258561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>
              <a:lnSpc>
                <a:spcPts val="3300"/>
              </a:lnSpc>
            </a:pPr>
            <a:r>
              <a:rPr sz="2800" b="1" spc="-455" dirty="0"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045461" y="4255261"/>
            <a:ext cx="482600" cy="482600"/>
            <a:chOff x="2045461" y="4255261"/>
            <a:chExt cx="482600" cy="482600"/>
          </a:xfrm>
        </p:grpSpPr>
        <p:sp>
          <p:nvSpPr>
            <p:cNvPr id="29" name="object 29"/>
            <p:cNvSpPr/>
            <p:nvPr/>
          </p:nvSpPr>
          <p:spPr>
            <a:xfrm>
              <a:off x="2058161" y="4267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A4C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58161" y="4267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788E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058161" y="4267961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ts val="3300"/>
              </a:lnSpc>
            </a:pPr>
            <a:r>
              <a:rPr sz="2800" b="1" spc="-330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264661" y="4255261"/>
            <a:ext cx="482600" cy="482600"/>
            <a:chOff x="3264661" y="4255261"/>
            <a:chExt cx="482600" cy="482600"/>
          </a:xfrm>
        </p:grpSpPr>
        <p:sp>
          <p:nvSpPr>
            <p:cNvPr id="33" name="object 33"/>
            <p:cNvSpPr/>
            <p:nvPr/>
          </p:nvSpPr>
          <p:spPr>
            <a:xfrm>
              <a:off x="3277361" y="4267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A4C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77361" y="4267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788E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277361" y="4267961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0">
              <a:lnSpc>
                <a:spcPts val="3300"/>
              </a:lnSpc>
            </a:pPr>
            <a:r>
              <a:rPr sz="2800" b="1" spc="-330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636261" y="4255261"/>
            <a:ext cx="482600" cy="482600"/>
            <a:chOff x="4636261" y="4255261"/>
            <a:chExt cx="482600" cy="482600"/>
          </a:xfrm>
        </p:grpSpPr>
        <p:sp>
          <p:nvSpPr>
            <p:cNvPr id="37" name="object 37"/>
            <p:cNvSpPr/>
            <p:nvPr/>
          </p:nvSpPr>
          <p:spPr>
            <a:xfrm>
              <a:off x="4648961" y="4267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A4C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48961" y="4267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788E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648961" y="4267961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270">
              <a:lnSpc>
                <a:spcPts val="3300"/>
              </a:lnSpc>
            </a:pPr>
            <a:r>
              <a:rPr sz="2800" b="1" spc="-455" dirty="0"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34136" y="4642230"/>
            <a:ext cx="684530" cy="616585"/>
          </a:xfrm>
          <a:custGeom>
            <a:avLst/>
            <a:gdLst/>
            <a:ahLst/>
            <a:cxnLst/>
            <a:rect l="l" t="t" r="r" b="b"/>
            <a:pathLst>
              <a:path w="684530" h="616585">
                <a:moveTo>
                  <a:pt x="684174" y="499745"/>
                </a:moveTo>
                <a:lnTo>
                  <a:pt x="678954" y="493649"/>
                </a:lnTo>
                <a:lnTo>
                  <a:pt x="671969" y="493014"/>
                </a:lnTo>
                <a:lnTo>
                  <a:pt x="664972" y="492506"/>
                </a:lnTo>
                <a:lnTo>
                  <a:pt x="658850" y="497713"/>
                </a:lnTo>
                <a:lnTo>
                  <a:pt x="655053" y="545820"/>
                </a:lnTo>
                <a:lnTo>
                  <a:pt x="392468" y="1270"/>
                </a:lnTo>
                <a:lnTo>
                  <a:pt x="381025" y="6731"/>
                </a:lnTo>
                <a:lnTo>
                  <a:pt x="370255" y="0"/>
                </a:lnTo>
                <a:lnTo>
                  <a:pt x="27482" y="548424"/>
                </a:lnTo>
                <a:lnTo>
                  <a:pt x="28956" y="500253"/>
                </a:lnTo>
                <a:lnTo>
                  <a:pt x="23444" y="494411"/>
                </a:lnTo>
                <a:lnTo>
                  <a:pt x="9423" y="493903"/>
                </a:lnTo>
                <a:lnTo>
                  <a:pt x="3568" y="499491"/>
                </a:lnTo>
                <a:lnTo>
                  <a:pt x="0" y="616331"/>
                </a:lnTo>
                <a:lnTo>
                  <a:pt x="27774" y="601726"/>
                </a:lnTo>
                <a:lnTo>
                  <a:pt x="97345" y="565150"/>
                </a:lnTo>
                <a:lnTo>
                  <a:pt x="103555" y="561975"/>
                </a:lnTo>
                <a:lnTo>
                  <a:pt x="105943" y="554228"/>
                </a:lnTo>
                <a:lnTo>
                  <a:pt x="99402" y="541782"/>
                </a:lnTo>
                <a:lnTo>
                  <a:pt x="91732" y="539496"/>
                </a:lnTo>
                <a:lnTo>
                  <a:pt x="85521" y="542671"/>
                </a:lnTo>
                <a:lnTo>
                  <a:pt x="48996" y="561924"/>
                </a:lnTo>
                <a:lnTo>
                  <a:pt x="379590" y="32981"/>
                </a:lnTo>
                <a:lnTo>
                  <a:pt x="632167" y="556882"/>
                </a:lnTo>
                <a:lnTo>
                  <a:pt x="592175" y="529844"/>
                </a:lnTo>
                <a:lnTo>
                  <a:pt x="584276" y="531368"/>
                </a:lnTo>
                <a:lnTo>
                  <a:pt x="576440" y="543052"/>
                </a:lnTo>
                <a:lnTo>
                  <a:pt x="577964" y="550926"/>
                </a:lnTo>
                <a:lnTo>
                  <a:pt x="674966" y="616331"/>
                </a:lnTo>
                <a:lnTo>
                  <a:pt x="676313" y="599186"/>
                </a:lnTo>
                <a:lnTo>
                  <a:pt x="684174" y="499745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983994" y="2376042"/>
            <a:ext cx="21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T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93444" y="3481196"/>
            <a:ext cx="21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T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508375" y="3481196"/>
            <a:ext cx="21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T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32175" y="2376042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F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991360" y="3481196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F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59740" y="4662678"/>
            <a:ext cx="881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8500" algn="l"/>
              </a:tabLst>
            </a:pPr>
            <a:r>
              <a:rPr sz="2400" spc="-50" dirty="0">
                <a:latin typeface="Palatino"/>
                <a:cs typeface="Palatino"/>
              </a:rPr>
              <a:t>T</a:t>
            </a:r>
            <a:r>
              <a:rPr sz="2400" dirty="0">
                <a:latin typeface="Palatino"/>
                <a:cs typeface="Palatino"/>
              </a:rPr>
              <a:t>	</a:t>
            </a:r>
            <a:r>
              <a:rPr sz="2400" spc="-50" dirty="0">
                <a:latin typeface="Palatino"/>
                <a:cs typeface="Palatino"/>
              </a:rPr>
              <a:t>F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523994" y="3481196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F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13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Random Forest</a:t>
            </a:r>
            <a:endParaRPr cap="small" spc="95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950749-832C-D3D9-7B3B-70EE3CCAA5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0" y="2362200"/>
            <a:ext cx="8230867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D7EF9F-A6EF-51B0-62B9-8FDC6D8EF054}"/>
              </a:ext>
            </a:extLst>
          </p:cNvPr>
          <p:cNvSpPr txBox="1"/>
          <p:nvPr/>
        </p:nvSpPr>
        <p:spPr>
          <a:xfrm>
            <a:off x="673734" y="1333473"/>
            <a:ext cx="69342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14" dirty="0">
                <a:latin typeface="Times New Roman"/>
                <a:cs typeface="Times New Roman"/>
              </a:rPr>
              <a:t>Introduce another source of randomness - random projections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ECE95BC-CFEC-F581-5701-0082A5A4C532}"/>
                  </a:ext>
                </a:extLst>
              </p14:cNvPr>
              <p14:cNvContentPartPr/>
              <p14:nvPr/>
            </p14:nvContentPartPr>
            <p14:xfrm>
              <a:off x="5505480" y="1611360"/>
              <a:ext cx="3619800" cy="2472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ECE95BC-CFEC-F581-5701-0082A5A4C5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96120" y="1602000"/>
                <a:ext cx="3638520" cy="249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79930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994F18-B009-EEE2-25A0-1C4B49E81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94"/>
          <a:stretch/>
        </p:blipFill>
        <p:spPr>
          <a:xfrm>
            <a:off x="1391980" y="2048980"/>
            <a:ext cx="6209031" cy="480902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Random Forest</a:t>
            </a:r>
            <a:endParaRPr cap="small" spc="95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D7EF9F-A6EF-51B0-62B9-8FDC6D8EF054}"/>
              </a:ext>
            </a:extLst>
          </p:cNvPr>
          <p:cNvSpPr txBox="1"/>
          <p:nvPr/>
        </p:nvSpPr>
        <p:spPr>
          <a:xfrm>
            <a:off x="673733" y="1333473"/>
            <a:ext cx="7645527" cy="997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14" dirty="0">
                <a:latin typeface="Times New Roman"/>
                <a:cs typeface="Times New Roman"/>
              </a:rPr>
              <a:t>Complex decision boundaries</a:t>
            </a: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14" dirty="0">
                <a:latin typeface="Times New Roman"/>
                <a:cs typeface="Times New Roman"/>
              </a:rPr>
              <a:t>Feature importance – average over decision trees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06B6DEB-2C02-13FC-77F5-3B654C8256CE}"/>
                  </a:ext>
                </a:extLst>
              </p14:cNvPr>
              <p14:cNvContentPartPr/>
              <p14:nvPr/>
            </p14:nvContentPartPr>
            <p14:xfrm>
              <a:off x="6750000" y="1422360"/>
              <a:ext cx="2267640" cy="1352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06B6DEB-2C02-13FC-77F5-3B654C8256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40640" y="1413000"/>
                <a:ext cx="2286360" cy="137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85682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Further Improvements</a:t>
            </a:r>
            <a:endParaRPr cap="small" spc="9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535940" y="1447800"/>
                <a:ext cx="8379460" cy="2855333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Averaging over models reduces variance:</a:t>
                </a: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pc="114" smtClean="0">
                          <a:latin typeface="Cambria Math" panose="02040503050406030204" pitchFamily="18" charset="0"/>
                          <a:cs typeface="Times New Roman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0" i="1" spc="114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400" i="1" spc="114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sz="2400" b="0" i="1" spc="114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sz="2400" b="0" i="1" spc="114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400" i="1" spc="114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400" spc="114" dirty="0">
                  <a:latin typeface="Times New Roman"/>
                  <a:cs typeface="Times New Roman"/>
                </a:endParaRP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Decision trees often are the weak learners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Complex models are likely to be correlated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Can we also reduce bias at the same time?</a:t>
                </a: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0" y="1447800"/>
                <a:ext cx="8379460" cy="2855333"/>
              </a:xfrm>
              <a:prstGeom prst="rect">
                <a:avLst/>
              </a:prstGeom>
              <a:blipFill>
                <a:blip r:embed="rId2"/>
                <a:stretch>
                  <a:fillRect l="-1210" b="-5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7701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Further Improvements</a:t>
            </a:r>
            <a:endParaRPr cap="small" spc="9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535940" y="1447800"/>
                <a:ext cx="8379460" cy="3927422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Averaging over models reduces variance:</a:t>
                </a: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pc="114" smtClean="0">
                          <a:latin typeface="Cambria Math" panose="02040503050406030204" pitchFamily="18" charset="0"/>
                          <a:cs typeface="Times New Roman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0" i="1" spc="114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400" i="1" spc="114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sz="2400" b="0" i="1" spc="114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sz="2400" b="0" i="1" spc="114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400" i="1" spc="114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400" spc="114" dirty="0">
                  <a:latin typeface="Times New Roman"/>
                  <a:cs typeface="Times New Roman"/>
                </a:endParaRP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Decision trees often are the weak learners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Complex models are likely to be correlated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Can we also reduce bias at the same time?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spc="114" dirty="0">
                  <a:latin typeface="Times New Roman"/>
                  <a:cs typeface="Times New Roman"/>
                </a:endParaRPr>
              </a:p>
              <a:p>
                <a:pPr marL="12700" algn="ctr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Yes, using </a:t>
                </a:r>
                <a:r>
                  <a:rPr lang="en-US" sz="2400" spc="114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boosting</a:t>
                </a:r>
                <a:endParaRPr sz="2400" dirty="0"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0" y="1447800"/>
                <a:ext cx="8379460" cy="3927422"/>
              </a:xfrm>
              <a:prstGeom prst="rect">
                <a:avLst/>
              </a:prstGeom>
              <a:blipFill>
                <a:blip r:embed="rId2"/>
                <a:stretch>
                  <a:fillRect l="-1210"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03074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Main Idea</a:t>
            </a:r>
            <a:endParaRPr cap="small" spc="9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47800"/>
            <a:ext cx="8379460" cy="4487767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14" dirty="0">
                <a:latin typeface="Times New Roman"/>
                <a:cs typeface="Times New Roman"/>
              </a:rPr>
              <a:t>Instead of increasing model complexity, make weak learners more relevant</a:t>
            </a: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spc="114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14" dirty="0">
                <a:latin typeface="Times New Roman"/>
                <a:cs typeface="Times New Roman"/>
              </a:rPr>
              <a:t>Consider independent models as an expert</a:t>
            </a: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Each individual can have high bias, but the team of experts can be objective</a:t>
            </a:r>
          </a:p>
          <a:p>
            <a:pPr marL="12700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lang="en-US" sz="2400" spc="114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14" dirty="0">
                <a:latin typeface="Times New Roman"/>
                <a:cs typeface="Times New Roman"/>
              </a:rPr>
              <a:t>Identify domain expertise you are lacking</a:t>
            </a: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14" dirty="0">
                <a:latin typeface="Times New Roman"/>
                <a:cs typeface="Times New Roman"/>
              </a:rPr>
              <a:t>Hire the one that addresses the issue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55274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Main Idea</a:t>
            </a:r>
            <a:endParaRPr cap="small" spc="9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535940" y="1447800"/>
                <a:ext cx="8379460" cy="3942554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The boosting model is a linear combination of the individual learners: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Questions</a:t>
                </a:r>
              </a:p>
              <a:p>
                <a:pPr marL="743585" lvl="1" indent="-273685"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Which models should we include in the ensemble?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0" y="1447800"/>
                <a:ext cx="8379460" cy="3942554"/>
              </a:xfrm>
              <a:prstGeom prst="rect">
                <a:avLst/>
              </a:prstGeom>
              <a:blipFill>
                <a:blip r:embed="rId2"/>
                <a:stretch>
                  <a:fillRect l="-1210" b="-6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82634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Gradient Boosting</a:t>
            </a:r>
            <a:endParaRPr cap="small" spc="9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47800"/>
            <a:ext cx="8379460" cy="411843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Selecting the best model seems optimal</a:t>
            </a: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But in practice, it is not feasible, so we settle for the simplified version – making the best use of what we have</a:t>
            </a: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4D8DB2-CE5E-43A1-A0F3-180FE19C9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31" y="2164477"/>
            <a:ext cx="7863869" cy="17682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D5F122-C2FB-2F5C-DB94-73298F284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033" y="5209091"/>
            <a:ext cx="6265934" cy="92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134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25" dirty="0"/>
              <a:t>Useful Links</a:t>
            </a:r>
            <a:endParaRPr cap="small" spc="16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8887"/>
            <a:ext cx="7138034" cy="4016164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r>
              <a:rPr lang="en-US" sz="2400" b="1" spc="125" dirty="0"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Decision Trees</a:t>
            </a: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u="sng" spc="125" dirty="0">
                <a:solidFill>
                  <a:srgbClr val="46A0DC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  <a:hlinkClick r:id="rId3"/>
              </a:rPr>
              <a:t>https://scikit-learn.org/stable/modules/tree.html</a:t>
            </a:r>
            <a:endParaRPr lang="en-US" sz="2400" u="sng" spc="125" dirty="0">
              <a:solidFill>
                <a:srgbClr val="46A0DC"/>
              </a:solidFill>
              <a:uFill>
                <a:solidFill>
                  <a:srgbClr val="3A435B"/>
                </a:solidFill>
              </a:uFill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u="sng" spc="114" dirty="0">
                <a:solidFill>
                  <a:srgbClr val="3A435B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  <a:hlinkClick r:id="rId4"/>
              </a:rPr>
              <a:t>https://scikit-learn.org/stable/modules/ensemble.html</a:t>
            </a:r>
            <a:r>
              <a:rPr lang="en-US" sz="2400" u="sng" spc="114" dirty="0">
                <a:solidFill>
                  <a:srgbClr val="3A435B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</a:rPr>
              <a:t> </a:t>
            </a:r>
            <a:endParaRPr lang="en-US" sz="2400" dirty="0">
              <a:latin typeface="Times New Roman"/>
              <a:cs typeface="Times New Roman"/>
              <a:hlinkClick r:id="rId5"/>
            </a:endParaRPr>
          </a:p>
          <a:p>
            <a:pPr marL="12065" marR="508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lang="en-US" sz="2400" b="1" spc="125" dirty="0">
              <a:uFill>
                <a:solidFill>
                  <a:srgbClr val="3A435B"/>
                </a:solidFill>
              </a:uFill>
              <a:latin typeface="Times New Roman"/>
              <a:cs typeface="Times New Roman"/>
            </a:endParaRPr>
          </a:p>
          <a:p>
            <a:pPr marL="12065" marR="508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r>
              <a:rPr lang="en-US" sz="2400" b="1" spc="125" dirty="0"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</a:rPr>
              <a:t>Genetic Algorithm Framework</a:t>
            </a:r>
            <a:endParaRPr lang="en-US" sz="2400" dirty="0">
              <a:latin typeface="Times New Roman"/>
              <a:cs typeface="Times New Roman"/>
              <a:hlinkClick r:id="rId5"/>
            </a:endParaRPr>
          </a:p>
          <a:p>
            <a:pPr marL="286385" marR="5080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  <a:hlinkClick r:id="rId5"/>
              </a:rPr>
              <a:t>https://deap.readthedocs.io/en/master/</a:t>
            </a:r>
            <a:endParaRPr lang="en-US" sz="2400" u="sng" spc="125" dirty="0">
              <a:solidFill>
                <a:srgbClr val="3A435B"/>
              </a:solidFill>
              <a:uFill>
                <a:solidFill>
                  <a:srgbClr val="3A435B"/>
                </a:solidFill>
              </a:uFill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40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3736" y="3150489"/>
            <a:ext cx="6153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  <a:latin typeface="Comic Sans MS"/>
                <a:cs typeface="Comic Sans MS"/>
              </a:rPr>
              <a:t>What</a:t>
            </a:r>
            <a:r>
              <a:rPr sz="2400" spc="-3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0000"/>
                </a:solidFill>
                <a:latin typeface="Comic Sans MS"/>
                <a:cs typeface="Comic Sans MS"/>
              </a:rPr>
              <a:t>kind</a:t>
            </a:r>
            <a:r>
              <a:rPr sz="2400" spc="5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0000"/>
                </a:solidFill>
                <a:latin typeface="Comic Sans MS"/>
                <a:cs typeface="Comic Sans MS"/>
              </a:rPr>
              <a:t>of</a:t>
            </a:r>
            <a:r>
              <a:rPr sz="2400" spc="-1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0000"/>
                </a:solidFill>
                <a:latin typeface="Comic Sans MS"/>
                <a:cs typeface="Comic Sans MS"/>
              </a:rPr>
              <a:t>tree</a:t>
            </a:r>
            <a:r>
              <a:rPr sz="2400" spc="-35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0000"/>
                </a:solidFill>
                <a:latin typeface="Comic Sans MS"/>
                <a:cs typeface="Comic Sans MS"/>
              </a:rPr>
              <a:t>are</a:t>
            </a:r>
            <a:r>
              <a:rPr sz="2400" spc="-15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0000"/>
                </a:solidFill>
                <a:latin typeface="Comic Sans MS"/>
                <a:cs typeface="Comic Sans MS"/>
              </a:rPr>
              <a:t>we</a:t>
            </a:r>
            <a:r>
              <a:rPr sz="2400" spc="-25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0000"/>
                </a:solidFill>
                <a:latin typeface="Comic Sans MS"/>
                <a:cs typeface="Comic Sans MS"/>
              </a:rPr>
              <a:t>even</a:t>
            </a:r>
            <a:r>
              <a:rPr sz="2400" spc="-1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0000"/>
                </a:solidFill>
                <a:latin typeface="Comic Sans MS"/>
                <a:cs typeface="Comic Sans MS"/>
              </a:rPr>
              <a:t>looking</a:t>
            </a:r>
            <a:r>
              <a:rPr sz="2400" spc="15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2400" spc="-20" dirty="0">
                <a:solidFill>
                  <a:srgbClr val="000000"/>
                </a:solidFill>
                <a:latin typeface="Comic Sans MS"/>
                <a:cs typeface="Comic Sans MS"/>
              </a:rPr>
              <a:t>for?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145293"/>
            <a:ext cx="822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225" dirty="0"/>
              <a:t>The</a:t>
            </a:r>
            <a:r>
              <a:rPr cap="small" spc="245" dirty="0"/>
              <a:t> </a:t>
            </a:r>
            <a:r>
              <a:rPr cap="small" spc="175" dirty="0"/>
              <a:t>Best</a:t>
            </a:r>
            <a:r>
              <a:rPr lang="en-US" cap="small" spc="175" dirty="0"/>
              <a:t> Possible</a:t>
            </a:r>
            <a:r>
              <a:rPr cap="small" spc="245" dirty="0"/>
              <a:t> </a:t>
            </a:r>
            <a:r>
              <a:rPr cap="small" spc="190" dirty="0"/>
              <a:t>Tree</a:t>
            </a:r>
            <a:r>
              <a:rPr cap="small" spc="275" dirty="0"/>
              <a:t> </a:t>
            </a:r>
            <a:r>
              <a:rPr cap="small" spc="170" dirty="0"/>
              <a:t>on</a:t>
            </a:r>
            <a:r>
              <a:rPr cap="small" spc="229" dirty="0"/>
              <a:t> </a:t>
            </a:r>
            <a:r>
              <a:rPr cap="small" spc="100" dirty="0"/>
              <a:t>Validation</a:t>
            </a:r>
            <a:r>
              <a:rPr cap="small" spc="254" dirty="0"/>
              <a:t> </a:t>
            </a:r>
            <a:r>
              <a:rPr cap="small" spc="85" dirty="0"/>
              <a:t>Set?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pc="130" dirty="0"/>
              <a:t>An</a:t>
            </a:r>
            <a:r>
              <a:rPr spc="80" dirty="0"/>
              <a:t> </a:t>
            </a:r>
            <a:r>
              <a:rPr spc="150" dirty="0"/>
              <a:t>approach:</a:t>
            </a:r>
            <a:r>
              <a:rPr spc="60" dirty="0"/>
              <a:t> </a:t>
            </a:r>
            <a:r>
              <a:rPr spc="135" dirty="0"/>
              <a:t>consider</a:t>
            </a:r>
            <a:r>
              <a:rPr spc="55" dirty="0"/>
              <a:t> </a:t>
            </a:r>
            <a:r>
              <a:rPr spc="140" dirty="0"/>
              <a:t>all</a:t>
            </a:r>
            <a:r>
              <a:rPr spc="75" dirty="0"/>
              <a:t> </a:t>
            </a:r>
            <a:r>
              <a:rPr spc="190" dirty="0"/>
              <a:t>trees</a:t>
            </a:r>
            <a:r>
              <a:rPr spc="85" dirty="0"/>
              <a:t> </a:t>
            </a:r>
            <a:r>
              <a:rPr spc="254" dirty="0"/>
              <a:t>that</a:t>
            </a:r>
            <a:r>
              <a:rPr spc="70" dirty="0"/>
              <a:t> </a:t>
            </a:r>
            <a:r>
              <a:rPr spc="185" dirty="0"/>
              <a:t>are </a:t>
            </a:r>
            <a:r>
              <a:rPr spc="155" dirty="0"/>
              <a:t>consistent</a:t>
            </a:r>
            <a:r>
              <a:rPr spc="60" dirty="0"/>
              <a:t> </a:t>
            </a:r>
            <a:r>
              <a:rPr spc="180" dirty="0"/>
              <a:t>with</a:t>
            </a:r>
            <a:r>
              <a:rPr spc="65" dirty="0"/>
              <a:t> </a:t>
            </a:r>
            <a:r>
              <a:rPr spc="215" dirty="0"/>
              <a:t>the</a:t>
            </a:r>
            <a:r>
              <a:rPr spc="80" dirty="0"/>
              <a:t> </a:t>
            </a:r>
            <a:r>
              <a:rPr spc="190" dirty="0"/>
              <a:t>training</a:t>
            </a:r>
            <a:r>
              <a:rPr spc="65" dirty="0"/>
              <a:t> </a:t>
            </a:r>
            <a:r>
              <a:rPr spc="235" dirty="0"/>
              <a:t>data</a:t>
            </a:r>
            <a:r>
              <a:rPr spc="85" dirty="0"/>
              <a:t> </a:t>
            </a:r>
            <a:r>
              <a:rPr spc="225" dirty="0"/>
              <a:t>and</a:t>
            </a:r>
            <a:r>
              <a:rPr spc="85" dirty="0"/>
              <a:t> choose</a:t>
            </a:r>
            <a:r>
              <a:rPr spc="65" dirty="0"/>
              <a:t> </a:t>
            </a:r>
            <a:r>
              <a:rPr spc="190" dirty="0"/>
              <a:t>the </a:t>
            </a:r>
            <a:r>
              <a:rPr spc="125" dirty="0"/>
              <a:t>one</a:t>
            </a:r>
            <a:r>
              <a:rPr spc="75" dirty="0"/>
              <a:t> </a:t>
            </a:r>
            <a:r>
              <a:rPr spc="254" dirty="0"/>
              <a:t>that</a:t>
            </a:r>
            <a:r>
              <a:rPr spc="75" dirty="0"/>
              <a:t> </a:t>
            </a:r>
            <a:r>
              <a:rPr spc="229" dirty="0"/>
              <a:t>has</a:t>
            </a:r>
            <a:r>
              <a:rPr spc="75" dirty="0"/>
              <a:t> </a:t>
            </a:r>
            <a:r>
              <a:rPr spc="215" dirty="0"/>
              <a:t>the</a:t>
            </a:r>
            <a:r>
              <a:rPr spc="80" dirty="0"/>
              <a:t> </a:t>
            </a:r>
            <a:r>
              <a:rPr spc="170" dirty="0"/>
              <a:t>best</a:t>
            </a:r>
            <a:r>
              <a:rPr spc="75" dirty="0"/>
              <a:t> </a:t>
            </a:r>
            <a:r>
              <a:rPr spc="155" dirty="0"/>
              <a:t>performance</a:t>
            </a:r>
            <a:r>
              <a:rPr spc="45" dirty="0"/>
              <a:t> </a:t>
            </a:r>
            <a:r>
              <a:rPr spc="130" dirty="0"/>
              <a:t>on</a:t>
            </a:r>
            <a:r>
              <a:rPr spc="75" dirty="0"/>
              <a:t> </a:t>
            </a:r>
            <a:r>
              <a:rPr spc="190" dirty="0"/>
              <a:t>the </a:t>
            </a:r>
            <a:r>
              <a:rPr spc="150" dirty="0"/>
              <a:t>validation</a:t>
            </a:r>
            <a:r>
              <a:rPr spc="90" dirty="0"/>
              <a:t> </a:t>
            </a:r>
            <a:r>
              <a:rPr spc="165" dirty="0"/>
              <a:t>set</a:t>
            </a:r>
          </a:p>
          <a:p>
            <a:pPr marL="2990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dirty="0">
                <a:latin typeface="Comic Sans MS"/>
                <a:cs typeface="Comic Sans MS"/>
              </a:rPr>
              <a:t>What’s</a:t>
            </a:r>
            <a:r>
              <a:rPr spc="-15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wrong with</a:t>
            </a:r>
            <a:r>
              <a:rPr spc="-20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this</a:t>
            </a:r>
            <a:r>
              <a:rPr spc="-15" dirty="0">
                <a:latin typeface="Comic Sans MS"/>
                <a:cs typeface="Comic Sans MS"/>
              </a:rPr>
              <a:t> </a:t>
            </a:r>
            <a:r>
              <a:rPr spc="-10" dirty="0">
                <a:latin typeface="Comic Sans MS"/>
                <a:cs typeface="Comic Sans MS"/>
              </a:rPr>
              <a:t>approach?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05" dirty="0"/>
              <a:t>An</a:t>
            </a:r>
            <a:r>
              <a:rPr cap="small" spc="229" dirty="0"/>
              <a:t> </a:t>
            </a:r>
            <a:r>
              <a:rPr cap="small" spc="155" dirty="0"/>
              <a:t>Inductive</a:t>
            </a:r>
            <a:r>
              <a:rPr cap="small" spc="280" dirty="0"/>
              <a:t> </a:t>
            </a:r>
            <a:r>
              <a:rPr cap="small" spc="30" dirty="0"/>
              <a:t>Bias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9282"/>
            <a:ext cx="7125334" cy="3956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sz="2200" spc="120" dirty="0">
                <a:latin typeface="Times New Roman"/>
                <a:cs typeface="Times New Roman"/>
              </a:rPr>
              <a:t>Given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10" dirty="0">
                <a:latin typeface="Times New Roman"/>
                <a:cs typeface="Times New Roman"/>
              </a:rPr>
              <a:t>two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175" dirty="0">
                <a:latin typeface="Times New Roman"/>
                <a:cs typeface="Times New Roman"/>
              </a:rPr>
              <a:t>trees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235" dirty="0">
                <a:latin typeface="Times New Roman"/>
                <a:cs typeface="Times New Roman"/>
              </a:rPr>
              <a:t>that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195" dirty="0">
                <a:latin typeface="Times New Roman"/>
                <a:cs typeface="Times New Roman"/>
              </a:rPr>
              <a:t>are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Times New Roman"/>
                <a:cs typeface="Times New Roman"/>
              </a:rPr>
              <a:t>consistent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165" dirty="0">
                <a:latin typeface="Times New Roman"/>
                <a:cs typeface="Times New Roman"/>
              </a:rPr>
              <a:t>with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200" dirty="0">
                <a:latin typeface="Times New Roman"/>
                <a:cs typeface="Times New Roman"/>
              </a:rPr>
              <a:t>the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165" dirty="0">
                <a:latin typeface="Times New Roman"/>
                <a:cs typeface="Times New Roman"/>
              </a:rPr>
              <a:t>training</a:t>
            </a:r>
            <a:endParaRPr sz="2200" dirty="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200" spc="180" dirty="0">
                <a:latin typeface="Times New Roman"/>
                <a:cs typeface="Times New Roman"/>
              </a:rPr>
              <a:t>data,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Times New Roman"/>
                <a:cs typeface="Times New Roman"/>
              </a:rPr>
              <a:t>prefer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195" dirty="0">
                <a:latin typeface="Times New Roman"/>
                <a:cs typeface="Times New Roman"/>
              </a:rPr>
              <a:t>the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95" dirty="0">
                <a:latin typeface="Times New Roman"/>
                <a:cs typeface="Times New Roman"/>
              </a:rPr>
              <a:t>“smaller”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90" dirty="0">
                <a:latin typeface="Times New Roman"/>
                <a:cs typeface="Times New Roman"/>
              </a:rPr>
              <a:t>one</a:t>
            </a:r>
            <a:endParaRPr sz="22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395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52780" algn="l"/>
              </a:tabLst>
            </a:pPr>
            <a:r>
              <a:rPr sz="1900" spc="-20" dirty="0">
                <a:latin typeface="Comic Sans MS"/>
                <a:cs typeface="Comic Sans MS"/>
              </a:rPr>
              <a:t>Why?</a:t>
            </a:r>
            <a:endParaRPr sz="1900" dirty="0">
              <a:latin typeface="Comic Sans MS"/>
              <a:cs typeface="Comic Sans MS"/>
            </a:endParaRPr>
          </a:p>
          <a:p>
            <a:pPr marL="286385" indent="-273685">
              <a:lnSpc>
                <a:spcPct val="100000"/>
              </a:lnSpc>
              <a:spcBef>
                <a:spcPts val="66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sz="2200" spc="155" dirty="0">
                <a:latin typeface="Times New Roman"/>
                <a:cs typeface="Times New Roman"/>
              </a:rPr>
              <a:t>The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simplicity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110" dirty="0">
                <a:latin typeface="Times New Roman"/>
                <a:cs typeface="Times New Roman"/>
              </a:rPr>
              <a:t>principle;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150" dirty="0">
                <a:latin typeface="Times New Roman"/>
                <a:cs typeface="Times New Roman"/>
              </a:rPr>
              <a:t>simpler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125" dirty="0">
                <a:latin typeface="Times New Roman"/>
                <a:cs typeface="Times New Roman"/>
              </a:rPr>
              <a:t>solutions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235" dirty="0">
                <a:latin typeface="Times New Roman"/>
                <a:cs typeface="Times New Roman"/>
              </a:rPr>
              <a:t>that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work</a:t>
            </a:r>
            <a:endParaRPr sz="2200" dirty="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200" spc="195" dirty="0">
                <a:latin typeface="Times New Roman"/>
                <a:cs typeface="Times New Roman"/>
              </a:rPr>
              <a:t>are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50" dirty="0">
                <a:latin typeface="Times New Roman"/>
                <a:cs typeface="Times New Roman"/>
              </a:rPr>
              <a:t>preferred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105" dirty="0">
                <a:latin typeface="Times New Roman"/>
                <a:cs typeface="Times New Roman"/>
              </a:rPr>
              <a:t>over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195" dirty="0">
                <a:latin typeface="Times New Roman"/>
                <a:cs typeface="Times New Roman"/>
              </a:rPr>
              <a:t>the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Times New Roman"/>
                <a:cs typeface="Times New Roman"/>
              </a:rPr>
              <a:t>more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90" dirty="0">
                <a:latin typeface="Times New Roman"/>
                <a:cs typeface="Times New Roman"/>
              </a:rPr>
              <a:t>complex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105" dirty="0">
                <a:latin typeface="Times New Roman"/>
                <a:cs typeface="Times New Roman"/>
              </a:rPr>
              <a:t>ones</a:t>
            </a:r>
            <a:endParaRPr sz="2200" dirty="0">
              <a:latin typeface="Times New Roman"/>
              <a:cs typeface="Times New Roman"/>
            </a:endParaRPr>
          </a:p>
          <a:p>
            <a:pPr marL="652780" marR="180340" lvl="1" indent="-274320">
              <a:lnSpc>
                <a:spcPct val="100000"/>
              </a:lnSpc>
              <a:spcBef>
                <a:spcPts val="470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52780" algn="l"/>
              </a:tabLst>
            </a:pPr>
            <a:r>
              <a:rPr sz="1900" dirty="0">
                <a:latin typeface="Times New Roman"/>
                <a:cs typeface="Times New Roman"/>
              </a:rPr>
              <a:t>Occam’s</a:t>
            </a:r>
            <a:r>
              <a:rPr sz="1900" spc="105" dirty="0">
                <a:latin typeface="Times New Roman"/>
                <a:cs typeface="Times New Roman"/>
              </a:rPr>
              <a:t> </a:t>
            </a:r>
            <a:r>
              <a:rPr sz="1900" spc="110" dirty="0">
                <a:latin typeface="Times New Roman"/>
                <a:cs typeface="Times New Roman"/>
              </a:rPr>
              <a:t>razor;</a:t>
            </a:r>
            <a:r>
              <a:rPr sz="1900" spc="90" dirty="0">
                <a:latin typeface="Times New Roman"/>
                <a:cs typeface="Times New Roman"/>
              </a:rPr>
              <a:t> </a:t>
            </a:r>
            <a:r>
              <a:rPr sz="1900" spc="114" dirty="0">
                <a:latin typeface="Times New Roman"/>
                <a:cs typeface="Times New Roman"/>
              </a:rPr>
              <a:t>law</a:t>
            </a:r>
            <a:r>
              <a:rPr sz="1900" spc="1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</a:t>
            </a:r>
            <a:r>
              <a:rPr sz="1900" spc="100" dirty="0">
                <a:latin typeface="Times New Roman"/>
                <a:cs typeface="Times New Roman"/>
              </a:rPr>
              <a:t> </a:t>
            </a:r>
            <a:r>
              <a:rPr sz="1900" spc="120" dirty="0">
                <a:latin typeface="Times New Roman"/>
                <a:cs typeface="Times New Roman"/>
              </a:rPr>
              <a:t>parsimony;</a:t>
            </a:r>
            <a:r>
              <a:rPr sz="1900" spc="100" dirty="0">
                <a:latin typeface="Times New Roman"/>
                <a:cs typeface="Times New Roman"/>
              </a:rPr>
              <a:t> </a:t>
            </a:r>
            <a:r>
              <a:rPr sz="1900" spc="114" dirty="0">
                <a:latin typeface="Times New Roman"/>
                <a:cs typeface="Times New Roman"/>
              </a:rPr>
              <a:t>“Entities</a:t>
            </a:r>
            <a:r>
              <a:rPr sz="1900" spc="125" dirty="0">
                <a:latin typeface="Times New Roman"/>
                <a:cs typeface="Times New Roman"/>
              </a:rPr>
              <a:t> </a:t>
            </a:r>
            <a:r>
              <a:rPr sz="1900" spc="120" dirty="0">
                <a:latin typeface="Times New Roman"/>
                <a:cs typeface="Times New Roman"/>
              </a:rPr>
              <a:t>should</a:t>
            </a:r>
            <a:r>
              <a:rPr sz="1900" spc="90" dirty="0">
                <a:latin typeface="Times New Roman"/>
                <a:cs typeface="Times New Roman"/>
              </a:rPr>
              <a:t> </a:t>
            </a:r>
            <a:r>
              <a:rPr sz="1900" spc="130" dirty="0">
                <a:latin typeface="Times New Roman"/>
                <a:cs typeface="Times New Roman"/>
              </a:rPr>
              <a:t>not</a:t>
            </a:r>
            <a:r>
              <a:rPr sz="1900" spc="100" dirty="0">
                <a:latin typeface="Times New Roman"/>
                <a:cs typeface="Times New Roman"/>
              </a:rPr>
              <a:t> </a:t>
            </a:r>
            <a:r>
              <a:rPr sz="1900" spc="70" dirty="0">
                <a:latin typeface="Times New Roman"/>
                <a:cs typeface="Times New Roman"/>
              </a:rPr>
              <a:t>be </a:t>
            </a:r>
            <a:r>
              <a:rPr sz="1900" spc="120" dirty="0">
                <a:latin typeface="Times New Roman"/>
                <a:cs typeface="Times New Roman"/>
              </a:rPr>
              <a:t>multiplied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beyond</a:t>
            </a:r>
            <a:r>
              <a:rPr sz="1900" spc="80" dirty="0">
                <a:latin typeface="Times New Roman"/>
                <a:cs typeface="Times New Roman"/>
              </a:rPr>
              <a:t> </a:t>
            </a:r>
            <a:r>
              <a:rPr sz="1900" spc="70" dirty="0">
                <a:latin typeface="Times New Roman"/>
                <a:cs typeface="Times New Roman"/>
              </a:rPr>
              <a:t>necessity”</a:t>
            </a:r>
            <a:endParaRPr sz="1900" dirty="0">
              <a:latin typeface="Times New Roman"/>
              <a:cs typeface="Times New Roman"/>
            </a:endParaRPr>
          </a:p>
          <a:p>
            <a:pPr marL="652780" marR="280670" lvl="1" indent="-274320">
              <a:lnSpc>
                <a:spcPct val="100000"/>
              </a:lnSpc>
              <a:spcBef>
                <a:spcPts val="459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52780" algn="l"/>
              </a:tabLst>
            </a:pPr>
            <a:r>
              <a:rPr sz="1900" dirty="0">
                <a:latin typeface="Times New Roman"/>
                <a:cs typeface="Times New Roman"/>
              </a:rPr>
              <a:t>"We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170" dirty="0">
                <a:latin typeface="Times New Roman"/>
                <a:cs typeface="Times New Roman"/>
              </a:rPr>
              <a:t>are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to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60" dirty="0">
                <a:latin typeface="Times New Roman"/>
                <a:cs typeface="Times New Roman"/>
              </a:rPr>
              <a:t>admit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95" dirty="0">
                <a:latin typeface="Times New Roman"/>
                <a:cs typeface="Times New Roman"/>
              </a:rPr>
              <a:t>no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120" dirty="0">
                <a:latin typeface="Times New Roman"/>
                <a:cs typeface="Times New Roman"/>
              </a:rPr>
              <a:t>more</a:t>
            </a:r>
            <a:r>
              <a:rPr sz="1900" spc="75" dirty="0">
                <a:latin typeface="Times New Roman"/>
                <a:cs typeface="Times New Roman"/>
              </a:rPr>
              <a:t> </a:t>
            </a:r>
            <a:r>
              <a:rPr sz="1900" spc="130" dirty="0">
                <a:latin typeface="Times New Roman"/>
                <a:cs typeface="Times New Roman"/>
              </a:rPr>
              <a:t>causes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</a:t>
            </a:r>
            <a:r>
              <a:rPr sz="1900" spc="80" dirty="0">
                <a:latin typeface="Times New Roman"/>
                <a:cs typeface="Times New Roman"/>
              </a:rPr>
              <a:t> </a:t>
            </a:r>
            <a:r>
              <a:rPr sz="1900" spc="185" dirty="0">
                <a:latin typeface="Times New Roman"/>
                <a:cs typeface="Times New Roman"/>
              </a:rPr>
              <a:t>natural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45" dirty="0">
                <a:latin typeface="Times New Roman"/>
                <a:cs typeface="Times New Roman"/>
              </a:rPr>
              <a:t>things</a:t>
            </a:r>
            <a:r>
              <a:rPr sz="1900" spc="75" dirty="0">
                <a:latin typeface="Times New Roman"/>
                <a:cs typeface="Times New Roman"/>
              </a:rPr>
              <a:t> </a:t>
            </a:r>
            <a:r>
              <a:rPr sz="1900" spc="180" dirty="0">
                <a:latin typeface="Times New Roman"/>
                <a:cs typeface="Times New Roman"/>
              </a:rPr>
              <a:t>than </a:t>
            </a:r>
            <a:r>
              <a:rPr sz="1900" spc="130" dirty="0">
                <a:latin typeface="Times New Roman"/>
                <a:cs typeface="Times New Roman"/>
              </a:rPr>
              <a:t>such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spc="170" dirty="0">
                <a:latin typeface="Times New Roman"/>
                <a:cs typeface="Times New Roman"/>
              </a:rPr>
              <a:t>as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170" dirty="0">
                <a:latin typeface="Times New Roman"/>
                <a:cs typeface="Times New Roman"/>
              </a:rPr>
              <a:t>are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125" dirty="0">
                <a:latin typeface="Times New Roman"/>
                <a:cs typeface="Times New Roman"/>
              </a:rPr>
              <a:t>both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175" dirty="0">
                <a:latin typeface="Times New Roman"/>
                <a:cs typeface="Times New Roman"/>
              </a:rPr>
              <a:t>true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180" dirty="0">
                <a:latin typeface="Times New Roman"/>
                <a:cs typeface="Times New Roman"/>
              </a:rPr>
              <a:t>and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spc="95" dirty="0">
                <a:latin typeface="Times New Roman"/>
                <a:cs typeface="Times New Roman"/>
              </a:rPr>
              <a:t>sufficient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90" dirty="0">
                <a:latin typeface="Times New Roman"/>
                <a:cs typeface="Times New Roman"/>
              </a:rPr>
              <a:t>to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20" dirty="0">
                <a:latin typeface="Times New Roman"/>
                <a:cs typeface="Times New Roman"/>
              </a:rPr>
              <a:t>explain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150" dirty="0">
                <a:latin typeface="Times New Roman"/>
                <a:cs typeface="Times New Roman"/>
              </a:rPr>
              <a:t>their </a:t>
            </a:r>
            <a:r>
              <a:rPr sz="1900" spc="135" dirty="0">
                <a:latin typeface="Times New Roman"/>
                <a:cs typeface="Times New Roman"/>
              </a:rPr>
              <a:t>appearances.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05" dirty="0">
                <a:latin typeface="Times New Roman"/>
                <a:cs typeface="Times New Roman"/>
              </a:rPr>
              <a:t>Therefore,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to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65" dirty="0">
                <a:latin typeface="Times New Roman"/>
                <a:cs typeface="Times New Roman"/>
              </a:rPr>
              <a:t>the</a:t>
            </a:r>
            <a:r>
              <a:rPr sz="1900" spc="85" dirty="0">
                <a:latin typeface="Times New Roman"/>
                <a:cs typeface="Times New Roman"/>
              </a:rPr>
              <a:t> </a:t>
            </a:r>
            <a:r>
              <a:rPr sz="1900" spc="155" dirty="0">
                <a:latin typeface="Times New Roman"/>
                <a:cs typeface="Times New Roman"/>
              </a:rPr>
              <a:t>same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185" dirty="0">
                <a:latin typeface="Times New Roman"/>
                <a:cs typeface="Times New Roman"/>
              </a:rPr>
              <a:t>natural</a:t>
            </a:r>
            <a:r>
              <a:rPr sz="1900" spc="80" dirty="0">
                <a:latin typeface="Times New Roman"/>
                <a:cs typeface="Times New Roman"/>
              </a:rPr>
              <a:t> </a:t>
            </a:r>
            <a:r>
              <a:rPr sz="1900" spc="70" dirty="0">
                <a:latin typeface="Times New Roman"/>
                <a:cs typeface="Times New Roman"/>
              </a:rPr>
              <a:t>effects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70" dirty="0">
                <a:latin typeface="Times New Roman"/>
                <a:cs typeface="Times New Roman"/>
              </a:rPr>
              <a:t>we </a:t>
            </a:r>
            <a:r>
              <a:rPr sz="1900" spc="150" dirty="0">
                <a:latin typeface="Times New Roman"/>
                <a:cs typeface="Times New Roman"/>
              </a:rPr>
              <a:t>must,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65" dirty="0">
                <a:latin typeface="Times New Roman"/>
                <a:cs typeface="Times New Roman"/>
              </a:rPr>
              <a:t>so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135" dirty="0">
                <a:latin typeface="Times New Roman"/>
                <a:cs typeface="Times New Roman"/>
              </a:rPr>
              <a:t>far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70" dirty="0">
                <a:latin typeface="Times New Roman"/>
                <a:cs typeface="Times New Roman"/>
              </a:rPr>
              <a:t>as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85" dirty="0">
                <a:latin typeface="Times New Roman"/>
                <a:cs typeface="Times New Roman"/>
              </a:rPr>
              <a:t>possible,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130" dirty="0">
                <a:latin typeface="Times New Roman"/>
                <a:cs typeface="Times New Roman"/>
              </a:rPr>
              <a:t>assign</a:t>
            </a:r>
            <a:r>
              <a:rPr sz="1900" spc="75" dirty="0">
                <a:latin typeface="Times New Roman"/>
                <a:cs typeface="Times New Roman"/>
              </a:rPr>
              <a:t> </a:t>
            </a:r>
            <a:r>
              <a:rPr sz="1900" spc="170" dirty="0">
                <a:latin typeface="Times New Roman"/>
                <a:cs typeface="Times New Roman"/>
              </a:rPr>
              <a:t>the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55" dirty="0">
                <a:latin typeface="Times New Roman"/>
                <a:cs typeface="Times New Roman"/>
              </a:rPr>
              <a:t>same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70" dirty="0">
                <a:latin typeface="Times New Roman"/>
                <a:cs typeface="Times New Roman"/>
              </a:rPr>
              <a:t>causes.“</a:t>
            </a:r>
            <a:endParaRPr sz="1900" dirty="0">
              <a:latin typeface="Times New Roman"/>
              <a:cs typeface="Times New Roman"/>
            </a:endParaRPr>
          </a:p>
          <a:p>
            <a:pPr marL="926465" lvl="2" indent="-182245">
              <a:lnSpc>
                <a:spcPct val="100000"/>
              </a:lnSpc>
              <a:spcBef>
                <a:spcPts val="405"/>
              </a:spcBef>
              <a:buClr>
                <a:srgbClr val="DF752E"/>
              </a:buClr>
              <a:buSzPct val="58823"/>
              <a:buFont typeface="Wingdings"/>
              <a:buChar char=""/>
              <a:tabLst>
                <a:tab pos="926465" algn="l"/>
              </a:tabLst>
            </a:pPr>
            <a:r>
              <a:rPr sz="1700" spc="125" dirty="0">
                <a:latin typeface="Times New Roman"/>
                <a:cs typeface="Times New Roman"/>
              </a:rPr>
              <a:t>Isaac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spc="105" dirty="0">
                <a:latin typeface="Times New Roman"/>
                <a:cs typeface="Times New Roman"/>
              </a:rPr>
              <a:t>Newton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635244"/>
            <a:ext cx="695705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sz="2200" spc="145" dirty="0">
                <a:latin typeface="Times New Roman"/>
                <a:cs typeface="Times New Roman"/>
              </a:rPr>
              <a:t>This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100" dirty="0">
                <a:latin typeface="Times New Roman"/>
                <a:cs typeface="Times New Roman"/>
              </a:rPr>
              <a:t>does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150" dirty="0">
                <a:latin typeface="Times New Roman"/>
                <a:cs typeface="Times New Roman"/>
              </a:rPr>
              <a:t>not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204" dirty="0">
                <a:latin typeface="Times New Roman"/>
                <a:cs typeface="Times New Roman"/>
              </a:rPr>
              <a:t>mean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110" dirty="0">
                <a:latin typeface="Times New Roman"/>
                <a:cs typeface="Times New Roman"/>
              </a:rPr>
              <a:t>simplicity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is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135" dirty="0">
                <a:latin typeface="Times New Roman"/>
                <a:cs typeface="Times New Roman"/>
              </a:rPr>
              <a:t>rule;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it’s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rather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spc="180" dirty="0">
                <a:latin typeface="Times New Roman"/>
                <a:cs typeface="Times New Roman"/>
              </a:rPr>
              <a:t>a</a:t>
            </a:r>
            <a:endParaRPr sz="22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200" spc="120" dirty="0">
                <a:latin typeface="Times New Roman"/>
                <a:cs typeface="Times New Roman"/>
              </a:rPr>
              <a:t>preference;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235" dirty="0">
                <a:latin typeface="Times New Roman"/>
                <a:cs typeface="Times New Roman"/>
              </a:rPr>
              <a:t>an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130" dirty="0">
                <a:latin typeface="Times New Roman"/>
                <a:cs typeface="Times New Roman"/>
              </a:rPr>
              <a:t>inductive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Times New Roman"/>
                <a:cs typeface="Times New Roman"/>
              </a:rPr>
              <a:t>bias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150" dirty="0">
                <a:latin typeface="Times New Roman"/>
                <a:cs typeface="Times New Roman"/>
              </a:rPr>
              <a:t>in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75" dirty="0">
                <a:latin typeface="Times New Roman"/>
                <a:cs typeface="Times New Roman"/>
              </a:rPr>
              <a:t>this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00" dirty="0">
                <a:latin typeface="Times New Roman"/>
                <a:cs typeface="Times New Roman"/>
              </a:rPr>
              <a:t>case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16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85" dirty="0"/>
              <a:t>Bad</a:t>
            </a:r>
            <a:r>
              <a:rPr cap="small" spc="235" dirty="0"/>
              <a:t> </a:t>
            </a:r>
            <a:r>
              <a:rPr cap="small" spc="105" dirty="0"/>
              <a:t>News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5087"/>
            <a:ext cx="7095490" cy="4485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65" dirty="0">
                <a:latin typeface="Times New Roman"/>
                <a:cs typeface="Times New Roman"/>
              </a:rPr>
              <a:t>Finding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smallest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tree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254" dirty="0">
                <a:latin typeface="Times New Roman"/>
                <a:cs typeface="Times New Roman"/>
              </a:rPr>
              <a:t>that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is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consistent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with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training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235" dirty="0">
                <a:latin typeface="Times New Roman"/>
                <a:cs typeface="Times New Roman"/>
              </a:rPr>
              <a:t>data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NP-</a:t>
            </a:r>
            <a:r>
              <a:rPr sz="2400" spc="114" dirty="0">
                <a:latin typeface="Times New Roman"/>
                <a:cs typeface="Times New Roman"/>
              </a:rPr>
              <a:t>complete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dirty="0">
                <a:latin typeface="Comic Sans MS"/>
                <a:cs typeface="Comic Sans MS"/>
              </a:rPr>
              <a:t>What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do</a:t>
            </a:r>
            <a:r>
              <a:rPr sz="2400" spc="-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we</a:t>
            </a:r>
            <a:r>
              <a:rPr sz="2400" spc="-5" dirty="0">
                <a:latin typeface="Comic Sans MS"/>
                <a:cs typeface="Comic Sans MS"/>
              </a:rPr>
              <a:t> </a:t>
            </a:r>
            <a:r>
              <a:rPr sz="2400" spc="-25" dirty="0">
                <a:latin typeface="Comic Sans MS"/>
                <a:cs typeface="Comic Sans MS"/>
              </a:rPr>
              <a:t>do?</a:t>
            </a:r>
            <a:endParaRPr sz="2400">
              <a:latin typeface="Comic Sans MS"/>
              <a:cs typeface="Comic Sans MS"/>
            </a:endParaRPr>
          </a:p>
          <a:p>
            <a:pPr marL="6527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14" dirty="0">
                <a:latin typeface="Times New Roman"/>
                <a:cs typeface="Times New Roman"/>
              </a:rPr>
              <a:t>Be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85" dirty="0">
                <a:latin typeface="Times New Roman"/>
                <a:cs typeface="Times New Roman"/>
              </a:rPr>
              <a:t>greedy!</a:t>
            </a:r>
            <a:endParaRPr sz="21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1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210" dirty="0">
                <a:latin typeface="Times New Roman"/>
                <a:cs typeface="Times New Roman"/>
              </a:rPr>
              <a:t>Start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55" dirty="0">
                <a:latin typeface="Times New Roman"/>
                <a:cs typeface="Times New Roman"/>
              </a:rPr>
              <a:t>with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Times New Roman"/>
                <a:cs typeface="Times New Roman"/>
              </a:rPr>
              <a:t>“best”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55" dirty="0">
                <a:latin typeface="Times New Roman"/>
                <a:cs typeface="Times New Roman"/>
              </a:rPr>
              <a:t>feature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220" dirty="0">
                <a:latin typeface="Times New Roman"/>
                <a:cs typeface="Times New Roman"/>
              </a:rPr>
              <a:t>at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Times New Roman"/>
                <a:cs typeface="Times New Roman"/>
              </a:rPr>
              <a:t>top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95" dirty="0">
                <a:latin typeface="Times New Roman"/>
                <a:cs typeface="Times New Roman"/>
              </a:rPr>
              <a:t>and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200" dirty="0">
                <a:latin typeface="Times New Roman"/>
                <a:cs typeface="Times New Roman"/>
              </a:rPr>
              <a:t>then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60" dirty="0">
                <a:latin typeface="Times New Roman"/>
                <a:cs typeface="Times New Roman"/>
              </a:rPr>
              <a:t>the</a:t>
            </a:r>
            <a:endParaRPr sz="2100">
              <a:latin typeface="Times New Roman"/>
              <a:cs typeface="Times New Roman"/>
            </a:endParaRPr>
          </a:p>
          <a:p>
            <a:pPr marL="652780">
              <a:lnSpc>
                <a:spcPct val="100000"/>
              </a:lnSpc>
              <a:spcBef>
                <a:spcPts val="505"/>
              </a:spcBef>
            </a:pPr>
            <a:r>
              <a:rPr sz="2100" spc="155" dirty="0">
                <a:latin typeface="Times New Roman"/>
                <a:cs typeface="Times New Roman"/>
              </a:rPr>
              <a:t>next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60" dirty="0">
                <a:latin typeface="Times New Roman"/>
                <a:cs typeface="Times New Roman"/>
              </a:rPr>
              <a:t>“best” </a:t>
            </a:r>
            <a:r>
              <a:rPr sz="2100" spc="195" dirty="0">
                <a:latin typeface="Times New Roman"/>
                <a:cs typeface="Times New Roman"/>
              </a:rPr>
              <a:t>and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95" dirty="0">
                <a:latin typeface="Times New Roman"/>
                <a:cs typeface="Times New Roman"/>
              </a:rPr>
              <a:t>then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55" dirty="0">
                <a:latin typeface="Times New Roman"/>
                <a:cs typeface="Times New Roman"/>
              </a:rPr>
              <a:t>next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Times New Roman"/>
                <a:cs typeface="Times New Roman"/>
              </a:rPr>
              <a:t>“best”</a:t>
            </a:r>
            <a:endParaRPr sz="21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1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dirty="0">
                <a:latin typeface="Comic Sans MS"/>
                <a:cs typeface="Comic Sans MS"/>
              </a:rPr>
              <a:t>Is</a:t>
            </a:r>
            <a:r>
              <a:rPr sz="2100" spc="-5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this</a:t>
            </a:r>
            <a:r>
              <a:rPr sz="2100" spc="-10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guaranteed</a:t>
            </a:r>
            <a:r>
              <a:rPr sz="2100" spc="-20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to</a:t>
            </a:r>
            <a:r>
              <a:rPr sz="2100" spc="-15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be</a:t>
            </a:r>
            <a:r>
              <a:rPr sz="2100" spc="-5" dirty="0">
                <a:latin typeface="Comic Sans MS"/>
                <a:cs typeface="Comic Sans MS"/>
              </a:rPr>
              <a:t> </a:t>
            </a:r>
            <a:r>
              <a:rPr sz="2100" spc="-10" dirty="0">
                <a:latin typeface="Comic Sans MS"/>
                <a:cs typeface="Comic Sans MS"/>
              </a:rPr>
              <a:t>optimal?</a:t>
            </a:r>
            <a:endParaRPr sz="2100">
              <a:latin typeface="Comic Sans MS"/>
              <a:cs typeface="Comic Sans MS"/>
            </a:endParaRPr>
          </a:p>
          <a:p>
            <a:pPr marL="926465" lvl="2" indent="-182245">
              <a:lnSpc>
                <a:spcPct val="100000"/>
              </a:lnSpc>
              <a:spcBef>
                <a:spcPts val="910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6465" algn="l"/>
              </a:tabLst>
            </a:pP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course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not,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155" dirty="0">
                <a:latin typeface="Times New Roman"/>
                <a:cs typeface="Times New Roman"/>
              </a:rPr>
              <a:t>but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it’s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130" dirty="0">
                <a:latin typeface="Times New Roman"/>
                <a:cs typeface="Times New Roman"/>
              </a:rPr>
              <a:t>faster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190" dirty="0">
                <a:latin typeface="Times New Roman"/>
                <a:cs typeface="Times New Roman"/>
              </a:rPr>
              <a:t>than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exponential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Wingdings"/>
                <a:cs typeface="Wingdings"/>
              </a:rPr>
              <a:t></a:t>
            </a:r>
            <a:endParaRPr sz="1800">
              <a:latin typeface="Wingdings"/>
              <a:cs typeface="Wingdings"/>
            </a:endParaRPr>
          </a:p>
          <a:p>
            <a:pPr marL="286385" indent="-273685">
              <a:lnSpc>
                <a:spcPct val="100000"/>
              </a:lnSpc>
              <a:spcBef>
                <a:spcPts val="10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dirty="0">
                <a:latin typeface="Comic Sans MS"/>
                <a:cs typeface="Comic Sans MS"/>
              </a:rPr>
              <a:t>Then,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how do we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measure how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“good”</a:t>
            </a:r>
            <a:r>
              <a:rPr sz="2400" spc="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a </a:t>
            </a:r>
            <a:r>
              <a:rPr sz="2400" spc="-10" dirty="0">
                <a:latin typeface="Comic Sans MS"/>
                <a:cs typeface="Comic Sans MS"/>
              </a:rPr>
              <a:t>given</a:t>
            </a:r>
            <a:endParaRPr sz="2400">
              <a:latin typeface="Comic Sans MS"/>
              <a:cs typeface="Comic Sans MS"/>
            </a:endParaRPr>
          </a:p>
          <a:p>
            <a:pPr marL="28638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omic Sans MS"/>
                <a:cs typeface="Comic Sans MS"/>
              </a:rPr>
              <a:t>feature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25" dirty="0">
                <a:latin typeface="Comic Sans MS"/>
                <a:cs typeface="Comic Sans MS"/>
              </a:rPr>
              <a:t>is?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17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10" dirty="0"/>
              <a:t>Purity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595754"/>
            <a:ext cx="7328534" cy="462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77495" indent="-274320">
              <a:lnSpc>
                <a:spcPct val="1233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220" dirty="0">
                <a:latin typeface="Times New Roman"/>
                <a:cs typeface="Times New Roman"/>
              </a:rPr>
              <a:t>Feature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STIXGeneral"/>
                <a:cs typeface="STIXGeneral"/>
              </a:rPr>
              <a:t>𝑋</a:t>
            </a:r>
            <a:r>
              <a:rPr sz="2625" spc="-97" baseline="-15873" dirty="0">
                <a:latin typeface="STIXGeneral"/>
                <a:cs typeface="STIXGeneral"/>
              </a:rPr>
              <a:t>𝑖</a:t>
            </a:r>
            <a:r>
              <a:rPr sz="2625" spc="547" baseline="-15873" dirty="0">
                <a:latin typeface="STIXGeneral"/>
                <a:cs typeface="STIXGeneral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is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“better”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than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feature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275" dirty="0">
                <a:latin typeface="STIXGeneral"/>
                <a:cs typeface="STIXGeneral"/>
              </a:rPr>
              <a:t>𝑋</a:t>
            </a:r>
            <a:r>
              <a:rPr sz="2625" spc="-412" baseline="-15873" dirty="0">
                <a:latin typeface="STIXGeneral"/>
                <a:cs typeface="STIXGeneral"/>
              </a:rPr>
              <a:t>𝑗</a:t>
            </a:r>
            <a:r>
              <a:rPr sz="2625" spc="577" baseline="-15873" dirty="0">
                <a:latin typeface="STIXGeneral"/>
                <a:cs typeface="STIXGeneral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splitting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235" dirty="0">
                <a:latin typeface="Times New Roman"/>
                <a:cs typeface="Times New Roman"/>
              </a:rPr>
              <a:t>data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using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STIXGeneral"/>
                <a:cs typeface="STIXGeneral"/>
              </a:rPr>
              <a:t>𝑋</a:t>
            </a:r>
            <a:r>
              <a:rPr sz="2625" spc="-97" baseline="-15873" dirty="0">
                <a:latin typeface="STIXGeneral"/>
                <a:cs typeface="STIXGeneral"/>
              </a:rPr>
              <a:t>𝑖</a:t>
            </a:r>
            <a:r>
              <a:rPr sz="2625" spc="540" baseline="-15873" dirty="0">
                <a:latin typeface="STIXGeneral"/>
                <a:cs typeface="STIXGeneral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leads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to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“purer”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split</a:t>
            </a:r>
            <a:endParaRPr sz="240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175" dirty="0">
                <a:latin typeface="Times New Roman"/>
                <a:cs typeface="Times New Roman"/>
              </a:rPr>
              <a:t>For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example,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given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dataset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with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5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Yes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and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5</a:t>
            </a:r>
            <a:r>
              <a:rPr sz="2400" spc="75" dirty="0">
                <a:latin typeface="Times New Roman"/>
                <a:cs typeface="Times New Roman"/>
              </a:rPr>
              <a:t> No</a:t>
            </a:r>
            <a:endParaRPr sz="2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80"/>
              </a:spcBef>
            </a:pPr>
            <a:r>
              <a:rPr sz="2400" spc="125" dirty="0">
                <a:latin typeface="Times New Roman"/>
                <a:cs typeface="Times New Roman"/>
              </a:rPr>
              <a:t>cases</a:t>
            </a:r>
            <a:endParaRPr sz="24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-55" dirty="0">
                <a:latin typeface="STIXGeneral"/>
                <a:cs typeface="STIXGeneral"/>
              </a:rPr>
              <a:t>𝑋</a:t>
            </a:r>
            <a:r>
              <a:rPr sz="2250" spc="-82" baseline="-16666" dirty="0">
                <a:latin typeface="STIXGeneral"/>
                <a:cs typeface="STIXGeneral"/>
              </a:rPr>
              <a:t>1</a:t>
            </a:r>
            <a:r>
              <a:rPr sz="2250" spc="442" baseline="-16666" dirty="0">
                <a:latin typeface="STIXGeneral"/>
                <a:cs typeface="STIXGeneral"/>
              </a:rPr>
              <a:t> </a:t>
            </a:r>
            <a:r>
              <a:rPr sz="2100" spc="135" dirty="0">
                <a:latin typeface="Times New Roman"/>
                <a:cs typeface="Times New Roman"/>
              </a:rPr>
              <a:t>splits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200" dirty="0">
                <a:latin typeface="Times New Roman"/>
                <a:cs typeface="Times New Roman"/>
              </a:rPr>
              <a:t>data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spc="130" dirty="0">
                <a:latin typeface="Times New Roman"/>
                <a:cs typeface="Times New Roman"/>
              </a:rPr>
              <a:t>into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&lt;2Y,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3N&gt;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95" dirty="0">
                <a:latin typeface="Times New Roman"/>
                <a:cs typeface="Times New Roman"/>
              </a:rPr>
              <a:t>and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&lt;3Y,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2N&gt;</a:t>
            </a:r>
            <a:endParaRPr sz="21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1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-30" dirty="0">
                <a:latin typeface="STIXGeneral"/>
                <a:cs typeface="STIXGeneral"/>
              </a:rPr>
              <a:t>𝑋</a:t>
            </a:r>
            <a:r>
              <a:rPr sz="2250" spc="-44" baseline="-16666" dirty="0">
                <a:latin typeface="STIXGeneral"/>
                <a:cs typeface="STIXGeneral"/>
              </a:rPr>
              <a:t>2</a:t>
            </a:r>
            <a:r>
              <a:rPr sz="2250" spc="442" baseline="-16666" dirty="0">
                <a:latin typeface="STIXGeneral"/>
                <a:cs typeface="STIXGeneral"/>
              </a:rPr>
              <a:t> </a:t>
            </a:r>
            <a:r>
              <a:rPr sz="2100" spc="135" dirty="0">
                <a:latin typeface="Times New Roman"/>
                <a:cs typeface="Times New Roman"/>
              </a:rPr>
              <a:t>splits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200" dirty="0">
                <a:latin typeface="Times New Roman"/>
                <a:cs typeface="Times New Roman"/>
              </a:rPr>
              <a:t>data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spc="130" dirty="0">
                <a:latin typeface="Times New Roman"/>
                <a:cs typeface="Times New Roman"/>
              </a:rPr>
              <a:t>into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&lt;1Y,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4N&gt;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95" dirty="0">
                <a:latin typeface="Times New Roman"/>
                <a:cs typeface="Times New Roman"/>
              </a:rPr>
              <a:t>and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&lt;4Y,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1N&gt;</a:t>
            </a:r>
            <a:endParaRPr sz="21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1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-30" dirty="0">
                <a:latin typeface="STIXGeneral"/>
                <a:cs typeface="STIXGeneral"/>
              </a:rPr>
              <a:t>𝑋</a:t>
            </a:r>
            <a:r>
              <a:rPr sz="2250" spc="-44" baseline="-16666" dirty="0">
                <a:latin typeface="STIXGeneral"/>
                <a:cs typeface="STIXGeneral"/>
              </a:rPr>
              <a:t>3</a:t>
            </a:r>
            <a:r>
              <a:rPr sz="2250" spc="442" baseline="-16666" dirty="0">
                <a:latin typeface="STIXGeneral"/>
                <a:cs typeface="STIXGeneral"/>
              </a:rPr>
              <a:t> </a:t>
            </a:r>
            <a:r>
              <a:rPr sz="2100" spc="135" dirty="0">
                <a:latin typeface="Times New Roman"/>
                <a:cs typeface="Times New Roman"/>
              </a:rPr>
              <a:t>splits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200" dirty="0">
                <a:latin typeface="Times New Roman"/>
                <a:cs typeface="Times New Roman"/>
              </a:rPr>
              <a:t>data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spc="130" dirty="0">
                <a:latin typeface="Times New Roman"/>
                <a:cs typeface="Times New Roman"/>
              </a:rPr>
              <a:t>into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&lt;0Y,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5N&gt;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95" dirty="0">
                <a:latin typeface="Times New Roman"/>
                <a:cs typeface="Times New Roman"/>
              </a:rPr>
              <a:t>and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&lt;5Y,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0N&gt;</a:t>
            </a:r>
            <a:endParaRPr sz="21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0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145" dirty="0">
                <a:latin typeface="Times New Roman"/>
                <a:cs typeface="Times New Roman"/>
              </a:rPr>
              <a:t>Then,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30" dirty="0">
                <a:latin typeface="STIXGeneral"/>
                <a:cs typeface="STIXGeneral"/>
              </a:rPr>
              <a:t>𝑋</a:t>
            </a:r>
            <a:r>
              <a:rPr sz="2250" spc="-44" baseline="-16666" dirty="0">
                <a:latin typeface="STIXGeneral"/>
                <a:cs typeface="STIXGeneral"/>
              </a:rPr>
              <a:t>3</a:t>
            </a:r>
            <a:r>
              <a:rPr sz="2250" spc="322" baseline="-16666" dirty="0">
                <a:latin typeface="STIXGeneral"/>
                <a:cs typeface="STIXGeneral"/>
              </a:rPr>
              <a:t> </a:t>
            </a:r>
            <a:r>
              <a:rPr sz="2100" spc="85" dirty="0">
                <a:latin typeface="STIXGeneral"/>
                <a:cs typeface="STIXGeneral"/>
              </a:rPr>
              <a:t>≻</a:t>
            </a:r>
            <a:r>
              <a:rPr sz="2100" spc="-5" dirty="0">
                <a:latin typeface="STIXGeneral"/>
                <a:cs typeface="STIXGeneral"/>
              </a:rPr>
              <a:t> </a:t>
            </a:r>
            <a:r>
              <a:rPr sz="2100" dirty="0">
                <a:latin typeface="STIXGeneral"/>
                <a:cs typeface="STIXGeneral"/>
              </a:rPr>
              <a:t>X</a:t>
            </a:r>
            <a:r>
              <a:rPr sz="2250" baseline="-16666" dirty="0">
                <a:latin typeface="STIXGeneral"/>
                <a:cs typeface="STIXGeneral"/>
              </a:rPr>
              <a:t>2</a:t>
            </a:r>
            <a:r>
              <a:rPr sz="2250" spc="337" baseline="-16666" dirty="0">
                <a:latin typeface="STIXGeneral"/>
                <a:cs typeface="STIXGeneral"/>
              </a:rPr>
              <a:t> </a:t>
            </a:r>
            <a:r>
              <a:rPr sz="2100" spc="85" dirty="0">
                <a:latin typeface="STIXGeneral"/>
                <a:cs typeface="STIXGeneral"/>
              </a:rPr>
              <a:t>≻</a:t>
            </a:r>
            <a:r>
              <a:rPr sz="2100" spc="-5" dirty="0">
                <a:latin typeface="STIXGeneral"/>
                <a:cs typeface="STIXGeneral"/>
              </a:rPr>
              <a:t> </a:t>
            </a:r>
            <a:r>
              <a:rPr sz="2100" spc="-25" dirty="0">
                <a:latin typeface="STIXGeneral"/>
                <a:cs typeface="STIXGeneral"/>
              </a:rPr>
              <a:t>X</a:t>
            </a:r>
            <a:r>
              <a:rPr sz="2250" spc="-37" baseline="-16666" dirty="0">
                <a:latin typeface="STIXGeneral"/>
                <a:cs typeface="STIXGeneral"/>
              </a:rPr>
              <a:t>1</a:t>
            </a:r>
            <a:endParaRPr sz="2250" baseline="-16666">
              <a:latin typeface="STIXGeneral"/>
              <a:cs typeface="STIXGeneral"/>
            </a:endParaRPr>
          </a:p>
          <a:p>
            <a:pPr marL="299085" marR="17780" indent="-274320">
              <a:lnSpc>
                <a:spcPct val="120000"/>
              </a:lnSpc>
              <a:spcBef>
                <a:spcPts val="55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dirty="0">
                <a:latin typeface="Comic Sans MS"/>
                <a:cs typeface="Comic Sans MS"/>
              </a:rPr>
              <a:t>We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understand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this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visually;</a:t>
            </a:r>
            <a:r>
              <a:rPr sz="2400" spc="-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how</a:t>
            </a:r>
            <a:r>
              <a:rPr sz="2400" spc="-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do</a:t>
            </a:r>
            <a:r>
              <a:rPr sz="2400" spc="-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we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formulize </a:t>
            </a:r>
            <a:r>
              <a:rPr sz="2400" spc="-25" dirty="0">
                <a:latin typeface="Comic Sans MS"/>
                <a:cs typeface="Comic Sans MS"/>
              </a:rPr>
              <a:t>it?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56302" y="246252"/>
            <a:ext cx="34925" cy="35560"/>
          </a:xfrm>
          <a:custGeom>
            <a:avLst/>
            <a:gdLst/>
            <a:ahLst/>
            <a:cxnLst/>
            <a:rect l="l" t="t" r="r" b="b"/>
            <a:pathLst>
              <a:path w="34925" h="35560">
                <a:moveTo>
                  <a:pt x="14732" y="0"/>
                </a:moveTo>
                <a:lnTo>
                  <a:pt x="9271" y="2413"/>
                </a:lnTo>
                <a:lnTo>
                  <a:pt x="3937" y="4952"/>
                </a:lnTo>
                <a:lnTo>
                  <a:pt x="381" y="10160"/>
                </a:lnTo>
                <a:lnTo>
                  <a:pt x="253" y="16128"/>
                </a:lnTo>
                <a:lnTo>
                  <a:pt x="0" y="21971"/>
                </a:lnTo>
                <a:lnTo>
                  <a:pt x="3048" y="27558"/>
                </a:lnTo>
                <a:lnTo>
                  <a:pt x="8255" y="30479"/>
                </a:lnTo>
                <a:lnTo>
                  <a:pt x="16510" y="35051"/>
                </a:lnTo>
                <a:lnTo>
                  <a:pt x="25526" y="32893"/>
                </a:lnTo>
                <a:lnTo>
                  <a:pt x="30099" y="26162"/>
                </a:lnTo>
                <a:lnTo>
                  <a:pt x="34544" y="19303"/>
                </a:lnTo>
                <a:lnTo>
                  <a:pt x="33147" y="10160"/>
                </a:lnTo>
                <a:lnTo>
                  <a:pt x="20955" y="635"/>
                </a:lnTo>
                <a:lnTo>
                  <a:pt x="1473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PI" id="{B0B12548-DAA8-5642-9A42-538A74540A84}" vid="{0F0B0552-B88C-6640-9318-D1C19E12F8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WPI</Template>
  <TotalTime>32837</TotalTime>
  <Words>2179</Words>
  <Application>Microsoft Macintosh PowerPoint</Application>
  <PresentationFormat>On-screen Show (4:3)</PresentationFormat>
  <Paragraphs>552</Paragraphs>
  <Slides>47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3" baseType="lpstr">
      <vt:lpstr>Hiragino Maru Gothic ProN</vt:lpstr>
      <vt:lpstr>Arial</vt:lpstr>
      <vt:lpstr>Arial-BoldItalicMT</vt:lpstr>
      <vt:lpstr>Calibri</vt:lpstr>
      <vt:lpstr>Cambria Math</vt:lpstr>
      <vt:lpstr>Century Schoolbook</vt:lpstr>
      <vt:lpstr>Comic Sans MS</vt:lpstr>
      <vt:lpstr>Courier New</vt:lpstr>
      <vt:lpstr>Hack</vt:lpstr>
      <vt:lpstr>Palatino</vt:lpstr>
      <vt:lpstr>STIXGeneral</vt:lpstr>
      <vt:lpstr>Times New Roman</vt:lpstr>
      <vt:lpstr>Verdana</vt:lpstr>
      <vt:lpstr>Wingdings</vt:lpstr>
      <vt:lpstr>Wingdings 2</vt:lpstr>
      <vt:lpstr>WPI</vt:lpstr>
      <vt:lpstr>CS584 Machine Learning</vt:lpstr>
      <vt:lpstr>Decision Trees</vt:lpstr>
      <vt:lpstr>Data2</vt:lpstr>
      <vt:lpstr>DATA2 – TREE2</vt:lpstr>
      <vt:lpstr>What kind of tree are we even looking for?</vt:lpstr>
      <vt:lpstr>The Best Possible Tree on Validation Set?</vt:lpstr>
      <vt:lpstr>An Inductive Bias</vt:lpstr>
      <vt:lpstr>Bad News</vt:lpstr>
      <vt:lpstr>Purity</vt:lpstr>
      <vt:lpstr>Purity</vt:lpstr>
      <vt:lpstr>Visualization</vt:lpstr>
      <vt:lpstr>Data2</vt:lpstr>
      <vt:lpstr>Locally Optimal Feature</vt:lpstr>
      <vt:lpstr>SPLIT ON X1</vt:lpstr>
      <vt:lpstr>SPLIT ON X1</vt:lpstr>
      <vt:lpstr>Information Gain</vt:lpstr>
      <vt:lpstr>SPLIT ON X1</vt:lpstr>
      <vt:lpstr>SPLIT ON X2</vt:lpstr>
      <vt:lpstr>SPLIT ON X3</vt:lpstr>
      <vt:lpstr>Information Gain on Data2</vt:lpstr>
      <vt:lpstr>A DT ALGORITHM (ID3)</vt:lpstr>
      <vt:lpstr>Let’s Apply it: Data2-Tree3</vt:lpstr>
      <vt:lpstr>Play Tennis Example</vt:lpstr>
      <vt:lpstr>Features With Many Categorical Values</vt:lpstr>
      <vt:lpstr>Gain Ratio</vt:lpstr>
      <vt:lpstr>Continuous Features</vt:lpstr>
      <vt:lpstr>Overfitting</vt:lpstr>
      <vt:lpstr>Overfitting</vt:lpstr>
      <vt:lpstr>When to stop growing the tree?</vt:lpstr>
      <vt:lpstr>Early Stopping (pre-Pruning)</vt:lpstr>
      <vt:lpstr>Post-Pruning using validation data</vt:lpstr>
      <vt:lpstr>Grid Search</vt:lpstr>
      <vt:lpstr>Genetic Algorithm</vt:lpstr>
      <vt:lpstr>Ensemble Learning</vt:lpstr>
      <vt:lpstr>Can Multiple Learners Help? </vt:lpstr>
      <vt:lpstr>Variance Reduction</vt:lpstr>
      <vt:lpstr>Variance Reduction</vt:lpstr>
      <vt:lpstr>Bagging (Bootstrap Aggregation)</vt:lpstr>
      <vt:lpstr>Bagging (Bootstrap Aggregation)</vt:lpstr>
      <vt:lpstr>Random Forest</vt:lpstr>
      <vt:lpstr>Random Forest</vt:lpstr>
      <vt:lpstr>Further Improvements</vt:lpstr>
      <vt:lpstr>Further Improvements</vt:lpstr>
      <vt:lpstr>Main Idea</vt:lpstr>
      <vt:lpstr>Main Idea</vt:lpstr>
      <vt:lpstr>Gradient Boosting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583 - Probabilistic Graphical Models</dc:title>
  <dc:creator>Mustafa</dc:creator>
  <cp:lastModifiedBy>Narykov, Oleksandr</cp:lastModifiedBy>
  <cp:revision>1331</cp:revision>
  <dcterms:created xsi:type="dcterms:W3CDTF">2011-08-15T21:03:01Z</dcterms:created>
  <dcterms:modified xsi:type="dcterms:W3CDTF">2024-10-03T16:45:51Z</dcterms:modified>
</cp:coreProperties>
</file>