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0.xml" ContentType="application/inkml+xml"/>
  <Override PartName="/ppt/notesSlides/notesSlide20.xml" ContentType="application/vnd.openxmlformats-officedocument.presentationml.notesSlide+xml"/>
  <Override PartName="/ppt/ink/ink1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2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3.xml" ContentType="application/inkml+xml"/>
  <Override PartName="/ppt/notesSlides/notesSlide25.xml" ContentType="application/vnd.openxmlformats-officedocument.presentationml.notesSlide+xml"/>
  <Override PartName="/ppt/ink/ink14.xml" ContentType="application/inkml+xml"/>
  <Override PartName="/ppt/notesSlides/notesSlide26.xml" ContentType="application/vnd.openxmlformats-officedocument.presentationml.notesSlide+xml"/>
  <Override PartName="/ppt/ink/ink15.xml" ContentType="application/inkml+xml"/>
  <Override PartName="/ppt/notesSlides/notesSlide27.xml" ContentType="application/vnd.openxmlformats-officedocument.presentationml.notesSlide+xml"/>
  <Override PartName="/ppt/ink/ink16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7.xml" ContentType="application/inkml+xml"/>
  <Override PartName="/ppt/notesSlides/notesSlide31.xml" ContentType="application/vnd.openxmlformats-officedocument.presentationml.notesSlide+xml"/>
  <Override PartName="/ppt/ink/ink18.xml" ContentType="application/inkml+xml"/>
  <Override PartName="/ppt/notesSlides/notesSlide32.xml" ContentType="application/vnd.openxmlformats-officedocument.presentationml.notesSlide+xml"/>
  <Override PartName="/ppt/ink/ink19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7"/>
  </p:notesMasterIdLst>
  <p:handoutMasterIdLst>
    <p:handoutMasterId r:id="rId48"/>
  </p:handoutMasterIdLst>
  <p:sldIdLst>
    <p:sldId id="329" r:id="rId2"/>
    <p:sldId id="500" r:id="rId3"/>
    <p:sldId id="397" r:id="rId4"/>
    <p:sldId id="493" r:id="rId5"/>
    <p:sldId id="496" r:id="rId6"/>
    <p:sldId id="495" r:id="rId7"/>
    <p:sldId id="497" r:id="rId8"/>
    <p:sldId id="498" r:id="rId9"/>
    <p:sldId id="295" r:id="rId10"/>
    <p:sldId id="499" r:id="rId11"/>
    <p:sldId id="264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501" r:id="rId43"/>
    <p:sldId id="503" r:id="rId44"/>
    <p:sldId id="502" r:id="rId45"/>
    <p:sldId id="50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37" autoAdjust="0"/>
    <p:restoredTop sz="79456" autoAdjust="0"/>
  </p:normalViewPr>
  <p:slideViewPr>
    <p:cSldViewPr>
      <p:cViewPr varScale="1">
        <p:scale>
          <a:sx n="100" d="100"/>
          <a:sy n="100" d="100"/>
        </p:scale>
        <p:origin x="1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35:36.4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12048 5891 24575,'25'0'0,"10"0"0,-8 0 0,-1 0 0,14 0 0,-8 0 0,0 0 0,7 0 0,-13 0 0,1 0 0,-1 0 0,-1 0 0,20 0 0,-15 0 0,9 0 0,-35 0 0,27 0 0,-27 0 0,12 0 0,-8 0 0,-6 0 0,21 0 0,-19 0 0,12 0 0,-16 0 0</inkml:trace>
  <inkml:trace contextRef="#ctx0" brushRef="#br0" timeOffset="3167">12048 5944 24575,'25'0'0,"10"16"0,3 4 0,-13-8 0,1 3 0,11 18 0,-15-19 0,-1 0 0,6 13 0,7 7 0,-7-7 0,-7-7 0,3 3 0,-21-21 0,6 6 0,-8 8 0,0-13 0,0 13 0,0 0 0,0-12 0,-8 19 0,-9-5 0,-11 17 0,1 2 0,10-15 0,0 0 0,4-1 0,-1 1 0,-13 15 0,-7-10 0,7-3 0,-1-6 0,-5 9 0,21-7 0,-19 3 0,27-5 0,-20 1 0,23 15 0,-7-23 0,8 5 0,0-16 0,0 0 0,0 16 0,0-12 0,8 11 0,17-12 0,6-6 0,7 3 0,10 0 0,2 0 0,-1 0 0,-16 0 0,2 0 0,-4 0 0,-1 0 0,-2 0 0,-1 0 0,-1 0 0,1 0 0,-1 0 0,-1 0 0,12 0 0,-10 0 0,-3 0 0,-22 0 0,6 0 0,-8-15 0,0 11 0,0-12 0,0 0 0,0 12 0,0-11 0</inkml:trace>
  <inkml:trace contextRef="#ctx0" brushRef="#br0" timeOffset="5996">13071 6121 24575,'0'0'0</inkml:trace>
  <inkml:trace contextRef="#ctx0" brushRef="#br0" timeOffset="8166">13071 6121 24575,'10'0'0,"13"0"0,-3 0 0,-1 0 0,5 0 0,-7 0 0,-5 0 0,20 0 0,-29 0 0,21 0 0,-6 15 0,-7-11 0,21 12 0,-28 0 0,11-12 0,-7 11 0,-6-7 0,6-6 0,-8 6 0,0 8 0,0-13 0,0 29 0,-8-5 0,-7-5 0,-3 1 0,0 8 0,-3-1 0,-17-1 0,-1-3 0,14-7 0,1-1 0,-2 3 0,1-3 0,-8-6 0,5 6 0,9-10 0,3-8 0,16 0 0</inkml:trace>
  <inkml:trace contextRef="#ctx0" brushRef="#br0" timeOffset="9599">13512 6121 24575,'0'35'0,"0"8"0,0-6 0,0-1 0,0-3 0,0-6 0,0 16 0,0-5 0,0-11 0,0-3 0,0-7 0,0 11 0,0-9 0,0-3 0,0-8 0,0-6 0,0 6 0,0 7 0,0-11 0,8 12 0,-6 0 0,21-12 0,-3 11 0,-1-15 0,5 0 0,-22 0 0,21 0 0,-19 0 0,28 0 0,-29 0 0,21 0 0,-22-15 0,6 11 0,-8-12 0,0 16 0</inkml:trace>
  <inkml:trace contextRef="#ctx0" brushRef="#br0" timeOffset="10776">13953 6632 24575,'0'26'0,"0"-15"0,0 13 0,0-6 0,0-7 0,0 21 0,0-21 0,0 23 0,0-7 0,8-7 0,-7 3 0,7-21 0,8 6 0,4-8 0,7 0 0,6 0 0,-5 0 0,-1-8 0,-9 6 0,-10-5 0,7 7 0,-11 0 0,12-16 0,-16 12 0,0-12 0</inkml:trace>
  <inkml:trace contextRef="#ctx0" brushRef="#br0" timeOffset="11917">13882 6473 24575,'0'0'0</inkml:trace>
  <inkml:trace contextRef="#ctx0" brushRef="#br0" timeOffset="13946">14182 6191 24575,'16'26'0,"-12"-15"0,19 21 0,-21-20 0,6 5 0,8 7 0,-12-20 0,11 27 0,-15-27 0,16 19 0,-12-21 0,11 22 0,-7-4 0,-6 23 0,22-6 0,-20-2 0,11-17 0,-15 5 0,16-42 0,-12-3 0,8-3 0,0-5 0,-12 0 0,1 0 0,11 6 0,0 2 0,-8-5 0,12-4 0,-16 27 0,0 4 0,0 4 0,0 27 0,7-4 0,11 19 0,-4-24 0,0 1 0,5 20 0,5-16 0,-22-9 0,5-10 0,-7 7 0,0-11 0,0 12 0,0-16 0,16-16 0,-12 5 0,10-11 0,3-5 0,-3-12 0,0-1 0,4 5 0,1 0 0,-7 1 0,-1-1 0,1 4 0,5 2 0,0 3 0,-3-2 0,-1 3 0,7-3 0,3 5 0,-21 21 0,6-6 0,-8 8 0,0 0 0</inkml:trace>
  <inkml:trace contextRef="#ctx0" brushRef="#br0" timeOffset="15326">14976 6509 24575,'-18'22'0,"0"1"0,-1 20 0,-5-23 0,22 3 0,-5-21 0,7 22 0,-16-21 0,12 21 0,-12-6 0,16 9 0,0 0 0,0 7 0,0-22 0,0 3 0,0 1 0,0-12 0,0 12 0,16-16 0,-12 0 0,12 0 0,-9 0 0,27 0 0,-11 0 0,2-8 0,-1 0 0,4 4 0,-1-12 0,-9 16 0,-10 0 0,-8 0 0</inkml:trace>
  <inkml:trace contextRef="#ctx0" brushRef="#br0" timeOffset="16082">15064 6368 24575,'0'0'0</inkml:trace>
  <inkml:trace contextRef="#ctx0" brushRef="#br0" timeOffset="17955">12012 7126 24575,'0'26'0,"0"9"0,0-9 0,0 1 0,0 12 0,-7-14 0,-1-1 0,4 11 0,-12 2 0,16 7 0,0-17 0,0-9 0,16-10 0,-12-8 0,35-8 0,-18 6 0,23-22 0,-17 20 0,-9-27 0,-10 27 0,-8-12 0,0 16 0,0 0 0,0 0 0</inkml:trace>
  <inkml:trace contextRef="#ctx0" brushRef="#br0" timeOffset="18748">11924 7003 24575,'0'0'0</inkml:trace>
  <inkml:trace contextRef="#ctx0" brushRef="#br0" timeOffset="19699">12277 7214 24575,'20'0'0,"-5"0"0,-7 0 0,-6 0 0,6 0 0,-8 0 0,0 0 0</inkml:trace>
  <inkml:trace contextRef="#ctx0" brushRef="#br0" timeOffset="21049">12224 7408 24575,'10'0'0,"29"0"0,-23 0 0,33 0 0,-37 0 0,19 0 0,-19 0 0,21 0 0,-6 0 0,-7 0 0,-4 0 0,-16 0 0,0 0 0</inkml:trace>
  <inkml:trace contextRef="#ctx0" brushRef="#br0" timeOffset="22516">12189 7144 24575,'19'0'0,"5"0"0,-22 0 0,21 0 0,-19 0 0,28 0 0,-28 0 0,11 0 0,-7 0 0,-6 0 0,6 0 0,8 0 0,-12 0 0,11 0 0,1 0 0,-12 0 0,35 0 0,-33 0 0,17 0 0,-23 0 0,16 0 0,-12 0 0,12 0 0</inkml:trace>
  <inkml:trace contextRef="#ctx0" brushRef="#br0" timeOffset="24048">12630 7303 24575,'0'-20'0,"0"-11"0,15 19 0,-11-22 0,20 7 0,-22 0 0,6-7 0,-8 7 0,15-1 0,-11-5 0,12 6 0,-16-1 0,0 11 0,0 9 0,8 8 0,-6 0 0,6 8 0,-8 25 0,0 6 0,0-9 0,0 1 0,0-1 0,0 1 0,0 4 0,0 0 0,0 14 0,7-20 0,1-1 0,-4 7 0,12 2 0,-16-9 0,0 3 0,0-19 0,0 6 0,0 5 0,0-19 0,0 12 0,0-16 0</inkml:trace>
  <inkml:trace contextRef="#ctx0" brushRef="#br0" timeOffset="25815">12665 7214 24575,'0'0'0</inkml:trace>
  <inkml:trace contextRef="#ctx0" brushRef="#br0" timeOffset="27998">12665 7091 24575,'0'0'0</inkml:trace>
  <inkml:trace contextRef="#ctx0" brushRef="#br0" timeOffset="31982">12189 5539 24575,'0'27'0,"0"6"0,0-21 0,0 19 0,0-27 0,0 12 0,0-8 0,0-6 0,0 6 0,0-8 0,0-8 0,0 6 0,0-22 0,0 5 0,0-1 0,0 5 0,0 7 0,0 6 0,0-6 0,0-8 0,15 12 0,-11-11 0,12 15 0,-16 0 0,8 0 0,-6 0 0,6 0 0,7 0 0,-11 0 0,12 0 0,0 0 0,-12 0 0,11 15 0,-15-11 0,0 20 0,0-22 0,0 6 0,0-8 0,0 15 0,0-11 0,0 12 0,0-1 0,0-3 0,8 22 0,-6-7 0,6 0 0,-8 7 0,16-22 0,-12 19 0,27-27 0,-19 11 0,5-15 0,-9 0 0,8 0 0,-12 0 0,27 0 0,-27 0 0,20 0 0,-23 0 0,7-15 0,-8 11 0,0-12 0,0 16 0</inkml:trace>
  <inkml:trace contextRef="#ctx0" brushRef="#br0" timeOffset="33331">15523 6421 24575,'31'0'0,"0"0"0,0 0 0,-1 0 0,0 0 0,1 0 0,4 0 0,0 0 0,-2 0 0,-1 0 0,3 0 0,-1 0 0,11 0 0,-20 0 0,1 0 0,11 0 0,-10 0 0,-3 0 0,-22 0 0,6 0 0</inkml:trace>
  <inkml:trace contextRef="#ctx0" brushRef="#br0" timeOffset="34415">15858 6209 24575,'0'19'0,"0"21"0,0-19 0,0 22 0,0-15 0,0 5 0,0-5 0,0-1 0,0-9 0,0 5 0,0-3 0,0 23 0,0-6 0,0-2 0,0-1 0,0-15 0,0 15 0,0-23 0,0 21 0,0-28 0,0 11 0</inkml:trace>
  <inkml:trace contextRef="#ctx0" brushRef="#br0" timeOffset="35950">16634 5838 24575,'35'0'0,"-7"0"0,5 0 0,-6 0 0,1 0 0,21 8 0,-29 8 0,-1 2 0,18 5 0,-14 1 0,-7 1 0,-12 3 0,20-1 0,-22 6 0,6 3 0,-8 1 0,0 6 0,0 0 0,0-6 0,-8-1 0,-7-11 0,-4-1 0,-20-1 0,13-6 0,-1-1 0,-8 8 0,2-20 0,5 12 0,9-1 0,-5-11 0,22 12 0,-6-16 0,8 0 0</inkml:trace>
  <inkml:trace contextRef="#ctx0" brushRef="#br0" timeOffset="37549">17251 5715 24575,'-10'0'0,"-13"0"0,3 0 0,-7 16 0,-7-5 0,7 23 0,0-7 0,10-6 0,0 1 0,-10 16 0,12-13 0,2 1 0,-4 19 0,5-11 0,0 0 0,2-9 0,1-1 0,-1 9 0,0 1 0,1-8 0,2 1 0,6 8 0,2 0 0,-1 14 0,0-12 0,0-1 0,0 3 0,-1-12 0,2-1 0,15 9 0,-12-17 0,27 5 0,-19-19 0,12 5 0,1-2 0,-1-7 0,8 0 0,0 0 0,-8 0 0,8 0 0,0 0 0,-8 0 0,9 0 0,-9-16 0,-20 12 0,27-11 0,-27 15 0,12 0 0</inkml:trace>
  <inkml:trace contextRef="#ctx0" brushRef="#br0" timeOffset="39382">17516 6473 24575,'0'44'0,"0"-7"0,0 6 0,0-16 0,0 7 0,0-15 0,0-1 0,0 5 0,0-19 0,0 12 0,0-16 0,15 16 0,-11-12 0,28 11 0,-21-15 0,23 0 0,1 0 0,2 0 0,6 0 0,-23 0 0,4 0 0,-7 0 0,3-15 0,-3-13 0,7-9 0,-20 10 0,12 3 0,-16 6 0,0 7 0,0-21 0,0 28 0,0-19 0,0 21 0,-16-22 0,12 5 0,-35-9 0,25 11 0,-11 9 0,1 8 0,-3-16 0,-11 12 0,-5-11 0,16 15 0,-7 0 0,23 0 0,-21 0 0,28 0 0,-11 0 0,7 0 0,6 0 0,-6 15 0,-8-3 0,13 6 0,-13-11 0,16 9 0,0-12 0,0 12 0</inkml:trace>
  <inkml:trace contextRef="#ctx0" brushRef="#br0" timeOffset="40665">18362 6033 24575,'36'0'0,"7"0"0,-6 0 0,-12 0 0,1 0 0,19 0 0,0 0 0,-2 0 0,-23 0 0,-4 0 0,-9 0 0,-5 0 0,22 0 0,-20 0 0,27 0 0,-27 0 0,20 0 0,-22 0 0,21 0 0,-19 0 0,12 0 0,-16 0 0</inkml:trace>
  <inkml:trace contextRef="#ctx0" brushRef="#br0" timeOffset="41750">18345 6456 24575,'10'0'0,"29"0"0,-24 0 0,34 0 0,-21 0 0,15 0 0,-6 0 0,-1 0 0,-3 0 0,-6 0 0,1 0 0,5 0 0,-6 0 0,-7 0 0,4 0 0,-22 0 0,5 0 0,-7 0 0,0 0 0,0 0 0</inkml:trace>
  <inkml:trace contextRef="#ctx0" brushRef="#br0" timeOffset="45899">19403 5803 24575,'0'43'0,"0"2"0,0 0 0,0-19 0,0-1 0,0 2 0,0-1 0,-1 1 0,2 1 0,12 11 0,5-1 0,0-13 0,4-1 0,1 3 0,4 2 0,1-3 0,0-8 0,2-3 0,0 1 0,0 4 0,0 2 0,0-3 0,2-5 0,1-3 0,-2-1 0,10 0 0,-1-2 0,-4-3 0,-2-3 0,-6 0 0,-3-4 0,11-5 0,-18-18 0,-3-7 0,-1 3 0,-1-3 0,-3-1 0,-1-3 0,0 1 0,0-2 0,-1 2 0,-3 3 0,-2 3 0,-3-14 0,0 15 0,0 11 0,0 9 0,0 8 0,0 0 0,0 8 0,0-6 0,0 21 0,0 5 0,1 0 0,-2 4 0,-3 1 0,0-1 0,3-5 0,0 1 0,-2 4 0,-1 1 0,-4-7 0,0 2 0,6 15 0,0 3 0,-13-2 0,-1 2-279,11-10 0,2 2 1,-1 0 278,-6 0 0,-2 0 0,1 1 0,1 3 0,2 0 0,-2 0 0,-3-4 0,-2 1 0,0-1 0,0 6 0,1-1 0,-2-2 0,-6-1 0,-1-2-157,1 6 1,1-4 156,7-16 0,0-5 0,-19 9 0,6 5 0,-1-21 0,-5 19 0,-3-27 822,-1 20-822,-6-22 327,24 6-327,3-8 0,8 0 0,6-8 0,-6 6 0,8-6 0,0-23 0,24-1 0,-15 3 0,3-3 0,19-1 0,5-2 0,-15 6 0,0-1 0,2 1-328,7-2 1,3 1-1,0-1 328,-3-4 0,-1 0 0,2 1 0,0 3 0,2 2 0,-1 0 0,-2 5 0,-1 0 0,0 0 0,-2-2 0,-1 0 0,1 1 0,3 6 0,0 1 0,-3 1 0,-2-6 0,-1 1 0,5-1 0,-2 4 0,1 8 0,-1-5 983,7 16-983,-7-16 0,-7 12 0,3-11 0,-21 15 0,6 0 0,-8 0 0,0 0 0</inkml:trace>
  <inkml:trace contextRef="#ctx0" brushRef="#br0" timeOffset="47532">19509 5662 24575,'27'0'0,"-3"-6"0,1-4 0,15-9 0,-11-1 0,2-3 0,0 1 0,-1-1 0,5-7 0,1-1 0,-7 7 0,1 0 0,-1 1 0,5-2 0,-2 1 0,-4 1 0,-5 5 0,-7 10 0,0-7 0,-12 11 0,11-12 0,-15 16 0,0 0 0,0 16 0,8-12 0,-6 19 0,22 10 0,-5 7 0,-6-14 0,2 1 0,1-2 0,1 1 0,1-4 0,-1 1 0,1 7 0,2 0 0,5-2 0,1-1 0,-7 3 0,-1 1 0,4 0 0,-1-1 0,6 9 0,-11-5 0,2-3 0,9-16 0,-7 25 0,-5-39 0,-15 7 0,0-8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37:24.74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8114 12982 24575,'0'28'0,"0"21"0,0-26 0,0 26 0,24-14 0,-6-16 0,1 0 0,-1 3 0,3-1 0,10-10 0,3-3 0,-6 4 0,-1 0 0,-3-3 0,1 0 0,4-4 0,-1 1 0,-1 10 0,0-16 0,7 0 0,-7 0 0,1 0 0,5 0 0,-6 0 0,1 0 0,-3-7 0,-1-2 0,-1-2 0,2-13 0,-1-1 0,4 1 0,-18 0 0,-1-1 0,15-10 0,-22-2 0,6-7 0,-8 15 0,0 0 0,0-20 0,0 18 0,0 1 0,0 4 0,0 1 0,0-12 0,-10 3 0,-4 1 0,-7 0 0,3 2 0,0 5 0,1 14 0,9-4 0,8 16 0</inkml:trace>
  <inkml:trace contextRef="#ctx0" brushRef="#br0" timeOffset="2067">8732 12629 24575,'-16'-19'0,"12"3"0,-12 16 0,8-8 0,7 6 0,-23-21 0,4 19 0,1-12 0,-5 16 0,7 0 0,5 0 0,-19 0 0,19 0 0,-22 0 0,7 0 0,7 0 0,-3 0 0,5 0 0,-9 0 0,-1 0 0,-5 0 0,6 0 0,7 0 0,-4 0 0,23 0 0,-7 0 0,8 0 0,0 0 0,0 16 0,-16-12 0,12 12 0,-27-9 0,19 11 0,-21 9 0,21 1 0,-19-10 0,27 5 0,-12-3 0,8-1 0,6 5 0,-21-7 0,19 11 0,-12-1 0,16-9 0,0 5 0,0-3 0,0 7 0,0-9 0,0 6 0,0-5 0,16 24 0,-5-5 0,7-11 0,-10-3 0,8-23 0,-12 23 0,11-20 0,1 27 0,-12-27 0,12 20 0,-16-22 0,0 6 0</inkml:trace>
  <inkml:trace contextRef="#ctx0" brushRef="#br0" timeOffset="42599">12577 5715 24575,'-35'0'0,"7"0"0,-5 0 0,5 0 0,1 0 0,-6 0 0,5 0 0,-1 0 0,-1 0 0,-3 0 0,-3-1 0,0 2 0,-4 15 0,11-14 0,-2 0 0,-12 8 0,1 3 0,12-4 0,0 0 0,-17 3 0,1 3 0,19 6 0,0 1 0,-12-3 0,1 0 0,10 6 0,-1 1 0,-8-4 0,-2 1 0,3 6 0,1 2 0,3-3 0,0-1 0,1 3 0,1 1 0,4 0 0,1-1 0,6-10 0,1-1 0,0 6 0,0-1 0,-15 11 0,19-7 0,1 5 0,-1-1 0,-1 4 0,1 0-290,0-2 1,2 0 0,0 2 289,2 10 0,1 4 0,1-1 0,1-4 0,2-1 0,1 0 0,3-2 0,2 1 0,-1-1 0,0 4 0,0 0 0,0 0 0,0 0 0,-1 1 0,2-1 0,4-3 0,1 0 0,-1 0 0,-4 2 0,-2 0 0,5-4 0,11 5 0,1-3 0,-11-7 0,2-4 0,9-8 0,1-3 0,-3 1 0,0-1 0,-1 1 0,1 0 0,3-1 0,-1 3 0,-2 6 0,0 0 0,13 10 0,-11-16 0,2 1 868,17 10-868,-7-17 0,5 1 0,1 7 0,4 4 0,1-4-404,-2-7 1,1-3 0,1 2 403,-3 2 0,1 3 0,1-1 0,-2-2 0,3-3 0,-1-3 0,1 0 0,7 1 0,1-1 0,-3 0 0,0 1 0,0-3 0,-1-4 0,3-3 0,-4 0-229,1 0 0,-1-2 229,-3-3 0,2 0 0,0 0 0,-5 0 0,0 0 0,0 0 0,5 0 0,0 0 0,-2 0 0,4 0 0,-1 0 0,9 0 0,-2 0 0,-16-4 0,-2 0 0,5 4 0,-1-2 0,-4-8 0,-1-4 0,0 3 0,0-5 0,-4-7 0,1-4 0,-1 0 0,12-1 0,-2-4 12,-13-3 0,-3-6 1,0 1-13,2 3 0,0-1 0,-1-3-450,-6 1 1,-1-4-1,-1-2 1,0 0 449,-3 7 0,0 0 0,-1 0 0,1-1 0,0-1 0,1-2 0,1-2 0,0 1 0,0-1 0,-3 3 0,0-4 0,-2 1 0,-1 1 0,0-2 0,-1 6 0,0-1 0,1-1 0,-1 1 0,1 1 0,3-1 0,0 1 0,0 0 0,-2-3 0,-3-2 0,-2-4 0,0 0 0,-1-1 0,1 4 0,2-2 0,1 2 0,-1 0 0,-1-2 0,-2 1 0,-1-1 0,0-2 0,-1 2 0,1 1 0,0-1 0,1 2 0,-1 0 0,-1-2 0,-1 3 0,0-3 0,-1 0 0,-1 1 0,-1 2 0,0 1 0,-2 2 0,0 0 0,-1 0 0,-1-7 0,-1-1 0,-2 1 0,-2 3-342,-1 8 1,-3 3 0,0 1 0,0-1 341,1-1 0,-1 0 0,0 0 0,-1 1 0,-2 3 0,-1-1 0,0 2 0,-1 2-85,-6-6 1,0 3-1,-2 3 85,3 7 0,-2 2 0,0 1 0,2 1 0,-1 1 0,-2 1 0,-7 2 0,-1 2 0,-4 1 0,5 2 0,-2 1 0,-1 2 0,2 2 0,-7 1 0,0 4 0,2 1-599,2-1 1,1 2 0,5 4 598,4 8 0,7 4 1805,-2 8-1805,5-7 0,0 3 0,0 18 0,-1 2 0,0-8 0,1 1 672,8 11 0,1 0-672,-3-15 0,1-3 276,3 16-276,3-18 0,0-3 3276,1-3-3134,8 3-142,-15-24 0,11 16 0,-28-12 0,21 27 0,-23-19 0,7 21 0,-1 2 0,-5 2 0,19-10 0,1-3 0,-7-2 0,4 17 0,16-35 0,0 12 0,0-16 0</inkml:trace>
  <inkml:trace contextRef="#ctx0" brushRef="#br0" timeOffset="44300">14129 5133 24575,'29'-21'0,"1"0"0,-1 0 0,9-4 0,2-1 0,2 1 0,-10 6 0,2 1 0,0 1 0,1-2-820,6-3 1,1 0 0,1-1 0,0 2 689,-1 2 1,1 1 0,-1 1 0,-1-1 129,-6 0 0,-1 0 0,-1 1 0,0 1 393,9-1 0,0 3 0,-6 0-393,-7 0 0,-1 0 310,11-3 1,-6 3-311,-17 10 0,15-12 0,-46 16 1994,-13 0-1994,-8 0 0,-4 0 0,10 0 0,-1 0 0,-19 0 0,0 0 0,17 0 0,1 0 0,4 0 0,2 0 0,-8 0 0,11 0 0,34 0 0,-14 0 0,52 0 0,-19 0 0,2 0 0,16 0 0,2 0 0,1 0 0,-2 0 0,-7 0 0,-3 0 0,-13 0 0,-2 0 0,10 0 0,-22 0 0,3 0 0,1 32 0,-12-16 0,-2 14 0,-4 4 0,-18 5 0,6-9 0,1 1 0,-5 14 0,10-10 0,-7-17 0,11-10 0,-12-8 0,16 0 0,0 0 0</inkml:trace>
  <inkml:trace contextRef="#ctx0" brushRef="#br0" timeOffset="45317">15964 4075 24575,'0'29'0,"0"0"0,0 7 0,0 1 0,0 6 0,0 4 0,0-5 0,0 2 0,0-3 0,0 0 0,0-1 0,0 11 0,0-2 0,0-18 0,0-1 0,0-3 0,0 0 0,0 18 0,0-3 0,0-15 0,0-7 0,0 3 0,0-21 0,0 6 0</inkml:trace>
  <inkml:trace contextRef="#ctx0" brushRef="#br0" timeOffset="46300">15558 3863 24575,'45'0'0,"-2"0"0,0 0 0,2 0 0,-15 0 0,1 0 0,-4 0 0,1 0 0,2 0 0,1 0 0,3 0 0,0 0 0,2-4 0,1 0 0,7 3 0,0 0 0,-7-3 0,-2 0 0,-3 4 0,-3 0 0,14 0 0,-23 0 0,-4 0 0,-16 0 0</inkml:trace>
  <inkml:trace contextRef="#ctx0" brushRef="#br0" timeOffset="48267">16440 4374 24575,'0'49'0,"0"0"0,0-13 0,0-1 0,0-7 0,0-3 0,0 2 0,0-3 0,0-22 0,0 21 0,0-3 0,0 7 0,0 7 0,0-15 0,-16 15 0,12-7 0,-11-7 0,15-5 0,0-30 0,0-13 0,0 0 0,0-5 0,0-10 0,0-2 0,0 7 0,0 0 0,0-6 0,0 4 0,0-6 0,0 19 0,0-4 0,0 27 0,0-12 0,15 8 0,-3 6 0,21-21 0,-5 19 0,-1-12 0,6 0 0,-5 13 0,-1-13 0,7 32 0,-7 3 0,-7 1 0,-5 3 0,-7-5 0,-6 9 0,6 1 0,-8 5 0,0-5 0,-8-1 0,-25 6 0,14-15 0,-1 0 0,-10 1 0,-1-1 0,-1-5 0,3 1 0,-2 18 0,-1-28 0,32 11 0,0-7 0,32-6 0,-6 12 0,3 3 0,7-6 0,2 0 0,2 10 0,-1 1 0,-12-12 0,-2 0 0,11 13 0,-19-21 0,-9 6 0,8-8 0,-12 0 0,27 0 0,-27 0 0,12 0 0,-16 0 0</inkml:trace>
  <inkml:trace contextRef="#ctx0" brushRef="#br0" timeOffset="50193">17286 4568 24575,'-23'-25'0,"1"-2"0,-21 7 0,16 4 0,-7 16 0,7 0 0,0 0 0,-7 32 0,19 0 0,3 6 0,-3 8 0,2 2 0,6-13 0,2 1 0,0-1 0,-1 14 0,4-4 0,5-11 0,2-3 0,-3 14 0,21-6 0,-3-35 0,7 12 0,-9-32 0,5 12 0,-3-35 0,7 2 0,-9 3 0,-2-3 0,-2 5 0,-1-1 0,-3-2 0,0 2 0,3 9 0,-3 3 0,-8-14 0,6 17 0,-8 10 0,0 16 0,0 25 0,16 6 0,-15-9 0,2 1 0,12-4 0,1-1 0,-4 19 0,6-2 0,-11-23 0,9-4 0,4-32 0,1-4 0,1-3 0,-3 3 0,-1-1 0,-1-8 0,0-3 0,0 2 0,6 5 0,-1-1 0,0-16 0,1 0 0,4 14 0,-3 1 0,-13-3 0,0 0 0,9 7 0,-1 0 0,-15-20 0,11 24 0,-15 3 0,0 32 0,0 27 0,0 6 0,0-2 0,0 6 0,0-13 0,0 2 0,0-1 0,0-4 0,0-1 0,0-1 0,0 1 0,0-1 0,0-4 0,0 18 0,0-37 0,0 3 0,0 1 0,16-12 0,-12 12 0,20-16 0,-23 0 0,7 0 0,8 0 0,-12 0 0,12-16 0,-16 12 0,0-12 0</inkml:trace>
  <inkml:trace contextRef="#ctx0" brushRef="#br0" timeOffset="50749">17551 4304 24575,'0'0'0</inkml:trace>
  <inkml:trace contextRef="#ctx0" brushRef="#br0" timeOffset="53409">17780 5098 24575,'0'-43'0,"4"11"0,2-3 0,0 2 0,0 0 0,0-1 0,-1-6 0,0-5 0,2 6 0,5 10 0,0 2 0,-3-16 0,2 1 0,2 17 0,1 1 0,4-11 0,-3 4 0,-3 9 0,19-1 0,-27 7 0,12 12 0,-8 4 0,-6 12 0,2 14 0,0 5 0,-4-4 0,0 2 0,4 4 0,2 4 0,-1-3 0,-3 5 0,0-1 0,3-5 0,2 2 0,-3-3 0,-3-3 0,-2-1 0,1 11 0,0-2 0,0-6 0,0 9 0,0-38 0,0-2 0,0-34 0,16-5 0,-14 13 0,0-1 0,8-6 0,3-1 0,-4 7 0,0-2 0,4-14 0,1-1 0,-1 7 0,2 2 0,2 7 0,-1 1 0,-10 0 0,0 5 0,9 10 0,-15-3 0,16 15 0,-4 15 0,5-3 0,-3 14 0,-4 5 0,-6 18 0,4-12 0,0 4 0,-7 7 0,-2-2 0,1-11 0,0-1 0,0 14 0,0-4 0,0-5 0,0-5 0,0-11 0,0-19 0,15-4 0,13-27 0,-7 5 0,3-2 0,6-9 0,0-2 0,-2-1 0,-1-1 0,1 2 0,-3-2 0,-7-3 0,0 3 0,-1 17 0,-1 1 0,-4-14 0,3 33 0,-15 33 0,0 6 0,-7-8 0,-1-1 0,4 15 0,-4-19 0,0-1 0,8 20 0,0-15 0,0 9 0,0-35 0,0 27 0,0-27 0,16 12 0,11-16 0,-5 8 0,1-6 0,-7 5-820,-12-7 1,11 0 0,-15 0 0</inkml:trace>
  <inkml:trace contextRef="#ctx0" brushRef="#br0" timeOffset="53933">18539 4463 24575,'0'0'0</inkml:trace>
  <inkml:trace contextRef="#ctx0" brushRef="#br0" timeOffset="54917">18786 5009 24575,'0'0'0</inkml:trace>
  <inkml:trace contextRef="#ctx0" brushRef="#br0" timeOffset="58350">18786 5062 24575,'0'-41'0,"9"15"0,5-3 0,4-4 0,3-3 0,1 1 0,8-4 0,1 0 0,-5 8 0,1-1 0,-4 3 0,-8 6 0,-2 1 0,10-21 0,-21 23 0,6 4 0,-8 32 0,16 12 0,-14-3 0,0 3 0,6 2 0,-1 2 0,-6 7 0,-2 1 0,1 0 0,0 0 0,0 0 0,0 0 0,0 5 0,0-3 0,0 7 0,0-8 0,0-33 0,0-16 0,0-10 0,-1-5 0,2-5 0,7-3 0,0-3 0,-7 2 0,-1-4 0,3 1 0,9 1 0,3 1 0,-3 0 0,-10-14 0,2 3 0,16 16 0,-1 4 0,-15 0 0,12 24 0,-16 0 0,8 24 0,-6 21 0,1-10 0,1 2 0,4-2 0,0 3 0,-6-3 0,-2 2 0,2-2 0,6 5 0,0-1-867,-7 7 0,-2-4 867,1 1 0,0-4 0,0-33 0,0 33 0,0-35 0,15 12 0,-11-16 1734,20 0-1734,9 0 0,14-16 0,-12 5 0,1-5 0,-4-12 0,-2-5 0,2-2 0,-3-2 0,-5-7 0,-3-1 0,2 0 0,-3 2 0,-10 16 0,0 5 0,6 7 0,-16 60 0,0-11 0,0 4 0,0 6 0,0 0 0,0-3 0,0-1 0,0-4 0,0-2 0,0-3 0,0-1 0,0 15 0,7-2 0,-5-23 0,22 3 0,-20-21 0,35-2 0,-17-17 0,-1 3 0,1 0 0,5-13 0,-3 3 0,1-1 0,-5 6 0,-1-1 0,2-8 0,1-4 0,-4-1 0,-2-5 0,-2 0 0,7-6 0,-3 0 0,-15 1 0,-2 2 0,7 12 0,-1 1 0,-6-7 0,-2 1 0,1-11 0,-15 2 0,3 16 0,-21 9 0,5 10 0,-15 8 0,6 0 0,1 8 0,11-1 0,1 4 0,1 16 0,-2-7 0,1 3 0,9 6 0,3 3 0,-3 3 0,2 2 0,3 7 0,2 1 0,3 0 0,3-2 0,1-14 0,2-1 0,2 3 0,1-6 0,-2-13 0,22 4 0,3-16 0,11 0 0,-13-9 0,1-6 0,-1-7 0,1-5 0,-1 0 0,5-4 0,1-3 0,0-3 0,1-5 0,-3 6 0,-9 10 0,-1 3 0,6-13 0,-1 5 0,4 9 0,-9-9 0,-3 37 0,-32 12 0,14 5 0,0 6 0,-13 14 0,-1 3 0,10-2 0,0 4 0,-4-13 0,-4 2 0,0 1 0,3-5-1639,3 5 1,0-2 1564,-5-1 0,-2 1 0,4-1 74,10 4 0,0-1-397,-10 3 1,-1 2 396,9 5 0,2 2-67,-4-16 0,-1 1 0,1-2 67,4 8 0,2 0 0,-1-5 0,0 3 0,0-2 0,1 9 0,-2 0 0,-3-12 0,-3 1 0,2 0 0,4 0 0,0 0 0,0-1 0,-7 12 0,0 0 0,4-2 0,0 0 0,-3 0 0,-4-4 1638,-2-14 0,-1-3-1629,4 3 1,0-1 934,-13 9-944,21-23 254,-6 21-254,-8-28 0,12 11 0,-27-30 0,27-5 0,-19-23 0,13 14 0,2-3 0,3-3 0,2-4 0,-1 1 0,-4-3 0,1 0 0,5 3 0,3-2 0,0 2 0,-3-1 0,4 0-334,7 2 0,5-1 1,2-1 333,-1 2 0,1 0 0,2 0 0,3-4 0,4 0 0,1 1 0,5 2 0,2 2 0,3-2 0,-7 8 0,2-1 0,1-1 0,0 0 0,-1 3 0,4-2 0,-1 1 0,1 1 0,0-1 0,-3 1 0,1-2 0,0 0 0,-3 3 0,-3 4 0,7-2 0,-7 5 0,-4-10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40:21.0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847 10319 24575,'-2'40'0,"0"0"0,0 0 0,0 0 0,1 1 0,1-2 0,0 3 0,-1 5 0,0-8 0,0 3 0,0 3 0,0 2 0,0 2 0,0-1 0,0 1 0,0-1-365,1-5 1,0 1 0,0 0 0,0 0 0,0 0 0,0 1 0,0 0 0,0 1 0,0 0 36,0 1 0,0 0 0,0 0 1,0 1-1,0 0 0,0 1 1,0 0-1,0 0 0,0 0 1,0 0 29,1-2 0,-1 0 0,0 0 0,0 1 0,0-1 0,1 1 0,-1-1 0,1 1 1,1-1-1,-1 0 0,1 0-30,1 2 0,0 0 0,1 0 1,0 0-1,1 0 0,-1-1 1,1 1-1,0-1 0,-1 1 1,0 0 241,0 0 1,0-1-1,0 0 1,-1 1-1,1-1 1,0 1-1,0 0 1,0 0-1,1 1 1,1 1 85,-1-4 0,1 0 0,1 2 0,0-1 0,0 2 0,1-1 0,-1 0 0,1 0 0,0 0 0,-1-1 0,0-1 0,0-1-209,0 2 1,0 0 0,-1-1 0,1-1 0,-1 0 0,1-1 0,-1 1 0,0 0 0,0 0 0,0 0 208,0 3 0,0 0 0,-1 1 0,1 1 0,-1-1 0,0 0 0,0-2 0,1-1 0,-1-1 0,1-3 0,2 8 0,1-1 0,-1-2 0,1-3 0,-1-1 0,-1-2 439,1 5 0,-1-2 0,0-3 0,-1 0-439,0 8 0,0-1 0,1-5 1530,6 4 0,-2-4-1530,-9 1 0,-2-1 1638,4-9 0,0-2-1074,-4 12 2712,15-2-410,-11-23-2866,4 8 0,0 7 0,-6 3 0,-2 6 0,-2 3-628,0-8 0,-2 2 0,1 2 0,-1 1 1,1-1 627,2-1 0,0 0 0,1 0 0,0 1 0,-2 1 0,0-1 0,-1 2 0,0 1 0,0-1 0,0 0 0,2-2-409,0 0 0,1-1 0,0-1 0,0 1 0,1 0 409,-1 2 0,0 1 0,0 1 0,0-1 0,0 0 0,-1-1 0,1 0 0,-1-1 0,2 0 0,0-1-361,1 3 1,2-2-1,1 1 1,-1 0 360,1 3 0,-1 1 0,0 1 0,3-1 0,0-7 0,1 0 0,1 1 0,1-2 0,-1 0 0,2 3 0,0-1 0,1-1 0,-1-1-103,1 0 0,-1 0 0,1-2 0,-2-3 103,4 16 0,0-6 1638,3-11 0,-3-3-1620,-13 1 0,2-5 2251,20-8-2269,-21 5 2034,6-22-2034,-8 6 669,16-8-669,14 0 0,7 0 0,-6 0 0,3 0 0,3 0-550,8 0 0,3 0 0,2 0 550,-7-1 0,3 1 0,0 0 0,-1 1-544,-2 2 1,-1 1 0,1 0 0,1 0 543,-3 0 0,1-1 0,1 1 0,2 0 0,2 1-469,-3 0 1,3 1 0,1 0 0,2 1 0,0-1 0,0 1 0,0-1 300,-6 0 1,1-1 0,0 0 0,-1 1 0,2-1 0,-1 1-1,2 0 1,0 0 167,-1 1 0,2 0 0,0 1 0,0 0 0,1 0 0,0 0 0,0-1 0,0 1 0,0 0 0,0-1 0,0 0 0,0-1 0,1 1 0,-1-1 0,0 1 0,-1 1 0,0 0 0,0 0 0,1 3 0,-1 0 0,0 2 0,-1-1 0,0 1 0,0 0 0,-1-2 0,0 0 0,0-1 0,-1-1 0,-2 0 0,1 0 0,2-1 0,3-1 0,3-1 0,-10-1 0,3-2 0,2 1 0,3-1 0,2 0 0,1 0 0,0-1 0,0 0 0,0-1 0,-2 0 0,-1 0 0,-3-1 0,-3 0 0,-4 0-401,15-2 1,-7 0 0,-3-2 0,0 0 0,3-1 0,5 0 400,-12 1 0,4 0 0,3 0 0,2-1 0,2 1 0,1-2 0,-1 1 0,1-1 0,-3 0 0,-1 0 0,-4 0 0,-3-1 0,-4 0 0,12-5 0,-6-1 0,-4 0 0,-1-1 0,3 1-84,5-1 0,0 0 0,1 0 0,0 1 0,-1-1 84,1 1 0,0 1 0,0-1 0,-1 1 0,0 2 256,-5 1 1,0 1 0,0 0 0,-1 1-1,-1-1-256,6-1 0,-2 0 0,0 1 0,-1 1 0,7 3 0,-1 2 0,-3 0 0,5 3 0,-2-2 0,-5-6 0,0-1 0,-9 6 0,2 1 0,-1 0 0,10-7 0,2 0 0,-11 7 0,2 1 0,0 1 0,1-1 0,1 0 0,-2 0 0,10 0 0,2 0-257,-5 0 0,4 0 1,-1 0 256,-1 0 0,0 0 0,1 0 0,-8 0 0,1 0 0,1 0 0,-1 0 0,2 0 0,0 0 0,0 0 0,-1 0 0,-4 0 0,-1 0 0,0 0 0,0 0 0,2 0 0,0 0 0,0 0 0,-3 0 983,-2 0 1,-2 0-1,0 0-983,19 0 0,-4 0 0,-12 0 0,-1 0 0,8 0 0,2 0 72,-6 0 0,1 0 1,3 0-73,-7 0 0,0 0 0,2 0 0,3 0 0,1 0 0,2 0 0,1 0 0,2 0 0,0 0 0,-5 0 0,1 0 0,0 0 0,1 0 0,0 0 0,1 0-36,-3 0 1,0 0-1,2 0 1,-1 0-1,1 0 1,-1 0-1,0 0 36,7 0 0,-1 1 0,0-1 0,-1 0 0,1 0 0,-2-1 0,-2-1 0,0 0 0,-1-1 0,0 0 0,0 0 0,-1 0-152,7 1 0,0 1 0,-1-1 0,0 0 1,-2-2 151,-5-2 0,0 0 0,-1-2 0,-1 1 0,1 0-656,-1 1 1,1 1-1,0-1 1,-1 1 0,-2 0 573,2 0 1,-1 0 0,-2 1 0,0-2 81,3-2 0,-2-1 0,-1 3 427,15 5 0,-4 0-427,-11-11 0,-1 0 0,4 11 0,0-2 0,-4-12 0,-1-1 0,-5 13 0,0 2 0,5-6 0,-1-2 0,15 2 1088,-15 7 1,-1-2-1089,-11-10 0,1 0 838,10 10 1,2 0-839,-2-14 0,-1 1 1638,-5 12 0,1 2-57,6-11 0,-3 0-538,-8 10-1043,26-5 0,-14 7 0,3-16 0,5 12 0,-16-12 0,-9 16 0,5 0 0,-3-15 0,-1 11 0,5-12 0,-6 16 0,9-8 0,-7 6 0,3-6 0,-21 8 0,6 0 0,-8-15 0,0 11 0,0-12 0,0 16 0,0-16 0,0 12 0,-8-19 0,-25 5 0,3 2 0,-3-3 0,7 0 0,-1-2 0,-2 0-271,-7 2 0,-2 0 1,0 0 270,2-1 0,0-1 0,0 2 0,0 1 0,0 1 0,0 1 0,-9-4 0,2 2 0,8 4 0,2 1 0,-12-3 0,17 16 0,13 0 0,7 0 0,6 0 812,-6 0-812,8 0 0,0 16 0,0-4 0,8 21 0,25-5 0,-9-1 0,3-2 0,2-1 0,1 0 0,-8 1 0,-1-1 0,-2-13 0,5 21 0,-6-21 0,-7 7 0,21 6 0,-28-13 0,11 7 0,-7 5 0,-6-19 0,22 28 0,-20-21 0,27 23 0,-19-22 0,5 19 0,-9-27 0,-8 19 0,0-21 0,0 6 0,0-8 0,0 16 0,-8 3 0,-9 9 0,-19 5 0,11-19 0,-2 0 0,-8 6 0,-1 3 0,0 6 0,-1 3-255,4-9 1,-3 0 0,4 3 254,7 3 0,3 3 0,0-5 0,-10-1 0,3-3 0,6 16 0</inkml:trace>
  <inkml:trace contextRef="#ctx0" brushRef="#br0" timeOffset="2234">829 10231 24575,'-21'21'0,"-1"1"0,-4 14 0,-1 4 0,4-8 0,-1 2 0,1 0-449,1 2 0,0 1 0,1 0 449,0 1 0,0 1 0,2-4 219,0-6 1,3-2-220,7 3 0,0-3 223,-14 1-223,19-9 0,-12-3 0,16-16 685,16-31-685,-4-1 0,3 3 0,3-3 0,0-1 0,-1-2 0,2-1 0,0-1 0,-6 4 0,1 2 0,3 4 0,-3 3 0,-10-10 0,20 7 0,-7 0 0,-5 9 0,4 10 0,0 8 0,-13 0 0,21 24 0,-22 21 0,5-13 0,4 8 0,1 1 0,-3-3 0,-1 8 0,0 0 0,3 0 0,1 4 0,-2-7 0,-6-16 0,0-3 0,12 13 0,-12-10 0,11-3 0,-7-22 0,-6 21 0,6-3 0,-8 7 0,0 7 0,16-22 0,-12 19 0,11-27 0,-15 12 0</inkml:trace>
  <inkml:trace contextRef="#ctx0" brushRef="#br0" timeOffset="3454">794 10266 24575,'43'0'0,"-12"0"0,-1 0 0,11 0 0,-4-3 0,-1 6 0,-16 15 0,-1 3 0,8-13 0,-1 2 0,-7 19 0,-3-1 0,2-17 0,-10 21 0,7-28 0,-11 11 0,12-15 0</inkml:trace>
  <inkml:trace contextRef="#ctx0" brushRef="#br0" timeOffset="5721">794 18380 24575,'-27'0'0,"-7"-16"0,7 12 0,-1-12 0,-21 16 0,34 0 0,-24 0 0,5 16 0,11-12 0,-10 14 0,1 3 0,9 1 0,-2 2 0,1 3 0,-4 10 0,14-12 0,1 1 0,-5 11 0,10-2 0,8-1 0,0-7 0,0 16 0,0-5 0,8-3 0,-1-10 0,4-1 0,24-1 0,-17 2 0,1-1 0,6-8 0,1-4 0,0-2 0,1-1 0,8 1 0,1-4 0,13-6 0,-20 1 0,-2-2 0,9-15 0,1-3 0,-14-1 0,-3-3 0,-5-7 0,-2-1 0,4 3 0,-1-1 0,-5-12 0,-3-2 0,1 10 0,0 1 0,4-3 0,-2 0 0,-9 3 0,0 3 0,13-16 0,-30 2 0,-13 23 0,0 10 0,-5 4 0,-2 5 0,-2 2 0,-7-1 0,0 0 0,6-1 0,3 2 0,4 6 0,1 2 0,4 0 0,1 2 0,-12 8 0,10-3 0,11-16 0</inkml:trace>
  <inkml:trace contextRef="#ctx0" brushRef="#br0" timeOffset="12438">1517 18468 24575,'30'-18'0,"-1"1"0,-1-5 0,2-1 0,0 1 0,13 1 0,1-1-484,-13-1 0,0-4 0,1 2 484,-2 5 0,1 0 0,0 0 0,1-3 0,2-1 0,0-2-694,-4 1 0,2-2 0,-1 0 0,1 2 694,7 0 0,-1 1 0,1-3 0,-7-2 0,0-3 0,-1 0 0,1 1-153,-3 7 1,0 1 0,1 1 0,0-3 152,4-6 0,2-3 0,-1 0 0,1 2 0,-3 4 0,1 1 0,0 1 0,-2-1-120,-2 0 0,-1 0 0,0 1 1,-1 2 119,2 4 0,0 2 0,-2-1 284,3-12 0,-1 6-284,13 13 2303,-24-4-2303,5 16 1817,-22 0-1817,21 0 628,-19-15-628,28 11 0,-21-20 0,23 6 0,-7-9 0,1 14 0,3-1 0,2-10 0,6-1-609,-7 10 0,4 0 0,3 0 1,1-1-1,-2-2 609,-2-2 0,0-1 0,-1-1 0,1-1 0,3-1 0,-4 4 0,1-1 0,2-1 0,0 0 0,0 0 0,0 1 0,0 0-547,3-1 1,1 0 0,0 1 0,0 0 0,-2 0 0,-2 1 419,7-5 0,-3-1 1,-1 2-1,1 1 127,-1 3 0,0 1 0,-1 1 0,-3 1 0,-4-1 0,-3 0 0,1 1-161,2-1 0,-1 0 0,1-1 161,0-7 0,0-1 0,1 3 0,1 10 0,1 2 0,-3-3 0,-8-8 0,-2-5 0,1 7 0,15 8 0,-1 2 1149,-11-13 1,1-1-1150,9 10 0,2 3 0,-11-1 0,1-2 0,2-1 0,2-4 0,3-1 288,-4 1 1,2-1 0,1-2 0,3-1-289,-5 3 0,0-1 0,2-1 0,2-1 0,3-2 0,3-1 0,-8 6 0,4-2 0,3-1 0,2-1 0,1-1 0,2 0 0,0-1 0,1 0 0,-2 1 0,-1 1 0,-1 0 0,-3 2 0,-3 2-469,8-6 1,-3 3 0,-3 1 0,-1 1 0,0 0 0,3-2 0,3-1 302,-5 3 0,3-1 1,2-2-1,2 0 1,1-1-1,-1 1 1,-1 0-1,-1 1 1,-3 1-1,-4 3 0,-5 1 166,11-5 0,-6 3 0,-3 1 0,-1 1-414,6-2 1,-1 2 0,0-2 413,-6 3 0,0-2 0,0 0 0,-1 2-4,3 0 0,-1 1 0,-3 1 4,-2-3 0,-1 1 967,6-4 1,0 1-968,-3 6 0,-1 2 1638,-1 5 0,-3-1 1133,11-15-2771,-13 4 0,-1-7 0,-1-1 0,4-7 0,3 2-126,3 6 1,2 1 0,4-3 125,-10 3 0,2-2 0,2-3 0,0 0 0,1-1 0,0 1-547,0 0 1,1 0 0,0 0 0,0 0 0,1 0 0,1 0 489,-3 3 0,1-1 0,1 1 0,0-1 0,0 1 0,0-1 0,-1 0 57,-2 0 0,1 0 0,-1-1 0,0 1 0,-1 0 0,1 0 0,-1 2-306,9-5 0,-1 1 0,0 1 0,-1 1 1,-2 0 305,2-2 0,-3 0 0,0 1 0,-2 1 0,4-2 0,-1 2 0,-3 1 0,-5 3 0,-2 2 0,-2 0 913,5-5 1,-5 3-914,4-2 3276,-5 11-2777,-5 16 1706,17-8-2205,-10-7 0,3-3 0,11 7 0,1-2 0,-3-10 0,0-3 0,2 8 0,0 1 0,1-1 0,-3-1 0,-8-3 0,-1 1 0,2 7 0,0 0 0,-3-2 0,-3-1 0,14-10 0,-16 12 0,-1 2 0,6-4 0,-9-7 0,5 20 0,-3-27 0,7 27 0,7-12 0,-7 8 0,16 6 0,-20-8 0,-1-3 0,23-7 0,-1 1 0,-17 3 0,-9 8 0,-10 6 0,-8-6 0,0 8 0</inkml:trace>
  <inkml:trace contextRef="#ctx0" brushRef="#br0" timeOffset="14987">10143 12771 24575,'0'29'0,"0"0"0,0 20 0,2-17 0,1 4 0,0-4 0,-3-1 0,1-1 0,2 9 0,2-2 0,11 7 0,-12-17 0,27 6 0,-27-21 0,12 19 0,-8-27 0,-6 12 0,21-16 0,-19 0 0,12 8 0,-1-6 0,-11 6 0,12-8 0,-8 0 0,25-8 0,-9 6 0,7-1 0,2-2 0,7-11 0,-14 15 0,1-2 0,8-12 0,-2 15 0,-21 0 0,19 0 0,-27 0 0,12 0 0,-8-16 0,-6 12 0,6-11 0,7 15 0,-11 0 0,27 0 0,-27 0 0,20 0 0,-22 0 0,6 0 0,7 0 0,-11 0 0,28 0 0,-21 0 0,23 0 0,-23 0 0,5 0 0</inkml:trace>
  <inkml:trace contextRef="#ctx0" brushRef="#br0" timeOffset="17487">10319 12365 24575,'41'19'0,"-2"5"0,-1-7 0,1-1 0,-10-4 0,-1 0 0,3 4 0,-2 1 0,15 7 0,-17-5 0,-9 1 0,5 3 0,-3-21 0,-1 6 0,5-8 0,-22 0 0,6 0 0,-8 0 0,0 0 0,0 0 0</inkml:trace>
  <inkml:trace contextRef="#ctx0" brushRef="#br0" timeOffset="19741">10249 12665 24575,'35'0'0,"-16"0"0,5 0 0,-6-16 0,-7 12 0,21-12 0,-21 1 0,23 11 0,-7-20 0,1 22 0,5-5 0,-21 7 0,19-16 0,-27 12 0,12-12 0</inkml:trace>
  <inkml:trace contextRef="#ctx0" brushRef="#br0" timeOffset="32588">1605 18380 24575,'36'0'0,"7"-16"0,-13 4 0,1-3 0,4-14 0,2-3-553,-4 8 1,3 0 0,-1-1 552,-4 2 0,0-2 0,-1 1 0,0-2 0,0-1 0,-2 3 268,4 4 1,-3 1-269,6-14 0,-17 25 0,-10 8 0</inkml:trace>
  <inkml:trace contextRef="#ctx0" brushRef="#br0" timeOffset="35395">1464 18256 24575,'28'0'0,"21"0"0,-10 0 0,-12 0 0,-1 0 0,9 0 0,-1 0 0,-23 0 0,21 0 0,-21 0 0,23 0 0,-7 0 0,-7 0 0,3 0 0,-21 0 0,22-15 0,-20 11 0,27-20 0,-27 6 0,12 7 0,-16-5 0,0 16 0</inkml:trace>
  <inkml:trace contextRef="#ctx0" brushRef="#br0" timeOffset="36721">1676 18292 24575,'26'-20'0,"-15"4"0,5 16 0,0 0 0,-12-15 0,35 11 0,-18-20 0,15 22 0,-3-21 0,-21 19 0,3-12 0,1 0 0,-12 12 0,35-19 0,-9-3 0,-1 5 0,2-3 0,-3-2 0,-1-2 0,4-3 0,-1 1 0,-7 6 0,-1 3 0,1 7 0,-3 0 0,0-17 0,-5 27 0,-15-12 0</inkml:trace>
  <inkml:trace contextRef="#ctx0" brushRef="#br0" timeOffset="70521">1764 18256 24575,'41'0'0,"-4"-9"0,5-5 0,-3 1 0,3-2 0,2-2-820,-1-3 1,2-2 0,0-2 0,-1 1 711,-7 4 1,0 1 0,0-1 0,1-1 107,-2 1 0,2-2 0,1 0 0,-2 0 0,-3 3 189,3-2 1,-3 2 0,1-1-190,2-1 0,2-1 0,-4 1 0,6-3 0,-5 3 736,3 1-736,-6 3 0,-9 16 0,-20-8 1897,-4 6-1897,-43 2 0,1 14 0,-5 6 0,12-8 0,-2 1 0,0 1-144,-4 3 1,-1 1 0,1 0 143,0-1 0,1 0 0,0 0 0,4-2 0,0 0 0,0 0 0,-4 0 0,-1-1 0,0 2 0,3 1 0,-1 0 0,1 0 0,-1-2 0,1-1 0,-1 2 0,-1 3 0,-1 1 0,1 2 0,-2 1 0,1 1 0,0-1 0,4-1 0,0 0 0,1-1 0,1-1 0,0 1 0,1-1-31,5-3 0,0 0 0,1 0 31,-5 5 0,2 1 0,-1-1 0,3 1 0,10-1 0,3-1 0,-18 6 0,22-9 0,-3-10 929,38-8-929,9-10 0,10-7 0,0-3 0,-11 2 0,-1-1 0,2-2 0,4-4-365,-4 5 1,4-3 0,2-2 0,3-1 0,1-1 0,0-1 0,0 1 0,-3 0 0,-2 1 47,1-1 0,-2 0 0,-1 0 1,0 0-1,0 0 0,0 0 0,2-1 317,1 0 0,1 0 0,1-1 0,1 0 0,-1 0 0,0 1 0,-2 1 0,-2 2 0,6-6 0,-1 1 0,-3 1 0,0 2 0,-1 0-338,2 2 0,-2 1 0,0 0 0,-1-2 338,-3-4 0,-2-2 0,0 1 0,1 2-204,9 0 1,1 2 0,-4-1 203,-6-6 0,-4-1 0,1 4 0,7 6 0,-2 1 0,-3-10 0,-1 1 1638,2 14 0,-3 1-849,-13-4 1,-1 1 987,24 1-1777,-37 5 923,6 15-923,-22 15 0,-18 12 0,0 1 0,5-2 0,1 0 0,-4 2-324,2-2 0,-3 2 0,-1 1 0,-1 1 0,1-1 324,0-1 0,1 0 0,-1 1 0,1-2 0,0 0 0,-4 2 0,1-1 0,0-1 0,0-2 0,1-1 0,-1-2 0,1 0 0,1-1-145,-3 2 0,0 0 1,1-3 144,-11 4 0,2-3 0,14-6 0,1 0 0,-10 5 0,4-1 0,10 1 0,-1-7 0,1 1 0,13 4 1583,-5-11-1583,39-7 0,12-17 0,7-5 0,-3 11 0,4 2 0,2-4-636,-3-5 0,0-5 1,2 0-1,-1 3 636,-3 4 0,1 3 0,-1 0 0,-1-2 0,1-3 0,-1-1 0,0-1 0,-2 0-285,-3 3 1,0-1-1,-2 0 1,2 1 284,10-5 0,1 1 0,-1-1 0,-5-1 0,0-1 0,-2 3-45,-1 4 0,-1 3 1,-2 0 44,5-9 0,-3 2 0,-3 7 0,-3 1 0,-2-5 2794,-11 10-2794,-16 8 1324,-16 0-1324,-11 8 0,-9 0 0,-5 2 0,0 7 0,-2 1 56,5-6 0,-3 0 0,-2 1-56,4 3 0,-3 1 0,0 1 0,3-2 0,-2 1 0,2-1 0,-1 0 0,4-1 0,-3 1 0,2 0 0,6-2 0,1-1 0,5 1 0,-8 18 0,9-28 0,20 11 0,4-15 0,12-15 0,20 2 0,9-2 0,-10-2 0,2-4 0,3-2-732,2 0 0,2-2 1,4-2-1,2-1 732,-7 5 0,2-1 0,2-1 0,2-1 0,-1 0 0,0 0 0,-2 1-469,-4 2 1,0 0 0,-2 0 0,1 0 0,0 0 0,0 0 0,1-2 424,-1 2 0,2-2 0,0-1 0,0 0 0,0 1 1,-1 0-1,-1 1 0,-1 2 44,7-3 0,-2 1 0,-1 2 0,-2-1 0,0 0-498,3-6 1,-2 0 0,-1 0 0,0 4 497,7 2 0,0 3 0,-1-2-223,-3-5 0,0-2 0,0 3 223,-1 9 0,2 2 0,-2-2 0,-1-8 0,-1-2 0,0 3 0,-1 9 0,-1 5 0,-1-5 626,-4-6 0,-2-3 1,-1 5-627,4 7 0,-3 0 3276,6-21-3127,-17 25 2612,-10 8-2761,-32 8 0,4 7 0,-5 3 0,-17 0 0,-4 3-110,13 7 0,1 6 0,-3-3 110,2-11 0,-2-3 0,0 1 0,1 3 0,1 5 0,2 3 0,0 1 0,-2-3 0,-1-3 0,-2-2 0,0-1 0,1 2 0,4 1 0,1 0 0,-1 1 0,0-2 0,-5 0 0,-1-1 0,0-1 0,2 1 0,-2 6 0,3-1 0,-1-2 0,-1-5 0,0-3 0,4 1 0,3 9 0,7-5 0,4-10 0,11-12 0,46-12 0,-13-7 0,4-8 0,2 1-632,-2 5 1,1 1 0,2 0 0,2-3 631,-3 1 0,1-2 0,2 0 0,0-2 0,1 0 0,-1-1-318,-1 0 0,0-1 0,0-2 0,0 1 0,1-1 0,-1 2 0,0 0 318,4-2 0,-1 2 0,1 0 0,-1 0 0,0 0 0,0-1 0,-1 0 0,1-1 0,0 1 0,-1-1 0,-1 2 0,-1 2-263,7-4 1,-1 1 0,-2 3-1,-2-1 263,2-4 0,-2 2 0,0 1 0,-4 5 0,1 3 0,-2-2 0,-2-1 0,-2 0 0,1 3-53,8 0 1,1 2 52,-9 2 0,2-2 0,0 1 0,14-2 0,0 1 0,-3-4 0,-2 1 1003,-2 7 0,-3 1-1003,-6-5 0,-3 2 3276,10 4-2834,-25-3 1054,-36 30-1496,-2-2 0,-6 2 0,3-1 0,-2 1 0,-1 1 54,-6 3 1,-1 2 0,-2 0-55,3-2 0,-2 1 0,0 0 0,2-1 0,-4 1 0,3-1 0,0 1 0,-1 3 0,0 0 0,7-2 0,11-7 0,5-1 0,-5 5 0,30-11 0,19-14 0,4-9 0,5-2 0,-4 6 0,3 0 0,2-3-411,4-7 0,2-4 1,1-1-1,-1 2 411,-7 6 0,0 2 0,-1 0 0,1 0-820,1-3 1,1 1 0,-1-1 0,-2 0-169,2-2 1,-2-1-1,-1 4 988,11-1 0,2 0-380,-13 3 0,2-3 0,0 0 1,-2 1 379,1-1 0,-2 2 0,3-1-85,7-1 0,2 0 0,-4-1 85,-2-5 0,-1 1 0,8 7 0,0-1 0,-7-6 0,-2-1 471,-3 7 1,-3 1-472,-6 4 0,-3 0 3276,8-17-723,5 27-139,-21-11-2414,-12 30 471,-28 13-471,-7-4 0,-6 5 0,9-5 0,-1 3 0,-2 0-521,3-3 1,-1 0-1,-1 1 1,0 0 520,-5 3 0,0 1 0,-1 1 0,1-1 0,0-1 0,0 1 0,-1 0 0,-3 0-461,4-5 1,-4 1 0,-1 0 0,-1-1 0,2 0 0,2-1 460,3-1 0,3-1 0,0 0 0,0 0 0,-2 0 0,-5 3 0,-1 1 0,-1 0 0,1-1 0,3-2 0,2-3 0,0-1 0,3-2 0,3 1 0,-9 11 0,2-3-166,5-12 0,-1-3 1,4 2 165,6 6 0,5-2 0,-8-5 0,13 5 1713,54-39-1713,-6-15 0,-3 16 0,6-2 0,-2 0 822,-8 2 1,-1 1 0,1-1-823,8-1 0,2-1 0,-2 3 317,-2-3 1,0 2-318,10 0 0,-1 1 0,-16 7 0,-1 1 0,6-5 0,0 3 0,6 3 0,-3-20 524,-21 44-524,-36 16 0,-5-5 0,-7 3 0,7-4 0,-3 4 0,-3 1 0,0-2-820,-3-1 1,-2-2 0,-1 1 0,-1 0 657,8-3 0,-1 0 0,-1 0 0,0 0 0,-1 0 162,-5 1 0,-1-1 0,0 0 0,-1 1 0,1-1-505,1-1 0,1 1 0,0-1 0,-1 0 1,0 0 504,3-3 0,-1-1 0,0 0 0,0 0 0,0 0 0,2 1 0,-5 1 0,2 1 0,0 0 0,0 0 0,1-1-322,-7 3 1,1 0-1,0-1 1,1-2 321,3-2 0,0-2 0,1 0 0,1 1-132,3 1 0,0 1 1,2-1-1,1 0 132,-4 0 0,1 0 0,2 0 1503,-11 7 0,8-1-1503,10-1 2741,13-4-2741,35-13 0,15-6 0,-6-4 0,3-4 0,7-3-410,-7 3 0,6-3 1,4 0-1,3-3 1,1 0-1,0 0 0,-2-1 1,-2 1 208,-1-2 1,-1 1-1,-2-1 1,1 0-1,1-2 1,1 0-1,4-1 201,-8 3 0,3-2 0,2 0 0,2-1 0,0-1 0,1 0 0,0 0 0,-1 0 0,0 0 0,-3 0 0,-1 2 0,-2 0-308,7-5 0,-2 1 0,-2 0 0,-2 1 0,0 0 0,1 0 0,1-1 308,2 0 0,1-2 0,0 0 0,0 0 0,-1 1 0,-1 2 0,-2 0-228,2 0 1,-1 1-1,-2 0 1,-2 2-1,0 0 228,-1 0 0,-2 1 0,-1 0 0,1 1 0,10-5 0,0 0 0,-1 2 0,-7 3 0,-2 2 0,0 0-69,-4-1 0,-1 1 0,0 1 69,3 1 0,0 0 0,0 0 0,3-5 0,0-1 0,1 1 0,2 1 0,1 1 0,0 0 0,-3-2 0,0 0 0,-1-1 0,2 1 0,0 0 0,1-1 0,-3 4 0,2-2 0,0 1 0,-1 2 1092,6-1 0,-1 2 0,2-2-965,-1-1 1,2-2 0,0 1 0,-4 3 114,9 4 0,-4 1-242,-2-6 0,-2 1 689,-6 3 0,-3 2-689,9-9 164,-15 11 0,-1-1-164,9-14 1139,-7 22-1139,-7-5 3276,-20 7-3114,-28 0-162,-7-2 0,-6 4 0,-4 8 0,-2 3-551,9-4 0,-2 0 1,2 2 550,2 3 0,2 1 0,-2 1 0,-6 5 0,-1 2 0,1 0-435,2-2 0,0 0 1,0 2 434,5-2 0,-1 1 0,1 0 0,0 1 0,3-1 0,2 1 0,-1-1 0,1-1 0,-12 4 0,0-2 0,4 2-71,9 1 0,2 1 0,-1-4 71,-4-8 0,-1-4 0,6 2 0,6 13 0,2-3 0,-14-11 1797,33 4-1797,18-32 0,11-4 0,8-3 0,-3 0 0,2-1 0,2-2-132,-2 4 1,3 0 0,0-1 0,0 0 131,1-1 0,1 0 0,-1 0 0,0 0 0,-2 2 0,0 0 0,-1 0 0,-1 0-206,6-5 1,-1 0 0,-1 1 205,-4 2 0,-2 1 0,2-1 0,7-2 0,1 0 0,-4 2 0,2-2 0,-3 3 0,1 0 0,-4 3 0,3-4 0,-27 6 0,22 7 0,-23-5 0,21 16 1882,-28 0-1882,11 0 936,-15 0-936,-39 16 0,2-4 0,-6 3 0,10-1 0,-3 1 0,-1 2 0,0-2-452,-3-1 0,-1-1 0,0 1 0,0 2 452,-1 3 0,1 3 0,0 0 0,-2-1 0,-2-2 0,-2-1 0,1-1 0,4 2 0,3 2 0,4 1 0,-1-1 0,-7-1 0,-1-1 0,8 1 0,12 2 0,3-1 0,-6-2 0,3-1 0,2 10 0,-1-5 0,7-21 1808,28 22-1808,0-36 0,23 8 0,14-4 0,-12-9 0,6-7 0,2-5 0,0 1 0,-4 3-637,-3 4 0,-4 2 0,1 0 1,4-3 636,-5 2 0,4-2 0,2-2 0,0 0 0,-1 0 0,-2 2 0,-5 2 0,9-7 0,-5 3 0,1 0 0,-3 4 0,2 0 0,-1 0 0,-1 2-82,0-1 1,-2 1 0,0 2 81,0 3 0,0 2 0,-2 0 0,3-7 0,-1 2 0,3 11 0,-2-1 0,-9-11 0,-3 2 0,7 11 2513,-5-11-2513,-21 7 278,-2 6-278,-33 2 0,4 14 0,-5 5 0,1-7 0,-3 0 0,-1 3-456,-1 8 1,-1 5 0,-1-2 455,6-8 0,-2 0 0,0 0 0,3 0 0,-5 6 0,2 0 0,0 1-20,-2 4 0,0 1 1,2-5 19,2-8 0,4-1 0,6 14 0,4-5 0,5-21 0,30-12 0,5-8 0,4-5 0,9-6 0,6-1 0,-6 8 0,3-1 0,1 1 190,1-1 1,0 0 0,2 3-191,-2 4 0,1 2 0,-1-2 0,4-7 0,-1-3 0,-2 5 0,-4 11 0,-2 0 30,6-11 1,-5-1-31,-7 2 0,-5 5 0,-1-1 0,1-6 0,17-3 0,-35 21 792,12-6-792,-16-8 0,0 12 0,8-11 0,-6 15 0,5 0 0,-7 0 0,-23 15 0,-3-1 0,-6 1 0,-2-1 0,-4-2 0,-1-2 0,0 2-282,-3 6 1,0 2 0,-1-1 281,-2-7 0,-1-2 0,5 3 0,3 12 0,0 3 0,-2-5 0,-4 0 0,1 1-577,3 2 1,2 1 0,-2 1 576,2-5 0,-1 2 0,-1-1 0,0 0 0,2-2 0,0 1 0,0-1 0,-1 1 0,0 1 0,-1 0 0,1 0 0,-1 0 0,-2-1 0,-1-1 0,1 0 0,4-1 0,3 1 0,4 0 0,-1-1 0,-4 0 0,0 0 0,2-4 0,3-7 0,1-1 0,2 3 0,0 0 0,-6-4 0,-1 1 0,1 5 0,-1 0 0,0-4 0,-2-1 0,-1 0 0,-3-2 0,0 1-57,7-2 0,0-1 0,-2 2 57,0 0 0,-3 1 0,-1 1 0,3 2 0,-7 5 0,3 2 0,-2 1 0,8-6 0,0 0 0,0 1 0,-1 1 0,-3 3 0,-1 1 0,1 1 0,2-1 0,-2 0 0,2-1 0,0 2 0,3-2 0,-2 2 0,2-1 0,2 0 0,-10 9 0,2-1 0,8-7 0,-1 1 0,4-1 0,4 3 0,1-1 856,-5-5 1,1 1-857,10 7 0,1-1 0,-9-5 0,-1 1 0,-1 18 0,1 1 0,-3-11 0,-1 1 0,10-3 0,-1 3 0,-3 0 0,-6-1 0,-4 1 0,-1-1 0,2-1 0,2-2 0,1-1 0,-2 1 0,0 2 0,-4 3 0,2-2 0,7-7 0,-9 1 1031,-2 1-1031,50-23 0,17-23 0,-6 9 0,5-2 0,4-2 0,4-3 0,-1-1 0,4-5 0,0 0-358,-3 6 1,1 1 0,-3 0 357,-4-3 0,-1 1 0,9-1 0,-2 3 0,5-8 0,-10 19 0,0 1 0,-7-5 0,-1 2 0,22 7 0,-25-12 1072,-3 16-1072,-47 16 0,5-3 0,-3 2 0,-10 6 0,-5 3-584,10-8 0,-4 0 0,-1 2 0,-1 0 584,0 3 0,0 1 0,-1 1 0,-2-1-520,2-1 1,-2 1-1,-1-1 1,1 1-1,0 0 520,2 1 0,-1 0 0,1 0 0,1 1 0,0-1 0,4-2 0,0 1 0,1-1 0,0 0 0,1 0-225,-5 2 0,2-1 1,0 0-1,1-1 225,-4 3 0,2-1 0,0 0-6,2 3 0,0 0 1,5-1 5,1 0 0,3-1 942,-5 3 0,7-3-942,13-7 2759,-4-9-2759,56-31 0,-7 10 0,6-4 0,-3-3 0,5-6 0,2-1 0,2 0-497,-5 7 0,3-1 0,1 1 1,0 0-1,0-2 497,-3-1 0,1 0 0,-1-1 0,2-1 0,-1 1 0,0 1 0,1 2 0,1 0 0,-1 0 0,1 1 0,-3 0 0,-1 0-190,-3-1 1,-1 1 0,-1-1 0,-2 2 0,0 2 189,16-3 0,-3 2 0,-5 1 0,-8-5 0,-6 5 0,1 15 0,-12-6 0,-16 8 3276,-16 8-3092,-12 25-184,5-15 0,-7 0 0,-1 1 0,-6 7 0,-3 2 0,0-1-82,7-8 0,-1-1 0,-1 0 0,-1-1 82,-2 1 0,-1-1 0,0-1 0,0 2 0,4-1 0,-1 1 0,1-1 0,0-1 0,-8 1 0,0-2 0,2 2-199,1 6 1,2 1-1,2-4 199,3-9 0,4-1 0,3 10 0,3 0 0,-5-1 0,1 1 0,9-5 1458,10-15-1458,25-12 0,13-7 0,-3 2 0,3-1 0,3-2-473,0 3 0,3-2 1,2-1-1,1 0 0,0-2 473,-3 1 0,0-2 0,1-1 0,1 1 0,0-1 0,2 0-469,-1 2 1,3 1 0,0-1 0,0 1 0,1-1 0,-2 0 0,-2-1 88,1-2 1,-1-1 0,-2 0-1,1 0 1,0 1 0,1 0 379,-1 4 0,1 2 0,0-1 0,1 1 0,-1 0 0,0-1 0,-2-1-360,2-2 0,-2-2 0,-1 1 0,1-1 0,0 1 0,0 0 360,3 2 0,0 1 0,0 1 0,1-1 0,-1-1 0,0-1 0,2-4 0,-1-1 0,-1-2 0,1 1 0,0-1 0,-1 1 0,0 2 0,0 0 0,0 1 0,0-1 0,-1 0 0,0 1 0,-4 0 0,0 1 0,0-1 0,-1 1 0,0-1 0,0 1-181,5-5 1,0 0-1,-1 1 1,0-1-1,0 2 181,-1 0 0,1 1 0,-1 1 0,-2 0 0,-1 1 0,6-5 0,-3 2 0,1 0 468,3 2 0,0 0 0,-5 4-468,-9 3 0,-1 4 1638,0 10 0,-1-1-134,12-26 1772,-2 28-3250,-9-6 0,-3-3 1847,1-5-1873,0 4 0,1 1 238,10-7-238,2 5 0,6 7 0,-15 6 0,-11-6 0,-9 8 0,-8 0 0,-8 23 0,-9-2 0,-7 3 0,3 3 0,-3 4 0,-3 0-621,-2-3 1,-4 1-1,-1 0 1,-2 0 620,4-2 0,-1-1 0,-1 0 0,0 1 0,-1 1 0,-2 1 0,0 1 0,0 0 0,-1 0 0,-1 0 0,4-6 0,-2 1 0,0-1 0,0 0 0,1-1 0,0 0 0,-1 0 0,-1 0 0,2-2 0,0 1 0,1-2-128,-2 3 1,0-1 0,2-1 0,1-2 127,-3-3 0,2-2 0,7-1 0,-1 6 0,5-3 0,32-32 0,33-11 0,-15 9 0,4-3 0,2-1 165,1 2 1,2-2-1,2 0 1,1-2-166,-1-1 0,2-1 0,1-1 0,-1 0 0,0 1 0,-2 2 0,0 2 0,0-1 0,-1 1 0,0-1 0,5-5 0,-1-1 0,0 1 0,-3 1 0,6-3 0,-2 1 0,-5 4 0,-6 8 0,-3 1 0,3-12 0,-3 1 528,0 7-528,1 7 0,3-1 0,-7-3 0,1 0 0,16 0 0,2-1 0,-7 0 0,1-1 0,7-2 0,0-1 0,-8 0 0,0 1 0,3 3 0,-1-2 0,-2-5 0,-2-1 0,-9 7 0,-1 1 900,5 1 1,-1-1-901,7-15 0,-13 21 0,1-19 0,-7 27 0,4-12 0,7 8 0,7-10 0,-7 7 0,0-21 0,7 21 0,-7-7 0,1-6 0,-11 21 0,-9-13 0,-8 16 0,16 0 0,-5 0 0,23 0 0,-7 0 0,-7 0 0,19-16 0,-17 12 0,5-11 0,-3 15 0,-22 0 0,-2 0 0,-18 0 0,-17 0 0,5 0 0,-1 0 0,-18 0 0,6 0 0,27 0 0,8 0 0,14 0 0,-12-8 0,30 6 0,-20-6 0,19-8 0,-21 12 0,6-11 0</inkml:trace>
  <inkml:trace contextRef="#ctx0" brushRef="#br0" timeOffset="79164">7903 14482 24575,'0'-36'0,"0"-7"0,0 6 0,0 11 0,0 1 0,0-4 0,-8-13 0,6 31 0,-6-21 0,8 28 0,0-11 0,0 15 0,0-8 0,0-10 0,0-9 0,0-1 0,0 11 0,0-7 0,0 5 0,0-9 0,0-5 0,0 21 0,0-19 0,0 19 0,0-21 0,0 5 0,0 9 0,0-5 0,0 6 0,0 7 0,0-21 0,0 28 0,0-19 0,0 21 0,8-22 0,-6 5 0,21-9 0,-19-5 0,28 6 0,-29-1 0,21 11 0,-22 9 0,21-8 0,-3 12 0,1-11 0,1-1 0,15 4 0,-1-6 0,13 10 0,-26-7 0,9 6 0,1-2 0,6-16 0,-13 17 0,1 2 0,8 0 0,-1 8 0,-23 0 0,5-15 0,-16 11 0,0-28 0,16 5 0,-12-18 0,6 11 0,3-1 0,-4 0 0,0-2 0,0 3 0,0-2 0,0 2 0,1-1 0,0 1 0,-1-8 0,-3 2 0,-6 3 0,0 9 0,0 13 0,0 7 0,0 6 0,0-22 0,0 20 0,0-11 0,0-1 0,0 12 0,0-12 0,0 16 0,0 0 0,0 16 0,0 4 0,0 7 0,12 9 0,0 1 0,-6 0 0,5-7 0,1-1 0,4-6 0,-12-21 0,20 6 0,9-8 0,-10 0 0,9-4 0,1 0 0,6 2 0,-9-8 0,1-3 0,4 0 0,-1-2 0,-10-3 0,1-1 0,8-2 0,0-1 0,-6 0 0,-1 1 0,1 2 0,1 0 0,-1 2 0,-1-1 0,0 2 0,-1-1 0,-3-1 0,1 1 0,3 6 0,1 0 0,4-9 0,-1 1 0,9-1 0,-5 8 0,-4-3 0,-6-19 0,10 17 0,5-1 0,-15 0 0,1-1 0,10 2 0,0-1 0,-8-7 0,-1 1 0,0 12 0,-1 0 0,-6-12 0,-1-1 0,17-2 0,-10 6 0,-1-1 0,-4 3 0,0 0 0,6-6 0,1-1 0,-9 7 0,-1 1 0,16-9 0,-21 3 0,19 22 0,-27-6 0,20 8 0,-7 0 0,11 0 0,-1 0 0,22 0 0,-25 8 0,9-6 0,-9 22 0,-20-5 0,27 9 0,-27 5 0,11-21 0,-15 19 0,0-19 0,8 21 0,-6-21 0,6 19 0,8-19 0,-12 22 0,11-7 0,1 0 0,-12 7 0,20-15 0,-23-1 0,7-10 0</inkml:trace>
  <inkml:trace contextRef="#ctx0" brushRef="#br0" timeOffset="81971">8344 11959 24575,'-26'0'0,"-9"0"0,8 0 0,1 0 0,-13 0 0,5 0 0,3 0 0,15 0 0,-15 16 0,23-12 0,6 19 0,-6-5 0,-7 9 0,11 1 0,-28 5 0,28-5 0,-11-1 0,15 6 0,0-5 0,0-1 0,0-9 0,15-10 0,5-8 0,7 0 0,-9 0 0,6 0 0,-5-8 0,2-7 0,1-3 0,-2 0 0,-2-4 0,1-15 0,-3-2 0,-7 11 0,-1-1 0,4-9 0,0 0 0,-2 1 0,0 3 0,0 10 0,-1-1 0,1-13 0,-4 4 0,-6 10 0,0-8 0,0-1 0,0 10 0,0-26 0,0 14 0,0-3 0,0-5 0,-16 16 0,12-7 0,-11 23 0,15-21 0,0 28 0,0-11 0,0 15 0,0 0 0,0 15 0,-16 13 0,13-3 0,2 3 0,-7 6 0,0 2 0,7 8 0,2 1 0,-1-4 0,0 0 0,-1-1 0,2-2 0,7-7 0,0-1 0,-7 1 0,2-1 0,13-10 0,-1-1 0,-11 30 0,20-14 0,-22 2 0,6 7 0,7-25 0,-11 5 0,12-22 0,-16 5 0,0-7 0,0 0 0</inkml:trace>
  <inkml:trace contextRef="#ctx0" brushRef="#br0" timeOffset="87291">7497 14923 24575,'0'25'0,"31"10"0,-23-8 0,0-1 0,8-6 0,1-1 0,-4 6 0,-2-1 0,0 4 0,5-7 0,2 1 0,9 15 0,-17-11 0,0-1 0,13 12 0,-5-9 0,9-5 0,-7-5 0,-4-6 0,-16-12 0,8-4 0,7-15 0,3-1 0,5 14 0,-6-14 0,0 1 0,6 15 0,5-36 0,9 35 0,-15-15 0,-1 0 0,6 16 0,7-19 0,1 5 0,-13 6 0,17-3 0,-20 15 0,9 0 0,5 0 0,-21 0 0,4 0 0,-16 0 0,0 0 0,0 0 0</inkml:trace>
  <inkml:trace contextRef="#ctx0" brushRef="#br0" timeOffset="155897">13159 8096 24575,'49'0'0,"-22"0"0,3 0 0,6 1 0,6 1 0,-1 3-1093,4 5 1,-1 4 0,3 3 944,-5 2 0,2 2 0,1 2 0,0 2-331,-3 0 1,0 0 0,1 3 0,-1 0-1,-1 2 479,-4 0 0,-2 2 0,-1 1 0,1 0 0,0-1 0,2-1 0,1-1 0,0 0 0,-3 0 0,-3 0 312,-4 2 1,-3 0 0,-2-1 0,1-2-313,6 0 0,0-2 0,-5-3 0,-10 0 0,-1-5 0,10-3 0</inkml:trace>
  <inkml:trace contextRef="#ctx0" brushRef="#br0" timeOffset="156971">13388 9031 24575,'16'-35'0,"3"4"0,5-5 0,-1 5 0,3-4 0,2-1 0,-1 1-820,-1 1 1,0 1 0,0-1 0,2-2 597,-5 4 0,2-3 0,0 0 0,-1-1 0,1 2 1,-2 2 221,3-3 0,-1 4 0,0-1 0,-1 1-71,-1-2 0,-1 0 0,0 0 0,-1 2 71,0 0 0,0 2 0,-2 1 550,4-8 1,-3 2-551,-7 6 0,1 3 0,20-11 0,-23 3 567,21 21 0,-28-3 0,11 15 1</inkml:trace>
  <inkml:trace contextRef="#ctx0" brushRef="#br0" timeOffset="157994">14817 7444 24575,'0'43'0,"0"2"0,0 0 0,1-12 0,-2 1 0,-7 7 0,8-14 0,-2-3 0,-6-7 0,8 7 0,0-20 0,0 11 0</inkml:trace>
  <inkml:trace contextRef="#ctx0" brushRef="#br0" timeOffset="159371">14464 7355 24575,'36'0'0,"-9"0"0,22 0 0,-10 0 0,-13 0 0,1 0 0,-1 1 0,-1-2 0,20-14 0,0 11 0,-17-12 0,11 8 0,-2 6 0,2-5 0,-5 7 0,5-16 0,-31 12 0,23-12 0,-31 16 0</inkml:trace>
  <inkml:trace contextRef="#ctx0" brushRef="#br0" timeOffset="161604">15170 8184 24575,'0'26'0,"15"1"0,5 16 0,0-14 0,3 3 0,1 3 0,2 4 0,1-1 0,-2-3 0,1 1 0,-1-1 0,0 1 0,0 0 0,-2-2 0,-2 2 0,-1-6 0,3-2 0,-19-11 0,12-9 0,-16-31 0,16-7 0,-11-1 0,-2-7 0,0-1 0,6-9 0,0-2 0,-2 7 0,1-2 0,0 2 0,2-3 0,0 4 0,-1 9 0,2 5 0,4 1 0,-7 11 0,-6 16 0,6 0 0,-8 16 0,0 3 0,16 9 0,3 5 0,1-5 0,3-1 0,-5 6 0,-6-21 0,19 19 0,-19-19 0,5 6 0,-9-10 0,8 7 0,-12-11 0,12 12 0,-1-16 0,-11 0 0,21-20 0,5-15 0,-15 8 0,-3-4 0,2-3-713,6-6 0,2-3 1,1-3-1,-2-1 713,-4 4 0,-1 0 0,-1-1 0,0-2 0,3 0 0,0 2 0,3-2 0,0 0 0,0 0 0,-1 0 0,-2 2 0,0-4 0,-2 2 0,-1-1 0,0 2 0,2-1 0,1 2 0,2-2 0,0 2 0,-2 2 0,-2 3-10,-3-3 0,-2 4 1,0 2 9,7-4 0,-3 4 0,-3-7 0,4 23 0,-16 4 0,0 16 0</inkml:trace>
  <inkml:trace contextRef="#ctx0" brushRef="#br0" timeOffset="162839">17022 8096 24575,'43'0'0,"-13"0"0,1 0 0,-3 0 0,1 0 0,12 0 0,2 0 0,-6 0 0,-2 0 0,-3 0 0,1 0 0,9 0 0,-2 0 0,2 0 0,-17 1 0,0-2 0,9-14 0,-7 11 0,-7-12 0,-4 16 0,-16 0 0</inkml:trace>
  <inkml:trace contextRef="#ctx0" brushRef="#br0" timeOffset="163771">17251 7796 24575,'0'28'0,"0"-1"0,0 3 0,0-3 0,0 3 0,0 12 0,0 4 0,0-7 0,0 2 0,0-2 0,0 9 0,0 0 0,0-8 0,0 1 0,0-2 0,0 6 0,0-2 0,0-6 0,0-1 0,0-9 0,0-2 0,0 17 0,0-31 0,0 21 0,0-28 0,0 11 0,0-15 0</inkml:trace>
  <inkml:trace contextRef="#ctx0" brushRef="#br0" timeOffset="165122">18539 7038 24575,'0'26'0,"0"1"0,0 3 0,0 1 0,-4 3 0,0 2 0,4 4 0,-2 1 0,-10-5 0,0 0 0,10 6 0,1 0 0,-7-6 0,0 1 0,6-4 0,2 3 0,2-1-186,2-2 1,3 0-1,-2 1 186,-5 6 0,0 1 0,3-1 0,8-6 0,3-2 0,1 2 0,-4 1 0,-1 2 0,2 0 0,0-3 0,4 0 0,0-3 0,1 2 0,0 10 0,0 2 0,0-5 0,0-6 0,-1-4 0,-2-3 0,-1-3 0,7 10 0,4-23 0,-7 21 0,11-28 557,-9 19-557,5-21 0,-22 6 0,6-8 0</inkml:trace>
  <inkml:trace contextRef="#ctx0" brushRef="#br0" timeOffset="167322">19456 7003 24575,'0'43'0,"0"2"0,0-12 0,0 2 0,0 1 0,0 1 0,0 6 0,0 2 0,0-6 0,0 2 0,0-1 0,0 8 0,0 0-157,0-6 0,0 2 0,0-3 157,0 5 0,0-2 0,0 5 0,0-2 0,0-6 0,0-1 0,0-4 0,0-2 0,0-4 0,0 1 0,0 11 0,0 0 0,0-15 0,0-1 0,0 5 0,0-3 0,0-5 471,0-21-471,0 22 0,0-44 0,0-9 0,0-5 0,0-5 0,0-4 0,0-2 0,0 0 0,0 2 0,0 10 0,0 1 0,0 1 0,0 4 0,0 7 0,8-4 0,-6 23 0,21-23 0,-3 4 0,7-7 0,-2 18 0,-1 0 0,0-14 0,9 19 0,-25-12 0,-8 16 0,16 0 0,-12 0 0,27 0 0,-19 0 0,21 16 0,-5-12 0,-1 11 0,22-7 0,-33 10 0,23-6 0,-37 3 0,6-15 0,-8 16 0,0-12 0,15 20 0,-11-23 0,12 23 0,-16-20 0,0 12 0,0-1 0,0-11 0,0 20 0,-16-7 0,4 19 0,-5-15 0,-7 18 0,5-19 0,-24 0 0,5 3 0,13-13 0,-1-2 0,-11 3 0,12 5 0,-1 0 0,-11-4 0,2 5 0,1-9 0,-1 8 0,-2-12 0,9 11 0,13-15 0,15 0 0,0-15 0,0 11 0,0-12 0,0 16 0</inkml:trace>
  <inkml:trace contextRef="#ctx0" brushRef="#br0" timeOffset="168388">20250 7849 24575,'44'0'0,"0"0"0,0 0 0,0 0 0,0 0 0,0 0 0,1 0 0,-1 0 0,-7 0 0,-2 0 0,-3 0 0,-3 0 0,6 0 0,-17 0 0,-10 0 0,-8 0 0</inkml:trace>
  <inkml:trace contextRef="#ctx0" brushRef="#br0" timeOffset="169740">21185 7832 24575,'2'-35'0,"1"0"0,-1 1 0,8-2 0,2 1 0,0-2 0,0-6 0,0-1 0,3 0-1093,5-1 1,2 0 0,-3 1 1068,-8 7 1,-2 1 0,0 0 23,4-2 0,1 0 0,-2 4 525,-2 0 0,0 3-525,3-1 0,1 3 549,4 2-549,-10 11 0,-8 48 0,0 15 0,-3-5 0,-2 4 0,0-13 0,-1 2 0,-1 3 0,2-2 0,-1 5 0,1 1 0,-1 1 0,1-3-92,0 0 0,0-1 1,0 0-1,0 3 92,0 4 0,0 3 0,0 1 0,0-2 0,2-3 0,1 3 0,2-4 0,0 1-122,-3 3 0,0 1 0,1-1 122,1-6 0,1-1 0,1-1 0,1-5 0,1-1 0,0-1 0,-2 7 0,0-1 0,3-4 0,0-6 0,-4-13 0,0 23 2073,0-37-2073,15 6 408,-11-8-408,12-24 0,-16 18 0,0-17 0</inkml:trace>
  <inkml:trace contextRef="#ctx0" brushRef="#br0" timeOffset="170938">21855 6914 24575,'30'30'0,"1"-1"0,-3 2 0,-1 3 0,-9-7 0,-1 3 0,0 1-759,2 1 1,0 2 0,0 1-1,-1-1 759,2 10 0,-1-1 0,1 2 0,-1-8 0,1 1 0,1 0 0,-3 0 0,2 8 0,-2-1 0,-3 1 0,-4-4 0,-3-1 0,0-1 0,1-5 0,0-2 0,-3 1 267,-4 3 0,-2 0 0,0-1-267,4 5 0,0-2 0,-6 5 0,-4 0 0,-1 1 0,-4-1 0,-4-8 0,-5 0 0,2-7 0,-3 0 0,-1-3 0,-9 4 0,-2-3 267,-3 9 1,1-3-268,7-17 0,3-3 0,-2 11 0,11-32 0,16 6 0,0-6 0</inkml:trace>
  <inkml:trace contextRef="#ctx0" brushRef="#br0" timeOffset="171955">22790 7708 24575,'29'0'0,"1"0"0,1 0 0,2 0 0,3 0 0,1 0 0,5 0 0,0 0 0,-5 0 0,-1 0 0,-1 0 0,2 0 0,14 0 0,-2 0 0,-22 0 0,-1 0 0,16 0 0,-2 0 0,-3 0 0,-1 0 0,-19 0 0,-9 0 0,-8 0 0</inkml:trace>
  <inkml:trace contextRef="#ctx0" brushRef="#br0" timeOffset="173038">22684 8237 24575,'10'0'0,"29"0"0,8 0 0,-10 0 0,8 0 0,0 0-809,-7 0 0,0 0 0,2 0 0,-1 0 809,4 0 0,0 0 0,0 0 0,1 0 0,0 0 0,0 0 0,-1 0 0,-2 0 210,0 0 1,-2 0-1,-1 0-210,-2 0 0,0 0 0,-4 0 123,-3 0 1,-4 0 0,9 0 0,-26 0-1</inkml:trace>
  <inkml:trace contextRef="#ctx0" brushRef="#br0" timeOffset="174920">24166 7620 24575,'0'43'0,"0"-6"0,0-1 0,0-3 0,0-8 0,0 1 0,0 23 0,0-8 0,0 2 0,0-10 0,0-1 0,-1 3 0,2 0 0,6-3 0,1-3 0,-4 16 0,11-22 0,2-3 0,-6 0 0,13-10 0,1-4 0,-1-6 0,25 0 0,-14-16 0,2-11 0,-14 9 0,-3-2 0,-5-4 0,-2-3 0,8-2 0,-1-2 0,-5-5 0,-1-1 0,8-3 0,0 0 0,-7-4 0,-3 1 0,-3 11 0,0 0 0,3-3 0,-1 1 0,-9 3 0,0 1 0,6 3 0,0 0 0,-7-1 0,-2 3 0,1-11 0,-16 3 0,12 6 0,-19-17 0,5 7 0,-9 2 0,-1 2 0,-5 5 0,21 9 0,-15-3 0,-1 4 0,18 13 0,-15-9 0,3 4 0,20 10 0,-5 0 0,-9 0 0,12 0 0,-12 0 0,1 0 0,11 0 0,-12 16 0,8-5 0,-7 12 0,-3 3 0,-6 14 0,-1-3 0,1 2 0,18-14 0,1-1 0,-12 2 0,2-1 0,11 8 0,-11 3 0,15 1 0,0-12 0,0 1 0,0 11 0,0-9 0,0 3 0,0-27 0,0 19 0,0-21 0,0 6 0,0-8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45:46.1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9261 6685 24575,'37'0'0,"0"0"0,0 0 0,3 1 0,-1-2 0,-6-3 0,1-2 0,-1 0 0,6 1 0,0-1-1004,-2-4 0,2-2 1,-1 0 1003,6-2 0,0 1 0,-6 4 0,3 1 0,-4-2 475,0-8 1,-2 2-476,9 10 0,0 0 247,-6-9 0,-3-1-247,-4 10 0,-1 0 0,13-11 0,-16 9 1566,7 8-1566,-23-16 0,5 12 0,-16-11 0,0-1 0,-16 12 0,5-20 0,-23 7 0,7 5 0,-1-19 0,-5 27 0,6-12 0,7 16 0,-4 0 0,23 0 0,-7 0 0,8 0 0,0 16 0,0-12 0,8 11 0,33 1 0,8-12 0,-11 1 0,7 0 0,-3 1 0,3-2 0,0-1 0,-7-3 0,1 0 0,-4 2 0,-2 10 0,-5 0 0,7-8 0,-17 12 0,-10-16 0,-8 15 0,0-11 0,0 12 0,0-8 0,0-6 0,0 5 0,-8 9 0,6-12 0,-6 12 0,8-16 0,-16 0 0,12 15 0,-11-11 0,-1 20 0,12-22 0,-20 21 0,-9 5 0,14-10 0,-1 1 0,-9 6 0,-3 1 0,1-4 0,1 1 0,11 0 0,-1-1 0,-13 0 0,2-1 0,7 7 0,-9-11 0,25-9 0,8-8 0</inkml:trace>
  <inkml:trace contextRef="#ctx0" brushRef="#br0" timeOffset="4399">11360 7003 24575,'8'-44'0,"-1"-1"0,-1 9 0,-1-2 0,4 1 0,8 0 0,4 1 0,0-1-493,-1-3 1,1-2 0,3 1 492,-2 4 0,2 1 0,1-1 0,0 1-621,3-5 1,0 1-1,-2 0 621,-6 3 0,-2 0 0,-1 3 390,5-1 0,-5 4-390,-15-18 0,21 33 0,-19-23 683,12 45-683,-16 3 1876,16 19-1876,-12 15 0,19-6 0,-22-11 0,0-1 0,23 12 0,-20-1 0,27-3 0,-27-6 0,12-7 0,-16 3 0,7-28 0,2-16 0,0-7 0,4-12 0,1-5 0,0 0 0,1-4 0,0 2-220,-3 12 0,1 1 1,-1-1 219,-1-10 0,0-2 0,2 8 0,5 16 0,-3 1 0,-9-17 0,0 5 0,10 23 0,-1 19 0,-11 37 0,7-11 0,2 4 0,-7 0 0,-1 3 0,2 0-292,3-7 0,2-1 0,1 4 292,-2-1 0,1 6 0,0 0 0,1 0 0,0-5-259,3 4 0,0-5 0,1 3 259,-1 5 0,0 5 0,1-2 0,0-5 0,1-8 0,0-5 0,-1 0-201,3 17 1,-1-3 200,-2-11 0,0-4 0,6 0 0,-19-5 821,12-21-821,-1 6 0,-11-8 0,12 0 0</inkml:trace>
  <inkml:trace contextRef="#ctx0" brushRef="#br0" timeOffset="6488">13000 6562 24575,'0'-10'0,"-8"2"0,-9 8 0,-11 8 0,1 25 0,10-3 0,1 3 0,1-1 0,2 3 0,-1 10 0,1 2 0,3-11 0,2 0 0,3 5 0,2-1 0,3-12 0,0-2 0,0 8 0,0-11 0,0-19 0,8 12 0,25-16 0,7 0 0,-10 1 0,0-2 0,15-15 0,-18 4 0,-3-3 0,-4-6 0,-2-3 0,4-7 0,-1 1 0,-2-9 0,-9 14 0,-4 1 0,-6-4 0,0 1 0,0 9 0,0-5 0,0 3 0,-16-7 0,12-7 0,-11 15 0,15 1 0,0 10 0,0 16 0,0 10 0,0 5 0,0 5 0,0 7 0,0 2 0,-2 4 0,4 0 0,8 0 0,3-3 0,-3-6 0,2-3 0,9-6 0,1-1 0,-9 0 0,1-1 0,11-6 0,-1-3 0,-8 6 0,15-10 0,-23-8 0,10 0 0,9-8 0,1-25 0,-4 4 0,1-5 0,-12 4 0,-1-4 0,2 0 0,10-7 0,3-1 0,-2 1 0,-7 9 0,-3 1 0,1 0 0,10-13 0,-1 4 0,-8 17 0,0 3 0,18-7 0,-10 16 0,3 4 0,6 2 0,2 2 0,4 2 0,1 2 0,3 2 0,0 2 0,2 2 0,-4 4 0,-12 4 0,-3 5 0,4 0 0,-5 5 0,-17 8 0,-6 2 0,-3 14 0,-10-15 0,-8-1 0,-10-5 0,-5-3 0,5-5 0,-1-1 0,-1 8 0,0-5 0,-13-10 0,23 4 0,4-16 0,16 0 0</inkml:trace>
  <inkml:trace contextRef="#ctx0" brushRef="#br0" timeOffset="7617">14588 6456 24575,'-28'0'0,"-5"0"0,6 0 0,-17 0 0,23 8 0,-3 5 0,1 7 0,11 6 0,2 3 0,-7 2 0,-1 3 0,0 8 0,3 0 0,8-13 0,2-1 0,-4 3 0,2-2 0,7 7 0,0 13 0,16-34 0,-12 17 0,19-32 0,11 0 0,-11 0 0,4 0 0,3 0 0,-4 1 0,1-2 0,5-6 0,1-2 0,2 0 0,0-2 0,-7 2 0,-3-1 0,10-6-820,-17 8 1,-10 6 0,-8-5 0</inkml:trace>
  <inkml:trace contextRef="#ctx0" brushRef="#br0" timeOffset="8661">15258 6950 24575,'0'10'0,"0"-3"0,0-7 0,0 16 0,0-12 0,0 12 0</inkml:trace>
  <inkml:trace contextRef="#ctx0" brushRef="#br0" timeOffset="10599">16052 6279 24575,'0'33'0,"0"-1"0,0-2 0,0 1 0,0 13 0,0 0 0,0-13 0,0-1 0,0-4 0,0-1 0,0 12 0,0-11 0,0-1 0,0 12 0,0-2 0,0-17 0,0-18 0,0-65 0,7 35 0,1-2 0,-6-4 0,-2-3 0,2 2 0,9-5 0,2 4 0,-5 9 0,1 3 0,4 0 0,2 3 0,12-5 0,7 9 0,1 3 0,-9 15 0,1 2 0,1-3 0,-1 4 0,0 11 0,-1 5 0,1 7 0,-3 5 0,-10 1 0,-2 3 0,-1-1 0,4 6 0,-3-1 0,-2-2 0,-4-6 0,-6-12 0,0 6 0,0-21 0,0-10 0,0-31 0,3 1 0,2-4 0,3 3 0,1 2 0,-3 3 0,0 3 0,1 3 0,2 5 0,7 10 0,-13-4 0,37 16 0,-11 0 0,16 0 0,-17 0 0,3 16 0,-27-4 0,3 10 0,2 5 0,3 3 0,-1 3 0,-9 3 0,2 2 0,16 2 0,-1-2 0,-16-7 0,-2-1 0,7-3 0,0-1 0,-3 5 0,-2-1 0,-1 9 0,5 10 0,-7-37 0,16 19 0,12-43 0,9 8 0,-12-7 0,1-5 0,4-8 0,0-1 0,-5 6 0,-1-1 0,11-10 0,-3-1 0,-13 3 0,-1 3 0,5 10 0,-3 1 0,0-25 0,-4 35 0,-16-12 0</inkml:trace>
  <inkml:trace contextRef="#ctx0" brushRef="#br0" timeOffset="12399">17833 6332 24575,'0'-27'0,"-8"9"0,-9 10 0,-3 8 0,-13 0 0,5 0 0,1 0 0,-6 0 0,5 8 0,1 10 0,2-6 0,1 3 0,0 28 0,0-21 0,-1 2 0,10 5 0,3 2 0,1 5 0,2-1 0,0-10 0,3-1 0,6 17 0,0-17 0,15-21 0,13 13 0,9-16 0,-12 0 0,1 0 0,1 0 0,-1 0 0,13 0 0,-14-7 0,-1-2 0,3 6 0,1-21 0,5 6 0,-13-9 0,-3-16 0,-4 20 0,-2 1 0,-7-23 0,12 2 0,-16 15 0,0 18 0,0 59 0,7-20 0,1 3 0,-6 1 0,-2 4 0,2-3 0,10 4 0,0-4 0,-10 12 0,21-7 0,-19-35 0,12 11 0,-1-15 0,-3 0 0,11-5 0,3-5 0,1-10 0,1-3 0,4-1 0,1-1 0,-1-7 0,-4 3 0,0 1 0,-12 13 0,-16 15 0,0 0 0</inkml:trace>
  <inkml:trace contextRef="#ctx0" brushRef="#br0" timeOffset="21666">18521 6015 24575,'0'26'0,"0"1"0,0 18 0,0-13 0,0 2 0,0-1 0,0-1 0,0 4 0,0 1 0,0 1 0,0 0 0,0-3 0,0 1 0,0-3 0,0 3 0,0-1 0,0 12 0,0 0 0,0-7 0,0 0 0,0-1 0,0-6 0,0-9 0,0 9 0,0-25 0,0-31 0,3-4 0,2-7 0,2-6 0,2-7 0,0-4 0,-1 3 0,-2 5 0,0 2 0,-1-1 0,2-3-368,1-1 0,3-4 0,-1 0 1,1 2-1,-2 3 368,1-6 0,-1 5 0,-1 0 0,-1 4 0,-1 0 0,1 5 0,6-2 0,-3 5 0,-8-9 0,22 27 0,-5 16 0,9 0 0,5 0 0,-8 6 0,1 4 0,-2 2 0,1 3 0,15 12 0,-3 7 0,-16 8 0,-3 4 0,-1-16 0,1 0 0,-4 2 0,-7 10 0,-5 3 0,1-4 0,6-5 0,-3-2 919,-10 13 1,-7-4-920,-2-19 0,-2-2 0,-3 1 0,-1-1 0,-16 5 0,1 4 0,7-27 0,-16 20 0,21-22 0,-17 6 0,35-8 0,-12 0 0,32 0 0,12 0 0,9 0 0,-12 6 0,1 3 0,0 1 0,1 0 0,0 3 0,0 1 0,0 3 0,-1 0 0,1 0 0,-3 1 0,-5 0 0,0 1 0,13 8 0,2-3 0,-10-12 0,1-2 0,9 3 0,1-3 0,-8-6 0,-1-8 0,-3-15 0,-1-1 0,5 10 0,-11-29 0</inkml:trace>
  <inkml:trace contextRef="#ctx0" brushRef="#br0" timeOffset="24117">19915 6156 24575,'-26'-16'0,"14"12"0,-27-11 0,18 15 0,-22 0 0,15 31 0,3-8 0,1 1 0,12 0 0,1 1 0,-14 15 0,1 0 0,9-15 0,2-1 0,-1 11 0,1 1 0,3-8 0,2-3 0,0 10 0,8-1 0,24-23 0,-3 5 0,10-20 0,5-8 0,-4 0 0,1-3 0,3-6 0,0-3 0,-1-5 0,-1-3 0,-3-2 0,-2-3 0,0-2 0,-3-2 0,-7 12 0,-1-1 0,-2 1 0,3-8 0,-2 1 0,0 4 0,-1 4 0,-4 0 0,-12 28 0,-4 20 0,-12 23 0,3-6 0,3 2 0,6-9 0,2 1 0,-6 13 0,-1 5 0,2-3 0,6-5 0,2 1 0,-1-4 0,0 6 0,0 0 0,0-4-204,0 10 1,0-2 203,0-5 0,0 1 0,0-3 0,0-4 0,0-2 0,0-4 0,0-1 0,0-4 0,0-1 0,0 12 0,1-12 0,-2 1 0,-6 4 0,-2 1 0,8-4 0,-1 3 0,-9 2 0,-3 3 0,-1-3 0,2-1 0,-3-1 0,-2 1 0,-3 1 0,-1-3 0,-5 1 0,-1-5 0,-2-6 0,0-1 0,7 4 0,0-4 407,-20-14-407,16 11 0,9-15 0,10-31 0,16-16 0,2 15 0,4-3 0,3-2-699,2 5 1,3 0 0,1-2-1,2-1 699,-1-2 0,2-2 0,1-1 0,1-1 0,2-2-410,-6 9 0,3-2 1,0 0-1,1-1 1,0-1-1,0 1 0,0 1 1,-3 2 314,4-5 0,-2 1 1,0 1-1,0 0 0,0 0 1,1-1 94,-1 2 0,2-2 0,0-1 0,0 1 0,0 2 0,-2 2 0,-3 4 0,9-7 0,-3 5 0,-1 2 0,-2 3 0,-1 1 0,-2 2-72,2-3 1,-1 3 71,-6 5 0,-1 1 0,-1-4 0,1 1 0,15-7 2164,-5-5-2164,-7 15 0,1 1 1638,-3-2 0,-1 1-507,10-10-920,-13 36-211,-30 29 0,5-4 0,0 5 0,-4 5 0,1 2-144,5-11 1,3 2 0,0 0 143,1-3 0,2 1 0,0-1 0,2 12 0,0-2 0,0-11 0,0-3 0,0 14 0,0-16 0,8-9 0,10-10 0,9-8 0,0 0 430,7 0-430,-7-8 0,1-10 0,-11 6 0,-9-19 0,8 27 0,-12-12 0,11 16 0</inkml:trace>
  <inkml:trace contextRef="#ctx0" brushRef="#br0" timeOffset="24700">20920 5715 24575,'0'0'0</inkml:trace>
  <inkml:trace contextRef="#ctx0" brushRef="#br0" timeOffset="26749">21061 6473 8191,'0'20'0,"0"-28"3276,16-29-2383,-7 11 1,1-3 515,10-9 0,4 0-1409,-2 9 0,1 1 859,4-14 1,-1 0-860,-12 17 0,1 1 1638,7-7 0,-5 3 1638,-13 8-3044,27-3-232,-27 21 0,20-22 0,-22 5 0,6-1 0,-8 20 0,15 59 0,-13-25 0,0 0 0,6 3 0,0-1 0,-7 1 0,-2-2 0,1-7 0,0-1 0,0 5 0,0 1 0,0-2 0,0-1 0,0 5 0,0-2 0,0-5 0,0-9 0,0-3 0,0-55 0,-1 8 0,2-3 0,3 1 0,1-3 0,2-3 0,-2 2 0,2-3 0,0 0 0,1 3 0,4-1 0,1 3 0,-1 0 0,1-7 0,-2 1 0,1 6 0,5-2 0,-9 13 0,8 24 0,-12 0 0,27 16 0,-19-4 0,12 10 0,1 5 0,-2 12 0,-6-9 0,0 1 0,-4-8 0,-3-1 0,-6 21 0,12-16 0,-16-9 0,0 6 0,0-5 0,0 24 0,0-21 0,15 17 0,-11-35 0,12 19 0,-16-21 0,0 6 0,8-8 0,-6-8 0,6 6 0,7-21 0,5 19 0,7-27 0,7 19 0,-23-6 0,5 10 0</inkml:trace>
  <inkml:trace contextRef="#ctx0" brushRef="#br0" timeOffset="360735">6333 8643 24575,'0'27'0,"0"22"0,0-9 0,0-10 0,0 0 0,0 16 0,0-3 0,0-16 0,0-9 0,0 5 0,8-19 0,25 12 0,-6-15 0,1-2 0,21 1 0,-13 0 0,0 0 0,3 0 0,-1 0 0,1 0 0,-11 0 0,1 0 0,12 0 0,2 0 0,-7 0 0,1 0 0,1 0 0,4 0 0,1 0 0,4 0 0,-4 0 0,0 0 0,-2 0 0,-1 0 0,1 0 0,-4 0 0,-5 1 0,-3-2 0,1-7 0,1 0 0,-4 6 0,0 0 0,3-6 0,1 1 0,4 6 0,-1 2 0,-6-1 0,1 0 0,12 0 0,2 0 0,1 0 0,0 0 0,2 0 0,0 0 0,-12 0 0,0 0 0,2 0 0,6 0 0,2 0 0,-3 0-303,8 0 0,0 0 303,-2 0 0,3 0 0,-4 0 0,1 0 0,-1 0 0,-10 0 0,3 0 0,-3 0 0,9 0 0,0 0 0,-8 0 0,1 0 0,-1 0 0,-1 0 0,0 0 0,0 0 0,0 0 0,1 0 0,-2 0 0,10 0 0,-2 0 0,1 0 0,-4 0 0,9 0 0,-16 0 0,1 0 0,-3 0 0,-1 0 0,-2 0 0,0 0 303,3 0 0,-1 0-303,-4 0 0,-1 0 0,20 0 0,0 0 0,-19 0 0,-1 0 0,2-4 0,-1 0 0,1 3 0,1 0 0,10-3 0,1 0 0,-11 4 0,0 0 0,14 0 0,1 0 0,-11 0 0,0 0 0,12 1 0,-1-2 0,-19-7 0,1 0 0,12 7 0,-2-2 0,-11-12 0,11 13 0,2 4 0,-4-2 0,2 0 0,-3 0 0,-10 0 0,1 0 0,-23 0 0</inkml:trace>
  <inkml:trace contextRef="#ctx0" brushRef="#br0" timeOffset="362965">10513 8908 24575,'35'0'0,"-7"0"0,21 0 0,-26 0 0,9 0 0,1 0 0,6 0 0,-1 0 0,1 0 0,-11 0 0,0 0 0,22 0 0,0 0 0,-19 0 0,-1 0 0,12 0 0,0 0 0,-10 1 0,-3-2 0,-1-7 0,-1 0 0,0 6 0,-1 0 0,9-14 0,14 9 0,-10 5 0,-12-10 0,-1 0 0,0 11 0,-1-2 0,-3-12 0,1-1 0,18 8 0,3 4 0,-6-4 0,0-2 0,6-2 0,0 1 0,-1 10 0,-1-2 0,-5-13 0,-2 1 0,-3 12 0,1 2 0,8-11 0,0 0 0,-9 11 0,1 0 0,10-9 0,2-3 0,-1 3 0,0 0 0,0 0 0,0 0 0,1-2 0,-1 1 0,-8 10 0,0 0 0,-2-6 0,1-2 0,-4 1 0,14 5 0,-8-9 0,-1 0 0,-9 10 0,-7-6 0,3 8 0,-5 0 0,9-15 0,1 11 0,5-12 0,2 0 0,3 12 0,-11-11 0,4 15 0,-19-8 0,6 6 0,-10-6 0,-16-8 0,-10-11 0,-9-10 0,13 15 0,0 1 0,-19-7 0,21-5 0,-19 5 0,27 9 0,-12-5 0,16 22 0,0-6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51:09.5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13794 8414 24575,'0'-28'0,"15"4"0,1-1 0,-8 2 0,11 6 0,1 0 0,-2-6 0,9 3 0,1-7 0,5-6 0,2 5 0,-9 14 0,1 1 0,8-4 0,1 0 0,-4 3 0,1 1 0,2 3 0,-2 0 0,12-5 0,-2 15 0,-23 0 0,4 0 0,-7 0 0,3 0 0,13 0 0,-5 0 0,-1 0 0,22 0 0,-26 0 0,9 0 0,1 0 0,6 0 0,-13 0 0,1 0 0,-1 0 0,-1 0 0,5 0 0,1 0 0,4 0 0,2 0 0,7 0 0,1 0 0,-1-4 0,0 0 0,-1 3 0,2 0 0,-8-2 0,1 0 0,-1 1 0,9 2 0,2 0 0,-1 0 0,3 0 0,-4 0 0,-5 0 0,-2 0-1639,12 0 1,-2 0 1566,-18 0 1,-1 0 71,4 0 0,3 0-149,6 0 0,2 0 149,-11 0 0,1 0 0,2 0 0,3 0 0,1 0 0,1 0-271,2 0 1,1 0-1,-1 0 271,1 0 0,-1 0 0,1 0 0,1 0 0,1 0 0,-1 0 0,-5 0 0,0 1 0,2-2 0,0-2 0,2 0 0,0-2 0,1 0 0,-3 1 0,0 0 0,1-1 0,0-1-439,-4-1 1,2-2-1,0 0 1,-1 0 0,-2 0 438,1-1 0,-1 1 0,-2 0 0,0-1 0,7-1 0,-2-1 0,-1 0 0,-6 2 0,-1-1 0,1-1 555,3-4 1,0-2-1,2 1-555,-4 5 0,2 1 0,0-1 0,-2-2 0,-2-5 0,-3-3 0,1-1 0,1 3 0,3 2 0,1 2 0,0 1 0,-2-1 62,0-2 1,-2-1 0,-1 1-63,10-7 0,-4 1 397,-10 10 0,-5 1-397,-5-7 2615,-10 4-2615,-8 16 1346,0 16-1346,0-12 113,0 27-113,0-3 0,0 1 0,0 2 0,0 18 0,0-15 0,0-1 0,0 12 0,0 0 0,0-2 0,0-15 0,0 5 0,39-5 0,2-1 0,-7-10 0,3-1 0,1-1 0,0-2 0,-2-3 0,0-1 0,8 4 0,1-2 0,-9-9 0,0-2 0,6 4 0,0 0 0,-5-3 0,-1-2 0,7-3 0,2 0 0,-10 4 0,0 1 0,-1-4 0,-3-9 0,-1-3 0,1 3 0,3 8 0,2 4 0,-2-4 0,-1-8 0,-1-3 0,-1 3 0,11 2 0,-2 2 0,0-5 0,-1-1 0,-1 0 0,0 0 0,5-3 0,2 1-478,-12 6 1,1 1 0,-1 0 477,0 0 0,0 0 0,-1 0 0,2-2 0,0 0 0,0 0-210,-1-1 0,-1 0 0,1 0 210,6 0 0,0 0 0,-1-1 0,-7-1 0,-1-2 0,1 3 0,3 5 0,0 2 0,-2 0 0,-3-2 0,-1 1 0,11 2 0,-2 2 0,2 1 0,-5-6 1384,5 8-1384,-8 0 339,-4 0 0,-1 0-339,9 0 0,14 0 0,-22 4 0,1 0 0,4-4 0,1 2 0,2 10 0,-1-1 0,11-7 0,0 16 0,0 0 0,2-15 0,-13 7 0,5 4 0,-6-4 0,0-8 0,-4 2 0,-1 3 0,-1 7 0,16-4 0,3 5 0,-24-4 0,1-2 0,20-7 0,-16 11 0,6 1 0,-21-12 0,4 12 0,-16-16 0,0 8 0,0-7 0,0 7 0,0 8 0,16 4 0,-12 7 0,4-3 0,-1 1 0,-7 14 0,0-13 0,0 1 0,0 0 0,0-3 0,0-2 0,0 25 0,0-26 0,0 22 0,0-15 0,0 7 0,0 2 0,0 1 0,0 3 0,0 0 0,0-4 0,0-2 0,8-1-820,-6-23 1,6 5 0,-8-16 0</inkml:trace>
  <inkml:trace contextRef="#ctx0" brushRef="#br0" timeOffset="4669">16757 5891 24575,'-27'0'0,"-6"0"0,5 0 0,8 0 0,-3 0 0,-10 16 0,-7-4 0,10 10 0,0 5 0,-2-1 0,3 3 0,8 10 0,3 2 0,-7-4 0,1-1 0,9-2 0,2 0 0,-1 0 0,1 1 0,3 8 0,2 2 0,3-7 0,2 0 0,3 13 0,0-2 0,-1-20 0,2-1 0,9 12 0,4-3 0,7-6 0,7 0 0,-5-31 0,-21 0 0,6 0 0,8-15 0,4-5 0,0 6 0,3 1 0,22-5 0,-23 5 0,1 2 0,20 8 0,-24-13 0,5 16 0,-22 0 0,6 0 0,-8 0 0</inkml:trace>
  <inkml:trace contextRef="#ctx0" brushRef="#br0" timeOffset="7250">16581 6703 24575,'42'-17'0,"0"0"0,-6-5 0,4-5 0,0-3 0,-1 2 0,-4 3 0,0 0 0,-1-1 0,1 0-308,-3 1 0,1-2 0,-1-1 1,-1 2-1,-4 0 308,2-3 0,-4 0 0,-3 3 250,-3 3 0,-2 1-250,-1 0 0,1 1 254,10-6-254,1-7 0,-10-1 0,5-2 392,-13 11 1,0 1-393,9-12 0,-3-7 0,-16 17 0,0-6 0,-31 21 0,-16 12 0,15 4 0,-1 4 0,-1 6 0,-1 5 0,-8 4 0,2 5 0,14 3 0,1 3 0,-2-11 0,-2 0 0,6 3 0,13 5 0,6 3 0,-1 1 0,-7 3 0,-2 0 0,4 2-288,7 2 0,5 1 1,-2 1 287,-5 2 0,0 1 0,2-1 0,7-4 0,3-2 0,1 0 0,-1-6 0,1-1 0,0 0 0,2 12 0,1-2 0,2-8 0,0-2 0,-3-1 0,-1-3 0,4 10 0,-3-12 0,-2-5 0,-7-10 0,16 20 863,-13-29-863,13 13 0,-8-32 0,33-11 0,-6-1 0,3-5 0,-9 10 0,2-1 0,1-1-336,2-4 1,1-1 0,0 1 335,-1 1 0,1 2 0,0-1 0,-4 1 0,0-1 0,-1 2 0,7-4 0,-2 3 0,-3 7 0,-7 3 0,-13 0 0,3 16 0</inkml:trace>
  <inkml:trace contextRef="#ctx0" brushRef="#br0" timeOffset="11283">18010 6385 24575,'-26'0'0,"-1"0"0,-1 0 0,-5 0 0,6 0 0,-1 16 0,-13 11 0,26-2 0,1 3 0,-9 11 0,2 1 0,10-7 0,3 0 0,-2 11 0,4-3 0,6-2 0,0 10 0,0-22 0,0 1 0,0 5 0,16-21 0,-12 3 0,27-15 0,-19 0 0,21-23 0,-13-14 0,4 3 0,1-3 0,-13 1 0,-1 0 0,7 3 0,-2 3 0,-9-5 0,-7 3 0,0 44 0,16-24 0,-12 51 0,14-16 0,3 0 0,-10 1 0,0 1 0,10-3 0,1-1 0,-2 2 0,3-21 0,-5 6 0,-7-8 0,21 0 0,-28 0 0,35-8 0,-17-10 0,1-5 0,12-4 0,3-3 0,-14 3 0,-1-3 0,2-1 0,9-5 0,1-2 0,-4 0 0,-12 7 0,-3 0 0,2-1 0,2 1 0,2-3 0,0 1 0,-4 4 0,3-6 0,-5 1 0,-1-8 0,-2 2 0,3 3 0,-16 9 0,-16 28 0,2 18 0,0 7 0,-4-1 0,-1 1 0,-4 13 0,3 1 0,9-11 0,2-1 0,0 0 0,3-1 0,6 9 0,0-2 0,15-5 0,13-1 0,9 6 0,-12-26 0,1-2 0,11 11 0,6-1 0,-23-11 0,4 12 0,-7-8 0,11-6 0,-9 21 0,-3-19 0,-8 28 0,-6-21 0,6 23 0,-8-15 0,-8 15 0,-10 1 0,-9 2 0,-3-14 0,1-3 0,3 0 0,0-7 0,5-3 0,19-8 0,-5 6 0,7-8 0,62-78 0,-37 56 0,1 1 0,2-3-348,3-8 1,1-5-1,3-2 1,0 2 347,-5 8 0,2 1 0,0 0 0,-1 1 0,-1 0 0,0-2 0,-2 1 0,0-1 0,-1 1 0,2-1 0,0 0 0,0 1 0,-4 3 0,8-8 0,-5 5 0,-1-7 0,-3 17 0,-22 10 0,-2 8 0,-18 0 1390,-17-16-1390,-2 12 0,1-11 0,19 15 0,9 0 0,8 0 0,0 15 0,-16-3 0,12 37 0,-11-25 0,15 25 0,7-24 0,1 1 0,-4 15 0,6-15 0,4-1 0,19 8 0,6-5 0,-16-15 0,-1 1 0,0 4 0,-2-3 0,7-3 0,0 19 0,-9-27 0,-10 12 0,-8-16 0,0 8 0,0 10 0,0 17 0,-24 2 0,3-2 0,-4-9 0,-1-3 0,4-7 0,7 5 0,-1-3 0,-2-16 0,7 22 0,-5-20 0,32-4 0,11-12 0,5-11 0,5-3 0,-9 10 0,2 2 0,2-3-351,5-8 0,2-2 0,0 0 351,0 3 0,0 0 0,-1 0 0,-4 0 0,-1 0 0,-2 1 0,2-4 0,-3 1 0,-3 7 0,-5 3 0,-11 6 0,-11 20 0,-11 18 0,-5-7 0,-2 1 526,4-1 1,1 3-527,-2 10 0,2 0 0,5-9 0,-1-1 0,-4 3 0,2-3 0,7-6 0,-11 5 0,15-19 0,15 12 0,13-16 0,9 0 0,-2 0 0,-17 0 0,6 0 0,-21 0 0,29-16 0,-20 12 0,5-11 0,-9 7 0,8 6 0,-12-6 0,11 8 0,-15 0 0</inkml:trace>
  <inkml:trace contextRef="#ctx0" brushRef="#br0" timeOffset="11800">20073 6033 24575,'0'0'0</inkml:trace>
  <inkml:trace contextRef="#ctx0" brushRef="#br0" timeOffset="13035">20620 5927 24575,'-10'8'0,"3"9"0,7 18 0,0-6 0,0 3 0,0 4 0,0 1 0,0 7 0,0 0 0,0-4 0,0 0 0,0 4 0,0-2 0,0-9 0,0-1 0,0 18 0,0 0 0,0-19 0,0-1 0,0 13 0,0-2 0,0 4 0,0-17 0,0-5 0,0-5 0,0-6 0,0 19 0,0-27 0,0 12 0,-16-16 0,-12 0 0,0 0 0,-4 0 0,-4 0 0,-1 0 0,-3 1 0,0-2 0,3-7 0,3 0 0,-3 4 0,14-12 0,23 16 0</inkml:trace>
  <inkml:trace contextRef="#ctx0" brushRef="#br0" timeOffset="14533">20356 6509 24575,'35'0'0,"-8"-16"0,7 12 0,-7-12 0,16 9 0,2 5 0,-14-9 0,-1-2 0,9-6 0,-5-1 0,-11 4 0,-19 16 0,12 0 0,-16 0 0,15 0 0,-11 0 0,12 0 0,-16 0 0,0 0 0</inkml:trace>
  <inkml:trace contextRef="#ctx0" brushRef="#br0" timeOffset="15800">21238 6121 24575,'0'19'0,"0"20"0,0-33 0,0 34 0,0-13 0,-7-2 0,-2 3 0,4-1 0,-2 1 0,-9 2 0,-1 1 0,6 0 0,2-2 0,-8 11 0,6-6 0,-2-4 0,-7-14 0,1 23 0,19-37 0,4 6 0,35-8 0,2 0 0,2 0 0,-10 0 0,1 0 0,-1-2 0,3-1 0,-5 0 0,12 1 0,-23-6 0,3 8 0,-21-15 0,6 11 0,-8-12 0,0 16 0</inkml:trace>
  <inkml:trace contextRef="#ctx0" brushRef="#br0" timeOffset="16546">21273 5927 24575,'0'0'0</inkml:trace>
  <inkml:trace contextRef="#ctx0" brushRef="#br0" timeOffset="18017">21802 6033 24575,'-29'27'0,"-1"0"0,10-13 0,-1 2 0,-2 8 0,0 5 0,2 0 0,1 10 0,3-1 0,3-8 0,1 0 0,-1 13 0,4-1 0,8 3 0,-2-20 0,0 1 0,4 11 0,0-12 0,0 1 0,0 11 0,0-2 0,0-5 0,0-3 0,0-9 0,-1 11 0,2-3 0,7-22 0,-6 11 0,45-15 0,-6 0 0,-13 1 0,-1-2 0,-1-6 0,-3-1 0,13-4 0,1-22 0,-10 7 0,5 7 0,-28-3 0,19 5 0,-5-1 0,9-15 0,-7 23 0,3-21 0,-21 28 0,6-11 0,-8 15 0</inkml:trace>
  <inkml:trace contextRef="#ctx0" brushRef="#br0" timeOffset="20101">22331 6385 24575,'-31'-10'0,"15"3"0,-17 7 0,9 0 0,5 0 0,-9 7 0,-5 11 0,6 17 0,-1 3 0,11-14 0,1 3 0,1-1 0,2 1 0,3 0 0,1 0 0,0 3 0,2 1 0,6 12 0,2-2 0,-1 4 0,0-15 0,0-3 0,0-3 0,16-5 0,-12 1 0,11-4 0,1-16 0,-12 0 0,19-32 0,11 1 0,-23-13 0,1-4 0,21 14 0,-1-1 0,-20-11 0,-1-2 0,10 18 0,4 0 0,-6 4 0,-3-17 0,15-4 0,-31 47 0,0 0 0,0 23 0,0 7 0,3 2 0,2 4 0,4 1 0,0-1 0,-5-3 0,3-1 0,10-5 0,-2-4 0,-11-5 0,11-10 0,-15-8 0,8 0 0,7-16 0,4-7 0,0 7 0,1-2 0,-1-9 0,1-6 0,1 1 0,2 8 0,0 1 0,0-4 0,-1-11 0,0-7 0,0-1 0,0 8 0,1 12 0,1 4 0,-2-4 0,-3-9 0,-1-7 0,-1 1 0,-5 8 0,-2 7 0,-2 3 0,5-4 0,-2-1 0,-7-21 0,11 37 0,-15 20 0,0 37 0,0-14 0,0 5 0,0 1 0,2 9 0,2 2 0,-2 1-331,-1 0 1,-1 0 0,1 0 330,2-1 0,0 0 0,-1-5 0,-2-4 0,0-5 0,0-3 0,0-5 0,0-15 0,0 21 0,16-28 0,-13 11 0,37-30 0,-3-13 0,2 7 495,-14 0 1,-1 2-496,4 8 0,-9-7 0,-3 10 0,-16 8 0</inkml:trace>
  <inkml:trace contextRef="#ctx0" brushRef="#br0" timeOffset="21145">22825 6385 24575,'27'0'0,"7"0"0,-15 0 0,-1 0 0,-10 0 0,8 0 0,-13 0 0,13 0 0,-16 0 0</inkml:trace>
  <inkml:trace contextRef="#ctx0" brushRef="#br0" timeOffset="23067">23178 6685 24575,'12'-34'0,"-1"0"0,-1 1 0,2 1 0,6 4 0,-1 1 0,-7 0 0,-2 5 0,0 10 0,-8 12 0,-8 4 0,6 35 0,-22-17 0,14 2 0,1 3 0,-4 3 0,-2 1 0,-2 4 0,1 2 0,10 0 0,0-1 0,-10-2 0,1 0 0,13-2 0,0-3 0,-14 2 0,16 1 0,0-24 0,16-6 0,4 5 0,-1-7 0,-3 0 0,-16 0 0,0 0 0,8 0 0,-6-7 0,5 5 0,-7-6 0,0-8 0,16-4 0,4 1 0,7-5 0,-9 22 0,-10-5 0</inkml:trace>
  <inkml:trace contextRef="#ctx0" brushRef="#br0" timeOffset="23684">23266 6332 24575,'0'0'0</inkml:trace>
  <inkml:trace contextRef="#ctx0" brushRef="#br0" timeOffset="26333">23266 6950 24575,'0'-20'0,"8"-11"0,10 19 0,-7-21 0,5 21 0,0-19 0,-12 27 0,11 4 0,-15 4 0,-15 27 0,11-19 0,-28 21 0,28-6 0,-11 17 0,7-7 0,7-12 0,0 1 0,-7 11 0,8-2 0,0-17 0,0-10 0,0-8 0,39 0 0,-5 0 0,-2 0 0,4 0 0,-1-4 0,-1 0 0,15 2 0,-16-16 0,0-3 0,-5 14 0,-3-2 0,-5-14 0,-1-3 0,15 8 0,-3 1 0,-7-20 0,0 12 0,1-1 0,-7-5 0,-1 1 0,2 5 0,-1 1 0,-3-6 0,-2 1 0,2 2 0,1-7 0,-12 15 0,12-15 0,-16 23 0,0-21 0,0 21 0,0-7 0,0-6 0,-16 20 0,-12-11 0,3 13 0,-2 4 0,-1-2 0,1 0 0,0 0 0,1 0 0,0 0 0,1 0 0,-12 0 0,1 0 0,3 0 0,6 0 0,-17 15 0,7-3 0,2 22 0,2-7 0,5 0 0,1 15 0,-7-29 0,28 15 0,1-1 0,-27-11 0,28 33 0,-11-22 0,15 16 0,0-21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48:42.4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19068 9754 24575,'39'0'0,"0"0"0,-5 0 0,1 0 0,0 0 0,13 0 0,-2 0 0,-4 0 0,-3 0 0,-9 0 0,-3 0 0,0 0 0,0 0 0,7 0 0,-23 0 0,21 0 0,-28 0 0,11 0 0</inkml:trace>
  <inkml:trace contextRef="#ctx0" brushRef="#br0" timeOffset="983">19015 10107 24575,'43'0'0,"2"0"0,0 0 0,-20 0 0,1 0 0,5 0 0,-1 0 0,19 0 0,-19 0 0,-1 0 0,14 0 0,-14-8 0,0 9 0,-1-4 0,-4-20 0,25 19 0,-22-12 0,16 0 0,-6 13 0,-9-13 0,-12 16 0,-16 0 0</inkml:trace>
  <inkml:trace contextRef="#ctx0" brushRef="#br0" timeOffset="2967">20603 9472 24575,'-20'8'0,"-11"25"0,27-9 0,-5 0 0,2 1 0,7 2 0,0 1 0,0 5 0,0-6 0,0 1 0,16 5 0,-12-5 0,21-6 0,4-1 0,-3 0 0,-2 0 0,3-3 0,1-11 0,1-2 0,-5 4 0,1 0 0,2-4 0,1-2 0,6-3 0,-4 0 0,-6 0 0,7-3 0,2-2 0,7-13 0,-10 5 0,0-1 0,-2 1 0,-3-2 0,-2-1 0,-1-1 0,4 0 0,-1-1 0,-5 0 0,-2-1 0,4-6 0,-1-1 0,-7 0 0,-1-1 0,4-12 0,0-1 0,-3 11 0,-1-1 0,-3-7 0,0 0 0,2 10 0,-1 1 0,-9-1 0,-2-1 0,4-3 0,0 1 0,-4-15 0,-8 2 0,6 16 0,-21-7 0,3 7 0,-23 7 0,6 7 0,-3 3 0,6 8 0,0 2 0,-6-4 0,1 0 0,9 4 0,2 0 0,-10 0 0,-5 0 0,0 0 0,22 0 0,-19 0 0,13 0 0,-10 0 0,11 0 0,1 0 0,-12 0 0,1 8 0,3-6 0,5 21 0,1 5 0,-6 9 0,18-12 0,2 1 0,-6 11 0,3 6 0,8 1 0,6-7 0,-6-2 0,-7-17 0,11 5 0,-12-19 0,16 12 0,0-16 0,0 15 0,0-11 0,0 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49:23.9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7761 16034 24575,'0'-43'0,"0"6"0,0-3 0,0 2 0,0 0 0,0-6 0,0 0 0,0 1 0,0 1 0,0-2 0,0 0 0,0 6 0,0 0 0,0-13 0,0 2 0,0 20 0,0 1 0,7-10 0,2-1 0,-4 10 0,2 4 0,11 3 0,5 26 0,-20 22 0,-2 9 0,13 0 0,3 2 0,-3 7 0,0 0 0,3 0 0,3 1 0,0-10 0,4 1 0,-1-4 0,1 0 0,1-3 0,6 11 0,-2-7 0,-1-22 0,-5 5 0,-21-16 0,6 0 0</inkml:trace>
  <inkml:trace contextRef="#ctx0" brushRef="#br0" timeOffset="1408">7797 15734 24575,'25'-26'0,"-13"-1"0,27 0 0,-33-7 0,33 22 0,-35-3 0,12 15 0,-16 0 0,16 0 0,-13 0 0,13 0 0,-16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54:19.32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3405 4339 24575,'0'49'0,"0"-1"0,0 0 0,-9-11 0,-3-3 0,1 5 0,5 1 0,1 4 0,0 3 0,-1-1 0,-3-4-783,-4-1 0,-3-3 0,0-1 1,0 0 782,1 3 0,-1 1 0,1-1 0,0-2 0,2 0 0,1-2 0,-2 0 0,-2 1 0,-1 0 0,1-3 493,2-1 0,1-2-493,3-2 0,0-3 514,-5 7-514,15-9 0,0-44 0,0-1 815,7-5 1,1-3-816,-7 1 0,2 3 0,28-2 0,-27 3 0,12 22 0,-8-6 0,-6 8 0,37 8 0,-8 25 0,-2-6 0,3 1 0,0-4 0,-3 1 0,-10 14 0,1-5 0,6-26 0,-3 0 0,-11 23 0,19-23 0,-27-6 0,20 6 0,-7-8 0,-5 0 0,27 0 0,6 0 0,-13-3 0,1-2 0,4-4 0,-3 0 0,3-3 0,-15-4 0,-5 1 0,-13 11 0,12-12 0,-16 16 0,0 0 0</inkml:trace>
  <inkml:trace contextRef="#ctx0" brushRef="#br0" timeOffset="834">4445 4886 24575,'38'0'0,"0"0"0,0 0 0,1 0 0,0 0 0,-3 0 0,4 0 0,0 0 0,-5 0 0,8 0 0,-3 0 0,1 0 0,-4 0 0,0 0 0,2 0 0,-35 0 0,12 0 0</inkml:trace>
  <inkml:trace contextRef="#ctx0" brushRef="#br0" timeOffset="1584">4622 5415 24575,'29'0'0,"1"0"0,1 0 0,2 0 0,10 0 0,2 0 0,-1 0 0,1 0 0,0 0 0,-2 0 0,-10 0 0,-2 0 0,4 0 0,-3 0 0,5 0 0,-1 0 0,-19 0 0,7 0 0,-20 0 0,11 0 0,-15 0 0</inkml:trace>
  <inkml:trace contextRef="#ctx0" brushRef="#br0" timeOffset="3483">6086 4657 24575,'0'35'0,"0"8"0,0 2 0,6-19 0,3 1 0,0 4 0,2-1 0,16 9 0,-18-14 0,0-1 0,15 3 0,-5 1 0,1 5 0,3-5 0,-21-9 0,22 5 0,-20-22 0,11 21 0,-15-19 0,0 28 0,0-29 0,16 13 0,-12-32 0,11-11 0,7-10 0,-4 3 0,-9 11 0,0-1 0,3-16 0,1-7 0,3 7 0,5 11 0,-3 3 0,-10-23 0,12 27 0,-1 3 0,-17-5 0,6 44 0,7-14 0,-4 30 0,-2 10 0,4-19 0,1-1 0,4 17 0,-2-2 0,-4 5 0,4-24 0,-1-1 0,-11-2 0,11-3 0,-15-16 0,0 0 0,8-16 0,7-10 0,4-7 0,0-3 0,1-4 0,-3 2 0,0-3 0,2-2 0,-2 9 0,1-3 0,-1 2 0,-3 2 0,-1-9 0,0 2 0,3 6 0,3 0 0,-7 6 0,-10 1 0,6 7 0,-8 4 0</inkml:trace>
  <inkml:trace contextRef="#ctx0" brushRef="#br0" timeOffset="4941">5592 4727 24575,'16'-35'0,"3"-8"0,-5 21 0,0-1 0,-5-7 0,-1-1 0,5 3 0,-2 1 0,-7-10 0,11 29 0,-15 12 0,0 19 0,0 11 0,0 5 0,1-2 0,-2 2 0,-6-3 0,-1 1 0,5 6 0,2 2 0,-4-8 0,-2 2 0,3-3 0,3 0 0,2-2 0,-1 7 0,0-7 0,0-16 0,0-11 0</inkml:trace>
  <inkml:trace contextRef="#ctx0" brushRef="#br0" timeOffset="6235">5627 5221 24575,'28'0'0,"5"0"0,2 0 0,2 0 0,-11 0 0,-1 0 0,13 0 0,5 0 0,-24 0 0,-3 0 0,-16 0 0,-31 8 0,-1-6 0,3 8 0,-2 3 0,-4-2 0,1-2 0,2 1 0,-1 0 0,-3 3 0,2-3 0,-4-8 0,15 6 0,7-8 0,12 0 0,-11 0 0</inkml:trace>
  <inkml:trace contextRef="#ctx0" brushRef="#br0" timeOffset="8102">5751 5627 24575,'25'0'0,"-13"0"0,4 0 0,-1 0 0,-11 0 0,12 0 0,-16 15 0,0-3 0,0 37 0,0-25 0,0 7 0,0 2 0,0 7 0,0-15 0,0 3 0,0 6 0,0-2 0,0 2 0,0 7 0,0-18 0,0-19 0,-16 27 0,-3-19 0,-9 6 0,10-10 0,-5-8 0,3 0 0,1 0 0,-20 0 0,17 0 0,-13 0 0,1 0 0,7-8 0,7 6 0,5-22 0,15 20 0,0-27 0,15 19 0,5-21 0,0 21 0,3-19 0,10 27 0,-9-12 0,9 16 0,-9 0 0,-20 0 0,35 0 0,-18 0 0,23 16 0,-1 4 0,-21-7 0,1 1 0,-1 3 0,1-1 0,2-2 0,1 0 0,-3-1 0,-1 1 0,0 4 0,1-2 0,20-5 0,-23 5 0,3-16 0,-21-16 0,6 12 0,-8-11 0</inkml:trace>
  <inkml:trace contextRef="#ctx0" brushRef="#br0" timeOffset="10518">7144 4551 24575,'16'42'0,"-1"0"0,-1-12 0,4 1 0,3 2 0,7 5 0,-1 0 0,-3-8 0,-5-8 0,1-1 0,8 8 0,2 3 0,-10-7 0,-16-7 0,28-6 0,-28 3 0,11-15 0,-15 0 0,8-54 0,7 24 0,3-1 0,-5-3 0,0-3 0,1 2 0,8-6 0,1 2 0,-1-2 0,-3 5 0,-7 5 0,19-1 0,-27 48 0,12 4 0,-9 7 0,-5 22 0,17-29 0,2-1 0,-14 11 0,1 1 0,16-4 0,1-1 0,-10 5 0,-2-1 0,14 9 0,-10-13 0,-1-3 0,-4-11 0,4 3 0,0-30 0,-13-13 0,8 0 0,2-4 0,-2 2 0,0-3 0,0 0-408,2-5 0,0-1 0,0-2 408,0 5 0,1-2 0,0 0 0,-2 1 0,1-4 0,-2 1 0,1 1 0,-1 3 0,1 0 0,-2 5 0,2-15 0,3 23 0,-15 23 0,0 0 0</inkml:trace>
  <inkml:trace contextRef="#ctx0" brushRef="#br0" timeOffset="11818">7091 4286 24575,'0'26'0,"0"1"0,0 1 0,0 5 0,0-21 0,0 3 0,0-15 0,0 16 0,0-4 0,0 21 0,0-5 0,0-1 0,0 22 0,0-33 0,0 23 0,0-37 0,0 6 0,0-8 0</inkml:trace>
  <inkml:trace contextRef="#ctx0" brushRef="#br0" timeOffset="13168">6862 4128 24575,'25'0'0,"3"0"0,-1 0 0,22 0 0,-25 0 0,25 0 0,-22 0 0,1 0 0,5 0 0,-21 0 0,3 0 0,-15 0 0,16-8 0,-4 6 0,37-6 0,-10 8 0,-12 0 0,-1 0 0,1 0 0,-11 0 0,-16 0 0,0 0 0</inkml:trace>
  <inkml:trace contextRef="#ctx0" brushRef="#br0" timeOffset="13901">7091 4339 24575,'0'0'0</inkml:trace>
  <inkml:trace contextRef="#ctx0" brushRef="#br0" timeOffset="15334">7056 4339 24575,'0'-19'0,"0"-5"0,0 22 0,0-21 0,0 19 0,0-12 0,0 16 0,0 0 0</inkml:trace>
  <inkml:trace contextRef="#ctx0" brushRef="#br0" timeOffset="16616">9208 4639 24575,'41'0'0,"-2"0"0,8 0 0,6 0 0,-5 0 0,-2 0 0,-2 0 0,-4 0 0,-10 0 0,-3 0 0,13 0 0,-25 0 0,34 0 0,-37 0 0,4 0 0,-16 0 0</inkml:trace>
  <inkml:trace contextRef="#ctx0" brushRef="#br0" timeOffset="17968">9578 4463 24575,'0'9'0,"0"31"0,0-25 0,-7 15 0,-1 5 0,6-8 0,0 1 0,-6 4 0,0 1 0,7 2 0,2-2 0,-1 12 0,0-19 0,0-1 0,0 12 0,0-9 0,0-12 0,0-16 0,0 0 0,0 0 0</inkml:trace>
  <inkml:trace contextRef="#ctx0" brushRef="#br0" timeOffset="19634">10231 4075 24575,'25'0'0,"-1"-8"0,3 0 0,12 6 0,3 0 0,-11-5 0,2-2 0,3 1-508,2 3 1,3 1 0,1 0-1,-3 0 508,-1 0 0,-3 0 0,2 0 0,11-2 0,1 0 0,-3 2 252,0 4 0,-4 0-252,4 0 0,-3 0 0,-15 0 0,0 0 185,11 0 1,-5 0-186,-11 0 0,26 0 0,-37 0 0,4 0 0,-16 0 0</inkml:trace>
  <inkml:trace contextRef="#ctx0" brushRef="#br0" timeOffset="21617">10231 4216 24575,'10'0'0,"29"0"0,-13 0 0,3 0 0,11-1 0,2 2 0,3 5 0,-2 3 0,-6 0 0,-3 2 0,-2 1 0,-3 3 0,0 19 0,10-7 0,-35-7 0,12-5 0,-16-7 0,0-6 0,0 6 0,0 8 0,-16-12 0,4 27 0,-21-19 0,6 21 0,6-16 0,-2 1 0,1 8 0,-1 1 0,-7 1 0,0-1 0,10 0 0,0-1 0,-4 1 0,-1-3 0,-2 5 0,0 13 0,9-15 0,6 2 0,0 1 0,-7 3 0,5-5 0,0 1 0,-3 6 0,9 3 0,-8 5 0,12-16 0,-11-9 0,15 5 0,0-19 0,0 28 0,0-29 0,21 7 0,12-4 0,-3-12 0,1-4 0,3 4 0,2-1 0,0 1 0,12-4 0,0 0 0,-13 4 0,0 0 0,-1 3 0,12 2 0,0 2 0,-1-1 0,-2 0 0,-3 0 0,-3 0 0,-9 0 0,-1 0 0,10 0 0,-14 0 0,-23 0 0,0-8 0,0-10 0,0-9 0,0 7 0,0 4 0</inkml:trace>
  <inkml:trace contextRef="#ctx0" brushRef="#br0" timeOffset="29468">11536 4216 24575,'0'43'0,"0"-14"0,0 3 0,0-1 0,0 2 0,0 10 0,0 0 0,0-9 0,0-3 0,0 14 0,0-6 0,0-35 0,0 20 0,0-22 0,0 6 0,0-8 0,39-24 0,-13 3 0,3 5 0,1-4 0,-7-6 0,-3-5 0,-1-4 0,-1-2 0,0 0 0,-1-2 0,-4 1 0,-2-2 0,-1 2 0,-4-2 0,-1 3 0,5 4 0,-4 2 0,-12-1 0,-4 9 0,6 19 0,-11-12 0,15 32 0,0 4 0,0 7 0,0 0 0,0 3 0,0 19 0,0-11 0,0 6 0,0-1 0,0-5 0,0-1 0,0 2 0,0 3 0,0 3 0,0-1 0,0-3 0,0-4 0,0-3 0,0 1 0,0 7 0,0 2 0,0-6 0,0-9 0,0-1 0,0 9 0,0 2 0,0-3 0,0-1 0,0-3 0,0 0 0,0 2 0,0 1 0,-2-3 0,0 3 0,-2-2 0,-4 7 0,-2 0 0,0 0 0,-2 1 0,-1-2 0,-4-1 0,-3-4 0,-6-1 0,1-5 0,3-1 0,-1-11 0,7-8 0,-4-6 0,-7 6 0,-6-16 0,5-10 0,1-9 0,9-16 0,10-2 0,-7 0 0,12 19 0,2 1 0,1-13 0,17 13 0,9-1 0,4 0 0,5-1 0,-5 4 0,3 0 0,0-1-227,-6 3 1,0-1-1,1 0 227,5-5 0,1-2 0,1 1 0,-2 4 0,-1 0 0,1-1 0,1-4 0,-1-1 0,0 1 0,-5 7 0,-1 0 0,-2 2 0,2-8 0,-3 5 0,9 5 0,-21 10 0,4 8 0,-16 0 0</inkml:trace>
  <inkml:trace contextRef="#ctx0" brushRef="#br0" timeOffset="31069">12330 4657 24575,'0'29'0,"-8"-3"0,-1 7 0,0 2 0,-2 10 0,-21-10 0,28-17 0,-11 6 0,15-20 0,0 11 0,15 1 0,-11-12 0,12 19 0,-16-21 0,0 6 0,16-8 0,-12 0 0,11 0 0,-7-8 0,25-9 0,7-11 0,-14 18 0,1 1 0,8-15 0,-18 22 0,7-6 0,-20 8 0,12 0 0</inkml:trace>
  <inkml:trace contextRef="#ctx0" brushRef="#br0" timeOffset="31967">12312 4516 24575,'0'0'0</inkml:trace>
  <inkml:trace contextRef="#ctx0" brushRef="#br0" timeOffset="33251">12947 3951 24575,'0'35'0,"-15"9"0,3 1 0,-5-5 0,1 4 0,10-6 0,0 0 0,-10 6 0,0 0 0,14-1 0,0-1 0,-6-7 0,1 2 0,9 2 0,4 3 0,1-3 0,2 2 0,2-2 0,1-4 0,3 0 0,1-5 0,2-5 0,1-5 0,17 15 0,-3-1 0,-21-22 0,3 3 0,-15-15 0</inkml:trace>
  <inkml:trace contextRef="#ctx0" brushRef="#br0" timeOffset="35695">13441 4128 24575,'20'-10'0,"-5"-14"0,1 20 0,-12-11 0,20 15 0,-22 0 0,5 0 0,-7 0 0,16 0 0,4 0 0,7 0 0,22 0 0,-25 0 0,9 15 0,-25-11 0,-8 12 0,0-16 0,15 8 0,-11 9 0,12 11 0,-16 15 0,0-6 0,0-9 0,0 11 0,0-18 0,-16 15 0,5-3 0,-23 2 0,23 2 0,-5-15 0,0 0 0,4 5 0,-21-9 0,6-11 0,-1 9 0,-5-12 0,-2 12 0,13-16 0,-17 0 0,35 0 0,-12 0 0</inkml:trace>
  <inkml:trace contextRef="#ctx0" brushRef="#br0" timeOffset="37835">14129 4022 24575,'-35'0'0,"15"0"0,-3 0 0,21 0 0,-22 0 0,-3 0 0,-10 8 0,-7 9 0,17 11 0,10-8 0,1 3 0,1-2 0,2 3 0,3 10 0,1 0 0,-4-9 0,2-1 0,9 17 0,2 1 0,-8 7 0,8-19 0,0 0 0,0-3 0,0-3 0,0 14 0,0 5 0,0-16 0,0 7 0,0-23 0,8 21 0,10-28 0,17 11 0,2-30 0,6-5 0,-23 0 0,4-3 0,-7 5 0,-5-9 0,19 7 0,-27 4 0,12 9 0,-16 5 0,0-6 0,0 8 0</inkml:trace>
  <inkml:trace contextRef="#ctx0" brushRef="#br0" timeOffset="40568">14464 3687 24575,'0'19'0,"0"-3"0,0-16 0,0 15 0,0-11 0,0 20 0,0-6 0,0 17 0,0-10 0,0 3 0,0 7 0,0 0 0,0-2 0,0-1 0,0 0 0,0-3 0,0 6 0,0-2 0,0-21 0,0 4 0,0-16 0</inkml:trace>
  <inkml:trace contextRef="#ctx0" brushRef="#br0" timeOffset="42118">14235 3810 24575,'35'-16'0,"-7"12"0,5-11 0,2 7 0,-13 6 0,17-6 0,-35-8 0,19 12 0,-5-11 0,-6 15 0,4 0 0,7 0 0,-1 0 0,5 0 0,4 0 0,-27 0 0,12 0 0</inkml:trace>
  <inkml:trace contextRef="#ctx0" brushRef="#br0" timeOffset="44784">14799 4286 24575,'0'26'0,"8"1"0,-6 1 0,6-11 0,-8-9 0,16 8 0,-12-12 0,11 11 0,1-15 0,-12 16 0,19-12 0,-21 12 0,6-16 0,-8 7 0,0-5 0,0-17 0,0-15 0,4 1 0,3-8 0,-2 3 0,-4 2 0,2 0 0,13-16 0,-1 4 0,-11 8 0,12 19 0,-16 9 0,0 8 0,0 8 0,8 9 0,-6-5 0,16 6 0,3 3 0,-6 17 0,9-20 0,1 3 0,-6 12 0,-2-2 0,4-7 0,1 1 0,-5-1 0,-13-12 0,12 19 0,-16-27 0,16-4 0,-12-4 0,11-27 0,-7-12 0,-6 9 0,8-5 0,4-2 0,-4 16 0,-1 1 0,1-11 0,0-1 0,-1 8 0,-2 3 0,-7-2 0,0 11 0,0 16 0</inkml:trace>
  <inkml:trace contextRef="#ctx0" brushRef="#br0" timeOffset="46402">14676 4075 24575,'0'19'0,"0"5"0,0-22 0,0 21 0,0-3 0,0 23 0,0-6 0,0-9 0,0 11 0,0-33 0,0 17 0,16-23 0,-13 0 0,21 0 0,-22 0 0,21 0 0,-3 0 0,0 0 0,-5 0 0</inkml:trace>
  <inkml:trace contextRef="#ctx0" brushRef="#br0" timeOffset="47737">15734 4216 24575,'28'0'0,"-11"0"0,7 0 0,-20 0 0,11 0 0,1 0 0,-12 0 0,20 0 0,-23 0 0,23 0 0,-20 0 0,27 0 0,-19 0 0,6 0 0,-10 0 0,-8 0 0,0 0 0</inkml:trace>
  <inkml:trace contextRef="#ctx0" brushRef="#br0" timeOffset="50001">15911 4022 24575,'0'25'0,"0"3"0,0-9 0,0 5 0,0-7 0,0-5 0,0 19 0,0-27 0,-16 20 0,12 9 0,-12-9 0,8 25 0,7-22 0,-7 1 0,8-11 0,0-9 0,0-8 0</inkml:trace>
  <inkml:trace contextRef="#ctx0" brushRef="#br0" timeOffset="52954">16316 3722 24575,'0'19'0,"0"21"0,0-11 0,0 0 0,0 3 0,0-5 0,0 1 0,0 9 0,0 2 0,0-3 0,0 1 0,0 6 0,0 2 0,0-2 0,0 2 0,1-4 0,0 3 0,-3-2 0,-5 8 0,-1-2 0,6-10 0,2 1 0,-2-4 0,-7-3 0,2-3 0,7 14 0,0-16 0,0 7 0,0-38 0,0 8 0,0-53 0,0 25 0,0-11 0,0-2 0,0 3 0,1 1 0,-2 0 0,-7-5 0,6-5 0,-6 16 0,8 9 0,0 10 0,8-7 0,-6-5 0,22 1 0,-20 3 0,35 8 0,-18-10 0,1 5 0,0-1 0,5-6 0,6-3 0,-5 21 0,-1-6 0,-9 8 0,5 0 0,-19 0 0,28 0 0,-29 0 0,21 0 0,-6 8 0,17 25 0,2-9 0,-14-1 0,-3 3 0,8 9 0,-11-13 0,-9 17 0,-8-35 0,0 27 0,0-27 0,0 12 0,0-9 0,0 11 0,-23 10 0,1 15 0,-2-24 0,-3-1 0,8-1 0,1 1 0,-10 16 0,5-23 0,21 5 0,-37 0 0,23-12 0,-7 4 0,-3-1 0,0-6 0,1-2 0,-16 1 0,15 0 0,1 0 0,-8 0 0,5 0 0,9 0 0,3 0 0,16 0 0</inkml:trace>
  <inkml:trace contextRef="#ctx0" brushRef="#br0" timeOffset="54734">17145 4128 8191,'8'19'0,"10"-3"3276,17-16-2383,-5 1 1,1-2 515,-7-7 0,1 0-1409,8 7 0,0-2 859,-5-9 1,-3 1-860,15 9 3276,9-6 0,-22 8-3044,0-16-232,-9 12 0,-10-11 0,-8 15 0,16 0 0,3 0 0,1 0 0,-4 0 0,-16 0 0</inkml:trace>
  <inkml:trace contextRef="#ctx0" brushRef="#br0" timeOffset="56834">17375 3951 24575,'0'35'0,"0"14"0,0 0 0,0-5 0,0 5 0,0-2 0,0-20 0,0 16 0,0-6 0,0-11 0,0-1 0,0 13 0,0-3 0,0-18 0,0 7 0,0-20 0,0-4 0,0-4 0,0-12 0</inkml:trace>
  <inkml:trace contextRef="#ctx0" brushRef="#br0" timeOffset="62253">18098 3457 24575,'0'28'0,"0"21"0,0-10 0,0-2 0,0 2 0,-1-10 0,2-1 0,6 3 0,2-1 0,-6 13 0,13-16 0,-16-9 0,0-18 0,0-18 0,-16-9 0,13 0 0,-21 9 0,6 10 0,7 8 0,-5 0 0,16 0 0,0 0 0,0 8 0,0 10 0,-16 17 0,12 2 0,-11 6 0,15 0 0,-8-5 0,6-11 0,-6-3 0,8-7 0,0-5 0,0 4 0,0-1 0,0-11 0,8 12 0,-6-16 0,21 0 0,-19 0 0,12 0 0,-16 8 0,0-6 0,-16 21 0,-11 5 0,8-10 0,1 1 0,0 2 0,0 1 0,0-1 0,3 1 0,3 15 0,-3-9 0,-1-13 0,12-7 0,-12-6 0,16 6 0,0-8 0,0 16 0,16-12 0,4 11 0,7 1 0,6-4 0,3 21 0,1-21 0,-15 4 0,-1-1 0,-1-11 0,3 12 0,-21-16 0,22 8 0,-21-6 0,13 5 0,-16 9 0,0 4 0,0 23 0,0 2 0,-7-19 0,-2 1 0,6 18 0,-8-19 0,-2-1 0,-5 12 0,13-12 0,-1 1 0,-10 4 0,0 1 0,10 1 0,0 1 0,-10 2 0,-1 0 0,10-4 0,2-1 0,-2 1 0,-1-1 0,-8 9 0,12 10 0,-12-37 0,16 19 0,0-27 0,16-4 0,12-20 0,-3 6 0,2 1 0,13-5 0,-7-5 0,-9 19 0,-21-12 0,13 16 0,-16-16 0,-16 5 0,13-7 0,-13 10 0</inkml:trace>
  <inkml:trace contextRef="#ctx0" brushRef="#br0" timeOffset="63702">18345 4516 24575,'0'33'0,"0"0"0,0-4 0,0 1 0,1 13 0,-2 0 0,-7-7 0,0-1 0,7 9 0,-2-2 0,-13-12 0,1-1 0,13 6 0,0-4 0,-14-3 0,16 5 0,0-21 0,0-12 0,32-12 0,-17-21 0,10 18 0,-1 2 0,-12-6 0,4 3 0,-1 16 0,-11 0 0,12 0 0</inkml:trace>
  <inkml:trace contextRef="#ctx0" brushRef="#br0" timeOffset="64817">18345 4480 24575,'0'0'0</inkml:trace>
  <inkml:trace contextRef="#ctx0" brushRef="#br0" timeOffset="66252">18486 3581 24575,'23'41'0,"-6"-15"0,4 3 0,-1-4 0,4 1 0,2 3-820,4 2 1,3 3 0,0 1 0,-1 0 577,-6-1 0,-2 0 1,0 1-1,2 1 242,0-1 0,2 0 0,1 0 0,-2 1 0,-2 0 0,-2 4 0,-3-1 0,-2 1 0,1 0 37,0-3 0,0 1 0,-2-1 1,-1 0-38,-2 3 0,-2-2 0,-1 1 313,-1-1 0,-2 0 0,-3-2-313,-2 1 0,-6-2 0,-7 8 0,-3-1 0,4-6 0,-4 0 0,-10 5 0,-5-1 0,1-3 0,1-4 0,-5 4 1066,9-15 1,5-4-1067,15-15 255,-6 13 1,8-16 0,0 0 0</inkml:trace>
  <inkml:trace contextRef="#ctx0" brushRef="#br0" timeOffset="91919">7638 13194 24575,'16'-30'0,"-1"1"0,0 5 0,2-1 0,5 0 0,4-2 0,2 3-329,1 4 0,0 3 0,1-1 329,1-2 0,-1-1 0,1 1 0,3 0 0,1 0 0,0-1 0,8-4 0,1-2 0,-3 1 0,-13 6 0,-2 0 0,2 1 0,12-4 0,4 1 0,-5 0 0,-2 0 0,-1 1 0,8 0 0,0-3 0,-14 5 0,0-2 0,-2 0 0,9-7 0,-1 2 161,3 3 1,-2 1-162,-9-7 0,-1 1 82,3 8 0,1 1-82,-2-10 0,3-3 0,0 3 0,6-3 0,2 0 0,-1 1 0,-3 5 0,0 1 0,1 1 0,1-3-366,-4 2 0,2-3 0,0 1 0,0 0 1,0 3 365,5 1 0,0 1 0,-1 3 0,-3-1-1093,-4-2 1,-3 1 0,1 3 830,3 5 0,2 1 1,-2-2 261,-2-9 0,-1-4 0,0 4-77,6 6 1,0 1 76,-6-5 0,1-3 0,-1 2 0,10 3 0,-1 1 0,-11 2 0,0-1 0,1-1 0,2 0 0,0 0 0,0 1 0,13-2 0,0-1 0,-13-1 0,0-3 0,0 4 0,9 8 0,-2 1 0,-2-14 0,-3 1 0,-6 18 0,-3 0 1404,10-25-1404,-1 19 3276,-7-21-1634,0 21-1531,-3-4 0,1 1-111,15 3 0,-3-3 0,2-4 0,-11 1 0,1 1 0,12 6 0,2 1 0,-7-10 0,1 0 0,-4 10 0,3 1 0,-1 1 0,11-2 0,0-2 0,-1-8 0,-2 1 0,-7 18 0,-4-2 0,-8-13 0,-2 1 0,21 11 0,-16-12 0,6 9 0,-21 5 0,20-6 0,-21 8 0,23 0 0,-7-16 0,0 12 0,7-12 0,-7 16 0,1-15 0,-11 11 0,7-12 0,-20 16 0,27-8 0,-27 6 0,20-5 0,-23 7 0,39 0 0,-9-16 0,6 14 0,2 0 0,-10-14 0,-1 1 0,3 12 0,-1 2 0,13-23 0,-15 22 0,-11-6 0,-9 8 0,8 0 0,-12 0 0,-12 0 0,-14-15 0,-21 11 0,16-28 0,-7 28 0,7-19 0,-16 5 0,6 7 0,1-5 0,3 8 0,21 6 0,-19-6 0,27 8 0,4 0 0,27 8 0,-1-8 0,1 2 0,13 22 0,-6-20 0,-4 3 0,-14 27 0,23-23 0,-37 5 0,22-16 0,-20 16 0,11-12 0,-15 11 0,0-7 0,0 10 0,0 9 0,16 1 0,-12 21 0,19-34 0,-21 17 0,6-32 0,-8 0 0,16 0 0,-12 8 0,11-6 0,-15 21 0,0-19 0,-15 27 0,3-19 0,-21 21 0,-3-5 0,7-14 0,-2-1 0,-1 4 0,-1 0 0,-10-3 0,0-1 0,10 0 0,1 1 0,-3 4 0,1-2 0,-11-4 0,18 3 0,11-15 0,16 0 0</inkml:trace>
  <inkml:trace contextRef="#ctx0" brushRef="#br1" timeOffset="97835">12665 10266 24575,'-47'0'0,"-2"8"0,22 25 0,5-7 0,0 3 0,3 6 0,1 2 0,3 3 0,3-1 0,-4 8 0,16-14 0,0-9 0,0-5 0,0 24 0,0-5 0,16-3 0,3-2 0,9 2 0,5 3 0,-16-16 0,1-1 0,8-6 0,1-3 0,13 6 0,-15-5 0,-1-3 0,-5-6 0,14 12 0,-5 0 0,1-14 0,1 0 0,3 13 0,3-13 0,1-4 0,2 2 0,-9-6 0,0-3 0,16-11 0,-24-1 0,-1-1 0,6 0 0,-9-17 0,5 27 0,-19-5 0,12-7 0,-16 5 0,0-1 0,0-3 0,0-11 0,0 11 0,0-9 0,0-1 0,0-6 0,0 12 0,0 1 0,0-9 0,0 17 0,0-6 0,0 13 0,0-23 0,0 7 0,-16 0 0,4-7 0,-21 7 0,6-1 0,-1-5 0,-5 21 0,21-19 0,-19 27 0,19-20 0,-21 22 0,21-5 0,-19 7 0,19 0 0,-21 0 0,21 0 0,-20-16 0,21 12 0,-7-12 0,-6 16 0,5 0 0,-9 16 0,-5-12 0,14 12 0,-30-9 0,25-5 0,0 10 0,-1 0 0,-2-8 0,-1 27 0,-5-27 0,5 12 0,9-8 0,-5-6 0,22 5 0,-6-7 0,-7 0 0,11 16 0,-27-12 0,27 12 0,-12-16 0</inkml:trace>
  <inkml:trace contextRef="#ctx0" brushRef="#br0" timeOffset="109285">21061 3687 24575,'47'0'0,"2"0"0,-29 0 0,-3 0 0,23-8 0,-9 6 0,-5-2 0,1 0 0,8 4 0,14 0 0,-25 0 0,8 0 0,0 0 0,-8 0 0,8 2 0,1-4 0,-10-14 0,26 12 0,-21-11 0,-9 15 0,-3 0 0,-16 0 0</inkml:trace>
  <inkml:trace contextRef="#ctx0" brushRef="#br0" timeOffset="110968">20920 3845 24575,'27'0'0,"7"0"0,-10 0 0,3 0 0,4 0 0,2 0 0,3 0 0,1 0 0,6 0 0,-2 0 0,-12 3 0,-1 2 0,3 2 0,-1 4 0,-7 2 0,-3 1 0,7 6 0,-9-5 0,-10-15 0,-8 8 0,0-6 0,0 22 0,0-20 0,-8 27 0,-6-10 0,-5 1 0,-5 0 0,-3 2 0,-1 3 0,5 1 0,0 3 0,0 1 0,-2-2-516,-3-3 0,-2-1 0,1-1 0,3 1 516,-1 9 0,4 1 0,0-3 0,-12 2 0,3-1 0,13-4 0,1 0 0,-7-2 0,-1-1 0,7 0 0,1-1 0,-4 0 0,1-1 0,6-3 0,2 1 0,-4 22 0,9-17 0,8-13 0,39-15 0,-6 0 0,0 2 0,3-4 0,-3-6 0,1-5 0,-1 3 0,3 6 0,1 0 0,5-7 0,4-4 0,-1 2 525,-11 6 1,-1 2 0,0-1-526,2 0 0,2-1 0,-1 1 0,-1-1 0,1 1 0,-4 1 0,-2 0 0,-3 2 0,3 3 0,-3 0 0,1 0 0,-9 0 0,-3 0 0,-16-15 0,0 11 0,0-12 0</inkml:trace>
  <inkml:trace contextRef="#ctx0" brushRef="#br0" timeOffset="113484">22613 3316 24575,'0'26'0,"0"9"0,0 9 0,0 4 0,0-16 0,0 1 0,0 5 0,0 3 0,0-5 0,0 13 0,0-16 0,0 1 0,0 5 0,0-2 0,0 8 0,0 1 0,0-3 0,0-20 0,0 26 0,0-37 0,-7-12 0,5-12 0,-10-11 0,0-3 0,8-13 0,-12 12 0,1 1 0,11-9 0,-16 17 0,1 2 0,13 5 0,-41-5 0,25 16 0,-18 11 0,-2 2 0,5-8 0,7 13 0,3 4 0,3-3 0,5 1 0,-1 19 0,-3-10 0,21 1 0,-3-2 0,2-1 0,3-12 0,0 19 0,0-11 0,8-3 0,25-1 0,6 5 0,-9-22 0,1-2 0,14 8 0,-18-8 0,-11 0 0,-16 0 0,0 15 0,-16 13 0,-11 9 0,9-11 0,-1-1 0,1-6 0,0-1 0,0 4 0,3-1 0,3 7 0,-3-11 0,15-9 0,0 8 0,0-12 0,0 27 0,15-27 0,-3 20 0,21-7 0,-5 11 0,-14-7 0,-1 1 0,5 0 0,-2 1 0,-5 22 0,6-12 0,-2 1 0,-11 15 0,4-17 0,-1 4 0,-4-1 0,-4 2 0,-1-1 0,-4 12 0,-3 2-339,3-2 1,1 2-1,-4-1 339,-3-9 0,-4-2 0,1 0 0,0 2 0,0 2 0,0-3 0,1-5 0,-1-2 0,-1 2 0,-6 8 0,-1 2 0,1-2 0,1 2 0,1-2 0,-3-1 0,3-4 0,4-4 0,16-9 0,0-20 0,16 12 0,11-32 508,2 10 0,3 0-508,0-9 0,1-3 0,11 1 0,-2-1 0,-17 0 0,-1-2 0,7-2 0,-5 1 0,-14 2 0,3 3 0</inkml:trace>
  <inkml:trace contextRef="#ctx0" brushRef="#br0" timeOffset="114972">22878 4639 24575,'0'26'0,"0"1"0,0 0 0,-4 9 0,0 1 0,2-8 0,-8 8 0,-3-1 0,-7-9 0,0 16 0,8-21 0,1 1 0,1 8 0,2-1 0,-3 9 0,3-13 0,0-3 0,-8 5 0,12-9 0,4-3 0,28-47 0,-3 15 0,3 0 0,3-10 0,0-1 0,-3 9 0,-1 1 0,0-1 0,-3 3 0,4 3 0,-11-4 0,-9 16 0</inkml:trace>
  <inkml:trace contextRef="#ctx0" brushRef="#br0" timeOffset="116301">22860 4304 24575,'0'19'0,"0"-3"0,0-16 0</inkml:trace>
  <inkml:trace contextRef="#ctx0" brushRef="#br0" timeOffset="118685">22931 2893 24575,'16'19'0,"-13"13"0,13-28 0,-16 19 0,0-21 0,0 6 0,0 8 0,0 3 0,0 9 0,0-11 0,0 7 0,0-20 0,0 11 0,0 1 0,0-4 0,0 21 0,0-21 0,0 19 0,-16-27 0,13 12 0,-13-16 0,8 8 0,-10-6 0,-17 6 0,-2-8 0,9 0 0,13 0 0,7 0 0,6 0 0,-6-8 0,8-10 0,0 6 0,0-3 0,0-1 0,0 12 0,8-12 0,10 16 0,9 0 0,0 0 0,7 0 0,-22 0 0,11 16 0,-5-12 0,-7 12 0,21-1 0,-28-11 0,19 12 0,-5-16 0,-6 8 0,27-6 0,-33 6 0,33-8 0,-35 0 0,27 15 0,-27-11 0,12 12 0,-16-16 0,0 0 0</inkml:trace>
  <inkml:trace contextRef="#ctx0" brushRef="#br0" timeOffset="120593">22702 2963 24575,'19'-19'0,"13"-13"0,-29 28 0,21-11 0,-6 15 0,-7 0 0,5 0 0,0 0 0,-12 0 0,11 0 0</inkml:trace>
  <inkml:trace contextRef="#ctx0" brushRef="#br0" timeOffset="171017">20426 3986 24575,'-35'0'0,"-8"0"0,-2 0 0,14 0 0,1 0 0,-9 0 0,-10 0 0,21 16 0,-15-4 0,22 5 0,-19 7 0,37-20 0,-21 27 0,6-19 0,7 21 0,-21-5 0,28 15 0,-19-6 0,21-2 0,-10-10 0,0-1 0,8 16 0,-11-3 0,15 2 0,0-27 0,0 5 0,0 7 0,15-4 0,-3-1 0,21 5 0,3-22 0,1 21 0,4-13 0,0 0 0,-3 17 0,7-18 0,-2 0 0,-20 14 0,26-19 0,-21 12 0,-9-16 0,5 0 0,-22 0 0,6 0 0,7 0 0,-11 0 0,12 0 0,0 0 0,-13 0 0,21 0 0,-22 0 0,6 0 0</inkml:trace>
  <inkml:trace contextRef="#ctx0" brushRef="#br0" timeOffset="172305">19368 4075 24575,'27'0'0,"7"0"0,-9 1 0,1-2 0,7-15 0,3 14 0,0 0 0,4-22 0,-11 15 0,2 1 0,1 3 0,-3-2 0,-8-9 0,-3 1 0,16 11 0,-27-12 0,-7 16 0</inkml:trace>
  <inkml:trace contextRef="#ctx0" brushRef="#br0" timeOffset="173453">19421 3757 24575,'0'10'0,"0"13"0,0 21 0,0-3 0,7-8 0,1 0 0,-4 12 0,8-14 0,0-1 0,-10 9 0,6 10 0,-8-21 0,0-9 0,0 5 0,0-22 0,0 21 0,15-3 0,-11 7 0,12 7 0,-16-7 0,0 1 0,0 5 0,0-21 0,0 3 0</inkml:trace>
  <inkml:trace contextRef="#ctx0" brushRef="#br0" timeOffset="175553">19103 4216 24575,'28'0'0,"-11"0"0,7 0 0,3 0 0,-5 0 0,17 0 0,-19 0 0,7-8 0,6 6 0,-5-22 0,-9 20 0,5-11 0,-22 15 0,6 0 0</inkml:trace>
  <inkml:trace contextRef="#ctx0" brushRef="#br0" timeOffset="177754">19244 4128 24575,'36'0'0,"-9"0"0,6 0 0,-5 0 0,-1 0 0,-9 0 0,-10 0 0,-16 0 0,-10 0 0,-9 0 0,-16 15 0,5-11 0,11 27 0,4-27 0,21 12 0,-6-16 0,8 0 0,8 0 0,9-16 0,11 12 0,-1-27 0,6 27 0,-5-11 0,-9 15 0,-3 0 0,-16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6:00:36.5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18962 4374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6:01:56.1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16934 11165 24575,'27'0'0,"6"0"0,3-15 0,-15 11 0,18-12 0,-19 16 0,0 0 0,-5 0 0,-7 0 0,-6 0 0,6 0 0,8 0 0,3 0 0,9 0 0,-11 0 0,-9 0 0,8 0 0,-12 0 0,11 0 0,1 0 0,-12 0 0,20 0 0,-22 0 0,21 0 0,-19 0 0,12 0 0,-16 0 0</inkml:trace>
  <inkml:trace contextRef="#ctx0" brushRef="#br0" timeOffset="1532">16810 10866 24575,'20'0'0,"11"0"0,-3 0 0,-7 0 0,18 0 0,-35 0 0,35 0 0,-33 0 0,34 0 0,-37 0 0,21 0 0,-22 0 0,6 0 0,7-8 0,5 6 0,0-6 0,-5 8 0,-7 0 0,-6 0 0,22 0 0,-5 0 0,1 0 0,3 0 0,-21 0 0,6 0 0,-8 0 0</inkml:trace>
  <inkml:trace contextRef="#ctx0" brushRef="#br0" timeOffset="4993">12947 4692 24575,'16'20'0,"-4"19"0,11-32 0,3-1-1639,-7 21 1,1 3 1430,15-3 0,6 1 208,-11-5 0,2 3 0,1 2 0,0-1 0,1 2 0,1 2 0,0-1 0,2-2-820,1-4 1,1-1 0,0 0 0,-2 1 600,-4 2 0,-1 2 0,0-1 1,-2-2 218,3-2 0,-2-3 0,1 1 0,4 3 0,1 0 1,-4 1-1,-2 7 0,-1-4 0,10-13 0,-10-2 0,-26 3 0,12-16 0,-16 0 0</inkml:trace>
  <inkml:trace contextRef="#ctx0" brushRef="#br0" timeOffset="5950">12894 5574 24575,'26'0'0,"-2"-16"0,3-7 0,4 0 0,2-3 0,-4-1 0,1-3 0,0-1 0,-1-3 0,0-1 0,1 0-566,4-1 0,1 0 0,0 0 566,-4 0 0,-1 1 0,1-2 0,-4 5 0,1-1 0,0 1 0,1 2 0,6-3 0,0 3 0,0-1 0,-5 1 0,-1-1 0,1 0 0,-3 3 137,0 4 0,-2 3 0,-1-1-137,15-13 0,-5 4 0,-7 3 0,1 11 0,-11-7 0,-9 20 0,-8-11 0</inkml:trace>
  <inkml:trace contextRef="#ctx0" brushRef="#br0" timeOffset="6867">14323 4868 24575,'35'0'0,"1"0"0,0 0 0,-2 0 0,13 0 0,-13 0 0,-3 0 0,-8 0 0,26 0 0,-22 0 0,-3 0 0,2 0 0,3 0 0,-3 0 0,-14 0 0,21 0 0,-21 0 0,3 0 0,-15 0 0</inkml:trace>
  <inkml:trace contextRef="#ctx0" brushRef="#br0" timeOffset="7717">14394 5327 24575,'25'0'0,"10"0"0,11 0 0,-13 0 0,2 0 0,1 0 0,1 0 0,3 0 0,0 0 0,-4 0 0,-1 0 0,-4 0 0,-2 0 0,16 0 0,-2 0 0,-15 0 0,5 0 0,-21 0 0,4 0 0,-16 0 0</inkml:trace>
  <inkml:trace contextRef="#ctx0" brushRef="#br0" timeOffset="9434">15699 4463 24575,'-41'0'0,"2"0"0,1 0 0,-1 0 0,11 0 0,-1 0 0,-10 0 0,2 0 0,-2 0 0,-10 0 0,37 0 0,-4 0 0,16 0 0,0 7 0,0-5 0,0 6 0,0-8 0,0 16 0,0-12 0,0 35 0,0-17 0,0 1 0,0 5 0,0 13 0,0 2 0,0-5 0,0 2-282,0 1 0,0 3 0,0-1 282,0-6 0,0 1 0,0 2 0,2-2 0,2 4 0,0 2 0,-1-2 0,0-4 0,-2 4 0,0-4 0,1 2-359,1-1 1,2 4 0,0-3 0,-2-8 358,-3 12-890,0-25 890,0 5 0,0-7 0,0 11 746,0-1-746,0 7 1421,0-7-1421,0 0 1002,0 7-1002,0-22 0,0 3 0,0 1 0,0-12 0,0 11 0,7-15 0,-5 0 0,22 0 0,-20 0 0,35 0 0,-17 0 0,21 0 0,-16 0 0,22 0 0,-10 0 0,-8 0 0,-1 0 0,-1 0 0,11 0 0,-36 0 0,27 0 0,-27 0 0,12 0 0,-16-15 0,0 11 0,0-12 0</inkml:trace>
  <inkml:trace contextRef="#ctx0" brushRef="#br0" timeOffset="10871">16087 4745 24575,'0'27'0,"10"-3"0,4 1 0,-1 2 0,3 1 0,4 0 0,3 1 0,3 2-755,-3-2 0,3 2 0,0 0 0,2 0 755,-1-3 0,2 2 0,0-1 0,1-1 0,-2 0-820,4 2 1,-1-2 0,-1 0 0,1 0 773,-1-1 1,0 1 0,0-1 0,-2-2 45,-1 0 0,-1-2 0,-3-2 1025,10 12-1025,-2-2 0,-7-7 0,-20-20 0,20 27 311,-22-27 1,5 12 0,-7-16 0</inkml:trace>
  <inkml:trace contextRef="#ctx0" brushRef="#br0" timeOffset="12035">16175 5680 24575,'8'-26'0,"-6"-1"0,22-1 0,-5-5 0,9-2 0,-12 10 0,1-3 0,0-7 0,1-1 0,0 3 0,1 2 0,4 0 0,-2 1 0,-7-4 0,-1 1-466,4 9 1,-1-1 465,-2-5 0,0-1 0,6 6 0,3 0 0,-1-6 0,1 1 0,0 2 0,-1-1 0,0-10 0,-1 1 0,7-1 0,-4 3 0,1 0 0,-2-5 0,-6 18 0,-1 1 0,8-18 0,-20 36 0,27-27 0,-27 27 0,12-12 0</inkml:trace>
  <inkml:trace contextRef="#ctx0" brushRef="#br0" timeOffset="13986">17198 5592 24575,'0'-26'0,"16"-9"0,-4-2 0,5-7 0,7 17 0,-5 9 0,1-5 0,4 3 0,-22 1 0,5 3 0,-7 16 0,0 0 0,0 16 0,0 3 0,0 1 0,0 3 0,0-5 0,0 14 0,0 3 0,0 2 0,0 0 0,0-2 0,0-7 0,0-1 0,0-9 0,0 5 0,16-3 0,-12 7 0,12-9 0,-16-10 0,0-8 0,0 16 0,0-12 0,0 11 0,0-15 0,0 16 0,0-12 0,0 11 0,0-15 0,0 8 0,0 10 0,15-6 0,-11 19 0,12-27 0,-16 12 0,0-16 0,0 0 0</inkml:trace>
  <inkml:trace contextRef="#ctx0" brushRef="#br0" timeOffset="15750">18698 4427 24575,'0'20'0,"7"3"0,11-5 0,17 10 0,3-1 0,-6-3 0,2 1 0,-9-5 0,-1-1 0,7 0 0,-1-1 0,-7 3 0,-3-2 0,7-8 0,7 23 0,-22-23 0,3 13 0,-15-22 0,0 6 0,0-8 0,16 15 0,-12 5 0,12 7 0,-9 7 0,-5-7 0,22-7 0,-20-4 0,11-9 0,-15-5 0,0 22 0,0-20 0,0 11 0,0 1 0,0-12 0,0 12 0,0-16 0</inkml:trace>
  <inkml:trace contextRef="#ctx0" brushRef="#br0" timeOffset="16947">18609 5362 24575,'0'-29'0,"0"-10"0,24 11 0,-14 2 0,1-1 0,7 8 0,0-1 0,-2-13 0,1 1 0,18 9 0,-24 0 0,0-3 0,15 0 0,3 1 0,-14 5 0,1-1 0,7-8 0,5-4 0,-2 5 0,-2 6 0,1 0 0,2-7 0,2-4 0,-3 5-787,7-5 787,-4 6 0,-1-3 0,-10 4 0,-1 1 0,9 0 0,1 1 0,-7 1 0,-1 1 0,6 1 0,-1 3 0,4-2 0,-9-7 0,5 9 196,-22 10 1,6 8 0,-8 0 0</inkml:trace>
  <inkml:trace contextRef="#ctx0" brushRef="#br0" timeOffset="18868">19368 5062 24575,'27'-7'0,"-9"5"0,5-6 0,-11-8 0,22 12 0,-23-12 0,5 32 0,0-12 0,-12 12 0,11-8 0,-15-6 0,8 5 0,-6 9 0,6-12 0,-8 27 0,0-27 0,0 35 0,-8-33 0,6 34 0,-21-29 0,3 23 0,-3-17 0,-5 1 0,-11 13 0,0-1 0,8-14 0,1 1 0,-5 13 0,3-5 0,-1-21 0,21 27 0,-4-27 0,1 12 0,11-32 0,-12 12 0,32-12 0,-12 16 0,11 0 0,-15 0 0,16 0 0,-12 0 0,20-15 0,-22 11 0,5-12 0,9 16 0,-12 0 0,12 0 0,-1 0 0,-11 0 0,20 0 0,-7 0 0,-5 0 0,20 0 0,-29 0 0,21 0 0,-6 0 0,-7 0 0,5 0 0,-16 0 0</inkml:trace>
  <inkml:trace contextRef="#ctx0" brushRef="#br0" timeOffset="21350">19738 4128 24575,'20'0'0,"11"0"0,-27 0 0,35 0 0,-17 0 0,5 0 0,-11 0 0,-8 0 0,-6 0 0,21 0 0,-19 0 0,12 15 0,-16-11 0,0 12 0,0-1 0,0-11 0,0 12 0,0-8 0,0-6 0,0 6 0,0 23 0,0 0 0,0 5 0,0 5 0,0 7 0,0 0-943,0-13 1,0 0 942,0 11 0,0-1 0,-1-19 0,2 1-471,6 19 0,2 2 471,-8-21 0,2 0 0,5 15 0,-1-3 0,-7-12 0,8 1 0,-6-11 0,6 7 1789,-8-5-1789,0 1 1038,0-4-1038,0-8 0,0 9 0,0 11 0,0-9 0,0 20 0,0-33 0,0 34 0,0-37 0,0 13 0,0-8 0,0 10 0,0-7 0,0 21 0,0-21 0,0 7 0,0 6 0,0-20 0,0 11 0,0 1 0,0-4 0,0 5 0,0 7 0,0-20 0,-8 11 0,6-15 0,-6 0 0,8 16 0,-15-12 0,-5 20 0,0-23 0,-3 7 0,5 8 0,6-12 0,-3 27 0,-1-27 0,12 12 0,-12-8 0,16-6 0,-7 6 0,5-8 0,-38 0 0,9 0 0,1-4 0,-1 0 0,-14 2 0,2-22 0,0 20 0,6-27 0,2 27 0,17-12 0,-6 8 0,20 7 0,-11-7 0,15 8 0,0 0 0</inkml:trace>
  <inkml:trace contextRef="#ctx0" brushRef="#br0" timeOffset="23234">13124 6156 24575,'19'0'0,"9"0"0,-1 0 0,-9 0 0,19 0 0,6 0 0,-7 0 0,1 0 0,7 0 0,4 0-1093,-9 0 1,2 0 0,-2 0 928,8-1 0,-2 2 164,0 6 0,-1 2 54,-9-4 0,-2 1-54,12 12 0,-19-6 0,-1 0 0,12 7 0,-9 1 0,3 3 0,-27-21 0,12 6 2654,-16 8-2654,0-12 843,0 11-843,-31 1 0,9-4 0,-4 3 0,-5 8 0,-5 4 0,0 0-1011,-3-1 1,-1-1 0,1 0 1010,2 0 0,0-1 0,1 0 0,4-3 0,1 1 0,0 0 0,-1 0 0,1 1 0,2 0-867,-2 7 0,1 1 867,2-6 0,-1 1 0,2-1 0,4 2 0,1-3 0,-3-5 0,-1 0 0,-1 5 0,1 2 0,6 2 0,1-3 0,-14 7 0,9 7 0,20-21 2730,-12-7-2730,16 5 2035,0-16-2035,16 0 0,-4 0 0,14 0 0,5 0 0,-4 1 0,3-2 0,7-3 0,5-3 0,-2 2 0,8 4 0,0-2-160,-6-4 1,2-2 0,-2 2 159,3 5 0,0 2 0,3-4 0,0 0 0,-7 4 0,-2 0 0,-11 0 0,-1 0 0,7 0 0,-3 0 0,-8 0 0,26 0 0,-37-16 478,4 13-478,-16-29 0,0 28 0,0-11 0</inkml:trace>
  <inkml:trace contextRef="#ctx0" brushRef="#br0" timeOffset="24201">14535 6544 24575,'25'0'0,"3"0"0,-1 0 0,6 0 0,-5 0 0,15 0 0,-6 0 0,-1 0 0,-3 0 0,-21 0 0,19 0 0,-27 0 0,35 0 0,-17 0 0,5 0 0,-11 0 0,-16 0 0,0 0 0</inkml:trace>
  <inkml:trace contextRef="#ctx0" brushRef="#br0" timeOffset="25434">14535 6879 24575,'10'0'0,"29"0"0,-8 0 0,6 0 0,3 0 0,-12 0 0,0 0 0,11 0 0,-1 0 0,-10 0 0,-1 0 0,0 0 0,-1 0 0,9 0 0,-17 0 0,5 0 0,-19 0 0,12 0 0,-16 0 0</inkml:trace>
  <inkml:trace contextRef="#ctx0" brushRef="#br0" timeOffset="27119">16140 6068 24575,'-37'0'0,"-1"0"0,1 0 0,1 0 0,2 0 0,-13 0 0,3 0 0,7 0 0,12 0 0,-1 0 0,-19 0 0,0 0 0,18 0 0,-5 0 0,28 15 0,-11-11 0,15 12 0,0-8 0,0 10 0,0 17 0,0 2 0,0 2 0,0-9 0,0 1-837,0 15 0,0 0 837,-1-10 0,2-1 0,6 4 0,1 2 0,-6-2 0,-1 2 0,0-1 0,7 3 0,0 2 0,-3-6 0,-1 4 0,0 1 0,-1-6 0,-1 5 0,0-1-656,2 2 0,2 3 1,-1-5 655,0-9 0,-2-1-72,-3 2 1,0 4 0,2-3 71,10 5 0,0-1 0,-10-4 0,-3 2 0,4-5 0,12 15 0,-15-16 0,0-31 1479,16 0-1479,-12 0 2116,12 0-2116,-16 0 260,0-16-260,7 12 0,-5-11 0,22-1 0,3 4 0,-2-4 0,3-1 0,0 11 0,-1 0 0,0-10 0,-1 1 0,1 13 0,-3 0 0,-3-14 0,27 8 0,-27 7 0,7-7 0,-5 8 0,-21 0 0,6 0 0,-8 0 0,0 0 0</inkml:trace>
  <inkml:trace contextRef="#ctx0" brushRef="#br0" timeOffset="29027">16493 6385 24575,'27'0'0,"6"0"0,3 0 0,1 0 0,6 0 0,-15 0 0,-11 0 0,7 0 0,-5 0 0,1 0 0,-4 0 0,-9 0 0,-5 16 0,6-12 0,-8 12 0,0-16 0,0 0 0,0 15 0,0-11 0,0 20 0,0-22 0,0 21 0,0-3 0,0 7 0,-8 7 0,-9-7 0,4-5 0,-2-1 0,-12 8-320,10 0 0,1-1 320,-12-4 0,7 7 0,-1 2 0,3-13 0,1 0 0,0 6 0,0 1 0,2-1 0,-1-1 0,0-6 0,-1-1 0,-1-1 0,1 1 0,-10 15 0,13-21 0,15 4 0,0-16 640,-16 16-640,12-13 0,-12 13 0,16-16 0,0 0 0,-8 8 0,30-14 0,0-4 0,23-1 0,-20-6 0,1 2 0,11 11 0,-12-3 0,1-1 0,11 0 0,6 6 0,-15-6 0,-4 0 0,1 0 0,-2 4 0,10-11 0,-9 15 0,-20 0 0,11-16 0,-15 12 0,0-12 0,0 16 0</inkml:trace>
  <inkml:trace contextRef="#ctx0" brushRef="#br0" timeOffset="30971">17251 6950 24575,'0'-43'0,"14"5"0,4-1 0,-11 9 0,1-1 0,17-9 0,-1 4 0,-12 9 0,4 11 0,-16 32 0,0-5 0,0 23 0,0 1 0,0-6 0,0 3 0,0 4 0,0 0 0,0-3 0,0-1 0,-1-3 0,2 1 0,6-1 0,1 0 0,-4 20 0,5-13 0,-2-3 0,-7-4 0,0-5 0,0-24 0</inkml:trace>
  <inkml:trace contextRef="#ctx0" brushRef="#br0" timeOffset="32485">16528 6862 24575,'10'0'0,"13"-16"0,-3-4 0,7 1 0,-3-1 0,1 0 0,15-1 0,-3-7 0,2 13 0,-35 15 0,12 0 0,-16-8 0,0 6 0,0-6 0,0 8 0</inkml:trace>
  <inkml:trace contextRef="#ctx0" brushRef="#br0" timeOffset="34602">13159 6650 24575,'45'0'0,"-10"0"0,-1 0 0,1 0 0,2 0 0,-12 0 0,1 0 0,0 0 0,1 0 0,9 0 0,-1 0 0,6 0 0,6 0 0,-45 0 0,21 0 0,-19 0 0,12 0 0,0 0 0,-5 0 0,16 0 0,3 0 0,3 0 0,11-8 0,-5 6 0,-33-6 0,33 8 0,-35 0 0,11 0 0,1-15 0,-4 11 0,21-12 0,-21 16 0,19 0 0,-27 0 0,12 0 0,-16 0 0</inkml:trace>
  <inkml:trace contextRef="#ctx0" brushRef="#br0" timeOffset="37484">18521 6244 24575,'26'0'0,"9"0"0,2 0 0,6 0 0,-15 0 0,5 0 0,-6-16 0,1 13 0,5-13 0,3 8 0,1 6 0,-10-6 0,-11 8 0,0 0 0,-13 0 0,13 0 0,-16 8 0,0-6 0,0 6 0,0-8 0,0 16 0,0-13 0,0 13 0,0 0 0,-14 4 0,-3 3 0,9 1 0,0 1-570,-15 6 0,-3-1 570,8-4 0,1-1 0,-1-7 0,-1 1 0,-3 5 0,0 3 0,1 3 0,-1 1 0,-1-2 0,1-2 0,7-4 0,1 0 0,-10 16 0,9-28 0,-5 7 0,0-10 0,5 8 1140,15-12-1140,0 11 0,-8 1 0,14-12 0,-12 12 0,29-16 0,-3 0 0,0 0 0,7 0 0,1 0 0,-11 0 0,11 0 0,1 0 0,-2 0 0,-7 0 0,4 0 0,17-16 0,-8 12 0,-3-4 0,-1 0 0,-2 8 0,-9 0 0,5-15 0,-19 11 0,12-12 0,-16 16 0</inkml:trace>
  <inkml:trace contextRef="#ctx0" brushRef="#br0" timeOffset="38510">18539 6597 24575,'35'0'0,"-7"0"0,21 0 0,-26 0 0,26 0 0,-22 0 0,17 0 0,1 0 0,-16-7 0,2-2 0,6 5 0,-3-3 0,-13-10 0,-1 0 0,27 5 0,-29-3 0,-6 15 0,19-16 0,-27 12 0,12-12 0,-16 16 0,0 0 0</inkml:trace>
  <inkml:trace contextRef="#ctx0" brushRef="#br0" timeOffset="40551">19474 6650 24575,'0'-26'0,"0"-1"0,15 0 0,5-7 0,7 7 0,7 7 0,-23-3 0,21 21 0,-28-6 0,19 8 0,-5 0 0,-6 0 0,19 0 0,-19 0 0,21 0 0,-21 8 0,4-6 0,-1 5 0,-11 9 0,12-12 0,-16 27 0,-16-3 0,-3 9 0,-2-11 0,-2-1 0,-14 4 0,20-8 0,-1 0 0,-7-4 0,1 1 0,0 19 0,1-14 0,-3-3 0,-9 8 0,-2 5 0,9-21 0,13 19 0,7-27 0,6 12 0,-6-16 0,8 0 0,0-16 0,0 12 0,0-12 0,0 1 0,0 11 0,0-12 0,0 16 0,0-8 0,0 6 0,0-5 0,8 7 0,10 0 0,1 0 0,30 0 0,-25 0 0,9 0 0,-9 0 0,-21 0 0,13 0 0,0 0 0,-12 0 0,11 0 0,-15 0 0,8 0 0,10 0 0,17 0 0,-13 0 0,17 0 0,-35 0 0,12 0 0,-1 0 0,-11 0 0,12 0 0</inkml:trace>
  <inkml:trace contextRef="#ctx0" brushRef="#br0" timeOffset="42401">19809 5891 24575,'10'0'0,"13"0"0,-3 0 0,-1 0 0,5 0 0,-22 0 0,21 0 0,-19 0 0,28 0 0,-21 0 0,23 0 0,-7 0 0,-7 0 0,3 0 0,-21 0 0,6 16 0,-8-12 0,-8 20 0,6 9 0,-2-7 0,0 3 0,4 13 0,0 4 0,0-12 0,0 1 0,0 2 0,0 8 0,0 2 0,0 0 0,0-3 0,0-1 0,0-1-373,0-2 0,0 0 0,0-4 373,0 0 0,0-4 0,0-1 0,0-5 0,0-2 0,0 25 0,0-14 0,0 2 0,0-9 0,0 3 0,0-3 0,0 9 559,4-12 1,0 1-560,-2 11 0,6-2 0,-8-17 0,0-10 0,0-8 0,0 0 0,-8 0 0,-9 0 0,-11-8 0,-15 6 0,6-6 0,9 8 0,5 0 0,21 0 0,-22 0 0,20 0 0,-11 0 0,15-16 0,0 13 0,0-13 0,0 16 0</inkml:trace>
  <inkml:trace contextRef="#ctx0" brushRef="#br0" timeOffset="48335">17516 10089 24575,'-26'0'0,"15"0"0,-5 0 0,0 0 0,4 0 0,-5 0 0,-7 0 0,20 0 0,-11 0 0,-1 0 0,12 8 0,-12-6 0,16 6 0,0-8 0,0 16 0,0-12 0,0 11 0,0-15 0,0 16 0,0-12 0,0 12 0,0-16 0,16 7 0,-12 11 0,12 10 0,-16 15 0,0-6 0,0-2 0,0 14 0,0-10 0,7-9 0,1 1 0,-6-5 0,0 1 0,6 8 0,0-1 0,-8 15 0,0-19 0,0-2 0,0 0 0,0 21 0,0-10 0,0-12 0,0-1 0,0 9 0,8 14 0,-6-10 0,2-9 0,0 1 0,-4 0 0,0-1 0,0-3 0,0 1 0,0 3 0,0-1 0,0-1 0,7 4 0,1-3 0,-4-20 0,5 15 0,-2 4 0,-7-1 0,0 9 0,0 6 0,0-23 0,0 19 0,0-33 0,0 41 0,0-26 0,0 23 0,0-17 0,0 6 0,0 3 0,0-10 0,0 1 0,0 4 0,0 8 0,0-37 0,0 22 0,0-21 0,0 29 0,0-28 0,0 11 0,0-7 0,0-6 0,16 6 0,-13-8 0,13 0 0,-8 0 0,10 0 0,9 0 0,0 0 0,7 0 0,-7 0 0,-7 0 0,-4 0 0,-9 0 0,-5 0 0,6 0 0,-8 0 0</inkml:trace>
  <inkml:trace contextRef="#ctx0" brushRef="#br0" timeOffset="49808">17869 10231 24575,'22'22'0,"1"1"0,-2-2 0,1 1 0,0-1 0,-1 1 0,-2 0 0,-1 1 0,0 0 0,-1-1 0,17 5 0,-7-3 0,-7-6 0,3-7 0,-21 5 0,6-16 0,-8 0 0</inkml:trace>
  <inkml:trace contextRef="#ctx0" brushRef="#br0" timeOffset="51584">17921 10672 24575,'0'-20'0,"16"-19"0,-12 33 0,12-18 0,-1 9 0,-3-13 0,21-9 0,-5 2 0,-8 1 0,-5 23 0,-7-21 0,-6 28 0,6-19 0,-8 21 0,0-6 0,16 8 0,-13 0 0,13 0 0,0-16 0,-12-3 0,19-1 0,-21-3 0,22 5 0,-20 6 0,11-3 0,-15 15 0,0 0 0</inkml:trace>
  <inkml:trace contextRef="#ctx0" brushRef="#br0" timeOffset="53322">18310 10548 8191,'15'-12'0,"-3"12"1638,-2-22 0,-2-5 149,-1 16 1031,-7-13-2818,16 22 1719,-12-6-1719,12-7 3276,-1-13 0,-11 7-3044,12-19-232,-16 36 0,8-11 0,-6 15 0,6-16 0,-8 28 0,0-24 0,0 43 0,0-27 0,0 12 0,0-16 0,0 8 0,0-6 0,0 21 0,0-3 0,0 5 0,0 1 0,0-3 0,0 11 0,0-5 0,0-21 0,0 31 0,0-21 0,0 9 0,0-7 0,0-4 0</inkml:trace>
  <inkml:trace contextRef="#ctx0" brushRef="#br0" timeOffset="54770">17921 11377 24575,'47'0'0,"2"8"0,-23 7 0,-1 3 0,17 6 0,-20 1 0,-1-1 0,2-12 0,-21 19 0,22-27 0,-20 19 0,11-21 0,-15 6 0,0-8 0,16 16 0,-12-12 0,12 27 0,-9-27 0,-5 20 0,6-23 0,-8 7 0,16-8 0,-12 0 0,12 0 0,-16 0 0,0 0 0</inkml:trace>
  <inkml:trace contextRef="#ctx0" brushRef="#br0" timeOffset="56270">17992 11783 24575,'0'-28'0,"0"-5"0,8 6 0,-6-1 0,21-5 0,-19 5 0,28 1 0,-21-6 0,23-3 0,-20 10 0,-1-1 0,7-4 0,3-8 0,-21 37 0,6-6 0,-8-8 0,0 12 0,16-11 0,-12-1 0,11 4 0,1-5 0,-12-7 0,12 5 0,-16-1 0,7-4 0,-5 23 0,6-7 0</inkml:trace>
  <inkml:trace contextRef="#ctx0" brushRef="#br0" timeOffset="58438">18433 11606 24575,'0'-19'0,"0"-5"0,0 22 0,0-6 0,8 8 0,-6 0 0,6 0 0,-8 0 0,15 8 0,5 10 0,7 9 0,7 1 0,-23 5 0,21-21 0,-28 19 0,11-27 0,-15 12 0,0-16 0,0 0 0,0 8 0,0-6 0,0 6 0,-15 7 0,-5 5 0,-7 7 0,-7-9 0,7 5 0,7-19 0,-3 12 0,21-16 0,-6 0 0,8-16 0,0 12 0,0-11 0,0 15 0,0-8 0,0 6 0,0-6 0,0 8 0,0-16 0,0 12 0,0-11 0,0 15 0,0 0 0,8 0 0,-6 0 0,6 0 0,-8 0 0,0 0 0,15 15 0,-11-11 0,28 12 0,-21-16 0,7 8 0,-10-6 0,7 6 0,13-8 0,9 0 0,-9 0 0,3 0 0,12 0 0,-17 0 0,13-8 0,-39 6 0,0-6 0,0 8 0</inkml:trace>
  <inkml:trace contextRef="#ctx0" brushRef="#br0" timeOffset="61051">18609 9931 24575,'42'0'0,"-16"0"0,2 0 0,12 0 0,1 0 0,-4 0 0,-2 0 0,-3 0 0,-3 0 0,6 0 0,-17 0 0,-10 0 0,-8 0 0,0 0 0,0 15 0,0-11 0,0 12 0,0-16 0,0 16 0,0-12 0,0 19 0,0 10 0,-4-7 0,0 3 0,3 3 0,1 3 0,-1 2 0,-6 10 0,-2 1 0,1-2-700,6-11 1,2-3 0,-1 1 699,-4 6 0,-2 1 0,3-5 0,3-7 0,2-3-289,-1 2 0,0 1 289,0 2 0,0 0 0,0 16 0,0-21 0,0 0 0,0 2 0,0-1 0,0 14 0,7-5 0,2 2 0,-4-8 0,1-1 0,2 4 0,2 1 0,3 0 0,-3 0 0,-8-5 0,0-3 0,14 14 2032,-16 10-2032,16-21 644,-12-1-644,11-9 0,-15-10 0,0 7 0,0-11 0,0 28 0,0-21 0,0 38 0,0-9 0,4-10 0,0 0 0,-2 15 0,6-1 0,-8-17 0,0 6 0,0-21 0,0 19 0,0-27 0,0 12 0,0-8 0,0 33 0,-8-8 0,7-3 0,0-1 0,-7-1 0,8 5 0,0-6 0,0-7 0,-15 3 0,11-21 0,-12 6 0,16-8 0,0 0 0,-23-8 0,1 6 0,-10-9 0,-3-1 0,-6 8 0,16-3 0,-1-2 0,0 1 0,3 1 0,8 3 0,-25-12 0,23 16 0,5 0 0,-4 0 0,16 0 0,0-8 0,0 6 0,0-6 0,0 8 0</inkml:trace>
  <inkml:trace contextRef="#ctx0" brushRef="#br0" timeOffset="62893">19650 10724 24575,'-10'0'0,"-13"0"0,3 0 0,-23 0 0,6 0 0,10 0 0,3 0 0,2 0 0,-9 0 0,13 0 0,-9 0 0,-1 16 0,11-12 0,9 12 0,-8-16 0,12 0 0,-11 0 0,15 8 0,0-6 0,0 21 0,0-19 0,0 12 0,0 7 0,15-1 0,-11 21 0,12-16 0,-16 7 0,0 1 0,0 2 0,8 6 0,-6 0 0,6 2 0,-8-15 0,0 9 0,15-12 0,-11-5 0,12 17 0,-16-35 0,0 12 0,0-16 0,0 0 0,16 0 0,-13 0 0,21 0 0,1 0 0,5 0 0,13 0 0,-16 0 0,-9 0 0,-10 0 0,8 0 0,-13 0 0,13 0 0,-16 0 0,0-16 0,0 12 0,0-11 0</inkml:trace>
  <inkml:trace contextRef="#ctx0" brushRef="#br0" timeOffset="64551">19915 10848 24575,'35'0'0,"-8"0"0,22 0 0,-25 0 0,25 0 0,-24-1 0,1 2 0,23 7 0,-10-1 0,-2 3 0,2 18 0,-12-14 0,-5-1 0,-10 5 0,4-10 0,-16-8 0,0 15 0,0-11 0,0 12 0,0 0 0,-24-5 0,3 23 0,-11-16 0,-3-1 0,10 1 0,1 1 0,-6 3 0,-1-1 0,8-6 0,3-2 0,1 4 0,-5 7 0,22-20 0,-21 27 0,3-27 0,1 20 0,-5-7 0,22 11 0,-6-9 0,8-3 0,0-16 0,8 0 0,25 0 0,7 0 0,-11 0 0,2 0 0,1 0 0,-3 0 0,10 0 0,-5 0 0,-11 0 0,-19 0 0,12 0 0,-16 0 0,0-16 0,0 12 0,0-11 0</inkml:trace>
  <inkml:trace contextRef="#ctx0" brushRef="#br0" timeOffset="66185">20073 11165 24575,'10'0'0,"14"0"0,-5 0 0,1 0 0,-4 0 0,-9 0 0,11 0 0,-6 0 0,4 0 0,-16 0 0,15 0 0,-11 0 0,12 0 0,-8 0 0,25 0 0,-17 0 0,23 0 0,-37 0 0,6 0 0</inkml:trace>
  <inkml:trace contextRef="#ctx0" brushRef="#br0" timeOffset="67784">20444 11342 24575,'0'-20'0,"0"-3"0,0 21 0,0-22 0,0 36 0,0-24 0,0 28 0,0-8 0,0-6 0,0 37 0,15-23 0,-11 17 0,28-10 0,-28-3 0,19 7 0,-21 7 0,22-7 0,-20 1 0,27-11 0,-27 7 0,12-20 0,-16 11 0</inkml:trace>
  <inkml:trace contextRef="#ctx0" brushRef="#br0" timeOffset="70901">20867 10866 24575,'26'-8'0,"1"6"0,0-6 0,7 8 0,-1-6 0,0-4 0,5-9 0,1 8 0,2 2 0,4-7 0,-6 9 0,-5 5 0,-11-6 0,-19 8 0,12 8 0,-32-6 0,4 37 0,-10-13 0,-5 3 0,11 1 0,2 5 0,-3-2-657,-5-4 0,-3-2 0,2 1 657,-2 11 0,3-2 0,5-9 0,0-5 0,-6-1 0,19 17 0,-27-19 0,27-1 0,-12-3 0,16-16 1971,16 0-1971,3 0 0,9 0 0,5 0 0,-4 0 0,1 0 0,13 0 0,-5-8 0,-2 0 0,2 4 0,5-11 0,-24 15 0,-3 0 0,-16 0 0,0 0 0</inkml:trace>
  <inkml:trace contextRef="#ctx0" brushRef="#br0" timeOffset="72205">20973 11042 24575,'16'20'0,"3"-5"0,24-15 0,-5 0 0,-3 0 0,-17 0 0,5-15 0,-11 11 0,21-12 0,-21 16 0,4 0 0,-16 0 0,0 0 0</inkml:trace>
  <inkml:trace contextRef="#ctx0" brushRef="#br0" timeOffset="74173">21590 11165 24575,'0'-27'0,"11"2"0,2 1 0,-7 0 0,14 6 0,-1 3 0,-15 7 0,35-7 0,-33 11 0,33-12 0,-35 16 0,27 0 0,-27 0 0,12 0 0,-8-16 0,-6 12 0,6-11 0,7 30 0,-11 5 0,12 7 0,-16-9 0,0 6 0,16-5 0,-12 24 0,11-21 0,-15 17 0,0-35 0,0 12 0,-15-8 0,11 9 0,-28-5 0,20 19 0,-10-16 0,-5-2 0,-12 8 0,20 0 0,1-3 0,-5-14 0,7 12 0,12-16 0,-12 0 0,16 0 0,0-16 0,0 12 0,0-11 0,0 15 0,0-16 0,0 12 0,0-11 0,0 15 0,0 0 0,16 0 0,-12 0 0,12 0 0,-1 0 0,-3 0 0,21 0 0,-5 0 0,-1 0 0,-9 0 0,-10 0 0,7 15 0,-11-11 0,12 12 0,-16-16 0,0 0 0,0 0 0</inkml:trace>
  <inkml:trace contextRef="#ctx0" brushRef="#br0" timeOffset="75884">21820 10548 24575,'19'0'0,"13"0"0,-21 0 0,23 0 0,-7 0 0,1 0 0,-11 0 0,-9 0 0,-8 0 0,0 0 0,0 16 0,0-12 0,0 11 0,0-15 0,0 8 0,0-6 0,0 6 0,0 8 0,0-12 0,0 27 0,0-19 0,0 5 0,0 7 0,0-5 0,0 9 0,0 5 0,0-5 0,0-1 0,0 6 0,0-5 0,0-1 0,16 7 0,-12-7 0,11 0 0,-15 22 0,16-9 0,-14-11 0,0 2 0,10 5 0,-1-3 0,-9 0 0,3-2 0,-2-7 0,-3-20 0,0 27 0,16-19 0,-12 6 0,12-10 0,-32-8 0,-12-8 0,-17 6 0,15-1 0,0-2 0,2-3 0,1 0 0,-1 7 0,3-2 0,-11-12 0,19 15 0,-7 0 0,20 0 0,-11 0 0</inkml:trace>
  <inkml:trace contextRef="#ctx0" brushRef="#br0" timeOffset="77464">16263 11024 24575,'27'0'0,"-1"0"0,19 0 0,-1 0 0,-17 0 0,22 0 0,-22 1 0,1-2 0,12-6 0,0-1 0,-11 7 0,-1-2 0,1-13 0,-1 0 0,7 12 0,2-11 0,-9 15 0,3 0 0,-27 0 0,12 0 0</inkml:trace>
  <inkml:trace contextRef="#ctx0" brushRef="#br0" timeOffset="78301">16352 11430 24575,'25'0'0,"10"0"0,3 0 0,5 0 0,-16 0 0,-9 0 0,5 0 0,-19 0 0,28 0 0,-29 0 0,13 0 0,-8 0 0,-6 0 0,6 0 0,-8 0 0</inkml:trace>
  <inkml:trace contextRef="#ctx0" brushRef="#br0" timeOffset="80176">17410 9843 24575,'-8'39'0,"0"0"0,-1-7 0,-1 1 0,-4 7 0,0 4 0,2-8 0,1 3 0,1-2 0,4 4 0,0 0-848,-4-7 0,-2 1 0,3-4 848,7-4 0,0-3 0,-14 21 0,16-15 0,0 1 0,-4-4 0,0 0 405,3 11 1,0 1-406,-2-3 0,-1 0 0,-2-1 0,0 1 0,2-3 209,2-2 1,0-1-210,-3 6 0,-1 3 0,1-2 0,5 1 0,0 0 0,0-3 0,0 2 0,0-1 0,-1 9 0,2-2 0,6-8 0,2-1 0,-4 1 0,2-2 0,1-8 0,1-1 344,3 6 0,0-1-344,7 14 0,9-5 0,-11-13 0,-1 1 0,12 11 0,0-1 0,2 2 0,-5-9 0,-1 1 0,-1 1 0,1 2 0,-2-3-455,1-5 0,-1-1 455,0 6 0,-1-3 0,7 0 0,5 1 0,-20-3 0,1-1 597,30-1-597,-30 2 0,1-1 0,26 4 0,-13-1 0,-9-9 0,5 5 939,-7-19-939,-5 28 0,19-21 0,-27 7 0,20-10 0,-22-8 0,6 16 0,7-5 0,5 7 0,0 5 0,-5-34 0,-15-1 0,0-10 0,0-1 0</inkml:trace>
  <inkml:trace contextRef="#ctx0" brushRef="#br0" timeOffset="81968">22261 9384 24575,'9'24'0,"1"1"0,7 8 0,-2-3 0,-12-9 0,9 14 0,0 5 0,-11-8 0,0 2 0,5 2 0,3 2 0,-1 0-712,-1-2 0,0 0 1,-1 0 711,1 2 0,-1 1 0,1-1 0,-2-2 0,1-2 0,-2 2 0,0 7 0,-2 1 0,0-3 0,-1-1 0,0 0 0,2-2 0,0 2 0,-1-2 255,-2-2 1,0 0-256,0 8 0,0 0 0,0-7 0,0-1 0,1 7 0,-2-2 0,-7 8 0,9-16 0,-4 1 0,-15-3 0,-3-1 0,14-3 0,-2 2 0,-10-1 0,-6 1 0,5-1 0,8 5 0,0-2 420,-12-3 1,-1-1-421,11-1 0,1-3 0,-15 5 0,-5-1 0,21 6 0,-19 3 0,18-10 0,-2 1 0,-6-8 0,-3 1 0,2 11 0,-1 2 0,-3-4 0,1-3 0,4 15 0,-8-8 0,3-3 0,18-8 391,-12-4 1,1-1-392,17 1 0,-6-10 0,8 7 0,-16-11 0,12 27 0,-11-27 0,-1 12 0,12-8 0,-12-6 0,16 6 0,0-8 0</inkml:trace>
  <inkml:trace contextRef="#ctx0" brushRef="#br0" timeOffset="83928">22684 8855 24575,'8'-20'0,"-6"-11"0,21 27 0,-3-20 0,-1 22 0,-3-5 0,-8 7 0,-6 0 0,6 0 0,7 0 0,-11 7 0,28-5 0,-28 6 0,19 8 0,-21-12 0,22 35 0,-13-17 0,-1 1 0,-2 4 0,-3 4 0,-2-1 0,-3 19 0,0-6 0,0-11 0,0-21 0,0 23 0,0-22 0,0 3 0,0-15 0,0 16 0,-8-12 0,-10 12 0,-1-16 0,-30 7 0,25-5 0,-9 3 0,2-2 0,15-3 0,-15 0 0,31 0 0,0 0 0,0-8 0,0 6 0,0-21 0,0 19 0,0-12 0,0 16 0,15 0 0,-11 0 0,12 0 0,-16 0 0,16 0 0,-13 0 0,13 0 0,-8 0 0,10 0 0,9 0 0,16 0 0,2 16 0,-18-11 0,-1 2 0,-3 9 0,-1 1 0,21-5 0,-23 19 0,3-19 0,-5 5 0,-6-9 0,4-8 0,-16 0 0,0 0 0</inkml:trace>
  <inkml:trace contextRef="#ctx0" brushRef="#br0" timeOffset="84861">23195 10460 24575,'36'0'0,"7"0"0,-6 0 0,-2 0 0,-1 0 0,1 0 0,2 0 0,6 0 0,-15 0 0,5 0 0,-21 0 0,4 0 0,-1 0 0,-11 0 0,12 0 0,-16 0 0</inkml:trace>
  <inkml:trace contextRef="#ctx0" brushRef="#br0" timeOffset="85571">22931 10813 24575,'35'0'0,"8"0"0,2 0 0,-15 0 0,1 0 0,4 0 0,1 0 0,-5 0 0,2 0 0,8 0 0,4 0 0,-7 0 0,5 0 0,9 0 0,-10 0 0,-38 0 0,12 0 0,-16 0 0</inkml:trace>
  <inkml:trace contextRef="#ctx0" brushRef="#br0" timeOffset="87468">1994 12753 24575,'34'-8'0,"0"0"0,-1 7 0,-1-2 0,3-12 0,0-1-1002,-4 13 1,-1 2 1001,1-7 0,-1 0 322,-3 7 1,1 2-323,-1-1 0,-1 0 331,9 0-331,-2 0 0,-13 0 0,-3 0 1027,7 16-1027,-4-12 0,-1 12 0,-3-16 0,-8 0 0,-6 0 0,6 15 0,-8-11 0,0 12 0</inkml:trace>
  <inkml:trace contextRef="#ctx0" brushRef="#br0" timeOffset="88419">2117 13212 24575,'10'0'0,"13"0"0,5 0 0,-3 0 0,3 0 0,-1 0 0,1 0 0,2 0 0,0 0 0,15 0 0,-17 0 0,-12 0 0,-16 0 0,0 0 0</inkml:trace>
  <inkml:trace contextRef="#ctx0" brushRef="#br0" timeOffset="94009">3334 12012 24575,'-10'35'0,"-9"-6"0,-1 1 0,13 2 0,-2 1 0,-9-2 0,-7 1 0,4 1-442,6 1 0,4 2 0,-2 0 442,-5 0 0,-1 0 0,3-1-682,5-1 0,2-1 0,1-2 682,-5 9 0,3-1 0,8 7 0,2 0 277,-4-8 1,0 0-278,3-1 0,1 1 0,1-1 0,-1 5 0,0-2 0,0 7 0,0 1 0,-1-4 0,2 0 0,2-4 0,2 2 0,-1-3 0,2 3 0,1-5-606,7-5 0,0-2 606,-1 17 0,1-3 0,3-21 0,0-1 250,-4 7 1,1 2-251,15 5 0,1-1 905,-14-2 0,1-1-905,18 0 0,3-4 0,-18-8 0,-1-4 0,18 1 247,-13-9-247,-9-8 350,-11-8 0,12 6 0,-16-6 1</inkml:trace>
  <inkml:trace contextRef="#ctx0" brushRef="#br0" timeOffset="95818">3687 12259 24575,'19'0'0,"13"0"0,-20 0 0,5 0 0,7 0 0,3-16 0,10 12 0,-9-11 0,11 15 0,-17 0 0,21 0 0,-16 0 0,6 15 0,-5-3 0,-8 22 0,3-7 0,-21 0 0,6 7 0,-8-15 0,0 15 0,0 1 0,0-5 0,0 1 0,0 18 0,0-20 0,0 0 0,0 1 0,0-1 0,0 20 0,-10-18 0,-4-1 0,2-3 0,-5-3 0,-22-1 0,-6-1 0,15-2 0,-1 2 0,0-3-1093,-5-4 1,-1-3 0,2 0-547,-11 6 1,4-3 1523,10-10 0,3-2 30,3 5 0,1 0 85,-12-4 0,1 11 0,3-15 0,21 0 0,-3 0 0,15 0 0,0 0 0</inkml:trace>
  <inkml:trace contextRef="#ctx0" brushRef="#br0" timeOffset="97301">4569 12188 24575,'-45'0'0,"2"0"0,15 0 0,-5 0 0,21 0 0,-19 0 0,19 16 0,-12-6 0,-1 0 0,1 17 0,-3-2 0,-2-1 0,-1 0 0,8 0 0,1 1 0,2-6 0,-5-1 0,22 5 0,-21-3 0,19 23 0,-12-21 0,0 1 0,13 19 0,2 1 0,-7-17 0,1 0-625,6 9 1,2-3 624,-1 1 0,0-5 0,0-1 0,0 22 0,15-10 0,-5-9 0,0 1 0,2 1 0,3-3 0,19 2 1249,-7 9-1249,1-39 0,5 7 0,-14-8 0,15 0 0,-10 0 0,3 0 0,5 1 0,0-2 0,1-2 0,-1-2 0,4 7 0,-5-5 0,-10-21 0,18 20 0,-27-27 0,6 27 0,-10-12 0,-8 16 0,0 0 0</inkml:trace>
  <inkml:trace contextRef="#ctx0" brushRef="#br0" timeOffset="98885">4975 13106 24575,'0'-36'0,"15"-7"0,5-2 0,-6 23 0,-1-1 0,-3-3 0,-2 1 0,0 4 0,-8-3 0,15 8 0,-11 13 0,12-29 0,-16 28 0,0-11 0,0 30 0,0-11 0,0 28 0,0-21 0,0 23 0,0-7 0,0 16 0,0 2 0,0-3 0,0 0 0,1-15 0,-2-1 0,-7 9 0,0-3 0,4 1 0,-11-5 0,15-1 0,0 22 0,0-33 0,0 23 0,0-37 0,0 22 0,0-20 0,0 11 0,0-15 0,0 0 0,0 0 0</inkml:trace>
  <inkml:trace contextRef="#ctx0" brushRef="#br0" timeOffset="101671">5486 12277 24575,'10'0'0,"13"0"0,-3 0 0,23 0 0,-6 0 0,-1 0 0,-19 0 0,7 0 0,-20 0 0,11 0 0,-15 0 0,0 0 0,16 15 0,-12-11 0,12 12 0,-16-16 0,0 0 0,0 16 0,-16-5 0,12 23 0,-27-23 0,19 29 0,-21-11 0,18-7 0,2 1 0,-1 0 0,1-3 0,-5 0 0,-5 3 0,3-5 0,0-6 0,-3 19 0,21-19 0,-22 21 0,5-5 0,-9-1 0,12-2 0,-1-1 0,-10 0 0,12 9 0,2-2 0,-5-15 0,-5 23 0,19-37 0,-12 22 0,16-20 0,0 27 0,0-27 0,0 19 0,-15-5 0,11 9 0,-12-7 0,16-4 0,16-16 0,11 0 0,10-8 0,3 0 0,-10 6 0,0 0 0,17-6 0,-1 0 0,-18 8 0,-2 0 0,2 0 0,-3 0 0,11 0 0,-19 0 0,7 0 0,-20 0 0,11 0 0</inkml:trace>
  <inkml:trace contextRef="#ctx0" brushRef="#br0" timeOffset="102985">5239 12718 24575,'47'0'0,"-13"0"0,-3 0 0,-8 0 0,26 0 0,-37 0 0,19 0 0,-3 0 0,17 0 0,0 0 0,-2 0 0,-23 0 0,-5 0 0,-15 0 0</inkml:trace>
  <inkml:trace contextRef="#ctx0" brushRef="#br0" timeOffset="104600">5839 13159 24575,'0'-20'0,"8"-4"0,9 7 0,-5-11 0,19 9 0,-27-5 0,12 22 0,-16-5 0,0 7 0,0 0 0,0 7 0,0-5 0,0 22 0,0-20 0,0 27 0,0-19 0,8 37 0,0-18 0,1 1 0,-2-3 0,-2 0 0,3 5 0,0-1 0,0 10 0,-6-6 0,21-9 0,-19-13 0,12-15 0</inkml:trace>
  <inkml:trace contextRef="#ctx0" brushRef="#br0" timeOffset="105569">6439 12753 24575,'43'0'0,"0"0"0,-13 0 0,-1 0 0,4 0 0,0 0 0,1 0 0,-1 0 0,0 0 0,0 0 0,11 0 0,1 0 0,-9 0 0,-2 0 0,-3 0 0,-1 0 0,15 0 0,-18 0 0,5-16 0,-28 12 0,11-11 0,-15 15 0,0 0 0,0 0 0</inkml:trace>
  <inkml:trace contextRef="#ctx0" brushRef="#br0" timeOffset="106575">6703 12541 24575,'0'20'0,"0"3"0,0-5 0,0 9 0,0 1 0,0 21 0,0-26 0,0 26 0,0-13 0,0-10 0,0 1 0,0 12 0,0-6 0,0-2 0,0-7 0,0 7 0,0 3 0,0 5 0,0-8 0,0-1 0,0-1 0,0 10 0,0-35 0,0 12 0</inkml:trace>
  <inkml:trace contextRef="#ctx0" brushRef="#br0" timeOffset="108228">7567 12259 24575,'0'-20'0,"0"5"0,8-1 0,10 4 0,1-21 0,-1 21 0,6-19 0,3 19 0,-5-6 0,1 11 0,-7 7 0,-12 0 0,11 0 0,1 0 0,-12 0 0,20 7 0,-22 11 0,21 10 0,-19-1 0,12-2 0,-1-1 0,-11 0 0,8 7 0,0 2 0,-10 6 0,6 6 0,0-17 0,-1 1 0,-5 3 0,0-1 0,6-2 0,0 1 0,-7 5 0,-2-4 0,1-3 0,-16 5 0,-11-5 0,-1-7 0,-5 1 0,-3-3 0,-1-1 0,5 1 0,0-3 0,5-7 0,3 0 0,-10 14 0,15-19 0,-14 12 0,5 0 0,1-12 0,9 19 0,-5-21 0,19 6 0,-12-8 0,16-8 0,0 6 0,0-6 0,0 8 0</inkml:trace>
  <inkml:trace contextRef="#ctx0" brushRef="#br0" timeOffset="109618">8238 12277 24575,'-36'0'0,"-7"0"0,6 0 0,12 0 0,-1 0 0,-11 0 0,11 6 0,1 3 0,-12 11 0,1 7 0,3 7 0,-2 1 0,16-17 0,1 1 0,4 7 0,0-1 0,-17 12 0,28-11 0,2-1 0,-15 13 0,16-11 0,0 12 0,0-17 0,0 5 0,0 12 0,0-17 0,0 13 0,16-17 0,-12 5 0,11-19 0,1 28 0,-12-28 0,35 19 0,-33-21 0,41 6 0,-25-8 0,2-4 0,3 0 0,10 2 0,6-6 0,-16 8 0,7-15 0,-7 11 0,-7-12 0,3 0 0,-21 12 0,6-11 0,-8 7 0,0 6 0,0-6 0</inkml:trace>
  <inkml:trace contextRef="#ctx0" brushRef="#br0" timeOffset="111570">8432 12841 24575,'0'-35'0,"15"7"0,-11 11 0,12-7 0,-16 20 0,16-11 0,-12 15 0,11 0 0,-7 0 0,25 0 0,-17-16 0,23 12 0,-37-12 0,22 16 0,-20 16 0,27 11 0,-27-5 0,12 17 0,-16-19 0,0-1 0,0 5 0,0-6 0,0 17 0,0 2 0,0-9 0,-13-9 0,-6 1 0,-2-2 0,-5 1 0,-13 9 0,-2-1 0,4-8 0,1-1 0,6 4 0,0-5 0,3-14 0,3-2 0,2 15 0,-17-16 0,35 0 0,-12 0 0,16 0 0,0 0 0,0-16 0,0-3 0,0-9 0,32-5 0,-17 21 0,19-4 0,-26 16 0,-8 0 0,15 0 0,-11 0 0,12 0 0,-1 0 0,-11 16 0,36-4 0,-19 5 0,7 7 0,-13-20 0,-15 12 0,8-16 0,-6 0 0,22 0 0,-20 0 0,11 0 0,-15 0 0,16 0 0,-12 0 0,11 0 0,-7 0 0,-6 0 0,6 0 0</inkml:trace>
  <inkml:trace contextRef="#ctx0" brushRef="#br0" timeOffset="113272">9049 12277 24575,'35'0'0,"8"0"0,-5 0 0,-11 0 0,-3 0 0,-22 0 0,5 0 0,9 0 0,4 0 0,-1 0 0,-3 0 0,-8 0 0,-6 0 0,6 0 0,-8 0 0,15 0 0,-11 0 0,12 0 0,-16 15 0,0-11 0,0 12 0,0 0 0,-16-5 0,-4 24 0,-3 3 0,-10-9-577,14-2 0,0 6 0,0-5 577,1-8 0,1 0 0,-10 17 0,1 2-25,7-11 0,-1 1 25,-1-2 0,-2 2 0,2-1 0,0 9 0,3-1 0,-1-4 0,0 0 0,-2 2 0,3-1 0,12-5 0,1-3 0,-13 6 0,10 9 0,8-23 1726,-16-5-1726,12 19 55,-11-27-55,15 12 0,0-16 0,15 0 0,13 0 0,9 0 0,-2 0 0,-1 0 0,1 0 0,-13 0 0,17 0 0,-35 0 0,11 0 0,-15-16 0,0 12 0,0-11 0,0 15 0</inkml:trace>
  <inkml:trace contextRef="#ctx0" brushRef="#br0" timeOffset="114331">8961 12718 24575,'35'0'0,"-7"0"0,-11 0 0,7 0 0,3 0 0,10 0 0,7 0 0,-17-16 0,6 12 0,-5-12 0,-9 16 0,5 0 0,-22 0 0,6 0 0,-8 0 0,0-7 0,0 5 0,0-6 0</inkml:trace>
  <inkml:trace contextRef="#ctx0" brushRef="#br0" timeOffset="116401">9314 13018 24575,'0'-20'0,"0"-11"0,15 27 0,-11-20 0,20 6 0,-22 7 0,21-5 0,-19 16 0,12 0 0,0 0 0,-13 0 0,13 0 0,-16 0 0,8 0 0,-6 0 0,6 0 0,7 0 0,-11 0 0,12 0 0,-16 16 0,0-12 0,0 11 0,0-15 0,0 8 0,0-6 0,0 6 0,0 8 0,0 3 0,-16 9 0,12 5 0,-19-6 0,5 1 0,7 5 0,-21-21 0,28 19 0,-19-27 0,21 12 0,-6-16 0,8 0 0,-16 8 0,12-6 0,-11-2 0,15-2 0,0-6 0,0 8 0,0-16 0,15 12 0,-11-11 0,20 15 0,-22 0 0,21 0 0,-19 0 0,12 0 0,0 0 0,-13 0 0,13 0 0,-8 15 0,-6-11 0,6 12 0,-8-16 0,15 0 0,-11 0 0,12 8 0,0-6 0,-12 6 0,11-8 0</inkml:trace>
  <inkml:trace contextRef="#ctx0" brushRef="#br0" timeOffset="117685">9843 11571 24575,'19'35'0,"5"-7"0,-22 5 0,21-5 0,-19-1 0,12 6 0,0 3 0,-5 1 0,-2-4 0,0 0 0,3-8 0,0-1 0,-3 14 0,1 1 0,4-4 0,0 0 0,-4 5 0,-3 1 0,-2 3 0,-2 0 0,-2-4 0,-2 0 0,2 3 0,-2 1 0,-9 3 0,-3 2-975,4-13 1,1 0 0,-5-1 974,-5-3 0,-4-1 0,1-1 0,3 10 0,-3-4-465,-12-9 0,2-3 465,7 13 0,-8-11 0,-1-1 0,10 12 0,-1-19 0,-1 0 0,-3 15 0,9-21 0,3 3 0,16-15 0</inkml:trace>
  <inkml:trace contextRef="#ctx0" brushRef="#br0" timeOffset="119584">10319 11465 24575,'26'0'0,"1"0"0,0 0 0,-9 0 0,-10 0 0,8 0 0,-12 0 0,11 0 0,-15 0 0,16 0 0,-12 8 0,11 10 0,-7 9 0,-6 1 0,6 5 0,-8 2 0,0-8 0,0-1 0,0 13 0,0 10 0,0-21 0,-8-1 0,-9-9 0,-11-10 0,1 7 0,-7-11 0,-1 28 0,-2-28 0,9 11 0,-3-7 0,27-6 0,-19 6 0,21-16 0,-6 6 0,8-6 0,0-7 0,0 11 0,0-12 0,0 16 0,8-16 0,-6 12 0,6-11 0,-8 15 0,15 0 0,5 0 0,-1 0 0,21 0 0,-35 0 0,35 0 0,-36 0 0,11 0 0,-15 0 0,8 15 0,-6-11 0,22 12 0,-20 0 0,27-12 0,-27 19 0,11-21 0,-7 6 0,-6-8 0,6 0 0</inkml:trace>
  <inkml:trace contextRef="#ctx0" brushRef="#br0" timeOffset="120594">10196 12753 24575,'30'0'0,"0"0"0,10 0 0,9 0 0,-22 0 0,16 0 0,-6 0 0,-1 0 0,-3 0 0,2 0 0,2 0 0,-9 0 0,3 0 0,-27 0 0,20 0 0,-22 0 0,6 0 0,-8 0 0</inkml:trace>
  <inkml:trace contextRef="#ctx0" brushRef="#br0" timeOffset="121418">10372 12947 24575,'45'0'0,"-12"0"0,1 0 0,15 0 0,-11 0 0,0 0 0,1 0 0,10 0 0,-37 0 0,4 0 0,-16 0 0,15 0 0,-11 0 0,12 0 0,-16 0 0</inkml:trace>
  <inkml:trace contextRef="#ctx0" brushRef="#br0" timeOffset="122384">11007 12418 24575,'39'0'0,"-11"-3"0,-1 6 0,2 28 0,17-15-935,-24 7 0,-1 3 935,6 1 302,-2-6 0,-1 1-302,-12 1 0,0-1 0,12 1 0,1 0 154,-11-1 1,-1-1-155,7-2 0,-5 5 0,-7-22 957,-6 6-957,6 7 0,-8-11 0,0 12 0</inkml:trace>
  <inkml:trace contextRef="#ctx0" brushRef="#br0" timeOffset="123534">10901 13018 24575,'14'-24'0,"0"0"0,3-4 0,3-4 0,-1 4 0,15-9 0,-13 7 0,2-6 0,-1 4 0,1 7 0,-1 1-830,2-7 1,-2 1 829,5-5 0,-7 18 0,-1 1 0,3-12 538,5 1-538,-5 9 0,-5 2 274,-11 5-274,18-21 0,-9 28 0,-11-11 847,12 15-847,-16-8 0,0 6 0,0-6 0</inkml:trace>
  <inkml:trace contextRef="#ctx0" brushRef="#br0" timeOffset="125095">11536 12929 24575,'0'-19'0,"16"3"0,-12 0 0,11 12 0,-15-11 0,0 7 0,0 6 0,0-22 0,16 21 0,-12-29 0,12 28 0,-8-19 0,-6 5 0,5-9 0,9 7 0,-12 20 0,12 4 0,-16 27 0,0-27 0,0 12 0,0-16 0,0 8 0,0 9 0,0 11 0,0-9 0,0 5 0,0-6 0,0 9 0,0 0 0,0 22 0,0-21 0,0-1 0,0 22 0,0-18 0,0-5 0,0-14 0,0 4 0,0-1 0,0-11 0,0 12 0,0-16 0,0 0 0</inkml:trace>
  <inkml:trace contextRef="#ctx0" brushRef="#br0" timeOffset="127273">11836 12136 24575,'0'-20'0,"16"-19"0,11 17 0,-8 5 0,-1-1 0,18-15 0,-12 18 0,1 2 0,14-14 0,-2 9 0,2 10 0,-35 8 0,12 0 0,-8 0 0,-6 0 0,6 8 0,-8 10 0,0 9 0,0 1 0,0-11 0,0 22 0,-8-7 0,0-6 0,-2 1 0,-2-1 0,-3-1 0,-6-2 0,-2-1 0,1 0 0,-1 1 0,0 0 0,1-3 0,-5 0 0,-4-5 0,27-15 0,-12-15 0,16 11 0,0-12 0,0 16 0,0-16 0,0 12 0,0-11 0,16 15 0,-12 0 0,11 0 0,1 0 0,-12 0 0,12 0 0,-16 0 0,7 0 0,11 0 0,-6 0 0,19 15 0,-19-11 0,5 12 0,23 0 0,-25-12 0,19 11 0,-26-15 0,7 0 0,-11 0 0,12 0 0</inkml:trace>
  <inkml:trace contextRef="#ctx0" brushRef="#br0" timeOffset="129939">12453 12188 24575,'44'0'0,"-23"0"0,18 0 0,-27 0 0,21 0 0,3 0 0,-15 0 0,3 0 0,-9 0 0,-11 0 0,12 0 0,-16 0 0,0 16 0,0-12 0,-16 12 0,12-1 0,-19-3 0,6 11 0,1 3 0,-8 13 0,0-9 0,-1 1 0,7 3 0,1 1 0,-10 1 0,1 0 0,6 1 0,1-1 0,-6-5 0,1-1 0,10-8 0,0-1 0,-13 6 0,9-2 0,2-1 0,5-8 0,-5 23 0,0-37 0,12 21 0,-11-19 0,15 12 0,0-16 0,31 0 0,0 0 0,6-7 0,3-2 0,-12 7 0,1 0 0,10-6 0,-2 1 0,2 7 0,10 0 0,-37 0 0,19 0 0,-27 0 0,12 0 0</inkml:trace>
  <inkml:trace contextRef="#ctx0" brushRef="#br0" timeOffset="131401">12365 12682 24575,'-19'-9'0,"-5"1"0,22 8 0,2 0 0,2 0 0,22 0 0,-5 0 0,1 0 0,6 0 0,3 0 0,4 0 0,-3 0 0,1 0 0,4 0 0,-2-16 0,-5 12 0,-1-12 0,-9 16 0,5 0 0,-19 0 0,12 0 0</inkml:trace>
  <inkml:trace contextRef="#ctx0" brushRef="#br0" timeOffset="133087">12859 12929 24575,'0'-35'0,"0"15"0,16-3 0,-12 21 0,11-6 0,-15-8 0,0 13 0,8-13 0,-6 0 0,6 12 0,-8-11 0,0 15 0,0 15 0,0 28 0,0-1 0,0-10 0,0 2 0,0-4 0,0 1 0,-1 4 0,2 2 0,3-3 0,3 2 0,-2-2 0,-3 5 0,0-1 0,6 6 0,-1-4 0,-7-11 0,0-5 0,0-24 0,0 0 0</inkml:trace>
  <inkml:trace contextRef="#ctx0" brushRef="#br0" timeOffset="135351">12771 11924 24575,'0'-10'0,"0"2"0,0 8 0,16 0 0,-13-15 0,37-5 0,-19 0 0,15 5 0,-19 15 0,-9 0 0,-8 0 0,16 0 0,-12 0 0,11 0 0,1 0 0,-12 0 0,12 0 0,-9 0 0,-5 0 0,6 15 0,8-11 0,-12 28 0,11-21 0,-15 23 0,0-7 0,0 1 0,0 5 0,0-6 0,0-7 0,0 3 0,0-5 0,0 10 0,-15-9 0,3 5 0,-21-22 0,5 5 0,1 9 0,-6-12 0,5 12 0,8-16 0,5 0 0,15 0 0,0 0 0,0-16 0,0 12 0,0-35 0,0 33 0,0-17 0,0 7 0,0 12 0,0-20 0,15 22 0,-11-5 0,12 7 0,0 0 0,-12 0 0,11 0 0,-15 0 0,8 0 0,10 7 0,-6-5 0,19 6 0,-19 8 0,5-12 0,7 12 0,-20-16 0,11 0 0,-15 0 0,16 0 0,-4 0 0,6 0 0,-11 0 0,-7 0 0,0 0 0</inkml:trace>
  <inkml:trace contextRef="#ctx0" brushRef="#br0" timeOffset="137065">13265 12541 24575,'35'0'0,"-8"0"0,7 0 0,-8 0 0,-1 0 0,0 0 0,7 0 0,-1 0 0,-9 0 0,21 0 0,-16 0 0,6-15 0,-5 11 0,-9-12 0,5 16 0,-22 0 0,6 0 0,-8 0 0,0 0 0</inkml:trace>
  <inkml:trace contextRef="#ctx0" brushRef="#br0" timeOffset="138009">13388 12365 24575,'0'19'0,"0"21"0,0-11 0,0 16 0,0-2 0,0-15 0,0 21 0,0-11 0,0 2 0,0-8 0,0-1 0,0 5 0,0-6 0,0-14 0,0-16 0</inkml:trace>
  <inkml:trace contextRef="#ctx0" brushRef="#br0" timeOffset="140084">14006 12277 24575,'29'-30'0,"10"7"0,-35 23 0,12-16 0,-1 12 0,-11-12 0,12 32 0,-16-12 0,0 27 0,0-19 0,0 6 0,0 5 0,0-19 0,0 28 0,0-5 0,0 2 0,0 13 0,-16-15 0,12-7 0,-11 3 0,-1-5 0,12-6 0,-19 27 0,5-18 0,5 1 0,-1-1 0,-14 7 0,4-3 0,-1-1 0,2-8 0,-2 3 0,1 1 0,-4-3 0,1 11 0,9-9 0,-5-3 0,19-16 0,-12 8 0,16-6 0,-16-2 0,12-2 0,-11-6 0,15-8 0,0 13 0,0-29 0,0 28 0,15-11 0,-11 15 0,12 0 0,-16 0 0,16 0 0,-12 0 0,19 0 0,-5 0 0,-6 0 0,3 0 0,-15 0 0,16 0 0,-12 0 0,19 0 0,-21 0 0,6 0 0,-8 0 0,16 0 0,-12 15 0,11-11 0,-15 12 0,0-16 0,16 0 0,-12 16 0,20-13 0,-7 13 0,11-16 0,-9 0 0,5 0 0,-22 0 0,6 0 0,-8 0 0,0 0 0,0 0 0</inkml:trace>
  <inkml:trace contextRef="#ctx0" brushRef="#br0" timeOffset="144768">14464 12347 24575,'0'-19'0,"0"3"0,0 16 0,0 0 0,-8 0 0,6 0 0,-5 0 0,-9 0 0,12 0 0,-12 0 0,16 0 0,0 16 0,0-12 0,0 19 0,16-21 0,-4 22 0,11-18 0,3-1 0,-7 11 0,1 2 0,9-1 0,3 1 0,-1 0 0,-2 1-336,-9 4 0,0-3 336,5-9 0,-1-2 0,3 14 0,1-5 0,5 9 0,-6-7 0,1 4 0,5-7 672,-21-5-672,3 19 0,1-27 0,-12 12 0,12-16 0,-16 0 0</inkml:trace>
  <inkml:trace contextRef="#ctx0" brushRef="#br0" timeOffset="145734">14464 12982 24575,'8'-30'0,"0"-1"0,12-8 0,-8 7 0,3 0 0,2 12 0,-1 0 0,-2-6 0,0-1 0,13-8-706,-10 10 1,-1 1 705,12 1 0,-18-1 0,-1-1 0,15-3 459,-6 1-459,9-7 234,1-1-234,5-2 0,-6 2 0,-13 10 0,0 1 718,3 0-718,-4-1 0,-2 1 0,-7 12 0,11-3 0,-15 15 0</inkml:trace>
  <inkml:trace contextRef="#ctx0" brushRef="#br0" timeOffset="147171">15205 12718 24575,'0'-20'0,"0"4"0,16 9 0,-12 5 0,19-22 0,-21 4 0,22-7 0,-20 9 0,27-5 0,-27 19 0,12-12 0,-9 16 0,-5 0 0,6 0 0,-8 0 0,0 16 0,0-12 0,0 12 0,0 7 0,0-1 0,0 13 0,0-2 0,0-5 0,0 15 0,-8 2 0,7-15 0,0 1 0,-3-3 0,1-2 0,3 12 0,0 1 0,0-35 0,0 12 0</inkml:trace>
  <inkml:trace contextRef="#ctx0" brushRef="#br0" timeOffset="148153">15505 12347 24575,'0'10'0,"10"11"0,3 5 0,-2-2 0,0 1 0,3 7 0,-1 1 0,0 1 0,-2-2 0,7 13 0,-5-21 0,1-2 0,6 5 0,-5 4 0,-7-19 0,10 21 0,-6-5 0,3-9 0,-15-3 0,16-8 0,-12 10 0,12-7 0,-16 5 0,0-16 0</inkml:trace>
  <inkml:trace contextRef="#ctx0" brushRef="#br0" timeOffset="149401">15470 12929 24575,'0'-47'0,"0"14"0,15-6 0,-11 23 0,8-8 0,0-1 0,-10-2 0,6-1 0,7-5 0,-11 5 0,28 9 0,-29-5 0,21 22 0,-22-21 0,21 19 0,-19-27 0,28 19 0,-21-22 0,7 7 0,-10 7 0,8-3 0,-12 21 0,11-22 0,-15 21 0,16-13 0,-12 16 0,12 0 0,-16 0 0,0 0 0</inkml:trace>
  <inkml:trace contextRef="#ctx0" brushRef="#br0" timeOffset="151513">15875 12806 24575,'20'-20'0,"-4"5"0,-1 15 0,-11 0 0,12 0 0,-8 0 0,-6 0 0,6 0 0,7-8 0,-11 6 0,12-6 0,-1 8 0,-11 0 0,12 0 0,-8 0 0,-6 0 0,6 8 0,-8-6 0,0 21 0,0-19 0,0 12 0,0-16 0,0 16 0,0-13 0,0 13 0,0-8 0,0-6 0,-8 21 0,-10-3 0,-9 7 0,-1 7 0,-5-22 0,6 19 0,7-19 0,-4 5 0,23 7 0,-23-20 0,20 27 0,-27-19 0,27 5 0,-12-9 0,16-8 0,-8 16 0,6-12 0,-5 12 0,7-16 0,0 0 0,0-16 0,0 12 0,0-12 0,0 8 0,0-9 0,0 5 0,0-19 0,0 27 0,0-12 0,7 16 0,-5 0 0,6 0 0,-8 0 0,0 0 0,16 16 0,3-12 0,9 27 0,5-19 0,-21 5 0,4-9 0,-1-8 0,-11 16 0,12-12 0,-8 12 0,-6-16 0,21 0 0,-19 0 0,12 0 0,-16 0 0,0 0 0</inkml:trace>
  <inkml:trace contextRef="#ctx0" brushRef="#br0" timeOffset="153185">16281 12259 24575,'20'0'0,"19"0"0,-18 0 0,23 0 0,-17 0 0,6 0 0,-5 0 0,-9 0 0,5 0 0,-7 0 0,-5 0 0,20 0 0,-29 0 0,21 0 0,-22 0 0,6 0 0,-8 8 0,0-6 0,0 6 0,0-8 0,0 15 0,-8-11 0,6 28 0,-37-5 0,21-2 0,0 6 0,-1-3 0,-10 3 0,-1 1 0,4 1 0,-1 3 0,6-5 0,-1 8 0,1-13 0,3-3 0,14-11 0,-12 8 0,1-1 0,11-13 0,-12 33 0,8-19 0,6 7 0,-6-9 0,8 5 0,0-3 0,-15 0 0,11-5 0,-12-15 0,32 0 0,-12 0 0,19 0 0,-5 0 0,-6 0 0,19 0 0,-19 0 0,21 0 0,-5 0 0,-9 0 0,5 0 0,-7-15 0,11 11 0,-9-12 0,-3 16 0,-8 0 0,-6 0 0,6 0 0,-8 0 0</inkml:trace>
  <inkml:trace contextRef="#ctx0" brushRef="#br0" timeOffset="154218">16193 12718 24575,'35'0'0,"-7"0"0,5 0 0,-6 0 0,1 0 0,21 0 0,-34 0 0,25 0 0,-23 0 0,11 0 0,-1 0 0,-9 0 0,5 0 0,-19 0 0,12 0 0,-16 0 0,0 0 0</inkml:trace>
  <inkml:trace contextRef="#ctx0" brushRef="#br0" timeOffset="155551">16934 12806 24575,'0'-20'0,"15"5"0,-11 15 0,12 0 0,-16-8 0,0 6 0,8-6 0,-6 8 0,6 8 0,-8-6 0,0 21 0,0-3 0,0 7 0,0 22 0,0-25 0,0 8 0,0 0 0,0-8 0,0 9 0,0-25 0,0 8 0,0-12 0,0 27 0,0-27 0,0 12 0,0-8 0,0-7 0,0 7 0,0-8 0</inkml:trace>
  <inkml:trace contextRef="#ctx0" brushRef="#br0" timeOffset="157164">17145 12506 24575,'45'0'0,"-9"0"0,-3-8 0,-6 6 0,1-6 0,5-7 0,-5 11 0,-1-28 0,6 28 0,-5-11 0,-1 15 0,-9 0 0,5 0 0,-19 0 0,28 0 0,-28 0 0,11 15 0,-30 5 0,-5 7 0,7-3 0,-1 1 0,-3 2 0,0 1 0,-1 4 0,1 1 0,-1 10 0,-1-2 0,-3-11 0,1-3 0,6-4 0,2-1 0,-4 17 0,9-35 0,8 12 0,0-16 0,8 16 0,33-12 0,-24 11 0,13-13 0,-5-4 0,-21 2 0,28 0 0,-29 0 0,13 0 0,-8 0 0,-6 0 0,6 0 0</inkml:trace>
  <inkml:trace contextRef="#ctx0" brushRef="#br0" timeOffset="158168">17322 12753 24575,'10'0'0,"29"0"0,-24 0 0,34 0 0,-21 0 0,-1 0 0,7 0 0,-23 0 0,29 0 0,-19 0 0,5 0 0,-1 0 0,-3 0 0,7 0 0,-4 0 0,-17 0 0,24 0 0,-24 0 0,-7 0 0,7 0 0,-8-16 0,0 12 0,0-11 0</inkml:trace>
  <inkml:trace contextRef="#ctx0" brushRef="#br0" timeOffset="159072">18186 12718 24575,'35'0'0,"-5"0"0,-1 0 0,4 0 0,-2 0 0,-5 0 0,-14 0 0,19 0 0,-19 0 0,6 0 0,-10 0 0</inkml:trace>
  <inkml:trace contextRef="#ctx0" brushRef="#br0" timeOffset="160311">18274 12629 24575,'0'28'0,"0"5"0,0-5 0,0-1 0,0-9 0,0 5 0,0-3 0,0 7 0,0-9 0,0 21 0,0-31 0,0 31 0,0-37 0,0 6 0,0-8 0,0 0 0,0 0 0</inkml:trace>
  <inkml:trace contextRef="#ctx0" brushRef="#br0" timeOffset="161711">18715 12665 24575,'16'-20'0,"-12"-11"0,27 27 0,-19-20 0,6 7 0,5 5 0,-3-19 0,-1 27 0,-3-12 0,-8 16 0,-6 0 0,6 0 0,7 16 0,5 11 0,-1-5 0,-3 17 0,-15-10 0,-2 1 0,1 7 0,0 0 0,0-2 0,0-7 0,0 1 0,0 1 0,0 3 0,0 8 0,0-17 0,-16-5 0,-3 9 0,7 0 0,-4 0 0,-8-11 0,-1 0 0,14 12 0,-1 1 0,-20-8 0,-1-1 0,10 16 0,-1-22 0,-1-3 0,-3 4 0,9-16 0,-5 0 0,22 0 0,-6 0 0</inkml:trace>
  <inkml:trace contextRef="#ctx0" brushRef="#br0" timeOffset="163101">19015 12718 24575,'-20'0'0,"-3"0"0,5 0 0,7 0 0,-21 0 0,20 15 0,-21-3 0,6 21 0,7-5 0,-3-1 0,21 7 0,-6 1 0,0-10 0,0 3 0,6 7 0,0 0 0,-6-10 0,0-1-952,7 6 0,2-3 952,-1 1 0,0-1 0,0 6 0,16-5 0,-12-1 0,20 7 0,-22-23 1904,21 21-1904,-19-28 0,27 11 0,-27-15 0,20 0 0,-7 0 0,11 0 0,-1 0 0,7 0 0,1-15 0,-14 11 0,3-12 0,-24 0 0,16 12 0,-12-11 0,11 15 0,-15-8 0,0 6 0,0-6 0</inkml:trace>
  <inkml:trace contextRef="#ctx0" brushRef="#br0" timeOffset="164835">19333 13247 24575,'0'-20'0,"0"5"0,0 7 0,15-10 0,-11 6 0,28-3 0,-21 15 0,23 0 0,-23 0 0,13 0 0,-22 0 0,6 0 0,-8 0 0,0 15 0,15-3 0,-11 21 0,12-5 0,-16-1 0,0-9 0,0 5 0,0-3 0,0 7 0,0 7 0,-16-7 0,5 1 0,-7-11 0,-6 7 0,13-20 0,-23 27 0,7-27 0,7 12 0,5-16 0,7 0 0,6 0 0,-22 0 0,36 0 0,-24-16 0,28 12 0,-8-12 0,-6 16 0,6 0 0,-8 0 0,15 0 0,5 0 0,7 0 0,7 16 0,-15-12 0,15 12 0,-7-8 0,0-7 0,-9 7 0,-10-8 0,-8 0 0,0 0 0</inkml:trace>
  <inkml:trace contextRef="#ctx0" brushRef="#br0" timeOffset="166662">19280 12312 24575,'19'-20'0,"5"5"0,-22 7 0,21 6 0,-19-6 0,28 8 0,-29 0 0,13 0 0,-16 0 0,8 8 0,-6-6 0,6 21 0,-8-19 0,0 12 0,0-16 0,15 16 0,-11-12 0,12 19 0,-16-21 0,0 22 0,0-13 0,-16 23 0,5-23 0,-7 5 0,-6 0 0,-3-5 0,5 7 0,-1-10 0,23 8 0,-16-12 0,12 11 0,-11-15 0,15 0 0,15-15 0,-11 11 0,20-12 0,-22 16 0,6 0 0,7 0 0,-11 0 0,12 0 0,-16 16 0,16-12 0,-13 11 0,13-15 0,-8 0 0,-6 0 0,6 0 0,-8 16 0,15-12 0,-11 12 0,12-16 0</inkml:trace>
  <inkml:trace contextRef="#ctx0" brushRef="#br0" timeOffset="168523">19826 12629 24575,'30'0'0,"-1"0"0,12 0 0,-15 0 0,-1 0 0,24 0 0,-25 0 0,25 0 0,-22-15 0,1 11 0,-11-12 0,-9 32 0,-16 3 0,1 9 0,-3 3 0,-7 1 0,-2 1 0,1 3 0,-1 0-946,-6 7 1,-1-1 945,8-13 0,-1-1 0,-4 2 0,3 0-191,10-4 1,0-1 190,-13 12 0,5 7 0,6-17 0,-19 6 0,27-5 0,-19 15 0,21-22 0,-6 19 1852,8-36-1852,-16 19 420,12-21-420,-11 6 0,15 8 0,15-12 0,13 11 0,17-30 0,-15 13 0,0 0 0,10-14 0,9 16 0,-22 0 0,-7 0 0,-5 0 0,-7 0 0,-6 0 0,6 0 0,-8 0 0</inkml:trace>
  <inkml:trace contextRef="#ctx0" brushRef="#br0" timeOffset="169834">19738 12947 24575,'20'0'0,"11"0"0,-19 0 0,21 0 0,-5 0 0,-9-8 0,5 6 0,-22-6 0,21 8 0,-19 0 0,12 0 0,7-15 0,-1 11 0,21-12 0,-15 16 0,5 0 0,-21 0 0,19 0 0,-27 0 0,12 0 0</inkml:trace>
  <inkml:trace contextRef="#ctx0" brushRef="#br0" timeOffset="172251">20356 13212 24575,'15'-10'0,"-11"-14"0,12 20 0,0-11 0,-13-1 0,21 12 0,-6-20 0,-7 23 0,5-7 0,0 8 0,-12 0 0,11 8 0,-15 9 0,4 7 0,0 3 0,-2 14 0,2-7 0,0-1 0,-4 4 0,0-2 0,0-17 0,0 21 0,-8-23 0,6 33 0,-6-37 0,-7 19 0,11-27 0,-28 12 0,28-16 0,-19 0 0,21 0 0,-22 0 0,21 0 0,-13 0 0,16 0 0,-16 0 0,12 0 0,4-16 0,20-4 0,-1 1 0,5-5 0,-22 22 0,6-6 0,7 8 0,-11 0 0,12 8 0,-16-6 0,16 6 0,-12-8 0,19 16 0,-21 3 0,22 1 0,-20-4 0,11-16 0,1 0 0,-12 0 0,12 0 0,-9 0 0,-5 0 0,6 0 0</inkml:trace>
  <inkml:trace contextRef="#ctx0" brushRef="#br0" timeOffset="174784">20391 12277 24575,'0'-26'0,"16"14"0,-5-19 0,7 27 0,5-12 0,-19 16 0,12 0 0,-16 0 0,16 0 0,-12 0 0,11 0 0,-15 16 0,8-12 0,-6 27 0,6-27 0,-8 12 0,0-8 0,16 10 0,-12-7 0,11 21 0,-15-28 0,0 19 0,0-5 0,0-7 0,0 5 0,0-8 0,0 25 0,-15-17 0,11 23 0,-20-21 0,7 9 0,5 1 0,-4-11 0,0 7 0,12-20 0,-11 11 0,15-15 0,0 0 0,0-15 0,0 11 0,0-12 0,0 16 0,0-8 0,0 6 0,0-5 0,0 7 0,15 0 0,-11 0 0,12 0 0,-16 0 0,16 0 0,-12 0 0,19 0 0,-21 0 0,6 0 0,8 0 0,-12 0 0,11 0 0,-15 0 0,16 0 0,-12 0 0,12 0 0,-9 0 0,-5 0 0,6 0 0,-8 0 0,0 0 0</inkml:trace>
  <inkml:trace contextRef="#ctx0" brushRef="#br0" timeOffset="206654">1641 15540 24575,'0'10'0,"0"29"0,-16-8 0,13-3 0,2 5 0,-4-1 0,-1 3 0,1-2-1455,5-1 0,0 1 1455,0 3 0,0 5 0,0-3 0,0 7 0,0-2 0,0 7 0,0 0 0,0-4 0,0-1 0,0-3 0,0 0 357,0-3 0,0 0-357,0 3 0,0-1 263,0-4 0,0-2-263,0-4 0,0-3 0,0-1 0,16 7 1498,4-23-1498,7 5 172,-9-16-172,5 0 0,-3 0 0,0 0 0,3 0 0,-5-16 0,17-11 0,-5 5 0,1-1 0,-7 0 0,1 1 0,4 1 0,1-1 0,-1-8 0,0 1 0,4 4 0,-1 1-488,-4-8 1,1 3 487,0 15 0,-1 1 0,-10-7 0,-1 0 0,20-1 0,-15 4 0,-1-1 0,7-16 0,-11 10 0,-1-3 0,-1 3 0,-2-1-286,-3-5 0,-1 0 286,4 4 0,-2 1 0,-9-20 0,2 3 0,-1-1 0,-2 17 0,-2-1 0,1-15 0,0 2 0,0 3 0,0 2 0,0-14 946,0 25-946,-7-9 0,-11 9 0,-9 20 601,7-11-601,4 15 0,-7 0 0,17 0 0,-33 15 0,27-11 0,-21 20 0,5-7 0,1 11 0,-7-1-212,20-2 0,1-1 212,-15 0 0,12 1 0,-2 7 0,3-1 0,3-1 0,1 1 0,-5 6 0,-2 4 0,3 0 0,4-2 0,3 0 0,0-1 0,-1-1 0,0-1 0,-1 1 0,-1 3 0,-1 1 0,2-3 0,3 5 0,2-4 0,-3-7 0,0-1 0,0 3 0,1-3 0,3-8 0,-4 1 0,0 1 0,8 11 0,0 1 0,0 6 0,-8-16 0,6 7 0,-6-7 0,8 1 0,0-11 0,0 7 424,0 3-424,0 10 0,0-9 0,0 3 0,0-19 0,0 21 0,0-5 0,8-1 0,-6-9 0,6 5 0,-8-3 0,0 0 0,0-5 0,0-7 0,0-6 0,0 6 0,0-8 0,0 0 0</inkml:trace>
  <inkml:trace contextRef="#ctx0" brushRef="#br0" timeOffset="208118">2752 15416 24575,'-14'31'0,"1"-1"0,-4 4 0,0 3 0,7 1 0,1 5 0,1-5 0,-2-4 0,0-1-837,1 17 0,3-4 837,6-11 0,0 2 271,0-4 0,0 1-271,0-2 0,0 1 138,-1 3 1,2 0-139,5-1 0,3-1 0,-1-2 0,4-3 0,8-10 0,3 1 0,-1 12 0,1 0 427,7-11 1,1-2-428,-3 7 0,-1 1 0,-9-8 0,1-3 0,20 2 0,-35 5 0,12-19 0,-8 12 0,-7-1 0,23-11 0,-20 12 0,12-16 0</inkml:trace>
  <inkml:trace contextRef="#ctx0" brushRef="#br0" timeOffset="209335">3070 15681 24575,'19'0'0,"12"0"0,-27 0 0,20 0 0,-22 0 0,21 0 0,5 0 0,9 0 0,-12 0 0,1 0 0,1-2 0,-1 4 0,1 17 0,1 1 0,-1-16 0,-1 2 0,-6 23 0,-5 5 0,3 3 0,5 2 0,-19 10 0,12-21 0,-16-1 0,1 0 0,-2 3 0,-5-6 0,-4 1 0,-9 13 0,-5 2 0,4-13 0,-1-1 0,-3 0 0,-4 1 0,-2 0 0,0-1 0,-8 8 0,4-3 0,10-9 0,2-1 0,0-3 0,5-5 0,13-9 0,-19 12 0,21-16 0,-6 0 0,8-16 0,0 12 0,0-12 0</inkml:trace>
  <inkml:trace contextRef="#ctx0" brushRef="#br0" timeOffset="210552">3722 15734 24575,'-19'0'0,"-5"0"0,6 0 0,7 16 0,-21 3 0,28 9 0,-19 5 0,6-9 0,1 3 0,4 4 0,0 3 0,-4-6 0,-3 2 0,5 0 0,6 14 0,4 0 0,-4 1 0,1-2-347,6-6 1,2-1 346,-1-4 0,0-4 0,0 0 0,0-5 0,0-5 0,0 9 0,0 1 0,0-10 693,15-11-693,-11 9 0,12-12 0,-8 12 0,-6-16 0,21 0 0,5 0 0,9 0 0,6-16 0,-23 4 0,-5-5 0,-15 9 0,0 8 0,0 0 0</inkml:trace>
  <inkml:trace contextRef="#ctx0" brushRef="#br0" timeOffset="211617">3775 15381 24575,'0'20'0,"0"6"0,0 3 0,0 4 0,0 3 0,0 4 0,0-1 0,0 1 0,0 7 0,0 4-619,1-11 0,0 2 0,-3-1 619,-4 1 0,-2-1 0,-1 2 0,0 3 0,0 1 0,-3-1 0,-7-4 0,-3 0 0,2-1-774,6 1 1,2 0 0,-1-2 773,-3 2 0,-1-2 0,-5 6 0,5-2 957,9 5-957,-11-7 0,-1 0 0,10-17 0,2-1 0,2 7 0,0-3 0,-9 0 839,-1 5-839,12-6 2381,-20 17-2381,7-7 0,5-11 0,-4-1 0,-4-6 0,-3-1 0,5 1 0,-1-3 0,-16 2 0,1 5 0,23-19 0,-5 12 0,0-16 0,12 0 0,-11 0 0,15 0 0</inkml:trace>
  <inkml:trace contextRef="#ctx0" brushRef="#br0" timeOffset="212788">4569 15293 24575,'0'0'0</inkml:trace>
  <inkml:trace contextRef="#ctx0" brushRef="#br0" timeOffset="214284">4357 15910 24575,'-25'0'0,"13"0"0,-4 0 0,16 16 0,0-12 0,0 27 0,0-27 0,0 12 0,0-16 0,0-16 0,0 12 0,0-11 0,0-1 0,0 12 0,0-12 0,0 32 0,0-12 0,0 27 0,0-27 0,0 12 0,0-16 0</inkml:trace>
  <inkml:trace contextRef="#ctx0" brushRef="#br0" timeOffset="216018">5186 15452 24575,'0'9'0,"-16"15"0,13-20 0,-13 27 0,16-19 0,0 21 0,0-5 0,0-1 0,0 7 0,0-10 0,0 2 0,0 23 0,0-11 0,0 1 0,-1-11 0,2-1 0,6 0 0,2-1 0,-6 1 0,29-3 0,-28-22 0,11 5 0,-7 9 0,10-12 0,9 12 0,1-16 0,5 0 0,-5 0 0,-1 0 0,6 0 0,-5 0 0,15 0 0,2-16 0,-11 5 0,1-5 0,-10-9 0,-1-5 0,-1 0 0,10-4 0,-1-2-231,-10-1 0,-2-4 0,-3 1 231,-7 7 0,-2 0 0,1 1-614,8-6 0,-1 0 614,-9-5 0,-2 3 0,11 3-168,-8 12 1,-1-1 167,-3-11 0,12 2 0,-16-14 639,0 33-639,0-15 1248,0 23-1248,-16 6 369,12-6-369,-27 8 0,19 0 0,-21 8 0,-2 25 0,8-4 0,1 5 0,7-4 0,1 4 0,0 0-278,-2 4 0,0 1 0,-1 0 278,0-3 0,0-1 0,2 1 0,5 2 0,3 0 0,-3-2 0,-12 6 0,3-2-706,17 0 0,0-1 706,-9-8 0,-1-1 0,10 0 0,0 0-323,-3-2 1,1-1 322,4 4 0,0-1 0,-12 15 0,14-12 0,0 1 0,-5-3 0,-1 2 0,-1 15 0,2 0-167,5-14 0,0-1 167,-6 5 0,0-2 668,8-9 0,0-1-668,0 9 0,0 1 341,0-3 1,0-1-342,0 13 0,0-6 0,0-35 1206,0 19-1206,0-5 0,0-6 0,0 3 0,0-15 0,0 16 0,0-12 0,0 12 0,0-16 0</inkml:trace>
  <inkml:trace contextRef="#ctx0" brushRef="#br0" timeOffset="217170">6562 15205 24575,'-20'0'0,"-3"31"0,5-23 0,6 31 0,-19-6 0,27 7 0,-4-14 0,1 1 0,7 8 0,0 1 0,0 0 0,0 2-366,0 3 0,0 0 366,0-4 0,0-12 0,0 1 0,-1 4 0,2 1 0,5-3 0,3 1 0,0 10 0,2-2 0,8 2 0,5-5 0,-22-11 0,21-3 0,5 7 732,-7-9-732,19 5 0,-36-19 0,27 12 0,-27-16 0,11 0 0</inkml:trace>
  <inkml:trace contextRef="#ctx0" brushRef="#br0" timeOffset="218589">6685 15416 24575,'26'0'0,"1"0"0,17 0 0,-7 0 0,-12 0 0,1 0 0,11 0 0,-12 0 0,1 0 0,11 0 0,-2 0 0,-17 0 0,-10 0 0,8 0 0,-13 16 0,13-12 0,-12 21 0,-8 5 0,-12 3 0,15-2 0,-1-1 0,-22 5 0,6-1 0,-9 1 0,0 2 0,3-12 0,-1 1 0,5 0 0,0 1 0,-10 1 0,0-1 0,0 10 0,9-15 0,3-5 0,14-13 0,-12 12 0,16-16 0,0 8 0,24-6 0,13 5 0,-3-6 0,3-2 0,3 1 0,0 0 0,-11 0 0,-1 0 0,2 0 0,-3 0 0,0 0 0,-7 0 0,3 0 0,-21 0 0,6 0 0,-8 0 0,0 0 0</inkml:trace>
  <inkml:trace contextRef="#ctx0" brushRef="#br0" timeOffset="219526">6738 15822 24575,'28'0'0,"5"0"0,-5 0 0,15 0 0,-6 0 0,-12 0 0,1 0 0,11 0 0,-2 0 0,-1-8 0,-7 6 0,1-6 0,5-7 0,-21 11 0,3-12 0,-15 16 0,0 0 0</inkml:trace>
  <inkml:trace contextRef="#ctx0" brushRef="#br0" timeOffset="220489">7303 15275 24575,'10'10'0,"13"29"0,-3-7 0,-7-7 0,1 3 0,3 4 0,0 2 0,-3-3 0,-1 3 0,-3 1 0,-1 3 0,-1 1-595,-1-3 0,-2 0 1,1 1 594,2 8 0,1 2 0,-2 0-378,-4 3 1,-3 0-1,0-1 378,1 0 0,-1 0 0,-1-2 0,1-1 0,0-1 0,-3-2-710,-8 7 0,-2-4 710,5-6 0,-2-4 0,-17 3-232,17-5 0,0-3 232,-13-7 731,21 9-731,-6-10 1184,-8-19-1184,12 12 2297,-27-16-2297,27 0 0,-12 0 0,16 0 0</inkml:trace>
  <inkml:trace contextRef="#ctx0" brushRef="#br0" timeOffset="221435">8026 15946 24575,'45'0'0,"-2"0"0,-15 0 0,5 0 0,-6 0 0,1 0 0,5 0 0,-5 0 0,-1 0 0,6 0 0,3 0 0,-11 0 0,3 0 0,0 0 0,-2 0 0,12 0 0,1 0 0,-35 0 0,11 0 0</inkml:trace>
  <inkml:trace contextRef="#ctx0" brushRef="#br0" timeOffset="222155">7850 16651 24575,'43'0'0,"-14"0"0,3 0 0,10 0 0,4 0 0,3 0 0,2 0 0,-16 0 0,0 0 0,0 0 0,14 0 0,-1 0 0,-7 0 0,-2 0 0,8 0 0,-8 0 0,-37 0 0,22 0 0,-20 0 0,11 0 0</inkml:trace>
  <inkml:trace contextRef="#ctx0" brushRef="#br0" timeOffset="224688">9225 14711 24575,'-7'19'0,"5"-3"0,-22-16 0,5 8 0,-9-6 0,-5 6 0,5 7 0,1-11 0,9 12 0,10-16 0,-7 0 0,11 0 0,-12 16 0,0-12 0,13 11 0,-13-15 0,16 8 0,0 10 0,0 17 0,0 2 0,-3-4 0,-2 1-554,-4-10 1,0 1 553,4 12 0,-1 2 0,-10 0 0,0 1 0,11-5 0,4 4 0,-4 0 0,-6-4 0,-2 0 0,-1 1 0,3 2-556,3 4 0,2 1 0,2 2 0,-2 1 556,0-5 0,-1 1 0,0 0 0,0 1 0,1-1 0,0-2 0,1 0 0,1-1 0,-1 1 0,1 1-656,0 1 1,0 1-1,1 0 1,-1-1 0,0-3 447,-3 12 1,1-4-1,-1 0 208,-1 2 0,-1-1 0,2-2-772,6-6 0,2-2 1,-2 0 771,-6 3 0,-3 1 0,3 0-45,5-1 1,1 0-1,0 1 45,-2-3 0,-2 3 0,0-1 0,2-2 0,3-2 0,0-2 0,0 2-55,0 11 0,0 2 0,0-5 55,0 1 0,0-3 0,0 1 0,0 0 1068,0-8 1,0 0-1069,0 2 0,0 1 1256,0-1 1,0 2-1257,0 8 0,0 2 0,0-12 0,0 1 0,0 0 0,0 11 0,0 0 0,0-2 0,0-2 0,0-14 0,0-2 0,0-2 0,0-3 1074,0 11-1074,0-3 2409,0-6-2409,0-7 1458,0 19-1458,0-33 254,0 33-254,0-35 0,0 20 0,0-22 0,0 6 0,0-8 0,0 15 0,0-11 0,0 12 0,16-32 0,7 10 0,5 0 0,5-9 0,1-3 0,2 4 0,0 1-295,-5 2 0,-3 2 295,15-7 0,-6 9 0,-1 5 0,-3-6 0,-21 8 0,19 0 0,-19 0 0,5 0 590,-9-16-590,8 12 0,-12-12 0,12 16 0</inkml:trace>
  <inkml:trace contextRef="#ctx0" brushRef="#br0" timeOffset="225628">9631 14676 24575,'24'17'0,"-1"1"0,10 3 0,-1 1 0,-13 0 0,1 1 0,4-1 0,3 2 0,-1-1 0,-1 1 0,-1 1 0,3 5 0,-4-2 0,-5 0 0,6 5 0,-20-21 0,11 4 0,-15-16 0,0 0 0</inkml:trace>
  <inkml:trace contextRef="#ctx0" brushRef="#br0" timeOffset="226701">9631 15187 24575,'0'-35'0,"16"-8"0,-12 21 0,11 2 0,1 1 0,-12 7 0,20-21 0,-7 5 0,-5 1 0,8 2 0,-1 1 0,-13 0 0,12 0 0,3-1 0,-1-2 0,-7 6 0,1-1 0,20-15 0,-7 1 0,0 19 0,-9-7 0,-10 20 0,-8-11 0</inkml:trace>
  <inkml:trace contextRef="#ctx0" brushRef="#br0" timeOffset="228402">10072 15099 8191,'20'0'0,"-5"8"3276,-15-14-1489,0 12 1031,0-30-2818,0 20 1719,16-35-1719,-4 18 0,5-23 3276,7 25 0,-20 3-3044,12 8-232,-16 6 0,0 2 0,0 2 0,0 6 0,0 8 0,0 3 0,0 9 0,0 21 0,0-26 0,7 8 0,1 3 0,-6-6 0,0-1 0,10 5 0,0 1 0,-12-2 0,2-2 0,21 7 0,-19-19 0,12-9 0,-16-8 0,0 0 0</inkml:trace>
  <inkml:trace contextRef="#ctx0" brushRef="#br0" timeOffset="230601">10372 14534 24575,'0'0'0</inkml:trace>
  <inkml:trace contextRef="#ctx0" brushRef="#br0" timeOffset="232735">10372 14499 24575,'0'-10'0,"0"3"0,16 30 0,-5-1 0,12 2 0,3 3 0,-7-5 0,2 1 0,15 7 0,4 0 0,-4-2 0,1-1 0,-8-6 0,1 0 0,-1-2 0,8 5 0,-2-3 0,-2-7 0,-5 0 0,-1 17 0,5-27 0,-28 19 0,11-21 0,-15 6 0</inkml:trace>
  <inkml:trace contextRef="#ctx0" brushRef="#br0" timeOffset="233851">10460 15064 24575,'0'-20'0,"0"-4"0,0 7 0,0 5 0,0-19 0,16 19 0,-11-12 0,2-1 0,26 1 0,-19 1 0,-1-3 0,15-9 0,-11 14 0,3-7 0,0 1 0,-5 11 0,9-16 0,1-1 0,3 10 0,-14-3 0,-1 3 0,5 11 0,-10-4 0,7 1 0,-11 11 0,12-12 0,-16 16 0</inkml:trace>
  <inkml:trace contextRef="#ctx0" brushRef="#br0" timeOffset="235435">11183 14852 24575,'0'-26'0,"0"-9"0,0-2 0,8 11 0,0 1 0,-4 3 0,12-1 0,-16 23 0,0 8 0,0 9 0,0-5 0,0 20 0,0-29 0,0 13 0,0-16 0,0 8 0,0-6 0,0 21 0,0-3 0,0 0 0,0 3 0,0-5 0,0 9 0,0 1 0,0 21 0,0-26 0,0 26 0,0-21 0,0-9 0,0-3 0,0-16 0</inkml:trace>
  <inkml:trace contextRef="#ctx0" brushRef="#br0" timeOffset="237206">9525 15893 24575,'10'0'0,"-2"7"0,8-5 0,3 6 0,9 24 0,-3-17 0,-1 1 0,-1 21 0,-7-15 0,2-5 0,5-5 0,-3 22 0,7-7 0,-10-5 0,-1-1 0,12 1 0,-9 9 0,-3-29 0,-8 6 0,-6-8 0,6 0 0,-8 0 0,0 0 0</inkml:trace>
  <inkml:trace contextRef="#ctx0" brushRef="#br0" timeOffset="238355">9490 16439 24575,'20'-43'0,"-5"6"0,-15 2 0,0 1 0,8 23 0,-6-21 0,22 21 0,3-31 0,-9 20 0,1-1 0,3 4 0,-1-1 0,-5-4 0,-4-1 0,6-10 0,5-2 0,-19 9 0,12-3 0,-1 27 0,-11-12 0,12 8 0,-16 6 0,0-5 0,8 7 0,-6 0 0,6 0 0</inkml:trace>
  <inkml:trace contextRef="#ctx0" brushRef="#br0" timeOffset="239622">10019 16157 24575,'0'-35'0,"0"8"0,0-7 0,16 38 0,-12-16 0,12 28 0,-16-8 0,0-6 0,0 21 0,0-3 0,0 0 0,0 19 0,0-26 0,0 29 0,0-15 0,0 16 0,0-6 0,0-1 0,7-3 0,-5-6 0,6-7 0,-8-4 0,0-8 0,0-6 0,0 5 0,0-7 0</inkml:trace>
  <inkml:trace contextRef="#ctx0" brushRef="#br0" timeOffset="240973">10637 15804 24575,'27'0'0,"-9"8"0,5-6 0,5 22 0,9-5 0,-16-6 0,1 2 0,0 1 0,-1 1 0,16 11 0,-9-9 0,-5 5 0,-21-22 0,6 5 0,8-7 0,-12 16 0,11-12 0,-15 12 0,0-1 0,0-11 0,8 12 0,-6-16 0,6 8 0,-8-6 0,0 6 0,0-8 0,0 0 0</inkml:trace>
  <inkml:trace contextRef="#ctx0" brushRef="#br0" timeOffset="242001">10672 16122 24575,'0'-27'0,"8"-22"0,8 29 0,1 0 0,-6-17 0,2-2 0,19 10 0,0 1 0,-20-11 0,0 2 0,13 16 0,-1 2 0,-17-5 0,-3-1 0,12-2 0,0 7 0,-12-3 0,11 21 0,-7-22 0,-6 20 0,6-27 0,8 19 0,-12-5 0,11 9 0</inkml:trace>
  <inkml:trace contextRef="#ctx0" brushRef="#br0" timeOffset="244155">11042 15893 24575,'20'-20'0,"3"4"0,-5 1 0,9 11 0,-7-20 0,4 22 0,-22-6 0,5 8 0,9 8 0,-12 10 0,12-6 0,-1 19 0,-11-4 0,12 11 0,-8-3 0,-6-2 0,6-21 0,-8 19 0,0-19 0,0 6 0,-8 5 0,6-19 0,-22 12 0,5 0 0,-1-12 0,-3 19 0,21-21 0,-6 6 0,-8-8 0,12 0 0,-12 0 0,1 0 0,11 0 0,-12 0 0,8 0 0,6 0 0,-5 0 0,7 0 0,0 0 0,7 0 0,11 0 0,-6 0 0,19 0 0,-19 0 0,37 0 0,-33 0 0,23 0 0,-37 0 0,6 0 0,-8 0 0,15 0 0,-11 0 0,12 0 0,-16 0 0,16 0 0,-13 0 0,13 0 0</inkml:trace>
  <inkml:trace contextRef="#ctx0" brushRef="#br0" timeOffset="245302">9719 17004 24575,'20'8'0,"11"9"0,-19 11 0,21-9 0,-5 5 0,-9-22 0,5 21 0,-22-19 0,21 12 0,-19 0 0,12-12 0,-16 11 0,0-15 0</inkml:trace>
  <inkml:trace contextRef="#ctx0" brushRef="#br0" timeOffset="247251">9455 16916 24575,'15'9'0,"-11"-1"0,28 8 0,-28-12 0,19 12 0,-5-1 0,9-3 0,1 6 0,-3-5 0,-1-3 0,-9-6 0,17 27 0,-9-27 0,-17 20 0,33-22 0,-35 21 0,20-19 0,-22 12 0,21 0 0,-3-12 0,-1 11 0,-3-7 0,-8-6 0,-6 6 0,6-8 0,-8 0 0,0 0 0,0 0 0</inkml:trace>
  <inkml:trace contextRef="#ctx0" brushRef="#br0" timeOffset="248452">9402 17463 24575,'0'-26'0,"0"-1"0,16-1 0,-13 11 0,13-7 0,-8 4 0,-6 1 0,6-5 0,7 22 0,5-37 0,1 24 0,1-1 0,-3-14 0,-1-1 0,-1 8 0,2 1 0,5-3 0,1-1 0,-6 0 0,1-1 0,6-1 0,1 1 0,-8 8 0,-3 1 0,2-21 0,5 27 0,-19-6 0,28-5 0,-29 19 0,13-12 0,-8 16 0,-6-15 0,6 11 0,7-20 0,-11 22 0,12-6 0,-16 8 0,0 0 0,0 0 0</inkml:trace>
  <inkml:trace contextRef="#ctx0" brushRef="#br0" timeOffset="251071">10143 17057 24575,'0'-20'0,"0"-3"0,8 21 0,-7-6 0,7 8 0,8 0 0,-12 0 0,12 0 0,-16 0 0,15 0 0,-11 0 0,12 8 0,-8-6 0,-6 21 0,6-19 0,7 27 0,-11-19 0,12 6 0,-1-10 0,-11 7 0,12-11 0,-16 28 0,0-28 0,0 19 0,0-21 0,-16 37 0,12-31 0,-11 13 0,-1-3 0,12-16 0,-19 22 0,21-20 0,-22 11 0,20 1 0,-27-12 0,27 12 0,-20-8 0,7-7 0,5 23 0,-4-20 0,1 12 0,11-16 0,-12 0 0,16-16 0,0 12 0,0-12 0,0 8 0,0 7 0,0-7 0,0 8 0,16 0 0,-12 0 0,11 0 0,-15 0 0,16 0 0,-12 0 0,12 0 0,-8 0 0,-7 0 0,23 0 0,-20 0 0,27 0 0,-19 0 0,6 0 0,-10 0 0,-8 0 0,15 0 0,-11 0 0,12 0 0,-1 0 0,-11 0 0,12 8 0,-16-7 0,8 7 0,-6-8 0,6 0 0,-8 0 0</inkml:trace>
  <inkml:trace contextRef="#ctx0" brushRef="#br0" timeOffset="252285">10866 16581 24575,'35'0'0,"8"15"0,-19-2 0,-3 2 0,9 6 0,-9-1 0,-3-1 0,-6 1 0,21 0 0,-6 3 0,17-5 0,-7 9 0,-2 1 0,-2-11 0,-21 7 0,20-20 0,-29 27 0,21-27 0,-22 12 0,6-16 0,-8 0 0</inkml:trace>
  <inkml:trace contextRef="#ctx0" brushRef="#br0" timeOffset="253352">10813 17180 24575,'0'-35'0,"16"8"0,-5-7 0,23 7 0,-17-1 0,1-3 0,4 6 0,1 1-545,0-7 1,-1 1 544,6-5 0,-9 7 0,1-1 0,-2 5 0,1-1 0,0-2 0,1-1 0,5 3 0,-1 1 356,4-11-356,-1-2 181,-9-6-181,5 23 0,-19 4 0,12 16 0</inkml:trace>
  <inkml:trace contextRef="#ctx0" brushRef="#br0" timeOffset="255154">11483 16828 24575,'0'-20'0,"0"-11"0,16 19 0,-12-22 0,12 7 0,-16 7 0,0 5 0,0 15 0,0-8 0,7-10 0,-5-9 0,6 7 0,-8 5 0,0 15 0,0 15 0,0-11 0,0 12 0,0 0 0,0-13 0,0 21 0,0-6 0,0 7 0,0 1 0,0-1 0,0 4 0,0-3 0,0-14 0,0 5 0,0 7 0,0-5 0,0 1 0,16-4 0,-12-8 0,11-7 0,-15 7 0,0 8 0,0-12 0,0 12 0,0-16 0,0 0 0</inkml:trace>
  <inkml:trace contextRef="#ctx0" brushRef="#br0" timeOffset="257122">9525 17903 24575,'26'16'0,"9"4"0,2 0 0,3 3 0,-11-4 0,2-1 0,17 0 0,-4-1 0,-23 1 0,-2-2 0,6-7 0,-1 1 0,3 24 0,-7-23 0,-5 5 0,-15-16 0,0 0 0,0 0 0</inkml:trace>
  <inkml:trace contextRef="#ctx0" brushRef="#br0" timeOffset="258178">9543 18344 24575,'0'-43'0,"0"6"0,7 12 0,2-1 0,-5-19 0,27 16 0,-27-11 0,19 29 0,-5-23 0,9 7 0,1 0 0,-10 9 0,5-6 0,-3 5 0,7-9 0,-11 3 0,1 1 0,11 9 0,-9-17 0,-3 32 0,-16 0 0</inkml:trace>
  <inkml:trace contextRef="#ctx0" brushRef="#br0" timeOffset="260318">10143 18133 24575,'0'-10'0,"0"-14"0,0 21 0,0-13 0,0 16 0,8 0 0,-7 0 0,23 0 0,-20 0 0,27 0 0,-27 0 0,20 0 0,-7 0 0,-5 0 0,19 0 0,-27 0 0,12 16 0,-8-13 0,-6 21 0,6-22 0,-8 6 0,0-8 0,0 15 0,0-11 0,0 28 0,0-28 0,-8 19 0,6-5 0,-6-6 0,-8 6 0,1 3 0,7 0 0,-11 1 0,-1-1 0,2 7 0,6-10 0,-19 5 0,19-19 0,-5 12 0,-7-1 0,20-11 0,-27 12 0,27-32 0,-12 12 0,32-11 0,-12 15 0,11 0 0,-15 0 0,16 0 0,-12 0 0,20-16 0,-23 12 0,7-12 0,8 16 0,4-7 0,-1 5 0,-3-6 0,-8 8 0,-6 0 0,6 0 0,-8 0 0,15 0 0,-11 0 0,27 0 0,-19 8 0,22-6 0,-7 5 0,0-7 0,7 16 0,-22-12 0,3 12 0,-15-16 0</inkml:trace>
  <inkml:trace contextRef="#ctx0" brushRef="#br0" timeOffset="261589">11042 17551 24575,'16'35'0,"-4"-15"0,5 3 0,7-5 0,-5 9 0,1 1 0,4 5 0,-7-6 0,-5-7 0,19 3 0,-19 11 0,6-11 0,-7 2 0,1-1 0,8 4 0,-1-9 0,5 5 0,-22-22 0,6 6 0,-8-8 0</inkml:trace>
  <inkml:trace contextRef="#ctx0" brushRef="#br0" timeOffset="262585">10954 18133 24575,'0'-26'0,"0"-9"0,16-10 0,-12 0 0,19 2 0,-21 15 0,6 11 0,8-7 0,-12 20 0,27-27 0,-27 19 0,19-21 0,-21 5 0,22 1 0,-15 2 0,1 1 0,18 0 0,-11 0 0,-1-1 0,12-2 0,-9 0 0,-7 2 0,0 1 0,5 0 0,-5-9 0,4 25 0,-16 8 0</inkml:trace>
  <inkml:trace contextRef="#ctx0" brushRef="#br0" timeOffset="264535">11430 17886 24575,'10'0'0,"-2"0"0,8-16 0,-12 12 0,27-11 0,-27 15 0,19 0 0,-21 0 0,22 15 0,-20-3 0,27 21 0,-27-21 0,12 19 0,-16-27 0,0 20 0,0-6 0,0-7 0,0 21 0,0-21 0,0 23 0,0-15 0,-16 15 0,-4-7 0,-7 0 0,-6 7 0,5-22 0,1 19 0,9-27 0,-5 12 0,19-16 0,-28 0 0,28 0 0,-11 0 0,15-16 0,0 12 0,0-12 0,0 1 0,0 11 0,15-12 0,-11 16 0,28-8 0,-28 6 0,11-6 0,-15 8 0,8 0 0,-6 0 0,22 0 0,-20 0 0,11 0 0,1 0 0,-12 0 0,19 0 0,-5 0 0,9 0 0,1 0 0,-10 0 0,5 0 0,-19 0 0,12 0 0</inkml:trace>
  <inkml:trace contextRef="#ctx0" brushRef="#br0" timeOffset="269685">11307 14499 24575,'43'0'0,"-6"0"0,-10-4 0,-3 0 0,-2 2 0,17-5 0,-35 7 0,12 0 0,-9 0 0,-5 0 0,6 0 0,-8 0 0,0 7 0,0-5 0,0 6 0,0 8 0,0-12 0,0 35 0,0-33 0,0 17 0,0-7 0,0-12 0,0 12 0,0-16 0,0 15 0,0-11 0,0 12 0,0-8 0,0-6 0,0 21 0,0-19 0,0 28 0,0-21 0,0 38 0,0-25 0,0 25 0,0-37 0,0 19 0,0-19 0,0 37 0,0-10 0,0-13 0,0 1 0,0 8 0,0-17 0,0 5 0,0-3 0,0 7 0,0 7 0,16 1 0,-14-9 0,0 1 0,5 0 0,1 1 0,1 2 0,-2 0 0,-3 15 0,4-19 0,0-1 0,0 13 0,-6-11 0,5 4 0,-7-19 0,0 22 0,0-7 0,0 0 0,0 22 0,16-25 0,-12 25 0,12-14 0,-15-6 0,-2 3 0,1 3 0,0 2 0,0 7 0,0 1 0,0-2 0,0 2 0,0-11 0,0 1 0,0 0 0,0 11 0,0 0 0,0-9 0,0 1 0,0-1-741,0 5 1,0-2 740,0-8 0,0-1 0,0 2 0,0-2-984,0 8 984,0-1 0,0 1 0,0-11 0,0 1 0,0 9 0,0 0 0,0-10 0,0-1 0,0 3 0,0 1 0,0-1 0,0 1 0,0 8 0,0 0 0,0-10 0,0 1 0,0 15 0,0 0 0,0-12 0,0-1 0,0 4 0,0 0 0,0-5 0,0-1 0,0 4 0,0-2 0,0 17 0,0-10 0,0-1 0,0 1 0,0 10 0,0-21 1405,0-9-1405,0 5 1060,0-7-1060,0-5 0,0 19 0,0-27 0,0 20 0,0-6 0,15-7 0,-11 28 0,12-33 0,-16 34 0,0-37 0,0 21 0,8-6 0,-6 9 0,6 0 0,-8-9 0,0 6 0,0-20 0,15 27 0,-11-19 0,12 21 0,-16-6 0,0 1 0,0 5 0,0-21 0,0 19 0,0-27 0,0 12 0,0-8 0,0-6 0,0 6 0,-16-8 0,12 0 0,-35-8 0,33 6 0,-41-6 0,41-8 0,-33 12 0,35-11 0,-27 15 0,27 0 0,-20 0 0,22 0 0,-5-16 0,-9 12 0,12-12 0,-12 16 0,16 0 0,0-7 0,0 5 0,0-6 0,0 8 0</inkml:trace>
  <inkml:trace contextRef="#ctx0" brushRef="#br0" timeOffset="275071">12506 15769 24575,'-9'0'0,"-15"0"0,20 0 0,-27 0 0,27 0 0,-20 0 0,7-16 0,5 13 0,-19-13 0,27 16 0,-20 0 0,6 0 0,7 0 0,-21 0 0,28 0 0,-19 0 0,21 0 0,-6 0 0,8 0 0,0 0 0,0 16 0,0-13 0,0 13 0,0 0 0,0-12 0,0 19 0,0 11 0,-15-8 0,-1 2 0,12 5 0,0-1 0,-12-1 0,1-1 0,9-4 0,4-1 0,0 12 0,-2-11 0,0-1 0,4 4 0,0 13 0,0-7 0,0 2 0,0-12 0,0 1 0,0 1 0,0-1 0,0 13 0,0-7 0,0 1 0,0-1 0,0-1 0,0 12 0,0 0 0,0 0 0,0-2 0,0-6 0,0 1 0,0-9 0,0-1 0,0 9 0,0-2 0,0-21 0,0 19 0,0-27 0,0 12 0,0-16 0,0 8 0,8-6 0,9 6 0,-5-8 0,19 0 0,-27 0 0,12 0 0,-8 0 0,10 0 0,5 0 0,5 0 0,21 0 0,0 0 0,1 0 0,-19 0 0,-1 0-623,17-2 1,-2 4 622,-16 5 0,-3 1 0,19-4-135,-15 4 0,-3 0 135,-3-8 0,25 0 0,-14 15 0,2-11 0,-9 12 1227,3-16-1227,-27 0 72,19 0 0,-21 0 0,6 0 0</inkml:trace>
  <inkml:trace contextRef="#ctx0" brushRef="#br0" timeOffset="281279">13247 15804 24575,'42'0'0,"0"0"0,-4 0 0,1 0 0,-3 3 0,3 0 0,-2-1-1452,5-1 1,-2 0 1451,0 2 0,-2 2 0,-10 3 0,-3 0 918,10-4-918,-17 11 478,6-15-478,-20 0 0,27 16 0,-27-12 1507,12 12-1507,-16-16 0,0 0 0,0 7 0,0-5 0,0 22 0,-16-20 0,-4 27 0,-6-18 0,-7 2 0,8 6 0,-3 6 0,0 3 0,-2-1-656,0-2 1,-1 1-1,-1 0 1,0 0 0,2 1 251,-4 4 1,1 1 0,0 0-1,0-2 404,-2-1 0,-1-1 0,2-1 0,7-3 0,7 0 0,1-2 0,-14 4 0,1-3 0,9 7 0,5-10 0,3-5 0,7-15 0,-8 21 0,28-19 0,15 12 0,6-14 0,7-4 0,-7 2 0,3 0 0,1 0 0,1 0 0,1 0 0,-1 0 0,-1 0 0,0 0 0,-3 0 724,4 0 1,-3 0-725,6 0 0,-18 0 0,-19 0 0,28 0 0,-29 0 0,13 0 0</inkml:trace>
  <inkml:trace contextRef="#ctx0" brushRef="#br0" timeOffset="282234">13088 16387 24575,'44'0'0,"-7"0"0,-4 0 0,0 0 0,9 0 0,-9 0 0,0 0 0,4 0 0,-3 0 0,-1 0 0,0 0 0,-2 0 0,-5 0 0,-14 0 0,19 0 0,-27 0 0,20 0 0,-22 0 0,6 0 0,-8 0 0</inkml:trace>
  <inkml:trace contextRef="#ctx0" brushRef="#br0" timeOffset="283576">13776 16792 24575,'0'-27'0,"8"-7"0,-6 7 0,22 7 0,-20 5 0,11 7 0,-15 6 0,0-6 0,16-8 0,-12 13 0,19-29 0,-21 28 0,6-19 0,-8 29 0,0-12 0,0 45 0,0-8 0,0-4 0,0-1 0,0 9 0,0-7 0,0 1 0,0 20 0,0-5 0,0-1 0,0-2 0,0 6 0,0-45 0,0 6 0</inkml:trace>
  <inkml:trace contextRef="#ctx0" brushRef="#br0" timeOffset="285231">14006 16034 24575,'27'0'0,"6"0"0,-5 0 0,15 0 0,-6 0 0,-12 0 0,1 0 0,19 0 0,0 0 0,-17 0 0,3 0 0,-19 0 0,29 0 0,-27 0 0,25 0 0,-35 0 0,12 0 0,-16 0 0,0 15 0,0-3 0,-16 22 0,11-10 0,-2 2 0,-12 9 0,-3 3 0,6 3 0,2 4 0,-1-2 0,2-10 0,0-1 0,0 1-753,-4 12 1,0 2-1,2-5 753,0-12 0,2-2 0,3 6 0,1-1 0,-15 10 0,22-21 0,-6 17 0,8-35 0,0 19 0,0-21 2258,0 6-2258,0 8 0,0-12 0,-15 11 0,26-15 0,-15 0 0,38 0 0,-7 0 0,0-6 0,5-3 0,15-5 0,2 0 0,-12 4 0,-1-1 0,11-10 0,-4 3 0,-16 14 0,6-12 0,-21 16 0,4 0 0,-16 0 0</inkml:trace>
  <inkml:trace contextRef="#ctx0" brushRef="#br0" timeOffset="286301">14041 16616 24575,'29'0'0,"10"0"0,-11 0 0,17-16 0,-15 11 0,1-2 0,4-9 0,0-1 0,-1 12 0,-3-2 0,-7-9 0,-3 1 0,3 11 0,-17-12 0,-5 16 0,6 0 0,-8 0 0,0 0 0</inkml:trace>
  <inkml:trace contextRef="#ctx0" brushRef="#br0" timeOffset="287829">14940 16616 24575,'0'-20'0,"0"5"0,0 7 0,0 6 0,0 17 0,0-9 0,0 34 0,0-37 0,0 21 0,0-6 0,0 9 0,0 16 0,0 2 0,0 0 0,0-2 0,0-23 0,0 4 0,0-23 0,0 7 0,0-8 0,0 0 0</inkml:trace>
  <inkml:trace contextRef="#ctx0" brushRef="#br0" timeOffset="290871">15999 15998 24575,'19'0'0,"5"0"0,1 0 0,5 0 0,13-7 0,-16 5 0,22-6 0,-33-8 0,13 15 0,-3-2 0,-20-12 0,33 15 0,-27-16 0,5 12 0,-9 4 0,-8 4 0,-8 35 0,-9-2 0,1-10 0,-4 1 0,2-1 0,-2 1 0,-2 1 0,-7 6 0,-1 1 0,1-1 0,2 0 0,1-1 0,2 1-603,2 1 1,2-1 0,1-2 602,-2-1 0,3-3 0,12-3 0,0-1 0,-27 12 0,21-2 0,-3-17 0,-1 5 0,12-19 0,-12 28 1807,32-44-1807,4 24 0,7-28 0,6 0 0,-8 15 0,1-2 0,-1-8 0,-1-1 0,7 11 0,-1 0 0,5-23 0,-1 21 0,-7-13 0,1 16 0,-11 0 0,7 0 0,-20 0 0,11 0 0</inkml:trace>
  <inkml:trace contextRef="#ctx0" brushRef="#br0" timeOffset="291943">15999 16316 24575,'43'0'0,"2"0"0,-19-4 0,1 0 0,18 2 0,-18-6 0,5 8 0,-20 0 0,5 0 0,7 0 0,-20 0 0,11 0 0,-15 0 0,0 0 0,0 0 0</inkml:trace>
  <inkml:trace contextRef="#ctx0" brushRef="#br0" timeOffset="293114">16669 16563 24575,'0'-20'0,"0"-11"0,0 27 0,0-12 0,0 16 0,0 16 0,0-12 0,0 12 0,0-1 0,0-11 0,0 20 0,0-7 0,0 11 0,0 15 0,0-13 0,0 1 0,0-3 0,0 1 0,0 1 0,0 0 0,0 13 0,0-15 0,0 5 0,0-5 0,0-9 0,0-3 0,0-16 0</inkml:trace>
  <inkml:trace contextRef="#ctx0" brushRef="#br0" timeOffset="294792">17110 15946 24575,'34'0'0,"1"0"0,-10-8 0,-1 0 0,19 4 0,-12-12 0,-19 8 0,37 6 0,-33-21 0,23 19 0,-37-12 0,21 16 0,-19-15 0,12 26 0,-16-22 0,0 42 0,0-27 0,0 19 0,-16-5 0,12-6 0,-19 19 0,5-19 0,-9 21 0,7-5 0,1-7 0,-1 1 0,6 0 0,-2 1 0,-16 11 0,-4 1 0,11-10 0,1-1 0,-7 2 0,3-2 0,1 10 0,-7-7 0,7 1 0,7-11 0,-3 7 0,21-20 0,2 11 0,2-15 0,37 0 0,8-15 0,-8 12 0,2 2 0,4-7 0,-1 0 0,-15 7 0,-2 2 0,4-1 0,-5 0 0,-14 0 0,4 0 0,-16 0 0,15-8 0,-11 6 0,12-5 0</inkml:trace>
  <inkml:trace contextRef="#ctx0" brushRef="#br0" timeOffset="295945">17022 16175 8191,'27'0'0,"7"0"3276,-7 0-1489,-7 0 1031,3 0-2818,-5 0 1719,9 0-1719,16 0 3276,-21 0 0,17 0-3044,-35 0-232,20 0 0,-22 0 0,5 0 0,9 0 0,-12 0 0,12 0 0,-1 0 0,-11 0 0,20 0 0,-22 0 0,21 0 0,-19 0 0,12 0 0,-16 0 0</inkml:trace>
  <inkml:trace contextRef="#ctx0" brushRef="#br0" timeOffset="297518">17675 16316 24575,'0'-10'0,"0"-13"0,7 19 0,11-28 0,-6 28 0,19-19 0,-27 21 0,20-6 0,-23 8 0,23 0 0,-12 0 0,5 0 0,7 0 0,-4 8 0,-1-6 0,-3 21 0,-8-3 0,-6 23 0,21-6 0,-19-1 0,12-3 0,-16-21 0,-16 19 0,4-19 0,-21 6 0,16 2 0,-1-1 0,-27-11 0,22 10 0,1 3 0,-3-12 0,-1-1 0,-1 6 0,1 0 0,-14 5 0,7-5 0,2-4 0,15-8 0,-23 21 0,37-19 0,-6 12 0,16-16 0,10 0 0,9 0 0,16 0 0,-6 0 0,-1 0 0,-3 0 0,-6 0 0,-7 0 0,-4 0 0,-8 0 0,-7 0 0,7 0 0,-8 0 0</inkml:trace>
  <inkml:trace contextRef="#ctx0" brushRef="#br0" timeOffset="300407">18892 15734 24575,'19'-10'0,"13"2"0,-21 8 0,7 0 0,-10 0 0,7 0 0,-11 0 0,12-15 0,0 11 0,-12-12 0,11 16 0,-7 0 0,-6 0 0,6 0 0,8 0 0,-12 0 0,11 0 0,-15 0 0,0 16 0,0-5 0,0 7 0,0 6 0,-15-5 0,11 9 0,-4-4 0,0 1 0,0-2 0,0 1 0,-2 1 0,-1 10 0,-21 3 0,28 5 0,-11-16 0,7-9 0,6 5 0,-22-19 0,5 35 0,-9-17 0,-5 13 0,6-1 0,7-7 0,-19 0 0,33 7 0,-33-7 0,35 1 0,-20-11 0,22 7 0,-5-20 0,7 27 0,0-19 0,0 6 0,0 5 0,0-19 0,0 12 0,23-16 0,6 0 0,17 0 0,-13 0 0,0 0 0,8 0 0,-15 0 0,-1 0 0,24 0 0,-25 0 0,9 0 0,-9 0 0,-20 0 0,27 0 0,-27 0 0,12 0 0,-16 0 0,0 0 0</inkml:trace>
  <inkml:trace contextRef="#ctx0" brushRef="#br0" timeOffset="301489">18662 16175 24575,'43'0'0,"2"0"0,-15 0 0,1 0 0,4 0 0,1 0 0,-4 0 0,0 0 0,0 0 0,-3 0 0,6 0 0,-17 0 0,6 0 0,-5 0 0,1 0 0,3 0 0,-5 0 0,-6 0 0,3 0 0,-15 0 0</inkml:trace>
  <inkml:trace contextRef="#ctx0" brushRef="#br0" timeOffset="303163">19421 16439 24575,'0'-27'0,"15"9"0,-11-5 0,20 3 0,-6 1 0,-7-5 0,5 22 0,0-6 0,-12 8 0,19 0 0,-21-15 0,6 11 0,8-12 0,-13 16 0,13 0 0,-16 16 0,0-5 0,0 7 0,0 6 0,0 3 0,0 10 0,0-11 0,0-1 0,0 13 0,-16 5 0,13-16 0,-21 6 0,22-21 0,-21 20 0,3-21 0,-7 7 0,-7 5 0,22-19 0,-3 12 0,30-16 0,-11 0 0,20 0 0,-22 0 0,6 0 0,7 0 0,-11 0 0,28 0 0,-21 0 0,7 0 0,-10 0 0,8 0 0,-13 0 0,13 0 0,-16 0 0</inkml:trace>
  <inkml:trace contextRef="#ctx0" brushRef="#br0" timeOffset="304872">19897 15804 24575,'10'0'0,"29"0"0,-8 0 0,-1 0 0,1 0 0,14 0 0,-2 0 0,-15 0 0,-11 0 0,23 0 0,-9 0 0,6 0 0,2 0 0,-35 0 0,12 0 0,-16 0 0,0 8 0,0-6 0,0 6 0,0-8 0,0 16 0,0 3 0,-16 1 0,-3 3 0,-9 11 0,-5-11-367,20 2 1,-1-1 366,-7-10 0,-2 0 0,1 14 0,-1 3 0,-8-7 0,2 1 0,12 1 0,2 0 0,-4-5 0,-1 0 0,-1 4 0,1 1 0,4-6 0,-1 1 0,-13 12 0,1 0 0,13-10 0,4-1 0,3 9 0,1-1 0,-16 9 0,20-5 0,-11-11 733,15-19-733,0 28 0,15-29 0,-3 13 0,14-14 0,5-4 0,2 2 0,1-7 0,-1-2 0,-12 6 0,3-13 0,-8 16 0,-13 0 0,13 0 0,-16 0 0,0 0 0,0 0 0</inkml:trace>
  <inkml:trace contextRef="#ctx0" brushRef="#br0" timeOffset="305935">19826 16210 24575,'20'0'0,"-4"0"0,-1 0 0,-11 0 0,20 0 0,-7 0 0,-5 0 0,20 0 0,-28 0 0,11 0 0</inkml:trace>
  <inkml:trace contextRef="#ctx0" brushRef="#br0" timeOffset="307385">20162 16651 24575,'9'-16'0,"-1"13"0,8-29 0,-12 28 0,27-19 0,-19 5 0,6-9 0,-11 7 0,-7 4 0,0 16 0,16 0 0,-12 0 0,12 16 0,-16-12 0,0 27 0,0-27 0,0 20 0,0 9 0,0 6 0,-8-13 0,0 1 0,6 10 0,0 1 0,-6-9 0,0 0 0,7 11 0,2-1 0,-1-7 0,0-3 0,0 0 0,0-5 0,0-24 0</inkml:trace>
  <inkml:trace contextRef="#ctx0" brushRef="#br0" timeOffset="309437">20779 16616 24575,'45'0'0,"-19"0"0,-1 0 0,12 0 0,-9 0 0,-5 0 0,-5 0 0,-6 0 0,3 0 0,-15 0 0,0 0 0,0 16 0,0-5 0,0 7 0,-15 5 0,11 5 0,-14-3 0,-4 3 0,8-1 0,-1 1 0,-7 2 0,-1 0 0,1 2 0,1-3 0,-7 3 0,11 7 0,9-37 0,8 6 0,-16-8 0,12 15 0,4-11 0,4 12 0,20-16 0,-22 0 0,21 0 0,-3 0 0,-1 0 0,5 0 0,-22 0 0,6 0 0,7 0 0,-11 0 0,12 0 0,-16 0 0</inkml:trace>
  <inkml:trace contextRef="#ctx0" brushRef="#br0" timeOffset="310785">20708 16845 24575,'49'0'0,"-20"0"0,-3 0 0,-6 0 0,7 0 0,7 0 0,-7 0 0,-7 0 0,3 0 0,-5 0 0,-6 0 0,19 0 0,-27 0 0,19 0 0,-21 0 0,6 0 0,-8 0 0</inkml:trace>
  <inkml:trace contextRef="#ctx0" brushRef="#br0" timeOffset="312754">21290 17057 24575,'0'-20'0,"0"5"0,0 15 0,0-8 0,0 6 0,0-22 0,0 20 0,16-11 0,-12 15 0,12 0 0,-1-16 0,-11 12 0,12-12 0,-16 16 0,8 16 0,-6-12 0,6 35 0,-8-2 0,1-10 0,-2 1 0,-9 3 0,-4-1 0,-7 15 0,4-22 0,-2-3 0,-14 0 0,6 3 0,-1-21 0,-5 22 0,21-20 0,-11 27 0,21-27 0,-6-4 0,8-4 0,0-12 0,8 16 0,-6 0 0,5 0 0,-7 0 0,16 0 0,-12 0 0,12 0 0,-9 0 0,-5 0 0,6 0 0,8 0 0,4 16 0,7-12 0,-9 12 0,5-16 0,-19 0 0,12 8 0,-1-7 0,-11 7 0,12-8 0</inkml:trace>
  <inkml:trace contextRef="#ctx0" brushRef="#br0" timeOffset="314740">21502 16757 24575,'28'0'0,"5"0"0,-6 0 0,16 0 0,-5 0 0,-3 0 0,-2 0 0,-21 0 0,19 0 0,-27 16 0,12-12 0,-16 11 0,0-15 0,0 16 0,0-12 0,0 19 0,0-21 0,-16 22 0,-3-5 0,-9 9 0,-5 5 0,6-21 0,7 4 0,4-1 0,16-11 0,-8 12 0,6-16 0,-5 0 0,7 8 0,-16-6 0,12 6 0,-12 7 0,16-11 0,-15 12 0,11-16 0,-12 15 0,16-11 0,0 12 0,16-16 0,-12 0 0,27 0 0,-27 0 0,19 0 0,-21 0 0,6 0 0,8 0 0,-12 0 0,27 0 0,-27 0 0,12 0 0,-8 0 0,-6 0 0,5 0 0,-7 0 0</inkml:trace>
  <inkml:trace contextRef="#ctx0" brushRef="#br0" timeOffset="316252">21590 16969 24575,'20'0'0,"3"0"0,-21 0 0,22 0 0,-20 0 0,12 0 0,-1 0 0,-3 0 0,6-16 0,-11 12 0,9-12 0,-12 16 0,27 0 0,-27-8 0,12 7 0,-8-7 0,-6 8 0,6 0 0,-8 0 0</inkml:trace>
  <inkml:trace contextRef="#ctx0" brushRef="#br0" timeOffset="318452">21978 17004 24575,'8'-20'0,"10"-11"0,9 19 0,1-5 0,5 9 0,-21-8 0,19 12 0,-27-12 0,35 16 0,-33 0 0,18 0 0,-24 0 0,0 0 0,0 16 0,0-12 0,0 12 0,0-8 0,-16 9 0,12 11 0,-35-1 0,17 6 0,-2-19 0,-3 0 0,5 8 0,-1-1 0,-22 0 0,23 1 0,1-4 0,2-14 0,3 11 0,8-15 0,6 0 0,-6 0 0,8 0 0,0-15 0,8-5 0,-6 0 0,6 5 0,8 15 0,-13-8 0,13 6 0,-16-6 0,0 8 0,16 0 0,-12 8 0,19-6 0,11 21 0,-11-19 0,10 28 0,-25-28 0,8 11 0,-12-15 0,27 0 0,-27 0 0,12 0 0,-16 0 0,0 0 0</inkml:trace>
  <inkml:trace contextRef="#ctx0" brushRef="#br0" timeOffset="320535">22208 16475 24575,'19'0'0,"-3"0"0,-8 0 0,-6 0 0,21 0 0,-19 0 0,28 0 0,-29 0 0,21 0 0,-6 0 0,-7 0 0,21 0 0,-28 0 0,19 0 0,-21 0 0,22 0 0,-5 0 0,1 0 0,3 0 0,-21 0 0,6 0 0,-8 8 0,0-6 0,0 5 0,0 9 0,0-12 0,0 12 0,0-1 0,0 13 0,0 9 0,0-2 0,0-1 0,0-7 0,0 0 0,0 22 0,0-9 0,0-11 0,0 2 0,0 0 0,0-1 0,0-2 0,0-1 0,0 4 0,0-1 0,0 15 0,0-2 0,0-23 0,0 3 0,0-21 0,0 22 0,0-5 0,0 1 0,0 3 0,0-21 0,0 6 0,0-8 0,0 16 0,0-12 0,0 11 0,0 1 0,0-12 0,0 20 0,0-23 0,-8 7 0,6-8 0,-5 0 0,7 16 0,-16-12 0,12 12 0,-27-16 0,19 0 0,-21 0 0,5 15 0,-15-11 0,21 12 0,-17-16 0,12 0 0,-10 0 0,11 0 0,1 0 0,-13 0 0,3 0 0,2 0 0,21 0 0,-19 0 0,27 0 0,-20 0 0,22 0 0,-6 0 0,8 0 0,0 0 0</inkml:trace>
  <inkml:trace contextRef="#ctx0" brushRef="#br0" timeOffset="325922">22825 16880 24575,'26'0'0,"-1"0"0,13 0 0,2 0 0,-6 0 0,1 0-1314,12 0 0,-2 0 1314,-17 0 0,-1 0 0,4 0 0,-1 0 377,15 0-377,-19 0 0,-1 0 0,12 0 0,-11 0 0,-1 0 0,12 0 0,6 0 0,-14 0 0,1 0 538,19 0-538,-17 0 0,-3 0 0,-2 0 0,-11 0 0,-16 0 0</inkml:trace>
  <inkml:trace contextRef="#ctx0" brushRef="#br0" timeOffset="326685">22702 17357 24575,'19'0'0,"13"0"0,-21 0 0,38 0 0,-10 0 0,-1 0 0,1 0 0,-10 0 0,-1 0 0,4 0 0,-3 0 0,-2 0 0,-11 0 0</inkml:trace>
  <inkml:trace contextRef="#ctx0" brushRef="#br0" timeOffset="328335">13424 18133 24575,'34'0'0,"0"0"0,10 0 0,0 0 0,-6 0 0,1 0 0,-1 0 0,3 0 0,-5 0-1162,-5 0 1,-1 0 1161,12 0 0,0 0-97,-5 0 1,-5 0 96,1 0 299,-2 0 0,-7 0-299,-20 0 0,12 0 0,-16 0 0</inkml:trace>
  <inkml:trace contextRef="#ctx0" brushRef="#br0" timeOffset="329485">13159 18468 24575,'42'0'0,"0"0"0,-1 0 0,2 0 0,0 0 0,3 0 0,3 0 0,-5 0 0,3 0 0,0 0 0,-3 0 0,4 0 0,-2 0 0,-1 0-815,3 0 0,0 0 1,-9 0 814,2 0 780,-33 0-780,8 0 403,-12 0-403,12 0 0,-16 0 0,0 0 1261,0-16-1261,0 12 0,0-11 0,0 15 0</inkml:trace>
  <inkml:trace contextRef="#ctx0" brushRef="#br0" timeOffset="334819">14552 17762 24575,'20'0'0,"11"0"0,-27 0 0,20 0 0,-22 0 0,6 0 0,7 0 0,-11 0 0,28 0 0,-21 0 0,7 0 0,5 0 0,5 0 0,9 0 0,-9 0 0,3 0 0,-27 0 0,19 16 0,-21-12 0,6 12 0,-8-16 0,0 7 0,0-5 0,0 6 0,0 8 0,0 4 0,-8 23 0,-10-21 0,-5 1 0,-3 11 0,-5 0 0,0-10 0,-6-1 0,1 3 0,7 0 0,0 4 0,0-1 0,1-2-463,-4-3 0,0-2 0,2 2 463,0 6 0,1 3 0,4-6 0,2-7 0,2-2 0,-6 9 0,9 4 0,-5-27 0,19 20 0,-12-22 0,1 6 0,11-8 0,-12 0 0</inkml:trace>
  <inkml:trace contextRef="#ctx0" brushRef="#br0" timeOffset="336322">15082 17851 24575,'-10'0'0,"-14"23"0,5-17 0,-9 33 0,-5-19 0,21 7 0,-19 7 0,19-7 0,-21 0 0,21 7 0,-19 1 0,27 2 0,-12-2 0,16 14 0,0-33 0,0 23 0,0-21 0,0-6 0,0 19 0,0-27 0,0 12 0,0-8 0,16-6 0,-12 5 0,27-7 0,-19 0 0,5 0 0,7 0 0,-5 0 0,9 0 0,-10 0 0,-11 0 0,9 0 0,-12 0 0,12 0 0,-16 0 0,15 0 0,-11 0 0,20 0 0,-22 0 0,6 0 0,7 0 0,-11 0 0,12 0 0</inkml:trace>
  <inkml:trace contextRef="#ctx0" brushRef="#br0" timeOffset="337709">15293 18521 24575,'0'-20'0,"16"-3"0,-12 21 0,12-6 0,-9-8 0,-5 12 0,6-11 0,8-1 0,3 4 0,1-21 0,4 21 0,-22-4 0,5 16 0,-7 0 0,0-15 0,0 42 0,0-27 0,0 49 0,0-21 0,0-1 0,-7 6 0,5-5 0,-22 15 0,4 2 0,1 0 0,6-19 0,2-1 0,9 12 0,-5 6 0,7-15 0,0-11 0,0-9 0</inkml:trace>
  <inkml:trace contextRef="#ctx0" brushRef="#br0" timeOffset="339669">15205 17463 24575,'20'0'0,"3"0"0,-21 15 0,22-11 0,-5 35 0,1-17 0,-4 5 0,-16 5 0,0-21 0,0 7 0,0 6 0,0-5 0,0 1 0,0 3 0,0-21 0,0 6 0,0 8 0,0-12 0,0 27 0,-32-19 0,1 21 0,1-19 0,-1 0 0,8 0 0,1-1 0,-21 5 0,15-11 0,11-7 0,9 0 0,8 0 0,-16 0 0,12-7 0,-11-11 0,15-9 0,0-1 0,0 10 0,0 11 0,15 7 0,-3 0 0,21 7 0,-21-5 0,27 22 0,-17-20 0,-1 12 0,1-1 0,5-11 0,-9 20 0,6-22 0,-5 21 0,1-19 0,3 27 0,-5-27 0,-6 12 0,3-16 0,1 0 0,-12 0 0,12 0 0,-16 0 0,8 0 0,-6 0 0,5 0 0,-7 0 0</inkml:trace>
  <inkml:trace contextRef="#ctx0" brushRef="#br0" timeOffset="341474">15699 17939 24575,'43'0'0,"-21"0"0,9 0 0,0 0 0,-5 0 0,17 0 0,-4 0 0,-17 0 0,21 0 0,-24 0 0,5 0 0,-22 0 0,21 0 0,-19 0 0,12 0 0,-8 0 0,-6 0 0,6 0 0,-8 15 0,0-11 0,0 20 0,-24 9 0,18-17 0,-8 4 0,-3-1 0,-1-1 0,-17 1 0,-2 15-391,15-21 0,1 1 391,6 7 0,2 1-181,-20 15 181,5-1 0,1-3 0,9-21 0,-5 19 0,19-27 0,-12 20 774,16-22-774,-15 5 189,26-7-189,-22 0 0,26 16 0,1-12 0,-4 12 0,21-1 0,-6-11 0,-7 12 0,4-16 0,-7 0 0,11 0 0,-9 0 0,5 0 0,-22 0 0,6 0 0,7 0 0,-11 0 0,12 0 0</inkml:trace>
  <inkml:trace contextRef="#ctx0" brushRef="#br0" timeOffset="342972">15699 18256 24575,'35'0'0,"-15"0"0,3 0 0,-21 0 0,22 0 0,-5 0 0,1 0 0,4 0 0,-7 0 0,-5 0 0,19 0 0,-27 0 0,12 0 0,-8 0 0,-6 0 0,6 0 0,-8 0 0,0 0 0,0 0 0</inkml:trace>
  <inkml:trace contextRef="#ctx0" brushRef="#br0" timeOffset="344335">16140 18486 24575,'0'-10'0,"0"2"0,0-8 0,0 12 0,0-27 0,0 27 0,16-19 0,-12 21 0,11-22 0,-7 20 0,-6-12 0,6 1 0,-8 11 0,16-12 0,-13 16 0,13 0 0,-16 16 0,0-12 0,0 27 0,0-19 0,0 21 0,0 2 0,0 3 0,-16 5 0,13 0 0,-13-21 0,16 17 0,0-35 0,0 11 0,0-7 0,0-6 0,0 6 0,0-8 0,0 0 0,0 0 0</inkml:trace>
  <inkml:trace contextRef="#ctx0" brushRef="#br0" timeOffset="346571">16281 17551 24575,'20'0'0,"11"0"0,-27 0 0,19 0 0,-21 0 0,6 0 0,8 0 0,-12 0 0,12 0 0,-16 0 0,15 0 0,-11 0 0,12 15 0,-16-11 0,0 28 0,0-28 0,0 11 0,0-15 0,0 8 0,0-6 0,0 6 0,0 8 0,0-13 0,-16 29 0,12-20 0,-27 21 0,19-6 0,-21 1 0,5 5 0,1-21 0,-6 19 0,5-27 0,1 20 0,9-22 0,10 5 0,-7-7 0,11 0 0,-12 0 0,16-7 0,0 5 0,16-6 0,-12 8 0,11 0 0,-15 0 0,0 0 0,8-16 0,-6 12 0,22-11 0,-5 15 0,9 0 0,5 0 0,-21 0 0,19 0 0,-27 0 0,12 0 0,-9 0 0,-5 0 0,6 0 0,8 0 0,-12 0 0,27 0 0,-27 0 0,12 0 0,-16 0 0,0 0 0</inkml:trace>
  <inkml:trace contextRef="#ctx0" brushRef="#br0" timeOffset="347751">16616 18133 24575,'26'0'0,"1"0"0,16 0 0,-6 0 0,-10 0 0,-3 0 0,-2 0 0,25 0 0,-41 0 0,33 0 0,-35 0 0,27 0 0,-27 0 0,12 0 0,-8 0 0,-6 0 0,6 0 0</inkml:trace>
  <inkml:trace contextRef="#ctx0" brushRef="#br0" timeOffset="348789">16845 17992 24575,'0'35'0,"0"-15"0,0 3 0,0 3 0,0 3 0,2-4 0,-4 1 0,-13 11 0,11 6 0,-12-15 0,16 5 0,0-21 0,0 3 0,0 1 0,0-12 0,0 12 0,0-16 0,0 0 0</inkml:trace>
  <inkml:trace contextRef="#ctx0" brushRef="#br0" timeOffset="354885">17251 18344 24575,'0'0'0</inkml:trace>
  <inkml:trace contextRef="#ctx0" brushRef="#br0" timeOffset="355435">17675 18344 24575,'0'0'0</inkml:trace>
  <inkml:trace contextRef="#ctx0" brushRef="#br0" timeOffset="355986">17921 18380 24575,'0'0'0</inkml:trace>
  <inkml:trace contextRef="#ctx0" brushRef="#br0" timeOffset="356931">18133 18080 24575,'30'0'0,"9"0"0,-20 0 0,1 0 0,3 0 0,-21 0 0,22 0 0,-20 0 0,12 0 0,-16 0 0</inkml:trace>
  <inkml:trace contextRef="#ctx0" brushRef="#br0" timeOffset="358238">18274 17974 24575,'0'10'0,"0"-2"0,0 7 0,0 5 0,0 0 0,0 3 0,0-21 0,0 6 0,0 8 0,0-13 0,0 13 0,0-8 0,0-6 0,0 6 0,0 7 0,0-11 0,0 12 0,0 0 0,0-12 0,0 19 0,0-21 0,0 22 0,-8-20 0,6 27 0,-5-27 0,7 12 0,0-16 0</inkml:trace>
  <inkml:trace contextRef="#ctx0" brushRef="#br0" timeOffset="359771">18715 17939 24575,'35'0'0,"-7"0"0,21 0 0,-26 0 0,11 0 0,-3 0 0,-15 0 0,23 0 0,-21 0 0,-7 0 0,5 0 0,0 0 0,-12 15 0,11-11 0,-15 20 0,0-22 0,-15 6 0,-13 31 0,-9-14 0,12-1 0,-1 3 0,-3 2 0,-3-1 0,-3 0 0,-2 1-459,8-3 0,-1 1 0,1 0 459,1-3 0,0 0 0,3-1 0,1 5 0,1-3 0,-16 2-197,21-7 0,3-1 197,-1 3 0,-23 5 0,37-3 0,-22-22 0,20 21 1349,-11-19-1349,-1 28 422,12-21-422,-12 7 0,16-10 0,0 8 0,0-12 0,0 11 0,16-15 0,-12 16 0,27-12 0,-19 12 0,21-16 0,-5 0 0,-1 0 0,22 0 0,-25 0 0,25 0 0,-22 0 0,16 0 0,-21 0 0,17 0 0,-35 0 0,12 0 0,-16 0 0,0 0 0</inkml:trace>
  <inkml:trace contextRef="#ctx0" brushRef="#br0" timeOffset="360835">18433 18468 24575,'41'0'0,"-17"0"0,25 0 0,-38 0 0,5 0 0,-16 0 0,16 0 0,-12 0 0,19 0 0,-21 0 0,6 0 0,8 0 0,-12 0 0,11 0 0,1 0 0,-4 0 0,21 0 0,-21 0 0,3 0 0</inkml:trace>
  <inkml:trace contextRef="#ctx0" brushRef="#br0" timeOffset="372554">19068 18662 24575,'20'-10'0,"11"-13"0,-19 19 0,21-28 0,-21 21 0,19-7 0,-19 10 0,21-8 0,-21 13 0,19-13 0,-27 16 0,12 0 0,-16 0 0,0 16 0,0-13 0,0 13 0,0-8 0,0-6 0,0 21 0,-16-3 0,-3 23 0,-9-21 0,11-2 0,1-1 0,4-7 0,-19 21 0,27-6 0,-14-5 0,-3 0 0,-1 15 0,-5-2 0,3-2 0,6-5 0,7-1 0,-5-9 0,16-10 0,-16-8 0,12 0 0,-11 0 0,7-8 0,6 6 0,-6-22 0,8 20 0,0-11 0,0-1 0,0 12 0,0-11 0,0 7 0,8 6 0,-6-6 0,21-8 0,-19 12 0,28-11 0,-28 15 0,11 0 0,-7 0 0,-6 0 0,6 0 0,8 0 0,-12 0 0,11 0 0,-15 0 0,0 0 0,16 0 0,-12 15 0,12-11 0,-16 12 0,7-8 0,-5-6 0,6 6 0,8 7 0,3-11 0,1 12 0,-4-16 0,-8 0 0,-6 0 0,5 0 0,-7 0 0,0 0 0,16 0 0,-12 0 0,12 0 0,-16 0 0</inkml:trace>
  <inkml:trace contextRef="#ctx0" brushRef="#br0" timeOffset="374203">19139 17586 24575,'25'0'0,"-13"0"0,3 0 0,1 0 0,-12 0 0,12 0 0,-8 0 0,-6 16 0,5-12 0,-7 19 0,0-21 0,0 22 0,0-21 0,0 29 0,0-20 0,0 21 0,0-6 0,0-7 0,0 19 0,-23-9 0,1 15 0,5-22 0,-1-3 0,0-1 0,-5-3 0,19-16 0,-27 0 0,27 0 0,-20 0 0,22 0 0,-6 0 0,8 0 0,0 0 0,0-16 0,8 12 0,10-27 0,9 27 0,-7-19 0,-4 21 0,-9-6 0,-5 8 0,6 0 0,-8 0 0,16 0 0,-12 0 0,11 0 0,1 0 0,-12 0 0,12 0 0,7 8 0,7 9 0,15-5 0,-23 4 0,-1-1 0,6-3 0,7 6 0,-15-10 0,-1-8 0,-10 0 0</inkml:trace>
  <inkml:trace contextRef="#ctx0" brushRef="#br0" timeOffset="376404">19774 17939 24575,'19'0'0,"-3"0"0,-8 0 0,-6 0 0,5 0 0,9 0 0,-12 0 0,27 0 0,-19 0 0,21 15 0,-5-3 0,-1 22 0,-9-7 0,6 0 0,-21 7 0,29-15 0,-28 15 0,11 1 0,-15-14 0,0 8 0,0-3 0,0-18 0,0 31 0,-31-21 0,9-2 0,-3 3 0,-2-2 0,-4 1 0,1 0 0,0 1 0,0-1 0,0 0 0,-3 0 0,0 0 0,3-1 0,-4 2 0,3-3 0,0-6 0,3-2 0,9 0 0,3-8 0</inkml:trace>
  <inkml:trace contextRef="#ctx0" brushRef="#br0" timeOffset="377718">20267 18062 24575,'-41'24'0,"26"-11"0,-5 15 0,0 1 0,3-5 0,11 0 0,0 1 0,-25 10 0,27 2 0,-20 6 0,22-15 0,-6 5 0,8-21 0,0 19 0,0-19 0,0 21 0,0-5 0,0-1 0,0 7 0,0-7 0,0-7 0,0 3 0,0-5 0,8-6 0,10 19 0,-6-27 0,27 12 0,-18-16 0,23-16 0,-17 12 0,6-27 0,-21 19 0,4-6 0,-1 10 0,-11-7 0,12 11 0,-16-12 0,0 16 0</inkml:trace>
  <inkml:trace contextRef="#ctx0" brushRef="#br0" timeOffset="379728">20567 18556 24575,'20'0'0,"3"0"0,-21 0 0,22 0 0,-5 0 0,1 0 0,-4 0 0,-8 0 0,-6 0 0,5 0 0,9 0 0,-12 8 0,12-6 0,-1 6 0,-11-8 0,12 0 0,-16 0 0,0 15 0,0-11 0,0 28 0,0-21 0,0 7 0,0 6 0,0-5 0,0 24 0,-16-5 0,-3-11 0,-9-3 0,-5-7 0,5 11 0,1-9 0,2-5 0,1-4 0,8-8 0,-23 6 0,37-8 0,-6 0 0,8 0 0,-15 0 0,11 0 0,-12-8 0,16 6 0,0-22 0,0 20 0,0-11 0,0-1 0,0 12 0,0-20 0,0 23 0,16-7 0,-12-8 0,19 12 0,-21-12 0,6 16 0,8 0 0,-12 0 0,11 0 0,1 0 0,-4 0 0,21 0 0,-21 0 0,19 0 0,-27 0 0,20 0 0,-22 16 0,5-12 0,9 12 0,4-16 0,-1 0 0,5 0 0,-7 0 0,11 8 0,-9-7 0,5 7 0,-6-8 0,-7 0 0,5 0 0,-16 0 0</inkml:trace>
  <inkml:trace contextRef="#ctx0" brushRef="#br0" timeOffset="381597">20567 17621 24575,'20'0'0,"3"0"0,-5-15 0,-6 11 0,3-12 0,1 16 0,-12 0 0,12 0 0,-8 16 0,-6-12 0,5 35 0,9-10 0,-12 16 0,12-2 0,-15-13 0,-2-1 0,1 4 0,0-4 0,0-1 0,0 0 0,-16-1 0,4 7 0,-21-7 0,5-7 0,1-5 0,9-15 0,-5 0 0,19 0 0,-27 0 0,27 0 0,-12 0 0,8 0 0,6 0 0,-6 0 0,8 0 0,0-15 0,0-5 0,0-7 0,0 9 0,0 10 0,0 8 0,0 0 0,8 0 0,-6 0 0,22 0 0,-5 0 0,9 0 0,5 0 0,-6 0 0,17 0 0,-23 0 0,18 0 0,-27 8 0,6-6 0,5 6 0,-19-8 0,28 0 0,-21 0 0,7 0 0,-10 0 0,-8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14:40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19562 7620 24575,'0'0'0</inkml:trace>
  <inkml:trace contextRef="#ctx0" brushRef="#br0" timeOffset="145">19562 7620 24575,'0'0'0</inkml:trace>
  <inkml:trace contextRef="#ctx0" brushRef="#br0" timeOffset="2795">6950 17410 24575,'32'-30'0,"1"1"0,-7 5 0,2-2 0,2-1 0,1 0 0,6-2 0,2 0 0,1-2 0,1-2-547,-9 5 1,2-3 0,-1-1 0,1 0 0,-1-1 0,1 1-1,0 1 1,-1 0 0,1 1 0,0-1 0,0-1 0,-1-1 474,-3 3 0,-1-2 0,0 0 0,1 0 0,-1 0 0,0 0 0,1 1 72,4-4 0,0 0 0,1 0 0,-1 1 0,0 0 0,-1 1 0,1-3 0,0 0 0,0 0 0,-1 2 0,0-1-182,-1 3 1,1 0 0,-2 0 0,0 2-1,-3 2 182,2-3 0,-2 3 0,0 0 0,3-2 0,-1-1 0,-1 2 0,2-2 0,-1 1 265,-6 7 0,0-2 1,1 1-266,7-9 0,0 1 0,2-2 0,-1 2 0,-11 9 0,1 1-172,9-12 1,5-1 171,-9 13 0,2 2 0,0-3 0,0-5 0,0-2 0,2 2 0,2 5 0,2 3 0,-2-2 0,-4 0 0,0-1 0,-2 0 0,8-8 0,0 1 0,-8 12 0,0 1 0,1-3 0,3-9 0,0-3 0,0 1 0,-2 5 0,1 2 0,2-2 484,-2 1 1,1-2 0,1 1 0,-2 0-485,6-4 0,-2 1 0,1 0 0,2-1 0,1 1 0,0-1 0,-9 7 0,1-1 0,0 0 0,-2-1 0,6-5 0,-2 0 0,-1 0 850,-4 3 1,-2 1 0,0-1-851,4-1 0,-1 0 0,-5 0 0,-7-5 0,-1 1 0,8 4 0,4 0 0,0-2-430,1-10 0,0-2 0,2 4 430,-1 9 0,3 4 0,0-3 0,-4-2 0,0-2 0,1 0 0,1 2 0,2 5 0,0 3 0,2-1 0,-1-3 0,-2-1 0,0-2 0,0-2 0,1 0 0,1 0-547,-1 4 1,2 0 0,0-1 0,0 1 0,0-1 0,-2 1 520,1-4 1,0 0 0,-2 1 0,0-1 0,1 1 25,-1 0 0,1 1 0,0 0 0,-2 1 0,-2 1 54,6-8 1,-2 3 0,-1-1-55,3-3 0,0 1 0,1 0 0,2 2 0,0 2 0,-2-1 0,-10 2 0,-2 0 0,2 2-133,7 1 1,2 1 0,-3-2 132,-9 0 0,-3-2 0,2 2 619,6 5 1,3 2 0,-4 0-620,-2-6 0,-1 2 1638,5 2 0,-1 4-596,-1 8 98,1-21-1140,-11 28 157,7-11 1,-20 15-1,12 0 1</inkml:trace>
  <inkml:trace contextRef="#ctx0" brushRef="#br0" timeOffset="5095">12542 12277 24575,'21'-35'0,"1"1"0,-1-1 0,3-2 0,2 0 0,3-1 0,0 1-527,-4 7 1,1 3 0,-1-2 526,4-8 0,0-2 0,2 5 0,-3 11 0,1 4 0,-2-4 0,-2-10 0,-2-3 0,1 5 0,13 9 0,-1-1 0,-10-7 0,-1-5 0,0 4 0,10 6 0,1 1 0,-10-3 0,1-3 0,0 1 0,4 2 0,2 0 0,-1 1 0,3-4 0,0 1 0,1-1-434,2 1 0,0-1 1,2 1 433,-8 7 0,0 0 0,1 0 0,1 0-820,3-2 1,0-1 0,1 1 0,-1 1 294,-2 2 0,-2 1 1,2-1-1,-1 1 525,5-4 0,1-1 0,0 1 0,-4 3-928,-3 3 1,-2 4 0,-1-3 927,2-8 0,-2-2 0,0 6-649,5 9 0,-1 0 649,-1-12 0,-1-1-232,-5 11 0,0 1 232,8 0 0,-5-1 3276,-6-20-3013,8 23 1,0 3 3012,-8-10-3223,7 6 1,3 1 3023,5-9-3077,-10 10 0,2 0 1268,0-1 1,-1-1-1269,-3-4 0,1-1 0,3 4 0,4 1 0,-1-3 0,2-8 0,0-4 0,2 1-607,3 2 0,1 1 0,2-3 607,-5 2 0,2-3 0,0 1 0,-1-1 0,-4 4 0,-1 0 0,1 1 0,2-2-656,-1 2 1,2-1-1,1 0 1,-1 1 0,-2 1 617,-1-1 1,-1 1 0,-1 1 0,2 0 37,6 0 0,1 1 0,0 0 0,-4-1-252,-1-6 0,-3 0 1,1 2 251,5 4 0,1 2 0,-1-1 0,0-6 0,-1-2 0,0 2 0,-1 6 0,0 2 0,-1-2 0,1-5 0,-1-3 0,1 2 0,-3 5 0,-1 2 0,0-1 0,-5-1 0,-2-1 0,2 1 0,1 3 0,1 0 0,-1 0-209,9-9 1,2-1 208,-6 10 0,2-1 0,0-1 0,-2-6 0,-1-1 0,2 0-118,-5 7 1,1 2 0,1-1-1,-2 0 118,5-6 0,-1-1 0,1 1 0,-4 5 0,1 0 0,1 0 0,-2 0 689,4-5 1,-2 0 0,3 1-690,-5 6 0,3 2 0,0-1 0,-2-1 0,4-5 0,-3-2 0,2 2 200,0 3 1,2 2-1,-4 0-200,2-5 0,-1-1 0,6-3 0,0 1 0,-9 6 0,-1 1 241,3-4 0,0 1-241,-4 7 0,-1 0 0,1-11 0,-1 1 0,-3 12 0,1 1 1134,2-14 1,0 1-1135,4 9 0,1 2 0,1-7 0,1-3 0,2 0 0,2 1 0,4 0 0,-4-1 600,-15-3 0,-3 1-600,5 6 0,1 1 0,-3-4 0,-1 1 0,16-7 134,-8 12 0,1-1-134,-5 0 0,3-1 0,5-6 0,5-3 0,-2 1 0,-9 8 0,-1 1 0,1-1 0,9-4 0,2-2 0,-6 4 0,-8 2 0,-3 2 0,10-11 0,-17 7 0,5-3 0,-19 21 0,12-6 0,-16 8 0,15-16 0,-11 12 0,12-11 0,-16 15 0,0 0 0</inkml:trace>
  <inkml:trace contextRef="#ctx0" brushRef="#br0" timeOffset="8795">13247 11606 24575,'0'28'0,"0"21"0,8-26 0,0 2 0,2-1 0,1 4 0,21-1 0,-21 7 0,7 1 0,6 2 0,-20 6 0,27-15 0,-19 5 0,21-6 0,-21 1 0,19 5 0,-27-21 0,12 4 0,-8-1 0,-6-11 0,5 20 0,-7-7 0,0 11 0,0-1 0,0-9 0,0 5 0,-7-19 0,-11 28 0,-10-28 0,1 11 0,-6-7 0,-3 10 0,-1-7 0,-6 13 0,0-22 0,6 21 0,1-19 0,19 12 0,9-16 0,8 16 0,-16-12 0,12 11 0,-11-15 0,-1 0 0,12 8 0,-12-6 0,9 6 0,5-8 0,-22 16 0,20-12 0,-12 11 0,16-15 0,0 0 0</inkml:trace>
  <inkml:trace contextRef="#ctx0" brushRef="#br0" timeOffset="16012">7038 16845 24575,'41'-23'0,"-2"9"0,8-1 0,1-1 0,-9-1 0,0-2 0,2 0 0,2 1-547,-5 5 1,2 0 0,1 1 0,2 0 0,-1 1 0,-1 0 98,0 0 0,0 0 1,0 0-1,0 1 0,0 1 1,-1 0 447,7-1 0,0 0 0,0 1 0,0 2 0,-1 0 0,-3 1 0,0 2 0,0 1 0,-1-1 0,0 1 0,8-1 0,0-1 0,0 1 0,-2 1-127,-3 3 0,-2 0 0,1 1 0,1-2 127,2 0 0,2-1 0,-1-1 0,2 2 0,-10 0 0,0 1 0,1 1 0,0-2 0,0 0-135,3-3 1,0 0 0,0-2-1,0 1 1,0 0 134,0 1 0,0 1 0,0 0 0,0-1 0,1-2 0,3-1 0,0-1 0,0-2 0,1 1 0,3 0-402,-5 3 0,2-1 0,1 1 1,1 0-1,-1-1 0,-1 1 1,-2-1 401,-2 0 0,-2-1 0,-2 1 0,1-1 0,0 0 0,2 1 0,0 1 0,2-1 0,0 1 0,1 0 0,-1 0 0,-3 0 0,-3 0 286,6-1 0,-4 1 0,-2-1 1,0 0-287,-2-2 0,0 0 0,-1 0 0,-1 2 0,9 3 0,0 1 0,-4-1 0,6-9 0,-1 2 0,-8 9 0,2 4 0,-3-4 533,5-9 0,0-1-533,-3 5 0,3 1 0,-1-1 0,-2-1 0,-1-2 0,1 1 0,-1-2 0,0-1 0,1 1 0,1 1 0,0 1 0,2 1 284,2 0 1,2 2 0,3 0-285,-6 1 0,3 0 0,2 1 0,0-1 0,-2 1 313,4-1 0,-3 0 0,1 1 0,3 0-313,-7 2 0,3 0 0,1 0 0,0 0 0,-1 1 0,-3-2 0,8-1 0,-3 0 0,0 0 0,-1 1 0,-7 1 0,1 2 0,-1-1 0,0 2 0,-2 1 0,3 1 0,-2 1 0,-1 1 0,1-2 0,1-2 0,0-1 0,-1 1 0,-1 1-3,4 5 0,-2 2 0,2-1 3,-3-3 0,1-2 0,1 1 0,0 1 0,-2 2 0,-1 0 0,1 0 0,1 0-360,6 0 1,1-1-1,1 1 1,-1 0 359,-7 0 0,0-1 0,-1 1 0,1 0 0,0 0 0,0-2 0,-1 1 0,0 0 0,2-1 0,1 0 0,2 0 0,2 0 0,2-1 0,-1 1 0,-1-1 0,-3 0 0,7 1 0,-3-1 0,-1 1 0,3-1 0,-8 0 0,3 0 0,0 0 0,0 0 0,-1 0 0,-4 0 0,3-1 0,-2-1 0,-2 1 0,1 0 0,2 2 0,0-1 0,0 1 0,-2-1 0,3-1 0,-2-1 0,1 1 221,1 2 1,0 1 0,-2-2-222,-7-2 0,-1-2 0,0 2 0,7 8 0,0 2 0,2-2 0,-2-7 0,2-4 0,-1 3 0,1 2 0,-1 2 0,1-1 0,4-1 0,1-2 0,0 0 0,-3-1 0,0-2 0,1 3 0,-7 3 0,2 2 0,-1 0 0,1-2 0,-2-4 0,1-1 0,-1 0 0,0 3 0,8 6 0,-1 4 0,-1-4 0,-2-7 0,-1-2 0,-5 2 1126,-6 6 1,-3 0-1127,4-8 0,-5 0 1173,-14 0-1173,19 0 2372,-27 0-2372,-4 0 622,-20 0-622,-7-16 0,-6-4 0,-3-7 0,7 2 0,-2 1 0,6 12 0,1 0 0,-10-13 0,1 1 0,-4 13 0,-6-13 0,0 22 0,21-6 0,-17 8 0,35-15 0,-20 11 0,22-12 0,-5 16 0,7 0 0,0 0 0,7 0 0,35 16 0,-18-4 0,1 3 0,9 13 0,2 5 0,-10-10 0,0 1 0,-1 1-169,-6 4 1,-1 1 0,1 0 168,7 0 0,1 0 0,-3-2 0,-4 0 0,-1 1 0,6 9 0,-1-4 0,3-10 0,-7 9 0,-20-25 0,-20-8 505,-23 0-505,6 0 0,13 0 0,-3 0 0,-21 0 0,-4 0 0,5 0 0,-4 0-233,14-1 0,-3 0 0,0 1 1,2 2 232,0 2 0,3 3 0,-1-3 0,-3-3 0,1-1 0,3 3 0,1 13 0,3 0 0,5-15 0,1 2 0,-8 20 0,21-21 0,-3 6 0,15-8 0</inkml:trace>
  <inkml:trace contextRef="#ctx0" brushRef="#br0" timeOffset="19495">11713 16933 24575,'29'-32'0,"0"0"0,4 2 0,-1-1 0,-8-2 0,0-3 0,1 1-339,0 5 0,2 1 1,-3 0 338,-5-1 0,-1 0 0,0 2 166,9-9 1,-1 1-167,-8-4 0,-1 4 84,0 15 0,-1 2-84,-1-5 0,-2-1 0,6-2 0,-3 7 515,-16-3-515,0 21 0,0-6 0,-16 8 0,12 0 0,-27 0 0,19 8 0,-21 10 0,6-7 0,-1 21 0,-5-28 0,5 19 0,9-5 0,-5 9 0,22 1 0,-21 5 0,19-6 0,-11-6 0,-1 2 0,4 22 0,4-15 0,-2 0 0,-2-2 0,1-1 0,1 3 0,0 1 0,-4-1 0,1 1 0,3 3 0,2 2 0,-4 8 0,0 1 0,3-3 0,-1-2 0,0-8 0,0-1 0,1 3 0,3-4 0,6-6 0,0 25 0,0-37 0,0 19 0,0-27 0,0 19 0,0-21 0,0 22 0,0-20 0,31 11 0,-15-15 0,33 0 0,-22 0 0,0 0 0,7 0 0,-7 0 0,-7 0 0,3 0 0,-21 0 0,6 0 0,-8-15 0,0 11 0,0-20 0,0 7 0,0-11 0,0 1 0,0-7 0,-8 7 0,-9 7 0,-11-3 0,1 21 0,-7-6 0,7-8 0,0 12 0,-7-11 0,23 15 0,-21 0 0,28 0 0,-19 0 0,21 0 0,-22 15 0,20-11 0,-11 12 0,15-16 0,-16 8 0,12-6 0,-12 6 0</inkml:trace>
  <inkml:trace contextRef="#ctx0" brushRef="#br0" timeOffset="21095">12453 16828 24575,'44'0'0,"1"0"0,-12 0 0,2 0 0,-6 0 0,-1 0 0,3 0 0,-1 0 0,-3 0 0,-3 0 0,-3 0 0,18 0 0,-35 0 0,12 0 0,-16 0 0</inkml:trace>
  <inkml:trace contextRef="#ctx0" brushRef="#br0" timeOffset="22790">12330 17286 24575,'39'0'0,"0"0"0,-6 0 0,-1 0 0,3 0 0,-1 0 0,11 0 0,-20 0 0,1 0 0,11 0 0,-2 0 0,-17 0 0,-10 0 0,-8 0 0</inkml:trace>
  <inkml:trace contextRef="#ctx0" brushRef="#br0" timeOffset="23728">13353 16969 24575,'39'0'0,"0"0"0,-6 0 0,-1 0 0,0 0 0,-3 0 0,6 0 0,-2 0 0,-21 0 0,4 0 0,-16 0 0</inkml:trace>
  <inkml:trace contextRef="#ctx0" brushRef="#br0" timeOffset="24881">14094 16933 24575,'0'-44'0,"0"0"0,7-4 0,1 0 0,-7 7 0,2 0 0,9 6 0,4-1 0,-4 5 0,-7-12 0,10 15 0,-6 9 0,-25 19 0,12 39 0,-11-6 0,13 7 0,4 5 0,-2-10 0,0 2 0,0-1 0,0 2 0,0 0 0,0 9 0,0 0 0,-1-10 0,0 1 0,3-1 0,5 5 0,1-4 0,-6-9 0,0-3 0,14 7 0,-16-25 0,0-8 0</inkml:trace>
  <inkml:trace contextRef="#ctx0" brushRef="#br0" timeOffset="27973">19103 7761 24575,'30'0'0,"-1"0"0,2 1 0,3-2 0,3-5 0,5-4 0,-2 3 0,8 5 0,0-2-271,-8-10 0,1-5 1,-2 5 270,7 11 0,-4 0 133,-9-16 1,-1-1-134,2 9 0,-2 2 135,6-11-135,-11 5 0,4 15 0,-27-8 410,12 6-410,-8-6 0,-6 8 0,21 0 0,-19 0 0,12 0 0,0-16 0,-28 12 0,8 4 0,-24 12 0,5 11 0,-3 3 0,0-6 0,-2-1 0,2 0 0,-2 2 0,1 0 0,-9 12 0,0 3 0,10-10 0,-2 2 0,0 1 0,2 0 0,-1 2 0,2 1 0,-1 2-258,2-3 1,-2 2 0,-1 1 0,0-1 0,3-5 257,-2 1 0,1-4 0,0 2 0,-5 6 0,0 2 0,5-3 0,10-8 0,1-3 0,-25 6 0,35 4 0,-27-19 0,27 6 0,-12-10 0,16-8 0</inkml:trace>
  <inkml:trace contextRef="#ctx0" brushRef="#br0" timeOffset="30895">16405 10548 24575,'11'41'0,"1"0"0,-2-13 0,2-1 0,2 5 0,4 3 0,1-2 0,8 6 0,-2 1-408,-11-9 0,-2 3 1,2-1 407,7 0 0,4 0 0,-7 1 0,-9 11 0,-2-2 199,12-11 1,1-4-200,-2 16 203,-6-25-203,3-34 0,-15-17 0,8-12 0,0-4 0,-6 18 0,0-1 0,4-1 0,3-3 0,-1 2 0,1-3 0,0 0 0,4-8 0,1 0 310,1 7 1,-2 1-311,-5-4 0,2 4 0,13 4 0,-19-7 0,12 37 0,-16-6 0,15 8 0,-3 40 0,21-7 0,-19-1 0,0 4 0,7-1 0,1-1 0,-4 2 0,1 1 0,7 3 0,-1 0 0,-6-4 0,-1-2 0,0-2 0,0-3 0,-1-6 0,-1-1 0,-2 0 0,-1-1 0,7 7 0,4-11 0,-22-9 0,5-8 0,-7-8 0,0-22 0,0-12 0,0 7 0,-1-2 0,2-3-196,3-6 0,1-2 1,2-5 195,-1 11 0,0-5 0,1-3 0,0 0 0,1 2 0,1 5-512,2 0 0,2 4 0,0 0 0,-1-3 512,-2 3 0,0-5 0,0-1 0,1 1 0,-1 2 0,0 5 0,5-5 0,0 4 0,-2 3 0,-3-7 0,0 3 0,3 12 0,-3 4-820,-8 5 1,6 10 0,-8 8 0</inkml:trace>
  <inkml:trace contextRef="#ctx0" brushRef="#br0" timeOffset="32245">18080 10442 24575,'33'-17'0,"-1"-1"0,4-4 0,4 1 0,-3 8 0,2 1 0,1 0 0,1-5 0,1-2 0,-4 4 0,2 4 0,-3 0 0,-2-10 0,-3 3 0,1 14 0,-21-12 0,3 16 0,-15 0 0</inkml:trace>
  <inkml:trace contextRef="#ctx0" brushRef="#br0" timeOffset="33188">18133 10954 24575,'42'0'0,"0"0"0,4-3 0,1-2 0,-10 0 0,3-1 0,-2-1 0,-2-1 0,-1-2 0,0 1 0,15-5 0,-4 0 0,-20 5 0,-3 1 0,16 0 0,-39 8 0,0 0 0,0 0 0</inkml:trace>
  <inkml:trace contextRef="#ctx0" brushRef="#br0" timeOffset="35421">19474 9613 24575,'-38'0'0,"11"0"0,-2 0 0,1-1 0,1 2 0,-5 7 0,-1 0 0,-1-6 0,-1 0 0,4 5 0,2 1 0,-11 0 0,14 0 0,3 2 0,12 2 0,-5 3 0,0 1 0,12-12 0,-11 12 0,15-8 0,0-7 0,0 7 0,0 8 0,0-12 0,0 27 0,0-27 0,0 20 0,0-7 0,15 19 0,-11 1 0,12 6 0,0-16 0,-14 1 0,0 1 0,9-5 0,1 1-231,-10 9 1,-2 3 230,3 0 0,2 2 0,3 8 0,0 2 0,-7-6 0,-1 1 0,3 3-441,3-8 0,3 0 0,0 2 0,-2 0 441,-3 3 0,-2 0 0,0 1 0,2-1 0,3-3 0,1-1 0,2 0 0,-2-1 0,-1 0 0,0-1 0,-1 0 0,1-4 0,6 15 0,2-6 0,2-10 0,-1-7 0,-4-10 420,19-16-420,-19 0 1805,21 0-1805,-5 0 0,5-18 0,0-3 0,-5 11 0,-5-10 0,1 1 0</inkml:trace>
  <inkml:trace contextRef="#ctx0" brushRef="#br0" timeOffset="36528">20126 10513 24575,'0'-36'0,"0"-1"0,0-8 0,0-4 0,0 4 0,0-4 0,0 0-508,-1 1 0,0 1 0,3 1 508,4 5 0,3 2 0,0 3 0,1-1 0,1 2 247,1-5 1,4 7-248,15 18 252,-43 15-252,16 21 0,4 13 0,-11 0 0,-4 5 0,2 1-546,3 6 0,3 2 0,0 1 546,-1-6 0,0 2 0,0 0 0,0-1 0,-1-5 0,0-1 0,1 0 0,2 2 0,2 5 0,2 3 0,1-1 0,-1-1 0,-1-7 0,-1 0 0,1-1 0,3 1 0,3 1 0,2 0 0,1 0 0,-1 0 23,-4-2 1,-1 1 0,1-3 0,2-2-24,5 0 0,3-4 0,-3-2 0,-5 5 0,-1-5 0,14-4 0</inkml:trace>
  <inkml:trace contextRef="#ctx0" brushRef="#br0" timeOffset="37640">20832 10901 24575,'0'39'0,"0"0"0,0 0 0,0 1 0,0 6 0,0-1 0,0 1 0,0-8 0,0 2 0,0-1 0,0-1-942,0 5 1,0-1-1,0-2 942,0 12 0,0-4 448,0-8 0,0-4-448,0 8 464,0-17-464,0-9 0,0-10 0,0-8 0</inkml:trace>
  <inkml:trace contextRef="#ctx0" brushRef="#br0" timeOffset="39062">20973 9931 24575,'0'-26'0,"0"1"0,0-1 0,0-15 0,0 16 0,0-1 0,0-23 0,0 26 0,0-26 0,0 13 0,0-1 0,0-6 0,0 23 0,0-3 0,0 21 0,0 2 0,0 33 0,-1-6 0,2 1 0,6 3 0,2 3 0,-8-2 0,-1 2 0,3 0 0,12 7 0,1 2-259,-10-4 1,-4 2-1,2 1 259,1-4 0,1 1 0,0-1 0,2 1 0,1 0 0,-2-1 0,-6-2 0,-1-1 0,3 0 0,6-2 0,4-1 0,-4-1 0,-7 5 0,0 0 0,10 7 0,0-2 0,-10 8 0,5-5 0,-7-13 194,0-27 0,0 12 0,0-16 0</inkml:trace>
  <inkml:trace contextRef="#ctx0" brushRef="#br0" timeOffset="41397">21238 8943 24575,'49'-8'0,"0"0"0,-12-1 0,0-1 0,0 1 0,2-1 0,-3 1 0,-4 0 0,-4 1 0,8 0 0,-19 8 0,-9 8 0,-8 9 0,-8 11 0,6 15 0,-2-15 0,1 5 0,2 1 0,1 4 0,1 1 0,-1 1 0,0 0 0,0 2-277,0-2 1,0 2 0,0 0-1,0-2 277,0 4 0,0-2 0,0 0 0,0 4 0,0 1 0,0-3 0,0-1 0,0-2 0,-1 10 0,2-2 0,2-12 0,1-1 0,-3 4 0,0 0 0,11 4 0,0-2 0,-11-9 0,2-1 0,13 2 0,-1 1 0,-13-5 0,0 0 553,10-2 0,0-1-553,-10 4 0,-2-1 0,7 15 0,-6-19 0,-2-1 0,1 12 0,16-2 0,-12-1 0,12-7 0,-16 1 0,0-11 0,0 7 0,0-5 0,0 9 0,0 5 0,0-21 0,0 19 0,0-19 0,0 21 0,-16-5 0,4-1 0,-21 7 0,-2-23 0,-3 5 0,14-15 0,-3-2 0,1 1 0,0 0 0,-14 0 0,6-6 0,4-4 0,14-1 0,-15-7 0,31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16:26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15787 17621 24575,'8'-31'0,"0"0"0,0-8 0,3 1 0,10 2 0,2 0 0,-1-8 0,1-1-292,-4 11 1,1 0 0,1-1 291,5-4 0,1 0 0,-1 1-701,-4 1 1,-1 0-1,2 1 701,6 2 0,1 2 0,-4 2 0,-6 0 0,-1-1 0,1 4 0,3-1 0,-1 1-67,6-7 1,-2-1 66,-9 7 0,-2-2 0,2 0-116,6 1 1,3 1-1,-2 1 116,3-9 0,1-1 0,-3 4 0,2-3 0,1 2 0,3 1 0,0 1 0,3-3 0,-6 5 0,0-3 0,2-1 0,0 1 0,-1 2 0,3 0 0,-1 2 0,0 1 0,1-2-656,-3 2 1,2-3-1,0 1 1,-2 0 0,-2 4-49,-1 1 0,-3 2 1,0-1 703,2-4 0,0 0 0,-2 1 585,-3 3 1,-1-1-586,10-13 0,3 0 0,-2 11 0,0-1 0,-2-10 0,-1 0 0,-1 9 0,1 1 0,-5 3 0,1-1 0,-1 0 0,2-9 0,1 0 0,2 8 0,3 0 0,-3 1 307,2-11 1,-1 1-308,2 1 0,1 1 0,-6 4 0,1 0 0,3-5 0,2-1 0,-7 7 0,1 0 0,-1-1 0,-2 3 0,0 0 0,-1-1 0,-3-4 0,-1-1 0,-1 4 137,1 4 0,-1 1-137,-2-13 0,-1 1 0,15-3 1638,-19 13 0,-1-1 0,4 0 0,0 3-1406,8-5-232,-7 0 0,1 1 0,4 4 0,-5-8 0,-3 0 0,-6 8 0,12 0 0,-1-1 0,-11-2 0,20-1 0,-22 10 0,21-5 0,-19 19 0,12-27 0,0 27 0,-13-20 0,21 7 0,-22-11 0,21 9 0,-19-5 0,12 22 0,-16-6 0,0 8 0,0-15 0,16 11 0,-12-12 0,11 16 0,-15 0 0,0 0 0,8 0 0,-6 0 0,6 0 0,-8 0 0</inkml:trace>
  <inkml:trace contextRef="#ctx0" brushRef="#br0" timeOffset="1626">18362 14482 24575,'44'0'0,"-7"0"0,-12 0 0,1 0 0,11 0 0,-12-1 0,1 2 0,11 6 0,6 11 0,-15-6 0,-11 19 0,7-27 0,-5 12 0,9-16 0,-10 0 0,-11 0 0,-7 0 0,0-16 0,0-11 0,0-11 0,0 13 0,0-1 0,0 0 0,0-1 0,0 0 0,0 0 0,0-4 0,0 1 0,0-15 0,0 10 0,0 1 0,0 22 0,0-19 0,0 27 0,0-12 0</inkml:trace>
  <inkml:trace contextRef="#ctx0" brushRef="#br0" timeOffset="4717">16898 14711 24575,'0'-28'0,"-7"-5"0,-11 21 0,-17-3 0,9 13 0,-1 4 0,0-2 0,-1 0 0,-3-2 0,1 4 0,-15 13 0,11 7 0,1 7 0,8 10 0,1 5-290,4-8 0,-1 4 0,2-1 290,2-1 0,3 1 0,2 0 0,1 2 0,2 0 0,1-2 0,-2 4 0,2-1 0,5-9 0,0 2 0,2-3 0,0 1 0,2-2 0,-2-3 0,2-1 0,6 22 0,11-37 0,17 4 0,-9-21 0,1-6 0,1-8 0,-1-5 0,4-6 0,-1-5-264,-9 1 0,-1-4 1,0-2 263,-2 5 0,0-2 0,0-1 0,-2-1 0,-2-2 0,-2-2 0,-1-1 0,1 0-566,0 5 0,0 0 0,0-1 0,-1 1 0,-1 2 566,1-13 0,-2 3 0,-2-1 0,-1 8 0,-2-1 0,1 1 0,0 2-121,3 2 1,1 3 0,-2-2 120,-5-5 0,-3-1 0,2 1 0,3-11 0,-1 6 0,-3-4 0,0 10 0</inkml:trace>
  <inkml:trace contextRef="#ctx0" brushRef="#br0" timeOffset="5052">16898 14041 24575,'0'29'0,"0"0"0,0 6 0,0 3 0,0-2 0,0 3 0,0 0 0,0 1 0,0 0 0,0-3 0,0 3 0,0-3 0,0 17 0,0-54 0</inkml:trace>
  <inkml:trace contextRef="#ctx0" brushRef="#br0" timeOffset="6740">16810 14093 24575,'0'30'0,"0"-1"0,0 20 0,0-14 0,0-1 0,0 11 0,0-19 0,0-1 0,0 12 0,0 6 0,0-14 0,0 1 0,-1 1 0,2 3 0,7 12 0,0 4 0,-7-15 0,-1 0 0,3 1-215,6 2 0,3 0 0,-2 1 215,-5 0 0,-3-1 0,3 1 0,5 2 0,3 0 0,-3-2 0,-5-4 0,-3-2 0,3-1 0,11 14 0,-1-3 0,-8-12 0,-2-2 0,4-2 0,0-3 0,-1 13 0,7 7 0,-11-1 645,12-6-645,0-2 0,-13-17 0,13 5 0,-16-19 0,0 12 0</inkml:trace>
  <inkml:trace contextRef="#ctx0" brushRef="#br0" timeOffset="8451">17145 15275 24575,'0'26'0,"0"9"0,0-9 0,0 1 0,0 0 0,0 1 0,0 2 0,0 1 0,-1 3 0,2 0 0,10-1 0,2-1 0,-4 4 0,3-2 0,12-5 0,3-5 0,-8-4 0,0-4 0,6-6 0,1-3 0,11 1 0,-13-7 0,3-2 0,4-1 0,-1-4 0,-6-8 0,1-5 0,9-7 0,-2-3 0,-8-2 0,-3-3 0,3-8 0,-3 0 0,-7 17 0,0 1 0,3-10 0,-3 1 0,-10-4 0,12 2 0,-16 2 0,0 5 0,-16 9 0,-4-5 0,-23 6 0,6-9 0,2 7 0,1-3 0,7 21 0,-16-22 0,6 20 0,1-27 0,3 27 0,6-11 0,7 15 0,-19 0 0,17 0 0,-13 0 0,17 15 0,11-11 0,7 12 0,-16-1 0,12-11 0,-12 20 0,1 9 0,11-9 0,-5 1 0,2-1 0,7-12 0,0 3 0,0-15 0</inkml:trace>
  <inkml:trace contextRef="#ctx0" brushRef="#br0" timeOffset="11128">15999 17498 24575,'27'0'0,"0"0"0,3 0 0,9 0 0,2 0 0,5 0 0,3 0-1093,-4 0 1,3 0 0,2 0 1091,-12 0 1,1 1-1,1-1 1,1-1-552,0-1 0,0-2 1,2 0-1,1 1 1,1 0 551,-3 2 0,2 0 0,0 1 0,1 0 0,0-1 0,0 0 0,0-1 0,1-1 0,1 0 0,-1 0 0,0 0 0,0 2 0,-1 0 0,-1 1 0,1 0 0,-1 1 0,0-1 0,0 0 0,0-1 0,-1 0 0,0 0 0,0-1 0,1 1 0,0-1 0,4-1 0,1 1 0,0-1 0,-1 1 0,0-2 0,-4 0 0,8-2 0,-4-1 0,0-1 0,0 2 0,-6 1 0,0 1 0,1 0 0,-2 1 0,-1-1 0,0 0 0,-2 0 0,-1 0 0,-1 0 87,6 1 0,-2 0 0,3 1-87,1 2 0,2-1 0,1 1 0,-3 0 0,-1-2 0,-1-1 0,0 0 0,-4-1 0,0 0 0,1-1 0,-1 2 0,5 2 0,-1 1 0,0-3 0,-5-3 0,0-3 0,1 0 0,-1 2 0,10 2 0,0 3 0,0-3 0,-8-2 0,0-3 0,1 1 0,-1 2 0,0 3 0,-1 2 0,0 0 0,0-2 0,10-6 0,-1-2 0,1 3 0,-8 6 0,2 3 0,-1 0 0,-3-1 0,-1-4 0,-3-2 0,1 3 0,0 3 0,1 1 0,-4 1 0,3-1 0,-3 0 0,-5 0 0,-1 0 0,1 0 0,1 0 670,2-4 0,1 0-670,-1 3 0,0 0 1531,6-3 1,-1 0-1532,-3 5 0,1-2 686,1-6 1,0-1-687,0 6 0,1 0 0,0-6 0,2 0 0,-1 2 0,2 1 0,0 0 0,-2 4 0,0 0 0,2-1-311,7-3 1,2-1 0,0 2 310,-5 3 0,0 1 0,-1 1 0,3-1 0,1 0 0,-2 0 0,-6 0 0,-2 0 0,1 0 0,-1-3 0,-1 0 0,0 1 0,11 1 0,-1 0 0,-8-3 0,0 0 0,-1 4 0,-1 0 0,11 0 0,-19 0 0,-1 0 0,12 0 931,6 0-931,-23 0 0,3-16 0,-21 12 0,6-11 0,-8 15 0</inkml:trace>
  <inkml:trace contextRef="#ctx0" brushRef="#br0" timeOffset="13427">22261 17145 24575,'35'0'0,"-7"0"0,3 0 0,1 0 0,0 0 0,-4 0 0,1 0 0,12 0 0,-1 0 0,9 0 0,-7 0 0,2 0 0,-11-1 0,-2 2 0,5 7 0,-3 0 0,12-4 0,-19 3 0,-1 1 0,20 0 0,0-6 0,-19 1 0,-1 2 0,12 11 0,-10-15 0,-3 2 0,-2 12 0,17-15 0,-35 0 0,27 0 0,-27 0 0,-4 0 0,-27-15 0,-2 9 0,-3 0 0,-3-10 0,-2-2 0,4 8 0,-3 2 0,1-1 0,1 0 0,1 0 0,0 0 0,-3-3 0,1 0 0,0 2 0,-10 5 0,2-2 0,7-8 0,1-1 0,-5 10 0,4 0 0,2-11 0,4 11 0,6 4 0,20 2 0,4-16 0,27 28 0,9-14 0,5 0 0,3 17 0,4 3 0,-6-7 0,4-3 0,-3 1 0,5 0 0,-2 1 0,-1 3 0,-6-2 0,-3-9 0,-19 6 0,-9-8 0,-8 0 0,0 0 0,0 15 0,0 5 0,16 0 0,-12 3 0,11-5 0,-15-6 0,0 19 0,0-27 0,0 11 0,0-15 0,0 8 0,-23 10 0,5 6 0,-1 3 0,-7-4 0,-3 3 0,5 0 0,-1 5 0,-1 0 0,1-3-160,-1-6 1,0-2 0,-1 2 159,-5 11 0,-1 3 0,2-5 0,0-7 0,2-3 0,5 2 0,4-3 0,1 0 0,-5-4 0,22-16 0,-5 0 0</inkml:trace>
  <inkml:trace contextRef="#ctx0" brushRef="#br0" timeOffset="15334">20215 17057 24575,'0'-28'0,"9"5"0,5-3 0,4-4 0,1-2 0,-1 0 0,0-1 0,1 0 0,8-9 0,-1-1 0,-8 10 0,-1-2 0,-1 3-1639,3-1 1,-1 2 278,0-4 1,0-1 1359,-2 6 0,1-2 0,-1 2 793,-5 0 1,1-1-794,8-3 0,5-4 0,-5 3 0,-9-3 0,1 1 0,9 5 0,4 0 0,-6 0 0,-11-9 0,0 2 502,12 11 0,-1 1-502,-17-8 0,-2 5 0,8 14 0,-8-15 3229,-24 31-3229,-5 0 0,-4 16 0,-3 7 0,0 0 0,0 3-366,1 6 1,0 4-1,1 0 366,2-3 0,2-1 0,0 3 0,3-2 0,0 2 0,1 0 0,2-1 0,-2 4 0,3-2 0,-1 2 0,4-5 0,0 2 0,0 0 0,4-1 0,1 5 0,2 0 0,2-1-16,-1-2 1,0-1 0,2 2 15,1 5 0,1 2 0,2-3 0,4-1 0,0-2 0,-6 6 0,0-3 0,8 2 0,0-16 0,16-9 1270,27-18-1270,-9-15 0,4-3 0,1 5 0,3 0 0,-1-1-202,-3-2 1,-1-3 0,0 1 201,1 0 0,1 0 0,-3 3 0,6 4 0,-5 1 0,0-14 0,-14 24 0,-23-15 0,0 11 0,0-12 653,0 16-653,0-8 0,0 6 0,-15-21 0,-13 19 0,7-12 0,-3 1 0,-5 11 0,-2 4 0,-5-9 0,1 2 0,-14 7 0,20 0 0,1 0 0,-7 0 0,-2 16 0,11-15 0,1 2 0,-13 28 0,-5-19 0,24 21 0,-2-16 0,3 1 0,12 19 0,-34-9 0,37 3 0,-13-19 0,16 6 0,0-10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18:1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4374 24575,'0'-19'0,"0"3"0,0 16 0,0 0 0</inkml:trace>
  <inkml:trace contextRef="#ctx0" brushRef="#br0" timeOffset="1396">5768 4339 24575,'-25'28'0,"13"5"0,-8-16 0,1 1 0,16 8 0,0 1 0,-17-7 0,1-1 0,15 30 0,-28-13 0,29 1 0,-9-12 0,0 1 0,10 11 0,-6-2 0,8-1 0,0-7 0,0-7 0,0 3 0,8-5 0,25 9 0,-9 1 0,8-12 0,1 1 0,-10 10 0,1-13 0,1 0 0,10 19 0,-13-21 0,17 4 0,-35-16 0,12 0 0</inkml:trace>
  <inkml:trace contextRef="#ctx0" brushRef="#br0" timeOffset="13433">6562 4304 24575,'27'0'0,"-9"16"0,-10-13 0,8 29 0,-12-28 0,11 11 0,-15-7 0,16-6 0,-12 22 0,19-5 0,-21 9 0,22 5 0,-20-21 0,11 19 0,1-19 0,-12 6 0,12 21 0,-16-31 0,0 31 0,0-21 0,0 9 0,0-3 0,0 3 0,1 4 0,-2 1 0,-7-4 0,0 0 0,8 4 0,-4-5 0,-27 1 0,25-4 0,0 1 0,-10-6 0,-1 1 0,3 11 0,0-1 0,-13-1 0,9 10 0,-5-19 0,3 7 0,0-9 0,5-10 0,15-8 0,0 0 0</inkml:trace>
  <inkml:trace contextRef="#ctx0" brushRef="#br0" timeOffset="14702">6738 3898 24575,'44'0'0,"-7"0"0,-2-15 0,-10 9 0,-1 0 0,0-12 0,0 6 0,1 1 0,2-9 0,16 0 0,-6-3 0,-9 21 0,-13-6 0,-15 8 0</inkml:trace>
  <inkml:trace contextRef="#ctx0" brushRef="#br0" timeOffset="15598">6880 4163 24575,'31'0'0,"0"0"0,0 1 0,-1-2 0,1-6 0,-1-2 0,-3 3 0,1 0 0,-1-1 0,-1-3 0,9-14 0,-18 20 0,7-11 0,-20 15 0,12 0 0</inkml:trace>
  <inkml:trace contextRef="#ctx0" brushRef="#br0" timeOffset="16639">7215 3510 24575,'41'0'0,"-2"0"0,-9 0 0,1 0 0,-1 0 0,1 0 0,-4 0 0,0 0 0,0 0 0,-1 0 0,4-1 0,-1 2 0,-2 6 0,1 2 0,11 3 0,0 3 0,3 11 0,-3 1-1639,-11-7 1,1-1 1602,9 6 1,-4-1 35,-10 4 0,8-7 0,0 1 0,-8 15 0,0-18 0,1-3 0,2 2 0,-7 6 0,3-20 3276,-21 27-3204,22-27-72,-20 11 0,11-15 0,-15 0 0,0 0 0</inkml:trace>
  <inkml:trace contextRef="#ctx0" brushRef="#br0" timeOffset="17823">7479 4075 24575,'0'-44'0,"0"-1"0,3 12 0,2-2 0,3-2 0,2 1 0,3 3 0,1 2 0,-4 0 0,0 3 0,13-15 0,-5-2 0,-6 0 0,11 1 0,-5 1 0,-5 21 0,1-1 0,-1 1 0,2-1 0,9-10 0,1 0 0,-2-9 0,1 20 0,1 1 0,3-2 0,-9 21 0,-3-22 0,-8 20 0,-6-11 0,6 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42:21.1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19456 5062 24575,'0'47'0,"0"-13"0,0-3 0,0-7 0,0 9 0,0-2 0,0-15 0,0 15 0,8-31 0,-6 0 0,6-15 0,7-5 0,13-7 0,-2 8 0,7 0 0,0 0 0,-4 2 0,0 2 0,1-2 0,8-7 0,1-1 0,-2 3 0,4 3 0,-4 1 0,-9-4 0,-3 5 0,3 13 0,-13-12 0,-15 8 0,0-9 0,0 5 0,0-27 0,0 17 0,0-21 0,0 16 0,0-7 0,0 23 0,0-5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24:31.64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4833 10054 24575,'-19'0'0,"-5"0"0,22 0 0,-21 0 0,3 0 0,-7 0 0,-7 0 0,7 16 0,-16-12 0,6 19 0,11-22 0,1 0 0,-13 23 0,3-5 0,10-9 0,1 0 0,1 6 0,-11-9 0,11-5 0,3 6 0,-7-8 0,-2 8 0,1 0 0,10-4 0,-8 12 0,-3-1 0,2-11 0,5 8 0,-1 0 0,-22-10 0,20 9 0,-1 1 0,-1-10 0,1 0 0,-1 13 0,-1 1 0,-3-9 0,1-2 0,-15 13 0,2 5 0,16-19 0,-7 28 0,23-28 0,-21 19 0,21-21 0,-23 22 0,22-13 0,-19 7 0,19 5 0,-21 5 0,6 9 0,5-12 0,0 1 0,3 1 0,1-1 0,-9 13 0,14-7 0,2 1 0,-6 6 0,12-12 0,-2-1 0,-25 9 0,29-1 0,-13-7 0,16 0 0,0 0 0,0 3 0,0 4 0,0 5 0,0 5 0,0 6 0,0 3-777,-1-7 0,0 3 0,1 1 0,2 1 777,1-11 0,2 0 0,1 2 0,0 0 0,0 1 0,-1-1 0,0 1 0,0 0 0,-1 1 0,1-1 0,1 0 0,1-1 0,3 7 0,2 0 0,0-1 0,1-1 0,0 0-347,0-4 0,-1-1 0,1 1 0,-1-2 0,-1-1 347,0 4 0,-2-1 0,0-1 0,1-2 0,6 6 0,2-2 0,-3-1 0,-5-4 0,-1-1 0,0-3 0,5-2 0,-1-2 0,-3 4 0,-2-3-814,0 5 814,-8 6-51,0-23 51,0 4 2643,0-7-2643,0-5 1931,0 19-1931,0-19 1062,0 6-1062,0 5 72,0-3-72,0-1 0,-4 8 0,0 1 0,2 6 0,-10-1 0,0 2 0,10-3 0,0-3 0,-13 10 0,13-5 0,4 5 0,-2 4 0,0 2-375,-1-12 1,1 1-1,1 3 375,2 1 0,2 3 0,2 0 0,1-1-518,1-3 0,2-1 0,1-1 0,1 2 518,2 0 0,1 1 0,2 0 0,1 2 0,2 0 0,0-1 0,3 2 0,1 0 0,1 0 0,-1 0 0,1-1-433,-3-5 0,0 0 1,0-1-1,1 0 1,0 1-1,0-1 433,1 4 0,2 0 0,-1 0 0,1 0 0,-1-1 0,-1-2 0,2 0 0,-1-1 0,0-1 0,0-1 0,-1-2-379,1 2 1,-1-2 0,-1-1-1,1 0 379,5 8 0,-1-1 0,0-5 382,2-7 1,-1-3-383,-7 0 0,-3-3 0,-1-6 0,1 10 0,0 5 0,9 12 293,-1-9 1,5 1-294,-9-9 0,2 1 0,2 0 0,3 2 0,3 0 0,1 1 0,2 2-280,-5-4 0,0 2 0,1 0 1,1 1-1,2 1 0,1 0 280,-2-2 0,2 0 0,1 1 0,1 1 0,1 0 0,0 0 0,0 1 0,-1 0-332,-2 0 1,0-1-1,0 1 1,0 1-1,0 0 1,0 0-1,1 0 1,-1 1-1,1-1 332,-2-1 0,0-1 0,1 2 0,0-1 0,-1 0 0,1 1 0,-1-1 0,0 1 0,-1-1 0,0 0 0,3 5 0,1 0 0,-2-1 0,0 1 0,0 0 0,-1-1 0,-1 0 0,0 1-224,0 0 0,1 1 1,-1 0-1,-1 0 0,-1-1 1,-1-2-1,0 0 224,4 2 0,0 0 0,-2-2 0,-2-2 0,-4 0 206,3 8 1,-5-2-1,0-6-206,10-5 0,-10-7 2947,-22-2-2947,28-16 0,-9-1 0,5 2 0,8 5 0,5 3 0,3 0 738,-3-3 0,1 0 1,2 1-1,2 3-738,-9 1 0,2 2 0,1 2 0,1 1 0,-1-1 0,0-1 0,5 1 0,1 0 0,-1-1 0,0 2 0,-1 1 0,-2 2 0,-1 2 0,0 0 0,-1 1 0,0-1-608,-1-3 1,0 0-1,-1-1 1,-1 0-1,-2 1 608,7 6 0,-3 1 0,2-2 0,-6-5 0,2 0 0,-1-1 0,-1-1-254,-1 0 1,-1 0 0,0-3 253,0-2 0,0-2 0,-1-2 0,8 3 0,-2-4 0,-7-5 0,-1-2 0,15 1 0,-2-16 0,-16 12 1793,-9-11-1793,6 7 3276,-21 6-206,13-6-1747,-16 8-1323,24-16 0,10-2 0,8-7 0,-7-1 0,1-5 0,5 0-570,-5 9 1,3 1-1,2-1 1,1 0-1,-2-1 570,-3-1 0,0-1 0,-1 0 0,0 0 0,2 1 0,2 1 0,1 2 0,1 0 0,-1 1 0,-3-1 0,0-2 0,-2 0 0,-1 1 0,-1 2 0,3 0 0,-2 3 0,-3-1 0,4-7 0,-4 1 0,-9 9 0,-1 3 0,22-8 0,-23-1 0,1 3 0,15 12 0,-2-18 0,-17 9 0,5 11 0,-3-20 0,0 7 2848,3-11-2848,-5 1 0,-12 2 0,0 1 0,9 0 0,-6-7 0,-2-2 0,-3-7 0,4 10 0,-1 0 0,-7-15 0,0 1 0,0 15 0,0 0 0,0-20 0,0 18 0,0 1 0,0 5 0,0-1 0,0-11 0,0-3 0,0-1 0,0-2 0,0 9 0,0-2 0,0 0 0,0-1 0,0-1 0,0 2 0,0-11 0,0 2 0,0 10 0,0-1 0,0 3 0,0-5 0,0 3 0,0 0 0,0 2 0,0 2 0,0 1 0,0 3 0,0-1 0,0-9 0,0-3 0,0-3 0,0-2 0,1-1 0,-2 0 0,-5 2 0,-3 0 0,0 0 0,-2 4 0,1 14 0,1 3 0,-1-3 0,4 1 0,6-9 0,0 23 0,0-5 0,0 16 0,-8-16 0,6 12 0,-6-19 0,-7 5 0,-5-17 0,7 8 0,-1-7 0,1 3 0,-3-6 0,0-4 0,1 0 0,2 1 0,2-3 0,3 1 0,0-1 0,-2-1-439,-5-2 1,-2-2-1,-1 0 1,1 0-1,1 2 439,4 1 0,1 1 0,1 2 0,-2 3 0,-2 0 0,-2 4 0,1-1 0,0-1 0,1-1 0,0 1 0,0-8 0,1 2 0,-4 6 0,0 2 0,5 0 0,-3 1 0,-13 0 0,-3 0 0,10 5 0,0 0 0,-1-2-396,-7-4 0,-1-1 1,0 0 395,1-2 0,0-1 0,-1 0 0,7 9 0,0 0 0,-1 0 0,-2-2 0,0 2 0,-3-1 0,0-1 0,-2 1 0,1 1 0,0 0 0,-1 2 0,-1 0 0,1 0 0,-2 0 0,0 1 0,-2 0 0,0 0 0,0 1 0,3 0 0,-1-1 0,2 1 0,1 1 0,0 3 0,-5 3 0,0 2 0,5-2-156,5-11 0,1 0 156,-7 7 0,4 1 2012,7-22-2012,-4 17 0,23 9 0,-7-21 0,-8 16 0,0-1 1306,8-25-1306,-10 20 0,-3 1 374,4-7-374,0 5 0,-2-1 0,1 7 0,-1-1 0,-5-8 0,-3 0 0,-2 2 0,-3 1 0,9 6 0,-1 0 0,-1-1-1093,-4-3 1,-1-2 0,1 0 131,-1 1 0,1 0 0,0-1 961,0-4 0,1 0 0,-4-2-656,3 9 1,-3-1-1,-2 0 1,1 0 0,3 0 288,2-1 1,3 1-1,0-1 1,-3-1 366,-7-2 0,-3-2 0,-2-1 0,2 1 0,6 3-159,4-2 0,4 2 1,-2-1 158,0 2 0,-2-1 0,0 0 0,2 3 0,1 2 0,2 3 0,-1 0 0,-13-14 0,1 5 0,13 17 0,1 1 1638,-8-16 0,5-3-1000,10-8-638,-7 12 0,-5-4 0,3 1 0,7-7 0,1 3 1638,-13 4 0,-1 1-53,9-3 1,-1 4-1077,0 18 0,-1 0-509,-7-16 0,-1-1 0,4 14 0,-1 1-1630,-10-8 0,0 1 1630,9 7 0,1 1 0,-11-4 0,1 0 0,11 0 0,0-1 0,-11 0 0,-1-1 0,4-6 0,-2-1 0,1 7 0,-2 1 0,0 2 0,6 2 0,1 2 0,0-1 0,-4-3 0,0-1 0,1 1 0,-6-2 0,2 0 0,2 0 0,1-1 0,3-3 0,1 1 0,4 10 0,1 2 0,-9-6 0,2 15 0,-3 0 3260,-1-8-3260,12 7 0,-1 0 0,-11-7 0,-6 8 0,16 0 0,-7 0 0,22 0 0,-19 0 0,19-16 0,-5 12 0,-7-11 0,20 15 0,-27 0 0,27 0 0,-20 0 0,7 0 0,-11-16 0,1 12 0,-6-11 0,-3 7 0,-1 6 0,11-2 0,1 0 0,4 4 0,-19 0 0,21-16 0,-1 12 0,-3-11 0,5 15 0,-9 0 0,-1 0 0,11 0 0,-7 0 0,4 0 0,-7 0 0,-6 0 0,21 0 0,-19 15 0,19-11 0,-22 12 0,7-8 0,0-6 0,2 9 0,1 1 0,0-8 0,-2 12 0,3-1 0,11-11 0,-19 12 0,27-16 0,-20 0 0,23 0 0,-7 0 0,-24 8 0,17 10 0,-16-6 0,-3 3 0,14 6 0,1 1 0,-11-4 0,-1 1 0,8 8 0,1-3 0,-3-12 0,-1-2 0,3 11 0,1-3 0,-23-14 0,2 19 0,23-21 0,-3 6 0,-11 8 0,-5 4 0,12-11 0,1 1 0,-9 14 0,2-22 0,21 21 0,-20-19 0,29 27 0,-13-27 0,16 12 0,0-16 0</inkml:trace>
  <inkml:trace contextRef="#ctx0" brushRef="#br1" timeOffset="14396">9631 9754 24575,'-23'26'0,"0"1"0,1-1 0,-6 14 0,-1 0 0,3-15 0,-2-1 0,5 0-1639,7 7 1,1-2 1518,-5-10 0,1-2-40,1 16 160,6-6 259,-11 1-259,21 5 0,-22-5 0,20-9 0,-11 5 0,-1 9 1686,12 6-1686,-3-13 0,-2 1 522,5-1 0,1-1-522,1 20 344,-10-23 0,0 1-344,11 3 0,-2-1 0,-13-1 0,1-3 0,11 9 0,-12 9 0,16-20 0,-8 9 0,6 5 0,-5 2 0,-9 3 0,12 5 0,-12-16 0,7-3 0,3 1 0,4 2 0,0 1 0,-10 4 0,0 1 0,11 9 0,0 0 0,-10-14 0,-1 1 0,9 2 0,3 4 0,-1-1 0,-7 4 0,0 0 0,7 1 0,3 2 0,-3-1 0,-6 7 0,-2-2-1538,8-8 1,-1-1 1537,-7 2 0,2-4 0,7-10 0,0 8 0,0 0 0,0-8 0,0 7 0,0 2 0,0 7 0,0 4 0,0 4 0,0-18 0,0 0 1537,-1 13 1,2-1-1538,7-11 0,0-1 0,-7-3 0,1 0 0,14 3 0,0 1 0,-10 15 0,0 0 0,10-11 0,1 1 0,-12 11 0,2 0 0,12-16 0,1-1 0,-9 4 0,-1 0 0,12-1 0,0-1 0,-8 3 0,-1 0 0,3-3 0,1-3 0,-3-6 0,0-1 0,0 1 0,-1-3 0,5 8 0,5 5 0,-19-5 0,20-1 0,-8-4 0,1 3 0,2 4 0,1 3 0,-1-3 0,2 4 0,0 0-368,2 4 1,-1 1 0,2-1 367,-1 1 0,1-1 0,1 1 0,-4-5 0,1 1 0,0 0 0,1-2 0,6 3 0,1-3 0,0 2 0,-8-4 0,0 2 0,0 0 0,0-3 0,5 2 0,0-3 0,-1 1 0,-2-1 0,0 1 0,-1-1 0,7 7 0,0-2 0,1-3 0,-1-1 0,-2-2 0,-1-3 0,10 4 0,-16-7 0,-3-4 0,-6-14 0,6 11 0,21 1 0,8-12 0,-10 13 0,6 5-677,-5-6 1,5 1 0,1 1 0,-2 0 676,-7-2 0,-1 2 0,0-1 0,2 2-656,4 2 1,4 1-1,0 1 1,0-1 0,-2 0 598,1 0 0,-2-1 1,1 1-1,0 1 57,-1 0 0,0 1 0,1 2 0,0-1 0,0-1-430,-1-2 1,1 0 0,-1 0 0,1 0-1,0 1 430,-3 0 0,0 1 0,1 0 0,0 0 0,0-2 0,-1-1 0,3-2 0,-1-3 0,1 0 0,-2 0 0,1 1-207,-2 1 0,0 2 0,0-1 0,-1-1 0,-1-1 207,4-2 0,-1-1 0,0-2 0,-2 2 645,5 4 1,-2 1 0,0-3-646,-3-5 0,0-3 0,-2 0 0,1 1 0,-2-2 0,-3-5 0,-3-4 0,6-14 3173,-17-3-3173,5-9 2941,-19 11-2941,28 9 0,-9 7 0,5 2 0,11 0 0,8 2 0,4 1-313,-12-2 0,3 1 1,1 1-1,2 0 1,1 0 312,-5 0 0,1 1 0,0 0 0,2 0 0,0 1 0,1-1 0,-1 0-469,4 1 1,0-1 0,1 1 0,0-1 0,0 1 0,-1-1 0,-2 0 157,3 0 0,-1 0 1,-1-1-1,0 1 0,-1-1 1,0 0 310,5 0 0,1 0 0,-2-1 0,-1 0 0,-2-1-392,-3-1 0,-3-2 0,0 1 1,-1 0 391,11 0 0,-2 0 0,0 0 0,-4 0 0,0 0 0,-2 0 0,-4 0 0,0 1 0,-1-2 0,2-3 0,0-2 0,0 0 0,-7 3 0,0-1 0,0-1 0,8-4 0,0-3 0,-1 0 0,-6 1 0,-2 0 0,2-2 0,8-5 0,1-3 0,-1-1 0,-4-1 0,-1-2 0,-2 0 0,-3 3 0,-1 0 0,-2 2 1017,3-4 1,-5 5-1018,-3 3 3276,-23 16-705,39-16-2571,-7 11 0,4-1 0,-7-8 0,0-4 0,4 1-202,9 1 1,4 1 0,2 0 0,-3-2 201,-11 0 0,-2-2 0,0 0 0,3-1 0,0 2 0,2-2 0,1 1 0,0 0 0,-3 1 0,10-4 0,-3 1 0,1 0 0,-9 4 0,1-1 0,-1 1 0,-2 0 0,5-4 0,-2 0 0,0 2 0,-1 6 0,0 2 0,-1-4 0,-2-7 0,-2-4 0,2 2-467,7 4 0,2 3 1,1-3 466,-9-1 0,1-1 0,0-1 0,2 1 0,3-1 0,1 1 0,1 1 0,-3-2 0,-3 2 0,-2 0 0,0-2 0,0 0 0,3-3 0,1-2 0,0 0 0,-2-2-424,-3 0 0,0-1 0,-1-1 1,1 0 423,-2 4 0,0-1 0,1-1 0,-1 2 0,-2 0 0,1-1 0,0 2 0,-2 0 0,-2 0 0,1-1 0,-2 0 0,-4 0 0,-1-12 0,-6-2 0,-9-2 0,0-5 283,2 12 0,2-4 0,2-2 0,-1 0-283,0-3 0,0-1 0,1 0 0,1-1 0,0 5 0,1 0 0,0-1 0,1-1 0,0-2 0,-2 7 0,1-3 0,0 0 0,0-1 0,1 0 0,-1 1 0,0 0-242,1-1 0,0 0 0,-1 1 0,1-1 0,-1 1 0,2-1 242,-2 3 0,1-1 0,0 0 0,0 0 0,0 0 0,-1 2 0,0 1 0,1-6 0,0 2 0,-1 2 0,-1 0 0,1 1 256,-1-4 0,1 2 1,-2 1-1,0 1-256,0-4 0,-1 2 0,-1 3 0,2-8 0,-2 6 0,-4 14 0,0 3 0,-4-25 1782,15 10-1782,-13 11 0,0 3 3276,14-3-3165,-16 13 746,0 15-857,0-8 0,0-26 0,0-5 0,0 2 0,0-2-575,0 4 1,0-3 574,0 1 0,0-6 0,0-2 0,0 4-652,0-3 1,1 2 0,-2-4 651,-1 3 0,0-4 0,-2-2 0,1 0 0,-2 2-596,0-3 1,-2 1-1,0 0 1,-1-1 595,0 5 0,0-2 0,-1 0 0,0 1 0,-2 0 0,-1 2 0,-1 2 0,-1-1 0,-1 1 0,0-1 0,-1 0 0,0-1 0,-2 0 0,0 1 0,-2 2 0,-1 3 0,-2 1 0,0 2 0,-2 0 0,1-1 0,0 1 0,-1-1 0,-1 0 0,1 1 0,0 1-197,-4-5 0,-1 1 0,1 1 0,1 2 197,-2-1 0,0 3 0,2 2 422,-3-2 1,1 5-423,-13 5 0,16 23 0,-1-8 0,-1 0 0,-20 4 0,14-3 0,-1-1 0,5 4 0,2 0 0,2-5 0,1 0 0,-5 4 0,1-2 0,2-9 0,1 1 0,-3 13 0,-1 0 0,1-16 0,-1-3 0,-3 7 0,-2-2 0,7-3 0,-1-5 0,1-1 238,-1-3 0,0-2 1,0 0-239,-7-3 0,-1 0 0,1-1 0,10 7 0,0 1 0,0-1 0,0 1 0,-8-7 0,-1 1 0,-1 1 0,0 3 0,-1 2 0,2-1 0,5 3 0,1 0 0,0 2 0,1 3 0,0 1 0,-1 2 0,-13-4 0,0 5 0,2 5 0,2 2 0,3-4 0,-1 1 0,-5 8 0,0 2 0,6-7 0,-1 0 0,5 6 0,-2 3 0,-4 0 0,0-1 0,-3 0 0,-1 0 0,1 0 123,1 0 1,1 0 0,0 0-1,-4 0-123,-3 0 0,-3 0 0,-1 0 0,-1 0 0,0 0-408,9 0 1,0-1 0,-1 1-1,0 0 1,0 0 0,-1 1 407,-4 1 0,0 0 0,-2 2 0,1-1 0,-1 0 0,-1-1 0,7-1 0,-2-1 0,0 0 0,0 0 0,1 0 0,-1 1 0,2 1 0,-5 0 0,1 2 0,1 0 0,0 1 0,0-1 0,1 0-343,2-1 1,1 0 0,0-1-1,1 1 1,0 0 0,1 1 342,-2 0 0,1 1 0,0 1 0,0 0 0,-1 0 0,2 0 0,-1 1 0,-2 0 0,2 1 0,1-1 0,4 1 0,-10 5 0,4 0 0,-2-1 0,4-5 0,-3-1 0,2 1 0,6 0 0,3 6 0,6-3 729,-13-8-729,8 10 0,0 0 0,-7-8 0,12 12 0,1-1 0,-10-11 1544,3 12-1544,21-8 3276,-3-6-3153,-1 5 2922,12-7-3045,-12 16 0,16-12 0,0 12 0,0-16 0,0 0 0,-23 0 0,-5-1 0,-5 2 0,-7 6 0,-4 1-1093,5-6 1,-3-2 0,1 2 352,6 5 0,0 1 1,-2 1 739,-5-1 0,-2 0 0,-2 0 0,1 1-661,1 0 1,0 1 0,0 0 0,0 0 660,-4 1 0,0 0 0,0 0 0,2 1 0,4 2 0,1 2 0,1-1 0,0-3 0,-6-3 0,0-4 0,1 5-349,8 5 0,0 3 1,-1 2-1,-1-1 349,-6 0 0,-2-2 0,0 1 0,0 1 0,9-2 0,0 1 0,0 1 0,1 0 0,0 0 0,-8 3 0,0 0 0,1 1 0,1-2-101,4-1 0,1 1 1,1-2-1,2-2 101,0-3 0,2-3 0,1 3 1638,-9 12 0,6-3-1046,0-11 2492,1 3-3084,9-6 0,-1-2 1114,2-2 1,-1 2-1115,-13 8 0,0 3 377,10-4 0,1-1-377,0-3 0,1 0 0,-1 3 0,3-2 0,3-10 0,-19 23 0,36-20 0,-19 12 0,21-16 0,-6 0 0,-8 0 0,12 15 0,-27-11 0,27 12 0,-19-16 0,5 8 0,-9-6 0,7 21 0,-4-19 0,7 27 0,-11-27 0,9 12 0,3-16 0,8 8 0,6-6 0,-5 6 0,-9-8 0,12 0 0,-12 15 0,16-11 0,-15 12 0,11 0 0,-12-12 0,8 19 0,6-21 0,-21 22 0,3-20 0,-7 27 0,-22-27 0,33 19 0,-23-21 0,37 6 0,-22 8 0,5-12 0,-9 27 0,-21-27 0,26 20 0,-26-23 0,21 23 0,1-4 0,2-7 0,1 1 0,0 4 0,-1-5 0,1-3 0,13-6 0,-21 27 0,28-27 0,-19 20 0,21-22 0,-6 6 0,-8 7 0,12-11 0,-11 12 0,15-16 0,-8 16 0,6-12 0,-6 11 0,-8-7 0,-3-6 0,-1 22 0,4-21 0,16 13 0,0-16 0</inkml:trace>
  <inkml:trace contextRef="#ctx0" brushRef="#br0" timeOffset="31455">2258 11307 24575,'21'-35'0,"0"1"0,0 0 0,0-1 0,3-4 0,0-2 0,2 1 0,0 0 0,-2 8 0,1 1 0,1 0 0,0 0 0,-1-1-656,0-2 1,0-2-1,0 1 1,-1 1 0,0 2-181,10-7 0,-1 4 0,-2 0 836,-3 2 0,-2 1 0,-1 1 573,-4 1 0,-1 1 0,-1 3-573,4 1 0,-1 1 467,5-1 0,-3-1-467,-13 0 0,0 3 0,28 8 0,-19-25 3132,7 23-3132,-9 5 0,-10-4 0,-8 16 0,0 0 0</inkml:trace>
  <inkml:trace contextRef="#ctx0" brushRef="#br0" timeOffset="32949">3493 11695 24575,'13'-30'0,"-1"1"0,12-3 0,3-1 0,-6 3 0,1-3 0,0 0-589,1-2 1,1-1 0,1 1 588,3 2 0,1 0 0,-1-1 0,-4 0 0,-1-2 0,2 2 0,4 4 0,1 0 0,-1 2 0,-1 3 0,-1 1 0,-1 1 285,2-9 1,-1 3-286,-2 6 0,-1 3 291,3-8-291,-7-5 0,3 21 0,-21-19 903,22 27-903,-20-12 0,11 9 0,-15 5 0,0-6 0</inkml:trace>
  <inkml:trace contextRef="#ctx0" brushRef="#br0" timeOffset="34282">4251 11818 24575,'13'-29'0,"0"-1"0,6 5 0,4-1 0,1-3 0,-2-3 0,1-4 0,0-1 0,2 3-675,1 4 1,1 1 0,2 1-1,-2-1 675,2-4 0,-1-3 0,0 2 0,-1 2 0,3 1 0,0 2 0,-2 1-82,-3 0 0,-1 1 0,0 1 82,8-2 0,-4 1 347,-13 2 0,-2 1-347,18-3 0,-27 7 0,12 5 0,-16 15 0,0 0 0</inkml:trace>
  <inkml:trace contextRef="#ctx0" brushRef="#br0" timeOffset="35387">4957 12488 24575,'28'-28'0,"0"-1"0,0 0 0,0 1 0,-1 1 0,2 0 0,6 0 0,1 1 0,-1-2-1093,-4 1 1,-3-2 0,1 1 997,0 4 1,0 0-1,0 0 95,-2-3 0,0 0 0,-1 0 0,-1 3 0,-1 1 0,0 0 0,7-8 0,-2 1 0,-2 0 0,-3-1 0,-1-5 0,-1 2 0,1 9 0,-1 1 556,0-15 0,0 5-556,5 18 584,-9-23-584,5 37 0,-19-6 0,12 8 0,-16 0 0,0 0 0</inkml:trace>
  <inkml:trace contextRef="#ctx0" brushRef="#br0" timeOffset="36881">6562 13388 24575,'28'-40'0,"0"0"0,0-1 0,0 1 0,-3 6 0,2-2 0,0 1 0,0 1 0,0 1 0,3-3 0,1 1 0,-1 1 0,0 2-374,1 1 0,0 2 1,0 1-1,-4 0 374,-1-2 0,-4 1 0,1 4 243,4 0 0,-1 5-243,1-8 247,-11-3-247,-9 27 0,-5-12 0,22 8 762,-20 6-762,27-21 0,-27 3 0,35-7 0,-33 9 0,18 10 0</inkml:trace>
  <inkml:trace contextRef="#ctx0" brushRef="#br0" timeOffset="37911">7567 14305 24575,'25'-42'0,"-1"0"0,1 9 0,2 0 0,2-1 0,-4 3 0,2 0 0,1-1 0,2 0-820,3-1 1,2 0 0,1 0 0,-1 1 737,-3 3 0,-1 0 1,0 0-1,0 1 82,-2 1 0,0 1 0,0 0 0,0-1-79,3-5 0,1-1 0,-1 0 1,-2 3 78,0 2 0,-2 2 0,0 0 142,5-6 1,0 0 0,-5 4-143,-8 9 0,-2 3 0,4-2 0,-5 2-67,-13 4 67,19-19 1719,-5 19-1719,9-5 1203,-7-7-1203,4 20 138,-23-11 1,7 15 0,-8 0 0</inkml:trace>
  <inkml:trace contextRef="#ctx0" brushRef="#br0" timeOffset="38916">8961 14570 24575,'16'-36'0,"3"-7"0,1 21 0,3-1-1393,7-10 1,1-2 1392,-8 11 0,2 1 0,0-3 0,6-9 0,1-3 0,1-1 0,-7 9 0,1-2 0,-1 1 0,0-1 0,0 0 0,-1 0 0,0 0 0,-1 1 0,-1 0 0,-1-1 0,0 2 0,0 1 294,4-2 1,1 1-1,-4 3-294,-2-2 0,-3 3 0,16-7 0,-27 25 0</inkml:trace>
  <inkml:trace contextRef="#ctx0" brushRef="#br0" timeOffset="40340">10055 15099 24575,'0'-46'0,"0"0"0,2-2 0,3 4 0,3 16 0,2 1-1027,6-11 0,3-1 1027,7 3 0,1 0 0,0 0 0,1-1 0,2-1 0,1 0 0,-9 12 0,1 0 0,0-1 0,2 0 0,-1 0 0,0-1 220,-2 1 0,-1 0 1,1 1-221,9-6 0,-4 3 169,-12 6 1,-2 3-170,4 0 0,7 5 0,-20 15 1054,12 0-1054,-16-8 0,0 6 0,0-6 0,0 8 0,0 0 0</inkml:trace>
  <inkml:trace contextRef="#ctx0" brushRef="#br0" timeOffset="41750">10672 15628 24575,'8'-47'0,"6"15"0,5-1 0,-1 6 0,3-1 0,3 0 0,3-2 0,-1 0 0,-7 3 0,0 0 0,-1-1 0,5-4 0,1-1 0,-2 4 0,1 4 0,-1 1 0,1-13 0,-3 1 0,8-3 0,-19 13 0,-1-1 0,16-8 0,-20 2 0,27 5 0,-27 1 0,12 9 0,-8-5 0,-6 19 0,5-12 0,-7 16 0,0-16 0,16 12 0,-12-19 0,12 21 0,-16-22 0,15-3 0,-11-10 0,12-6 0,-16 23 0,8 4 0,-6 16 0,6 0 0,-8 0 0</inkml:trace>
  <inkml:trace contextRef="#ctx0" brushRef="#br0" timeOffset="43016">11571 16316 24575,'0'-26'0,"0"-1"0,7 3 0,2-3 0,3-2 0,4-5 0,0 1 0,5-6 0,0-1 0,-3 1 0,-2-3 0,-3-1 0,3-1-324,0 9 0,4-2 0,0 0 0,-2 0 1,-4 3 323,-4-7 0,-5 2 0,4 3 0,6 5 0,3 2 0,-2 1 0,-2-8 0,-1 3 0,1 10 0,0 1 0,3-21 0,7 16 291,-20 9-291,11-5 0,1 3 0,-12 0 0,20-3 0,-7-10 0,11 17 0,-9-15 1220,-3 23-1220,-8 6 108,-6-6-108,6 8 0,-8-16 0,15 12 0,-11-11 0,27 15 0,-27 0 0,12 0 0</inkml:trace>
  <inkml:trace contextRef="#ctx0" brushRef="#br1" timeOffset="47994">3422 9825 24575,'28'-39'0,"-1"-1"0,1 1 0,-1 2 0,0 0 0,5-2 0,-7 9 0,2-2 0,3-1 0,0-1 0,-1 0 0,0 1-547,-1 0 1,-1 0 0,0 0 0,0 0 0,0 0 0,2 0-1,2-2 1,2 0 0,0 0 0,0 1 0,-1-1 0,0 1 531,-3 1 0,-1 0 0,0 0 1,0 0-1,0 2 0,0 2 149,10-7 1,0 2 0,-1 2-1,-2 1-134,1-3 0,-3 1 0,-2 4 665,11-4 0,-7 5-665,-8 0 0,5 13 0,-28 15 0,11 0 0,-15 0 0</inkml:trace>
  <inkml:trace contextRef="#ctx0" brushRef="#br1" timeOffset="49399">4040 10019 24575,'24'-27'0,"1"0"0,0 1 0,5-7 0,2-2 0,2-2 0,1-2 0,-4 6 0,1-2 0,1-1 0,2-1 0,2-1 0,1 0-328,-7 8 0,2 0 0,1-2 1,2 0-1,0-1 0,1 1 1,-1 0-1,-1 1 0,0 0 1,-3 2-142,5-4 1,-3 2 0,0 0 0,0 1 0,-1 0 0,1 1 0,1 0 49,3-2 0,3 1 0,0-1 0,-1 1 0,-1 2 0,-3 1 0,-4 2 419,6-9 0,-5 3 0,0 4 0,-3 7 0,-1 3 0,-2-1 552,-1-10 1,-3 3-553,18-3 1702,-17 13-1702,-5 7 0,1 6 0,-5-6 0,-15 8 0,0 0 0</inkml:trace>
  <inkml:trace contextRef="#ctx0" brushRef="#br1" timeOffset="50511">4833 10601 24575,'26'-28'0,"0"-1"0,0 1 0,0-1 0,2 3 0,0 0 0,1-1 0,2-1 0,-3 0 0,3-2 0,0-1 0,1-1 0,1 0 0,0 0-469,-2 3 1,1-1 0,0 0 0,1 0 0,0 0 0,-1 0 0,0 0-79,4-5 1,0 1 0,0 0 0,-1 0 0,1-1 0,-1 1-1,1-2 1,0-1 0,1 0 0,-2 2 0,0 1 0,-2 3 785,2 0 0,-2 4 0,0 1 0,-1 0-239,-2 1 0,0 1 0,-1 0 0,-2 1 885,10-9 1,-2 4-886,-3 5 0,-7 2 0,-13 2 0,3 3 0</inkml:trace>
  <inkml:trace contextRef="#ctx0" brushRef="#br1" timeOffset="51882">5839 11518 24575,'20'-33'0,"1"0"0,-1 2 0,5-5 0,2-2 0,0 1 0,-1 2 0,2 1 0,0 3 0,0-1 0,2-2-547,-2 0 1,2-3 0,1-1 0,1 0 0,-2 2 0,-3 3-274,2 1 1,-3 4 0,0 0 0,1 1 661,1-1 0,1 1 0,-1 0 1,-1 1 157,4-5 0,-2 2 0,1 1 0,-1 4 0,0 1 0,1 1 0,1-1 0,1 0 0,-1 0 371,2 0 0,0-1 0,-1-1-371,2-4 0,-1-1 0,0 1 0,2 4 0,1 2 0,-3-2 0,-7-3 0,-3-1 0,1 2 662,7 2 0,-2 1-662,-5-10 0,-4 1 0,7-4 0,-9 15 0,-3 1 0,-3 1 3276,19-3-3147,-19 21 0,6-6 1,-10 8-1</inkml:trace>
  <inkml:trace contextRef="#ctx0" brushRef="#br1" timeOffset="53500">7091 11818 24575,'22'-35'0,"1"1"0,-1-1 0,1 0 0,3-1 0,1-2 0,3 0 0,0 3 0,3 0 0,1-1 0,2 0 0,-1-2-469,-6 6 1,1-2 0,0 0 0,1-1 0,0 1 0,0-1 0,1 2-1,0 0 1,1 0 0,1 0 0,-1 1 0,1 0 0,-1 0 0,-1 1 215,2-1 0,0-1 1,0 1-1,-1 1 1,-1 1-1,-1 0 253,0 1 0,0 0 0,-1 1 0,-1 2 0,-1 1 0,10-6 0,-1 2 0,-2 3 0,6-2 0,-2 1 0,-2-3 0,-1 1 0,-5 10 0,-2 1 1127,-2-4 1,-3 1-1128,14-7 1277,-11-5-1277,-3 21 0,-23-3 0,7 15 0,-8 0 0</inkml:trace>
  <inkml:trace contextRef="#ctx0" brushRef="#br1" timeOffset="55061">8026 12488 24575,'13'-34'0,"0"-1"0,0 0 0,3 2 0,1-1 0,2-2 0,2 0 0,2 0 0,2-1 0,2-1 0,2 1 0,0-1-547,-1 5 1,1 0 0,1-1 0,0 1 0,0 0 0,-1-1-1,-1 0 1,0-1 0,-1 0 0,0 1 0,1 1 0,-1 2-274,9-4 1,1 3 0,-2 2 0,-2 0 838,0-5 0,-2 1 0,-1 3-19,9-1 0,-1 3 0,-9 2 0,-2-1 0,4-2 0,-1 0 0,-3 7 0,-3 1 0,-5 0 0,-1 0 942,4 1 1,0-1-943,5-15 0,6 10 0,-21 3 3276,19 22-315,-27-6-2548,12 8 0,-16 0 0,0 0 0</inkml:trace>
  <inkml:trace contextRef="#ctx0" brushRef="#br1" timeOffset="57061">9614 13335 24575,'0'-42'0,"0"-1"0,0 1 0,4 5 0,2-1 0,3-2 0,0-2 0,2-1 0,-1 2 0,2-2 0,0-1 0,2-1 0,1-1 0,1 0 0,1 1-410,1 2 0,1-1 1,2 1-1,1-1 1,0 0-1,1 1 0,0 0 1,-1 0-1,-1 3 0,1 0 1,-1 0-1,0 1 1,1 0-1,0 1 0,1-1 1,2 1-1,1-2 0,1 0 1,2 1-1,0 0 1,0 0-1,0 0 0,0 2 1,0 0 85,0-1 0,1 1 1,-1 1-1,0 1 1,0 0-1,1-1 1,0 0 323,1-2 0,1 1 0,1-1 0,-1 0 0,1 0 0,-1 1 0,0 0 73,-2 4 1,-1-1-1,1 1 1,-1 0-1,0 0 1,0 2 0,-1 1-74,6-5 0,1 0 0,-2 2 0,0 1 0,-3 2-59,5-5 0,-2 2 0,-1 2 59,-5 3 0,-1 2 0,-3 3 819,12-12 0,-17 17 0,-10 10 0</inkml:trace>
  <inkml:trace contextRef="#ctx0" brushRef="#br1" timeOffset="59082">10584 13776 24575,'13'-35'0,"0"1"0,0-1 0,2 2 0,1-2 0,3 0 0,3-1 0,5-1 0,3-1 0,3-1 0,1 0 0,-1-2-469,-7 7 1,0-1 0,1 0 0,-1-2 0,2 1 0,0 0 0,1 0 58,0 2 0,1 1 1,0-1-1,1 0 1,0 0-1,1 1 0,-1-1 1,0 2 100,4-5 1,0 1 0,0 0 0,0 0 0,0 1 0,-2 0 0,0 1 308,1-3 0,-1 0 0,-1 1 0,-1 1 0,0 1 0,0 3 0,9-4 0,0 3 0,-2 2 0,-3 0 0,-1-5 0,-3 2 0,-2 1 0,-2 3 0,0 1 0,0 0 766,3 3 0,0 0 0,-2-1-766,1-15 0,-1 1 692,1 13 1,-1 4-693,-1-11 0,-7 22 0,-5-3 0</inkml:trace>
  <inkml:trace contextRef="#ctx0" brushRef="#br1" timeOffset="61003">11695 14482 24575,'8'-38'0,"0"1"0,-1 0 0,9-2 0,4-1 0,3-1 0,3-4 0,-3 8 0,3-4 0,3 0 0,1-2 0,1 0 0,0 2 0,-1 1-469,-3 5 1,0 1 0,1 0 0,0 1 0,0 0 0,0-1 0,2 0 58,-1-1 0,1 0 1,0-2-1,1 1 1,0 0-1,-1 1 0,0 1 1,-2 4 235,5-5 1,-1 3 0,-1 1 0,-1 2 0,1-1 174,3-5 0,0 1 1,-1 1-1,-1 2-1,2-1 0,-1 2 0,0-1 390,-2-2 1,0-2 0,-1 5-391,7 5 0,-4 1 0,-8-7 0,-1 2 0,6 10 0,-3 2 3276,1-16-2961,-1 6 1801,-9-1-2116,-10 11 536,-8 9-536,0 8 0,-8-16 0,6 12 0,-6-12 0</inkml:trace>
  <inkml:trace contextRef="#ctx0" brushRef="#br1" timeOffset="62560">12453 15187 24575,'24'-43'0,"-4"17"0,5-1 0,1-1 0,3-4 0,4-2-547,-7 7 1,2-1 0,2-2 0,1-1 0,1-1 0,0 0 77,-1 0 1,1-1 0,1-1 0,0 0 0,2 0 0,0-1 0,1 0 103,-3 3 1,1 0 0,1 0 0,1-1 0,0 0 0,0 0 0,1 0 0,-1 0 0,0 0 149,1-1 1,-1-1-1,1 1 1,0-1 0,0 1-1,0 0 1,-1 0 0,1 0-1,-2 2 215,2-1 0,0 0 0,-1 1 0,0 1 0,0-1 0,-1 1 0,0 1 0,0-1 65,1-1 0,0-1 1,0 1-1,-1 0 1,0 1-1,-2 1 0,-1 0-65,2-1 0,0 0 0,-2 1 0,-1 2 0,-2 0-37,2-3 0,-2 2 0,-1 1 0,-2 4 37,11-2 0,-5 3 2799,-5-16-2799,4 39 819,-27 0 0,12 0 0,-16 0 0</inkml:trace>
  <inkml:trace contextRef="#ctx0" brushRef="#br2" timeOffset="120415">6209 10372 24575,'-19'0'0,"-21"0"0,11 0 0,0 6 0,-3 3 0,5 1 0,-1 0 0,-11 2 0,2 3 0,16 6 0,1 0 0,-17-7 0,1 1 0,16 6 0,1 1 0,-8 0 0,1-1 0,8-2 0,1-1 0,-16 18 0,5-3 0,1 2 0,9-9 0,2 1 0,9 0 0,3 1 0,-5 3 0,2-1 0,7 15 0,0-19 0,0-1 0,0 12 0,0 6 0,16-15 0,11-11 0,-5-9 0,17-8 0,-35 0 0,19 0 0,-21 0 0,22 0 0,-5 0 0,24 0 0,-5 0 0,-13-4 0,1 0 0,19 2 0,-22-9 0,-1-1 0,13 8 0,-9-16 0,-3 1 0,-7 13 0,6-14 0,-5 1 0,-15 15 0,21-12 0,-19 0 0,12 12 0,0-11 0,-12 7 0,11 6 0,-15-6 0,8-8 0,-6-3 0,22-9 0,-20 11 0,11-7 0,-15 5 0,0-9 0,16 11 0,-12-7 0,12 4 0,-16 1 0,0 3 0,0 8 0,0-9 0,0 5 0,0-19 0,0 19 0,0-22 0,0 7 0,0 0 0,-16-7 0,-4 15 0,0 2 0,-3 0 0,-14-10 0,9 7 0,5 5 0,21 15 0,-22 0 0,5 0 0,-9 0 0,11 0 0,-7 15 0,12 13 0,-5-7 0,9 3 0</inkml:trace>
  <inkml:trace contextRef="#ctx0" brushRef="#br2" timeOffset="122117">6333 9878 24575,'8'-20'0,"9"-3"0,11 21 0,-7-17 0,1-1 0,15 12 0,-12-9 0,1 2 0,19 15 0,0 0 0,-2 0 0,-15 0 0,5 0 0,-6 16 0,1 4 0,-11 7 0,-9 6 0,8-21 0,-12 19 0,12-19 0,-16 22 0,0-23 0,0 21 0,0-21 0,0 23 0,-24 1 0,6-6 0,-1 3 0,0 0 0,-1 0 0,-14 4 0,3-1 0,19-4 0,0-1 0,-13 0 0,1 1 0,17-4 0,3 0 0,-12 18 0,16-3 0,0-15 0,0-7 0,0 3 0,0-21 0,16 22 0,-5-20 0,23 11 0,-7-15 0,1 0 0,5 0 0,-21 0 0,3 0 0,-15 0 0,0 16 0,0-12 0,0 19 0,0-21 0,0 6 0</inkml:trace>
  <inkml:trace contextRef="#ctx0" brushRef="#br2" timeOffset="124133">6650 11165 24575,'0'-19'0,"16"3"0,-12 8 0,11 6 0,-7-5 0,-6 7 0,6-16 0,-8 12 0,0-27 0,-8 19 0,6-6 0,-6 10 0,8 8 0,0 8 0,0-6 0,0 6 0,0-8 0,0 0 0,0 16 0,0-12 0,0 27 0,0-19 0,0 21 0,0-6 0,0-7 0,-15 4 0,11-23 0,-12 7 0,16 8 0,0-12 0,-15 12 0,11-16 0,-12 0 0,16 0 0,-8 0 0,-10 0 0,7 0 0,-5 0 0,16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15:28:35.28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6562 8872 24575,'33'-4'0,"1"1"0,4-5 0,8-2 0,3-1 0,2-2 0,-8 3 0,1-2 0,3 0 0,1 0 0,1-1 0,2 0-365,-8 2 1,1 1 0,1-1 0,2 0 0,0 0 0,1 0 0,0-1 0,0 1 0,0-1 36,-2 0 0,0 0 0,2 0 1,0-1-1,0 0 0,-1 1 1,1-1-1,-2 1 0,0 0 1,-1 1-83,3 0 0,0 0 1,-1 1-1,-1 0 1,0 0-1,-1 0 0,0-1 1,-2 0 203,3-2 0,-1 0 0,0-2 0,-2 1 0,0 0 1,-3 2-1,-2 1 206,9 0 0,-5 3 0,-1-1 0,0-2 0,-3-4 0,-1-3 0,-1 0 0,0 4 649,5 4 0,0 4 0,-2-1-649,-2-4 0,-1-1 0,-3 1 0,3-2 0,-5 3 1830,-4 6-1830,7-12 0,-15 16 0,-1 0 0,-10 0 0</inkml:trace>
  <inkml:trace contextRef="#ctx0" brushRef="#br0" timeOffset="2033">7320 10054 24575,'32'-20'0,"-1"-1"0,1 0 0,-1 1 0,3 1 0,2 2 0,2-1 0,0-1 0,2-2 0,-5 1 0,1-2 0,1-1 0,0-1 0,1 0 0,1 1 0,0 2-469,3 0 1,1 1 0,1 1 0,0-1 0,0 2 0,-1-2 0,-1 1-79,2-3 1,-1-1 0,0 0 0,-2 0 0,0 2 0,-1 1 448,1 2 0,-1 1 1,0 2-1,-3 0 1,-3 0 434,8-4 1,-4 2 0,-6 2 0,13-2-1,-21 9 1</inkml:trace>
  <inkml:trace contextRef="#ctx0" brushRef="#br0" timeOffset="8600">9808 13811 24575,'33'-25'0,"0"-1"0,1 1 0,-1-1 0,0 1 0,7-4 0,-1 0 0,2 1 0,2 0 0,-7 6 0,3 0 0,1 0 0,1 0 0,-1 1 0,-1-1-656,2-2 1,-2 1-1,0-1 1,2 0 0,3-1 245,-6 4 0,3-1 1,2-1-1,2 0 1,-1 0-1,-1 0 0,-1 1 1,-3 1-138,0-1 1,-3 1 0,-1 1 0,0 0 0,1-1 0,2 0 412,1 0 0,3-1 1,1-1-1,1 0 1,-1 0-1,0 1 0,-2 1 1,-2 1 133,5-3 0,-3 1 0,-1 2 0,-1 0 0,0 1 0,0 3 0,0 1 0,-1 1 0,0-1 0,-1-1 0,4-7 0,-2-2 0,0 1 0,0 4 0,10 5 0,1 5 0,-6-5 0,-11-5 0,-3-5 0,1 6 920,6 9 0,2 4 0,-3-2-920,3-9 0,-5 1 0,11 8 0,-22 8 0</inkml:trace>
  <inkml:trace contextRef="#ctx0" brushRef="#br0" timeOffset="10433">10196 14534 24575,'38'-26'0,"1"1"0,0-1 0,-1 0 0,-2 3 0,1 0 0,0 0 0,1 0 0,1-1 0,-3 2 0,0 0 0,2 0 0,-1-1 0,1 1 0,0 0-547,1-1 1,0 1 0,0-1 0,0 1 0,-1 0 0,-1 0 121,4-2 1,-1 0 0,-1 0-1,0 2 1,-2 1 424,2 1 0,-2 1 0,0 2 0,-1 0 0,9-4 0,-2 1 0,-3 4 0,-4 10 0,-4 1 0,0-12 0,-5 2 1619,-3 11-1619,-22-11 874,21 15-874,-19 0 0,27-8 0,-27 6 726,20-22 1,-22 20-1,6-11 1</inkml:trace>
  <inkml:trace contextRef="#ctx0" brushRef="#br0" timeOffset="12024">10690 15328 24575,'35'-15'0,"3"3"0,6-4 0,-13 0 0,1-4 0,2-1 0,2 2-656,2 3 1,3 1-1,1 1 1,1-1 0,-1-2 231,-4 0 0,1-1 0,0-2 0,0 0 1,1 1-1,-2 1 424,7-1 0,1 2 0,-2-1 0,0 1 0,-1-2-820,3-3 1,0-1 0,-3 1 0,-2 1 219,1 2 0,-4 1 1,-2 0 599,4-8 0,-4 3 2003,7 12-2003,-23-5 0,-4 16 0,-16 0 0,0 0 0</inkml:trace>
  <inkml:trace contextRef="#ctx0" brushRef="#br0" timeOffset="13450">11607 16316 24575,'41'-22'0,"1"1"0,0-1 0,-1 1 0,-6 0 0,1-1 0,-1 0 0,0 1 0,-1 3 0,11 0 0,-2 4 0,2-3-802,-6-3 0,2-3 0,-1-1 0,1 5 802,-3 4 0,1 4 0,-1 0 0,0-1 0,7-8 0,-1-1 0,-2 5 504,5 9 1,-6 2-505,4-11 0,-21 16 0,-24 0 0</inkml:trace>
  <inkml:trace contextRef="#ctx0" brushRef="#br1" timeOffset="18183">2752 10319 24575,'41'-28'0,"-1"1"0,1-1 0,-4 5 0,2 1 0,1-2 0,2-1 0,-7 4 0,2 0 0,1-2 0,0 0 0,1 1 0,0-1-547,1 0 1,0 0 0,1 0 0,0 0 0,-1 0 0,1-1-1,-1 0 1,-1-1 0,1 0 0,-1 0 0,1 0 0,-1 0 481,0 0 1,0-1 0,0 0 0,0 0-1,-1 1 1,1 0 64,-2 2 0,1 0 0,-1 0 0,0 1 0,0 0 0,-1 0 12,2-3 0,-1 1 0,0-1 0,-1 2 0,0 0-12,2 0 0,0 1 0,-1 0 0,-1 1 488,3-3 1,-1 1-1,0-2-488,-2 0 0,2-3 0,-2 2 0,-3 5 0,5 2 0,-1 0 0,-1-7 0,1-5 0,-4 10 0,12 15 0,-15-14 0,1 1 3276,8 15-3183,-14-8 1,-1 1 1858,3 9-1952,-7-6 0,3 8 0,-21 0 0,6 0 0,8-16 0,-12 12 0,27-12 0,-19 16 0,21-15 0,2 11 0,3-12 0,-13 16 0,1 0 0,11-8 0,6 6 0,-23-5 0,3 7 0,-21 0 0,6 0 0,-8 0 0</inkml:trace>
  <inkml:trace contextRef="#ctx0" brushRef="#br1" timeOffset="19816">3599 11465 24575,'19'-34'0,"1"0"0,-1-1 0,1 1 0,-1 5 0,0 3 0,2-3-656,1-2 1,3-4-1,2-1 1,0 1 0,-1 5 128,8-2 0,0 5 0,2-2 527,-3-1 0,1-3 0,2 0 0,0 2 0,-3 6 0,0 1 0,2 0 0,0 0 0,0-1 0,2-4 0,0-2 0,1 0 0,0 1 0,0 2 0,-3 6 0,2 1 0,-1 2 0,-1 0 0,-2 0 137,2-2 1,-1-1-1,-1 1 1,-1 1-138,4-2 0,-1 2 0,-3 1 491,5 0 1,-3-1-492,-3-12 0,-1-1 0,0 14 0,1-1 0,-4-9 0,0-3 0,4-2 0,-1 0 0,2 1 0,-3 1 0,-10 4 0,1 1 1243,12 2 1,1 1-1244,-13 7 0,-1-1 419,10-9 0,3 1-419,2 6 0,0 1 0,-1-6 0,-1 1 0,-4 9 0,-1 2 0,-2 3 0,-1 1 0,3-7 0,1 8 0,-11 6 0,-9-6 0,-8 8 0,0 0 0</inkml:trace>
  <inkml:trace contextRef="#ctx0" brushRef="#br1" timeOffset="21433">4534 11836 24575,'15'-27'0,"1"1"0,-2-8 0,3-1 0,5 11 0,5 0 0,1 0-1093,0-5 1,1 0 0,2-2 790,-4 6 1,2-1-1,1 0 1,0 0-172,0-1 1,1 0 0,1 0 0,0 0 472,2-2 0,1 1 0,1-1 0,-2-1 0,0 0 0,-1 0 0,0-1 0,0 1 0,0 0 0,1 1 0,-1 1 0,1-1 0,0 0 0,1 0 0,0 0 0,0 0 46,0 2 0,1 1 0,-1 0 0,0 0-46,-4 1 0,-1 1 0,-1 0 0,0 1-138,10-5 0,-1 2 0,-3-1 138,-7 1 0,-3-1 0,1 2 0,12-4 0,2 3 0,0-3 0,0-1 0,-8 4 0,1-1 0,-2 4 0,4 4 0,-3 0 912,2-18 1,-1 4-913,10 21 0,-22-21 0,18 21 2651,-27-19-2651,12 16 0,1 2 1532,-1-8-1532,1 0 0,-1 2 594,-12 8-594,19-7 0,-19 10 0,5 8 0,-9 0 0</inkml:trace>
  <inkml:trace contextRef="#ctx0" brushRef="#br1" timeOffset="28196">7673 15275 24575,'34'-37'0,"-1"0"0,-6 11 0,3 0 0,2-1 0,0-2 0,1-1 0,0-1 0,1-2 0,2 0 0,1-1-469,-6 7 1,1 0 0,2-1 0,0 0 0,0 0 0,-1 0 0,-2 0-79,3-3 1,-2 0 0,0-1 0,-1 0 0,1 1 0,-1 0 507,1 1 0,0 1 0,0 0 0,-1 0 1,0-1-1,-1 1-35,4-6 0,-2 0 0,0 0 0,-2 1 0,-1 0 74,1-1 0,-2 0 0,0 1 0,0 1 0,0 3 0,1 1 0,-1 0 0,-3 1 0,-3-1 0,-2 1 0,-2 1 0,5-4 0,-1 1 0,4 3 0,-1 0 0,-6-4 0,0 1 0,6-1 0,1 1 0,-8 3 0,1-1 725,5-10 1,3 0-726,3 9 0,1 1 0,-7-10 0,1-1 0,2 12 0,-4 0 0,-13-1 0,-2 3 3276,16-3-3272,-20 13 1,11 15-1,-15 0 1</inkml:trace>
  <inkml:trace contextRef="#ctx0" brushRef="#br1" timeOffset="29850">9120 15910 24575,'19'-24'0,"1"-1"0,5-3 0,5-6 0,3 0 0,-2 3 0,4 0 0,0 3 0,1-3-656,-5 2 1,1-3-1,1-1 1,0 1 0,-3 3 617,6-2 0,-1 2 0,-2 1 38,-2-2 0,0-1 0,-1 0 183,0-4 1,0-1 0,-2 3-184,4-5 0,-3 3 335,-6 4 1,-3 1-336,-7 4 0,1 1 0,12 6 0,-3 1 0,-7-9 0,23 3 1734,-37 22-1734,6-5 435,-8 7-435,16 0 0,-12-16 0,11 12 0,1-12 0,-12 16 0,20-15 0,-23 11 0,7-12 0,-8 16 0,0 0 0,16-8 0,-12 6 0,12-6 0,-16 8 0</inkml:trace>
  <inkml:trace contextRef="#ctx0" brushRef="#br0" timeOffset="91055">9225 12277 24575,'16'43'0,"-7"-14"0,2 3 0,8 3 0,5 2 0,-3-1 0,3 3 0,-1-2-564,-1-6 1,0 0-1,1 1 564,-1-1 0,1 1 0,1 1 0,1-2-534,9 6 1,1-2 0,0 1 533,-8-4 0,0 1 0,1 1 0,0-2 0,2 0 0,1 0 0,0-1 0,0 0 0,0-2 0,0 0 0,-1 0 0,0-1 0,4 8 0,-1-2 1,0 0-1,-3-3 0,-1-2 0,0-1 0,-3-3 0,0-1 0,-2 0 0,4 11 0,-1-1 0,3-11 0,1-1 0,3 4 0,1-1 0,-4-7 0,2 1 0,-2 0 0,3 2 0,1 1 0,-1-2-1093,2-1 1,-1-3 0,1 2 487,-1 1 1,1 2 0,1 1 0,2 0 604,0-1 0,1 1 0,2-1 0,-2 1 0,-1 0-280,2 2 0,-3 0 1,0 0-1,4 2 280,-3-2 0,3 1 0,2 1 0,1 1 0,-2 0 0,-1-1 0,-5-1 0,-1-1 0,-1 1 0,0 0 0,0 0 0,0 0 0,1-1 0,0 0 0,1 0 0,-1 0 0,0 0 0,-1 1 0,-1 0 0,0 0 0,0 1 0,-1-1 0,1-1 0,-1 0 0,4 0 0,0-1 0,0 0 0,-1-1 0,-1 2-16,4 6 0,-1 1 0,-1 0 0,2-4 16,0-5 0,1-4 0,0 0 0,-2 1 0,2 7 0,-1 1 0,-1-4 0,0-8 0,0-4 0,-2-2 0,9 1 0,-2-2 0,1-3 0,0-2 0,-9-3 0,0 0 0,-1 0 0,12 0 0,0 0 0,-10 1 0,1 1 0,2-5 0,5-8 0,3-6 0,1-2 0,-3 3-1036,3 3 0,-2 2 0,3-4 1036,-13 1 0,3-3 0,0-1 0,1-2 0,-2 0 0,-2 1 0,6-6 0,-3-1 0,-1-1 0,4 1 325,-1 3 1,2 1 0,1-1 0,1-1 0,-3-3-326,-6 0 0,-2-3 0,0-1 0,0-1 0,1 1 0,2 1 0,-2 5 0,2 2 0,0 0 0,1 0 0,0-1 0,0-2 0,-1-2 0,-4 0 0,-1-1 0,-1-2 0,1-1 0,-1-1 0,1-1 0,0 1 0,1-1 0,0 0-201,0 1 1,0 0 0,1 0 0,1 0 0,-1-1 0,1 0 0,0-1 0,0-2 0,0-1 0,1-1 200,-8 6 0,1-2 0,0-2 0,0 0 0,0-1 0,1-1 0,-1-1 0,1 0 0,-1 0 0,0 1 0,0 0 0,-1 0 0,0 2 0,0 0 0,-1 2-165,3-3 0,0 0 1,-1 2-1,0 0 1,0 1-1,0 0 0,-1 0 1,0 0-1,0-1 1,-1 0-1,1-1 165,1-3 0,1-2 0,0-1 0,-1-1 0,1 1 0,-1 0 0,-1 0 0,0 2 0,-2 2 0,-1 3 0,-1 3 0,7-10 0,-2 5 0,-2 3 0,0 0 0,0 0 0,1-2 0,0 0 0,0 0 0,0 0 0,-1 2-232,5-4 1,-1 1 0,1 0-1,-1 0 232,0-1 0,0 0 0,0 0 0,-1 0 0,-3 1 0,-1 1 0,0-1 0,1 2 0,1 0 0,0 0 0,0 1 0,0-1 340,-1-1 1,0 1 0,0-2 0,-1 0-341,-2 2 0,-1-2 0,0 0 0,0 0 0,0-1 0,2 2 0,0-1 0,1 0 0,-2-1 0,-2-1 309,-3-2 1,-2-3 0,-1 0 0,0 0-1,0 1-309,0 3 0,1 1 0,-1 0 0,-1 0 0,-3-1 0,-3 1 0,-3 1 0,-1-1 0,-1-1 0,0 1 0,0 0 0,0-1 0,0 1 0,-2-1 0,-1-1 0,-1-2 0,-1-1 0,-1-1 0,-3 0 0,-2-2 0,-2 7 0,-1-1 0,-3-1 0,0 0 0,-2 0 0,0 2 0,0 0 0,-2-2 0,-1 2 0,0 1 0,-2 0 0,-1-1 0,-1 1 225,-1 1 0,-2 0 0,-1 0 1,-1 0-1,-1 1 0,0 1 1,1 2-226,-2 0 0,0 1 0,0 1 0,-1 2 0,0 1 0,0 0 0,-3-1 0,0 2 0,-1 1 0,0 0 0,0-1 480,-1-1 0,-1 0 0,1-1 0,0 3 0,1 2-480,1 5 0,1 2 0,0 1 0,0 0 187,-2-3 0,0-1 0,0 1 0,1 3-187,-3 1 0,1 3 0,0 0 0,-4-2 0,0 2 0,1-2 0,7 1 0,1 0 0,-1 2 644,-3 6 1,-2 2 0,6-2-645,-11-17 0,3 23 0,4 0 0,18-7 3017,-23-7-3017,37 11 0,-22-12 2812,20 16-2812,-11 0 985,-1-16-985,12 13 0,-12-13 0,16 16 0,0 0 0</inkml:trace>
  <inkml:trace contextRef="#ctx0" brushRef="#br0" timeOffset="95946">15964 8237 8191,'-10'0'0,"2"0"0</inkml:trace>
  <inkml:trace contextRef="#ctx0" brushRef="#br0" timeOffset="98030">15911 7938 24575,'-44'0'0,"-1"0"0,5 0 0,-4 0 0,8 0 0,-4 0-820,2-1 1,-4 2 0,-2-2 0,1 2 713,4-1 0,0 0 1,0-1-1,-3 2-312,0-2 1,-4 1-1,0-1 1,-1 2 0,1 0 417,0 1 0,0 0 0,1 2 0,-1 0 0,0-1 0,-1 1 0,0-1 0,1 1 0,0 0 0,0 1 0,-4 1 0,1 0 0,0 1 0,0 1 0,6 1 0,1 0 0,-1 1 0,0 1 0,2-1 0,-7 3 0,2 1 0,-1 0 0,0 0 0,5-1 0,-1-1 0,0 1 0,0 0 0,0 1 0,2-1 0,0 1 0,0 0 0,0-1 0,1 1-91,1 0 1,1 0-1,-1 0 1,1-1 0,0 1 90,-6 2 0,-1 0 0,2 0 0,-1 1 0,-1 0 0,1 1 0,0 0 0,0-1 0,3 0 0,1-1 0,0-1 0,1-2 0,-7-2 0,1-3 0,2 2 0,10 3 0,1 2 0,1-3 0,-11-6 0,0-1 0,5 3 0,2 2 0,-1 3 0,-1-3 0,-1-8 0,0 0 0,3 14 0,-1 0 0,3-11 0,-3-2 0,1 0-124,-11 6 0,-2 0 124,7-1 0,-3 0 0,2 0 0,8-2 0,1 1 0,0-1 0,-7 1 0,-2 0 0,2-1 0,6 0 0,1-1 0,0 0 0,-1-3 0,-2 0 0,2 1 0,-10 5 0,0 2 0,1 3 0,-2 1 0,11-5 0,-1 0 0,0 1 0,-11 6 0,0 1 0,1-2 0,2-2 0,8-4 0,1 1 0,0 10 0,0-1 0,-2-8 0,-1 0 0,3 8 0,-1 6 0,0-2-715,4-7 0,0 0 0,1 1 715,0 2 0,0 2 0,2-1 0,-6 6 0,-1-1 451,8-5 0,-1 0 0,-1 1-451,-1 2 0,-1 2 0,0 0 0,-5 3 0,0 1 0,0 2 0,1 3 0,0 1 0,1 0 0,4-5 0,1 1 0,0 0 0,-1 3 0,1 0 0,0 2 0,-1 0 0,0 2 0,2-1 0,3 0 0,1-1 0,0 1 0,1 1 0,0 1 0,1 0 0,0-2 0,2 1 0,1-2 0,-1 10 0,1-1 0,-3-8 0,-2 1 0,5-2 0,10 2 0,2 1 0,-5-1 0,-2 2 0,1-3 0,4 2 0,0-1 0,1-5 0,-1 3 0,-1-1 0,-4 13 0,1 0 0,6-13 0,2 0 0,-1 1 0,-2-3 0,0 0 0,0 1 532,2 1 1,0 0-1,-1-2-532,-6 5 0,-2-3 131,-2 3 0,1 0-131,6-2 0,1-1 1638,-9-2 0,2-1-981,11-1 0,-2-2-657,-24 7 0,27-3 0,-12-6 830,16 1-830,-7 21 0,5-10 0,-2-9 0,0 1 0,3-1 0,2 1 0,-1 4 0,0 0 0,0-3 0,0 1 0,0 9 0,0 0 0,-1-6 0,2 1 0,1 7 0,4 0 0,1-7 0,3-2 0,4 1 0,0-3 0,5 12 0,2-12 0,-2 1 0,-14 15 0,10-19 0,2 0 0,0 13 0,-5-15 0,4 5 0,0-5 0,-5-1 0,7-9 0,-10-10 0</inkml:trace>
  <inkml:trace contextRef="#ctx0" brushRef="#br1" timeOffset="105334">3493 14852 24575,'19'18'0,"1"-1"0,6 5 0,5-1 0,5-1 0,6-1 0,1 3-820,-7 0 1,1 2 0,1 1 0,2 0 376,-5-5 1,3 1 0,0 0 0,1 0 0,0 0 0,-2 1 44,3 2 1,-2 1 0,1 1 0,0 0-1,3 0 398,-6-4 0,2 1 0,2 0 0,-1 0 0,1 1 0,-1-1 0,-1 0 0,2 1 0,-1 0 0,-1 0 0,0 0 0,1 0 0,0 1-185,-2-2 0,1 1 0,0 0 0,1 1 0,-1-1 0,1 0 1,-1 0 184,0-1 0,0 1 0,0-1 0,1-1 0,-2 1 0,1-1 0,-2 0 0,3 1 0,-1 0 0,0-1 0,-1 0 0,-1 0 0,0-1-195,1 1 0,-1 0 0,-1-1 1,0-1-1,-2 1 195,5 3 0,-2-1 0,0 0 0,-1 1 0,1 2 0,0 1 0,-2-1 0,-1-1 0,1 0 0,-2-2 0,0 0 0,5 2 0,0 0 0,-3-1 0,1 2 0,-1-3 838,9-3 0,2-1-838,-15-1 0,1 0 0,0-1 0,3-4 0,2-2 0,-2 0 0,10 7 0,0-2 0,0-10 0,0 0 0,1 9 0,-1 1 1293,-8-10 0,0 0-1293,7 2 0,-2 1 1638,-8 4 0,-1-2-1386,11-9 1,0 0-253,-10 5 0,-1 1 0,3 1 0,-1-2 0,11-3 0,-2 12 867,-13-11 0,-1-2-867,4-2 0,-5 4 0,1-2 0,6-3 0,2 0 408,-2 16-408,-7-14 0,1 0 0,-5 6 0,1 0 0,10-7 0,1-2 0,2 1 0,0 0 0,-2 0 0,1 0 0,5 0 0,4 0 0,0 0 0,5 0 0,-5 0 0,-2 0 0,-2 0 0,-2 0 0,2 0 0,-8 0 0,1 0 0,14 0 0,-25 0 0,25 0 0,-22 0 0,16 0 0,-5 0 0,-13 1 0,1-2 0,19-15 0,-12 11 0,2-2 0,-2-9 0,-1-1 0,3 2 0,0 2 0,-7 4 0,-3-1 0,11-14 0,-3 7 0,-21 5 0,19-19 0,-19 27 0,11-8 0,3 0 0,-3 10 0,1-8 0,1-3 0,11-7 0,1-7 0,-12 9 0,1 2 0,11 5 0,-2-21 0,-1 20 0,-18-10 0,3-5 0,18 1 0,2-2 0,-18 2 0,-2-1 0,2-1-464,11-1 0,4-1 1,-4 1 463,-9 3 0,-3 0 0,2-2 0,7-9 0,0-3 0,-1-1 0,-5-2 0,-2-2 0,0-2-510,-3 3 0,0-2 0,-1-2 0,-2 0 510,-4 8 0,-2-1 0,0 0 0,-1 0 0,0 0 0,1 0 0,1 0 0,-1 0 0,-1 1 0,-1-1 0,0-8 0,-2 0 0,-1 0 0,0 2 0,0 6 0,1 2 0,-1-1 0,-1-1-352,-2-7 1,0-2 0,-1 1 0,-2 2 351,-2 1 0,-1 2 0,-2-1 0,-1 1 0,-2-2 0,-1 0 0,-3 4 0,-5-2 0,-2 3 0,-4 0 0,0 6 0,-3-1 0,-1 1 0,0 2 0,2 5 0,0 1 0,-1 1 0,0-3 0,1 1 0,0-3 0,-1 0 0,0 0 0,-1 1-608,-3 2 0,0 2 0,-1 0 0,-1-2 0,0-1 608,1-2 0,0-2 0,0-1 0,-1 0 0,-1-1 0,-1 2 0,2 4 0,0 1 0,-2-1 0,0 1 0,-1 0 0,1 0 0,0 0 0,1 1 0,0 0 0,0 0 0,1 0 0,-1 1 0,0-1 0,1 0 0,-5-3 0,1-1 0,-1 1 0,1-1 0,1 2 0,1 0-77,-1 0 0,1 0 0,1 2 0,1-2 1,-1 0 76,1-3 0,0-2 0,1 0 0,1 1 0,1 1 0,-1 1 0,3 1 0,-1 1 0,1-2 0,-2-5 0,0-3 0,1 2 0,3 6 0,-2-1 0,1 3 444,3 3 0,-1 0 0,4 5-444,-1 2 608,-1 2 1,-1 0-609,-10-10 3276,-3 0-3133,13 9 1,-1 2 1809,-11 4-1953,12-3 0,-1-1 195,-11 4-195,12-4 0,-1-1 0,-11 5 0,2-19 0,6 25 0,1 0 0,-6-27 0,6 27 0,-2 0 0,7-10 0,2 1 0,-16 3 0,12 4 0,-1-2 0,4-1 0,-1-1 0,-10 2 0,-2 0 0,-1-3 0,-1-1 0,-6-3 0,-2 0 0,10 7 0,0 1 0,1 1 0,-5-2 0,2 0 0,-12-3 0,5 3 0,13 8 0,-8-6 0,21 8 0,-9 0 0,-1 0 0,-5 0 0,6 0 0,-17 0 0,-1 0 0,0 0 0,20 0 0,-1 0 0,-1 0 0,1 0 0,-13 0 0,-10 0 0,22 0 0,-1 0 0,11 0 0,-7 0 0,20 0 0,-19 0 0,21 0 0,-22 0 0,5-16 0,-24 12 0,13-4 0,-1 1 0,3 6 0,-1 2 0,-9 0 0,0-2 0,2-7 0,1 0 0,2 6 0,1 0 0,1-6 0,2 1 0,-7 7 0,-13-8 0,10 6 0,10-2 0,-3 0 0,2 3 0,0 2 0,3-1 0,-1 0 0,-9 0 0,-3 0 0,5 0 0,-3 0 0,0 0 0,0 0 0,0 0 0,0 0-1093,-1 0 1,0 0 0,1 0 725,-6 0 0,4 0-1581,-5 0 1948,2 0 0,0 8 0,5-6 0,3 21 0,-14-19 1638,30 11 0,-1 1-1508,-6-10 0,-1 0 1081,1 10 1,1 2-1212,2-5 0,1 1 0,-1-1 0,1 1 0,-4 12 0,1-3 0,-12-7 0,9 15 0,5-23 0,-11 10 0,11 9 0,-1-16 0,-1-2 0,-10 14 0,-3-5 0,16-4 0,1 0 0,-6 5 0,-6 5 0,-3-22 0,11 8 0,-3 3 0,-7-3 0,0 0 0,10 4 0,1-1 0,-5-5 0,1 2 0,2 10 0,1-1 0,1-11 0,-1 0 0,-13 17 0,0-1 0,10-18 0,1-1 0,-3 7 0,-1 0 0,1-4 0,-1 2 0,-4 9 0,-3 5 0,1-1 0,7-6 0,0 0 0,0 2-328,-7 12 1,-1 3 0,2 1 327,5-6 0,3 0 0,2 1 0,6 2 0,2 1 0,-1 2 0,-1 3 0,-2 2 0,0 2 0,2-1 0,4-4 0,2-1 0,1 1 0,-1 2-393,2-2 0,-1 1 0,1 1 0,0 1 0,1-2 393,-2 6 0,2 0 0,0 0 0,3 0 0,1 1 0,2 1 0,1-2 0,0-2 0,-2 0 0,0-3 0,2 1 0,2 6 0,1 1 0,4-1-176,6-1 0,3-1 0,-1-1 176,-6-9 0,-1 0 0,2 0 0,8 9 0,3 1 0,1-8 0,0-12 0,0-3 0,0 5 0,1-1 0,-2-6 0,1-1 0,15 18 0,-5-3 0,-1-6 0,1-13 0,1 0 0,-5 3 0,1-1 428,10-1 0,1-2-428,-5-4 0,-2 1 0,-6 2 0,-1 0 1001,3-3 0,1-1-1001,4-2 0,1 0 308,1 10 1,1 0-309,2-10 0,0-1 0,-7 3 0,-3 2 0,11 13 0,13-19 0,-26 28 0,12-6 0,3-1 0,-5 2 0,-3 5 0,-1-1 0,-2-12 0,7 9 0,-7-11 0,0 7 0,-2-14 0,-1 0 0,0 9 0,9 5 0,-9-22 0,-5 21 0,9-19 0,-11 12 0,-9-16 0,-8 15 0,0-11 0,0 12 0</inkml:trace>
  <inkml:trace contextRef="#ctx0" brushRef="#br2" timeOffset="113246">6880 12047 24575,'35'-15'0,"-8"3"0,7-21 0,-7 21 0,-6-4 0,1 0 0,15 5 0,-9-23 0,-5 23 0,-21-5 0,22 0 0,-20 12 0,27-11 0,-19 7 0,5 6 0,7-22 0,-4 5 0,7-1 0,6-3 0,-21 21 0,19-6 0,-19 8 0,6-16 0,5 12 0,-19-11 0,28-1 0,-28 4 0,19-5 0,-21 9 0,22-8 0,-5 12 0,9-27 0,-11 27 0,7-12 0,-20 16 0,11 0 0,-7 0 0,-6-8 0,22 6 0,-5-6 0,1-7 0,19 11 0,-17-27 0,13 27 0,-17-12 0,5 16 0,-19-8 0,12 6 0,-1-6 0,-11 8 0,20 0 0,-22-15 0,6 11 0,7-12 0,-11 16 0,12 0 0,-32-16 0,4 12 0,-5-19 0,-7 21 0,5-6 0,-1-8 0,-3 12 0,5-27 0,6 27 0,-19-11 0,19 15 0,-21-8 0,5 6 0,1-6 0,-7-8 0,15 12 0,1-11 0,-5 15 0,19 0 0,4 0 0,12 0 0,29 15 0,-12-11 0,14 12 0,-15-16 0,5 0 0,-21 0 0,19 8 0,-19-6 0,21 6 0,-21-8 0,4 0 0,-16 0 0,0 0 0,0 15 0,0-11 0,0 27 0,0-27 0,-16 20 0,4-6 0,-5 9 0,-3-6 0,0 1 0,5 15 0,-1-10 0,-2-3 0,-5-2 0,19 17 0,-12-35 0,16 12 0,0-16 0</inkml:trace>
  <inkml:trace contextRef="#ctx0" brushRef="#br2" timeOffset="115579">6827 12012 24575,'0'-10'0,"0"-13"0,0 19 0,0-12 0,0 0 0,0 13 0,0-21 0,0 6 0,0-9 0,15 0 0,-11-7 0,20 7 0,-22 7 0,6 5 0,-8 15 0,0 15 0,0-11 0,0 12 0,0-16 0,0 15 0,0-11 0,0 12 0,0-8 0,-8-6 0,6 37 0,-6-23 0,-1 7 0,2 3 0,3 9 0,-27 2 0,28-11 0,2-1 0,-15 12 0,16-9 0,0 3 0,0-27 0,0 20 0,0-22 0,0 5 0,0 9 0,0-12 0,0 12 0,16-16 0,4 0 0,23 0 0,2 0 0,0 0 0,-2 0 0,-16 0 0,7 0 0,-23 0 0,5 0 0,-16 0 0</inkml:trace>
  <inkml:trace contextRef="#ctx0" brushRef="#br2" timeOffset="135300">9437 15981 24575,'27'0'0,"-1"0"0,19 0 0,-2-16 0,-15 12 0,5-27 0,-6 27 0,17-20 0,-7 22 0,-2-21 0,-10 13 0,-1 0 0,0-9 0,8 5 0,0 4 0,-8 8 0,0-9 0,1-1 0,2 8 0,1-28 0,5 29 0,-21-21 0,19 22 0,-27-6 0,20 8 0,-23 0 0,7-15 0,8 11 0,-12-12 0,27 16 0,-27 0 0,20-16 0,-22 12 0,21-11 0,-19 15 0,27-8 0,-19 6 0,22-6 0,-23 8 0,5-16 0,-16 12 0,16-11 0,-12 15 0,19 0 0,-21-16 0,22 12 0,-20-11 0,27 7 0,-27 6 0,19-6 0,-5-8 0,-6 12 0,3-11 0,-15 15 0,0 0 0,0-16 0,0 12 0,0-12 0,-15 8 0,3 7 0,-6-23 0,-5 20 0,3-27 0,-7 27 0,9-12 0,-5 16 0,3 0 0,0 0 0,5 0 0,15 0 0,31 0 0,0 16 0,7-12 0,-14 11 0,-1 1 0,-2-12 0,22 12 0,-23-16 0,4 8 0,-7-7 0,-5 7 0,4-8 0,-16 0 0,0 16 0,0-12 0,-16 12 0,4 7 0,-11-13 0,-3 2 0,6 12 0,1 3 0,-11-1 0,-1 1 0,8 1 0,1-2 0,-1-7 0,3 0-820,0 20 1,5-35 0,15 11 0</inkml:trace>
  <inkml:trace contextRef="#ctx0" brushRef="#br2" timeOffset="136913">9455 15893 24575,'35'-36'0,"-14"23"0,1-1 0,0-10 0,1-1 0,8 5 0,-1 1 0,1-19 0,-11 16 0,0 5 0,-3 13 0,-5-11 0,-12 15 0,-43 39 0,19-27 0,-1 1 0,-6 17 0,1-1 0,-5-9 0,18-1 0,0 1 0,-10 2 0,6 2 0,-1 2 0,3-7 0,1 0 0,0 6 0,0 1 0,-15 11 0,21-10 0,-3-3 0,15-22 0,0 6 0,15-8 0,-11 0 0,20 0 0,9 0 0,6 0 0,-9 0 0,1 0 0,3 0 0,1 0 0,-3 0 0,0 0 0,4 0 0,-1 0 0,-8 0 0,-1 0 0,9 0 0,-2 0 0,-21 0 0,4 0 0,-16 0 0</inkml:trace>
  <inkml:trace contextRef="#ctx0" brushRef="#br2" timeOffset="140330">8238 11906 24575,'25'0'0,"3"0"0,-1 0 0,22 0 0,-10 0 0,-12 0 0,-1 0 0,9 0 0,-1 0 0,-22-15 0,19 11 0,-19-12 0,21 16 0,-6-16 0,17 12 0,-7-19 0,-2 21 0,-17-22 0,5 20 0,-3-11 0,-1 15 0,5-16 0,-22 12 0,21-11 0,-19 15 0,12 0 0,-16 0 0,16 0 0,-12 0 0,11 0 0,-15-8 0,8 6 0,-6-6 0,22 8 0,-21 0 0,13 0 0,-16 0 0,0-16 0,0 12 0,-16-11 0,5-1 0,-23 4 0,7-21 0,0 5 0,-7 9 0,22-5 0,-19 7 0,19 5 0,-5-19 0,9 27 0,8-12 0,8 16 0,9 16 0,11-12 0,-6 11 0,-1 1 0,0-12 0,19 19 0,-29-21 0,23 6 0,-23-8 0,21 16 0,-20-12 0,5 11 0,7-15 0,-20 0 0,11 16 0,1-12 0,-4 20 0,5-23 0,-9 7 0,8-8 0,-12 0 0,-4 16 0,-12-12 0,-11 11 0,-3 1 0,-13-4 0,9 12 0,-1 1 0,8-13 0,1 0 0,-4 13 0,1-1 0,-12-13 0,15 5 0,1 0 0,-7-5 0,-5 7 0,6 6 0,-1-5 0,11 1 0,-7-5 0,20-15 0,-12 0 0</inkml:trace>
  <inkml:trace contextRef="#ctx0" brushRef="#br2" timeOffset="141996">8255 12012 24575,'18'-22'0,"0"-1"0,-4-2 0,-1-1 0,4-4 0,-1-1 0,-2-5 0,0 0 0,-1 3 0,1 1 0,2-4 0,2 5 0,9 10 0,-7-18 0,-5 35 0,-15 4 0,-15 19 0,-5 25 0,7-22 0,-1 1 0,-10 9 0,-1 4 0,6-7 0,1 1 0,0-1 0,-7 10 0,1-1 0,-7 2 0,5-4 0,14-8 0,-4-13 0,16 1 0,0-12 0,0 12 0,0-9 0,16-5 0,-4 6 0,11 1 0,3-2 0,-3-3 0,9 3 0,1 2 0,6 6 0,-9-13 0,1 0 0,14 14 0,-2-16 0,-15 0 0,5 8 0,-21-6 0,3 5 0</inkml:trace>
  <inkml:trace contextRef="#ctx0" brushRef="#br2" timeOffset="145283">10672 15363 24575,'25'0'0,"11"0"0,1-15 0,6 11 0,-21-11 0,-1-1 0,16 4 0,-11-3 0,-1-4 0,-2 2 0,-1-1 0,4 0 0,1-1 0,4-7 0,-1 1 0,-2 6 0,-1 1 0,0-5 0,-1 3 0,9 0 0,-2-4 0,-21 23 0,20-7 0,-29-8 0,21 12 0,-6-27 0,9 27 0,0-20 0,-2 16 0,-1-1 0,0-19 0,0 18 0,1 1 0,2-15 0,1 6 0,5 7 0,-5-5 0,-1 0 0,6 5 0,3-23 0,-11 20 0,3 1 0,-1-1 0,0 0 0,3-3 0,1 1 0,0 10 0,-1 0 0,-2-9 0,-1-1 0,0 10 0,-1 0 0,9-11 0,-2 9 0,-21 8 0,4-16 0,-32 12 0,4-27 0,-37 27 0,34-20 0,-25 22 0,23-5 0,-11 7 0,9 0 0,-5-16 0,7 12 0,5-12 0,-19 16 0,27 0 0,-12 0 0,16 0 0,16 0 0,3 16 0,24-4 0,-20 4 0,-1 1 0,23-5 0,-19 3 0,-1 1 0,13-4 0,-11 6 0,4 5 0,-27-19 0,12 27 0,-16-27 0,-16 35 0,-11-9 0,2-1 0,-3 3 0,-6 3 0,-3 0 0,11-13 0,-2-1 0,2 1 0,-3 9 0,1-1 0,-3-11 0,5-3 0,15 1 0,-5-9 0,16-8 0</inkml:trace>
  <inkml:trace contextRef="#ctx0" brushRef="#br2" timeOffset="147000">10848 15152 24575,'8'-20'0,"10"-3"0,9 5 0,-7-9 0,3-1 0,-5-5 0,-6 21 0,3-4 0,-30 16 0,3 16 0,-21 12 0,15-11 0,0 3 0,-8 5 0,-1 1 0,8-7 0,-1-1 0,-5 0 0,1-1 0,-3 17 0,7-23 0,5 21 0,15-28 0,0 11 0,0-15 0,0 0 0,0 8 0,15-6 0,5 22 0,7-20 0,-2 10 0,-1 3 0,0-5 0,0-4 0,1 1 0,2 15 0,16-20 0,-13 11 0,-2-14 0,1-2 0,10 17 0,-2-14 0,2 0 0,-10 10 0,-1 0 0,11-11 0,-2-1 0,3 8 0,9-8 0,-38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3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6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6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9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1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7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1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5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6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9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5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5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7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9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9F1E-D732-0F70-8B43-A09765D6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86F49-79BF-715A-00D9-093BAE714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37D49-DD7A-E490-85B0-D708F808A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7FAB-C0E8-64F0-0E57-AC1B9E0BE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36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CD9D0-7DC1-A5A2-28E2-2540D889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289C2-E00B-88CE-9DED-1A11118DF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7E9DD-C69C-A796-29C9-A38E35474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2E7C5-1334-9885-3E27-02FAE1252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4ACE3-FFC6-8B37-1BA0-4C90EEE0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DA983-29EA-D396-274A-3EB28F851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516DA-031E-1023-CA5C-BF72A00B6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84840-9C58-C110-31B2-CF29C62D5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68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B5ED-C921-3A82-EAB9-4127EA11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E5F6C-5C25-0EF6-7A3B-88B7F222D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91992-E9DD-3E4D-F79C-058A85810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BB4A3-F5C3-D435-6EC1-9ED062494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7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0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customXml" Target="../ink/ink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customXml" Target="../ink/ink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customXml" Target="../ink/ink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customXml" Target="../ink/ink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customXml" Target="../ink/ink17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customXml" Target="../ink/ink18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customXml" Target="../ink/ink19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" TargetMode="External"/><Relationship Id="rId2" Type="http://schemas.openxmlformats.org/officeDocument/2006/relationships/hyperlink" Target="http://scikit-learn.org/stable/modules/tre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ap.readthedocs.io/en/master/" TargetMode="External"/><Relationship Id="rId4" Type="http://schemas.openxmlformats.org/officeDocument/2006/relationships/hyperlink" Target="https://scikit-learn.org/stable/modules/ensem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12. Boosting. Support Vector Machines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52091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cap="small" spc="110" dirty="0"/>
              <a:t>Background</a:t>
            </a:r>
            <a:r>
              <a:rPr sz="2800" cap="small" spc="200" dirty="0"/>
              <a:t> </a:t>
            </a:r>
            <a:r>
              <a:rPr sz="2800" cap="small" spc="150" dirty="0"/>
              <a:t>–</a:t>
            </a:r>
            <a:r>
              <a:rPr sz="2800" cap="small" spc="114" dirty="0"/>
              <a:t> </a:t>
            </a:r>
            <a:r>
              <a:rPr sz="2800" cap="small" spc="135" dirty="0"/>
              <a:t>Constrained</a:t>
            </a:r>
            <a:r>
              <a:rPr sz="2800" cap="small" spc="215" dirty="0"/>
              <a:t> </a:t>
            </a:r>
            <a:r>
              <a:rPr sz="2800" cap="small" spc="110" dirty="0"/>
              <a:t>optimization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8894" y="1353658"/>
            <a:ext cx="3465829" cy="3321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770"/>
              </a:spcBef>
              <a:tabLst>
                <a:tab pos="1982470" algn="l"/>
              </a:tabLst>
            </a:pPr>
            <a:r>
              <a:rPr sz="2100" spc="-20" dirty="0">
                <a:latin typeface="Times New Roman"/>
                <a:cs typeface="Times New Roman"/>
              </a:rPr>
              <a:t>Find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b="1" spc="-50" dirty="0">
                <a:latin typeface="Times New Roman"/>
                <a:cs typeface="Times New Roman"/>
              </a:rPr>
              <a:t>θ</a:t>
            </a:r>
            <a:endParaRPr sz="2100">
              <a:latin typeface="Times New Roman"/>
              <a:cs typeface="Times New Roman"/>
            </a:endParaRPr>
          </a:p>
          <a:p>
            <a:pPr marL="433705" marR="954405" indent="8255">
              <a:lnSpc>
                <a:spcPct val="127000"/>
              </a:lnSpc>
              <a:tabLst>
                <a:tab pos="2042160" algn="l"/>
              </a:tabLst>
            </a:pPr>
            <a:r>
              <a:rPr sz="2100" spc="-10" dirty="0">
                <a:latin typeface="Times New Roman"/>
                <a:cs typeface="Times New Roman"/>
              </a:rPr>
              <a:t>maximizing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-3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 </a:t>
            </a:r>
            <a:r>
              <a:rPr sz="2100" dirty="0">
                <a:latin typeface="Times New Roman"/>
                <a:cs typeface="Times New Roman"/>
              </a:rPr>
              <a:t>subject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1986914">
              <a:lnSpc>
                <a:spcPct val="100000"/>
              </a:lnSpc>
              <a:spcBef>
                <a:spcPts val="680"/>
              </a:spcBef>
              <a:tabLst>
                <a:tab pos="2830830" algn="l"/>
                <a:tab pos="3253104" algn="l"/>
              </a:tabLst>
            </a:pPr>
            <a:r>
              <a:rPr sz="2100" i="1" spc="-90" dirty="0">
                <a:latin typeface="Times New Roman"/>
                <a:cs typeface="Times New Roman"/>
              </a:rPr>
              <a:t>c</a:t>
            </a:r>
            <a:r>
              <a:rPr sz="1875" spc="-135" baseline="-24444" dirty="0">
                <a:latin typeface="Times New Roman"/>
                <a:cs typeface="Times New Roman"/>
              </a:rPr>
              <a:t>1</a:t>
            </a:r>
            <a:r>
              <a:rPr sz="1875" spc="-232" baseline="-2444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R="440055" algn="r">
              <a:lnSpc>
                <a:spcPct val="100000"/>
              </a:lnSpc>
              <a:spcBef>
                <a:spcPts val="680"/>
              </a:spcBef>
            </a:pPr>
            <a:r>
              <a:rPr sz="2100" spc="-25" dirty="0">
                <a:latin typeface="Times New Roman"/>
                <a:cs typeface="Times New Roman"/>
              </a:rPr>
              <a:t>...</a:t>
            </a:r>
            <a:endParaRPr sz="2100">
              <a:latin typeface="Times New Roman"/>
              <a:cs typeface="Times New Roman"/>
            </a:endParaRPr>
          </a:p>
          <a:p>
            <a:pPr marL="1986914">
              <a:lnSpc>
                <a:spcPct val="100000"/>
              </a:lnSpc>
              <a:spcBef>
                <a:spcPts val="680"/>
              </a:spcBef>
              <a:tabLst>
                <a:tab pos="2830830" algn="l"/>
                <a:tab pos="3253740" algn="l"/>
              </a:tabLst>
            </a:pPr>
            <a:r>
              <a:rPr sz="2100" i="1" spc="-10" dirty="0">
                <a:latin typeface="Times New Roman"/>
                <a:cs typeface="Times New Roman"/>
              </a:rPr>
              <a:t>c</a:t>
            </a:r>
            <a:r>
              <a:rPr sz="1875" i="1" spc="-15" baseline="-24444" dirty="0">
                <a:latin typeface="Times New Roman"/>
                <a:cs typeface="Times New Roman"/>
              </a:rPr>
              <a:t>m</a:t>
            </a:r>
            <a:r>
              <a:rPr sz="1875" i="1" spc="-97" baseline="-2444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spc="140" dirty="0">
                <a:latin typeface="Times New Roman"/>
                <a:cs typeface="Times New Roman"/>
              </a:rPr>
              <a:t>Form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Lagrangian: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1698" y="4960142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7452" y="4937998"/>
            <a:ext cx="3378200" cy="8718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  <a:tabLst>
                <a:tab pos="1278255" algn="l"/>
              </a:tabLst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θ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λ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"/>
                <a:cs typeface="Arial"/>
              </a:rPr>
              <a:t>=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Arial"/>
                <a:cs typeface="Arial"/>
              </a:rPr>
              <a:t>−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5475" spc="284" baseline="-8371" dirty="0">
                <a:latin typeface="Arial"/>
                <a:cs typeface="Arial"/>
              </a:rPr>
              <a:t>∑</a:t>
            </a:r>
            <a:r>
              <a:rPr sz="2550" i="1" spc="190" dirty="0">
                <a:latin typeface="Arial"/>
                <a:cs typeface="Arial"/>
              </a:rPr>
              <a:t>λ</a:t>
            </a:r>
            <a:r>
              <a:rPr sz="2100" i="1" spc="284" baseline="-23809" dirty="0">
                <a:latin typeface="Times New Roman"/>
                <a:cs typeface="Times New Roman"/>
              </a:rPr>
              <a:t>j</a:t>
            </a:r>
            <a:r>
              <a:rPr sz="2400" i="1" spc="190" dirty="0">
                <a:latin typeface="Times New Roman"/>
                <a:cs typeface="Times New Roman"/>
              </a:rPr>
              <a:t>c</a:t>
            </a:r>
            <a:r>
              <a:rPr sz="2100" i="1" spc="284" baseline="-23809" dirty="0">
                <a:latin typeface="Times New Roman"/>
                <a:cs typeface="Times New Roman"/>
              </a:rPr>
              <a:t>j</a:t>
            </a:r>
            <a:r>
              <a:rPr sz="2100" i="1" spc="-15" baseline="-238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θ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2143125">
              <a:lnSpc>
                <a:spcPct val="100000"/>
              </a:lnSpc>
              <a:spcBef>
                <a:spcPts val="185"/>
              </a:spcBef>
            </a:pPr>
            <a:r>
              <a:rPr sz="1400" i="1" dirty="0">
                <a:latin typeface="Times New Roman"/>
                <a:cs typeface="Times New Roman"/>
              </a:rPr>
              <a:t>j</a:t>
            </a:r>
            <a:r>
              <a:rPr sz="1400" i="1" spc="-2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"/>
                <a:cs typeface="Arial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52" y="3785238"/>
            <a:ext cx="3242887" cy="25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49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 err="1"/>
              <a:t>Karush</a:t>
            </a:r>
            <a:r>
              <a:rPr lang="en-US" sz="2800" cap="small" spc="110" dirty="0"/>
              <a:t>-Kuhn-Tucker (KKT) Conditions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</p:spPr>
            <p:txBody>
              <a:bodyPr vert="horz" wrap="square" lIns="0" tIns="97790" rIns="0" bIns="0" rtlCol="0">
                <a:spAutoFit/>
              </a:bodyPr>
              <a:lstStyle/>
              <a:p>
                <a:pPr marL="442595">
                  <a:lnSpc>
                    <a:spcPct val="100000"/>
                  </a:lnSpc>
                  <a:spcBef>
                    <a:spcPts val="770"/>
                  </a:spcBef>
                  <a:tabLst>
                    <a:tab pos="1982470" algn="l"/>
                  </a:tabLst>
                </a:pPr>
                <a:r>
                  <a:rPr lang="en-US" sz="2100" spc="-20" dirty="0">
                    <a:latin typeface="Times New Roman"/>
                    <a:cs typeface="Times New Roman"/>
                  </a:rPr>
                  <a:t>Find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l-GR" sz="2100" b="1" spc="-50" dirty="0">
                    <a:latin typeface="Times New Roman"/>
                    <a:cs typeface="Times New Roman"/>
                  </a:rPr>
                  <a:t>θ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433705" marR="954405" indent="8255">
                  <a:lnSpc>
                    <a:spcPct val="127000"/>
                  </a:lnSpc>
                  <a:tabLst>
                    <a:tab pos="2042160" algn="l"/>
                  </a:tabLst>
                </a:pPr>
                <a:r>
                  <a:rPr lang="en-US" sz="2100" spc="-10" dirty="0">
                    <a:latin typeface="Times New Roman"/>
                    <a:cs typeface="Times New Roman"/>
                  </a:rPr>
                  <a:t>maximizing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i="1" dirty="0">
                    <a:latin typeface="Times New Roman"/>
                    <a:cs typeface="Times New Roman"/>
                  </a:rPr>
                  <a:t>f</a:t>
                </a:r>
                <a:r>
                  <a:rPr lang="en-US" sz="2100" i="1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 </a:t>
                </a:r>
                <a:r>
                  <a:rPr lang="en-US" sz="2100" dirty="0">
                    <a:latin typeface="Times New Roman"/>
                    <a:cs typeface="Times New Roman"/>
                  </a:rPr>
                  <a:t>subject</a:t>
                </a:r>
                <a:r>
                  <a:rPr lang="en-US" sz="21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to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104" algn="l"/>
                  </a:tabLst>
                </a:pPr>
                <a:r>
                  <a:rPr lang="en-US" sz="2100" i="1" spc="-90" dirty="0">
                    <a:latin typeface="Times New Roman"/>
                    <a:cs typeface="Times New Roman"/>
                  </a:rPr>
                  <a:t>c</a:t>
                </a:r>
                <a:r>
                  <a:rPr lang="en-US" sz="1875" spc="-135" baseline="-24444" dirty="0">
                    <a:latin typeface="Times New Roman"/>
                    <a:cs typeface="Times New Roman"/>
                  </a:rPr>
                  <a:t>1</a:t>
                </a:r>
                <a:r>
                  <a:rPr lang="en-US" sz="1875" spc="-232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 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R="440055" algn="r">
                  <a:lnSpc>
                    <a:spcPct val="100000"/>
                  </a:lnSpc>
                  <a:spcBef>
                    <a:spcPts val="680"/>
                  </a:spcBef>
                </a:pPr>
                <a:r>
                  <a:rPr lang="el-GR" sz="2100" spc="-25" dirty="0">
                    <a:latin typeface="Times New Roman"/>
                    <a:cs typeface="Times New Roman"/>
                  </a:rPr>
                  <a:t>...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740" algn="l"/>
                  </a:tabLst>
                </a:pPr>
                <a:r>
                  <a:rPr lang="en-US" sz="2100" i="1" spc="-10" dirty="0">
                    <a:latin typeface="Times New Roman"/>
                    <a:cs typeface="Times New Roman"/>
                  </a:rPr>
                  <a:t>c</a:t>
                </a:r>
                <a:r>
                  <a:rPr lang="en-US" sz="1875" i="1" spc="-15" baseline="-24444" dirty="0">
                    <a:latin typeface="Times New Roman"/>
                    <a:cs typeface="Times New Roman"/>
                  </a:rPr>
                  <a:t>m</a:t>
                </a:r>
                <a:r>
                  <a:rPr lang="en-US" sz="1875" i="1" spc="-97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l-GR" sz="3950" dirty="0">
                  <a:latin typeface="Times New Roman"/>
                  <a:cs typeface="Times New Roman"/>
                </a:endParaRPr>
              </a:p>
              <a:p>
                <a:pPr marL="254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spc="140" dirty="0">
                    <a:latin typeface="Times New Roman"/>
                    <a:cs typeface="Times New Roman"/>
                  </a:rPr>
                  <a:t>Form</a:t>
                </a:r>
                <a:r>
                  <a:rPr lang="en-US" sz="18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60" dirty="0">
                    <a:latin typeface="Times New Roman"/>
                    <a:cs typeface="Times New Roman"/>
                  </a:rPr>
                  <a:t>the</a:t>
                </a:r>
                <a:r>
                  <a:rPr lang="en-US" sz="18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14" dirty="0">
                    <a:latin typeface="Times New Roman"/>
                    <a:cs typeface="Times New Roman"/>
                  </a:rPr>
                  <a:t>dual problem: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  <a:blipFill>
                <a:blip r:embed="rId3"/>
                <a:stretch>
                  <a:fillRect l="-3650" r="-2190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667000" y="5885640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</p:spPr>
            <p:txBody>
              <a:bodyPr vert="horz" wrap="square" lIns="0" tIns="6540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515"/>
                  </a:spcBef>
                  <a:tabLst>
                    <a:tab pos="1278255" algn="l"/>
                  </a:tabLst>
                </a:pP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340" dirty="0">
                    <a:latin typeface="Times New Roman"/>
                    <a:cs typeface="Times New Roman"/>
                  </a:rPr>
                  <a:t> </a:t>
                </a:r>
                <a:r>
                  <a:rPr sz="2400" spc="-10" dirty="0">
                    <a:latin typeface="Times New Roman"/>
                    <a:cs typeface="Times New Roman"/>
                  </a:rPr>
                  <a:t>(</a:t>
                </a:r>
                <a:r>
                  <a:rPr sz="2400" b="1" spc="-10" dirty="0">
                    <a:latin typeface="Times New Roman"/>
                    <a:cs typeface="Times New Roman"/>
                  </a:rPr>
                  <a:t>θ</a:t>
                </a:r>
                <a:r>
                  <a:rPr sz="2400" spc="-10" dirty="0">
                    <a:latin typeface="Times New Roman"/>
                    <a:cs typeface="Times New Roman"/>
                  </a:rPr>
                  <a:t>,</a:t>
                </a:r>
                <a:r>
                  <a:rPr sz="2400" spc="-290" dirty="0">
                    <a:latin typeface="Times New Roman"/>
                    <a:cs typeface="Times New Roman"/>
                  </a:rPr>
                  <a:t> </a:t>
                </a:r>
                <a:r>
                  <a:rPr sz="2400" b="1" spc="70" dirty="0">
                    <a:latin typeface="Times New Roman"/>
                    <a:cs typeface="Times New Roman"/>
                  </a:rPr>
                  <a:t>λ</a:t>
                </a:r>
                <a:r>
                  <a:rPr sz="2400" spc="70" dirty="0">
                    <a:latin typeface="Times New Roman"/>
                    <a:cs typeface="Times New Roman"/>
                  </a:rPr>
                  <a:t>)</a:t>
                </a:r>
                <a:r>
                  <a:rPr sz="2400" spc="-25" dirty="0">
                    <a:latin typeface="Times New Roman"/>
                    <a:cs typeface="Times New Roman"/>
                  </a:rPr>
                  <a:t> </a:t>
                </a:r>
                <a:r>
                  <a:rPr sz="2400" spc="-50" dirty="0">
                    <a:latin typeface="Arial"/>
                    <a:cs typeface="Arial"/>
                  </a:rPr>
                  <a:t>=</a:t>
                </a:r>
                <a:r>
                  <a:rPr sz="2400" dirty="0">
                    <a:latin typeface="Arial"/>
                    <a:cs typeface="Arial"/>
                  </a:rPr>
                  <a:t>	</a:t>
                </a: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20" dirty="0">
                    <a:latin typeface="Times New Roman"/>
                    <a:cs typeface="Times New Roman"/>
                  </a:rPr>
                  <a:t> </a:t>
                </a:r>
                <a:r>
                  <a:rPr sz="2400" dirty="0">
                    <a:latin typeface="Times New Roman"/>
                    <a:cs typeface="Times New Roman"/>
                  </a:rPr>
                  <a:t>(</a:t>
                </a:r>
                <a:r>
                  <a:rPr sz="2400" b="1" dirty="0">
                    <a:latin typeface="Times New Roman"/>
                    <a:cs typeface="Times New Roman"/>
                  </a:rPr>
                  <a:t>θ</a:t>
                </a:r>
                <a:r>
                  <a:rPr sz="2400" dirty="0">
                    <a:latin typeface="Times New Roman"/>
                    <a:cs typeface="Times New Roman"/>
                  </a:rPr>
                  <a:t>)</a:t>
                </a:r>
                <a:r>
                  <a:rPr sz="2400" spc="-170" dirty="0">
                    <a:latin typeface="Times New Roman"/>
                    <a:cs typeface="Times New Roman"/>
                  </a:rPr>
                  <a:t> </a:t>
                </a:r>
                <a:r>
                  <a:rPr sz="2400" spc="-80" dirty="0">
                    <a:latin typeface="Arial"/>
                    <a:cs typeface="Arial"/>
                  </a:rPr>
                  <a:t>−</a:t>
                </a:r>
                <a:r>
                  <a:rPr sz="2400" spc="-260" dirty="0">
                    <a:latin typeface="Arial"/>
                    <a:cs typeface="Arial"/>
                  </a:rPr>
                  <a:t> </a:t>
                </a:r>
                <a:r>
                  <a:rPr sz="5475" spc="284" baseline="-8371" dirty="0">
                    <a:latin typeface="Arial"/>
                    <a:cs typeface="Arial"/>
                  </a:rPr>
                  <a:t>∑</a:t>
                </a:r>
                <a14:m>
                  <m:oMath xmlns:m="http://schemas.openxmlformats.org/officeDocument/2006/math">
                    <m:r>
                      <a:rPr lang="en-US" sz="2550" i="1" spc="190" dirty="0" smtClean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400" i="1" spc="190" dirty="0">
                    <a:latin typeface="Times New Roman"/>
                    <a:cs typeface="Times New Roman"/>
                  </a:rPr>
                  <a:t>c</a:t>
                </a:r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100" i="1" spc="-15" baseline="-23809" dirty="0">
                    <a:latin typeface="Times New Roman"/>
                    <a:cs typeface="Times New Roman"/>
                  </a:rPr>
                  <a:t> </a:t>
                </a:r>
                <a:r>
                  <a:rPr sz="2400" spc="-25" dirty="0">
                    <a:latin typeface="Times New Roman"/>
                    <a:cs typeface="Times New Roman"/>
                  </a:rPr>
                  <a:t>(</a:t>
                </a:r>
                <a:r>
                  <a:rPr sz="2400" b="1" spc="-25" dirty="0">
                    <a:latin typeface="Times New Roman"/>
                    <a:cs typeface="Times New Roman"/>
                  </a:rPr>
                  <a:t>θ</a:t>
                </a:r>
                <a:r>
                  <a:rPr sz="2400" spc="-25" dirty="0">
                    <a:latin typeface="Times New Roman"/>
                    <a:cs typeface="Times New Roman"/>
                  </a:rPr>
                  <a:t>)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143125">
                  <a:lnSpc>
                    <a:spcPct val="100000"/>
                  </a:lnSpc>
                  <a:spcBef>
                    <a:spcPts val="185"/>
                  </a:spcBef>
                </a:pPr>
                <a:r>
                  <a:rPr sz="1400" i="1" dirty="0">
                    <a:latin typeface="Times New Roman"/>
                    <a:cs typeface="Times New Roman"/>
                  </a:rPr>
                  <a:t>j</a:t>
                </a:r>
                <a:r>
                  <a:rPr sz="1400" i="1" spc="-220" dirty="0">
                    <a:latin typeface="Times New Roman"/>
                    <a:cs typeface="Times New Roman"/>
                  </a:rPr>
                  <a:t> </a:t>
                </a:r>
                <a:r>
                  <a:rPr sz="1400" spc="-25" dirty="0">
                    <a:latin typeface="Arial"/>
                    <a:cs typeface="Arial"/>
                  </a:rPr>
                  <a:t>=</a:t>
                </a:r>
                <a:r>
                  <a:rPr sz="1400" spc="-25" dirty="0">
                    <a:latin typeface="Times New Roman"/>
                    <a:cs typeface="Times New Roman"/>
                  </a:rPr>
                  <a:t>1</a:t>
                </a:r>
                <a:endParaRPr sz="1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  <a:blipFill>
                <a:blip r:embed="rId4"/>
                <a:stretch>
                  <a:fillRect l="-4494" t="-4286" r="-37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52" y="3785238"/>
            <a:ext cx="3242887" cy="25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6248400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Generalization of the Lagrange Multipliers for inequality setting </a:t>
            </a:r>
            <a:endParaRPr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06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 err="1"/>
              <a:t>Karush</a:t>
            </a:r>
            <a:r>
              <a:rPr lang="en-US" sz="2800" cap="small" spc="110" dirty="0"/>
              <a:t>-Kuhn-Tucker (KKT) Conditions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</p:spPr>
            <p:txBody>
              <a:bodyPr vert="horz" wrap="square" lIns="0" tIns="97790" rIns="0" bIns="0" rtlCol="0">
                <a:spAutoFit/>
              </a:bodyPr>
              <a:lstStyle/>
              <a:p>
                <a:pPr marL="442595">
                  <a:lnSpc>
                    <a:spcPct val="100000"/>
                  </a:lnSpc>
                  <a:spcBef>
                    <a:spcPts val="770"/>
                  </a:spcBef>
                  <a:tabLst>
                    <a:tab pos="1982470" algn="l"/>
                  </a:tabLst>
                </a:pPr>
                <a:r>
                  <a:rPr lang="en-US" sz="2100" spc="-20" dirty="0">
                    <a:latin typeface="Times New Roman"/>
                    <a:cs typeface="Times New Roman"/>
                  </a:rPr>
                  <a:t>Find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l-GR" sz="2100" b="1" spc="-50" dirty="0">
                    <a:latin typeface="Times New Roman"/>
                    <a:cs typeface="Times New Roman"/>
                  </a:rPr>
                  <a:t>θ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433705" marR="954405" indent="8255">
                  <a:lnSpc>
                    <a:spcPct val="127000"/>
                  </a:lnSpc>
                  <a:tabLst>
                    <a:tab pos="2042160" algn="l"/>
                  </a:tabLst>
                </a:pPr>
                <a:r>
                  <a:rPr lang="en-US" sz="2100" spc="-10" dirty="0">
                    <a:latin typeface="Times New Roman"/>
                    <a:cs typeface="Times New Roman"/>
                  </a:rPr>
                  <a:t>maximizing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i="1" dirty="0">
                    <a:latin typeface="Times New Roman"/>
                    <a:cs typeface="Times New Roman"/>
                  </a:rPr>
                  <a:t>f</a:t>
                </a:r>
                <a:r>
                  <a:rPr lang="en-US" sz="2100" i="1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 </a:t>
                </a:r>
                <a:r>
                  <a:rPr lang="en-US" sz="2100" dirty="0">
                    <a:latin typeface="Times New Roman"/>
                    <a:cs typeface="Times New Roman"/>
                  </a:rPr>
                  <a:t>subject</a:t>
                </a:r>
                <a:r>
                  <a:rPr lang="en-US" sz="21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to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104" algn="l"/>
                  </a:tabLst>
                </a:pPr>
                <a:r>
                  <a:rPr lang="en-US" sz="2100" i="1" spc="-90" dirty="0">
                    <a:latin typeface="Times New Roman"/>
                    <a:cs typeface="Times New Roman"/>
                  </a:rPr>
                  <a:t>c</a:t>
                </a:r>
                <a:r>
                  <a:rPr lang="en-US" sz="1875" spc="-135" baseline="-24444" dirty="0">
                    <a:latin typeface="Times New Roman"/>
                    <a:cs typeface="Times New Roman"/>
                  </a:rPr>
                  <a:t>1</a:t>
                </a:r>
                <a:r>
                  <a:rPr lang="en-US" sz="1875" spc="-232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 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R="440055" algn="r">
                  <a:lnSpc>
                    <a:spcPct val="100000"/>
                  </a:lnSpc>
                  <a:spcBef>
                    <a:spcPts val="680"/>
                  </a:spcBef>
                </a:pPr>
                <a:r>
                  <a:rPr lang="el-GR" sz="2100" spc="-25" dirty="0">
                    <a:latin typeface="Times New Roman"/>
                    <a:cs typeface="Times New Roman"/>
                  </a:rPr>
                  <a:t>...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740" algn="l"/>
                  </a:tabLst>
                </a:pPr>
                <a:r>
                  <a:rPr lang="en-US" sz="2100" i="1" spc="-10" dirty="0">
                    <a:latin typeface="Times New Roman"/>
                    <a:cs typeface="Times New Roman"/>
                  </a:rPr>
                  <a:t>c</a:t>
                </a:r>
                <a:r>
                  <a:rPr lang="en-US" sz="1875" i="1" spc="-15" baseline="-24444" dirty="0">
                    <a:latin typeface="Times New Roman"/>
                    <a:cs typeface="Times New Roman"/>
                  </a:rPr>
                  <a:t>m</a:t>
                </a:r>
                <a:r>
                  <a:rPr lang="en-US" sz="1875" i="1" spc="-97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l-GR" sz="3950" dirty="0">
                  <a:latin typeface="Times New Roman"/>
                  <a:cs typeface="Times New Roman"/>
                </a:endParaRPr>
              </a:p>
              <a:p>
                <a:pPr marL="254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spc="140" dirty="0">
                    <a:latin typeface="Times New Roman"/>
                    <a:cs typeface="Times New Roman"/>
                  </a:rPr>
                  <a:t>Form</a:t>
                </a:r>
                <a:r>
                  <a:rPr lang="en-US" sz="18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60" dirty="0">
                    <a:latin typeface="Times New Roman"/>
                    <a:cs typeface="Times New Roman"/>
                  </a:rPr>
                  <a:t>the</a:t>
                </a:r>
                <a:r>
                  <a:rPr lang="en-US" sz="18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14" dirty="0">
                    <a:latin typeface="Times New Roman"/>
                    <a:cs typeface="Times New Roman"/>
                  </a:rPr>
                  <a:t>dual problem: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  <a:blipFill>
                <a:blip r:embed="rId3"/>
                <a:stretch>
                  <a:fillRect l="-3650" r="-2190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667000" y="5885640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</p:spPr>
            <p:txBody>
              <a:bodyPr vert="horz" wrap="square" lIns="0" tIns="6540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515"/>
                  </a:spcBef>
                  <a:tabLst>
                    <a:tab pos="1278255" algn="l"/>
                  </a:tabLst>
                </a:pP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340" dirty="0">
                    <a:latin typeface="Times New Roman"/>
                    <a:cs typeface="Times New Roman"/>
                  </a:rPr>
                  <a:t> </a:t>
                </a:r>
                <a:r>
                  <a:rPr sz="2400" spc="-10" dirty="0">
                    <a:latin typeface="Times New Roman"/>
                    <a:cs typeface="Times New Roman"/>
                  </a:rPr>
                  <a:t>(</a:t>
                </a:r>
                <a:r>
                  <a:rPr sz="2400" b="1" spc="-10" dirty="0">
                    <a:latin typeface="Times New Roman"/>
                    <a:cs typeface="Times New Roman"/>
                  </a:rPr>
                  <a:t>θ</a:t>
                </a:r>
                <a:r>
                  <a:rPr sz="2400" spc="-10" dirty="0">
                    <a:latin typeface="Times New Roman"/>
                    <a:cs typeface="Times New Roman"/>
                  </a:rPr>
                  <a:t>,</a:t>
                </a:r>
                <a:r>
                  <a:rPr sz="2400" spc="-290" dirty="0">
                    <a:latin typeface="Times New Roman"/>
                    <a:cs typeface="Times New Roman"/>
                  </a:rPr>
                  <a:t> </a:t>
                </a:r>
                <a:r>
                  <a:rPr sz="2400" b="1" spc="70" dirty="0">
                    <a:latin typeface="Times New Roman"/>
                    <a:cs typeface="Times New Roman"/>
                  </a:rPr>
                  <a:t>λ</a:t>
                </a:r>
                <a:r>
                  <a:rPr sz="2400" spc="70" dirty="0">
                    <a:latin typeface="Times New Roman"/>
                    <a:cs typeface="Times New Roman"/>
                  </a:rPr>
                  <a:t>)</a:t>
                </a:r>
                <a:r>
                  <a:rPr sz="2400" spc="-25" dirty="0">
                    <a:latin typeface="Times New Roman"/>
                    <a:cs typeface="Times New Roman"/>
                  </a:rPr>
                  <a:t> </a:t>
                </a:r>
                <a:r>
                  <a:rPr sz="2400" spc="-50" dirty="0">
                    <a:latin typeface="Arial"/>
                    <a:cs typeface="Arial"/>
                  </a:rPr>
                  <a:t>=</a:t>
                </a:r>
                <a:r>
                  <a:rPr sz="2400" dirty="0">
                    <a:latin typeface="Arial"/>
                    <a:cs typeface="Arial"/>
                  </a:rPr>
                  <a:t>	</a:t>
                </a: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20" dirty="0">
                    <a:latin typeface="Times New Roman"/>
                    <a:cs typeface="Times New Roman"/>
                  </a:rPr>
                  <a:t> </a:t>
                </a:r>
                <a:r>
                  <a:rPr sz="2400" dirty="0">
                    <a:latin typeface="Times New Roman"/>
                    <a:cs typeface="Times New Roman"/>
                  </a:rPr>
                  <a:t>(</a:t>
                </a:r>
                <a:r>
                  <a:rPr sz="2400" b="1" dirty="0">
                    <a:latin typeface="Times New Roman"/>
                    <a:cs typeface="Times New Roman"/>
                  </a:rPr>
                  <a:t>θ</a:t>
                </a:r>
                <a:r>
                  <a:rPr sz="2400" dirty="0">
                    <a:latin typeface="Times New Roman"/>
                    <a:cs typeface="Times New Roman"/>
                  </a:rPr>
                  <a:t>)</a:t>
                </a:r>
                <a:r>
                  <a:rPr sz="2400" spc="-170" dirty="0">
                    <a:latin typeface="Times New Roman"/>
                    <a:cs typeface="Times New Roman"/>
                  </a:rPr>
                  <a:t> </a:t>
                </a:r>
                <a:r>
                  <a:rPr sz="2400" spc="-80" dirty="0">
                    <a:latin typeface="Arial"/>
                    <a:cs typeface="Arial"/>
                  </a:rPr>
                  <a:t>−</a:t>
                </a:r>
                <a:r>
                  <a:rPr sz="2400" spc="-260" dirty="0">
                    <a:latin typeface="Arial"/>
                    <a:cs typeface="Arial"/>
                  </a:rPr>
                  <a:t> </a:t>
                </a:r>
                <a:r>
                  <a:rPr sz="5475" spc="284" baseline="-8371" dirty="0">
                    <a:latin typeface="Arial"/>
                    <a:cs typeface="Arial"/>
                  </a:rPr>
                  <a:t>∑</a:t>
                </a:r>
                <a14:m>
                  <m:oMath xmlns:m="http://schemas.openxmlformats.org/officeDocument/2006/math">
                    <m:r>
                      <a:rPr lang="en-US" sz="2550" i="1" spc="190" dirty="0" smtClean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400" i="1" spc="190" dirty="0">
                    <a:latin typeface="Times New Roman"/>
                    <a:cs typeface="Times New Roman"/>
                  </a:rPr>
                  <a:t>c</a:t>
                </a:r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100" i="1" spc="-15" baseline="-23809" dirty="0">
                    <a:latin typeface="Times New Roman"/>
                    <a:cs typeface="Times New Roman"/>
                  </a:rPr>
                  <a:t> </a:t>
                </a:r>
                <a:r>
                  <a:rPr sz="2400" spc="-25" dirty="0">
                    <a:latin typeface="Times New Roman"/>
                    <a:cs typeface="Times New Roman"/>
                  </a:rPr>
                  <a:t>(</a:t>
                </a:r>
                <a:r>
                  <a:rPr sz="2400" b="1" spc="-25" dirty="0">
                    <a:latin typeface="Times New Roman"/>
                    <a:cs typeface="Times New Roman"/>
                  </a:rPr>
                  <a:t>θ</a:t>
                </a:r>
                <a:r>
                  <a:rPr sz="2400" spc="-25" dirty="0">
                    <a:latin typeface="Times New Roman"/>
                    <a:cs typeface="Times New Roman"/>
                  </a:rPr>
                  <a:t>)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143125">
                  <a:lnSpc>
                    <a:spcPct val="100000"/>
                  </a:lnSpc>
                  <a:spcBef>
                    <a:spcPts val="185"/>
                  </a:spcBef>
                </a:pPr>
                <a:r>
                  <a:rPr sz="1400" i="1" dirty="0">
                    <a:latin typeface="Times New Roman"/>
                    <a:cs typeface="Times New Roman"/>
                  </a:rPr>
                  <a:t>j</a:t>
                </a:r>
                <a:r>
                  <a:rPr sz="1400" i="1" spc="-220" dirty="0">
                    <a:latin typeface="Times New Roman"/>
                    <a:cs typeface="Times New Roman"/>
                  </a:rPr>
                  <a:t> </a:t>
                </a:r>
                <a:r>
                  <a:rPr sz="1400" spc="-25" dirty="0">
                    <a:latin typeface="Arial"/>
                    <a:cs typeface="Arial"/>
                  </a:rPr>
                  <a:t>=</a:t>
                </a:r>
                <a:r>
                  <a:rPr sz="1400" spc="-25" dirty="0">
                    <a:latin typeface="Times New Roman"/>
                    <a:cs typeface="Times New Roman"/>
                  </a:rPr>
                  <a:t>1</a:t>
                </a:r>
                <a:endParaRPr sz="1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  <a:blipFill>
                <a:blip r:embed="rId4"/>
                <a:stretch>
                  <a:fillRect l="-4494" t="-4286" r="-37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75" y="3886200"/>
            <a:ext cx="4356539" cy="13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6248400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Generalization of the Lagrange Multipliers for inequality setting </a:t>
            </a:r>
            <a:endParaRPr sz="2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6BBB67D1-348B-05F7-C229-4E40AE8B6191}"/>
                  </a:ext>
                </a:extLst>
              </p:cNvPr>
              <p:cNvSpPr txBox="1"/>
              <p:nvPr/>
            </p:nvSpPr>
            <p:spPr>
              <a:xfrm>
                <a:off x="3810000" y="2048622"/>
                <a:ext cx="5301922" cy="171450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Key points:</a:t>
                </a:r>
              </a:p>
              <a:p>
                <a:pPr marL="743585" marR="164465" lvl="1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With inequality constraints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19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190" dirty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1" spc="284" baseline="-23809" dirty="0">
                            <a:latin typeface="Times New Roman"/>
                            <a:cs typeface="Times New Roman"/>
                          </a:rPr>
                          <m:t>j</m:t>
                        </m:r>
                      </m:sub>
                    </m:sSub>
                    <m:r>
                      <a:rPr lang="en-US" sz="240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n-US" sz="2400" b="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743585" marR="164465" lvl="1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At optimal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19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i="1" spc="190" dirty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spc="284" baseline="-23809" dirty="0">
                            <a:latin typeface="Times New Roman"/>
                            <a:cs typeface="Times New Roman"/>
                          </a:rPr>
                          <m:t>j</m:t>
                        </m:r>
                      </m:sub>
                    </m:sSub>
                    <m:r>
                      <a:rPr lang="en-US" sz="2000" b="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&gt;0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if the constraint is </a:t>
                </a:r>
                <a:r>
                  <a:rPr lang="en-US" sz="2100" b="1" dirty="0">
                    <a:latin typeface="Times New Roman"/>
                    <a:cs typeface="Times New Roman"/>
                  </a:rPr>
                  <a:t>active</a:t>
                </a:r>
                <a:endParaRPr sz="2100" b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6BBB67D1-348B-05F7-C229-4E40AE8B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048622"/>
                <a:ext cx="5301922" cy="1714508"/>
              </a:xfrm>
              <a:prstGeom prst="rect">
                <a:avLst/>
              </a:prstGeom>
              <a:blipFill>
                <a:blip r:embed="rId8"/>
                <a:stretch>
                  <a:fillRect l="-2153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11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284283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 hyperplane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𝑯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is a mathematical object defined by a normal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</m:oMath>
                </a14:m>
                <a:r>
                  <a:rPr lang="en-US" sz="2100" b="1" dirty="0">
                    <a:latin typeface="Times New Roman"/>
                    <a:cs typeface="Times New Roman"/>
                  </a:rPr>
                  <a:t> </a:t>
                </a:r>
                <a:r>
                  <a:rPr lang="en-US" sz="2100" dirty="0">
                    <a:latin typeface="Times New Roman"/>
                    <a:cs typeface="Times New Roman"/>
                  </a:rPr>
                  <a:t>orthogonal to it and a bias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proportional to the distance to the center of coordinates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The points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the on hyperplane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𝐻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satisfy the equation: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All such points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belong to the hyperplane</a:t>
                </a: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2842830"/>
              </a:xfrm>
              <a:prstGeom prst="rect">
                <a:avLst/>
              </a:prstGeom>
              <a:blipFill>
                <a:blip r:embed="rId5"/>
                <a:stretch>
                  <a:fillRect l="-140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2273808" y="523274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2019300" y="525351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2819400" y="428964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3276600" y="441280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3617133" y="435139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33" y="4351398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2209800" y="56730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73050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D4C4B-DCE9-EE9C-4732-F51A2F5E2629}"/>
              </a:ext>
            </a:extLst>
          </p:cNvPr>
          <p:cNvCxnSpPr>
            <a:cxnSpLocks/>
            <a:stCxn id="29" idx="2"/>
          </p:cNvCxnSpPr>
          <p:nvPr/>
        </p:nvCxnSpPr>
        <p:spPr>
          <a:xfrm flipV="1">
            <a:off x="2404857" y="4395756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820B18-8E9B-96EB-A8FE-2844619F31F0}"/>
                  </a:ext>
                </a:extLst>
              </p:cNvPr>
              <p:cNvSpPr txBox="1"/>
              <p:nvPr/>
            </p:nvSpPr>
            <p:spPr>
              <a:xfrm>
                <a:off x="2138284" y="4457619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820B18-8E9B-96EB-A8FE-2844619F3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4" y="4457619"/>
                <a:ext cx="5331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96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8151114" cy="2178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Less formally, a hyperplane is a subspace with one less dimensions than an ambient space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3D space hyperplane is a regular plane (2D)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2D space hyperplane is a line</a:t>
            </a:r>
            <a:endParaRPr lang="en-US" sz="21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1207008" y="5486827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952500" y="5507598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1752600" y="4543721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2209800" y="4666881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88212E-3581-545E-DAEF-F852C779CCE5}"/>
              </a:ext>
            </a:extLst>
          </p:cNvPr>
          <p:cNvSpPr txBox="1"/>
          <p:nvPr/>
        </p:nvSpPr>
        <p:spPr>
          <a:xfrm>
            <a:off x="1143000" y="3862597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2D space, 1D hyperplane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F5893-3F4C-017A-3F96-01866D241F90}"/>
              </a:ext>
            </a:extLst>
          </p:cNvPr>
          <p:cNvSpPr txBox="1"/>
          <p:nvPr/>
        </p:nvSpPr>
        <p:spPr>
          <a:xfrm>
            <a:off x="5848560" y="385673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3D space, 2D hyperplane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E10-A23B-CDD0-EEA7-4D6AC06A9F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85"/>
          <a:stretch/>
        </p:blipFill>
        <p:spPr>
          <a:xfrm>
            <a:off x="5801963" y="4199312"/>
            <a:ext cx="2648160" cy="25608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0F59B-931C-20EE-3AC9-45C80B8C2CCB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1403788" y="4719952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A16B4-0DEA-9823-162A-C5032FD8F243}"/>
                  </a:ext>
                </a:extLst>
              </p:cNvPr>
              <p:cNvSpPr txBox="1"/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A16B4-0DEA-9823-162A-C5032FD8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9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8151114" cy="2178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Less formally, a hyperplane is a subspace with one less dimensions than an ambient space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3D space hyperplane is a regular plane (2D)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2D space hyperplane is a line</a:t>
            </a:r>
            <a:endParaRPr lang="en-US" sz="21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1207008" y="5486827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952500" y="5507598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1752600" y="4543721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2209800" y="4666881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D21F02-C2A6-BA54-9906-4D3E4A98E292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1403788" y="4719952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92DAB2-EB81-57EB-8D60-990177EE0071}"/>
                  </a:ext>
                </a:extLst>
              </p:cNvPr>
              <p:cNvSpPr txBox="1"/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92DAB2-EB81-57EB-8D60-990177EE0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88212E-3581-545E-DAEF-F852C779CCE5}"/>
              </a:ext>
            </a:extLst>
          </p:cNvPr>
          <p:cNvSpPr txBox="1"/>
          <p:nvPr/>
        </p:nvSpPr>
        <p:spPr>
          <a:xfrm>
            <a:off x="1143000" y="3862597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2D space, 1D hyperplane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F5893-3F4C-017A-3F96-01866D241F90}"/>
              </a:ext>
            </a:extLst>
          </p:cNvPr>
          <p:cNvSpPr txBox="1"/>
          <p:nvPr/>
        </p:nvSpPr>
        <p:spPr>
          <a:xfrm>
            <a:off x="5848560" y="385673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3D space, 2D hyperplane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E10-A23B-CDD0-EEA7-4D6AC06A9F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85"/>
          <a:stretch/>
        </p:blipFill>
        <p:spPr>
          <a:xfrm>
            <a:off x="5801963" y="4199312"/>
            <a:ext cx="2648160" cy="25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5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Example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09727" y="1628972"/>
                <a:ext cx="8151114" cy="41735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Hyperplane in 2D space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=[1,1] and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=-1</a:t>
                </a: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7" y="1628972"/>
                <a:ext cx="8151114" cy="417358"/>
              </a:xfrm>
              <a:prstGeom prst="rect">
                <a:avLst/>
              </a:prstGeom>
              <a:blipFill>
                <a:blip r:embed="rId3"/>
                <a:stretch>
                  <a:fillRect l="-1402" t="-11765" b="-4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line graph with numbers&#10;&#10;Description automatically generated">
            <a:extLst>
              <a:ext uri="{FF2B5EF4-FFF2-40B4-BE49-F238E27FC236}">
                <a16:creationId xmlns:a16="http://schemas.microsoft.com/office/drawing/2014/main" id="{A4565A02-3312-B72F-89D1-14D0E0A87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73689"/>
            <a:ext cx="5410200" cy="4088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E2178E-8214-B7D5-4121-D535168BBA9A}"/>
                  </a:ext>
                </a:extLst>
              </p14:cNvPr>
              <p14:cNvContentPartPr/>
              <p14:nvPr/>
            </p14:nvContentPartPr>
            <p14:xfrm>
              <a:off x="2502000" y="2679840"/>
              <a:ext cx="5334480" cy="358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E2178E-8214-B7D5-4121-D535168BBA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640" y="2670480"/>
                <a:ext cx="5353200" cy="36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80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17220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Hyperplanes are not uniquely parametrized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Multiplying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and bias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by the same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same hyperplane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1722010"/>
              </a:xfrm>
              <a:prstGeom prst="rect">
                <a:avLst/>
              </a:prstGeom>
              <a:blipFill>
                <a:blip r:embed="rId3"/>
                <a:stretch>
                  <a:fillRect l="-1402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line graph with numbers&#10;&#10;Description automatically generated">
            <a:extLst>
              <a:ext uri="{FF2B5EF4-FFF2-40B4-BE49-F238E27FC236}">
                <a16:creationId xmlns:a16="http://schemas.microsoft.com/office/drawing/2014/main" id="{17A142CE-B978-9036-B2E5-D4D5F559F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4087723"/>
            <a:ext cx="3200400" cy="2418623"/>
          </a:xfrm>
          <a:prstGeom prst="rect">
            <a:avLst/>
          </a:prstGeom>
        </p:spPr>
      </p:pic>
      <p:pic>
        <p:nvPicPr>
          <p:cNvPr id="15" name="Picture 14" descr="A line graph with numbers&#10;&#10;Description automatically generated">
            <a:extLst>
              <a:ext uri="{FF2B5EF4-FFF2-40B4-BE49-F238E27FC236}">
                <a16:creationId xmlns:a16="http://schemas.microsoft.com/office/drawing/2014/main" id="{B694968B-7D67-C12B-AF4C-51E836A13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87722"/>
            <a:ext cx="3200400" cy="2418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21287-C298-9839-02AB-46288D6C13D9}"/>
                  </a:ext>
                </a:extLst>
              </p:cNvPr>
              <p:cNvSpPr txBox="1"/>
              <p:nvPr/>
            </p:nvSpPr>
            <p:spPr>
              <a:xfrm>
                <a:off x="6019800" y="371839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1800" dirty="0">
                    <a:latin typeface="Times New Roman"/>
                    <a:cs typeface="Times New Roman"/>
                  </a:rPr>
                  <a:t>=[5,5], </a:t>
                </a:r>
                <a:r>
                  <a:rPr lang="en-US" sz="1800" i="1" dirty="0">
                    <a:latin typeface="Times New Roman"/>
                    <a:cs typeface="Times New Roman"/>
                  </a:rPr>
                  <a:t>b</a:t>
                </a:r>
                <a:r>
                  <a:rPr lang="en-US" sz="1800" dirty="0">
                    <a:latin typeface="Times New Roman"/>
                    <a:cs typeface="Times New Roman"/>
                  </a:rPr>
                  <a:t>=-5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21287-C298-9839-02AB-46288D6C1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18390"/>
                <a:ext cx="1981200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C939D2-80B3-7BBC-8CE6-C0D94346F5C5}"/>
                  </a:ext>
                </a:extLst>
              </p:cNvPr>
              <p:cNvSpPr txBox="1"/>
              <p:nvPr/>
            </p:nvSpPr>
            <p:spPr>
              <a:xfrm>
                <a:off x="1524000" y="371839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1800" dirty="0">
                    <a:latin typeface="Times New Roman"/>
                    <a:cs typeface="Times New Roman"/>
                  </a:rPr>
                  <a:t>=[1,1], </a:t>
                </a:r>
                <a:r>
                  <a:rPr lang="en-US" sz="1800" i="1" dirty="0">
                    <a:latin typeface="Times New Roman"/>
                    <a:cs typeface="Times New Roman"/>
                  </a:rPr>
                  <a:t>b</a:t>
                </a:r>
                <a:r>
                  <a:rPr lang="en-US" sz="1800" dirty="0">
                    <a:latin typeface="Times New Roman"/>
                    <a:cs typeface="Times New Roman"/>
                  </a:rPr>
                  <a:t>=-1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C939D2-80B3-7BBC-8CE6-C0D94346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18390"/>
                <a:ext cx="1981200" cy="369332"/>
              </a:xfrm>
              <a:prstGeom prst="rect">
                <a:avLst/>
              </a:prstGeom>
              <a:blipFill>
                <a:blip r:embed="rId6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A8E5AD-2492-FA49-E65D-4C5606E4A32F}"/>
                  </a:ext>
                </a:extLst>
              </p:cNvPr>
              <p:cNvSpPr txBox="1"/>
              <p:nvPr/>
            </p:nvSpPr>
            <p:spPr>
              <a:xfrm>
                <a:off x="2286000" y="3114088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A8E5AD-2492-FA49-E65D-4C5606E4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114088"/>
                <a:ext cx="4572000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595C84-459B-60EB-FEA4-BADA00FD6729}"/>
                  </a:ext>
                </a:extLst>
              </p14:cNvPr>
              <p14:cNvContentPartPr/>
              <p14:nvPr/>
            </p14:nvContentPartPr>
            <p14:xfrm>
              <a:off x="5683320" y="4959360"/>
              <a:ext cx="2687040" cy="144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595C84-459B-60EB-FEA4-BADA00FD67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3960" y="4950000"/>
                <a:ext cx="2705760" cy="14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46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255268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Define a unit vector 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with the same direction as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: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w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w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shortest line from O to H ends at </a:t>
                </a:r>
                <a:r>
                  <a:rPr lang="en-US" sz="2400" dirty="0" err="1">
                    <a:latin typeface="Times New Roman"/>
                    <a:cs typeface="Times New Roman"/>
                  </a:rPr>
                  <a:t>c</a:t>
                </a:r>
                <a:r>
                  <a:rPr lang="en-US" sz="2400" b="1" dirty="0" err="1">
                    <a:latin typeface="Times New Roman"/>
                    <a:cs typeface="Times New Roman"/>
                  </a:rPr>
                  <a:t>n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for the distance in question c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2552686"/>
              </a:xfrm>
              <a:prstGeom prst="rect">
                <a:avLst/>
              </a:prstGeom>
              <a:blipFill>
                <a:blip r:embed="rId3"/>
                <a:stretch>
                  <a:fillRect l="-1402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1396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01D-4EB8-D99D-BB41-F33EBE5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pc="110" dirty="0"/>
              <a:t>Midterm Exam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A576F-479C-44D8-F06B-472000039EEF}"/>
              </a:ext>
            </a:extLst>
          </p:cNvPr>
          <p:cNvSpPr txBox="1"/>
          <p:nvPr/>
        </p:nvSpPr>
        <p:spPr>
          <a:xfrm>
            <a:off x="685800" y="2743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Date: Oct 8</a:t>
            </a:r>
            <a:r>
              <a:rPr lang="en-US" sz="1600" baseline="30000" dirty="0"/>
              <a:t>th</a:t>
            </a:r>
            <a:r>
              <a:rPr lang="en-US" sz="1600" dirty="0"/>
              <a:t>, Tuesday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Format: In-person or Virtual.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virtual option requires connecting to Zoom with the camera 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parts: written part (e.g., assignment 1 problems), followed by MCQs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Last lecture covered: up to Sep 31</a:t>
            </a:r>
            <a:r>
              <a:rPr lang="en-US" sz="1600" baseline="30000" dirty="0"/>
              <a:t>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418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72755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𝐰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𝐰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𝐰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𝐰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727559"/>
              </a:xfrm>
              <a:prstGeom prst="rect">
                <a:avLst/>
              </a:prstGeom>
              <a:blipFill>
                <a:blip r:embed="rId3"/>
                <a:stretch>
                  <a:fillRect l="-1402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B851D58-D9F6-AD48-5428-3F6BF7FF290C}"/>
                  </a:ext>
                </a:extLst>
              </p14:cNvPr>
              <p14:cNvContentPartPr/>
              <p14:nvPr/>
            </p14:nvContentPartPr>
            <p14:xfrm>
              <a:off x="2006640" y="1149480"/>
              <a:ext cx="946440" cy="736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B851D58-D9F6-AD48-5428-3F6BF7FF29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7280" y="1140120"/>
                <a:ext cx="965160" cy="7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40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97961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979616"/>
              </a:xfrm>
              <a:prstGeom prst="rect">
                <a:avLst/>
              </a:prstGeom>
              <a:blipFill>
                <a:blip r:embed="rId3"/>
                <a:stretch>
                  <a:fillRect l="-1402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3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29686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296865"/>
              </a:xfrm>
              <a:prstGeom prst="rect">
                <a:avLst/>
              </a:prstGeom>
              <a:blipFill>
                <a:blip r:embed="rId3"/>
                <a:stretch>
                  <a:fillRect l="-1402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BACA0-FC65-04B5-7F66-55ED2D82BDA2}"/>
                  </a:ext>
                </a:extLst>
              </p:cNvPr>
              <p:cNvSpPr txBox="1"/>
              <p:nvPr/>
            </p:nvSpPr>
            <p:spPr>
              <a:xfrm>
                <a:off x="2746430" y="5052241"/>
                <a:ext cx="990600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</m:num>
                        <m:den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𝐰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BACA0-FC65-04B5-7F66-55ED2D82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430" y="5052241"/>
                <a:ext cx="990600" cy="664926"/>
              </a:xfrm>
              <a:prstGeom prst="rect">
                <a:avLst/>
              </a:prstGeom>
              <a:blipFill>
                <a:blip r:embed="rId8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597155-E4DB-97ED-CDAF-C52D3B7C73C5}"/>
                  </a:ext>
                </a:extLst>
              </p14:cNvPr>
              <p14:cNvContentPartPr/>
              <p14:nvPr/>
            </p14:nvContentPartPr>
            <p14:xfrm>
              <a:off x="7004160" y="1708200"/>
              <a:ext cx="190800" cy="203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597155-E4DB-97ED-CDAF-C52D3B7C73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4800" y="1698840"/>
                <a:ext cx="20952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99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3034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Support vector machine is a binary classification ML model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SVMs utilize constrained optimization instead of unconstrained one (e.g., </a:t>
            </a:r>
            <a:r>
              <a:rPr lang="en-US" sz="2400" dirty="0" err="1">
                <a:latin typeface="Times New Roman"/>
                <a:cs typeface="Times New Roman"/>
              </a:rPr>
              <a:t>softmax</a:t>
            </a:r>
            <a:r>
              <a:rPr lang="en-US" sz="2400" dirty="0">
                <a:latin typeface="Times New Roman"/>
                <a:cs typeface="Times New Roman"/>
              </a:rPr>
              <a:t> regression)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50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57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Let’s denote blue samples as negative, red as positive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Examples below the line will be classifie</a:t>
            </a:r>
            <a:r>
              <a:rPr lang="en-US" sz="2400" dirty="0">
                <a:latin typeface="Times New Roman"/>
                <a:cs typeface="Times New Roman"/>
              </a:rPr>
              <a:t>d as negative above the line – as positive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91D41C-F3B4-2EA6-C589-B0355B97D451}"/>
              </a:ext>
            </a:extLst>
          </p:cNvPr>
          <p:cNvCxnSpPr>
            <a:cxnSpLocks/>
          </p:cNvCxnSpPr>
          <p:nvPr/>
        </p:nvCxnSpPr>
        <p:spPr>
          <a:xfrm>
            <a:off x="1143000" y="3422124"/>
            <a:ext cx="4800600" cy="29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114645" y="2992925"/>
            <a:ext cx="2336515" cy="333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8874C-4310-75C6-FA10-449F9119F233}"/>
              </a:ext>
            </a:extLst>
          </p:cNvPr>
          <p:cNvSpPr txBox="1"/>
          <p:nvPr/>
        </p:nvSpPr>
        <p:spPr>
          <a:xfrm>
            <a:off x="619078" y="35163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2276333" y="33071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DDD97-DA5D-332F-BC96-2FE334428768}"/>
                  </a:ext>
                </a:extLst>
              </p14:cNvPr>
              <p14:cNvContentPartPr/>
              <p14:nvPr/>
            </p14:nvContentPartPr>
            <p14:xfrm>
              <a:off x="812880" y="2901240"/>
              <a:ext cx="6001560" cy="36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DDD97-DA5D-332F-BC96-2FE3344287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520" y="2891880"/>
                <a:ext cx="6020280" cy="36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122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Which decision boundary is likely to perform better on testing data? Why?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91D41C-F3B4-2EA6-C589-B0355B97D451}"/>
              </a:ext>
            </a:extLst>
          </p:cNvPr>
          <p:cNvCxnSpPr>
            <a:cxnSpLocks/>
          </p:cNvCxnSpPr>
          <p:nvPr/>
        </p:nvCxnSpPr>
        <p:spPr>
          <a:xfrm>
            <a:off x="1143000" y="3422124"/>
            <a:ext cx="4800600" cy="29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114645" y="2992925"/>
            <a:ext cx="2336515" cy="333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8874C-4310-75C6-FA10-449F9119F233}"/>
              </a:ext>
            </a:extLst>
          </p:cNvPr>
          <p:cNvSpPr txBox="1"/>
          <p:nvPr/>
        </p:nvSpPr>
        <p:spPr>
          <a:xfrm>
            <a:off x="619078" y="35163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2276333" y="33071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DF62A8-E1F9-BE45-4D04-D05B81E15242}"/>
                  </a:ext>
                </a:extLst>
              </p14:cNvPr>
              <p14:cNvContentPartPr/>
              <p14:nvPr/>
            </p14:nvContentPartPr>
            <p14:xfrm>
              <a:off x="862560" y="2856960"/>
              <a:ext cx="5519520" cy="32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DF62A8-E1F9-BE45-4D04-D05B81E15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200" y="2847600"/>
                <a:ext cx="5538240" cy="32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464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3021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goal of SVM is to find a hyperplane with maximum margin between the data points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To do this, first find the subset S</a:t>
            </a:r>
            <a:r>
              <a:rPr lang="en-US" sz="2400" b="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of the – examples that lie closest to separating hyperplane H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1630066" y="40926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173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135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Those points lie on the hyperplane H</a:t>
            </a:r>
            <a:r>
              <a:rPr lang="en-US" sz="30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 parallel to H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The shortest distance between </a:t>
            </a:r>
            <a:r>
              <a:rPr lang="en-US" sz="2400" dirty="0">
                <a:latin typeface="Times New Roman"/>
                <a:cs typeface="Times New Roman"/>
              </a:rPr>
              <a:t>H</a:t>
            </a:r>
            <a:r>
              <a:rPr lang="en-US" sz="300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and H is d</a:t>
            </a:r>
            <a:r>
              <a:rPr lang="en-US" sz="3000" b="0" baseline="30000" dirty="0">
                <a:latin typeface="Times New Roman"/>
                <a:cs typeface="Times New Roman"/>
              </a:rPr>
              <a:t>-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1630066" y="40926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9387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132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Do the same for + data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The sum of d</a:t>
            </a:r>
            <a:r>
              <a:rPr lang="en-US" sz="3000" b="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and d</a:t>
            </a:r>
            <a:r>
              <a:rPr lang="en-US" sz="3000" b="0" baseline="30000" dirty="0">
                <a:latin typeface="Times New Roman"/>
                <a:cs typeface="Times New Roman"/>
              </a:rPr>
              <a:t>+</a:t>
            </a:r>
            <a:r>
              <a:rPr lang="en-US" sz="2400" b="0" dirty="0">
                <a:latin typeface="Times New Roman"/>
                <a:cs typeface="Times New Roman"/>
              </a:rPr>
              <a:t> is a margin d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optimization objective is to find H that maximizes d</a:t>
            </a:r>
            <a:endParaRPr lang="en-US" sz="3000" b="0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2950868" y="319117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+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9AD41-3128-6C92-7367-5D127DB33232}"/>
              </a:ext>
            </a:extLst>
          </p:cNvPr>
          <p:cNvSpPr/>
          <p:nvPr/>
        </p:nvSpPr>
        <p:spPr bwMode="auto">
          <a:xfrm rot="19491315">
            <a:off x="3653924" y="3471220"/>
            <a:ext cx="444364" cy="2280513"/>
          </a:xfrm>
          <a:prstGeom prst="rect">
            <a:avLst/>
          </a:prstGeom>
          <a:solidFill>
            <a:schemeClr val="accent1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4D6B7-A327-40B0-62B1-2000F717675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156922" y="5543865"/>
            <a:ext cx="375566" cy="233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35D6AE-2EE8-C46F-757D-3FCD4EA96BE7}"/>
              </a:ext>
            </a:extLst>
          </p:cNvPr>
          <p:cNvSpPr txBox="1"/>
          <p:nvPr/>
        </p:nvSpPr>
        <p:spPr>
          <a:xfrm>
            <a:off x="4197985" y="569153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07EFC2-3B6B-1DF2-53BE-7CF2572C78A2}"/>
              </a:ext>
            </a:extLst>
          </p:cNvPr>
          <p:cNvSpPr txBox="1"/>
          <p:nvPr/>
        </p:nvSpPr>
        <p:spPr>
          <a:xfrm>
            <a:off x="1782466" y="42450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37A48F-BEB1-3F58-14A8-DB56747C0881}"/>
              </a:ext>
            </a:extLst>
          </p:cNvPr>
          <p:cNvCxnSpPr/>
          <p:nvPr/>
        </p:nvCxnSpPr>
        <p:spPr>
          <a:xfrm flipV="1">
            <a:off x="3545680" y="5435387"/>
            <a:ext cx="986808" cy="68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0CA2AF-ADCE-216A-DF85-B9AAE6D8CB12}"/>
              </a:ext>
            </a:extLst>
          </p:cNvPr>
          <p:cNvSpPr txBox="1"/>
          <p:nvPr/>
        </p:nvSpPr>
        <p:spPr>
          <a:xfrm>
            <a:off x="3532851" y="5504736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204445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0703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As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3000" b="0" baseline="30000" dirty="0">
                    <a:latin typeface="Times New Roman"/>
                    <a:cs typeface="Times New Roman"/>
                  </a:rPr>
                  <a:t>-</a:t>
                </a:r>
                <a:r>
                  <a:rPr lang="en-US" sz="2400" dirty="0">
                    <a:latin typeface="Times New Roman"/>
                    <a:cs typeface="Times New Roman"/>
                  </a:rPr>
                  <a:t> || H ||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3000" b="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we can scale w and b such that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- 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 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+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070345"/>
              </a:xfrm>
              <a:prstGeom prst="rect">
                <a:avLst/>
              </a:prstGeom>
              <a:blipFill>
                <a:blip r:embed="rId3"/>
                <a:stretch>
                  <a:fillRect l="-140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6F4A75-93DD-A50B-79DE-5DC872836C7A}"/>
                  </a:ext>
                </a:extLst>
              </p14:cNvPr>
              <p14:cNvContentPartPr/>
              <p14:nvPr/>
            </p14:nvContentPartPr>
            <p14:xfrm>
              <a:off x="4292640" y="1898640"/>
              <a:ext cx="3099240" cy="81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6F4A75-93DD-A50B-79DE-5DC872836C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3280" y="1889280"/>
                <a:ext cx="3117960" cy="8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88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475236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62548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classify points as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≥1 →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=+1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≤−1 →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625480"/>
              </a:xfrm>
              <a:prstGeom prst="rect">
                <a:avLst/>
              </a:prstGeom>
              <a:blipFill>
                <a:blip r:embed="rId3"/>
                <a:stretch>
                  <a:fillRect l="-1402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65EB03-F4CB-9B5E-D2F6-801A6DBB1C46}"/>
                  </a:ext>
                </a:extLst>
              </p14:cNvPr>
              <p14:cNvContentPartPr/>
              <p14:nvPr/>
            </p14:nvContentPartPr>
            <p14:xfrm>
              <a:off x="2889360" y="1384200"/>
              <a:ext cx="4515120" cy="341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65EB03-F4CB-9B5E-D2F6-801A6DBB1C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00" y="1374840"/>
                <a:ext cx="4533840" cy="34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470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27194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unify previous equations in a set of constraints: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≥1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2719462"/>
              </a:xfrm>
              <a:prstGeom prst="rect">
                <a:avLst/>
              </a:prstGeom>
              <a:blipFill>
                <a:blip r:embed="rId3"/>
                <a:stretch>
                  <a:fillRect l="-1402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0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88093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Let’s consider H that is equidistant from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dirty="0">
                    <a:latin typeface="Times New Roman"/>
                    <a:cs typeface="Times New Roman"/>
                  </a:rPr>
                  <a:t> and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 </a:t>
                </a:r>
                <a:r>
                  <a:rPr lang="en-US" sz="2400" dirty="0">
                    <a:latin typeface="Times New Roman"/>
                    <a:cs typeface="Times New Roman"/>
                  </a:rPr>
                  <a:t>is (-1-b)/|w| from the origin and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dirty="0">
                    <a:latin typeface="Times New Roman"/>
                    <a:cs typeface="Times New Roman"/>
                  </a:rPr>
                  <a:t> is (1-b)/|w| from the origin. Then the margin is</a:t>
                </a:r>
              </a:p>
              <a:p>
                <a:pPr marL="354965" marR="164465" indent="-34290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Arial" panose="020B0604020202020204" pitchFamily="34" charset="0"/>
                  <a:buChar char="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880934"/>
              </a:xfrm>
              <a:prstGeom prst="rect">
                <a:avLst/>
              </a:prstGeom>
              <a:blipFill>
                <a:blip r:embed="rId3"/>
                <a:stretch>
                  <a:fillRect l="-1402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453927" y="3592841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3937536" y="5954638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4FFA11-06A2-7A39-F03F-2339C2DA58F5}"/>
                  </a:ext>
                </a:extLst>
              </p14:cNvPr>
              <p14:cNvContentPartPr/>
              <p14:nvPr/>
            </p14:nvContentPartPr>
            <p14:xfrm>
              <a:off x="108000" y="2489040"/>
              <a:ext cx="8782920" cy="435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4FFA11-06A2-7A39-F03F-2339C2DA58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640" y="2479680"/>
                <a:ext cx="880164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905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1461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To maximize margin we have to minimize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Or, equivalently,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𝑤</m:t>
                    </m:r>
                  </m:oMath>
                </a14:m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1461490"/>
              </a:xfrm>
              <a:prstGeom prst="rect">
                <a:avLst/>
              </a:prstGeom>
              <a:blipFill>
                <a:blip r:embed="rId3"/>
                <a:stretch>
                  <a:fillRect l="-140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453927" y="3592841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3937536" y="5954638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78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8353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SVM optimization objective is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𝑤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 ≥1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This is a quadratic programming problem.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There are many efficient solvers for quadratic programs.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still can approach it using dual problem.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835363"/>
              </a:xfrm>
              <a:prstGeom prst="rect">
                <a:avLst/>
              </a:prstGeom>
              <a:blipFill>
                <a:blip r:embed="rId3"/>
                <a:stretch>
                  <a:fillRect l="-218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2DB729-DC67-FFC7-7A98-A1DCDCD58986}"/>
                  </a:ext>
                </a:extLst>
              </p14:cNvPr>
              <p14:cNvContentPartPr/>
              <p14:nvPr/>
            </p14:nvContentPartPr>
            <p14:xfrm>
              <a:off x="2279880" y="2057400"/>
              <a:ext cx="5619960" cy="118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2DB729-DC67-FFC7-7A98-A1DCDCD589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0520" y="2048040"/>
                <a:ext cx="5638680" cy="12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08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438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define a dual problem using Lagrange multipliers and KKT conditions: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w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then compute the gradient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to solve the problem numerically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438844"/>
              </a:xfrm>
              <a:prstGeom prst="rect">
                <a:avLst/>
              </a:prstGeom>
              <a:blipFill>
                <a:blip r:embed="rId3"/>
                <a:stretch>
                  <a:fillRect l="-1402" t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075DBC-A04C-3968-FCB6-7335C851C0E9}"/>
                  </a:ext>
                </a:extLst>
              </p14:cNvPr>
              <p14:cNvContentPartPr/>
              <p14:nvPr/>
            </p14:nvContentPartPr>
            <p14:xfrm>
              <a:off x="4965840" y="2094840"/>
              <a:ext cx="3664440" cy="99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075DBC-A04C-3968-FCB6-7335C851C0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6480" y="2085480"/>
                <a:ext cx="3683160" cy="10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122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552901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w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𝑑𝑤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5529014"/>
              </a:xfrm>
              <a:prstGeom prst="rect">
                <a:avLst/>
              </a:prstGeom>
              <a:blipFill>
                <a:blip r:embed="rId3"/>
                <a:stretch>
                  <a:fillRect t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7D6EE1-6D12-9FE9-1A31-0497414C08EA}"/>
                  </a:ext>
                </a:extLst>
              </p14:cNvPr>
              <p14:cNvContentPartPr/>
              <p14:nvPr/>
            </p14:nvContentPartPr>
            <p14:xfrm>
              <a:off x="6845400" y="3251160"/>
              <a:ext cx="883080" cy="38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7D6EE1-6D12-9FE9-1A31-0497414C0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6040" y="3241800"/>
                <a:ext cx="90180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090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6849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be active only for the subset of datapoints. They are called support vectors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rest of the data does not influence location of the hyperplane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684983"/>
              </a:xfrm>
              <a:prstGeom prst="rect">
                <a:avLst/>
              </a:prstGeom>
              <a:blipFill>
                <a:blip r:embed="rId3"/>
                <a:stretch>
                  <a:fillRect l="-1402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A3691C4-047A-701B-292A-919B3D70AA7B}"/>
              </a:ext>
            </a:extLst>
          </p:cNvPr>
          <p:cNvSpPr/>
          <p:nvPr/>
        </p:nvSpPr>
        <p:spPr bwMode="auto">
          <a:xfrm>
            <a:off x="1949615" y="453042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  <a:alpha val="16075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6D50E-91C5-165E-275E-3CD91D9FE53F}"/>
              </a:ext>
            </a:extLst>
          </p:cNvPr>
          <p:cNvSpPr/>
          <p:nvPr/>
        </p:nvSpPr>
        <p:spPr bwMode="auto">
          <a:xfrm>
            <a:off x="2992602" y="523528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  <a:alpha val="16075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8039E0-03CD-7ECE-8705-A9732F2BA57E}"/>
              </a:ext>
            </a:extLst>
          </p:cNvPr>
          <p:cNvSpPr/>
          <p:nvPr/>
        </p:nvSpPr>
        <p:spPr bwMode="auto">
          <a:xfrm>
            <a:off x="2802102" y="4523192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09C597-491D-A441-E7C9-F1FF0913D14C}"/>
              </a:ext>
            </a:extLst>
          </p:cNvPr>
          <p:cNvSpPr/>
          <p:nvPr/>
        </p:nvSpPr>
        <p:spPr bwMode="auto">
          <a:xfrm>
            <a:off x="3778415" y="5938064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22A495-8E2A-0A47-422A-F86AB397A9C7}"/>
              </a:ext>
            </a:extLst>
          </p:cNvPr>
          <p:cNvSpPr/>
          <p:nvPr/>
        </p:nvSpPr>
        <p:spPr bwMode="auto">
          <a:xfrm>
            <a:off x="4645189" y="4140559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91CCFD-5DBA-1A46-B37A-EC26803F0E4A}"/>
              </a:ext>
            </a:extLst>
          </p:cNvPr>
          <p:cNvSpPr/>
          <p:nvPr/>
        </p:nvSpPr>
        <p:spPr bwMode="auto">
          <a:xfrm>
            <a:off x="5026189" y="5175688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93C2D0-643A-8655-1CC9-2A3B13BC40AB}"/>
              </a:ext>
            </a:extLst>
          </p:cNvPr>
          <p:cNvSpPr/>
          <p:nvPr/>
        </p:nvSpPr>
        <p:spPr bwMode="auto">
          <a:xfrm>
            <a:off x="3968915" y="4147794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3FAD4-CC94-1002-1C38-E1FAA75D7D42}"/>
              </a:ext>
            </a:extLst>
          </p:cNvPr>
          <p:cNvSpPr/>
          <p:nvPr/>
        </p:nvSpPr>
        <p:spPr bwMode="auto">
          <a:xfrm>
            <a:off x="6597815" y="4139420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7C0EC6-E537-B76B-3E00-5CEF8DEE635B}"/>
              </a:ext>
            </a:extLst>
          </p:cNvPr>
          <p:cNvSpPr/>
          <p:nvPr/>
        </p:nvSpPr>
        <p:spPr bwMode="auto">
          <a:xfrm>
            <a:off x="5486375" y="4714508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19994-09B9-AC96-894F-FF92F90B7A63}"/>
              </a:ext>
            </a:extLst>
          </p:cNvPr>
          <p:cNvCxnSpPr>
            <a:cxnSpLocks/>
          </p:cNvCxnSpPr>
          <p:nvPr/>
        </p:nvCxnSpPr>
        <p:spPr>
          <a:xfrm>
            <a:off x="3373602" y="4027592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7F183A-FB56-12E8-E995-B544431E1047}"/>
              </a:ext>
            </a:extLst>
          </p:cNvPr>
          <p:cNvCxnSpPr>
            <a:cxnSpLocks/>
          </p:cNvCxnSpPr>
          <p:nvPr/>
        </p:nvCxnSpPr>
        <p:spPr>
          <a:xfrm>
            <a:off x="2621128" y="4214763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26683D-8799-BF7A-72EB-3CE4475018DC}"/>
              </a:ext>
            </a:extLst>
          </p:cNvPr>
          <p:cNvSpPr txBox="1"/>
          <p:nvPr/>
        </p:nvSpPr>
        <p:spPr>
          <a:xfrm>
            <a:off x="3968915" y="6462683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69A87-2E32-69B2-342C-9A15578278B2}"/>
              </a:ext>
            </a:extLst>
          </p:cNvPr>
          <p:cNvSpPr txBox="1"/>
          <p:nvPr/>
        </p:nvSpPr>
        <p:spPr>
          <a:xfrm>
            <a:off x="4296775" y="6227836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3BB0E-875A-1D32-2A59-49589B446F2A}"/>
              </a:ext>
            </a:extLst>
          </p:cNvPr>
          <p:cNvSpPr/>
          <p:nvPr/>
        </p:nvSpPr>
        <p:spPr bwMode="auto">
          <a:xfrm rot="19491315">
            <a:off x="3267514" y="4285720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2FF22-E693-9877-A319-CCE8279B8C75}"/>
              </a:ext>
            </a:extLst>
          </p:cNvPr>
          <p:cNvCxnSpPr>
            <a:stCxn id="15" idx="0"/>
          </p:cNvCxnSpPr>
          <p:nvPr/>
        </p:nvCxnSpPr>
        <p:spPr>
          <a:xfrm flipV="1">
            <a:off x="4216565" y="6054427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1202CF-A610-D1F2-4409-AF271A2BE3DF}"/>
              </a:ext>
            </a:extLst>
          </p:cNvPr>
          <p:cNvSpPr txBox="1"/>
          <p:nvPr/>
        </p:nvSpPr>
        <p:spPr>
          <a:xfrm>
            <a:off x="3605083" y="3454400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77E8C9-0F79-4A12-E5D4-3D43ECCC5F9D}"/>
              </a:ext>
            </a:extLst>
          </p:cNvPr>
          <p:cNvSpPr/>
          <p:nvPr/>
        </p:nvSpPr>
        <p:spPr bwMode="auto">
          <a:xfrm rot="19491315">
            <a:off x="4308139" y="3734447"/>
            <a:ext cx="444364" cy="2280513"/>
          </a:xfrm>
          <a:prstGeom prst="rect">
            <a:avLst/>
          </a:prstGeom>
          <a:solidFill>
            <a:schemeClr val="accent1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3CB45C-5BF9-6844-639D-FC46C0ADA268}"/>
              </a:ext>
            </a:extLst>
          </p:cNvPr>
          <p:cNvCxnSpPr>
            <a:cxnSpLocks/>
          </p:cNvCxnSpPr>
          <p:nvPr/>
        </p:nvCxnSpPr>
        <p:spPr>
          <a:xfrm>
            <a:off x="3657600" y="3624786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01558-6DBC-5C2B-25CF-F04FE242A45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811137" y="5807092"/>
            <a:ext cx="375566" cy="233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084017-258E-72D5-7D14-9DC04F97B18B}"/>
              </a:ext>
            </a:extLst>
          </p:cNvPr>
          <p:cNvSpPr txBox="1"/>
          <p:nvPr/>
        </p:nvSpPr>
        <p:spPr>
          <a:xfrm>
            <a:off x="4852200" y="5954760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1F0E7D-3A92-4F57-20FB-81702B4805A6}"/>
              </a:ext>
            </a:extLst>
          </p:cNvPr>
          <p:cNvSpPr txBox="1"/>
          <p:nvPr/>
        </p:nvSpPr>
        <p:spPr>
          <a:xfrm>
            <a:off x="2436681" y="4508278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6F1E6-5B6A-D428-93A0-D98D950BF4FE}"/>
              </a:ext>
            </a:extLst>
          </p:cNvPr>
          <p:cNvSpPr txBox="1"/>
          <p:nvPr/>
        </p:nvSpPr>
        <p:spPr>
          <a:xfrm>
            <a:off x="5278965" y="5698614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51848E-7015-01E5-02D6-0298C86246B8}"/>
              </a:ext>
            </a:extLst>
          </p:cNvPr>
          <p:cNvCxnSpPr/>
          <p:nvPr/>
        </p:nvCxnSpPr>
        <p:spPr>
          <a:xfrm flipV="1">
            <a:off x="4199895" y="5698614"/>
            <a:ext cx="986808" cy="68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6DB6FB-CCE0-B446-FE2C-F122FAD69400}"/>
              </a:ext>
            </a:extLst>
          </p:cNvPr>
          <p:cNvSpPr txBox="1"/>
          <p:nvPr/>
        </p:nvSpPr>
        <p:spPr>
          <a:xfrm>
            <a:off x="4187066" y="576796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endParaRPr lang="en-US" sz="1600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06FA33-6E7E-973C-F4AA-95FC067ADB35}"/>
                  </a:ext>
                </a:extLst>
              </p14:cNvPr>
              <p14:cNvContentPartPr/>
              <p14:nvPr/>
            </p14:nvContentPartPr>
            <p14:xfrm>
              <a:off x="2793960" y="5468760"/>
              <a:ext cx="146520" cy="303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06FA33-6E7E-973C-F4AA-95FC067AD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4600" y="5459400"/>
                <a:ext cx="16524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510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Strict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hard margin formulation that demands a perfect separation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It is not practical for real-world datasets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Soft margin is formulated to allow “infractions” on constraints by allowing slack in position for each datapoint</a:t>
                </a: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  <a:blipFill>
                <a:blip r:embed="rId3"/>
                <a:stretch>
                  <a:fillRect l="-1402" t="-1619" r="-312" b="-4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15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Strict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hard margin formulation that demands a perfect separation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It is not practical for real-world datasets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Soft margin is formulated to allow “infractions” on constraints by allowing slack in position for each datapoint</a:t>
                </a: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  <a:blipFill>
                <a:blip r:embed="rId3"/>
                <a:stretch>
                  <a:fillRect l="-1402" t="-1619" r="-312" b="-4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  <a:blipFill>
                <a:blip r:embed="rId2"/>
                <a:stretch>
                  <a:fillRect l="-1210" b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770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D6A7C6-0D05-9B99-59EC-C8CE301AA2AC}"/>
              </a:ext>
            </a:extLst>
          </p:cNvPr>
          <p:cNvSpPr/>
          <p:nvPr/>
        </p:nvSpPr>
        <p:spPr bwMode="auto">
          <a:xfrm>
            <a:off x="1871300" y="321925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94638-C7DB-CF6C-5952-4CBD296246DE}"/>
              </a:ext>
            </a:extLst>
          </p:cNvPr>
          <p:cNvSpPr/>
          <p:nvPr/>
        </p:nvSpPr>
        <p:spPr bwMode="auto">
          <a:xfrm>
            <a:off x="2914287" y="392411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A8B09E-2C52-21F7-8996-E036D67934D8}"/>
              </a:ext>
            </a:extLst>
          </p:cNvPr>
          <p:cNvSpPr/>
          <p:nvPr/>
        </p:nvSpPr>
        <p:spPr bwMode="auto">
          <a:xfrm>
            <a:off x="2723787" y="3212022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5F5B0-74CB-828E-A472-870412320D41}"/>
              </a:ext>
            </a:extLst>
          </p:cNvPr>
          <p:cNvSpPr/>
          <p:nvPr/>
        </p:nvSpPr>
        <p:spPr bwMode="auto">
          <a:xfrm>
            <a:off x="3700100" y="4626894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600651-10FD-9644-CC14-64CA9FFAD047}"/>
              </a:ext>
            </a:extLst>
          </p:cNvPr>
          <p:cNvSpPr/>
          <p:nvPr/>
        </p:nvSpPr>
        <p:spPr bwMode="auto">
          <a:xfrm>
            <a:off x="4566874" y="2829389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8F325C-DB0B-A9ED-A584-A8CB6B238D81}"/>
              </a:ext>
            </a:extLst>
          </p:cNvPr>
          <p:cNvSpPr/>
          <p:nvPr/>
        </p:nvSpPr>
        <p:spPr bwMode="auto">
          <a:xfrm>
            <a:off x="4947874" y="3864518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57B368-6B26-93F9-3C86-68D2B3F0DA42}"/>
              </a:ext>
            </a:extLst>
          </p:cNvPr>
          <p:cNvSpPr/>
          <p:nvPr/>
        </p:nvSpPr>
        <p:spPr bwMode="auto">
          <a:xfrm>
            <a:off x="3890600" y="2836624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A462D-AD3E-9DAC-5144-36EEED61BB7A}"/>
              </a:ext>
            </a:extLst>
          </p:cNvPr>
          <p:cNvSpPr/>
          <p:nvPr/>
        </p:nvSpPr>
        <p:spPr bwMode="auto">
          <a:xfrm>
            <a:off x="2407420" y="4712196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761A42-31D2-7D3D-5796-2E1AAE927031}"/>
              </a:ext>
            </a:extLst>
          </p:cNvPr>
          <p:cNvSpPr/>
          <p:nvPr/>
        </p:nvSpPr>
        <p:spPr bwMode="auto">
          <a:xfrm>
            <a:off x="5408060" y="3403338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CEC371-891B-4B4A-B719-F5411523CE23}"/>
              </a:ext>
            </a:extLst>
          </p:cNvPr>
          <p:cNvCxnSpPr>
            <a:cxnSpLocks/>
          </p:cNvCxnSpPr>
          <p:nvPr/>
        </p:nvCxnSpPr>
        <p:spPr>
          <a:xfrm>
            <a:off x="3029827" y="2544898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59688B-B055-C3B2-D9CA-6510CF842F35}"/>
              </a:ext>
            </a:extLst>
          </p:cNvPr>
          <p:cNvSpPr txBox="1"/>
          <p:nvPr/>
        </p:nvSpPr>
        <p:spPr>
          <a:xfrm>
            <a:off x="4513436" y="4906695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47238-1549-2213-1AB4-E8440173CDDA}"/>
              </a:ext>
            </a:extLst>
          </p:cNvPr>
          <p:cNvCxnSpPr>
            <a:cxnSpLocks/>
          </p:cNvCxnSpPr>
          <p:nvPr/>
        </p:nvCxnSpPr>
        <p:spPr>
          <a:xfrm>
            <a:off x="2542813" y="2903593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349958-C0BB-E25B-4FD2-2961C0CF2CEC}"/>
              </a:ext>
            </a:extLst>
          </p:cNvPr>
          <p:cNvCxnSpPr>
            <a:cxnSpLocks/>
          </p:cNvCxnSpPr>
          <p:nvPr/>
        </p:nvCxnSpPr>
        <p:spPr>
          <a:xfrm>
            <a:off x="3579285" y="2313616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0DBBF6-23BE-B13A-5827-1E9F96EA45F8}"/>
              </a:ext>
            </a:extLst>
          </p:cNvPr>
          <p:cNvSpPr txBox="1"/>
          <p:nvPr/>
        </p:nvSpPr>
        <p:spPr>
          <a:xfrm>
            <a:off x="5200650" y="4387444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CA843C-6DC2-3E45-2C90-AFD84EDBBD73}"/>
              </a:ext>
            </a:extLst>
          </p:cNvPr>
          <p:cNvCxnSpPr>
            <a:cxnSpLocks/>
          </p:cNvCxnSpPr>
          <p:nvPr/>
        </p:nvCxnSpPr>
        <p:spPr>
          <a:xfrm flipV="1">
            <a:off x="4566874" y="3219257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CAB926-BE65-D649-D3FC-E8F897275ED5}"/>
              </a:ext>
            </a:extLst>
          </p:cNvPr>
          <p:cNvSpPr txBox="1"/>
          <p:nvPr/>
        </p:nvSpPr>
        <p:spPr>
          <a:xfrm>
            <a:off x="5111255" y="2921013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C6FD12-3C6C-9D9A-3424-17C9915DC4C2}"/>
                  </a:ext>
                </a:extLst>
              </p:cNvPr>
              <p:cNvSpPr txBox="1"/>
              <p:nvPr/>
            </p:nvSpPr>
            <p:spPr>
              <a:xfrm>
                <a:off x="3886200" y="2387812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C6FD12-3C6C-9D9A-3424-17C9915DC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387812"/>
                <a:ext cx="1854835" cy="42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E987D-3630-4C61-FB2E-6BE7182CAFB8}"/>
              </a:ext>
            </a:extLst>
          </p:cNvPr>
          <p:cNvCxnSpPr>
            <a:endCxn id="11" idx="6"/>
          </p:cNvCxnSpPr>
          <p:nvPr/>
        </p:nvCxnSpPr>
        <p:spPr>
          <a:xfrm flipH="1">
            <a:off x="2788420" y="3786000"/>
            <a:ext cx="1864612" cy="11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56A118-2E02-C92C-71FD-6A1F5C68103E}"/>
                  </a:ext>
                </a:extLst>
              </p:cNvPr>
              <p:cNvSpPr txBox="1"/>
              <p:nvPr/>
            </p:nvSpPr>
            <p:spPr>
              <a:xfrm>
                <a:off x="3592158" y="4206514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56A118-2E02-C92C-71FD-6A1F5C68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58" y="4206514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1C104C-D214-F255-D7F3-53450DEE0648}"/>
                  </a:ext>
                </a:extLst>
              </p14:cNvPr>
              <p14:cNvContentPartPr/>
              <p14:nvPr/>
            </p14:nvContentPartPr>
            <p14:xfrm>
              <a:off x="1105200" y="1041480"/>
              <a:ext cx="7239240" cy="370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1C104C-D214-F255-D7F3-53450DEE06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840" y="1032120"/>
                <a:ext cx="7257960" cy="37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543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671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We represent our data as a similarity matrix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 function that takes vectors in the original space and return the dot product of the vectors in the feature space is called a kernel function: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8DAB7-9EF9-236C-2086-40F8D9A5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948232"/>
            <a:ext cx="3533285" cy="675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A43C4-A39C-C2A6-812D-8E654CA66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956" y="3273668"/>
            <a:ext cx="4382558" cy="3333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A1A477-F048-A05D-0EAE-5F1E272441B9}"/>
                  </a:ext>
                </a:extLst>
              </p14:cNvPr>
              <p14:cNvContentPartPr/>
              <p14:nvPr/>
            </p14:nvContentPartPr>
            <p14:xfrm>
              <a:off x="6826320" y="15746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A1A477-F048-A05D-0EAE-5F1E272441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6960" y="1565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334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69DBF-FDB3-987C-385B-BC490E23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DDFCE2-D923-19C3-59F2-5A79979CA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Trick. Examples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2CB054C-0DFC-D888-846F-C0EE0DF6E5D7}"/>
              </a:ext>
            </a:extLst>
          </p:cNvPr>
          <p:cNvSpPr txBox="1"/>
          <p:nvPr/>
        </p:nvSpPr>
        <p:spPr>
          <a:xfrm>
            <a:off x="685800" y="1615156"/>
            <a:ext cx="8151114" cy="359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Polynomial Kernel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Important trick: we can often compute kernel without actually doing the expansion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kernel corresponding to </a:t>
            </a:r>
            <a:r>
              <a:rPr lang="el-GR" sz="2400" dirty="0">
                <a:latin typeface="Times New Roman"/>
                <a:cs typeface="Times New Roman"/>
              </a:rPr>
              <a:t>φ(</a:t>
            </a:r>
            <a:r>
              <a:rPr lang="en-US" sz="2400" dirty="0">
                <a:latin typeface="Times New Roman"/>
                <a:cs typeface="Times New Roman"/>
              </a:rPr>
              <a:t>x) 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44AC6-9A86-4D26-7D7A-E67802E2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0" y="3375401"/>
            <a:ext cx="30353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56810-131A-8FDD-AF81-ADECA316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4018046"/>
            <a:ext cx="2400300" cy="2108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D8CCD3-EFB2-964B-6209-99851436C04C}"/>
                  </a:ext>
                </a:extLst>
              </p14:cNvPr>
              <p14:cNvContentPartPr/>
              <p14:nvPr/>
            </p14:nvContentPartPr>
            <p14:xfrm>
              <a:off x="577800" y="1486080"/>
              <a:ext cx="7957080" cy="535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D8CCD3-EFB2-964B-6209-99851436C0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440" y="1476720"/>
                <a:ext cx="7975800" cy="53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485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0464-D117-C2E2-3BC9-929915BC9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B323D5-A499-C75C-7DFD-29369DCF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Trick. Examples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39B1AE3-0E03-E40D-2DF6-348B8912D9FC}"/>
              </a:ext>
            </a:extLst>
          </p:cNvPr>
          <p:cNvSpPr txBox="1"/>
          <p:nvPr/>
        </p:nvSpPr>
        <p:spPr>
          <a:xfrm>
            <a:off x="685800" y="1615156"/>
            <a:ext cx="8151114" cy="417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Polynomial Kernel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CB43A-0BA7-AFEB-84D3-72076435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200"/>
            <a:ext cx="30353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CE51B-7EEC-EC60-F980-059134124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14" y="1879600"/>
            <a:ext cx="2400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6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2A6AE-ECE7-E89D-FA8C-75C754C0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887B9C-A43F-93D2-385D-4688EB429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Trick. Examples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C3276CF-6D08-7B68-469B-898FE422CCC7}"/>
              </a:ext>
            </a:extLst>
          </p:cNvPr>
          <p:cNvSpPr txBox="1"/>
          <p:nvPr/>
        </p:nvSpPr>
        <p:spPr>
          <a:xfrm>
            <a:off x="685800" y="1615156"/>
            <a:ext cx="8151114" cy="269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Another polynomial Kernel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kernel corresponding to </a:t>
            </a:r>
            <a:r>
              <a:rPr lang="el-GR" sz="2400" dirty="0">
                <a:latin typeface="Times New Roman"/>
                <a:cs typeface="Times New Roman"/>
              </a:rPr>
              <a:t>φ(</a:t>
            </a:r>
            <a:r>
              <a:rPr lang="en-US" sz="2400" dirty="0">
                <a:latin typeface="Times New Roman"/>
                <a:cs typeface="Times New Roman"/>
              </a:rPr>
              <a:t>x)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3A6CB-363F-53A2-29ED-D1A050CA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209800"/>
            <a:ext cx="292608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0615A-05E5-1387-E902-E1D36B04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678" y="2819400"/>
            <a:ext cx="229783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53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E4715-79A2-64BF-C328-1FA06939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AFBF8F-9B31-B2F8-57D2-63C77833D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Trick. Examples</a:t>
            </a:r>
            <a:endParaRPr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B1AAE27-82AF-928B-192E-27F7067E38D5}"/>
              </a:ext>
            </a:extLst>
          </p:cNvPr>
          <p:cNvSpPr txBox="1"/>
          <p:nvPr/>
        </p:nvSpPr>
        <p:spPr>
          <a:xfrm>
            <a:off x="685800" y="1615156"/>
            <a:ext cx="8151114" cy="4052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Gaussian Kernel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Highly flexible, non-linear kernel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Corresponds to infinite dimensional </a:t>
            </a:r>
            <a:r>
              <a:rPr lang="el-GR" sz="2400" dirty="0">
                <a:latin typeface="Times New Roman"/>
                <a:cs typeface="Times New Roman"/>
              </a:rPr>
              <a:t>φ (</a:t>
            </a:r>
            <a:r>
              <a:rPr lang="en-US" sz="2400" dirty="0">
                <a:latin typeface="Times New Roman"/>
                <a:cs typeface="Times New Roman"/>
              </a:rPr>
              <a:t>cannot implement feature mapping, but can still use kernel)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0E17A-0F47-CE07-971B-C31292F3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382058"/>
            <a:ext cx="3746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5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Yes, using </a:t>
                </a:r>
                <a:r>
                  <a:rPr lang="en-US" sz="2400" spc="114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boosting</a:t>
                </a:r>
                <a:endParaRPr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  <a:blipFill>
                <a:blip r:embed="rId2"/>
                <a:stretch>
                  <a:fillRect l="-1210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30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48776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Instead of increasing model complexity, make weak learners more relevant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Consider independent models as an expert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Each individual can have high bias, but the team of experts can be objective</a:t>
            </a:r>
          </a:p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Identify domain expertise you are lacking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Hire the one that addresses the issue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5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boosting model is a linear combination of the individual learners: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Questions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Which models should we include in the ensemble?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  <a:blipFill>
                <a:blip r:embed="rId2"/>
                <a:stretch>
                  <a:fillRect l="-1210" b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26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Gradient Boosting</a:t>
            </a:r>
            <a:endParaRPr cap="small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11843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Selecting the best model seems optimal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But in practice, it is not feasible, so we settle for the simplified version – making the best use of what we have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D8DB2-CE5E-43A1-A0F3-180FE19C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1" y="2164477"/>
            <a:ext cx="7863869" cy="176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5F122-C2FB-2F5C-DB94-73298F28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33" y="5209091"/>
            <a:ext cx="6265934" cy="9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Useful Links</a:t>
            </a:r>
            <a:endParaRPr cap="small"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138034" cy="401616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25" dirty="0">
                <a:solidFill>
                  <a:srgbClr val="46A0DC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3"/>
              </a:rPr>
              <a:t>https://scikit-learn.org/stable/modules/tree.html</a:t>
            </a:r>
            <a:endParaRPr lang="en-US" sz="2400" u="sng" spc="125" dirty="0">
              <a:solidFill>
                <a:srgbClr val="46A0DC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https://scikit-learn.org/stable/modules/ensemble.html</a:t>
            </a: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b="1" spc="125" dirty="0"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Genetic Algorithm Framework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  <a:hlinkClick r:id="rId5"/>
              </a:rPr>
              <a:t>https://deap.readthedocs.io/en/master/</a:t>
            </a:r>
            <a:endParaRPr lang="en-US" sz="2400" u="sng" spc="125" dirty="0">
              <a:solidFill>
                <a:srgbClr val="3A435B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28311</TotalTime>
  <Words>1801</Words>
  <Application>Microsoft Macintosh PowerPoint</Application>
  <PresentationFormat>On-screen Show (4:3)</PresentationFormat>
  <Paragraphs>409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Century Schoolbook</vt:lpstr>
      <vt:lpstr>Courier New</vt:lpstr>
      <vt:lpstr>Times New Roman</vt:lpstr>
      <vt:lpstr>Verdana</vt:lpstr>
      <vt:lpstr>Wingdings</vt:lpstr>
      <vt:lpstr>WPI</vt:lpstr>
      <vt:lpstr>CS584 Machine Learning</vt:lpstr>
      <vt:lpstr>Midterm Exam</vt:lpstr>
      <vt:lpstr>Boosting</vt:lpstr>
      <vt:lpstr>Further Improvements</vt:lpstr>
      <vt:lpstr>Further Improvements</vt:lpstr>
      <vt:lpstr>Main Idea</vt:lpstr>
      <vt:lpstr>Main Idea</vt:lpstr>
      <vt:lpstr>Gradient Boosting</vt:lpstr>
      <vt:lpstr>Useful Links</vt:lpstr>
      <vt:lpstr>Support Vector Machine</vt:lpstr>
      <vt:lpstr>Background – Constrained optimization</vt:lpstr>
      <vt:lpstr>Karush-Kuhn-Tucker (KKT) Conditions</vt:lpstr>
      <vt:lpstr>Karush-Kuhn-Tucker (KKT) Conditions</vt:lpstr>
      <vt:lpstr>Hyperplanes</vt:lpstr>
      <vt:lpstr>Hyperplanes</vt:lpstr>
      <vt:lpstr>Hyperplanes</vt:lpstr>
      <vt:lpstr>Example</vt:lpstr>
      <vt:lpstr>Hyperplanes</vt:lpstr>
      <vt:lpstr>Distance from the Center of Coordinates</vt:lpstr>
      <vt:lpstr>Distance from the Center of Coordinates</vt:lpstr>
      <vt:lpstr>Distance from the Center of Coordinates</vt:lpstr>
      <vt:lpstr>Distance from the Center of Coordinates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Optimization Problem</vt:lpstr>
      <vt:lpstr>Optimization Problem</vt:lpstr>
      <vt:lpstr>Optimization Problem</vt:lpstr>
      <vt:lpstr>Support Vectors</vt:lpstr>
      <vt:lpstr>Soft vs Hard Margin</vt:lpstr>
      <vt:lpstr>Soft vs Hard Margin</vt:lpstr>
      <vt:lpstr>Soft vs Hard Margin</vt:lpstr>
      <vt:lpstr>Kernel Trick</vt:lpstr>
      <vt:lpstr>Kernel Trick. Examples</vt:lpstr>
      <vt:lpstr>Kernel Trick. Examples</vt:lpstr>
      <vt:lpstr>Kernel Trick. Examples</vt:lpstr>
      <vt:lpstr>Kernel Trick.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1443</cp:revision>
  <dcterms:created xsi:type="dcterms:W3CDTF">2011-08-15T21:03:01Z</dcterms:created>
  <dcterms:modified xsi:type="dcterms:W3CDTF">2024-10-03T16:41:35Z</dcterms:modified>
</cp:coreProperties>
</file>