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6.xml" ContentType="application/inkml+xml"/>
  <Override PartName="/ppt/notesSlides/notesSlide23.xml" ContentType="application/vnd.openxmlformats-officedocument.presentationml.notesSlide+xml"/>
  <Override PartName="/ppt/ink/ink7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8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9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0.xml" ContentType="application/inkml+xml"/>
  <Override PartName="/ppt/notesSlides/notesSlide35.xml" ContentType="application/vnd.openxmlformats-officedocument.presentationml.notesSlide+xml"/>
  <Override PartName="/ppt/ink/ink11.xml" ContentType="application/inkml+xml"/>
  <Override PartName="/ppt/notesSlides/notesSlide36.xml" ContentType="application/vnd.openxmlformats-officedocument.presentationml.notesSlide+xml"/>
  <Override PartName="/ppt/ink/ink12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9" r:id="rId2"/>
    <p:sldId id="557" r:id="rId3"/>
    <p:sldId id="562" r:id="rId4"/>
    <p:sldId id="563" r:id="rId5"/>
    <p:sldId id="564" r:id="rId6"/>
    <p:sldId id="567" r:id="rId7"/>
    <p:sldId id="568" r:id="rId8"/>
    <p:sldId id="565" r:id="rId9"/>
    <p:sldId id="566" r:id="rId10"/>
    <p:sldId id="558" r:id="rId11"/>
    <p:sldId id="570" r:id="rId12"/>
    <p:sldId id="569" r:id="rId13"/>
    <p:sldId id="560" r:id="rId14"/>
    <p:sldId id="561" r:id="rId15"/>
    <p:sldId id="559" r:id="rId16"/>
    <p:sldId id="573" r:id="rId17"/>
    <p:sldId id="577" r:id="rId18"/>
    <p:sldId id="575" r:id="rId19"/>
    <p:sldId id="572" r:id="rId20"/>
    <p:sldId id="574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92" r:id="rId30"/>
    <p:sldId id="586" r:id="rId31"/>
    <p:sldId id="587" r:id="rId32"/>
    <p:sldId id="588" r:id="rId33"/>
    <p:sldId id="589" r:id="rId34"/>
    <p:sldId id="590" r:id="rId35"/>
    <p:sldId id="591" r:id="rId36"/>
    <p:sldId id="593" r:id="rId37"/>
    <p:sldId id="594" r:id="rId38"/>
    <p:sldId id="595" r:id="rId39"/>
    <p:sldId id="596" r:id="rId40"/>
    <p:sldId id="597" r:id="rId41"/>
    <p:sldId id="598" r:id="rId42"/>
    <p:sldId id="599" r:id="rId43"/>
    <p:sldId id="600" r:id="rId44"/>
    <p:sldId id="601" r:id="rId45"/>
    <p:sldId id="602" r:id="rId46"/>
    <p:sldId id="6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FA99"/>
    <a:srgbClr val="90F3B8"/>
    <a:srgbClr val="9AE26E"/>
    <a:srgbClr val="9DD975"/>
    <a:srgbClr val="BB2532"/>
    <a:srgbClr val="E2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98" autoAdjust="0"/>
    <p:restoredTop sz="79332" autoAdjust="0"/>
  </p:normalViewPr>
  <p:slideViewPr>
    <p:cSldViewPr>
      <p:cViewPr>
        <p:scale>
          <a:sx n="105" d="100"/>
          <a:sy n="105" d="100"/>
        </p:scale>
        <p:origin x="87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5:18:58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2117 16616 24575,'-13'33'0,"1"0"0,-10-1 0,-5 1 0,1 0 0,5 4 0,1 0 0,-2 1-255,2-5 1,-3 1 0,1-1 0,1-3 254,-7 7 0,5 0 166,13 7 1,1-6-167,-23-14 169,28 23-169,-11-43 0,15 11 0,0-15 515,31 0-515,-8-15 0,10 6 0,1-2 0,-14-6 0,-1-1 0,14 8 0,1 0 0,-7-6 0,1 1 0,3 12 0,1 2 0,3-8 0,-2 2 0,14 23 0,-13-16 0,-1 4 0,-13 19 0,-1 1 0,8-20 0,-3 0 0,-14 20 0,0-1 0,21-19 0,-27 11 0,12-7 0,-16-6 0,0 22 0,0-5 0,-7 5 0,-2 3 0,1 8 0,-4 1 0,-7-6 0,-5 0 0,1 0 0,4-2 0,0 0 0,-2-2 0,-9 4 0,-3-1 0,2-3 0,2-2 0,1-1 0,-10 3 0,1-1 0,18-6 0,-1-3 0,-13-6 0,0 0 0,13 6 0,0-1 0,-4-12 0,-3-2 0,1 7 0,1-1 0,-6-7 0,-18 0 0,37 0 0,-19 0 0,27 0 0,-12-15 0,16 11 0,0-12 0</inkml:trace>
  <inkml:trace contextRef="#ctx0" brushRef="#br0" timeOffset="1614">2117 16581 24575,'35'0'0,"-10"0"0,1 0 0,1 0 0,1 0-1639,14 0 1,2 0-1,5 0 1,0 0 1283,-3 0 1,0 0 265,-9-5 1,0-1 0,-1 1 88,10 3 0,-2 0 0,-2-6 0,-1 0 0,1 7 0,0 2 786,-2 0 0,-2-2-786,0-6 0,-1-1 0,-1 6 0,-2 0 0,-7-5 0,-3-2 3276,12-7-2997,-9 12 2122,6-11-2401,-21 7 0,4 6 0,-16-6 0,0 8 0</inkml:trace>
  <inkml:trace contextRef="#ctx0" brushRef="#br0" timeOffset="2750">3440 17498 24575,'0'35'0,"0"-8"0,0 5 0,0 4 0,1 5 0,-2 1-1054,-3 4 0,-2 1 1,0 2 1053,2-5 0,1 2 0,-1 1 0,-4 0 0,-2-8 0,-3 0 0,-1 0 0,-1-2 0,0-1 0,-5 11 0,-2-4 0,-3 0 0,2-8 0,-4 1 0,0-2 0,0-4 329,0 0 0,0-4 0,-1-3-329,-8-3 0,2-1 0,6 7 0,5-5 130,3-17 0,4 12 1,16-16-1</inkml:trace>
  <inkml:trace contextRef="#ctx0" brushRef="#br0" timeOffset="4284">4763 16792 24575,'0'-25'0,"0"-1"0,0-15 0,0-4 0,0 12 0,0-1 0,0-1-1093,0-1 1,0 0 0,0 0 799,0-12 1,0 2 292,-2 9 0,4 4 0,14-7 1199,-13-7-1199,13 28 0,-16-1 631,8 5-631,-6 15 0,6 0 0,7 0 2032,5 31-2032,4-12 0,3 1 0,1 14 0,-1 3 0,1-2 0,-1 0 0,-9-6 0,-1-3 0,14 9 0,-27-19 0,28-32 0,-13-3 0,1-16 0,-4 15 0,-16-11 0,0 11 0,0 0 0,0 5 0,0 15 0,0 62 0,0-21 0,0 5-521,-3-7 1,-1 5-1,-1 2 1,1-1 520,0 0 0,-1-1 0,0 1 0,-1 1 0,0-4 0,0 1 0,-1 0 0,0-1 0,-2-2 0,-3 3 0,-1-2 0,-1-1 0,2 1-820,2 2 1,0 2 0,1-2 0,-1-4-120,-2-2 0,0-4 0,1-1 939,-7 12 0,4-2 0,12-6 0,0-5 0,-13 0 0,15 18 0,0-6 0,-16-3 0,14-15 0,0 1 0,-14 9 0,16 0 0,0-15 348,0 11 0,0-27 0,0 12 0</inkml:trace>
  <inkml:trace contextRef="#ctx0" brushRef="#br0" timeOffset="5118">4886 17268 24575,'26'0'0,"-1"0"0,17 1 0,2-2 0,-10-2 0,-1-3 0,2 0 0,6 0 0,1-1 0,-1 0 0,10-3 0,-4 1 0,-10 0 0,-4 2 0,3 7 0,-21 0 0</inkml:trace>
  <inkml:trace contextRef="#ctx0" brushRef="#br0" timeOffset="5930">6033 17357 24575,'0'35'0,"0"0"0,0 0 0,0 1 0,0 2 0,0 2-957,0 3 1,0 2 956,0 1 0,0 3 0,0 1-579,0-8 0,0 1 0,0 0 1,0 2 578,0-4 0,0 2 0,0 1 0,0-1 0,0-1 0,1 9 0,0-2 0,-1 0 0,-2-2 20,-4-5 0,-3-2 0,0-1 0,1-1-20,3 8 0,2-2 0,-4-4 0,-9-1 0,-2-4 0,5-7 0,3-5 0,6-7 0,-12-16 0</inkml:trace>
  <inkml:trace contextRef="#ctx0" brushRef="#br0" timeOffset="7566">8502 16175 24575,'-35'0'0,"10"1"0,-1-2 0,-5-7 0,-1 0 0,-4 7 0,0-2 0,-3-12 0,-1-1 0,4 13 0,2 2 0,6-9 0,1 4 0,-8 17 0,3 10 0,12 4 0,1 5 0,-7 5 0,1 4-1093,14-6 1,4 3 0,-2-3 343,-8 0 1,0 1 748,8-3 0,0 4 0,0-1 0,-2-2 0,-1 0 0,0 2 0,0 2 0,0 0 0,0 1 0,0 1 0,0 0 0,1 0 0,4 2 0,2 0 0,-2-1 0,-4-4 0,-1-2 0,3 1 0,7 4 0,2 0 0,-2 0-217,-7 2 1,-4 0 0,4 0 216,6-1 0,3 0 0,-1 0 0,-4-1 0,-1-1 0,1-2 0,3 6 0,4-4 0,5-10 0,2-5 0,11 6 0,3-17 0,5-3 0,-1 1 0,0-2 0,5-6 0,-1-2 0,6 1 0,3 0 0,-21 0 0,16 0 0,1 0 0,-17 0 3276,13 0-1976,-28-16-453,11-11-847,-13-12 0,-4-6 0,3 12 0,0-1 0,-3-1-342,-5-9 0,-4-1 0,-2 1 342,-3 1 0,-3 1 0,-1 3 0,0 4 0,-2 2 0,-3 3 0,-2 5 0,-3 2 0,3 0 0,4-4 0,-1 4 0,-10 11 0,1 4 0,10-8 0,-24 16 0,27 0 0,1 0 0,-13 16 0,13-12 0,-1 12 1026,-3-1-1026,21-11 0,-22 27 0,20-27 0,-11 28 0,15-28 0,0 11 0</inkml:trace>
  <inkml:trace contextRef="#ctx0" brushRef="#br0" timeOffset="8636">8643 17568 24575,'0'0'0</inkml:trace>
  <inkml:trace contextRef="#ctx0" brushRef="#br0" timeOffset="10551">9314 16316 24575,'-36'31'0,"11"-9"0,-1 3 0,7 2 0,1 3 0,1 2 0,-2 0 0,0 2 0,2-2 0,-7 5 0,5 0 0,9-2 0,2-3 0,-16 3 0,20 0 0,-11 1 0,15-17 0,0 5 0,0-7 0,0-5 0,0 4 0,0-16 0,15 0 0,-3 0 0,17 1 0,7-2 0,-3-7 0,1 0 0,10 6 0,2 0 0,-2-10 0,-2 1 0,-10 9 0,-1 2 0,-5-4 0,1 0 0,3 3 0,-2 2 0,12-1 0,-15 0 0,1 0 0,9 0 0,0 8 0,-15 9 0,11 11 0,-27 10 0,-4 6 0,8-13 0,0 1 0,-6 5 0,-2 5 0,-2-4 0,-5-4 0,-2-1 0,1 10 0,-4-2 0,-4-16 0,-3-3 0,2 5 0,-1-3 0,-7-5 0,-1-2 0,-1 0 0,-1 1 0,-10 1 0,-2-3 0,-4-5 0,-1-2 0,4 0 0,0-3 0,-3-5 0,2-2 0,13 1 0,3 0 0,-9 0 0,19 0 0,16 0 0,0 0 0</inkml:trace>
  <inkml:trace contextRef="#ctx0" brushRef="#br0" timeOffset="11686">9349 16387 24575,'43'0'0,"-17"-7"0,1-2 0,12-7 0,0-3 0,-1 0 0,-1-2 0,-8 5 0,1-2 0,-3 1 0,2-1 0,-3 1 0,17-2 0,-10 3 0,-21 16 0,4 0 0</inkml:trace>
  <inkml:trace contextRef="#ctx0" brushRef="#br0" timeOffset="12797">10654 17427 24575,'0'26'0,"0"-1"0,-7 12 0,-1 5 0,2-4 0,0 4 0,-2 1-747,-1-6 1,-2 2-1,0-1 1,-1 1 746,-1-1 0,0 0 0,-1 0 0,1 1 0,1 1 0,1 0 0,0-1 0,-2-3 0,-4-5 0,-1-4 0,2 1 0,-3 17 0,3-8 0,-4-17 943,4 11-943,16-27 122,0 12 1,0-16 0,0 0 0</inkml:trace>
  <inkml:trace contextRef="#ctx0" brushRef="#br0" timeOffset="15084">11677 16245 24575,'0'-25'0,"0"-1"0,-6-5 0,-3 0 0,0 2 0,-2 1 0,-5-3 0,-3 3 0,-6 8 0,-1 5 0,-13-5 0,5 11 0,1 3 0,-6 6 0,3 0 0,13 0 0,5 0 0,-9 0 0,-8 0 0,-1 15 0,17 5 0,-13-1 0,28 21 0,-27-19 0,27 6 0,4 5 0,-8 3 0,0 1 0,7 0 0,2 2 0,-2 6 0,2-2 0,7-9 0,0-3 0,-7-3 0,2-1 0,11-3 0,3-3 0,3 0 0,15 11 0,-15-27 0,11 12 0,-11-16 0,-1 0 0,5 0 0,-6 0 0,9 0 0,8 0 0,-9 1 0,-1-2 0,14-15 0,-3-19 0,-19 13 0,-3-3 0,-3-9 0,-2-1 0,1 3 0,-1 1 0,0 4 0,-2-1 0,-6 2 0,-2 1 0,1-10 0,0 16 0,0 3 0,0 16 0,0 16 0,0 19 0,0-8 0,0 1 0,0-1 0,0 1 0,0-2 0,0-1 0,0 10 0,0-8 0,0 7 0,16-7 0,-12 8 0,11 1 0,-15-1 0,0 0 0,0 0 0,0-9 0,0-1 0,0 15 0,0-12 0,0 2 0,0-3 0,0-1 0,0 5 0,0 1 0,1 3 0,-2 1 0,-4 0 0,-5-2 0,-6-5 0,-4-3 0,2-6 0,-3-5 0,-4-5 0,-1-4 0,-9-6 0,10 0 0,-1 0 0,-13 0 0,-4 0 0,9 0 0,7-16 0,-8 12 0,-1-11 0,17-1 0,3-4 0,16-15 0,0 15 0,0 5 0</inkml:trace>
  <inkml:trace contextRef="#ctx0" brushRef="#br0" timeOffset="108267">15240 15293 24575,'0'35'0,"0"0"0,0 1 0,0-11 0,0 1 0,0 1 0,0 1 0,0-1 0,0 0 0,0-1 0,0-1 0,0 19 0,0-19 0,0 2 0,0 4 0,0 1 0,0 4 0,0-1 0,0-8 0,0 1 0,8 6 0,0-2 0,-4 7 0,12 5 0,-16-27 0,0-9 0,0 8 0,0-12 0,0 11 0,0-15 0,0 16 0,0-12 0,15 12 0,-11-32 0,12 12 0,0-12 0,3 1 0,16 11 0,-10-7 0,1-2 0,1 4 0,1 1 0,4-5 0,-1-2 0,3-9 0,1-3 0,4 0 0,0-1 0,-2 1 0,0-1 0,-1 1 0,-1 3 0,-8 14 0,-3 1 0,11-23 0,-7 29 0,-11-13 0,-9 16 0,8 0 0,3 0 0,17 0 0,-1 0 0,-10 0 0,1 0 0,1 0 0,1 0 0,7 0 0,0 0 0,-4 0 0,1 0 0,10 0 0,0 0 0,-9 0 0,1 0 0,-2 0 0,3 0 0,0 0 0,14 0 0,0 0-188,-14 0 1,1 0 0,1 0 187,1 0 0,0 0 0,-1 0 0,-1 0 0,0 0 0,-2 0 0,8 0 0,-1 0 0,2 0 0,-2 0 0,6 0 0,-14 0 0,0 0 0,-6 0 0,1 0 0,14 1 0,3-2 0,-5-7 0,2 0 0,-4 7 0,4 1 0,-3-3 0,-4-4 0,-2-2 0,1 2 0,4 5 0,0 3 0,0-2-288,2-6 1,0-3-1,0 3 288,-1 6 0,0 1 0,0-3 0,0-6 0,0-4 0,1 4 0,0 7 0,1 3 0,-3-4 194,4-13 0,-1 1-194,-8 12 0,1 4 0,1-3 0,-2-8 0,-1-2 0,1 2 0,13 9 0,0-1 0,2-14 0,-2 0 0,-10 14 0,-2 0 0,2-6 0,-1 1 0,-8 6 0,1 2 439,9-1 1,0 0-440,-8 0 0,-1 0 79,11-8 0,0 0-79,-11 6 0,-1 0 0,7-6 0,-1 0 0,-5 7 0,-1 2 0,20-1 0,-6 0 0,-2 0 0,-3 0 0,4 0 0,2 0 0,-3 0 0,-6 0 0,1 0 0,5 0 0,-10 0 0,1 0 0,-4 0 0,1 0 0,3 0 0,2 0 0,12 0 0,-1 0 0,-14 0 0,0 0 0,9-1 0,-1 2 0,-10 7 0,-1 0 0,4-6 0,2 0 0,11 14 0,1-1 0,-7-13 0,0 0 0,7 14 0,-2 0 0,-10-15 0,-1 1 0,4 14 0,-1 0 0,13-12 0,-14 11 0,0 1 0,-5-13 0,-1-2 0,1 6 0,-1 2 0,3-1 0,-1-1 0,8-3 0,-8 4 0,1 0 0,9-8 0,-6 0 0,1 0 0,5 0 0,-4 8 0,-3-6 0,-28 6 0,11-8 0,1 0 0,-12-8 0,11 6 0,-15-6 0,0-23 0,0-9 0,0 7 0,0-4 0,0-5 0,0-2 0,0-4 0,0-2-340,0 5 1,0-3 0,0 1 339,0 7 0,0-1 0,0 1 0,0-4 0,0 0 0,0 3 0,0-5 0,0 3 0,0 10 0,0 4 0,0-7 0,0 21 0,0 15 0,0 15 254,0-11 1,0 12-1,0-16 1</inkml:trace>
  <inkml:trace contextRef="#ctx0" brushRef="#br0" timeOffset="110583">18274 16245 24575,'-25'0'0,"-18"0"0,3 0 0,8 0 0,-2 0 0,6-1 0,1 2 0,-1 7 0,1 0 0,-8-4 0,3 27 0,28-11 0,-19 0 0,21 11 0,-6-11 0,8 15 0,0-8 0,0 7 0,0 9 0,0-16 0,0 1 0,3-1 0,2 0 0,2 0 0,4-3 0,9-4 0,3-4 0,16 3 0,-4-3 0,-3-16 0,-28 0 0,27 0 0,-27 0 0,11-16 0,-15-3 0,0-17 0,0 1 0,16 0 0,-12 0 0,12-1 0,-16 1 0,0 8 0,0-7 0,0 22 0,-16-3 0,12 15 0,-12 15 0,1-3 0,11 22 0,-12-14 0,1 3 0,11 10 0,4 4 0,-8 0 0,0 1 0,7 6 0,2-2 0,-1-13 0,0-3 0,0 17 0,0-10 0,0-5 0,0 7 0,0-15 0,0 11 0,0-11 0,16 15 0,-12 0 0,11 0 0,-15 1 0,0-1 0,0 8 0,0-6 0,-15 6 0,-5-7 0,-15-17 0,-1 13 0,1-28 0,8 11 0,9-15 0,-6 0 0,21 0 0,-13 0 0,0 0 0,12-15 0,-11 11 0,15-12 0,0 16 0</inkml:trace>
  <inkml:trace contextRef="#ctx0" brushRef="#br0" timeOffset="112503">18556 16457 24575,'0'41'0,"0"6"0,-7-12 0,-1 1 0,6-8 0,0-1 0,-6 0 0,0-3 0,8-5 0,0 13 0,0-28 0,-16 27 0,13-11 0,-13 7 0,16-9 0,0 5 0,16-35 0,3 24 0,16-35 0,-15 21 0,11-6 0,-27 8 0,12 0 0,0 0 0,-5 8 0,23 25 0,-27-4 0,-2 5 0,10 10 0,1 2 0,-6-1 0,-1 0 0,1-4 0,0-4 0,-1-9 0,-2-3 0,-7 18 0,0-23 0,-16 11 0,-4-27 0,1 12 0,-5 0 0,-9-13 0,-2-2 0,2 7 0,-1-1 0,-1-6 0,0-2 0,-1 1 0,5 0 0,7 0 0,-7 0 0,31 0 0</inkml:trace>
  <inkml:trace contextRef="#ctx0" brushRef="#br0" timeOffset="113801">18627 16457 24575,'27'0'0,"5"0"0,1 0 0,2 0 0,6 0 0,1 0 0,-3 0 0,-13-7 0,-1-2 0,10 5 0,0-11 0,-15-1 0,4 12 0,-23-11 0,23 15 0,-20 0 0,12 0 0</inkml:trace>
  <inkml:trace contextRef="#ctx0" brushRef="#br0" timeOffset="115148">19668 16351 24575,'-18'26'0,"0"-1"0,-7 6 0,-1 1 0,6 3 0,1 2-404,2-2 0,-1 3 0,2-1 404,2 10 0,1 0 0,2-14 0,-1-1 0,2 1 0,1 2 0,1 0 0,-3-5 198,-7-4 0,1-1-198,7 16 0,0 0 0,-6-13 0,1-1 0,12 9 0,2-1 0,-15 12 0,8-22 0,1-1 201,3 3-201,-12-7 0,16 11 0,0-11 0,0 0 0,0-5 615,0-15-615,0 16 0,0-12 0,0 12 0</inkml:trace>
  <inkml:trace contextRef="#ctx0" brushRef="#br0" timeOffset="116950">19262 16581 24575,'-20'35'0,"11"-9"0,3-1 0,6-2 0,0 9 0,0-1 0,0-7 0,0 1 0,0 1 0,0-7 0,0 5 0,0-22 0,0 5 0,0-7 0,15 0 0,-11 0 0,12 0 0,0 0 0,-12 0 0,27-7 0,-11 5 0,15-22 0,0 5 0,-15-17 0,-7 11 0,-3-1 0,-8-13 0,2 13 0,0 1 0,-4-10 0,0 15 0,0 5 0,-8-1 0,6 12 0,-21-12 0,3 16 0,-4-1 0,-3 2 0,-12 15 0,4-12 0,3 12 0,28-1 0,-11-11 0,15 12 0,0 0 0,0-13 0,0 13 0,0-16 0</inkml:trace>
  <inkml:trace contextRef="#ctx0" brushRef="#br0" timeOffset="118601">19809 16916 24575,'-35'0'0,"-1"15"0,1 5 0,0 15 0,15-15 0,-11 11 0,27-11 0,-28-1 0,29 13 0,-13-13 0,16 17 0,0-1 0,0-15 0,0 11 0,0-19 0,0 21 0,31-21 0,-7 3 0,8-13 0,2-4 0,6 2 0,-11 0 0,0 0 0,9 0 0,5 0 0,-8 0 0,-15 0 0,-5 0 0,-15-15 0,0 11 0,0-20 0,0 7 0,0-26 0,0 19 0,0-23 0,0 43 0,-15-12 0,11 1 0,-28 11 0,13-12 0,-9 32 0,-5-12 0,6 27 0,-9-27 0,17 27 0,-13-27 0,28 12 0,-11-16 0,15 0 0,0 0 0</inkml:trace>
  <inkml:trace contextRef="#ctx0" brushRef="#br0" timeOffset="120217">17110 14393 24575,'-20'0'0,"-10"0"0,-2 0 0,4 0 0,-5 0 0,0 0 0,-3 0 0,1 0 0,0 0 0,-8 0 0,5 16 0,-5 4 0,17-8 0,1 3 0,6 9 0,-1 1 0,-6-10 0,1 1 0,6 24 0,3 3 0,-2-14 0,1 1 0,5 12 0,4 2 0,-1-4 0,2-2 0,7-9 0,0-1 0,0 2 0,0-1 0,0 6 0,0 0 0,0-15 0,0 11 0,0-27 0,0 12 0,16-16 0,-12 0 0,27 0 0,5 0 0,-10 0 0,3 0 0,9 1 0,2-2 0,-4-6 0,0-2 0,12 1 0,-1-3 0,-17-7 0,-2 0 0,7 8 0,-3 1 0,3-7 0,-15 0 0,11 12 0,-27-11 0,27 15 0,-27 0 0,20 0 0,-22 0 0,21-16 0,-19 12 0,12-11 0</inkml:trace>
  <inkml:trace contextRef="#ctx0" brushRef="#br0" timeOffset="121885">17516 14517 24575,'-10'25'0,"0"1"0,-6-7 0,1 1 0,12 5 0,2 1 0,-15 9 0,16 0 0,0 1 0,0-17 0,0 13 0,0-28 0,0 11 0,16 1 0,-12-4 0,27 5 0,-19-9 0,21 8 0,-5-12 0,7 12 0,0-16 0,1 0 0,-17 0 0,12 0 0,-27 0 0,12 0 0,0 0 0,-12 0 0,11-16 0,-15 12 0,16-12 0,-12 8 0,12 6 0,-16-37 0,0 16 0,1-8 0,-2-5 0,-6 0 0,-2 2 0,0 4 0,-2 1 0,-5-6 0,-3 3 0,-16-3 0,0 15 0,-1 5 0,17 15 0,-13 0 0,28 0 0,-27 0 0,27 0 0,-19 0 0,5 15 0,12 10 0,0 1 0,-10 2 0,15 6 0,2-6 0,-1-24 0,0 12 0,0 0 0,0-12 0,0 11 0</inkml:trace>
  <inkml:trace contextRef="#ctx0" brushRef="#br0" timeOffset="123901">17904 14517 24575,'0'35'0,"0"0"0,0 1 0,0-1 0,0 0 0,0 0 0,0 1 0,0-1 0,0 0 0,0-15 0,0 3 0,0-5 0,0-6 0,0 4 0,0-32 0,0 4 0,0-37 0,7 19 0,1-3 0,-6-3 0,0-2 0,14-5 0,0 0 0,-15 5 0,2 5 0,13 13 0,-1 1 0,-11-20 0,27 37 0,-11-22 0,0 20 0,-5-11 0,1 15 0,-12 0 0,27 0 0,-27 0 0,12 0 0,-1 0 0,-11 0 0,28 15 0,-28-3 0,27 21 0,-27 10 0,12-3 0,-14-7 0,-4 0 0,-14 7 0,15-14 0,-2-2 0,-28-4 0,11 11 0,-15-27 0,15 12 0,-11-16 0,11 0 0,-5 0 0,-1 0 0,3 0 0,-24 0 0,27 0 0,0 0 0,5 0 0,7 0 0,14 0 0,19 0 0,7 0 0,-8 0 0,3 0 0,-1 0 0,-1 0 0,-2 0 0,24 16 0,-27-12 0,-1 11 0,13-15 0,-28 0 0,11 0 0,-15 0 0,16 16 0,-12-12 0,12 12 0,-16-16 0,0 0 0,7 0 0,-5 0 0,6 0 0</inkml:trace>
  <inkml:trace contextRef="#ctx0" brushRef="#br0" timeOffset="128704">18486 14482 24575,'0'35'0,"0"4"0,0 4 0,0-4 0,0 1 0,0-4 0,0 3 0,0-1 0,0-2 0,0-1 0,0-2 0,0 9 0,0-2 0,0-2 0,0-5 0,0 2 0,0-3 0,0-29 0,0 13 0,0-16 0,0 0 0,0-31 0,0-8 0,0-2 0,0-5 0,1-3 0,-2 0 0,-7 11 0,0 0 0,7-10 0,-2 6 0,-12 18 0,15-23 0,0 28 0,0-1 0,0 4 0,0 1 0,0 11 0,0-12 0,0 0 0,15 12 0,-11-11 0,28 15 0,-29-16 0,29 12 0,-13-11 0,17 15 0,-1 0 0,-8 15 0,7 5 0,-22 15 0,3 0 0,1 1 0,-12-1 0,11 0 0,-15 0 0,2-9 0,-4-1 0,-13 15 0,-5 3 0,-7-10 0,-7-21 0,7 19 0,-8-27 0,15 12 0,4-1 0,1-11 0,11 12 0,-12-16 0,16 0 0,16 16 0,3-12 0,10 10 0,1 3 0,11 3 0,-11-10 0,-1-1 0,6 7 0,-15 0 0,11-13 0,-27 13 0,12-16 0,0 0 0,-12 0 0,11 0 0,1 0 0,-12 0 0,27 0 0,-11 0 0,15 0 0,-15 0 0,11 0 0,-19 0 0,5 0 0,-9 0 0,-8 0 0,16 0 0,-12 0 0,12 0 0,-16-16 0,0-3 0,0-16 0,7 9 0,1 1 0,-4-15 0,12 14 0,0 2 0,-13 4 0,13-4 0,-16 7 0,16-11 0,-12-7 0,27 0 0,-27 15 0,27-11 0,-27 11 0,28-15 0,-28 0 0,11-1 0,-15 17 0,-15 3 0,-5 16 0,-15 16 0,15 3 0,-3 5 0,-1 3 0,1 13 0,-3-22 0,1-1 0,-3 14 0,-5-11 0,21 15 0,-19 0 0,11 8 0,10-17 0,1 1 0,-1 12 0,4 1 0,4-4 0,4 2 0,2-4 0,3 2 0,-2-4 0,-4-6 0,1-1 0,14 10 0,0-5 0,-12-18 0,11 3 0,1 1 0,-12-12 0,12 11 0,-16-15 0,8 0 0,9 0 0,11 0 0,7 0 0,0 0 0,-9-6 0,-1-3 0,14-11 0,-6 9 0,1-5 0,-6-14 0,-1-5 0,5 4 0,-1-5-1093,-11-1 1,-3-6 0,-2 2-164,0-3 0,-2 2 1256,4-1 0,-3 1 0,-12 12 0,0 2 0,14-12 0,-15 15 0,-2-1 0,1-9 0,0 16 0,0-13 0,0 28 0,0-11 0,0 15 3276,16 0-763,-13 0-2513,29 31 0,-21-5 0,-3 3 0,3 0 0,-2 1 0,0 5 0,-2-4 0,-7-11 0,0 3 0,0-21 0,0 6 0,0 8 0,0-28 0,-16 24 0,12-36 0,-27 7 0,11 5 0,1-19 0,3 27 0,0-12 0,12 16 0,-11 0 0,-1 0 0,12 0 0,-12 0 0,16 31 0,0 1 0,0 14 0,0 8 0,0-21 0,-1 1 0,2 1 0,4 3 0,1 2 0,-1-1 0,-5-2 0,0-1 0,4-5 0,12-5 0,-1-5 0,-11 10 0,12-15 0,-16-12 0,16 12 0,-13-16 0,13 0 0,0 0 0,-12-16 0,10-3 0,3-5 0,-6-10 0,-2-5 0,0-8 0,1-4 0,0 17 0,2-1 0,-2-1 0,-3-7 0,-1-2 0,0 3-455,4-7 1,0 2 454,-1-3 0,-2 6 0,-7 9 0,0 4 0,0 27 0,0-12 0,0 0 0,0 12 0,15-11 909,-11-1-909,20-4 0,-7 1 0,-5-13 0,4 44 0,-16-8 0,0 18 0,0 7 0,0-2 0,0 1 0,0 7 0,0 0 0,0 2 0,0-3 0,0 13 0,0-15 0,0 1 0,0-2 0,0 0 0,0-2 0,0 1 0,0 12 0,0-1 0,0-2 0,0-4 0,0-4 0,0-27 0,0 12 0,15-16 0,-11 0 0,12 0 0,-16 0 0,16 0 0,19-16 0,4-3 0,-13 2 0,-1-2 0,10-16 0,1 16 0,-1 3 0,-15 0 0,-5 12 0,-15-11 0</inkml:trace>
  <inkml:trace contextRef="#ctx0" brushRef="#br0" timeOffset="130049">19668 14799 24575,'35'-8'0,"0"0"0,12 4 0,-13-11 0,-11 15 0,-3-16 0,-1 12 0,-3-12 0,0 16 0,-12 0 0,11 0 0,-15 0 0,0 0 0,16 0 0,-12 0 0,12 0 0,-16 0 0,15-15 0,-11 11 0,28-12 0,-29 16 0,13 0 0</inkml:trace>
  <inkml:trace contextRef="#ctx0" brushRef="#br1" timeOffset="136902">21590 14958 24575,'0'35'0,"0"-10"0,0 1 0,0 13 0,-7-14 0,-1 1 0,6 0 0,0-1 0,-14 14 0,15-3 0,2 3 0,-1-3 0,0 0 0,0-3 0,0 1 0,0 8 0,0-2 0,0-1 0,0-3 0,0-5 0,0-27 0,0 27 0,0-27 0,0 12 0,0-16 0,16 0 0,-12 8 0,27 9 0,-27-5 0,12 4 0,-16 0 0,0-13 0,15 13 0,-11-16 0,28 0 0,-5 0 0,10 0 0,-6 2 0,-3-4 0,-4-14 0,7 13 0,-15-13 0,-12 16 0,11 0 0,1 0 0,-12 0 0,27 0 0,-11 0 0,4 0 0,3 0 0,0 0 0,1 0 0,4 0 0,-2 0 0,8 0 0,1 0 0,-35 0 0,11 0 0,1 0 0,-12 0 0,12 0 0,-1 0 0,-11 0 0,12 0 0,0 0 0,19 0 0,4 0 0,-12 0 0,-3 0 0,-4 0 0,-5 0 0,-15-24 0,0-13 0,0 0 0,0-4 0,0-4 0,0 0 0,0-1 0,0 1 0,0 5 0,0 2 0,0 11 0,0 1 0,0-17 0,0 8 0,0 15 0,0-27 0,0 24 0,0-10 0,0-1 0,0-5 0,0 12 0,0 3 0,0 4 0,0 5 0,0 15 0</inkml:trace>
  <inkml:trace contextRef="#ctx0" brushRef="#br1" timeOffset="138636">21784 16581 24575,'-13'45'0,"-1"0"0,-2-1 0,-1-2 0,2-14 0,2-1 0,4 3 0,-1-1 0,-22 8 0,28-10 0,-11-11 0,15 0 0,31-28 0,-8 24 0,-2-26 0,2-4 0,10 14 0,-6-27 0,9 27 0,-17-12 0,13 16 0,-13 0 0,16 16 0,1 4 0,-17 4 0,-3 3 0,4 12 0,-3-14 0,-3 1 0,-10 9 0,12-15 0,-16 11 0,0-27 0,0 27 0,0-27 0,-16 12 0,-19 0 0,5-14 0,-6-2 0,0 2 0,1 2 0,0 3 0,-1-3-240,-10-2 0,-1-3 1,1 0 239,7 1 0,1 0 0,1 0 0,-10 0 0,4 0 0,14 0 0,3 0 0,-13 0 0,37 0 0,-6 0 0</inkml:trace>
  <inkml:trace contextRef="#ctx0" brushRef="#br1" timeOffset="140451">21820 16651 24575,'35'0'0,"0"0"0,1-7 0,-1-2 0,1 0 0,-2-1 0,6-10 0,7 5 0,-44-1 0,13 12 0,-16-12 0</inkml:trace>
  <inkml:trace contextRef="#ctx0" brushRef="#br1" timeOffset="141636">22631 16351 24575,'0'26'0,"0"-1"0,0 6 0,0 1 0,0 3 0,0 2 0,0 9 0,0 3 0,1-15 0,-1 2 0,-1-1 0,-3-1 0,-3 0 0,2 0 0,4 6 0,0 1 0,-1-2 0,-6 3 0,1-2 0,6 4 0,2-2 0,-1-13 0,0-3 0,0 1 0,0-3 0,0 4 0,0 5 0,0-6 0,0-7 0,0-4 0,0-16 0,0 0 0</inkml:trace>
  <inkml:trace contextRef="#ctx0" brushRef="#br1" timeOffset="143702">22402 16792 24575,'0'36'0,"0"-9"0,0 6 0,0-5 0,0 7 0,15 0 0,-11-15 0,12 11 0,0-27 0,-12 12 0,27-16 0,-27 0 0,19 0 0,-21 0 0,6 0 0,-8 0 0,16 0 0,-12-16 0,11-3 0,-15-17 0,0 1 0,0 15 0,0-11 0,-15 27 0,11-12 0,-12 16 0,16-7 0,-8 5 0,6-6 0,-5 8 0,7 0 0,0 0 0,-16 0 0,-4 0 0,1 0 0,3 8 0,0-6 0,12 5 0,-11-7 0,15 0 0,-16 0 0,12 16 0,-12-12 0,16 12 0,0-16 0,0 0 0,0 0 0</inkml:trace>
  <inkml:trace contextRef="#ctx0" brushRef="#br1" timeOffset="145785">22896 16916 24575,'-10'0'0,"2"0"0,-8 0 0,12 0 0,-11 15 0,15 5 0,-8 4 0,0 3 0,4 12 0,-4-6 0,0 1 0,8 5 0,0-5 0,0-1 0,0-10 0,0 16 0,0-37 0,0 6 0,0 8 0,16-12 0,-12 11 0,12-15 0,-16 16 0,0-12 0,15 12 0,-11-16 0,20 0 0,-22 0 0,21 0 0,-19-16 0,12 12 0,0-12 0,-13 16 0,13 0 0,-16-15 0,16 11 0,-12-12 0,27 16 0,-27-8 0,12 6 0,-16-6 0,0-7 0,0-5 0,0-5 0,0-1 0,0 3 0,0-24 0,0 43 0,0-12 0,0 0 0,0 12 0,0-11 0,0 15 0,0 0 0,-16 0 0,12 0 0,-27 0 0,27 0 0,-12 0 0,16 0 0,-16 0 0,13 0 0,-13 0 0,16 0 0,0 0 0,0 0 0</inkml:trace>
  <inkml:trace contextRef="#ctx0" brushRef="#br1" timeOffset="147798">22102 14111 24575,'-16'35'0,"14"-2"0,0 1 0,-5-5 0,-1 1 0,-1 13 0,2 0 0,5-11 0,0-1 0,-6-3 0,0-3 0,8 2 0,0 4 0,0-27 0,16 12 0,4-16 0,15 0 0,-16 0 0,5 0 0,-22-16 0,6 12 0,-8-11 0,15 15 0,-11 0 0,12 0 0</inkml:trace>
  <inkml:trace contextRef="#ctx0" brushRef="#br1" timeOffset="148367">22137 13847 24575,'0'0'0</inkml:trace>
  <inkml:trace contextRef="#ctx0" brushRef="#br1" timeOffset="151784">22190 14464 24575,'26'-8'0,"-1"0"0,-5-15 0,-1-5 0,15 0 0,-1-3 0,-12-11 0,-3-2 0,1 16 0,-3 1 0,-6 0 0,-4 3 0,-6 5 0,0 3 0,16 32 0,-12 19 0,4-9 0,-1 3 0,-6 6 0,-2 1 0,1-1 0,0 0 0,0-7 0,0-1 0,0 3 0,0-1 0,0 8 0,0-8 0,0 1 0,0 9 0,0-13 0,0-1 0,0 10 0,0-15 0,0-5 0,0-46 0,0 5 0,0-3 0,-1-10 0,2-4 0,4 8 0,1-1 0,-1 3 0,-4-1 0,2 1 0,8-8 0,1 0 0,-3 13 0,0 1 0,3 0 0,3-1 0,10-3 0,1 4 0,14 5 0,-23 1 0,1 3 0,13 14 0,-27-12 0,28 16 0,-29 0 0,29 24 0,-28-3 0,11 22 0,-14-18 0,-2 1 0,1 9 0,0 1 0,1 1 0,-2 0 0,-6 10 0,-1 0 0,6-10 0,0-1 0,-6 10 0,0 2 0,7-13 0,2 2 0,-1-3 0,0 6 0,0-2 0,0 3 0,0-7 0,0-17 0,0-9 0,16-8 0,3-8 0,17-9 0,-15 4 0,1-2 0,4-1 0,1-3 0,-3-5 0,-1-3 0,4 1 0,-3-3 0,-13-5 0,-3-2 0,8-4 0,0 1 0,-6 10 0,-1 1 0,1-2 0,0 2 0,6-8 0,-16 1 0,0 15 0,15 5 0,-11 15 0,28 0 0,-29 15 0,13-11 0,-16 28 0,0-28 0,0 11 0,-16-46 0,13 7 0,-29-11 0,28 4 0,-11 27 0,-1-12 0,12 16 0,-12 0 0,1 32 0,11 7 0,-4 6 0,0 4 0,7-11 0,2 0 0,-1 10 0,0-2 0,0-17 0,0-3 0,0 10 0,0-5 0,0-12 0,0 1 0,0 11 0,16-11 0,-12 15 0,27-7 0,-27-11 0,27-9 0,-27-8 0,12 0 0,0 0 0,-13 0 0,29-8 0,-28-9 0,27-11 0,-19-7 0,5 0 0,7-1 0,-20 17 0,12 3 0,-16 16 0,0 0 0,0 0 0</inkml:trace>
  <inkml:trace contextRef="#ctx0" brushRef="#br1" timeOffset="154535">23672 14464 24575,'-26'0'0,"-1"0"0,2-8 0,-1 0 0,-13 4 0,3-11 0,5 15 0,11 0 0,1 15 0,-13-11 0,29 20 0,-29 9 0,28 14 0,-11-20 0,-1 1 0,13-2 0,2-1 0,-15 10 0,16 0 0,0 1 0,0-1 0,0-15 0,16 11 0,4-27 0,-1 19 0,28-21 0,-39 6 0,39-8 0,-27 0 0,-1-8 0,13-25 0,-21-11 0,-3-6 0,2 10 0,0-2 0,-4 0 0,0-3 0,-2 6 0,-4 9 0,0 3 0,0-16 0,0 12 0,0 27 0,0-12 0,15 48 0,-5-10 0,0 3 0,0 10 0,-1 2 0,4 2 0,-2 1 0,-9 3 0,-2 0 0,4-13 0,0-1 0,-4 6 0,0-4 0,0-11 0,0 3 0,0-21 0,0 6 0,0-16 0,0-25 0,0-3 0,0-6 0,-1-1 0,0-3 0,3 1 0,2 7 0,2 0 0,-1-1 0,-4-10 0,-3-2 0,7 10 0,11 18 0,0 3 0,-15-15 0,2 7 0,12 24 0,-15-12 0,16 16 0,-12 0 0,27 0 0,-27 0 0,28 16 0,-13 19 0,1 4 0,-11-12 0,-3-3 0,-6-4 0,0 11 0,0-27 0,0 20 0,0-22 0,-15 21 0,-5-3 0,-15 15 0,0-15 0,-1 11 0,1-11 0,31-1 0,-8-3 0,44 0 0,-13 3 0,17 1 0,-17-5 0,-3 1 0,0-12 0,-13 12 0,13-16 0,0 0 0,3 15 0,1-11 0,-4 12 0,-16-16 0</inkml:trace>
  <inkml:trace contextRef="#ctx0" brushRef="#br1" timeOffset="160684">23989 14288 24575,'0'19'0,"0"12"0,0-27 0,0 28 0,0-28 0,0 27 0,0-27 0,0 27 0,0-19 0,0 21 0,0-5 0,0-9 0,0-3 0,0 0 0,0-12 0,0 27 0,0-11 0,0 15 0,0-15 0,0-5 0,0-15 0,0 16 0,0-12 0,0 11 0,0-15 0,0 0 0,0 16 0,0-12 0,0 12 0,0-16 0,0 15 0,0-11 0,0 12 0,0 0 0,0-12 0,0 27 0,0-19 0,0 21 0,0-21 0,0 4 0,0-16 0,0 0 0,0-24 0,0 2 0,0-21 0,0 24 0,0-13 0,0 28 0,0-27 0,0 27 0,0-12 0,0 1 0,0 11 0,0-27 0,0-5 0,0-3 0,0 5 0,0 1 0,0 2 0,0-18 0,0 37 0,0-3 0,16 15 0,-12 0 0,12 0 0,-1 15 0,-11 13 0,8-3 0,0 3 0,-10 3 0,-2 0 0,4-3 0,-1-1 0,-2 0 0,-2-3 0,1-4 0,0 11 0,-7-27 0,5 27 0,-22-27 0,20 12 0,-27 0 0,27-12 0,-12 11 0,16-15 0,16 0 0,4 0 0,-1 0 0,-3 0 0,-8 0 0,-6 0 0,5 0 0,9 0 0,4 0 0,15 16 0,-15-12 0,11 12 0,-11-9 0,-1-5 0,-3 6 0,-1-8 0,-11 0 0,12-8 0,0 6 0,-12-21 0,11 19 0,-15-27 0,0 11 0,16-15 0,-12-1 0,12 1 0,-16 0 0,0 0 0,0-1 0,0 1 0,0 15 0,0-11 0,0 27 0,0-19 0,0 21 0,0-6 0,-16 16 0,-4 25 0,10-10 0,1 1 0,1 3 0,0 1 0,-1 6 0,2-1 0,3 6 0,-4-14 0,1 1 0,7 9 0,0-15 0,0 11 0,0-27 0,0 19 0,0-5 0,0 10 0,0-9 0,0 12 0,15-27 0,-11 12 0,28-16 0,-13 0 0,17-16 0,-1 12 0,-8-27 0,7 27 0,-23-11 0,5-1 0,0 12 0,-12-20 0,27-9 0,-21 11 0,0-3 0,7-16 0,1-4 0,1-1 0,-3 2 0,-5 6 0,-2 1 0,0 6 0,-2 3 0,-7-5 0,15 21 0,-11-3 0,12 15 0,-16 0 0,15 0 0,5 15 0,15-3 0,-15 21 0,3 10 0,-13-16 0,-2 1 0,-2 1 0,0-3 0,10 10 0,-16-21 0,-16-15 0,12-15 0,-12 11 0,16-28 0,-8 28 0,6-11 0,-5 15 0,7 0 0,-16 0 0,12 0 0,-27 0 0,27 0 0,-28 15 0,13 5 0,-1 0 0,-11 11 0,27-27 0,-12 43 0,16-24 0,0 6 0,0 1 0,0 7 0,0 7 0,16-9 0,-12 0 0,27 0 0,-11 1 0,-1-17 0,13-3 0,-28-16 0,27 0 0,-27-16 0,12 12 0,-9-27 0,-5 11 0,9-4 0,2-3 0,7-12 0,-1-4 0,12 10 0,-27-10 0,11 16 0,2-1 0,-7 0 0,-1 1 0,1 0 0,0 3 0,6 4 0,-1-11 0,-11 27 0,12-27 0,-16 27 0,0 4 0,0 19 0,0 5 0,0 3 0,0 0 0,0 1 0,0 7 0,0 1 0,0-8 0,0-1 0,0 2 0,0 0 0,0-2 0,0-1 0,0 21 0,0-21 0,0-1 0,0 11 0,0-1 0,0-16 0,0-3 0,0-16 0,0 0 0,16 0 0,-12 0 0,27 0 0,-27 0 0,11 0 0,-15 0 0,0-16 0,0 13 0,0-13 0,0 16 0</inkml:trace>
  <inkml:trace contextRef="#ctx0" brushRef="#br1" timeOffset="162119">24818 14887 24575,'36'0'0,"-1"0"0,-7 0 0,-1 0 0,-1 0 0,-1 0 0,10 0 0,0 0 0,0 0 0,-9 0 0,-1 0 0,7 0 0,1 0 0,-25 0 0,8 0 0,-12 0 0,11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6:07:06.694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4392 17692 24575,'28'0'0,"21"0"0,-2 0 0,-13 0 0,2 0 0,0 1 0,-1-2 0,-7-7 0,-1 0 0,-1 6 0,-1 0 0,18-13 0,-17 10 0,1 2 0,4 3 0,1-2 0,-5-10 0,0 0 0,7 10 0,-1 0 0,6-13 0,-6 13 0,1 4 0,-3-2 0,1 0 0,10 0 0,4 0 0,-4 0 0,2 0 0,-1 0 0,-7 0 0,-1 0 0,0 0 0,6 0 0,0 0 0,-3 0 0,-5 0 0,-4 0 0,-2 0 0,-3 0 0,12 0 0,-1 0 0,-16-16 0,13 12 0,-13-12 0,9 16 0,5 0 0,-5 0 0,3 0 0,4 0 0,1 0 0,3 0 0,-6 5 0,3 1 0,1-1 0,1-3 0,0-2 0,-1 2 0,10 6 0,-2 0 0,-4-9 0,-3 2 0,-12 6 0,-1 1 0,10-4 0,-15 12 0,-5-16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6:08:16.179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10019 8043 24575,'-25'40'0,"-1"-1"0,7-4 0,-1 2 0,-2-1 0,-2 2 0,3-2 0,6 3 0,-1 0 0,-4-2 0,-3 1 0,1-3 0,-1 2 0,-1-1 0,-3 3 0,-1 0 0,2-4 0,2 1 0,5-1 0,2 0 0,-1-7 0,1-1 0,7-1 0,0-1 0,-6-2 0,1-3 0,11 2 0,-12 1 0,16-23 0,0 0 0,0 0 0</inkml:trace>
  <inkml:trace contextRef="#ctx0" brushRef="#br0" timeOffset="1764">10125 8608 24575,'0'35'0,"0"-10"0,0 1 0,0 1 0,0 1 0,0 14 0,0 2 0,0-11 0,0 1 0,0 16 0,0 0 0,0-17 0,0 0 0,0 1 0,0 2 0,0-4 0,0-2 0,0-1 0,0 7 0,0-5 0,0-12 0,0-3 0,0-16 0,0-63 0,0 26 0,0-4 0,0-1 0,0-3 0,0-1-205,0-1 0,0-1 0,0 3 205,0 10 0,0 1 0,0 2 0,0-13 0,0 3 0,-1 15 0,2 3 0,15-11 0,-12 15 0,11 5 0,-15-1 0,0 12 615,0-11-615,16-1 0,-4-12 0,11 10 0,3-1 0,-11-3 0,1 1 0,17 9 0,1 4 0,5-7 0,-13 14 0,-1 2 0,-5-1 0,11 0 0,-27 15 0,17 5 0,5 4 0,-10 2 0,-1 4 0,1 1 0,2 1 0,1-1 0,11 7 0,-1-1 0,-9 7 0,-1-2 0,0-13 0,-3-3 0,0 9 0,-16-19 0,0-16 0,-16 0 0,-19 0 0,6 0 0,-5 0 0,-9 0 0,-2 0 0,3-1 0,2 2 0,4 7 0,1 0 0,8-7 0,3 2 0,5 12 0,3-15 0,16 0 0,0 0 0</inkml:trace>
  <inkml:trace contextRef="#ctx0" brushRef="#br0" timeOffset="2664">11095 8573 24575,'35'0'0,"-3"0"0,3 0 0,-2 0 0,1 0 0,2 0 0,0 0 0,3 0 0,-3 0 0,3 0 0,-6 0 0,1 0 0,5 0 0,-4 0 0,-4 0 0,-27 0 0,12 0 0,-16 0 0,0 0 0</inkml:trace>
  <inkml:trace contextRef="#ctx0" brushRef="#br0" timeOffset="4167">12171 8132 24575,'0'25'0,"0"0"0,0 2 0,0 1 0,0 7 0,0 1 0,0-1 0,0 0 0,0 5 0,0-1 0,0-3 0,0 0 0,0 11 0,0 0 0,1-9 0,-2-1 0,-3-3 0,-3 1 0,2-2 0,4-3 0,-1-1 0,-7 1 0,2-2 0,7 6 0,0-22 0,0-20 0,0-16 0,0-5 0,0 4 0,0-1 0,0-17 0,0 3 0,0 17 0,0-24 0,0 43 0,0-12 0,0 16 0,16-15 0,-13 11 0,13-12 0,0 16 0,-12 0 0,11 0 0,1 16 0,4 3 0,-3 6 0,1 1 0,0-6 0,-1-1 0,1 6 0,0 1 0,-1 1 0,1-3 0,17 8 0,-15 1 0,-5-9 0,-15-20 0,16 11 0,-4-15 0,21 0 0,10-15 0,-4 3 0,-12-5 0,-3 0 0,-4 6 0,11-21 0,-27 13 0,12-17 0,-16 17 0,0 3 0,0 16 0</inkml:trace>
  <inkml:trace contextRef="#ctx0" brushRef="#br0" timeOffset="9200">13282 8714 24575,'-7'-36'0,"5"1"0,-16 9 0,-4 1 0,-1-6 0,-2 12 0,-1 4 0,6 8 0,-11 7 0,27 0 0,-12 0 0,1 0 0,-5 7 0,-15 11 0,0 10 0,13-4 0,0 2 0,3-6 0,1 0 0,3 5 0,3 1 0,-4 9 0,16 0 0,-1-9 0,2-1 0,15-1 0,-12 23 0,19-36 0,-5 7 0,9-10 0,-7-8 0,11 0 0,-27 0 0,12 0 0,0-8 0,-13-10 0,29-9 0,-28-8 0,27 15 0,-27-11 0,12 27 0,-1-28 0,-11 13 0,11-6 0,2-1 0,2-13 0,-1 5 0,0 1 0,1 2 0,5-3 0,-22 27 0,5 7 0,-7 7 0,0 11 0,0 25 0,0-4 0,0-6 0,0 1 0,0-7 0,0 1 0,8 16 0,0-2 0,-4 1 0,12-11 0,-1-9 0,-11-21 0,28 6 0,-28-8 0,11 0 0,1 0 0,-12-24 0,27 3 0,-11-22 0,-4 17 0,3 1 0,0 5 0,-3 1 0,-6-8 0,0 3 0,21 4 0,-11-11 0,15-5 0,-6 17 0,1-1 0,-10-2 0,1 1 0,16 3 0,1 3 0,1-13 0,-14 10 0,1 1 0,9-3 0,0 5 0,-15 15 0,11 0 0,-19 15 0,11 2 0,3 2 0,5 12 0,-5-6 0,-1-1 0,11 4 0,-17-9 0,-3-3 0,-32-16 0,-3-16 0,-17 12 0,1-27 0,0 27 0,15-12 0,-3 16 0,5 0 0,-9 0 0,-9 0 0,17 0 0,-13 16 0,28 4 0,-3 3 0,-1 4 0,-1 0 0,2 1 0,5 15 0,0 1 0,-6-7 0,1 0 0,5 3 0,4-2 0,-2-9 0,0-5 0,0 4 0,0 3 0,0-27 0,15 12 0,5-1 0,3-13 0,5 0 0,4 14 0,-2 0 0,12-12 0,-11 4 0,-8-1 0,-19-7 0,28 0 0,-28 0 0,11 0 0,-15 0 0,16-15 0,-12-5 0,27-15 0,-22 6 0,2-1 0,11 7 0,8 0 0,0-4-596,-1-8 1,-1-7-1,2-1 1,1 3 595,0 6 0,2 3 0,1 0 0,-1-3 0,-3 1 0,1-2 0,0-1 0,-3 2 0,-3 2-49,0-3 1,-3 3 0,-2 1 48,6-7 0,-3 5 0,0-2 0,-19 4 0,12-5 0,0-11 1181,-7 14 1,1-2-1182,0 3 0,0 1 82,-1 3 0,-3 1-82,-6-8 0,0 19 0,-15 32 0,-5-12 0,1 27 0,3-27 0,0 27 0,12-27 0,-11 12 0,7 0 0,6-12 0,-6 27 0,-8-11 0,-3 23 0,2-17 0,-2 1 0,1 3 0,1 2 0,6 5 0,3-3 0,-8 5 0,16 8 0,0-27 0,0 15 0,0 8 0,0-10 0,0 3 0,0 5 0,0 0 0,0-4 0,0 1 0,0 12 0,0-2 0,0-5 0,0-7 0,0 2 0,0-11 0,0-1 0,0 21 0,0-21 0,0-1 0,0 10 0,0-15 0,0 11 0,0-42 0,0-9 0,0-5 0,0-5 0,0-6 0,0 1 0,0-12 0,0-2 0,0 22 0,0-8 0,0 15 0,0 4 0,0 16 0,0-15 0,16-5 0,-13-15 0,29 0 0,-13-1 0,17 17 0,-9 3 0,-9 16 0,-10 0 0,7 0 0,-11 0 0,12 16 0,-16 3 0,0 1 0,0 11 0,0-11 0,0-1 0,0-3 0,-16 0 0,12-12 0,-11 27 0,7-11 0,6-1 0,-22 13 0,20-28 0,-27 19 0,27-21 0,-12 6 0,1-8 0,11 16 0,-12-12 0,32 11 0,-12-15 0,11 0 0,1 0 0,4 0 0,23 0 0,-6 16 0,6 3 0,-8 1 0,-15-4 0,11-16 0,-27 0 0,12 0 0,-16-16 0,0-19 0,0 3 0,0-1 0,0 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6:11:10.329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12824 14358 24575,'0'-25'0,"0"-1"0,0-13 0,-8 12 0,0 3 0,4 4 0,-27 5 0,11 15 0,-3-1 0,-5 2 0,-6 5 0,-2 3 0,-5 0 0,-1 2 0,8 4 0,-1 3 0,1 0 0,-8 1 0,1 1 0,12-4 0,0 1 0,1 1 0,-9 8 0,3-1 0,9-10 0,3 1 0,5 10 0,1-3 0,-7-11 0,19 4 0,-12-1 0,16-11 0,0 12 0,0 0 0,0-12 0,0 11 0,0 1 0,0 4 0,7 4 0,2 3 0,-5 12 0,11-4 0,-7-19 0,-6-16 0,6 0 0,8 0 0,19 0 0,4 15 0,-13-13 0,-1 0 0,10 14 0,1-16 0,-17 0 0,13 0 0,-13 0 0,1 0 0,11 0 0,-27-16 0,20 12 0,-23-11 0,23-1 0,-4-4 0,15 1 0,0-12 0,-15 27 0,11-28 0,-27 28 0,27-27 0,-27-4 0,12 16 0,0-2 0,-13-8 0,-2 0 0,14-9 0,1 11 0,-12-4 0,12 27 0,-16-12 0</inkml:trace>
  <inkml:trace contextRef="#ctx0" brushRef="#br0" timeOffset="2548">12947 14764 24575,'0'19'0,"0"-3"0,0 15 0,0-23 0,0 24 0,0-32 0,0 0 0,0 0 0</inkml:trace>
  <inkml:trace contextRef="#ctx0" brushRef="#br0" timeOffset="5399">13459 14288 24575,'-35'-16'0,"1"14"0,1 0 0,-2-14 0,-14 16 0,25 0 0,20 0 0,-27 16 0,27-12 0,-12 27 0,16-11 0,0-1 0,-15 13 0,11-13 0,-12 17 0,16-17 0,0-3 0,0-8 0,0-6 0,16 6 0,-12-8 0,11 0 0,1-8 0,-12 6 0,12-22 0,-1 20 0,-11-27 0,12 27 0,-16-12 0,0 16 0,0-15 0,0 11 0,8-12 0,-6 16 0,5-16 0,-7 12 0,0-11 0,0 15 0,0-16 0,0 12 0,0-11 0,0 15 0,0 0 0,0 15 0,0-11 0,0 27 0,0-27 0,0 28 0,0 3 0,16-4 0,-15 2 0,2-1 0,28-1 0,-27 5 0,28-21 0,-28 1 0,11-12 0,-15 12 0,0-16 0,0 15 0,0-11 0,0 12 0,-15 0 0,11 3 0,-28 16 0,22-9 0,1-1 0,-19 15 0,11-5 0,9-19 0,-8-9 0,12-5 0,-11 6 0,-1-8 0,12 0 0,-12 0 0,16 0 0,0 0 0,0 0 0</inkml:trace>
  <inkml:trace contextRef="#ctx0" brushRef="#br0" timeOffset="7272">13529 14393 24575,'0'43'0,"0"-5"0,0 5 0,0-8 0,0 0 0,0-15 0,0-4 0,0-1 0,0-26 0,16 22 0,-12-42 0,12 11 0,-1-15 0,-11 15 0,12 5 0,0 15 0,3 0 0,24 0 0,-17 0 0,1 0 0,5-1 0,-1 2 0,-4 6 0,1 1 0,7-7 0,-4 2 0,-7 29 0,23-28 0,-43 11 0,12-15 0,-16 16 0,0 4 0,0-1 0,0 13 0,0-28 0,-16 11 0,12 1 0,-12 3 0,1 1 0,11-4 0,-12-16 0,0 15 0,-19-11 0,9 11 0,-3 2 0,-6-7 0,0-1 0,11 1 0,1 0 0,-3-1 0,3-2 0,-5-7 0,9 0 0,3 0 0,16 0 0,0 0 0,0 0 0</inkml:trace>
  <inkml:trace contextRef="#ctx0" brushRef="#br0" timeOffset="8855">13494 14517 24575,'0'-20'0,"0"5"0,0 7 0,0-10 0,0-9 0,0 2 0,0-1 0,0-2 0,0 1 0,-1-2 0,2 3 0,15-9 0,-12 19 0,11 16 0,-15 16 0,0-12 0,16 11 0,19-15 0,12 0 0,-20 1 0,-1-2 0,4-5 0,-1-3 0,10-11 0,-12 10 0,-3 0 0,-4-5 0,-4 15 0,-16 0 0,0 0 0</inkml:trace>
  <inkml:trace contextRef="#ctx0" brushRef="#br0" timeOffset="11250">14059 13811 24575,'15'-35'0,"-11"0"0,27 7 0,-11 11 0,0 17 0,-5 2 0,-15 5 0,0-7 0,0 16 0,0-12 0,0 12 0,0-1 0,0-11 0,0 28 0,-15-28 0,11 27 0,-12-27 0,16 27 0,-16-27 0,12 27 0,-11-27 0,-1 28 0,4-13 0,-5 17 0,-7-1 0,20-15 0,-11-5 0,-1-15 0,12 0 0,-12 0 0,16 0 0,-15 0 0,11 0 0,-12 0 0,16-15 0,0 11 0,0-12 0,0 16 0,0-16 0,0 12 0,0-11 0,16 15 0,-12-16 0,27 12 0,-27-12 0,12 16 0,-16 0 0,15 0 0,-11 0 0,12 0 0,-8 0 0,-6 0 0,6 0 0,-8 0 0,15 0 0,-11 0 0,12 0 0,-16 0 0,0 0 0,15 0 0,-11 0 0,28 0 0,-28 0 0,27 0 0,-27 0 0,12 0 0,-16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5:24:55.98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17128 11589 24575,'-4'37'0,"0"0"0,-4 8 0,-2 2 0,1-8 0,0 1 0,0-1-1093,2-3 1,2 0 0,-3-2-547,-8 6 1,1-2 1451,13-4 0,0 1 187,-14 4 0,1 0 0,12-1 0,2-1 0,-7-2 0,0 0 1000,8-1 0,0-1-1000,-8-1 0,0-1 1108,4 10-1108,-11-18 0,15-50 0,0-4 0,0-7 0,0-2 0,0-5 0,0 1 0,0 7 0,0 2 0,0-3 783,-1 1 1,0-2 0,1 0-1,2 3-783,4-14 0,3 2 0,-3 12 0,0 0 0,2 2 0,8-5 0,3 4 0,-1 3 0,0 5 0,1 9 0,12-5 0,-27 19 0,20-27 0,-22 27 0,6-12 0,7 16 686,-11 0-686,43-16 0,-23 12 0,1-4 0,1 1 0,9 7 0,0 0 0,-15 0 0,11 15 0,-27-11 0,12 28 0,-16-28 0,0 27 0,16-19 0,-12 37 0,11-18 0,-20 1 0,-5 3 0,2-7 0,-4-1 0,-17 8 0,-9 0 0,7-10 0,-3-1 0,1-2 0,-6 2 0,-2-1 0,4-5 0,-2-1 0,9-3 0,7-2 0,-9 3 0,32-15 0,0 0 0</inkml:trace>
  <inkml:trace contextRef="#ctx0" brushRef="#br0" timeOffset="1251">17851 11959 24575,'43'0'0,"-6"0"0,-7 0 0,-1 0 0,10 0 0,-13 0 0,-1 0 0,10 0 0,-15 0 0,-4 0 0,-16 0 0,0 0 0,0 0 0</inkml:trace>
  <inkml:trace contextRef="#ctx0" brushRef="#br0" timeOffset="2484">18521 11589 24575,'22'36'0,"1"1"0,-1 0 0,-10-1 0,-2 1 0,3 1 0,5-5 0,5 0 0,-1 1 0,-5-1-412,-4 11 1,-5 0-1,3-2 412,5-5 0,2-2 0,-1 1 134,-5-3 1,-1 0-1,1-1-134,6 4 0,-1-2 102,-7-6 1,0-5-103,6-3 0,-1-5 0,-11-30 0,2-19 0,0-14 0,-2 0 0,-3 10 0,-2 1 0,1-5-251,2 1 1,0-4 0,2-2 0,0 1 0,0 3 250,2-7 0,0 2 0,1 1 0,0-1 0,-1 1 0,1 3 0,0 0 0,1 6 0,1 11 0,-2 3 0,-3-7 0,12 27 0,-16-12 0</inkml:trace>
  <inkml:trace contextRef="#ctx0" brushRef="#br0" timeOffset="7866">19438 11624 24575,'-25'0'0,"-1"0"0,-13 0 0,14 0 0,-1 0 0,-9 0 0,0 0 0,-1 16 0,1 3 0,0 9 0,15 5 0,-11-5 0,27-5 0,4 4 0,-8 8 0,0 1 0,7 1 0,2 0 0,-1 11 0,0-1 0,0-10 0,0-2 0,-1-2 0,2-3 0,15 5 0,-12-4 0,12-27 0,-1 12 0,-11-16 0,43-16 0,-35-8 0,0-3 0,20 11 0,2-3 0,-19-10 0,-4-6 0,3 3 0,20-1 0,-2-1 0,-19-10 0,-2-2 0,14 2 0,-3 2 0,-19 14 0,-2 1 0,14-16 0,-15 10 0,0 37 0,0-8 0,8 53 0,-6-2 0,15-13 0,5 2 0,-4 0 0,4-1 0,4-10 0,5-2 0,-2-1 0,0 7 0,1-3 0,4-6 0,-2-4 0,4-1 0,-9-15 0,6-15 0,-5-5 0,7-15 0,-17 10 0,-1-1 0,2 0 0,-2-3 0,-7-14 0,-1 0 0,7 11 0,0-3 0,-9-11 0,-2-6 0,2 3-236,4 17 0,1 2 0,0-2 236,1-16 0,-1-3 0,-1 5 0,-1 8 0,-1 3 0,1-4 0,-4 4 0,-6 11 0,0-23 0,0 43 0,16-11 0,-12-1 708,11 12-708,-15-27 0,0 27 0,-15-12 0,-5 16 0,0 0 0,-27 16 0,35 7 0,1 5 0,-21 0 0,-3 3 0,15-2 0,3 4 0,-1-1 0,0-3 0,-1-1 0,1 3 0,-3 10 0,0 3 0,5 0 0,6-3 0,4-1 0,0 1 0,-3 1 0,0 0 0,4-3 0,4 2 0,2-3 0,-1-4 0,0-2 0,0 7 0,0-13 0,0-1 0,0 11 0,0-1 0,0-8 0,0 7 0,0-22 0,15 19 0,-11-27 0,12 27 0,-8-27 0,-6 12 0,21-16 0,-3 15 0,-1-11 0,13 12 0,-13-16 0,1 0 0,11 0 0,-27 0 0,28 0 0,-13 0 0,16 0 0,1 0 0,-1 0 0,-15 0 0,-5 0 0,-7 0 0,-6 0 0,6 0 0,8-16 0,3-3 0,-2-5 0,1-3 0,1 4 0,-2-1 0,-7-10 0,-1-1 0,8 4 0,-2-1 0,-13-3 0,0 0 0,5 7 0,1 1 0,1-8 0,-2 3 0,-3 9 0,12-24 0,-16 43 0,0 20 0,0 23 0,0 2 0,0 4 0,0 0 0,0 0 0,0 4 0,0 0 0,0-14 0,0 0 0,0-1 0,0 16 0,0-2 0,0-10 0,0-1 0,0-1 0,0-6 0,0-10 0,15-20 0,20-20 0,-15-10 0,0-6 0,9-1 0,0-1 0,-14 7 0,-4-2 0,1-1 0,2-1 0,1 0 0,-1 1 0,4-7 0,-1 0 0,2-3 0,-3 2 0,-5 13 0,-2 3 0,0-1 0,-2 3 0,-7 4 0,0-11 0,0 27 0,0 20 0,0 23 0,0 1 0,0 6 0,0-9 0,0 2 0,0-1 0,0 10 0,0 0 0,0 2 0,0-6 0,0-9 0,0-19 0,0-16 0,15 0 0,-11 0 0,28 0 0,-13 0 0,1 0 0,27 0 0,-24 0 0,13-16 0,-13 12 0,-5-27 0,-6 11 0,19-7 0,-11-7 0,-3 13 0,1-1 0,1-17 0,-2 14 0,-2-1 0,-11-9 0,27 0 0,-27-1 0,12 1 0,-1 15 0,-26 5 0,22 15 0,-31 12 0,-7 7 0,19 20 0,-14-5 0,-3 3 0,15-1 0,1-2 0,-9-6 0,1-1 0,7 4 0,0-3 0,-21 9 0,19 6 0,-5-17 0,0-1 0,6 15 0,-21-5 0,28-4 0,-27-27 0,27 28 0,-27-29 0,27 29 0,-12-28 0,16 11 0,0 1 0,0-12 0,16 27 0,19-19 0,-16 5 0,1-1 0,23-4 0,-9 4 0,-7-16 0,9 0 0,-17 0 0,-3 0 0,-1 0 0,-11 0 0,12 0 0</inkml:trace>
  <inkml:trace contextRef="#ctx0" brushRef="#br0" timeOffset="9531">21008 12259 24575,'20'0'0,"11"0"0,-11 0 0,15 0 0,0-16 0,1 12 0,-17-11 0,13 15 0,-28-16 0,27-4 0,-27-15 0,10 13 0,3 1 0,3 0 0,-1-19 0,-3 36 0,-16-11 0,0 15 0,-16-16 0,-3-4 0,-17 1 0,1 3 0,0 16 0,15 0 0,5 0 0,-1 0 0,12 0 0,-12 0 0,1 0 0,-5 0 0,-15 0 0,0 16 0,15-12 0,4 11 0,16-15 0,0 0 0</inkml:trace>
  <inkml:trace contextRef="#ctx0" brushRef="#br0" timeOffset="14520">7320 16104 24575,'16'-29'0,"0"0"0,5-4 0,5-2 0,5-1 0,-1 8 0,3-1 0,4 1 0,0-2 0,1 0-547,-3-1 1,0-1 0,2-1 0,0-1 0,0 1 0,1 2 77,-4 4 1,0 1 0,0 0 0,1 0 0,0 1 0,0 0 0,-1-1 354,5-3 0,0 1 0,0-1 0,0 0 0,0 0 0,-1-1 114,-3 2 0,0-1 0,-1-1 0,1 0 0,0 1 0,-1 0 0,1 0 0,0 2 0,-1 1 0,1 0 0,0 0 0,0 0 0,0-1 0,1-1-410,1-1 0,0 0 1,1-2-1,0 0 1,0 0-1,1 0 0,0 0 1,-1 1 386,-3 3 1,0-1-1,-1 1 1,1 0-1,0 0 1,0 0-1,1-1 1,0 1-1,1 0-168,-1 0 1,1 1-1,0-1 1,1 1-1,0-1 1,0 0-1,0 1 1,1-1 0,-1 0-1,1 0 191,1 0 0,0-1 0,1 0 0,-1-1 0,1 1 0,0 0 0,-1 1 0,0-1 0,0 1 0,-1 1-230,-1 0 1,0 0 0,-1 0-1,0 1 1,0 0 0,0 0 0,0 1-1,1-1 1,0 2 229,1-1 0,2 0 0,0 1 0,1 0 0,-1 1 0,0-1 0,-1 1 0,-2 0 0,-1 1-1,8-7 0,-3 2 1,-2-1-1,0 1 1,1 0-1,0 0 1,-2 4 0,0-1 0,1 1 0,0 1 0,-1-1 0,0 1 0,-2-1 214,0-1 1,-1 1 0,-1-1-1,0 0 1,-1 2 0,0 0-215,5-1 0,0 0 0,-1 1 0,0 1 0,-1 1 647,4-2 0,-1 1 0,-1 1 0,1 1-647,0 0 0,-1 0 0,0 1 0,2-1 0,-4 1 0,1 0 0,1-1 0,-1 0 0,-2 2 0,3-1 0,-2 1 0,0-1 0,1 0 0,3-4 0,1-1 0,-1 0 0,0 3 0,6 2 0,0 3 0,-4-2 0,-13-1 0,-3-1 0,2 2 1006,8 3 0,3 2 0,-1 0-1006,-6-1 0,-1 0 0,1 0 0,5 0 0,1 0 0,1 1 0,6-1 0,1-1 0,0 3 0,-8 2 0,0 2 0,0 0 0,2 0 0,1 0 0,-3 2 0,2 4 0,0 0 1550,8 0 0,2 0-1550,-2 0 0,0 0 0,-16 0 0,1 0 0,1 0 571,4 0 1,1-1 0,0 2-572,-1 4 0,-2 1 0,1-1 0,-1-4 0,1-1 0,-3 3 0,6 13 0,0-1 755,8-13 1,-2 0-756,-14 14 0,1 0 0,-1-13 0,4-5 0,-1 5 0,9 12 0,0 1 0,2-13 0,0-2 319,-10 6 1,-2 2-320,-3-1 0,-1-1 0,-3-6 0,-5 2 0,-3 13 673,11-16-673,-27 0 159,12 0-159,-1 0 0,5 16 0,15-13 0,8 13 0,-6-16 0,-8 0 0,1 0 0,6 0 0,-1 0 0,-5 0 0,-1 0 0,-2 0 0,-3 0 0,-9 0 0,-15-16 0,0 13 0,0-29 0,0 13 0,0-1 0,0 4 0,0 1 0,0 11 0,-15-12 0,-21-15 0,-3 7 0,6-1 0,-1-1 0,-5-1 0,13 18 0,1 0 0,-2-14 0,9 19 0,-5-12 0,19 16 0,-28 0 0,29 0 0,-29 0 0,28 0 0,-27 16 0,27-5 0,-12 23 0,16 9 0,0-4 0,7-13 0,2-1 0,11 10 0,4-24 0,3-2 0,4 22 0,-7-20 0,1-2 0,2 10 0,9-3 0,-1 0 0,0 3 0,0 1 0,-15 11 0,11-27 0,-27 20 0,28-22 0,-28 21 0,11-19 0,-15 12 0,0-16 0,0 16 0,-15-13 0,-21 29 0,10-30 0,-3 0 0,2 13 0,0 1 0,0-14 0,3 0 0,-12 29 0,9-27 0,-6 12 0,5 0 0,-7-12 0,15 11 0,-11-15 0,27 0 0,-12 0 0,16 0 0,0 0 0,16 0 0,-43 0 0,3 16 0,-9-6 0,-5 0 0,6-2 0,2 3 0,2 6 0,3-2 0,-3-12 0,13 13 0,15-16 0,0 0 0,15 0 0,-3 0 0,21-16 0,11-3 0,-10-6 0,2-1 0,1 6 0,1 1 0,-9 2 0,1 0 0,-3 0 0,-3-1 0,-1 0 0,10 1 0,-1-1 0,-1-17 0,-6 21 0,1 0 0,9-19 0,-15 21 0,11-19 0,-27 27 0,12-12 0,-1 1 0,-11 11 0,28-12 0,-28 0 0,11 13 0,-15-13 0,0 16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5:30:45.88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3916 6385 24575,'-35'16'0,"10"-15"0,-1 2 0,-1 12 0,-1 1 0,-3-6 0,-1 0 0,5 7 0,1 1 0,4-4 0,1 0 0,-14 19 0,0-6 0,15-7 0,4-4 0,16-1 0,-15-11 0,11 28 0,-27-29 0,27 29 0,-28-28 0,13 27 0,-1-11 0,-11 15 0,28-10 0,2 1 0,-15 13 0,7-10 0,2 1 0,5-4 0,0 1 0,-6 11 0,1 2 0,6-3 0,2 1 0,-1 6 0,0-2 0,0-14 0,0-1 0,0 2 0,0 1 0,0-4 0,0 1 0,0 20 0,0-15 0,0 2 0,1 9 0,-2 0 0,-6 0 0,-2 1-190,6-5 0,0 2 1,-3-2 189,-4-6 0,-3-1 0,3 1 0,5 4 0,3 1 0,-3 1 0,-5 2 0,-2 0 0,3 0 0,6-2 0,3 0 0,-1 1 0,-4 6 0,-1 1 0,1-3 0,4-9 0,2-2 0,-1 1 0,-1 10 0,0 1 0,3 1 0,7 2 0,3 0 0,-1-3 0,-6-10 0,-1-2 0,2-1 0,5 2 0,2 0 0,-3 4 0,-5 3 0,-4 3 0,0 3 0,0 5 0,-1-15 0,0 3 0,0 0 0,-1 3 0,0 2 0,1 2 0,0 1 0,0 2 0,2 2-193,-1-10 0,1 2 0,0 3 1,1 1-1,-1 2 0,1 1 0,1 1 1,-1 1-1,1 0 0,-1 0 0,0 0 1,1-1-1,-1 0 0,0-2 0,-1-2 1,1-1-1,-1-3-105,0 6 0,-1-2 0,1-2 0,-1-1 0,0-2 0,0 1 0,0-1 0,0 2 1,-1 1-1,1 1 0,-1 4 283,1-7 1,0 3 0,1 3 0,0 2 0,0 1 0,0 2 0,0 0 0,-1 0-1,0-1 1,0 0 0,-1-3 0,-1-1 0,-1-3 0,-1-3 0,-1-4 0,-1-4-1,-3-4 15,-11 17 0,-4-13 0,-2-3 0,0 8 0,8-3 0,0 5 0,0 4 0,0-1 0,0-1 0,-1-4 0,0-5 0,-12 8 0,-1-6 0,2-7 0,-7-3 0,9-5 0,23 9 0,-12-29 0,32 29 0,7-4 0,5 3 0,1-3 0,1 4 0,-5 3 0,-1 3 0,-3-1 0,-1 1 0,-4-1 0,2 6 0,-5 0 0,-10-11 0,-2-1 0,7 2 0,0 2 0,-7 0 0,-3 2 0,3 1 1092,3 1 0,2 1 0,-1 2-569,-3-3 0,-2 0 0,0 2 0,2-1-694,3 1 0,1 1 0,1-1 0,-1 0 171,-2-2 0,0-1 0,0 0 0,1 0 0,2 10 0,1 0 0,5-1 0,6-1 0,5-2 0,-1-5 0,-1-7 0,0-5 0,29 20 0,-51-47 1088,-4 0-1088,-12 16 0,15 10 0,2 6 0,-9 4 0,0 5 79,6 4 1,2 5-1,-2 0-79,-3-5 0,-1 0 0,2 2 0,2-5 0,2 2 0,1 1 0,0-2 0,-1-2 0,0 0 0,0-1 0,0-1 0,0 9 0,0 0 0,0-1 0,-1 2 0,0-1 0,3 0 0,2-2 0,2-1 0,-1-2 0,-3 4 0,0 2 0,5-13 0,2 5 0,0-1 0,-2-5-174,-6 7 0,2-1 174,6 1 0,3 3 0,-2-3 0,-9 3 0,2-2 0,11 4 0,3 0 0,-6 2 0,-2 0 0,-3-13 0,0 0 0,1 0 0,4 2 0,1 0 0,-3 0 0,-7-3 0,-2 0 0,2 1 0,2 1 0,2 2 0,-1-2 0,1-1 0,-1-1 0,0 2 0,-1 12 0,-1 2 0,2-6 0,3-11 0,1-1 0,4 17 0,-2-6 0,-7-24 0,12 23 0,-15-10 0,-2 2 664,1-2 1,0 1-665,-1 3 0,2-4 373,-1 3-373,0-5 0,0-11 0,0-1 0,15 28 0,-11-31 0,10 15 0,3 3 0,3-3 0,0 4 0,-5-3 0,1-28 0,-12 11 0,27 1 0,-27-12 0,12 12 0,31-16 0,-20-16 0,10 14 0,1 0 0,-1-14 0,6 16 0,-23 0 0,-5 0 0,-15 0 0</inkml:trace>
  <inkml:trace contextRef="#ctx0" brushRef="#br0" timeOffset="210935">3652 8573 24575,'25'0'0,"3"0"0,-4 0 0,2 0 0,14 0 0,-15 0 0,1 0 0,9 0 0,-16 0 0,-3 0 0,0 0 0,-12 0 0,27 0 0,-27 0 0,27 0 0,-27 0 0,12 0 0,-16 0 0,0 0 0,-16-16 0,12 12 0,-27-20 0,27 7 0,-27 5 0,11-19 0,1 27 0,3-12 0,16 16 0,16 16 0,-13-12 0,13 11 0,-16 1 0,16-12 0,3 19 0,17-21 0,-17 22 0,5-20 0,-7 12 0,-5-1 0,4-11 0,-16 12 0,0-16 0,0 15 0,0-11 0,0 12 0,0-16 0,0 16 0,-16-12 0,12 27 0,-19-27 0,21 12 0,-6-1 0,8-11 0,0 12 0,0-16 0,-16 16 0,-3-13 0,-17 29 0,1-13 0,16 1 0,3-4 0,16-16 0,-16 15 0,12-11 0,-11 12 0,15-16 0,0 0 0</inkml:trace>
  <inkml:trace contextRef="#ctx0" brushRef="#br0" timeOffset="227884">16228 8343 24575,'-19'0'0,"3"0"0,16 0 0,-16 0 0,12 0 0,-27 0 0,27 0 0,-12 0 0,1 0 0,11 0 0,-12 0 0,0 0 0,12 0 0,-11 0 0,-1 0 0,-4 0 0,1-15 0,3 11 0,8-12 0,6 16 0,-21-16 0,19 12 0,-12-11 0,1 15 0,11 0 0,-12 0 0,16 0 0,-16 0 0,12 0 0,-11 0 0,15 0 0,-16 0 0,12 0 0,-12 0 0,16 0 0,-15 0 0,11 0 0,-12 0 0,0 0 0,13 0 0,-13 0 0,0 0 0,12 0 0,-27 0 0,27 0 0,-12 0 0,1 0 0,11 0 0,-12 0 0,16 0 0,-16 0 0,12 0 0,-19 0 0,5 0 0,-9 0 0,-8 0 0,15 0 0,-11 0 0,27 0 0,-12 0 0,16 0 0,-16 0 0,12 0 0,-11 0 0,15 0 0,-16 0 0,-4 0 0,-15 0 0,0 0 0,15 0 0,-11 0 0,27 15 0,-12-11 0,16 12 0,0-16 0,0 16 0,0-12 0,0 11 0,0-15 0,-15 16 0,11-12 0,-20 27 0,22-27 0,-6 12 0,8-16 0,0 15 0,0-11 0,0 12 0,0 0 0,0-12 0,0 27 0,0-27 0,0 19 0,0 11 0,0-3 0,0-6 0,0 1 0,0 9 0,0-15 0,0-4 0,0-16 0,8 15 0,10-11 0,-6 28 0,19-29 0,-27 13 0,27-16 0,-27 0 0,12 0 0,-16 16 0,16-12 0,3 11 0,16-15 0,-15 16 0,11-12 0,-27 12 0,12-16 0,-16 0 0,16 0 0,-12 0 0,27 0 0,-27 0 0,27 15 0,-27-11 0,12 12 0,0-16 0,-13 0 0,21 0 0,-6 0 0,9 0 0,-7 0 0,11 0 0,-27 0 0,27 0 0,5 0 0,3 0 0,-14 0 0,1 0 0,9 0 0,-15 0 0,11 0 0,-19-16 0,21 12 0,-6-11 0,9 15 0,-1 0 0,0 0 0,1 0 0,-1 0 0,-16 0 0,-3 0 0,0 0 0,-12 0 0,11 0 0,-15-16 0,0 12 0,0-12 0,0 1 0,0 11 0,0-12 0,0 0 0,16-3 0,-12-16 0,12-1 0,-15 11 0,-2-1 0,1-21 0,0 21 0,0-1 0,0-16 0,0 8 0,0 15 0,0 5 0,-16 15 0,12 0 0,-27 0 0,27 0 0,-28 0 0,29 0 0,-13 0 0,0 15 0,12-11 0,-27 12 0,27-16 0,-12 0 0,16 0 0,16 0 0,-12 0 0,12 0 0,-16 0 0,0 0 0</inkml:trace>
  <inkml:trace contextRef="#ctx0" brushRef="#br0" timeOffset="432502">3510 14870 24575,'0'0'0</inkml:trace>
  <inkml:trace contextRef="#ctx0" brushRef="#br1" timeOffset="467432">3369 14834 24575,'28'0'0,"-1"0"0,6 0 0,1 0 0,2 0 0,-2 0 0,-8 0 0,-1 0 0,10 0 0,-5 0 0,-18 0 0,4 0 0,-16 16 0,0-12 0,15 12 0,5-16 0,-1 0 0,-3 0 0,0 0 0,-12 0 0,11-16 0,-15 12 0,16-12 0,-12 16 0,27 0 0,-27 0 0,12 0 0,-16 0 0,-16 0 0,-3-15 0,-13 6 0,-3-2 0,13-7 0,1 1 0,-10 6 0,3 2 0,10-7 0,-5 16 0,19-15 0,-12 11 0,1-12 0,11 16 0,-12 0 0,16 0 0,0-15 0,16 11 0,-12-12 0,11 16 0,-15 0 0,0 0 0,16 0 0,-12 0 0,19 0 0,-21 0 0,22 16 0,1-15 0,1 2 0,-5 12 0,1 1 0,13-15 0,-3 2 0,-13 28 0,-3-27 0,-16 12 0,0-1 0,0-11 0,0 12 0,0-16 0,0 0 0,0 16 0,0-12 0,0 27 0,0-19 0,16 21 0,-13-5 0,13-9 0,-16 12 0,0-27 0,0 12 0,-16-16 0,-3 16 0,-5-6 0,-3-1 0,-12 11 0,13-3 0,1-3 0,-10-10 0,15 12 0,4-16 0,8 16 0,-9-13 0,5 13 0,-4 0 0,16-12 0,0 11 0</inkml:trace>
  <inkml:trace contextRef="#ctx0" brushRef="#br1" timeOffset="473002">16122 14429 24575,'0'0'0</inkml:trace>
  <inkml:trace contextRef="#ctx0" brushRef="#br1" timeOffset="477588">16228 14623 24575,'-35'0'0,"10"1"0,-1-2 0,-1-7 0,-1 0 0,0 7 0,1-2 0,5-13 0,1 1 0,-28 11 0,18-12 0,5 7 0,1 2 0,-11 3 0,1-11 0,16 15 0,-13 0 0,28 0 0,-11 0 0,-1 0 0,-4 0 0,-23 0 0,16 0 0,1 0 0,-5 0 0,-16 0 0,43 0 0,-27 0 0,11 0 0,-15 0 0,-1 0 0,1 0 0,16 0 0,-13 0 0,28 0 0,-11 0 0,15 0 0,0 15 0,0-11 0,0 12 0,0-16 0,0 16 0,0-12 0,0 11 0,0 1 0,0-12 0,0 12 0,0-16 0,0 15 0,0 5 0,0 15 0,-8-10 0,0 1 0,6 2 0,0-1 0,-14 20 0,16-14 0,0-9 0,0-20 0,0 12 0,0-16 0,0 15 0,0-11 0,0 12 0,0-16 0,0 15 0,0-11 0,0 12 0,0-16 0,0 16 0,0-12 0,0 27 0,0-27 0,0 27 0,0-11 0,0-1 0,0 13 0,0-28 0,0 11 0,0-15 0,16 0 0,-12 0 0,27 0 0,-11 0 0,15 0 0,0 0 0,1 0 0,-1 0 0,0 0 0,1 0 0,-1 0 0,-16 0 0,5 0 0,-22 0 0,21 0 0,-3 0 0,15 0 0,-9-7 0,-1-1 0,14 4 0,-12-4 0,-3 0 0,-4 8 0,11 0 0,-27 0 0,43 0 0,-31 0 0,8-7 0,1-2 0,2 6 0,9-13 0,-17 16 0,-3 0 0,-16-16 0,0 12 0,0-11 0,16 15 0,-12-16 0,11 12 0,17-7 0,-1-9 0,-22-12 0,-8-7 0,5 4 0,18 6 0,-1 1 0,-18-8 0,-7-4 0,-5 10 0,-9 14 0,16 16 0</inkml:trace>
  <inkml:trace contextRef="#ctx0" brushRef="#br2" timeOffset="1.23037E6">3405 9825 24575,'35'0'0,"0"0"0,0 0 0,1 0 0,-1 0 0,-15 0 0,11 0 0,-27 0 0,19 0 0,-21 0 0,6 0 0,8 0 0,4 0 0,15 0 0,-10 0 0,1 0 0,1 0 0,1 0 0,7 0 0,0 0 0,-7 0 0,-1 0 0,16 0 0,-10 0 0,-5 0 0,-8 0 0,-5 0 0,1 0 0,3-16 0,17 12 0,-10-4 0,-1 1 0,-2 7 0,9 0 0,-32 0 0,0-16 0,-16 12 0,12-12 0,-12 16 0,1-15 0,-5 11 0,-15-20 0,-1 7 0,1 5 0,0-20 0,7 29 0,11-13 0,-7 0 0,20 12 0,-11 4 0,15 4 0,15 12 0,-11-16 0,12 0 0,-16 16 0,0-13 0,0 13 0,8-16 0,-6 0 0,21 16 0,-3-4 0,15 21 0,-10-19 0,1-1 0,13 7 0,-3 11 0,-5-11 0,-27 15 0,12-15 0,-16-5 0,0-15 0,0 16 0,0-12 0,0 12 0,0-1 0,0-11 0,0 12 0,0-16 0,0 0 0,-16 0 0,-4 16 0,-15-12 0,10 11 0,-1 1 0,-13-12 0,12 12 0,3-1 0,4-11 0,5 12 0,7-1 0,6-11 0,-6 12 0,8-16 0,-16 0 0,-3 0 0,-1 8 0,-11-6 0,27 6 0,-12-8 0,16 0 0,0 0 0,0 0 0</inkml:trace>
  <inkml:trace contextRef="#ctx0" brushRef="#br2" timeOffset="1.23822E6">16087 9701 24575,'-20'0'0,"5"0"0,-1 0 0,12 0 0,-12 0 0,1 0 0,3 0 0,-21 0 0,5 0 0,-7 0 0,15 0 0,5 0 0,-1 0 0,-7 1 0,-5-2 0,-1-6 0,-1-1 0,-5 6 0,0 0 0,4-6 0,3 0 0,-9 8 0,9 0 0,-3 0 0,27 0 0,-27 0 0,27 0 0,-28 0 0,28 0 0,-11 0 0,-1 0 0,12 0 0,-12 0 0,1 0 0,-5 16 0,-15-12 0,15 11 0,5-7 0,15-6 0,0 6 0,-16-8 0,12 16 0,-12-12 0,1 27 0,11-27 0,-12 12 0,16-16 0,0 15 0,0-11 0,0 12 0,0-16 0,0 16 0,0-13 0,0 29 0,-8-13 0,6 17 0,-6-17 0,8 13 0,0-28 0,0 11 0,0 1 0,8-12 0,-6 12 0,22-1 0,-20-11 0,27 27 0,-27-27 0,27 12 0,-27-16 0,12 0 0,-16 0 0,0 0 0,16 8 0,3-6 0,1 6 0,27 7 0,-24-11 0,3 3 0,-1 2 0,-5 7 0,11-12 0,-11 11 0,7-15 0,-9 0 0,5 0 0,-19 0 0,12 0 0,-16 0 0,16 0 0,3 0 0,17 0 0,-1 0 0,-10 0 0,1 0 0,13 0 0,-12 0 0,-3 0 0,-4 0 0,-5 0 0,1 0 0,-12 0 0,19-15 0,-21 11 0,22-12 0,11 0 0,4 12 0,-13-4 0,-1 1 0,11 7 0,-1-8 0,0 6 0,-15-22 0,11 20 0,-27-11 0,12-1 0,-16 12 0,0-11 0,0-1 0,0 12 0,0-27 0,0 27 0,0-12 0,0 16 0,0-16 0,0 12 0,0-11 0,0 15 0,0 0 0,0-16 0,-16 12 0,12-12 0,-12 16 0,16 0 0,-15-15 0,-5-5 0,-15 1 0,17-6 0,1 3 0,-19 14 0,17-24 0,3 32 0,16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5:36:39.57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8238 13335 24575,'-20'0'0,"4"0"0,1 0 0,11 0 0,-28 0 0,13 0 0,-16 16 0,9 0 0,1 3 0,5 0 0,0 1 0,-14 5 0,2 1 0,16 0 0,0-1 0,-8-5 0,-1-1 0,10 7 0,3-1 0,-8 11 0,5-9 0,15-9 0,0-18 0,39-34 0,-19 19 0,1-1 0,10-9 0,1-1 0,-5 7 0,-3 3 0,-5-4 0,13-11 0,-28 27 0,-4 4 0,-20 35 0,-5-16 0,-1 1 0,6 14 0,1-1 0,-4-17 0,3-1 0,9 9 0,4 1 0,-1 3 0,8-24 0,24-32 0,-6-12 0,1-8 0,-4 10 0,0-1 0,2-2 0,5-3 0,1-2 0,-1 3 0,-8 10 0,-2 2 0,1 3 0,5-5 0,-1 7 0,-1 11 0,0 30 0,-13 5 0,12 7 0,2 5 0,-7-5 0,-1 2 0,4 2 0,3 1 0,-1 0 0,4 5 0,-1 0 0,-5 8 0,1-4 0,3-20 0,-2-3 0,-12 22 0,13-38 0,-16-18 0,0-21 0,0 0 0,0-5 0,0-3 0,0 0 0,0 7 0,0 2 0,0 0 0,0 5 0,0 11 0,0 52 0,0 11 0,4-8 0,3 7 0,-2-2 0,-4 4 0,2-1 0,6-4 0,4 3 0,-4-4 0,-7-3 0,0-3 0,6 4 0,0-5 0,-8-12 0,0-3 0,0-63 0,0 4 0,0 4 0,0-1 0,0 12 0,0 3 0,0-2 0,0 11 0,0 1 0,0 11 0,0-12 0,0 0 0,0 12 0,0-11 0,0 15 0,0-16 0,0 12 0,0-27 0,15-5 0,1 9 0,4 0 0,6-1 0,3 1 0,1-5 0,2 5 0,-4 15 0,-3 2 0,3-13 0,-13 23 0,-15 15 0,0-11 0,-15 20 0,3-6 0,-4 2 0,-1 3 0,-11 16 0,11-13 0,-1-1 0,-17 10 0,-1 0 0,17-15 0,3-4 0,16-16 0,-16 0 0,12 0 0,4-16 0,4-4 0,12-15 0,0 16 0,-12 3 0,11 16 0,-15-16 0,16 12 0,-12-11 0,27-1 0,-27 12 0,28-27 0,-29 27 0,-3 4 0,-35 19 0,8-2 0,-1 2 0,1-2 0,-1 1 0,-6-1 0,2 1 0,11 0 0,3-1 0,-18 3 0,21-4 0,15-32 0,0 12 0,-8-12 0,-10 1 0,-25 11 0,9-4 0,-3 0 0,-7 6 0,-2 4 0,0 6 0,2 0 0,11-7 0,3 2 0,-3 12 0,33-15 0,33 0 0,-2 0 0,1 0 0,-3 0 0,1 0 0,4 0 0,-1 0 0,2 0 0,0 0 0,-15 0 0,-20 16 0,-15 8 0,-6 3 0,2-6 0,-1 1 0,-5 16 0,-1-1 0,8-18 0,1-1 0,-3 9 0,5-11 0,15-16 0,15-39 0,5 29 0,-10-18 0,0 1 0,5 23 0,1-27 0,-12 27 0,12-12 0,-16 16 0,0-15 0,-16 11 0,-19-12 0,-5 32 0,7-7 0,0 1 0,9-1 0,1 2 0,-5 6 0,3-3 0,-3-10 0,13 20 0,-1-22 0,28-2 0,0-20 0,3-9 0,10 3 0,5-1 0,3-3-414,2-1 1,4-4 0,0 0 0,-3 3 413,2-2 0,-3 3 0,2 0 0,-3 6 0,2 0 0,-1 2 0,-9 6 0,6-3 0,-1 5 0,-31 30 0,0-11 0,0 27 0,0-19 1653,-16 22-1653,3-5 0,-1 0 0,-8 14 0,9-17 0,3-1 0,10 7 0,0-28 0,0-4 0,23-20 0,-13-5 0,2-1 0,16 6 0,3 1 0,-11-7 0,-1 1 0,7 10 0,-1 3 0,-5-6 0,11 10 0,-27 16 0,12 10 0,-16 9 0,0-7 0,0 11 0,0-27 0,0 12 0,0-1 0,0 5 0,0 10 0,0 6 0,0 1 0,0 1 0,-8 11 0,0 0 0,6-11 0,0-4 0,-14 10 0,16-13 0,0-27 0,0-4 0,0-20 0,0-5 0,0-1 0,0-5 0,0-18 0,0 37 0,0-19 0,0 27 0,0-12 0,0 16 0,-15 0 0,11 16 0,-28-12 0,28 27 0,-11-27 0,-1 12 0,12-16 0,-12-16 0,32-3 0,-12-1 0,12 4 0,-32 16 0,-4 0 0,-15 16 0,-8 4 0,6 7 0,9-9 0,28 5 0,4-19 0,12-4 0,-8-4 0,-6-12 0,6 9 0,-8 5 0,0 2 0,0 2 0,0 5 0,0-7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5:36:48.53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8432 6456 24575,'43'0'0,"0"0"0,5 0 0,2 0 0,-15 0 0,1 0 0,1 0 0,0 0 0,1 0 0,0 0 0,1 0 0,-1 0 0,-1 0 0,10 0 0,-2 0 0,-4 0 0,-3 0 0,-12 0 0,-1 0 0,10 0 0,-16 0 0,-3 0 0,0 0 0,-12 0 0,43 0 0,-8 0 0,8 0 0,-14 0 0,-25 0 0,-8 0 0</inkml:trace>
  <inkml:trace contextRef="#ctx0" brushRef="#br0" timeOffset="923">8732 7197 24575,'35'0'0,"4"0"0,4 0 0,-1 0 0,2 0-415,-4 0 0,2 0 0,0 0 415,-4 0 0,0 0 0,0 0 0,-2 0 0,-1 0 0,-1 0 203,8 0 0,-1 0-203,1 0 0,0 0 103,-3 0 1,0 0-104,-1-1 0,-1 2 0,-1 6 0,-2 1 0,-7-6 0,-3 0 632,12 14-632,-17-16 0,5 0 0,-22 0 0,6 0 0</inkml:trace>
  <inkml:trace contextRef="#ctx0" brushRef="#br0" timeOffset="7836">11607 4939 24575,'-16'25'0,"-4"18"0,5-9 0,-5 3 0,-1-8 0,-3 1 0,3 1 0,-1 15 0,0-2 0,-8-10 0,2-5 0,10 4 0,10-9 0,8-20 0,0 12 0,0-16 0,0 15 0,0-11 0,-16 12 0,13-1 0,-29 5 0,22 5 0,1 1 0,-11-2 0,4 23 0,16-44 0,32 13 0,-9-16 0,5 0 0,3 0 0,-5-1 0,1 2 0,4 7 0,1 0 0,-4-7 0,-2 2 0,10 12 0,-5-15 0,-27 0 0,12 0 0</inkml:trace>
  <inkml:trace contextRef="#ctx0" brushRef="#br0" timeOffset="9490">11942 5062 24575,'0'20'0,"-16"11"0,-3 5 0,2-10 0,-2 2 0,-6 7 0,-1 1 0,6-5 0,1 1 0,-3 2 0,1 0 0,4-3 0,1 1 0,2 2 0,0 3 0,2-4 0,0 2 0,1-1 0,0 1 0,2 0 0,3-2 0,0 3 0,3-5 0,3 16 0,0-20 0,0-3 0,0-4 0,0 11 0,0-27 0,0 12 0,0-1 0,0-11 0,-16 28 0,12-13 0,-27 16 0,27 1 0,-11-15 0,-2 1 0,8 4 0,-1 1 0,-7 4 0,-1 0 0,-1 5 0,2-1 0,7-6 0,1-3 0,-7 9 0,16-3 0,0-44 0,0 24 0,0-28 0</inkml:trace>
  <inkml:trace contextRef="#ctx0" brushRef="#br0" timeOffset="11619">12418 5433 24575,'0'25'0,"0"1"0,0 16 0,0 2 0,0-5 0,0 0 0,0 9 0,0-2 0,0-10 0,0-3 0,0-2 0,0 1 0,0 3 0,0 0 0,0-7 0,0-1 0,0-1 0,0-1 0,0 10 0,0 1 0,0-17 0,0-3 0,16-8 0,3-6 0,9 6 0,21-8 0,-2 0 0,-12 0 0,0 0 0,-6 1 0,-3-2 0,1-10 0,-3-2 0,12-8 0,-26-6 0,-1-5 0,7-3 0,-1-1 0,-4-8 0,-2-2 0,4 5 0,2 0 0,2-3 0,-1 3 0,-4-6 0,4 6 0,-1 0 0,-11-2 0,4 2 0,0 0 0,-8 12 0,0 3 0,0-21 0,0-2 0,-16 21 0,-4-7 0,0 8 0,-3 3 0,-14 1 0,16-3 0,-1 5 0,-13 17 0,15-12 0,-11 16 0,11 0 0,-15 0 0,-1 0 0,1 16 0,0-12 0,0 27 0,15-27 0,-4 27 0,23-27 0,-23 27 0,20-11 0,-27 15 0,11-7 0,2-4 0,1 1 0,-3 6 0,12-5 0,1-1 0,-9-5 0,12 11 0,-12-27 0,16 27 0,-15 5 0,11-13 0,-12 24 0,16-43 0,0 12 0</inkml:trace>
  <inkml:trace contextRef="#ctx0" brushRef="#br0" timeOffset="12751">13494 5362 24575,'41'0'0,"-1"0"0,1 0 0,-1 0 0,1 0 0,-7 0 0,13 0 0,-11 0 0,-5 0 0,-27 0 0,27 0 0,-11 0 0,-1 0 0,-3 0 0,-16 0 0</inkml:trace>
  <inkml:trace contextRef="#ctx0" brushRef="#br0" timeOffset="14353">14835 4798 24575,'-4'35'0,"0"0"0,-3-3 0,-4-1 0,-9 11 0,-3 0 0,4-1 0,-1 1 0,2-8 0,0 2 0,3-1 0,4 7 0,2-1 0,-8 2 0,3-2 0,10 6 0,-4-20 0,0-3 0,8-4 0,0-5 0,0-15 0,0 16 0,32-12 0,-6 5 0,3-2 0,0-14 0,0-2 0,3 8 0,-5-2 0,-9-13 0,-10 16 0,-8-15 0,0 11 0,0-12-820,0 16 1,0 0 0,0 0 0</inkml:trace>
  <inkml:trace contextRef="#ctx0" brushRef="#br0" timeOffset="15734">15011 5098 24575,'0'35'0,"0"-10"0,0 1 0,0 13 0,0-13 0,0-1 0,0 10 0,0-15 0,0 3 0,0-5 0,0 25 0,0-4 0,0-3 0,0-5 0,0-27 0,0 27 0,0 5 0,0-10 0,0 2 0,0 3 0,0 1 0,0 3 0,0-1 0,0 13 0,0-20 0,0-3 0,0-5 0,0 13 0,0-13 0,0 12 0,0 5 0,0-7 0,0 1 0,-1 9 0,2 0 0,7-11 0,0-3 0,-4 2 0,11 5 0,-15-28 0,0 11 0,0-15 0</inkml:trace>
  <inkml:trace contextRef="#ctx0" brushRef="#br0" timeOffset="17158">15452 4992 24575,'0'33'0,"0"0"0,0 11 0,0-11 0,0 0 0,0 2 0,0-9 0,0-1 0,0 15 0,-7-12 0,-2 2 0,7-3 0,0-1 0,-6 6 0,1-1 0,6-3 0,2-1 0,-1-1 0,0-1 0,0 10 0,0-15 0,0-20 0,0-20 0,19-4 0,9-3 0,2-1 0,6 1-164,2 8 1,4 1 0,2 0 163,-7 3 0,2-1 0,-1 1 0,-3 3 0,12 0 0,-4 2 0,3-4 0,-12 5 0,-26 9 0,-8 0 0,0 0 0</inkml:trace>
  <inkml:trace contextRef="#ctx0" brushRef="#br0" timeOffset="19007">15981 4798 24575,'0'35'0,"0"0"0,0 0 0,0 3 0,0-1 0,0 0 0,0 0 0,0 1 0,0 1 0,0 0 0,0 0 0,0-1 0,0-1 0,0-2 0,0 2 0,0-1 0,0 3 0,0 0 0,0-3 0,0-1 0,0 0 0,0 0 0,0 1 0,0-1 0,0-4 0,0 0 0,0 4 0,0-1 0,0-2 0,0-1 0,0-3 0,0-1 0,0-1 0,0-1 0,0 10 0,0-16 0,0-3 0,0-16 0,0 16 0,0-12 0,0 11 0,0-15 0,0 16 0,-8 4 0,6 7 0,-5 6 0,7-21 0,0 4 0,0-16 0,0 0 0</inkml:trace>
  <inkml:trace contextRef="#ctx0" brushRef="#br0" timeOffset="21668">11307 7056 24575,'29'0'0,"1"0"0,12 0 0,4 0 0,-9 0 0,2 0 0,2 0-820,2 0 1,2 0 0,1 0 0,1 0-1,-1 0 1,0 0 0,2 0 0,2 0 677,-8 0 0,1 0 0,2 0 0,0 0 0,2 0 0,-1 0 142,-2 0 0,0 0 0,1 0 0,1 0 0,-1 0 0,2 0 0,0 0-373,-2 0 1,1 0-1,1 0 1,0 0-1,0 0 1,1 0-1,-1 0 1,0 0 372,1 0 0,0 0 0,1 0 0,-1 0 0,1 0 0,-1 0 0,-1 0 0,0 0 0,4-1 0,-1 1 0,1 0 0,-2-1 0,0 1 0,-1 1 0,-1 0 109,1 0 1,-2 2 0,-1 0 0,-1 0-1,1 0 1,0-1-110,0-1 0,0 0 0,1-1 0,-2 0 0,0 1 0,-4 0 0,6 3 0,-4 0 0,0 1 0,1-2 0,-3-2 0,3-1 0,-1 0 0,-2-1 0,-3 1-129,-1 0 0,-3 1 1,0-2 128,4-4 0,0-1 0,-2 1 0,2 4 0,-1-2 0,3-12 0,0-1 1302,-4 14 0,1 0-1302,7-14 0,0 1 1638,-10 13 0,1 0-952,8-14 0,0 0 374,-10 14 1,-1 0-1061,-4-5 0,0-1 368,1 3 0,-5 2-368,-3 1 5,11-6-5,-27 8 0,43 0 0,-39 0 0,39 0 0,-43 0 0,28 0 0,-21 0 0,23 0 0,-7 0 0,-7 0 0,11 0 0,-11 0 0,4 0 0,3 0 0,12 0 0,-4 0 0,-4 0 0,-27 0 0,12 0 0</inkml:trace>
  <inkml:trace contextRef="#ctx0" brushRef="#br0" timeOffset="27401">13670 7567 24575,'-19'0'0,"-12"0"0,11 0 0,0 0 0,5 0 0,-1 0 0,12 0 0,-27 0 0,27 0 0,-28 0 0,28 16 0,-27-12 0,12 27 0,-6-21 0,-1 0 0,5 6 0,2 3 0,-16 16 0,12-7 0,21-11 0,-6 7 0,8-20 0,-16 43 0,12-24 0,-11 2 0,-1 1 0,12 10 0,-12-10 0,1-2 0,11 0 0,-12 23 0,16-43 0,0 27 0,0-27 0,0 20 0,16-22 0,-12 6 0,11-8 0,1 15 0,4-11 0,7 12 0,-9-16 0,5 0 0,-19 15 0,27-11 0,-11 12 0,15-16 0,-15 0 0,11 0 0,-27 0 0,27 0 0,-27-16 0,12 12 0,-16-27 0,0 27 0,0-19 0,0 5 0,0-9 0,0 7 0,0 4 0,0 1 0,0 11 0,0-12 0,0 16 0,0 0 0,-16 0 0,12 0 0,-43 0 0,24 0 0,-12 0 0,-12 0 0,39 0 0,-31 0 0,37 0 0,-22 0 0,20 0 0,-11 16 0,15-12 0,0 11 0,0 1 0,0-12 0,0 12 0,0-16 0,0 0 0</inkml:trace>
  <inkml:trace contextRef="#ctx0" brushRef="#br0" timeOffset="29368">12947 8573 24575,'20'0'0,"11"0"0,-11 0 0,-1 0 0,13 0 0,-28 0 0,11 0 0,1-16 0,4 12 0,15-20 0,-9 16 0,-1-1 0,6-19 0,-6 19 0,-1-1 0,4-22 0,7 28 0,-15-11 0,11 15 0,-11-16 0,15-4 0,-10 11 0,1-1 0,-6-7 0,-1 3 0,16 10 0,-19-12 0,0 16 0,-12 0 0,27-16 0,-19 12 0,5-11 0,-9 15 0,8-16 0,3 12 0,1-12 0,11 16 0,-27 0 0,12-15 0,-16 11 0,0-12 0</inkml:trace>
  <inkml:trace contextRef="#ctx0" brushRef="#br0" timeOffset="39984">16669 6385 24575,'37'0'0,"-1"0"0,1 0 0,4 0 0,2 0 0,0 0 0,4 0 0,1 0 0,2 0-581,-4 0 0,2 0 1,0 0-1,-4 0 581,0 0 0,-2 0 0,-2 0 0,-3 0 0,-1 0 0,-3 0 371,0 0 1,-11 0-372,-20 0 0,5 0 0,-7 0 0</inkml:trace>
  <inkml:trace contextRef="#ctx0" brushRef="#br0" timeOffset="40790">17004 7056 24575,'36'0'0,"-1"0"0,0 0 0,14 0 0,2 0 0,-2 0 0,3 0 0,-4 0 0,3 0 0,-4 0 0,-2 0 0,-6 0 0,-7 0 0,-1 0 0</inkml:trace>
  <inkml:trace contextRef="#ctx0" brushRef="#br0" timeOffset="43689">18257 6650 24575,'7'-35'0,"11"-1"0,9 15 0,5-1 0,-8 1 0,0-3 0,2 1-397,9-5 1,1 1-1,-1-1 397,-6 4 0,-2-1 0,-1 0 0,-2-4 0,-1-1 0,-1 6 389,21 1-389,-8-8 197,-15 31-197,-4 0 0,-16 0 0,0 15 604,0-11-604,0 28 0,0-13 0,0 5 0,0 3 0,0 7 0,0 3 0,0 2 0,0 4 0,0-8 0,1 4 0,-1 1 0,-1-3-479,-3 0 1,-1-1-1,-2 1 479,-3 11 0,-1 2 0,-3-3 0,0-11 0,-2-2 0,-1 0 0,-5-1 0,-3-1 0,3 1 0,6-3 0,1 0 0,-1 0 0,-5 0 0,-2-1 0,0-2-56,-4 5 0,0-1 56,-8 4 0,-1-2 0,5-8 0,-1-3 0,-3 4 0,2-1 0,9-7 0,1 0 0,-3 0 0,1-1 0,-11 2 1427,1-3-1427,16-16 121,3 0-121,16 0 0,-16-16 0,12 12 0,-11-27 0,15 12 0,0-17 0,15 17 0,-11-13 0,28 28 0,-28-27 0,27 27 0,-27-12 0,27 16 0,-11 0 0,3 0 0,5 0 0,2 0 0,2 0 0,1 0 0,3 0 0,-1 0 0,-1 0 0,0-1 0,0 2 0,4 4 0,1 1 0,-2-1 0,9-4 0,-4 2 0,-10 12 0,-1 1 0,4-7 0,-4 2 0,-7 24 0,9-25 0,-3 0 0,-22 21 0,39-27 0,-44 12 0,13-16 0</inkml:trace>
  <inkml:trace contextRef="#ctx0" brushRef="#br0" timeOffset="44737">19403 7497 24575,'0'19'0,"0"-3"0,0-1 0,0-11 0,0 28 0,0-28 0,0 27 0,0-27 0,0 12 0,0-16 0</inkml:trace>
  <inkml:trace contextRef="#ctx0" brushRef="#br0" timeOffset="46719">20073 6279 24575,'-35'-9'0,"0"-1"0,-8-7 0,0 2 0,2 12 0,-1 3-408,4-6 1,-3-1 0,1 4 407,5 5 0,2 4 0,-1 2 0,-5 1 0,0 2 0,3 4 0,-3 9 0,6 7 87,11-4 0,2 3 1,3-1-88,-3 4 0,5 1 0,4 8 0,2 0 0,-7 5 117,23-13 1,2-1-118,-5 6 0,10-12 0,3-3 0,3-5 617,-1-3-617,13-16 108,-20-31-108,17-2 0,6-5 0,-17 11 0,-2-2 0,1-1-229,6-9 1,2-3-1,-2 3 229,3-3 0,-1 2 0,-6 3 0,-3 3 0,4-1 0,-5 19 0,-30 1 0,11 11 0,-12 4 686,16 4-686,0 11 0,0-15 0,0 16 0,0-12 0,0 12 0,0-1 0,16 21 0,-7-10 0,1 3 0,8 1 0,0 2 0,-5 3 0,1-1 0,4-3 0,-3 1 0,-9 3 0,0 0 0,10-7 0,-1-1 0,-12-1 0,-2-1 0,15 10 0,-16-15 0,0 11 0,0-11 0,0 23 0,-6-17 0,-4 1 0,-2-4 0,-3 1 0,-9 10 0,-5-1 0,-9-5 0,-2-2 0,3 3 0,-1-3 0,-6-7 0,2-2 0,13 0 0,3-3 0,-9-10 0,19 12 0,16-16 0,0 0 0</inkml:trace>
  <inkml:trace contextRef="#ctx0" brushRef="#br0" timeOffset="48952">20373 6615 24575,'0'-20'0,"16"-19"0,0 13 0,3-1 0,8-12 0,1-4-654,-9 4 1,0-2 0,-2-1 653,-2 3 0,0 1 0,-2-3 0,-1-4 0,-1-1 0,-1-2 0,-2 10 0,-1-2 0,0 0 0,-1 2 0,1-7 0,-1 1 0,0 1 0,1-1 0,-2-1 0,-1 5 315,-3 2 1,-2 5-316,1-2 324,-16 19-324,-3 16 0,-9 0 0,-5 0 502,12 13 1,-1 6-503,-5 13 0,-1 6 0,4-6 0,0 2 0,2 2-265,1 8 0,4 3 0,0 1 265,3-9 0,0 1 0,1-1 0,3 0 0,1 6 0,3-2 0,1 0 0,-1 2 0,0-1 0,2-3 0,4 4 0,0-4 0,0-13 0,0-1 0,-1-1 0,2-1 0,15 10 0,4-15 0,15 3 0,0-21 795,-15 6-795,11-8 0,-11 0 0,15 16 0,0-12 0,-15 11 0,-4-15 0,-16 0 0,0 16 0,0 4 0,0 15 0,0 0 0,0 0 0,0 1 0,0-17 0,0 13 0,0-28 0,-16 27 0,-4-11 0,-5-3 0,-1 1 0,3 1 0,-1-5 0,1-4 0,3-8 0,-15 21 0,0-19 0,15 12 0,-11 0 0,27-12 0,-28-4 0,29-4 0,-21-28 0,22 21 0,-21-23 0,19 7 0,-12 7 0,16-11 0,0 27 0,16-27 0,-5 11 0,12 2 0,3 1 0,6-3 0,-7 3 0,1 3 0,9 10 0,0-28 0,1 13 0,-17-16 0,12-1 0,-27 9 0,12 9 0,-16 10 0,0 8 0</inkml:trace>
  <inkml:trace contextRef="#ctx0" brushRef="#br0" timeOffset="50473">21220 6156 24575,'0'-26'0,"0"1"0,6-17 0,4-2 0,-2-3 0,3 0-386,0 9 0,1 0 0,0 0 386,1 3 0,-1 0 0,-1 1 189,-1-7 0,-1 0-189,0-3 0,-2 2 96,-6 6 0,-2 1-96,1 3 0,0 1 0,0 5 0,0-1 0,1-3 0,-2 2 588,-15-12-588,16 14 0,-4 1 0,-27 6 0,27 3 0,-12 32 0,15 7 0,2 5 0,-1 3 0,0 4 0,0 3 0,0 3 0,0 0-296,0-2 1,0 0-1,0 1 296,0 3 0,-1 2 0,2 0 0,4 1 0,1 1 0,-1-1 0,-4-6 0,-1-1 0,3 0 0,6-3 0,3-1 0,-2-1-75,-4 13 0,0 1 75,5-5 0,1 4 0,-1-2 0,-7-8 0,-1-1 0,1 1 0,6 6 0,3 1 0,-4-2 0,-8 2 0,2-4 0,12-7 0,1-3 0,-12 9 0,12 8 0,-16-43 220,0-4 0,0-4 0,0-12 0</inkml:trace>
  <inkml:trace contextRef="#ctx0" brushRef="#br0" timeOffset="88168">13018 9225 24575,'35'0'0,"0"0"0,1 0 0,-1 0 0,-10 7 0,1 2 0,-3 0 0,1 1 0,10 11 0,1 2 0,-4-5 0,0 1 0,-3 2 0,-1 1 0,7-4 0,-1-1 0,-13 1 0,-1-1 0,8 2 0,-3-2 0,-4 2 0,-5-3 0,-15-16 0,0 0 0,0-16 0,0-19 0,0-4 0,-7 3 0,-1-3 0,6 3 0,0 0 0,-14-5 0,0 0 0,15-4 0,-2 3 0,-13 13 0,1 3 0,11-9 0,-12 4 0,16 27 0,0-27 0,-15 19 0,11-37 0,-12 25 0,0 1 0,13-4 0,2-1 0,-7-7 0,1 3 0,7 9 0,0-9 0,0 32 0,0-15 0,0 11 0,0-28 0,0 28 0,-16-27 0,12 12 0,-11-9 0,15-5 0,0 21 0,15-4 0,-11 16 0,43 0 0,-20 1 0,1-2 0,5-5 0,1-3 0,7 0 0,2-2 0,-12 0 0,1-1 0,-1 0 0,8-6 0,0 0 0,-5 7 0,1 0 0,-2-2 0,7-11 0,-1-3-445,-10 9 0,1 0 0,-1-1 445,12-9 0,0 1 0,3 5 0,-2 1 0,-10 4 0,-1 1 0,5 2 0,-3 1 0,-2-7 0,16 4 0,-43 16 0,12 0 1335,-16 0-1335,0 32 0,0-17 0,0 21 0,0 9 0,0 3 0,0 2 0,0-1 0,0 0 0,0-14 0,0 1 0,0-5 0,0 12 0,0-26 0,0-9 0,0-8 0</inkml:trace>
  <inkml:trace contextRef="#ctx0" brushRef="#br0" timeOffset="90391">13670 8925 24575,'0'-35'0,"3"10"0,2-1 0,10-9 0,4-1 0,-5-2 0,3 2 0,9 8 0,-1 1 0,-15 1 0,0 5 0,21 17 0,-27-11 0,12 15 0,-16 0 0,0 15 0,0-11 0,0 12 0,0-1 0,0 5 0,0 15 0,0-10 0,0 1 0,0 8 0,0 3 0,0 10 0,0 4-275,0-11 1,0 2 0,0-1 274,0-1 0,0-1 0,0 0 0,0-2 0,0-1 0,0-3 0,1 0 0,-2-4 0,-15 5 0,12-26 0,-27 7 0,11-11 0,-5 3 0,-1 2 823,-5 7-823,-3-13 0,11 13 0,19-16 0,-12-16 0,16-3 0,0-9 0,16-5 0,-4 6 0,5 7 0,-9 4 0,8 16 0,-12 0 0,11 0 0,-15 0 0,16 0 0,4 0 0,-1 16 0,13-12 0,-28 12 0,27-16 0,-27 0 0,12 0 0</inkml:trace>
  <inkml:trace contextRef="#ctx0" brushRef="#br0" timeOffset="92601">14235 8749 24575,'-20'16'0,"-3"-1"0,-1 5 0,12 6 0,1 3 0,-7 2 0,0 0 0,8 4 0,5-1 0,5 13 0,0-22 0,0 1 0,0 0 0,0-1 0,0 14 0,0-4 0,0-3 0,0-28 0,0 11 0,0-15 0,15 0 0,21 0 0,-10 0 0,3 0 0,-2 0 0,1 0 0,7 2 0,-4-4 0,-7-13 0,7 11 0,-31-28 0,0 29 0,0-29 0,0 28 0,0-27 0,0 11 0,0-15 0,0 10 0,0-1 0,0-21 0,0 13 0,0-1 0,0 3 0,0 2 0,0-9 0,0-9 0,0 45 0,0-13 0,-31 0 0,7 12 0,-11-11 0,19 15 0,16 0 0,0 0 0,0 15 0,0 5 0,0 15 0,0-10 0,0 1 0,0 13 0,0-3 0,0-13 0,0-21 0,0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5:49:35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15276 16581 24575,'0'19'0,"0"28"0,0-8 0,0-4 0,0 1 0,0-8 0,0-1 0,0 2 0,0 1 0,0 4 0,0 0 0,0-8 0,0-1 0,0 9 0,0-1 0,0 2 0,0-15 0,15-5 0,21-15 0,-11 1 0,4-2 0,14-2 0,7-3 0,-1 0-544,-10-1 0,0 1 0,2-1 544,2 3 0,3 0 0,0-1 0,-1-2 0,-3-3 0,0-4 0,-1 1 0,-1 3 0,10 7 0,-1 3 0,-1-4 0,0-11 0,-2-4 0,1 6 0,-1 9 0,-1 6 0,-1-4-286,-4-8 1,-2-2 0,2 2 285,4 7 0,1 4 0,-1-3 0,-2-3 0,0-1 0,-2 2-109,9 3 1,0 2 108,-15-1 0,1 1 0,-2-2 0,0-7 0,0 0 0,4 6 0,4 2 0,-3-2 0,-3-6 0,0 0 0,3 7 0,4 2 0,-4-1 0,0 0 0,-1 0 0,3 0 0,-2 0 0,-11 0 0,-1 0 0,17 0 0,-17-3 0,-1-1 1539,14 2-1539,-6-2 0,1 0 919,5 4-919,-10 0 0,1 0 247,7 0-247,-8-8 0,1 0 0,9 4 0,-6-4 0,1 1 0,-7 6 0,0 2 0,9-1 0,-1 0 0,12 0 0,-14 0 0,-9 0 0,-20 0 0,27 0 0,-27 0 0,12-16 0,-16-4 0,15 1 0,-11-13 0,12 13 0,0-17 0,-14 12 0,0-3 0,6-7 0,-1-2 0,-6 3 0,-2-1 0,1-9 0,0 2 0,0-6 0,0 12 0,0 19 0,0 16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5:43:42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16545 24575,'26'0'0,"-1"0"0,2-7 0,1-1 0,10-1 0,3-2 0,3-10 0,0-1 0,-3 11 0,0 0 0,3-8 0,-2-1 0,-5 11 0,-3-1 0,-6-8 0,-1 0 0,16-1 0,-10-13 0,-5 28 0,7-27 0,-15 27 0,-5-12 0,-15 16 0,0 0 0</inkml:trace>
  <inkml:trace contextRef="#ctx0" brushRef="#br0" timeOffset="2300">4992 16757 24575,'-23'26'0,"-1"0"0,1 0 0,-6 3 0,3-1 0,2 3 0,5-3 0,9-8 0,4-5 0,29-15 0,-3 0 0,0 0 0,11 0 0,-27 0 0,27 0 0,-11 0 0,-1 0 0,-3 0 0,0 16 0,-12 4 0,11-1 0,1 12 0,-12-27 0,12 12 0,-16-16 0,0 16 0,0-12 0,0 11 0,0 1 0,0 4 0,0 15 0,0 0 0,0-7 0,0-11 0,0 7 0,0-5 0,-16 17 0,-4-17 0,-15-3 0,0 0 0,15-12 0,-11 11 0,27-15 0,-27 0 0,11 0 0,-7 0 0,-7 0 0,7 0 0,7 0 0,5 0 0,15 0 0</inkml:trace>
  <inkml:trace contextRef="#ctx0" brushRef="#br0" timeOffset="4450">5027 16951 24575,'36'0'0,"-17"0"0,13 0 0,-28 0 0,11 0 0,1 0 0,-12 0 0,12 0 0,-16 0 0,15 0 0,-11 0 0,12 0 0,-8-16 0,9-3 0,11-1 0,-9-3 0,13 21 0,-28-6 0,11 8 0,-15 0 0</inkml:trace>
  <inkml:trace contextRef="#ctx0" brushRef="#br0" timeOffset="7128">5169 17939 24575,'19'15'0,"20"5"0,-33 15 0,18-15 0,-9-4 0,5-9 0,0-5 0,11 22 0,-27-20 0,12 12 0,-16-16 0</inkml:trace>
  <inkml:trace contextRef="#ctx0" brushRef="#br0" timeOffset="8373">5292 17833 24575,'20'0'0,"27"16"0,-28-1 0,1 5 0,14 14 0,2 2 0,-7-10 0,-3-1 0,-7 10 0,-2-5 0,6-18 0,-21 19 0,6-27 0,-8 12 0,0-16 0,16 15 0,-13-11 0,13 12 0,-16 0 0,16-12 0,-12 11 0,11-15 0,-15 0 0,0 0 0</inkml:trace>
  <inkml:trace contextRef="#ctx0" brushRef="#br0" timeOffset="12373">5204 18785 24575,'25'-15'0,"3"-5"0,-9 1 0,-3-13 0,0 28 0,-12-11 0,11-1 0,-15 12 0,0-12 0,0 32 0,0 19 0,0 4 0,0-5 0,0-1 0,0-2 0,0 18 0,0-37 0,0 20 0,0-29 0,0 13 0,0 0 0,0-12 0,0 11 0,0 1 0,0-12 0,0 12 0,0-16 0</inkml:trace>
  <inkml:trace contextRef="#ctx0" brushRef="#br0" timeOffset="14450">5468 18821 24575,'20'-36'0,"-4"17"0,-1-13 0,5 13 0,0-1 0,-5-11 0,-7 11 0,-6-15 0,6 15 0,-8 5 0,-8 30 0,6 21 0,-6 3 0,8-13 0,0-1 0,0 10 0,0 0 0,0 1 0,0-17 0,0 5 0,0-7 0,0 11 0,0 7 0,0 0 0,0-15 0,0-4 0,0-1 0,0-11 0,0 11 0</inkml:trace>
  <inkml:trace contextRef="#ctx0" brushRef="#br0" timeOffset="16151">5768 18979 24575,'0'0'0</inkml:trace>
  <inkml:trace contextRef="#ctx0" brushRef="#br0" timeOffset="18796">6033 18680 24575,'16'-36'0,"19"1"0,4 15 0,-13 3 0,-1 3 0,-5 10 0,-5 4 0,-15 4 0,0 27 0,0-27 0,16 28 0,-12-13 0,12 1 0,-16 11 0,0-27 0,0 12 0,0 0 0,0 3 0,0 16 0,-16-15 0,-4 11 0,-15-19 0,15 6 0,-11 5 0,11-3 0,1-1 0,-13-3 0,29-16 0,-13 0 0,16 0 0,-16 0 0,12 0 0,-11 16 0,-1-12 0,12 11 0,-20-15 0,22 0 0,-5 0 0,7-15 0,0 11 0,0-12 0,7 16 0,11 0 0,10-16 0,7 13 0,-16-13 0,13 16 0,-28 0 0,27 16 0,-11-13 0,15 29 0,-15-28 0,11 11 0,-11 1 0,-1-12 0,12 12 0,-27-16 0,12 0 0,-16 0 0,16 0 0,-12 0 0,19 0 0,-21 0 0,6 0 0,-8 0 0</inkml:trace>
  <inkml:trace contextRef="#ctx0" brushRef="#br0" timeOffset="20717">8061 16457 24575,'36'21'0,"-1"-1"0,4 2 0,0 3 0,-14-2 0,-1 1 0,0 0-1639,8 5 1,-2-3 637,-2-8 1,-5-1 2500,-3 14-1500,-4-27 874,-1 12-874,-11 0 0,12-12 0,-16 11 0,0-15 0,0 0 0</inkml:trace>
  <inkml:trace contextRef="#ctx0" brushRef="#br0" timeOffset="22562">7726 16686 24575,'8'26'0,"0"-1"0,11 15 0,6-9 0,1-4 0,6-5 0,-8 5 0,1 1 0,18-5 0,-24 10 0,1 1 0,5-13 0,1-3 0,9 17 0,-15-3 0,11-13 0,-27 1 0,28 11 0,-29-27 0,13 12 0,-16-16 0,0 0 0,0 0 0</inkml:trace>
  <inkml:trace contextRef="#ctx0" brushRef="#br0" timeOffset="33729">7955 18274 24575,'20'-20'0,"11"-11"0,-27 11 0,28-15 0,-13 0 0,1 0 0,11 7 0,-27 10 0,12 11 0,-16-9 0,0 12 0,16-27 0,-13 27 0,13-28 0,-16 13 0,0-1 0,0-11 0,0 43 0,0-24 0,0 59 0,0-24 0,-7 12 0,-2 5 0,8 4 0,-1 0-1601,-7-9 0,2 1 1601,6 6 0,2-2-144,-1-14 0,0-1 144,0 2 0,0 1 0,0 19 0,0-14 0,0-2 0,0 1 0,0-6 0,0-1 787,0-6 0,0-3 0,0-16 0</inkml:trace>
  <inkml:trace contextRef="#ctx0" brushRef="#br0" timeOffset="35565">8432 17903 24575,'0'28'0,"0"-1"0,0 0 0,0-3 0,0 4 0,0-11 0,0-9 0,0 8 0,0-12 0,0 27 0,0-11 0,0 15 0,0 0 0,0 1 0,0-17 0,0-3 0,15-16 0,-11 0 0,12 0 0,0 0 0,3-16 0,17 12 0,-17-27 0,13 27 0,-29-12 0,29 16 0,-28 0 0,11 0 0</inkml:trace>
  <inkml:trace contextRef="#ctx0" brushRef="#br0" timeOffset="37017">8608 17903 24575,'0'26'0,"0"-1"0,0 6 0,0 1 0,0 4 0,0 1 0,0 3 0,0-2 0,0-10 0,0-1 0,0 7 0,0-1 0,0 6 0,0-6 0,0 0 0,0 14 0,-1-20 0,2-1 0,15 17 0,-12-7 0,11-1 0,-15-15 0,0 11 0,0-27 0,0 12 0,0-16 0</inkml:trace>
  <inkml:trace contextRef="#ctx0" brushRef="#br0" timeOffset="38935">8873 18574 24575,'0'0'0</inkml:trace>
  <inkml:trace contextRef="#ctx0" brushRef="#br0" timeOffset="41068">9173 18168 24575,'0'-25'0,"0"-1"0,0-21 0,7 20 0,1 1 0,-4-17 0,12 8 0,-16 15 0,16 4 0,-13 16 0,13 16 0,-16 4 0,1 4 0,-2 3 0,-15 20 0,14-14 0,1 2 0,-8-3 0,2-1 0,6 5 0,2-1 0,-1-7 0,0-2 0,0 2 0,0-5 0,0-3 0,0 11 0,0-27 0,0 12 0,0 0 0,0-12 0,0 19 0,0-21 0,0 22 0,0-20 0,0 11 0,0-15 0</inkml:trace>
  <inkml:trace contextRef="#ctx0" brushRef="#br0" timeOffset="43635">9543 18062 24575,'-16'20'0,"12"11"0,-27-11 0,27 15 0,-12 0 0,16 1 0,0-17 0,0 13 0,0-29 0,0 29 0,0-28 0,0 11 0,0 1 0,0-12 0,0 27 0,0-27 0,0 28 0,0-28 0,0 11 0,0-7 0,0-6 0,0 22 0,16-5 0,4 1 0,15 11 0,-15-27 0,11 27 0,-27-27 0,27 12 0,-27-16 0,12 0 0,-1 0 0,-11 0 0,28 0 0,-28 0 0,11 0 0,-15 0 0,16 0 0,-12-16 0,12 12 0,-16-11 0,0 15 0,0-16 0,0-4 0,0-15 0,-16 16 0,12 3 0,-12 8 0,1 6 0,11-6 0,-28-7 0,28 11 0,-11-12 0,-1 16 0,12 0 0,-11 0 0,-1 0 0,12 0 0,-27 0 0,27 16 0,-28-12 0,28 11 0,-27-7 0,27-6 0,-27 6 0,19 8 0,-6-12 0,11 11 0,7-15 0,0 0 0</inkml:trace>
  <inkml:trace contextRef="#ctx0" brushRef="#br0" timeOffset="61126">11236 6385 24575,'0'0'0</inkml:trace>
  <inkml:trace contextRef="#ctx0" brushRef="#br0" timeOffset="138835">14605 18274 24575,'36'0'0,"-12"0"0,3 0 0,3 0 0,2 0 0,1 0 0,3 0 0,-1 0-528,-1 0 1,1 0 0,-2 0 527,13 0 0,-2 0 256,-9 0 1,-3 0-257,3 0 262,-7 0-262,5 0 0,-6-16 0,9 12 807,-1-11-807,-16 15 0,13 0 0,-28 0 0,11 0 0</inkml:trace>
  <inkml:trace contextRef="#ctx0" brushRef="#br0" timeOffset="139986">14711 17762 24575,'39'0'0,"1"0"0,4 0 0,0 0 0,-3 0 0,0 0 0,-5 0 0,-1 0 0,-8 0 0,-3 0 0,-5 0 0,13 0 0,-29 0 0,13 16 0,-32 4 0,13-1 0,-13-3 0</inkml:trace>
  <inkml:trace contextRef="#ctx0" brushRef="#br0" timeOffset="143551">16263 18062 24575,'0'-25'0,"16"-18"0,-7 9 0,2-3 0,2 0 0,1 0 0,3-7 0,-1 1 0,-1 11 0,-2 2 0,-4 3 0,1 1 0,7-4 0,-2 1 0,-11-10 0,11 3 0,-15 5 0,0 27 0,0-11 0,0 15 0,0 15 0,0 8 0,0 5 0,0 3 0,0 5 0,0 6 0,0 5 0,0-1-287,0-11 1,0-1 0,0 3 286,0 1 0,0 3 0,0 1 0,0-2 0,0 3 0,0-1 0,0 0-1093,0-2 1,-1-1 0,2 0 741,4-4 1,1 0 0,-1-4 267,-3 2 0,0-3 83,6 5 0,0-1 0,-8 13 0,7-12 0,1-4 662,-4-7-662,12 23 3276,-16-27-2978,0-1 0,0-3 0,0-16 0</inkml:trace>
  <inkml:trace contextRef="#ctx0" brushRef="#br0" timeOffset="144925">16793 18644 24575,'0'-19'0,"-16"-13"0,12 28 0,-12-11 0,16 15 0,-8 0 0,6 0 0,-5 0 0</inkml:trace>
  <inkml:trace contextRef="#ctx0" brushRef="#br0" timeOffset="146600">17375 17498 24575,'0'35'0,"0"-7"0,0 3 0,-8 4 0,0 2 0,6 11 0,0 2 0,-3-15 0,-1 0 0,1 1 0,4 2 0,2 1 0,-1-2-1639,0 10 1,0-2 863,0-5 0,0-2 1508,0-4 1,0-1-734,0-5 0,0-1 0,0 0 0,0 1 392,-1-1 1,2-3-393,15-5 0,-12 13 0,27-21 2575,-11 23-2575,15-22 0,0 19 0,-7-27 0,5 11 0,-5-15 0,7 0 0,0 0 0,-15-15 0,11-5 0,-11-7 0,-11-4 0,1-3 0,6 9 0,0-1 0,-8-5 0,-2-5 0,-1 1 0,5-10 0,0 0 0,0 4 0,-4 0 0,-10 8 0,-2-1 0,0 1 0,5-8 0,-2-1 0,-10 7 0,-5-1 0,2 2 0,4-9 0,0 3 0,-4 4 0,-3 4 0,3 8 0,1 5 0,-5-1 0,-15-11 0,15 11 0,-11 0 0,27 5 0,-19 15 0,5 0 0,-2 12 0,-3 7 0,-5 2 0,1 5 0,8 1 0,1 4 0,0-1 0,-10 11 0,5 1 0,13 2 0,0-2 0,-6-14 0,1-1 0,13-1 0,0-1 0,-13 10 0,15-15 0,0 11 0,0-27 0,0 12 0</inkml:trace>
  <inkml:trace contextRef="#ctx0" brushRef="#br0" timeOffset="148790">18115 17639 24575,'0'-26'0,"0"1"0,0-17 0,0-2 0,0-3 0,0 0 0,0 9 0,0-1 0,0 2 0,0-9 0,0 4 0,0 9 0,0 3 0,0-5 0,0 3 0,0 28 0,16-11 0,4 30 0,15 5 0,0 15 0,-15 1 0,3-17 0,-21 13 0,6-28 0,8 11 0,-12-15 0,12-15 0,-16 11 0,0-28 0,0 28 0,0-11 0,0 30 0,0 5 0,0 0 0,0 19 0,0-18 0,-1 7 0,2 3 0,6 3 0,1 3 0,-7 7 0,2 2 0,7-14 0,2 1 0,-3 0 0,-7 12 0,0-2 0,14-3 0,0-2 0,-14-2 0,0-1 0,6 1 0,-1-2 0,-6-5 0,-2-3 0,1 10 0,0-5 0,0-19 0,0 5 0,0 7 0,0-20 0,0 27 0,0-27 0,0 27 0,0 5 0,0 3 0,0-6 0,0 1 0,0 5 0,0-13 0,0-1 0,0-6 0,0-3 0,0-16 0</inkml:trace>
  <inkml:trace contextRef="#ctx0" brushRef="#br0" timeOffset="149999">18186 18009 24575,'43'0'0,"-10"0"0,3 0 0,11 0 0,4 0 0,-15 0 0,1 0 0,-1 0 0,12 0 0,-5 0 0,-16 0 0,-3 0 0,-1 0 0,-21 0 0,6 0 0</inkml:trace>
  <inkml:trace contextRef="#ctx0" brushRef="#br0" timeOffset="152019">18892 17163 24575,'0'29'0,"0"0"0,-8 7 0,0 1 0,7-4 0,-2 1 0,-13 8 0,1-2 0,11-1 0,-11-14 0,-2 1 0,7 1 0,1-3 0,-11 0 0,4 15 0,16-37 0,0 21 0,0-19 0,16-4 0,-12-4 0,27-19 0,-11 21 0,15-6 0,1 8 0,-1 0 0,-16 0 0,28 8 0,-39 9 0,32 11 0,-39-9 0,23 13 0,-20-28 0,12 11 0,-16-15 0,0 16 0,0-12 0,0 27 0,0-27 0,0 43 0,0-39 0,0 39 0,-16-27 0,4 15 0,-21-15 0,5 11 0,-7-27 0,0 19 0,0-21 0,-1 6 0,1-8 0,0 0 0,15 0 0,-11 0 0,27 0 0,-12 0 0</inkml:trace>
  <inkml:trace contextRef="#ctx0" brushRef="#br0" timeOffset="153696">18962 17233 24575,'35'0'0,"-7"0"0,5 0 0,-5 0 0,-9-15 0,13 11 0,-13-12 0,1 16 0,11 0 0,-27 0 0,12 0 0,-1 0 0,-11-16 0,28 12 0,-28-11 0,27 15 0,-27 0 0,27-16 0,-27 12 0,28-12 0,-29 16 0,13 0 0,-16 0 0,0 0 0</inkml:trace>
  <inkml:trace contextRef="#ctx0" brushRef="#br0" timeOffset="161493">21079 18168 24575,'0'-35'0,"0"15"0,0-11 0,0 27 0,15-12 0,-11 16 0,12 0 0,0 0 0,-12 0 0,11 0 0,1 0 0,-12 0 0,27 0 0,-11 0 0,0 0 0,11 0 0,-27 0 0,11 0 0,1 0 0,-12 0 0,12 0 0,-16 0 0,15-8 0,-11 6 0,12-5 0,-16 7 0,0-16 0,0 12 0,0-12 0,0 16 0,0 0 0,0 40 0,0 1 0,0-3 0,0 2 0,0-4 0,0-1 0,0 0 0,0 0 0,4 1 0,0-1 0,-3-4 0,0 0 0,2 3 0,2 1 0,3 4 0,-1 0 0,-5 6 0,0 1 0,6 0 0,0-2 0,-8-12 0,0-2 0,8 4 0,0-3 0,-4 0 0,4-5 0,-1-1 0,-7 11 0,0-17 0,0-4 0</inkml:trace>
  <inkml:trace contextRef="#ctx0" brushRef="#br0" timeOffset="162984">21220 18750 24575,'25'-8'0,"1"0"0,13 5 0,-9-12 0,-1-2 0,8-2 0,-15 1 0,-1 0 0,15-1 0,-1 3 0,-16 0 0,-3 12 0,-16-11 0</inkml:trace>
  <inkml:trace contextRef="#ctx0" brushRef="#br0" timeOffset="164069">21784 18750 24575,'0'0'0</inkml:trace>
  <inkml:trace contextRef="#ctx0" brushRef="#br0" timeOffset="166318">22067 18062 24575,'35'-23'0,"-8"17"0,-10-14 0,0 1 0,10 15 0,-7-12 0,-5 16 0,1 0 0,-12 0 0,12 0 0,-16 16 0,0 11 0,0-2 0,0 3 0,0 3 0,0 1 0,0 3 0,0 0 0,0-7 0,0-1 0,0-1 0,0-1 0,0 10 0,0-15 0,-16 11 0,-4-27 0,-15 28 0,8-21 0,-5 5 0,-1 2 0,8-4 0,-1-1 0,-10-2 0,1-2 0,0 6 0,19-15 0,16 0 0,0-15 0,0 11 0,0-12 0,0 1 0,0 11 0,16-12 0,-12 16 0,12 0 0,-16 0 0,15 0 0,-11 0 0,12 0 0,0 0 0,-12 0 0,11 0 0,1 0 0,-12 0 0,27 0 0,-11 0 0,7 0 0,7 0 0,-7 0 0,-7 0 0,-5 0 0,1 0 0,-12 0 0,27-8 0,-27 6 0,12-6 0,-16 8 0,0 0 0</inkml:trace>
  <inkml:trace contextRef="#ctx0" brushRef="#br0" timeOffset="168502">22737 18009 24575,'-35'0'0,"-1"0"0,1 0 0,15 0 0,5 0 0,-1 0 0,12 0 0,-27 16 0,19-12 0,-6 19 0,11-21 0,7 6 0,0 8 0,0-12 0,0 12 0,0-1 0,0-11 0,7 27 0,-5-27 0,6 12 0,8-16 0,-12 0 0,27 0 0,-27 0 0,27 0 0,-11-16 0,15 12 0,-15-11 0,-4-1 0,-16 12 0,0-11 0,0 30 0,0-11 0,0 12 0,0-1 0,0 9 0,0 3 0,0 9 0,0 3 0,0 9 0,0 2 0,0-15 0,0 0 0,0-1 0,0 7 0,0 0 0,0 4 0,0-4 0,0-1 0,0 7 0,0-44 0,-16 13 0,12-16 0,-27 16 0,11-12 0,-5 11 0,-1 1 0,-5-12 0,-3 12 0,27-16 0</inkml:trace>
  <inkml:trace contextRef="#ctx0" brushRef="#br0" timeOffset="170191">22807 18239 24575,'36'-36'0,"-9"1"0,6 0 0,-12 16 0,2 3 0,16-4 0,-14 8 0,1 0 0,-1 4 0,1-1 0,1-5 0,1 0 0,7 5 0,0-1 0,-11-7 0,-1 2 0,26 11 0,-21-11 0,7 15 0,-16 0 0,-3 15 0,-16-11 0,0 12 0,-16 0 0,13 3 0,-29 9 0,13 5 0,6-11 0,-2-1 0,-2-2 0,1 1 0,9 7 0,2-3 0,-11-4 0,16-4 0,16-16 0,-4 0 0,5 0 0,-9 0 0,-8 0 0,0 15 0,0-11 0,0 12 0,0 0 0,-8 19 0,-13-8 0,-7 1 0,-3 3 0,-4 0 0,6-7 0,-1 0 0,-1-3 0,-4-4 0,-1-2 0,5 0 0,8 4 0,3-3 0,-27 0 0</inkml:trace>
  <inkml:trace contextRef="#ctx0" brushRef="#br0" timeOffset="172154">20267 18309 24575,'-32'-10'0,"0"1"0,-6-1 0,1 4 0,9 5 0,1 2 0,-1-1 0,2 0 0,-10 0 0,-11 0 0,24 0 0,-3 7 0,1 2 0,-3-6 0,11 29 0,9-28 0,8 11 0,8-15 0,9 16 0,26 4 0,-3-1 0,-15-2 0,1-2 0,0-9 0,-1-1 0,-2 13 0,24-10 0,-43 8 0,12-12 0,-16 11 0,15-15 0,-11 16 0,28-12 0,-28 27 0,19-27 0,-21 12 0,6-16 0,8 0 0,-13 15 0,13-11 0,-16 28 0,0-13 0,-16 17 0,4-3 0,-3 0 0,-3-11 0,-1-1 0,-2 10 0,-1-3 0,-3-10 0,-1-3 0,-1-1 0,-1 0 0,-7 4 0,-1-1 0,9-6 0,-1-2 0,-3 0 0,4-3 0,5-6 0,-1 0 0,23 0 0</inkml:trace>
  <inkml:trace contextRef="#ctx0" brushRef="#br0" timeOffset="174620">20338 18874 24575,'0'-10'0,"16"-29"0,3 15 0,-2-2 0,2 1 0,16 6 0,-16-13 0,-3 28 0,0-11 0,-12 30 0,11-11 0,-15 28 0,0-13 0,-6 5 0,-3 3 0,0-4 0,-2 1 0,-5 11 0,-3-1 0,0-10 0,3-1 0,5 3 0,2-1 0,-7 9 0</inkml:trace>
  <inkml:trace contextRef="#ctx0" brushRef="#br0" timeOffset="177131">20373 17939 24575,'16'-36'0,"4"1"0,4 10 0,2-1 0,-6 6 0,0 1 0,6 0 0,-1 3 0,-6 0 0,5 16 0,-22 16 0,6-12 0,-8 11 0,-8 1 0,6 4 0,-6 15 0,8-15 0,0 11 0,-16-27 0,-1 24 0,-1 7 0,-1-18 0,-1 1 0,-6 15 0,1 2 0,6-12 0,3-2 0,-4 14 0,4-16 0,1 13 0,11-28 0,-12 11 0,16-15 0,-16 0 0,12 0 0,4-15 0,4 11 0,12-12 0,0 16 0,-12-16 0,11 12 0,1-11 0,-12 15 0,12 0 0,-16 0 0,15 0 0,-11 0 0,12 0 0,-16 0 0,15 0 0,-11 0 0,12 0 0,0 15 0,-12-11 0,27 28 0,-11-28 0,-1 11 0,5-15 0,-22 0 0,6 0 0</inkml:trace>
  <inkml:trace contextRef="#ctx0" brushRef="#br0" timeOffset="182346">13194 1993 24575,'-25'0'0,"-1"0"0,-16 0 0,-2 0 0,10-1 0,-3 2 0,3 7 0,-5 3 0,0 3 0,4 0 0,-3 6 0,2 3 0,1 1 0,-1 2 0,5 3 0,2 12 0,7 2 0,11-10 0,3 1 0,-2 2 0,4-2 0,6 1 0,16-3 0,19 3 0,-9-23 0,3 0 0,-2 13 0,1-3 0,-2-20 0,-1 0 0,-6 13 0,28-7 0,-31-6 0,16 0 0,1 4 0,-18 10 0,32-12 0,-43 11 0,12 1 0,-16 3 0,0 17 0,0-1 0,1-10 0,-2 1 0,-15 13 0,8-12 0,-3-3 0,-25-4 0,9 11 0,-22-27 0,17 12 0,7-15 0,0-2 0,-11 1 0,1 15 0,0-11 0,15 12 0,4-16 0,16 0 0,-15 0 0,-5-16 0,1 12 0,3-11 0</inkml:trace>
  <inkml:trace contextRef="#ctx0" brushRef="#br0" timeOffset="186011">13424 2064 24575,'15'-36'0,"5"1"0,15 16 0,-15-13 0,-5 28 0,1-11 0,-12 15 0,12 0 0,-16 0 0,15 0 0,-11 0 0,28 15 0,-13 5 0,1 0 0,3 11 0,-21-27 0,6 27 0,-8-27 0,0 27 0,0-11 0,-8 0 0,-9 11 0,-11-4 0,9-5 0,1-1 0,4-3 0,10-14 0,-11 27 0,-1-27 0,12 12 0,-12-16 0,1 0 0,-5 0 0,-15 0 0,0 0 0,15 16 0,4-12 0,16-4 0,0-4 0,16-12 0,-12 0 0,27 12 0,-11-11 0,-1 15 0,-3 0 0,0 0 0,3 0 0,7 0 0,-1 0 0,-1 0 0,23 0 0,-43 0 0,11 0 0,-7 0 0,-6 0 0,22 0 0,-20 0 0,27 0 0,-27 0 0,12 0 0,-16 0 0,15 0 0,-11 0 0,28 0 0,-28 0 0,27 0 0,-27 0 0,12 0 0</inkml:trace>
  <inkml:trace contextRef="#ctx0" brushRef="#br0" timeOffset="187111">14164 2469 24575,'43'0'0,"1"0"0,-6 0 0,-2 0 0,-4 0 0,-1 0 0,18 0 0,-22 0 0,-7 0 0,-4 0 0,-16 0 0</inkml:trace>
  <inkml:trace contextRef="#ctx0" brushRef="#br0" timeOffset="188593">14305 2910 24575,'40'0'0,"-1"0"0,-10 0 0,-1 0 0,3 0 0,-3 0 0,-9 0 0,-3 0 0,-1 0 0,-11 0 0,28 0 0,-28 0 0,27 0 0,-27 0 0,12 0 0,-16 0 0</inkml:trace>
  <inkml:trace contextRef="#ctx0" brushRef="#br0" timeOffset="193383">15558 1817 24575,'36'0'0,"0"0"0,0 0 0,8 0 0,2 0 0,-6 0 0,1 0 0,-1 0 0,10 1 0,-6-2 0,-14-7 0,-3 0 0,5 7 0,-5-2 0,-7-12 0,11 15 0,-27 0 0,12 0 0,-16 0 0</inkml:trace>
  <inkml:trace contextRef="#ctx0" brushRef="#br0" timeOffset="195347">15558 1817 24575,'43'15'0,"-17"-5"0,1 0 0,-4-1 0,1 2 0,8 5 0,3-1 0,0-5 0,0 0 0,-5 0 0,-1-1 0,-2 0 0,-3-2 0,-8-7 0,-16 0 0,0 16 0,-16-12 0,12 27 0,-27-27 0,-5 27 0,-3-11 0,13-4 0,1 3 0,-10 16 0,15-15 0,5-4 0,15-16 0,0 7 0,0-5 0,-16 22 0,12 11 0,-12-16 0,1 1 0,12 13 0,2 1 0,-15-6 0,0-1 0,12 12 0,-11-8 0,15-31 0,15 0 0,5 0 0,4-7 0,3-1 0,0 6 0,1 0 0,14-14 0,2 0 0,-11 14 0,1 1 0,-1-4 0,2-2 0,-3 3 0,-6 3 0,-1 2 0,10-1 0,-4 0 0,-11 0 0,11 0 0,-27-16 0,12 12 0,-16-11 0</inkml:trace>
  <inkml:trace contextRef="#ctx0" brushRef="#br0" timeOffset="197104">16457 1817 24575,'0'33'0,"0"0"0,0-4 0,0 1 0,0 13 0,0 0 0,0-6 0,0-3 0,0 13 0,0-12 0,0-5 0,0-15 0,16 32 0,-12-27 0,27 15 0,-11 1 0,0-17 0,3-3 0,1 0 0,-1 3 0,2-9 0,1 0 0,9 21 0,-15-27 0,3 12 0,-21-16 0,6 0 0,-8 0 0</inkml:trace>
  <inkml:trace contextRef="#ctx0" brushRef="#br0" timeOffset="198605">16828 1958 24575,'35'0'0,"0"0"0,-9 0 0,-1 0 0,15 0 0,-5 0 0,-4 0 0,-27 0 0,12 0 0,-16 0 0,0 16 0,0-12 0,0 27 0,0-27 0,0 11 0,0 1 0,0 4 0,0-1 0,0-3 0,0 0 0,-16 3 0,12 9 0,-17 4 0,-5 0 0,3 4 0,6-2 0,-2-2 0,-12-12 0,11 11 0,1-27 0,-13 12 0,29-16 0,-13 0 0,16 0 0,0 0 0</inkml:trace>
  <inkml:trace contextRef="#ctx0" brushRef="#br0" timeOffset="200048">17375 1923 24575,'-36'0'0,"1"0"0,0 15 0,15-11 0,-11 28 0,27 3 0,-12 4 0,8-12 0,1-3 0,3-4 0,-12 11 0,16-19 0,0 21 0,0-5 0,16 7 0,-12 0 0,27-15 0,-27 11 0,27-27 0,-27 27 0,27-27 0,-11 12 0,0-16 0,-5 0 0,-15-16 0,0 12 0,0-11 0,0 15 0,0 0 0</inkml:trace>
  <inkml:trace contextRef="#ctx0" brushRef="#br0" timeOffset="201921">17710 2364 24575,'0'27'0,"0"0"0,0 9 0,0-5 0,0-27 0,0 12 0,0-1 0,0-11 0,0 12 0,0-16 0,0 16 0,0-12 0,0 11 0,0-15 0,0 0 0,0 8 0,0-6 0,0 6 0,0-8 0,0 0 0,15 0 0,-11 0 0,12-8 0,-16 6 0,0-6 0,0 8 0,0-15 0,16 11 0,-12-12 0,11 16 0,-15 0 0</inkml:trace>
  <inkml:trace contextRef="#ctx0" brushRef="#br0" timeOffset="202948">17675 2187 24575,'0'0'0</inkml:trace>
  <inkml:trace contextRef="#ctx0" brushRef="#br0" timeOffset="204144">18151 2170 24575,'35'0'0,"2"0"0,1 0 0,7 0 0,-8-8 0,0 0 0,-2 4 0,1-12 0,-17 16 0,-3 0 0,-16 0 0,0 0 0</inkml:trace>
  <inkml:trace contextRef="#ctx0" brushRef="#br0" timeOffset="205174">18627 2028 24575,'27'0'0,"22"0"0,-2 0 0,-12 0 0,1 0 0,-8 0 0,-1 0 0,6-1 0,1 2 0,-3 14 0,0 2 0,-2-6 0,-1 1 0,4 6 0,-5 0 0,-8-3 0,-3-15 0,-16 0 0,0 0 0,0 0 0</inkml:trace>
  <inkml:trace contextRef="#ctx0" brushRef="#br0" timeOffset="206384">18715 2399 24575,'0'-20'0,"0"-27"0,16 24 0,-15-9 0,2-3 0,20 11 0,1 1 0,-20-4 0,0 1 0,18 4 0,3 1 0,-6-14 0,1-1 0,-4 17 0,-1-12 0,-11 27 0,28-28 0,-29 13 0,13-1 0,-16 4 0,0 16 0,0 0 0</inkml:trace>
  <inkml:trace contextRef="#ctx0" brushRef="#br0" timeOffset="207772">18380 1782 24575,'35'0'0,"13"-4"0,2 0 0,-21 3 0,1 0 0,7-5 0,4-3 0,-3 0 0,3 0 0,-4-1 0,6-10 0,-10 3 0,-3 3 0,-10 10 0,-1-12 0,-3 16 0,0-16 0,3 12 0,16-27 0,-7 27 0,5-11 0,-21 15 0,19 0 0,-11 0 0,-1 0 0,-3 0 0,-16 0 0</inkml:trace>
  <inkml:trace contextRef="#ctx0" brushRef="#br0" timeOffset="209563">19368 1393 24575,'17'23'0,"1"0"0,2 4 0,-5 4 0,-15-27 0,8 43 0,-6-23 0,2 6 0,0 6 0,-3 10 0,-2 3 0,1-8 0,0 2 0,0 0 0,0-2 0,0-1 0,0 0 0,0 2 0,0-1 0,0-6 0,0 12 0,0 2 0,0-6 0,0-4 0,0-13 0,0-1 0,0 11 0,0-17 0,0 13 0,-8-13 0,-9 1 0,5 11 0,-4-27 0,0 12 0,13-16 0,-13 0 0,16 0 0,-16 15 0,-3-11 0,-17 28 0,1-28 0,15 19 0,5-21 0,-1 6 0,12 8 0,-19-7 0,-1 1 0,16 10 0,-39-5 0,43-15 0,-11 0 0,15 0 0,0 0 0</inkml:trace>
  <inkml:trace contextRef="#ctx0" brushRef="#br0" timeOffset="211553">15787 2840 24575,'28'0'0,"-1"0"0,16 0 0,4 0 0,-12 0 0,1 0 0,1 0-709,7 0 0,2 0 0,1 0 709,3 0 0,0 0 0,-1 0 0,-2 0 0,-1 0 0,0 0 0,-1 0 0,-1 0 0,1 0 0,-2 0 0,1 0 0,2 0 0,-2 0 0,4 1 0,-1-1 0,0-1 0,-4-2 0,-2-2 0,1 1 0,1 0 0,1 3 0,2 0 0,-2 1 0,0-2 0,6-2 0,-2-2 0,-1 1 0,-8-1 0,-2 0 0,1 2 0,-2 2 0,0 2 0,-1-2 0,15-6 0,-2 0 340,-4 7 1,-1 2-341,-4-1 0,0 0 0,-3 0 0,1 0 0,9 0 0,2 0 0,0 1 0,2-2 0,-15-3 0,2-2 0,-2 1 0,15 3 0,-2 0 117,-13-3 0,0-2 1,-3 3-118,-1 3 0,-3 2 0,-1-1 0,-3 0 0,7 0 1092,-27-16-1092,28 12 2,-5-11-2,10 15 0,8-8 0,1 0 0,1 4 0,2-4 0,0 0 0,-2 8 0,-14 0 0,2 0 0,-3 1 0,-1-2 0,3-6 0,2-1 0,2 6 0,3 2 0,-2-2 0,5-6 0,2 0 0,-10 7 0,5 1 0,-2 1 0,-4-1 0,2 0 0,-3 0 0,2 0 0,-6 0 0,-14 0 0,-16 0 0</inkml:trace>
  <inkml:trace contextRef="#ctx0" brushRef="#br0" timeOffset="215300">17040 3140 24575,'0'35'0,"0"-10"0,0 1 0,0 1 0,0 1 0,0 3 0,0 1 0,0 2 0,0 0 0,0-1 0,0-3 0,0 9 0,-16 8 0,12-27 0,-12 15 0,16 0 0,-15 1 0,11-17 0,-12-3 0,16-48 0,0-7 0,0 12 0,0-1 0,0 2 0,0 1 0,0-10 0,0 0 0,0 15 0,0-11 0,0 27 0,0-27 0,0 27 0,0-20 0,0 7 0,16-11 0,3-7 0,16 17 0,5 1 0,-17-2 0,-1 2 0,8 6 0,-1 3 0,2-8 0,-11 16 0,-1 16 0,-3 3 0,-16 1 0,0-4 0,0-1 0,0-11 0,0 28 0,0-13 0,0 1 0,0 3 0,0-5 0,0-6 0,0 19 0,0-11 0,0 4 0,0 3 0,0 12 0,0-14 0,0 1 0,0 9 0,0-15 0,0 11 0,0-27 0,0 12 0,0-16 0,15 0 0,21 0 0,-2 0 0,2 0 0,-6 0 0,-1 0 0,2-8 0,-3 0 0,5 4 0,-21-12 0,19 16 0,-27 0-820,12-15 1,-16 11 0,0-12 0</inkml:trace>
  <inkml:trace contextRef="#ctx0" brushRef="#br0" timeOffset="216486">17886 3369 24575,'31'0'0,"-1"0"0,1 0 0,1 0 0,-5 0 0,1 0 0,-2 0 0,-2 0 0,12 0 0,-1 0 0,0 0 0,-15 0 0,-4 0 0,-16 0 0,0 0 0,0 0 0</inkml:trace>
  <inkml:trace contextRef="#ctx0" brushRef="#br0" timeOffset="218175">18627 3246 24575,'0'-36'0,"6"11"0,4-1 0,3-1 0,1-1 0,-3 0 0,0 2 0,12-10 0,-23 21 0,0 15 0,0 15 0,0-11 0,0 28 0,0-13 0,0 16 0,0-9 0,0-1 0,0 15 0,-7-7 0,-1 0 0,4 6 0,-12 5 0,14-4 0,4 0 0,-2-1 0,0 9 0,0 2 0,0-22 0,0-1 0,0 9 0,0-1 0,0 12 0,8-22 0,0-1 0,-4 3 0,11-7 0,-15-5 0,0-15 0</inkml:trace>
  <inkml:trace contextRef="#ctx0" brushRef="#br0" timeOffset="221841">16087 2593 24575,'0'35'0,"0"0"0,0 1 0,0-17 0,0 13 0,0-13 0,0 17 0,0-1 0,0-16 0,0 13 0,0-13 0,0 1 0,0-4 0,0-16 0,16 0 0,-12 0 0,27-16 0,-11 12 0,15-27 0,-16 27 0,-3-12 0,0 16 0,-12 0 0,11 0 0</inkml:trace>
  <inkml:trace contextRef="#ctx0" brushRef="#br0" timeOffset="223053">15964 2469 24575,'0'20'0,"0"-4"0,0-16 0,0 0 0</inkml:trace>
  <inkml:trace contextRef="#ctx0" brushRef="#br0" timeOffset="238292">10795 15328 24575,'0'35'0,"0"1"0,-4-3 0,-2 2 0,1-1 0,3 8 0,0 2-1002,-3 0 0,-2 3 0,3-3 1002,3-1 0,2 0-7,-1 3 1,0 3 0,0-3 6,0 3 0,0-1 0,0-6 0,0 2 0,0-1 237,0-7 0,0-1 0,0 0-237,0 11 0,0-2 0,-1-11 0,2-3 0,15 3 1501,-12-25-1501,27-8 813,-11 0-813,4-3 0,3-2 0,12-13 0,-4 6 0,-11-3 0,-22 15 0,5 0 0</inkml:trace>
  <inkml:trace contextRef="#ctx0" brushRef="#br0" timeOffset="239532">10584 16175 24575,'35'0'0,"0"0"0,-2 0 0,1 0 0,9 0 0,-8 0 0,-3 0 0,-13 0 0,13 0 0,-29 0 0,13 0 0,0-16 0,11 12 0,11-27 0,-11 27 0,-11-12 0,-16 16 0</inkml:trace>
  <inkml:trace contextRef="#ctx0" brushRef="#br0" timeOffset="240434">11201 15910 24575,'35'0'0,"1"0"0,-1 0 0,-1 0 0,0 0 0,13 0 0,5 0 0,-9 0 0,0 0 0,-8 0 0,-8 0 0,-23 0 0,12 0 0</inkml:trace>
  <inkml:trace contextRef="#ctx0" brushRef="#br0" timeOffset="241289">11466 16210 24575,'38'0'0,"-1"0"0,1 0 0,9 0 0,0 0 0,9 0 0,-16 0 0,-20 0 0,27 0 0,-47 0 0</inkml:trace>
  <inkml:trace contextRef="#ctx0" brushRef="#br0" timeOffset="242594">12206 15540 24575,'8'-26'0,"0"1"0,0-18 0,4 0 0,13 15 0,1 1 0,-15-9 0,1 7 0,20 21 0,-32 8 0,0 8 0,-16 25 0,12 14 0,0-15 0,-2 3 0,0 0 0,1-1 0,-1-1 0,2 2 0,2 11 0,2 3 0,-2-5 0,-6 1 0,0-3 0,7 1 0,2-4 0,-1-4 0,0-15 0,0-4 0</inkml:trace>
  <inkml:trace contextRef="#ctx0" brushRef="#br0" timeOffset="243802">12753 15399 24575,'18'-32'0,"0"1"0,-1-3 0,1-1 0,0 3 0,-1 2 0,3-9 0,-5 7 0,-15 48 0,-15 3 0,6 6 0,-2 1 0,-7-3 0,1 1 0,7 10 0,0 1 0,-13 4 0,-1 0 0,12-2 0,1 1 0,-7 5 0,0 0 0,1-3 0,3-1 0,11-11 0,2 0 0,-7 10 0,0-1 0,8-10 0,0 1 0,0 7 0,0 0 0,0-6 0,0-3 0,0 9 0,0-19 0,0-16 0</inkml:trace>
  <inkml:trace contextRef="#ctx0" brushRef="#br0" timeOffset="244960">12983 15946 24575,'0'0'0</inkml:trace>
  <inkml:trace contextRef="#ctx0" brushRef="#br0" timeOffset="247422">13424 15434 24575,'0'-20'0,"0"5"0,0 15 0,0-16 0,15 12 0,-11-27 0,18 20 0,3 2 0,-1-10 0,0 9 0,3 4 0,8 6 0,-15 0 0,-5 0 0,-15 0 0,0 16 0,0-12 0,0 27 0,0-12 0,-13 13 0,-5 3 0,7-6 0,-2 1 0,-1 3 0,-4 4 0,-1-5 0,-6-6 0,-1-1 0,7 16 0,-1-2 0,-5-23 0,-1-1 0,0 18 0,1 1 0,2-14 0,-1-1 0,-2 7 0,-1-1 0,4-6 0,3-2 0,1 2 0,3-3 0,0-16 0,-19 0 0,-4 0 0,12 0 0,3 0 0,4 0 0,5-16 0,15-3 0,0-1 0,0-11 0,0 27 0,0-12 0,0 0 0,15-3 0,-11-1 0,12 4 0,0 1 0,3 11 0,1-12 0,11 0 0,-11 13 0,4-13 0,3 0 0,12 12 0,4-11 0,-25 15 0,-11 0 0,9 0 0,4 0 0,-1 15 0,13-11 0,-28 12 0,43 0 0,-40-13 0,25 13 0,-17-16 0,5 0 0,15 0 0,1 0 0,-7 0 0,0 0 0,13 0 0,1 0 0,-28 0 0,-15 0 0</inkml:trace>
  <inkml:trace contextRef="#ctx0" brushRef="#br0" timeOffset="248394">14164 15399 24575,'26'0'0,"-1"0"0,2 0 0,1 0 0,7 0 0,1 0 0,3 0 0,0 0 0,-9 0 0,-3 0 0,16 0 0,-27 0 0</inkml:trace>
  <inkml:trace contextRef="#ctx0" brushRef="#br0" timeOffset="250439">14976 15328 24575,'8'-29'0,"-1"-1"0,10-6 0,2 0 0,0 2 0,1 1 0,-2-3 0,-1 6 0,-1 10 0,-16-11 0,16-5 0,-13 13 0,13-8 0,-16 31 0,0 15 0,0-11 0,0 27 0,0-11 0,0 15 0,-16 1 0,14-12 0,1 3 0,-7 10 0,0 4 0,6-7 0,3 3 0,0 0 0,-1 1 0,0 1 0,0 1 0,0 0 0,0 2 0,0 0 0,0-5 0,-1 6 0,2-2 0,3-3 0,2 1 0,0-10 0,-3-9 0,13-5 0,-16-15 0</inkml:trace>
  <inkml:trace contextRef="#ctx0" brushRef="#br0" timeOffset="252047">15381 15134 24575,'0'35'0,"0"1"0,0 2 0,0 2 0,0 4 0,0 0 0,0-2 0,0-1 0,0 3 0,0-2 0,0-14 0,0-1 0,0 0 0,0-3 0,0-5 0,0-19 0,16-19 0,-12-17 0,27 1 0,-27 16 0,12-13 0,-16 28 0,0-11 0,0 15 0,0 0 0,0 0 0</inkml:trace>
  <inkml:trace contextRef="#ctx0" brushRef="#br0" timeOffset="253243">15558 15169 24575,'0'26'0,"0"-1"0,0 22 0,0-5 0,0 1 0,-1-10 0,2 0 0,6 4 0,2-3 0,-6 1 0,13-19 0,-16 15 0,0 8 0,4-8 0,0 1 0,-3-5 0,0-1 0,7 17 0,-8-8 0,0-15 0,0-20 0,0-20 0</inkml:trace>
  <inkml:trace contextRef="#ctx0" brushRef="#br0" timeOffset="254403">15928 15804 24575,'0'20'0,"0"-4"0</inkml:trace>
  <inkml:trace contextRef="#ctx0" brushRef="#br0" timeOffset="256048">16122 15363 24575,'0'-43'0,"8"18"0,0-3 0,-6-11 0,0 0 0,14-4 0,-15 8 0,-2 7 0,1 24 0,0 4 0,0 20 0,0 15 0,0 1 0,0 3 0,0-2 0,0 2-322,0 2 0,0 3 0,0 0 322,-1-2 0,0 0 0,3 0-20,2 3 0,2 0 0,-1-2 20,-3-5 0,-2-1 0,2-4 0,6 1 0,0-5 0,-8 2 0,0-15 0,0-12 963,0 27-963,16-27 63,-13 27-63,13-27 0,-16 12 0,0-16 0</inkml:trace>
  <inkml:trace contextRef="#ctx0" brushRef="#br0" timeOffset="258610">16599 15169 24575,'-8'26'0,"0"-1"0,4 22 0,-3-21 0,-2 1 0,0 10 0,3 1 0,4-9 0,0 1 0,-7 13 0,2 0 0,6-15 0,2-1 0,-1 11 0,0-2 0,0 5 0,0-11 0,0-1 0,0 6 0,0-15 0,0-4 0,16-16 0,-12 0 0,27 0 0,-11 0 0,4-8 0,2 0 0,14 4 0,-17-10 0,-3-3 0,-3-3 0,7 1 0,-20 3 0,12 16 0,-16-16 0,0 12 0,0-19 0,0 5 0,0 6 0,0-3 0,0-1 0,0 12 0,0-12 0,-16 16 0,12 0 0,-20 0 0,7 0 0,-11 0 0,3 0 0,-1 0 0,-13 0 0,4 0 0,4 0 0,27 0 0,-12 0 0,16 16 0,0 4 0,0-1 0,0 5 0,0-22 0,0 37 0,0-31 0,0 23 0,0-31 0,0 0 0</inkml:trace>
  <inkml:trace contextRef="#ctx0" brushRef="#br0" timeOffset="262091">12383 16651 24575,'19'0'0,"13"0"0,11 0 0,-9 0 0,4 0 0,-1 0 0,2 0 0,-1 0 0,10 1 0,-2-2 0,-1-7 0,-4 0 0,-9 7 0,-5-1 0,-5-14 0,1 16 0,24 0 0,-19 0 0,4 0 0,2 0 0,-6 0 0,-5 0 0,1 0 0,23 0 0,-27 0 0,13-7 0,8-2 0,3 7 0,4 0 0,-4-3 0,3-1 0,3 2 0,-8 2 0,3 2 0,2 1 0,-1-1 0,-4 1-429,7-1 0,-2 0 0,2 0 429,-1 0 0,3 1 0,0-1 0,-3-1 0,2-4 0,-3-1 0,1 1 0,-1 3 0,0 2 0,0-2 0,-4-3 0,-1-1 0,0 1 0,5 4 0,1 2 0,-6-1 0,-10 0 0,-1 0 0,16 0 0,0 0 0,-13 1 0,1-2 0,11-6 0,2-1 0,-9 6 0,0 0 0,-3-3 0,1 0 0,0-1 0,-2 0 0,-1 1 0,1 0 0,-1 4 0,0 0 0,0-1 643,11-6 1,0 1-644,2 7 0,-4 0 0,-2-8 0,-5 7 0,3 0 0,4-10 0,0-2 0,-4 3 0,0 1 0,8 0 0,0-2 0,-4-4 0,-1-1 0,-1 6 0,0 0 0,4-7 0,0-1 0,-14 6 0,0 0 0,1 1 0,6-2 0,2 2 0,2-1 0,-4 3 0,3-1 0,0 2 0,-1 0 0,-2 2 0,0 2 0,-1 0 0,1-1 0,2-3 0,1 0 0,-1 0 0,0 0 0,10 1 0,-1 1 0,-3 0 0,-11-1 0,-3 0 0,1 1 0,6 0 0,0 0 0,-7 2 0,3 4 0,-19-15 0,-16 11 0,0-12 0,0 16 0</inkml:trace>
  <inkml:trace contextRef="#ctx0" brushRef="#br0" timeOffset="285310">12418 17127 24575,'16'36'0,"4"-1"0,3 4 0,-4-2 0,3 3 0,-1-7 0,3 5 0,0 0 0,-3-2 0,1 10 0,-1-2 0,1-9 0,1 0 0,-1-5 0,-4-7 0,-1-3 0,19 15 0,-1 0 0,-16 1 0,13-1 0,-28-15 0,11-5 0,-15-30 0,0-5 0,0-4 0,0-3 0,0-4 0,0-1 0,1 4 0,-2-1 0,-6-7 0,-1-2 0,6 3 0,0-1 0,-14-8 0,0-2 0,14 4 0,0 2 0,-5 5 0,-1 1 0,-1 3 0,2 4 0,3 3 0,-11-23 0,15 43 0,0-12 0,0 16 0,0-15 0,15 11 0,1-18 0,3-3 0,9 12 0,7 2 0,-3 0 0,6-3 0,3-1 0,0 1 0,-3 2 0,9-3 0,-2 3 0,2-1 0,-9 5 0,3-1 0,0 0 0,-1 1 0,-4-1 0,7-3 0,-4 1 0,-3 1 0,-2 4 0,-1 0 0,-1-3 0,3-3 0,-2 2 0,0-1 0,0 2 0,1 3 0,2 1 0,-4-3 0,-2-9 0,-1 2 0,8 13 0,0 0 0,-2-12 0,-1-3 0,-1 7 0,1 0 0,9-7 0,0-1 0,-8 8 0,0 1 0,5-8 0,-1 2 0,-12 13 0,3 0 0,12-6 0,7-4 0,-3 1 0,-3 1 0,0 0 0,4 4 0,3 0 0,-2-1 0,-12-4 0,-2-1 0,0 3 0,15 7 0,0 0 0,-4-5 0,0-1 0,3 3 0,-2 2 0,-9 2 0,-1 0 0,-4-3 0,-2 0 0,-4 4 0,-1 0 0,8-7 0,1-2 0,-5 8 0,1-2 0,4-5 0,4-4 0,0 1 0,8 1 0,0 1 0,3 0 0,0-2 0,-6-6 0,0 3 0,-3 12 0,-2 0 0,-9-13 0,-1-2 0,9 7 0,1 1 0,-10-1 0,-1 0 0,12-6 0,8 1 0,-43 11 0,11 4 0,-15 19 0,1 5 0,-2 3 0,-6 1 0,-1-1 0,6 1 0,0-1 0,-7 4 0,2-3 0,7-7 0,0 19 0,0-52 0,0 8 0,0-16 0,0 5 0</inkml:trace>
  <inkml:trace contextRef="#ctx0" brushRef="#br0" timeOffset="295443">14376 18098 24575,'-35'-14'0,"-1"0"0,10-3 0,-2 1 0,-4 7 0,-3 1 0,4-3 0,3-14 0,1-1 0,-5 17 0,-4 4 0,4-4 0,0-16 0,1 3 0,-4 18 0,0 4 0,7-8 0,1 0 0,-12 7 0,3 2 0,11-1 0,-5 5 0,5 6 0,21 8 0,-4 5 0,0 3 0,7 3 0,2 3 0,-2 1 0,0 3 0,3-4 0,5-5 0,2-1 0,2 23 0,5-6 0,22-21 0,-17-5 0,1 0 0,13 13 0,-10-29 0,1 0 0,1 14 0,1-1 0,7-12 0,0-2 0,-2 14 0,-3 2 0,7-6 0,2 7 0,-35-10 0,12 8 0,-16-12 0,0 11 0,0 1 0,0-12 0,0 27 0,-16-11 0,-3 15 0,-9 0 0,-5 1 0,4-19 0,-1 1 0,9 0 0,-1-1 0,-10 1 0,-2-1 0,-1 2 0,3-2 0,-11 2 0,6-9 0,-1-4 0,11-5 0,1-2 0,-21 1 0,20 2 0,3-4 0,5-14 0,3-3 0,16-1 0,0 4 0,0 16 0</inkml:trace>
  <inkml:trace contextRef="#ctx0" brushRef="#br0" timeOffset="297239">14270 18821 24575,'35'-20'0,"-15"-11"0,-4 27 0,-16-12 0,15 16 0,-11 0 0,12 16 0,-16 3 0,-16 25 0,14-18 0,0 0 0,-13 21 0,14-21 0,2-1 0,-1 11 0,0-17 0,0-4 0</inkml:trace>
  <inkml:trace contextRef="#ctx0" brushRef="#br0" timeOffset="299653">14429 17868 24575,'35'-15'0,"1"11"0,-17-12 0,12 16 0,-11 16 0,0-12 0,-5 27 0,-15-27 0,0 27 0,0-11 0,0 15 0,-15 0 0,-5-7 0,-5-4 0,-1 1 0,3 6 0,-3-14 0,5 1 0,17 14 0,-20-28 0,22 11 0,-6-15 0,8-15 0,0 11 0,0-28 0,0 13 0,0-1 0,0-11 0,0 27 0,0-20 0,0 22 0,8-5 0,-6 7 0,6 0 0,8 7 0,-12-5 0,27 6 0,-27-8 0,12 16 0,-1-12 0,-11 12 0,27-1 0,-27-11 0,28 27 0,-28-27 0,27 12 0,-27-16 0,12 0 0,-16 0 0</inkml:trace>
  <inkml:trace contextRef="#ctx0" brushRef="#br0" timeOffset="301793">13159 17233 24575,'10'41'0,"1"1"0,-1-1 0,-7 6 0,-2 1 0,3-26 0,13-49 0,-2-12 0,-15 23 0,0 0 0,15 12 0,-3-11 0,6-1 0,-11 12 0,-7-12 0,0 16 0</inkml:trace>
  <inkml:trace contextRef="#ctx0" brushRef="#br0" timeOffset="303623">13388 17233 24575,'0'45'0,"0"-15"0,0-1 0,0 10 0,0 3 0,0-1 0,0-14 0,8 5 0,0-1 0,-4-12 0,12 24 0,-9-9 0,1 1 0,2-2 0,0 1 0,-2 11 0,3-4 0,6-20 0,-2-3 0,-11 13 0,11-78 0,-15 36 0,0-20 0,0-1 0,0 12 0,0 1 0,0-13 0,0 28 0,0-27 0,0 27 0,0-11 0</inkml:trace>
  <inkml:trace contextRef="#ctx0" brushRef="#br0" timeOffset="304489">13723 17727 24575,'0'0'0</inkml:trace>
  <inkml:trace contextRef="#ctx0" brushRef="#br0" timeOffset="306881">13794 17198 24575,'0'-20'0,"16"5"0,3 15 0,6 0 0,1 0 0,13 0 0,-13 0 0,-1 0 0,11 0 0,-17 15 0,-3-11 0,-16 12 0,0 0 0,-16 11 0,8 7 0,-3 1 0,-25 0 0,26-1 0,1-5 0,-7-25 0,16 11 0,-16-15 0,12-15 0,4 11 0,8-18 0,4-3 0,8 1 0,-5-11 0,1 19 0,4 32 0,7 3 0,6 1 0,-11 5 0,-1-3 0,3-14 0,-5 16 0,-7-1 0,-12-19 0,0 27 0,0-27 0,0 27 0,-15-11 0,11 0 0,-28 11 0,13-27 0,-9 27 0,-5-19 0,21 6 0,-19-10 0,27-8 0,-12 0 0,16 0 0,0 15 0,0-11 0,0 12 0</inkml:trace>
  <inkml:trace contextRef="#ctx0" brushRef="#br0" timeOffset="308185">14341 17321 24575,'37'-29'0,"0"0"0,-7 3 0,-2 7 0,6-3 0,-10 8 0,-16 10 0,23-11 0,-15 15 0,-12 0 0,11 0 0,-15 0 0,0 0 0,0 0 0</inkml:trace>
  <inkml:trace contextRef="#ctx0" brushRef="#br0" timeOffset="309560">14411 17163 24575,'5'25'0,"0"1"0,19-3 0,-20 16 0,11-37 0,-15 22 0,16-5 0,-12 17 0,27-1 0,-27 0 0,12-15 0,-16-4 0,0-16 0,0 0 0,0 0 0</inkml:trace>
  <inkml:trace contextRef="#ctx0" brushRef="#br0" timeOffset="311894">14835 16916 24575,'19'-16'0,"13"12"0,-28-19 0,27 21 0,-12-22 0,1 20 0,-4 4 0,-16 4 0,0 20 0,0-22 0,0 37 0,0 0 0,4-4 0,2 8 0,-1-3 0,-3 1 0,0 0 0,8 1 0,2 2 0,-2-5 0,-8-9 0,0-3 0,6 4 0,-1-3 0,-7-8 0,0 11 0,-15-27 0,-5 27 0,0-27 0,-11 12 0,27-16 0,-12 0 0,16 0 0,0-32 0,0 25 0,0-25 0,0 1 0,0 23 0,0-39 0,0 43 0,0-12 0,0 16 0,0-15 0,16 11 0,-12-12 0,12 16 0,-16 0 0,15 0 0,-11 0 0,12 0 0,-16 0 0,16 0 0,-12 0 0,11 0 0,-15 0 0,0 0 0</inkml:trace>
  <inkml:trace contextRef="#ctx0" brushRef="#br0" timeOffset="314394">15452 17022 24575,'-8'-28'0,"0"1"0,-1-1 0,-1 5 0,-10 3 0,-11 4 0,11 16 0,-15 0 0,15 16 0,5 4 0,-1-1 0,12 13 0,-12-13 0,16 1 0,0 11 0,0-27 0,0 12 0,0-16 0,16 0 0,-12 0 0,12 0 0,-1 0 0,-11 0 0,12 0 0,0 0 0,-13-16 0,13-3 0,0-17 0,-12 17 0,11-13 0,-15 28 0,0-35 0,0 33 0,0-17 0,0 31 0,0-6 0,0 37 0,0-31 0,-1 20 0,2 6 0,15 6 0,-14-14 0,0 2 0,14 8 0,-1-5 0,-11-7 0,12 23 0,-16-28 0,0 1 0,0 3 0,0-21 0,-16 22 0,-3-5 0,-1 1 0,-11 11 0,27-27 0,-12 12 0</inkml:trace>
  <inkml:trace contextRef="#ctx0" brushRef="#br0" timeOffset="315491">15752 17321 24575,'0'0'0</inkml:trace>
  <inkml:trace contextRef="#ctx0" brushRef="#br0" timeOffset="316993">15858 17057 24575,'9'-35'0,"1"-1"0,15 4 0,-3 2 0,-18 2 0,0 3 0,28-3 0,-32 28 0,0 12 0,0 37 0,0-2 0,0-20 0,0 1 0,0-2 0,0-1 0,0 10 0,0-15 0,0 10 0,0 2 0,0-4 0,0 1 0,0 1 0,0 3 0,0-21 0,0 3-820,0-15 1,0 0 0,0 0 0</inkml:trace>
  <inkml:trace contextRef="#ctx0" brushRef="#br0" timeOffset="319654">16052 16863 24575,'0'-26'0,"0"1"0,0-2 0,0-1 0,0 0 0,0 1 0,-2 0 0,4 3 0,13 5 0,-11 3 0,12 16 0,-16 0 0,31 16 0,9-13 0,-6 7 0,2-4 0,-8-13 0,-1-2 0,16 6 0,-25-13 0,-10 16 0,-8-16 0,0 12 0,0 28 0,0 15 0,0-8 0,0 5 0,0 3 0,0 7 0,0 2 0,0-5 0,0-3 0,0-2 0,0 0 0,0 1 0,0 1 0,0-6 0,0-5 0,0-7 0,0-6 0,0 0 0,0-12 0,0 27 0,0-27 0,0 11 0,0-15 0</inkml:trace>
  <inkml:trace contextRef="#ctx0" brushRef="#br0" timeOffset="320937">16299 17163 24575,'27'0'0,"-2"-8"0,-1 0 0,-8 4 0,15-12 0,-15 16 0,-12 0 0,11 0 0</inkml:trace>
  <inkml:trace contextRef="#ctx0" brushRef="#br0" timeOffset="322831">16599 16686 24575,'19'0'0,"-3"0"0,-1 0 0,-11 16 0,12-12 0,-16 27 0,0-11 0,0 15 0,-16 1 0,-3 7 0,-1-6 0,-3-9 0,-1 3 0,12-4 0,1 1 0,-6-1 0,-2 0 0,2-1 0,3-1 0,10 11 0,-12-17 0,16-3 0,-15-32 0,-5-3 0,-1-6 0,-1-1 0,2 6 0,3 0 0,5-15 0,0 20 0,28 15 0,-8 0 0,-6 0 0,21 0 0,-3 0 0,4 0 0,3 0 0,0-1 0,1 2 0,-1 6 0,1 1 0,-1-7 0,-3 2 0,-5 13 0,-3-16 0,-16 0 0,0 0 0</inkml:trace>
  <inkml:trace contextRef="#ctx0" brushRef="#br0" timeOffset="324480">13230 17321 24575,'0'0'0</inkml:trace>
  <inkml:trace contextRef="#ctx0" brushRef="#br0" timeOffset="326218">13053 17198 24575,'0'47'0,"0"-14"0,0-1 0,0-1 0,0 1 0,0 3 0,0-8 0,0 1 0,0 7 0,0 0 0,0-7 0,0-1 0,0 16 0,0 6 0,16-2 0,-7-12 0,1 1 0,0-9 0,0 1 0,5 6 0,1-2 0,4 7 0,-4-12 0,3-3 0,17 4 0,-15-10 0,1-3 0,15-3 0,-7 4 0,-1-1 0,-6-11 0,24 12 0,-43-16 0,12 0 0</inkml:trace>
  <inkml:trace contextRef="#ctx0" brushRef="#br0" timeOffset="328592">16757 16422 24575,'0'19'0,"0"-3"0,0-8 0,0-6 0,13 15 0,6 5 0,4 2 0,3 0 0,-1 3 0,-5 8 0,-5-16 0,-15 13 0,0-28 0,0 11 0,0-15 0,0 63 0,16-24 0,-14 2 0,-2 9 0,2-9 0,14-2 0,-15 1 0,-2-2 0,1-18 0,0-1 0,1 12 0,-2 1 0,-15-4 0,14 5 0,0 0 0,-14-5 0,16-11 0,-15-9 0,11-8 0,-12 0 0,0 16 0,-3 19 0,1-15 0,1-1 0,-3 17 0,4-21 0,16-15 0</inkml:trace>
  <inkml:trace contextRef="#ctx0" brushRef="#br0" timeOffset="330578">17445 16351 24575,'-25'37'0,"-1"1"0,14-8 0,1 0 0,-4 1 0,-3 1 0,4 0 0,3 3 0,2 0 0,-9 8 0,1 0 0,7-10 0,0 1 0,-1-3 0,0 3 0,2 1 0,6 3 0,3 1 0,-1-2 0,-7 5 0,0-2 0,7 5 0,2-8 0,-1-21 0</inkml:trace>
  <inkml:trace contextRef="#ctx0" brushRef="#br0" timeOffset="337530">17604 16792 24575,'25'-25'0,"1"-1"0,10-8 0,-2-2 0,-12 7 0,0-1 0,4 3 0,4-2 0,-8 3 0,-6-21 0,7 20 0,3 1 0,-12 3 0,-1 3 0,7 0 0,-5-11 0,-15 27 0,-15-12 0,11 16 0,-28-16 0,-11-3 0,2-1 0,10 9 0,3 6 0,9 21 0,-13 4 0,28-1 0,-11 28 0,15-39 0,0 39 0,0-43 0,0 27 0,0-27 0,0 20 0,0-22 0,0 21 0,0-19 0,15 28 0,21-13 0,-17-1 0,1 0 0,6-8 0,-1-1 0,-6 7 0,-3 0 0,-16 19 0,0-9 0,0 3 0,0 10 0,0 0 0,0-10 0,0-1 0,0 3 0,0-3 0,0-9 0,0-3 0,0 0 0,-16-12 0,-7 10 0,-4 3 0,-17 3 0,17-11 0,3 1 0,9 6 0,15-16 0,-16 0 0,12-16 0,-11 12 0,-1-27 0,12 27 0,-12-27 0,16 27 0,0-12 0,0 0 0,0 12 0,0-11 0,0-1 0,0 12 0,0-12 0,0 9 0,0 5 0,0-22 0,0 20 0,0-27 0,0 27 0,0-12 0,0 1 0,0 11 0,16-28 0,19-3 0,-11-4 0,7 4 0,-31 19 0,0 16 0</inkml:trace>
  <inkml:trace contextRef="#ctx0" brushRef="#br0" timeOffset="339397">16898 16175 24575,'42'0'0,"-1"0"0,-8-4 0,1-2 0,1 0 0,1 0 0,2 0 0,-1-1 0,6-4 0,0-1 0,-3-1 0,-3 0 0,0-1 0,-2 3 0,1 1 0,3-2 0,-2-1 0,1-1 0,2-2 0,0 0 0,-5 0 0,1-2 0,1 0 0,0-1 0,2 0 0,1 0 0,3 0 0,1-1 0,0 0 0,-2 0 0,-2 0 0,-2-1 0,-3-1 0,0 0 0,-1 0 0,2 1 0,3 1 0,2 1 0,-1 0 0,-2 0 0,-4 2 0,-1-2 0,-3 1 0,1 0 0,3 2 0,3-1 0,0 0 0,-4 1 0,0-3 0,-2 1 0,2 0 0,-1 2 0,3 0 0,0 0 0,0 1 0,7-3 0,0 0 0,-3 1 0,4-5 0,0 1 0,-4 9 0,2 1 0,-7-1 0,-12-6 0,-1 0 0,21 9 0,-1-1 0,-10-22 0,2 30 0,-1 1 0,-17-15 0,17 16 0,-32 0 0</inkml:trace>
  <inkml:trace contextRef="#ctx0" brushRef="#br0" timeOffset="341334">18415 16351 24575,'0'20'0,"0"11"0,0-11 0,0-1 0,0-19 0,0-19 0,0-1 0,0 5 0,0 15 0</inkml:trace>
  <inkml:trace contextRef="#ctx0" brushRef="#br0" timeOffset="342669">19156 16351 24575,'0'-19'0,"0"3"0</inkml:trace>
  <inkml:trace contextRef="#ctx0" brushRef="#br0" timeOffset="343561">19668 16210 24575,'19'0'0,"-3"0"0,-16 0 0</inkml:trace>
  <inkml:trace contextRef="#ctx0" brushRef="#br0" timeOffset="344585">19774 16051 24575,'0'30'0,"0"-7"0,15-23 0,-11 0 0,12 0 0</inkml:trace>
  <inkml:trace contextRef="#ctx0" brushRef="#br0" timeOffset="346205">19562 15099 24575,'16'35'0,"-8"-1"0,3-1 0,24 2 0,-24-1 0,-2-3 0,7-19 0,-1 3 0,-11 1 0,12-12 0,0 16 0,-1 7 0,9 12 0,5-4 0,1 1 0,-9 3 0,3-8 0,-24-31 0</inkml:trace>
  <inkml:trace contextRef="#ctx0" brushRef="#br0" timeOffset="361381">19862 14834 24575,'45'-18'0,"0"-1"0,0 0 0,0 1 0,-5 0 0,4-3 0,0 0 0,-1 1 0,-5 1 0,-6 4 0,3-1 0,-3 1 0,7-8 0,4-2 0,-12 10 0,-15 15 0</inkml:trace>
  <inkml:trace contextRef="#ctx0" brushRef="#br0" timeOffset="362687">20179 15169 24575,'8'20'0,"20"-15"0,14-6 0,0-3 0,5-4 0,4-4 0,-13 4 0,5-2 0,3-1 0,-2 0 0,-4 0 0,7-1 0,-5 0 0,1-3 0,-8 0 0,1-4 0,-1 1 0,-4 4 0,8 2 0,-6 0 0,-9-5 0,-4 3 0,-5 14 0</inkml:trace>
  <inkml:trace contextRef="#ctx0" brushRef="#br0" timeOffset="367837">21626 14693 24575,'15'-35'0,"-6"2"0,2-1 0,5 9 0,3-1 0,0-6 0,1-4 0,0 4 0,1 6 0,-1 1 0,3-2 0,-3 3 0,-4 9 0,0 15 0,-12 0 0,43 0 0,-20 14 0,0 3 0,3-6 0,-1 2 0,7 11 0,-5 3 0,-12 0 0,-8-4 0,-6 3 0,-9 4 0,-8 3 0,-6 5 0,-6 4 0,0-1 0,4-5 0,0-1 0,-3 0 0,-4-1 0,-4 2 0,-1-1 0,5-5 0,-5 4 0,5-1 0,6-1 0,1 4 0,2-6 0,0-8 0,3-1 0,0 14 0,2-3 0,-6-13 0,-13-3 0,28-16 0,-11-16 0,15-3 0,0-1 0,0-11 0,0 27 0,15-28 0,-11 29 0,28-13 0,-29 0 0,29 12 0,-20-11 0,5 15 0,-9 0 0,8 0 0,-12 15 0,27-11 0,4 28 0,5-29 0,-14 6 0,-2-2 0,-4-7 0,-4 0 0</inkml:trace>
  <inkml:trace contextRef="#ctx0" brushRef="#br0" timeOffset="368879">22560 15134 24575,'0'0'0</inkml:trace>
  <inkml:trace contextRef="#ctx0" brushRef="#br0" timeOffset="371284">23037 14552 24575,'15'-43'0,"1"16"0,4 1 0,7 2 0,1 1 0,-9 4 0,1 3 0,27 0 0,-43 16 0,11 21 0,1 13 0,-9 9 0,-2 6 0,5-5 0,2 2 0,-1 1 0,-3-9 0,-2 1 0,1-2 0,0-2 0,4 13 0,-3-4 0,-3-4 0,-10-5 0,-13-16 0,-7-3 0,-9 2 0,-4-1 0,2 0 0,-3 1 0,0-2 0,-1-2 0,1-1 0,0-1 0,-9 7 0,4-2 0,11-10 0,7 1 0,11 8 0,15-12 0,0-4 0,-16-20 0,12 1 0,-12-13 0,16 29 0,0-13 0,0 0 0,0 12 0,0-43 0,16 24 0,12-13 0,-7 21 0,18 15 0,-19 0 0,-1 0 0,29 15 0,-25-11 0,23 3 0,6 2 0,-16-1 0,-1 0 0,1 1 0,0 1 0,-4-1 0,-9 2 0,-19 5 0,12-16 0,-16 0 0,0-16 0,0 12 0,0-12 0</inkml:trace>
  <inkml:trace contextRef="#ctx0" brushRef="#br0" timeOffset="373670">23813 14693 24575,'27'-35'0,"1"0"0,-2-1 0,-1 1 0,-6 11 0,-3 1 0,-2-3 0,-8 3 0,-22 11 0,-8-3 0,-14 5 0,-6 4 0,14 4 0,1 0 0,-7-6 0,2 0 0,-2 8 0,21 16 0,7 11 0,7-2 0,0 3 0,-3 12 0,0-1 0,4 4 0,0-10 0,0-3 0,0-11 0,24 16 0,-3 1 0,0-18 0,1-1 0,14 18 0,-17-15 0,-3-4 0,-16-16 0,0 7 0,0 11 0,0-6 0,1 17 0,-2 5 0,-15 9 0,15-7 0,-2-2 0,-28 1 0,11-19 0,-15-16 0,8 0 0,-22 0 0,17 0 0,1 0 0,-12 0 0,7-7 0,9-2 0,23 6 0,-12-29 0,16 13 0,0-17 0,16 17 0,-12-13 0,27 28 0,-27-27 0,28 12 0,-28-1 0,27-4 0,-27 22 0,27-5 0,-11-9 0,23 12 0,-6-27 0,-8 20 0,1 2 0,9-11 0,-4 5 0,-19 15 0</inkml:trace>
  <inkml:trace contextRef="#ctx0" brushRef="#br0" timeOffset="375479">24254 14517 24575,'0'-40'0,"0"-1"0,0 1 0,0 2 0,0 9 0,0 3 0,0-9 0,0 19 0,26 20 0,11 8 0,-12-3 0,4 2 0,8 0 0,8 1 0,1 2 0,-7-1 0,1 7 0,-2 0 0,2-8 0,2 0 0,-10-1 0,-12 5 0,-5-32 0,-15-4 0,0-15 0,-15 0 0,11 15 0,-28 5 0,28 15 0,-27 31 0,27-8 0,-3 12 0,-1 5 0,0-5 0,0 2 0,-1 10 0,-2 4 0,0-16 0,-2 3 0,-1-1 0,1-2 0,0-1 0,-1-2 0,2 2 0,-1 13 0,1 3 0,2-6 0,0-4 0,4-5 0,5-6 0,2-3 0,-1 5 0,0-31 0,0 0 0</inkml:trace>
  <inkml:trace contextRef="#ctx0" brushRef="#br0" timeOffset="376751">24289 14870 24575,'49'0'0,"0"0"0,-3 0 0,-4 0 0,5 0 0,0 0 0,-27 0 0,15 0 0,-9 0 0,-1 0 0,-1 0 0,23 0 0,-43 0 0,11 0 0</inkml:trace>
  <inkml:trace contextRef="#ctx0" brushRef="#br0" timeOffset="414473">3881 7126 24575,'-8'-41'0,"0"0"0,0 0 0,1-1 0,-1-2 0,2 2 0,-4-3 0,-4 0 0,-3-4 0,-1 2 0,0 4 0,3 8 0,0 3 0,-2-1 0,-2-11 0,-3-2 0,-5 11 0,-7 15 0,-4 9 0,0 2 0,-10-2 0,-2 7 0,6 10 0,-1 7 0,5 3 0,0 8 0,7 7 0,11-3 0,2 5 0,3 0 0,-3 12 0,5 2 0,7-5 0,2 2 0,0-1 0,1-8 0,-1-1 0,2-1 0,2 3 0,2-1 0,2-2 0,5 1 0,1-5 0,-4 6 0,23-24 0,9-6 0,-4-3 0,3-4 0,9-5 0,5-4 0,-3-3 0,-14 3 0,-2-3 0,-2-8 0,-3-5 0,1-9 0,-2-3 0,-2-2 0,-5 2 0,-5 0 0,-4 0 0,-3-1 0,1-3 0,1-2 0,1-5 0,-1 0 0,-1 0 0,-1 4 0,-2 3 0,-1 3 0,-1 1 0,1 1 0,3-5 0,1 3 0,-1-1 0,-4-2 0,0 0 0,1 4 0,6 0 0,0-1 0,-7 0 0,-2-4 0,1 3 0,0 2 0,0 2 0,0-5 0,0 5 0,0 2 0,0 51 0,0 11 0,0 12 0,0 4 0,0-3 0,0 3 0,0 3 0,0 1 0,0-1-112,-1-3 0,0 0 0,1 0 0,0 1 1,2 4 111,0-6 0,1 4 0,0 3 0,2 0 0,-1 0 0,1-2 0,-1-3 0,1-5 0,0 5 0,1-4 0,0-2 0,0 2 0,1 5 0,0 4 0,0 1 0,1-6 0,-1-10 0,8 13 0,-15-16 0,0-15 0,0-12 0,0 12 0</inkml:trace>
  <inkml:trace contextRef="#ctx0" brushRef="#br0" timeOffset="416306">4798 5574 24575,'-25'0'0,"-1"0"0,-11 8 0,-5 3 0,4 1 0,2-2 0,1 4 0,1 3 0,-4 4 0,1 4 0,9 2 0,9 6 0,8 4 0,0 1 0,-5 1 0,1 0 0,3 4 0,4-1 0,2 3 0,3 1 0,4-2 0,3-7 0,4-1 0,1 0 0,1 2 0,1 2 0,1 3 0,1 0 0,0-1 0,1-3 0,5 9 0,1-4 0,2 0 0,-3-8 0,2 1 0,-2-2 0,-4-2 0,-2 3 0,-6-2 0,-4-2 0,-6-1 0,-11 4 0,-8-1 0,-1-13 0,-5-1 0,1 1 0,-3 16 0,-1-3 0,-16-14 0,4-1 0,30 7 0,3-5 0,-22-17 0,17 12 0,11-16 0,-28 0 0,28 0 0,-11 0 0</inkml:trace>
  <inkml:trace contextRef="#ctx0" brushRef="#br0" timeOffset="417343">4251 6685 24575,'12'0'0,"-20"0"0,40 0 0,15 0 0,-12 0 0,-9 0 0,1 0 0,12 0 0,-35 0 0,27 0 0,-7 1 0,3-2 0,9-5 0,3-4 0,7 1 0,-2-1 0,-15 0 0,-3 0 0,5-5 0,-31 15 0</inkml:trace>
  <inkml:trace contextRef="#ctx0" brushRef="#br0" timeOffset="418598">5133 6209 24575,'42'0'0,"1"0"0,-12 0 0,-4 0 0,5 0 0,3 0 0,-1-1 0,3 2 0,-7 7 0,-2 0 0,0-7 0,-5 1 0,-7 14 0,-16-16 0</inkml:trace>
  <inkml:trace contextRef="#ctx0" brushRef="#br0" timeOffset="419707">5257 6950 24575,'40'0'0,"1"0"0,-1 0 0,-1 0 0,0 0 0,1 0 0,-2 0 0,2 0 0,0 0 0,-3 0 0,-1 0 0,-1 0 0,-1 0 0,7-3 0,1 0 0,-7 1 0,12 0 0,-22-10 0,-1 0 0,4 8-820,-9-11 1,-3 15 0,-16 0 0</inkml:trace>
  <inkml:trace contextRef="#ctx0" brushRef="#br0" timeOffset="421336">6650 6174 24575,'-19'40'0,"1"1"0,-1 0 0,0 0 0,0-1 0,24 6 0,11-4 0,6-10 0,15-13 0,9-9 0,-5-2 0,8-3 0,-1 3 0,-12 11 0,-14 9 0,-6 8 0,-7 4 0,-5-1 0,-6-1 0,-7 1 0,-6-1 0,-6-4 0,-9-7 0,-8-4 0,-5-2 0,-1-2 0,5-2 0,-8 7 0,2-5 0,0-7 0,-8-12 0,-2-8 0,18 1 0,21 3 0,16-12 0</inkml:trace>
  <inkml:trace contextRef="#ctx0" brushRef="#br0" timeOffset="422718">6721 6279 24575,'40'0'0,"0"0"0,1 1 0,3 0 0,-3-3 0,-1-4 0,2-3 0,-2 0 0,6 0 0,-1-3 0,-4-1 0,-5-5 0,-5-2 0,2 1 0,11-2 0,2 1 0,-6-2 0,-10-5 0,-5 3 0,6 5 0,-31 3 0</inkml:trace>
  <inkml:trace contextRef="#ctx0" brushRef="#br0" timeOffset="423664">7656 6385 24575,'42'0'0,"1"0"0,0 0 0,0 0 0,0 0 0,-1 0 0,6 0 0,3 0 0,0 0 0,-2 0 0,-7 0 0,-8 0 0,-6 0 0,-3 0 0,18 0 0,0 0 0</inkml:trace>
  <inkml:trace contextRef="#ctx0" brushRef="#br0" timeOffset="424903">8097 6244 24575,'0'39'0,"0"6"0,0 4 0,0-5 0,0-1 0,0 5 0,0 0 0,0 26 0,0-74 0,0-4 0,0-11 0</inkml:trace>
  <inkml:trace contextRef="#ctx0" brushRef="#br0" timeOffset="427254">8979 6385 24575,'15'-35'0,"-1"2"0,0-1 0,7-9 0,-7 5 0,-4 2 0,-10 14 0,0-17 0,-8 19 0,6 1 0,-22 3 0,20 16 0,-11 0 0,30 0 0,-11 16 0,12 3 0,-16 25 0,0-11 0,0 7 0,0 2 0,0 6 0,0 2 0,0 1 0,0-5 0,0 2 0,0-1 0,0-6 0,0 7 0,0-9 0,0 0 0,-1-66 0,2-13 0,7 17 0,0-2 0,2 3 0,1 10 0,21-6 0,3 10 0,-1 8 0,3 0 0,-8 0 0,0 0 0,15 4 0,-5 0 0,-16-2 0,9 22 0,-25-5 0,-5 6 0,-2 1 0,8 13 0,-7-13 0,-2-1 0,1 11 0,1-11 0,-2 1 0,-7 13 0,-8-10 0,-7 3 0,-2-3 0,-2-7 0,-3-3 0,0 1 0,-1 6 0,0 1 0,-1-2 0,-12 3 0,6-5 0,11-3 0,9-5 0,-21-30 0,12 6 0,-1-2 0,-9-14 0,-1-1 0,1 15 0,4-1 0,13-14 0,5 5 0,-1 17 0,16-12 0</inkml:trace>
  <inkml:trace contextRef="#ctx0" brushRef="#br0" timeOffset="428589">8979 6050 24575,'47'0'0,"0"0"0,-1-7 0,0-2 0,2 1 0,2-3 0,-13-3 0,0-3 0,-2-3 0,-3-3 0,-2-1 0,1 0 0,0 5 0,2 0 0,1-1 0,-3-2 0,1-1 0,0-1 0,-2 2 0,11-8 0,-2 4 0,-6 10 0,1 1 0,-7-1 0,-7-11 0,-4 6 0,-1 18 0,-15-13 0</inkml:trace>
  <inkml:trace contextRef="#ctx0" brushRef="#br0" timeOffset="429747">10125 6315 24575,'49'0'0,"0"0"0,0 0 0,-12 0 0,-3 0 0,1 0 0,1 0 0,0 0 0,-6 0 0,5 0 0,-4 0 0,4-7 0,5-2 0,-5 3 0,3-1 0,1 0 0,4 1 0,1 0 0,-2-1 0,-5-4 0,-1-1 0,-5 3 0,12 6 0,-27-13 0</inkml:trace>
  <inkml:trace contextRef="#ctx0" brushRef="#br0" timeOffset="431679">11466 5874 24575,'33'-8'0,"0"0"0,10 4 0,-15-6 0,-5 4 0,-7 22 0,-16 19 0,7-8 0,2 1 0,-7-1 0,0 1 0,6 4 0,-1 3 0,-5 11 0,-4 2 0,2-8 0,0 0 0,0-2 0,0 1 0,0-6 0,0 6 0,0 8 0,-31-11 0,10-12 0,-3 4 0,-2-2 0,-3-5 0,-4-2 0,1 2 0,-1 5 0,-1 1 0,3-6 0,3-10 0,3-2 0,2 6 0,-8-15 0,4-6 0,-1-3 0,-2-1 0,1 0 0,2 1 0,3-1 0,-7-22 0,27 28 0,-12-27 0,16 11 0,16-7 0,19-6 0,-1 10 0,2 2 0,-6 9 0,-1 1 0,7-7 0,-5 5 0,-12 13 0,5 0 0,-1 6 0,3 3 0,7 0 0,1 2 0,2 6 0,2 1 0,5-3 0,-4-2 0,1 4 0,-5-11 0,4-4 0,-2-1 0,-1-2 0,-3 1 0,0 0 0,3 1 0,-5-2 0,-12-7 0,-3 6 0,-16-6 0</inkml:trace>
  <inkml:trace contextRef="#ctx0" brushRef="#br0" timeOffset="432620">12136 6209 24575,'50'0'0,"0"0"0,0 0 0,0 0 0,-4-3 0,0-2 0,0 1 0,2 0 0,-3 3 0,2 1 0,1 0 0,-2-1 0,-5-1 0,10-3 0,-5-1 0,-13 2 0,-18 4 0</inkml:trace>
  <inkml:trace contextRef="#ctx0" brushRef="#br0" timeOffset="434112">12506 6615 24575,'28'0'0,"-1"0"0,-1 0 0,-1 0 0,1 0 0,-1 0 0,2 0 0,1 0 0,0 0 0,-1 0 0,0 0 0,-3 0 0,-5 0 0,-3 0 0,0-16 0,-12 12 0,11-12 0,-15 16 0,0 0 0,8 0 0,-6 0 0,6 0 0,-8 0 0</inkml:trace>
  <inkml:trace contextRef="#ctx0" brushRef="#br0" timeOffset="436346">13635 6385 24575,'34'-15'0,"1"-1"0,-1 0 0,0 1 0,5 0 0,-1-2 0,-2-5 0,4-7 0,0-1 0,-7 5 0,-5 4 0,-3 1 0,-1-1 0,-5-1 0,-15-9 0,7 11 0,-42-15 0,4 0 0,-11 15 0,2 9 0,-2 6 0,8 12 0,1 2 0,1-8 0,1 2 0,0 11 0,7 3 0,16 3 0,-4 12 0,1 2 0,7 2 0,-3 5 0,6-2 0,28-8 0,-12-5 0,1-1 0,7-6 0,1-2 0,-2 1 0,-1-1 0,2-7 0,-3 0 0,0 5 0,7 1 0,-31 4 0,4 8 0,0 2 0,-2 12 0,2-13 0,0 0 0,-4 7 0,0-1 0,-24-16 0,-13-10 0,-12-5 0,4-1 0,6-2 0,-1-2 0,1 1 0,-7 0 0,2 0 0,11 0 0,1 0 0,1 0 0,31-16 0,0-19 0,16-12 0,-5 12 0,5 2 0,21 1 0,-16 8 0,1 1 0,4 12 0,-1 3 0,15-12 0,-15 11 0,1 2 0,9 7 0,-16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5:55:33.424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13424 15205 24575,'25'-8'0,"0"0"0,10-8 0,1-3 0,-4 2 0,1-2 0,0 0-524,2-4 0,1-2 0,1 2 524,0 4 0,0 2 0,3-2 0,-5 1 0,2-2 0,0 1 0,-1 2 0,2 2 0,0 3 0,1-2 0,-3-3 0,2-2 0,-1-1 0,-3 1 0,1 1 0,-3 0 0,-1-1 0,0 1 0,-2-1 0,-1 2 0,5-2 0,-3 2 255,-3 1 0,-3 1-255,11-5 260,1 1-260,-17 3 0,13 16 0,-29-16 0,13 12 0,-16-11 0</inkml:trace>
  <inkml:trace contextRef="#ctx0" brushRef="#br0" timeOffset="1768">14341 15134 24575,'-26'35'0,"1"1"0,5-11 0,1-3 0,-17 11 0,5-9 0,27-20 0,-12 11 0,32-15 0,14-7 0,7-1 0,4 2 0,4 0-235,-1-5 0,4-1 0,-1 1 235,-7 6 0,0 2 0,-2 0 0,8-6 0,-2 2 0,-9 6 0,-4 2 0,5-1 0,-17 0 0,-3 16 0,-16-5 705,0 7-705,0 6 0,0-5 0,0 1 0,0-5 0,-16 1 0,12 4 0,-27 15 0,27 0 0,-27 1 0,11-1 0,-15 0 0,0-15 0,-1 11 0,12-29 0,-3 0 0,-3 17 0,-2 1 0,-12-16 0,-1-2 0,12 10 0,0 0 0,-10-11 0,4-2 0,-1 1 0,5 0 0,19 0 0,16-8-820,0 6 1,0-6 0,0 8 0</inkml:trace>
  <inkml:trace contextRef="#ctx0" brushRef="#br0" timeOffset="2916">14270 15275 24575,'16'-25'0,"0"-1"0,5-1 0,5-1 0,-3 5 0,2-1 0,-1 1 0,8-5 0,-1 1 0,-4 0 0,-3 3 0,-5 4 0,-3-11 0,0 27 0,-12-11 0,11 15 0,-15 0 0,32-16 0,7 4 0,-5-4 0,2-1 0,4 3 0,-1 0 0,-2-4 0,-2 1 0,-10 7 0,-3 0 0,5-6 0,-7 1 0,-16 11 0,12-12 0,-32 32 0,12-12 0,-11 12 0</inkml:trace>
  <inkml:trace contextRef="#ctx0" brushRef="#br0" timeOffset="3934">15205 15540 24575,'33'0'0,"1"0"0,9 0 0,4 0 0,-11 0 0,2 0 0,-2 0 0,6 0 0,-2 0 0,-4 0 0,-7 0 0,-18 0 0,5 0 0,-16 0 0,0 16 0,0-13 0,16 29 0,-12-13 0,17 2 0,5 2 0,-3 14 0,3-15 0,-1-1 0,-5-2 0,-5-3 0,1-16 0,-12 0 0,12 0 0</inkml:trace>
  <inkml:trace contextRef="#ctx0" brushRef="#br0" timeOffset="5451">15082 15840 24575,'31'0'0,"0"0"0,4 0 0,-1 0 0,13 0 0,-20 0 0,-3 0 0,-5 0 0,13 0 0,-28 0 0,11 0 0,-15 15 0,0-11 0,16 28 0,4-13 0,3-2 0,5 2 0,2 7 0,2-1 0,5-10 0,-1 1 0,-3 10 0,-3-3 0,5-11 0,-19 3 0,-16-15 0</inkml:trace>
  <inkml:trace contextRef="#ctx0" brushRef="#br0" timeOffset="7701">16052 16616 24575,'31'-35'0,"-20"8"0,2 3 0,12 12 0,1 0 0,-7-27 0,13 37 0,-29-6 0,29 8 0,-28 0 0,27 0 0,-11 0 0,23 0 0,-6 8 0,6-6 0,-8 6 0,-15 7 0,-4-11 0,-16 28 0,0-13 0,0 17 0,-16-1 0,0-3 0,-3 2 0,-3 4 0,-3-1 0,3-10 0,-2 1 0,1-1 0,2 2 0,0 1 0,0-4 0,-6-2 0,0-1 0,1 4 0,1-3 0,-11-5 0,1 12 0,0-27 0,12 11 0,3 2 0,-2 2 0,-17 1 0,35-4 0,-27-16 0,27 0 0,-12-16 0,16-19 0,0 11 0,0-7 0,0-1 0,0 9 0,0-12 0,16 3 0,-12 28 0,27-11 0,-27 15 0,12 0 0,-9 0 0,-5 0 0,6 0 0,-8 0 0,16 0 0,19 15 0,-9-5 0,3 0 0,6-1 0,1 2 0,-8 5 0,-2-1 0,1-14 0,-3 2 0,12 28 0,-17-27 0,-3 27 0,-8-27 0,9-4 0,12 1 0,1-6 0,-2-26 0,19 27 0,-32-11 0,-11 15 0,12 0 0</inkml:trace>
  <inkml:trace contextRef="#ctx0" brushRef="#br0" timeOffset="9956">17040 16616 24575,'0'-28'0,"0"1"0,-2-3 0,4 1 0,4 2 0,3 1 0,1 3 0,0-1 0,-1-3 0,1 3 0,14 5 0,-22 3 0,21 16 0,13-16 0,-3 15 0,4-2 0,0-12 0,1-1 0,6 13 0,-2 2 0,-13-7 0,-3 0 0,17 8 0,-25 0 0,-11 16 0,-7 4 0,1 3 0,-2 5 0,-2 1 0,-1 4 0,0 4 0,1 6 0,-1 2 0,-3-3-628,-6 0 1,-3-2 0,2 3 627,5-4 0,3 3 0,-1 1 0,-1-1 0,-1-6 0,-8 1 0,-2-4 0,4-1-177,5 13 1,0-4 176,-7-13 0,3-5 0,10-3 0,-28-4 0,-3-1 0,8-13 0,-1 0 1846,-19 14-1846,-2-16 389,22 0-389,6-36 0,7-6 0,10 22 0,20-2 0,16-7 0,6 2 0,-3 11 0,12 17 0,2 10 0,0-11 0,4 0 0,-10 4 0,-19 3 0,-1 5 0,4 6 0,6 6 0,5 5 0,0 1 0,-2-3 0,-4-6 0,2-3 0,-4-4 0,4 3 0,-1 3 0,6 5 0,1 3 0,0-2 0,-5-3 0,-6-8 0,18 1 0,-47-16 0,0 0 0</inkml:trace>
  <inkml:trace contextRef="#ctx0" brushRef="#br0" timeOffset="59969">20409 15363 24575,'-20'-15'0,"-11"11"0,-5-27 0,-3 27 0,10-5 0,-1 2 0,-7 7 0,8 0 0,-1 0 0,3 0 0,-1 0 0,2-1 0,-2 2 0,-15 12 0,3 5 0,-3 6 0,13 1 0,1 1 0,-4-7 0,21 13 0,-3-28 0,15 27 0,0-27 0,15 10 0,9 3 0,3 2 0,3-2 0,3-6 0,0 1 0,2 12 0,-3-1 0,3-3 0,-15-1 0,-5-3 0,1-16 0,-12 0 0,12 8 0,-1 9 0,5-5 0,-7 11 0,1 1 0,20 0 0,-7 11 0,8-4 0,-15-27 0,-4 28 0,-1-28 0,-11 11 0,12 1 0,-32-12 0,7 17 0,-1 5 0,-26 5 0,15 3 0,-1 1 0,4-12 0,-1 1 0,-2 11 0,-1-3 0,-13-9 0,17 2 0,0-3 0,-17-18 0,0 12 0,10-15 0,-1-2 0,-1 2 0,-1-2 0,-3-7 0,-1 0 0,-3 7 0,2-2 0,8-13 0,3 1 0,-14 11 0,5-12 0,27 16 0,-12-16 0,16 13 0,0-13 0</inkml:trace>
  <inkml:trace contextRef="#ctx0" brushRef="#br0" timeOffset="64416">20550 16422 8191,'-16'-12'0,"-4"4"3276,-15-27-1489,0 4 1031,15 27-2818,-11-12 1719,27 16-1719,-12 16 3276,16-12 0,-15 27-3044,-5-11-232,3 0 0,-1 3 0,0-5 0,0 1 0,0 10 0,1 1 0,-10 9 0,17-13 0,2-1 0,0-6 0,8 13 0,0-28 0,0 11 0,0-15 0,8 0 0,10 0 0,-7 0 0,21 0 0,-28-15 0,11 11 0,1-28 0,-12 29 0,12-13 0,-16 0 0,0 12 0,15-11 0,-11-1 0,28-19 0,-23 12 0,1-1 0,14-18 0,3-1 0,-7 11 0,-1-2 0,-1-4 0,0-4 0,-3 4 0,-4 6 0,-2 1 0,0-9 0,-2 6 0,-7 16 0,0 10 0,0-7 0,0 11 0,0-12 0,0 0 0,0-3 0,0-16 0,0-1 0,0 17 0,0 3 0,0 16 0,0 0 0,0 16 0,-8 7 0,0 5 0,6 3 0,0 4 0,-3-3 0,-1 3 0,1 2 0,4 3 0,1 3 0,1 1 0,-1-2 0,0 0 0,0-2 0,0 1-280,0 9 1,0 1-1,0-7 280,0-8 0,0-5 0,0 4 0,0-10 0,0 1 0,0 13 0,0-13 0,0-1 0,0 11 0,0-9 209,0-9 1,0-11 0,0-7 0</inkml:trace>
  <inkml:trace contextRef="#ctx0" brushRef="#br0" timeOffset="65416">21008 15981 24575,'36'0'0,"-1"0"0,0 0 0,-15 0 0,11 0 0,-11 0 0,11 0 0,4 0 0,-9 0 0,-1 0 0,10 0 0,-1 0 0,9 0 0,-23 0 0,-5 0 0,-15 0 0</inkml:trace>
  <inkml:trace contextRef="#ctx0" brushRef="#br0" timeOffset="66418">21255 16351 24575,'35'0'0,"1"0"0,-9 0 0,7 0 0,-6 0 0,2 0 0,-1 0 0,1 0 0,6 0 0,-1 0 0,0 0 0,-4 0 0,-27 0 0,28-15 0,-5 11 0,-2-4 0,3 0 0,3-1 0,1 2 0,-4 6 0,-1-2 0,8-12 0,-4 15 0,-43 0 0,24 0 0,-28 0 0</inkml:trace>
  <inkml:trace contextRef="#ctx0" brushRef="#br0" timeOffset="68551">22366 15804 24575,'0'-19'0,"16"3"0,4 16 0,15 0 0,0 0 0,-7 0 0,5 0 0,-21 0 0,19 0 0,-27 32 0,12 7 0,-13-8 0,-4 5 0,-1-1 0,-6 0 0,0 0 0,6-1 0,2 1 0,-2-4 0,-14 16 0,17-13 0,-2-1 0,-14 6 0,10-13 0,-2-1 0,-26 10 0,5 1 0,4-18 0,-3-1 0,1-3 0,-3-1 0,-6 4 0,0 0 0,6-3 0,3-1 0,-9 7 0,3-5 0,28-30 0,-11 11 0,15-28 0,0 28 0,0-19 0,0 21 0,0-22 0,15 20 0,-11-11 0,28 15 0,-28-16 0,11 12 0,1-11 0,-12 15 0,27 0 0,-27 0 0,28 0 0,-29 0 0,13 0 0,0 0 0,3 15 0,17 5 0,-8 0 0,3 3 0,-3-4 0,0-1 0,5-4 0,-3 0 0,5 17 0,-19-27 0,0 12 0,-12-16 0,11 0 0,1 0 0,4 0 0,15-16 0,0 12 0,0-27 0,-15 27 0,-4-12 0,-16 16 0,0 0 0</inkml:trace>
  <inkml:trace contextRef="#ctx0" brushRef="#br0" timeOffset="74018">23919 16581 24575,'0'0'0</inkml:trace>
  <inkml:trace contextRef="#ctx0" brushRef="#br0" timeOffset="94500">23001 15804 24575,'26'-7'0,"-1"-1"0,3-2 0,-1 0 0,1 1 0,-1-1 0,-1-7 0,-1 2 0,18 11 0,-6-11 0,7 15 0,-18 0 0,-1 0 0,-2 0 0,24 0 0,-43 0 0,12 0 0,-16 15 0,0-11 0,0 28 0,0-29 0,-16 29 0,12 3 0,-18-16 0,-3 1 0,14 6 0,-1-1 0,-14-6 0,1-2 0,-3 18 0,11-16 0,9-3 0,8-16 0,0 16 0,0-12 0,0 11 0,0-15 0,0 0 0,0 8 0,-16-6 0,12 6 0,-12-8 0,16 0 0,0 16 0,0-12 0,16-4 0,-12-4 0,20-12 0,-7 16 0,11 0 0,7 0 0,-16 16 0,-3-12 0,-16 11 0,0 1 0,0-12 0,0 12 0,0-1 0,0-11 0,0 28 0,0-13 0,0 6 0,0 1 0,0 13 0,-7-4 0,-2-3 0,6-9 0,-13 24 0,16-35 0,0 6 0,0-10 0,-16 7 0,-3 5 0,-9-3 0,-3 1 0,2 8 0,1-1 0,-2-5 0,-3-1 0,-8 8 0,0-3 0,12-13 0,-1-2 0,-9 8 0,0-3 0,11-11 0,3-2 0,-18 15 0,7-16 0,1 0 0,0 0 0,15 0 0,-11 0 0,27 0 0,-12 0 0</inkml:trace>
  <inkml:trace contextRef="#ctx0" brushRef="#br0" timeOffset="95919">23742 16616 24575,'0'35'0,"0"0"0,0-15 0,0 11 0,0-27 0,0-4 0,0-19 0,0-1 0,0 4 0,0 16 0,0 16 0,0 4 0,0-1 0,0-19 0,0-19 0,0-1 0,0 4 0,0 1 0,0 11 0,0-12 0</inkml:trace>
  <inkml:trace contextRef="#ctx0" brushRef="#br0" timeOffset="98968">24554 15875 24575,'0'-35'0,"0"9"0,0 1 0,0-14 0,1 8 0,-2 3 0,-15 6 0,-4-1 0,-15 23 0,-8 0 0,17 0 0,-1 0 0,-4-1 0,-1 2 0,-3 6 0,0 1 0,7-6 0,1 0 0,-6 8 0,-1 4 0,2 2 0,2 1 0,1-2 0,1 1 0,-11 9 0,3 1 0,16-8 0,1 0 0,-16 17 0,19-15 0,0-5 0,13 1 0,3-12 0,3 12 0,44-16 0,-13 0 0,3 0 0,5-1 0,2 2 0,-9 3 0,1 2 0,-3-1 0,1-3 0,-5 0 0,6 14 0,-4-16 0,-27 0 0,12-16 0,-16-3 0,0-17 0,0 1 0,16 0 0,-12 15 0,11 4 0,-15 16 0,0 0 0,-15 0 0,11 16 0,-12-12 0,16 27 0,0 5 0,0 3 0,0-7 0,0 3 0,-1-4 0,2 0 0,6 5 0,2 1 0,0 2 0,1 0 0,-1-3 0,2-1 0,6-8 0,-3 1 0,-11 6 0,-2-2 0,15 0 0,-15 0 0,-2 0 0,1 0 0,0 0 0,0 2 0,0 5 0,-16-3 0,12-5 0,-27-11 0,11 15 0,-3-17 0,-5-1 0,1 1 0,0 0 0,-1-4 0,1-1 0,-4-3 0,3-2 0,6-1 0,-17-7 0,35 0 0,-11 0 0,15 0 0,0-7 0,0 5 0,0-6 0</inkml:trace>
  <inkml:trace contextRef="#ctx0" brushRef="#br0" timeOffset="104518">3334 16104 24575,'0'43'0,"0"1"0,0 0 0,0 2 0,0 2 0,0 2 0,0-15 0,0 1 0,0-3 0,1 0 0,-2 0 0,-6 8 0,-2 1 0,8-7 0,-2 0 0,-7-4 0,-6 2 0,3 1-455,5 6 1,2 2 0,-1 0 454,-6 2 0,-3 1 0,2-1 0,1-5 0,2 0 0,-1 0 0,1 2 0,-1 0 0,0-3 166,-6 4 0,1-2-166,6-3 0,2-3 0,-6 1 0,15-19 0,15-16 0,20 0 0,2-14 0,5-4 0,-8 11 0,3 1 0,0-4 26,7-10 1,1-5 0,-1 3-27,-4 8 0,-1 2 0,0-1-137,-3-2 0,0 0 0,-5 2 137,-5 3 0,-5 2 0,11 0 0,-32 8 0,0 0 0</inkml:trace>
  <inkml:trace contextRef="#ctx0" brushRef="#br0" timeOffset="105550">2805 16722 24575,'43'0'0,"-10"0"0,3 0 0,-4 0 0,2 0 0,4 0 0,4 0 0,-4 0 0,-3 0 0,0 0 0,16 0 0,-2 0 0,-16 0 0,-3 0 0,-1 0 0,-3 0 0,9 0 0,-3 0 0,-13 0 0,16 0 0,1 0 0,-1 0 0,-15 0 0,11 0 0,-27 0 0,12 0 0,-16 0 0,0 0 0</inkml:trace>
  <inkml:trace contextRef="#ctx0" brushRef="#br0" timeOffset="106401">4322 16686 24575,'27'0'0,"1"0"0,15 0 0,6 0 0,-2 0 0,-6 0 0,4 0 0,0 0 0,0 0 0,-3 0 0,-1 0 0,2 0 0,-2 0 0,6 0 0,-20 0 0,-3 0 0,-5 0 0,-3 0 0</inkml:trace>
  <inkml:trace contextRef="#ctx0" brushRef="#br0" timeOffset="107433">4551 17092 24575,'42'0'0,"0"0"0,0 0 0,1 0 0,1 0 0,-2 0 0,5 0 0,-2 0 0,5 0 0,-6 0 0,-5 0 0,8 0 0,-43 0 0,28 0 0,-28 0 0,27 0 0,-4 0 0,-1-7 0,1-2 0,20 5 0,-20-4 0,-3 1 0,-4 7 0,-4 0 0,-16 0 0</inkml:trace>
  <inkml:trace contextRef="#ctx0" brushRef="#br0" timeOffset="120850">6580 15328 24575,'35'-15'0,"0"11"0,0-20 0,9 22 0,-7-6 0,6 8 0,-8 0 0,-15 0 0,11 0 0,-27 0 0,12 0 0,-16 24 0,1 1 0,-2 3 0,-5 4 0,-4 2 0,-6 10 0,-3-1 0,1-7 0,-3-2 0,-9-2 0,1-1 0,10-5 0,1 1 0,-11 3 0,-1-1 0,10-10 0,1 1 0,-15 13 0,1 0 0,13-13 0,1 0 0,-7 6 0,1-1 0,-10-6 0,-1 13 0,9-13 0,9 1 0,10-5 0,-7-15 0,11 0 0,-28 0 0,13 0 0,-1 0 0,-11-15 0,27 11 0,-12-28 0,16 29 0,0-29 0,16 28 0,4-27 0,4 28 0,2 2 0,6-15 0,17 16 0,-22 0 0,9 0 0,-1 0 0,0 16 0,0-12 0,1 27 0,-1-27 0,-9 10 0,-1 4 0,-2 1 0,17 1 0,-38-5 0,21-15 0,-3 0 0,15 0 0,0 0 0,-15 0 0,-4 0 0</inkml:trace>
  <inkml:trace contextRef="#ctx0" brushRef="#br0" timeOffset="122568">7462 15363 24575,'27'-15'0,"6"-5"0,-5-7 0,-4 16 0,3 4 0,12-1 0,-13 8 0,-1 0 0,10 0 0,-15 0 0,11 8 0,-27 10 0,12 25 0,-15-17 0,-2 3 0,2 6 0,-2 0 0,-5 1 0,-4-1 0,-5 1 0,-5-2 0,-6-2 0,-3-1 0,-6 4 0,-1-1 0,5-10 0,0-1 0,-4 4 0,1-3 0,11-14 0,-1-1 0,-11 8 0,3-2 0,9-11 0,-24 11 0,27-15 0,1 0 0,3 0 0,47 0 0,8-15 0,-4 12 0,1 2 0,-4-7 0,-1 0 0,-4 7 0,-1 2 0,17-1 0,-8 0 0,0 0 0,1 0 0,-17 0 0,-3 16 0,0-12 0,-13 11 0,13-15 0,0 0 0,-12 0 0,11 0 0,-15 0 0</inkml:trace>
  <inkml:trace contextRef="#ctx0" brushRef="#br0" timeOffset="124185">6315 16510 24575,'36'0'0,"0"0"0,0 0 0,5-3 0,3-1 0,2-1 0,-1 1 0,2 1 0,1 0 0,-1 1 0,1-1-586,-7-1 0,0 0 0,0 1 0,-1-1 0,-3 1 586,9 0 0,-3 1 0,-2-1 0,-5-2 0,-2-1 0,-1 1 463,9 4 1,-1-2-464,2-4 0,0-1 0,-4-1 0,0 2 0,5 5 0,1 0 0,-4-5 0,0-1 240,-5-1 1,-2 2-241,-7 5 0,-3 0 0,12-14 0,7 1 761,-17 12 0,1 2-761,4-6 0,0-2 0,-3 0 0,-1 2 0,1 6 0,-5-2 0,-3-12 0,11 15 0,-11 0 0,15 0 0,-15 0 0,11 0 0,-27 0 0,27 0 0,-27 0 0,12 0 0</inkml:trace>
  <inkml:trace contextRef="#ctx0" brushRef="#br0" timeOffset="127517">6915 17127 24575,'15'20'0,"-11"-4"0,28-16 0,-13 0 0,17-16 0,-1 12 0,0-12 0,-15 16 0,3 0 0,-5 0 0,-6 0 0,3 0 0,-15 16 0,0-12 0,0 27 0,0-11 0,0 0 0,0 11 0,-15-19 0,9 11 0,0 3 0,-27 5 0,11-6 0,0 1 0,4-7 0,-3-3 0,-4-6 0,-1 0 0,-1 5 0,3 1 0,1 4 0,-8-1 0,31-3 0,0-16 0,-16 0 0,12 0 0,20 0 0,-9 0 0,25 0 0,-17 0 0,-11 0 0,28 0 0,-28 0 0,27 0 0,-27 0 0,27 0 0,-27 0 0,12 16 0,0-12 0,-13 11 0,13-15 0,-16 0 0,16 0 0,-12 0 0,35 0 0,-33 0 0,33 0 0,-35 0 0,12 0 0,-16 0 0,0 0 0</inkml:trace>
  <inkml:trace contextRef="#ctx0" brushRef="#br0" timeOffset="129254">7550 17163 24575,'27'-10'0,"1"0"0,-2-7 0,-1 3 0,10 10 0,0-12 0,0 16 0,-15 0 0,11 0 0,-27 0 0,28 0 0,-28 16 0,-4-12 0,-7 19 0,-6 1 0,-22-16 0,17 15 0,0 1 0,-17-20 0,16 27 0,-13-19 0,13 5 0,-17 7 0,17-20 0,3 11 0,32-15 0,3 0 0,1 0 0,27 0 0,-24 0 0,2 8 0,1 0 0,10-4 0,-17 27 0,13-27 0,-28 28 0,11-28 0,-15 27 0,-15-27 0,-21 27 0,10-28 0,-3-2 0,1 15 0,2-1 0,-10-11 0,5 12 0,27-16 0,-12 0 0</inkml:trace>
  <inkml:trace contextRef="#ctx0" brushRef="#br0" timeOffset="130586">7885 17533 24575,'0'0'0</inkml:trace>
  <inkml:trace contextRef="#ctx0" brushRef="#br0" timeOffset="133738">8291 17427 24575,'0'-35'0,"0"15"0,0 5 0</inkml:trace>
  <inkml:trace contextRef="#ctx0" brushRef="#br0" timeOffset="137396">8643 16863 24575,'0'-35'0,"-15"15"0,11 4 0,-28 16 0,13 0 0,-1 0 0,-11 0 0,27 0 0,-12 0 0,16 0 0,-15 0 0,11 16 0,-12 4 0,16-1 0,0 5 0,0-22 0,0 21 0,0-19 0,0 12 0,0-16 0,16 0 0,-12 0 0,27 0 0,-27 0 0,27 0 0,-27 0 0,28 0 0,-29 0 0,13 0 0,-16 0 0,0-16 0,0 12 0,0-12 0,-16 16 0,13 0 0,-13 0 0,0 0 0,12 0 0,-27 0 0,11 0 0,-15 0 0,15 0 0,-11 0 0,27 0 0,-12 16 0,16-12 0,-15 12 0,11-1 0,-12-11 0,16 12 0,0 0 0,0 3 0,0 1 0,0 27 0,16-39 0,-12 23 0,11-31 0,-15 0 0,16 0 0,-12 0 0,12 0 0,-16 0 0,15 0 0,-11 0 0,12 0 0,-16-16 0,0 12 0,0-11 0,0-1 0,0 12 0,0-11 0,0 15 0,0 15 0,16-11 0,-12 27 0,27-11 0,-27 15 0,27-15 0,-27 11 0,12-11 0,-16 0 0,0 11 0,0-27 0,0 11 0,0-7 0,0-6 0,0 22 0,0-20 0,-16 27 0,12-27 0,-11 27 0,-1-27 0,12 12 0,-12-16 0,16 0 0,0 0 0</inkml:trace>
  <inkml:trace contextRef="#ctx0" brushRef="#br0" timeOffset="140985">7797 18062 24575,'35'-10'0,"-8"-13"0,7-12 0,-7 9 0,5-3 0,-4-3 0,2-4 0,2 2 0,-1 6 0,1 3 0,-1-1 0,-1 0 0,0-1 0,-4 2 0,-3-1 0,-3 3 0,13-4 0,-5 7 0,-9-11 0,13 27 0,-28-12 0,27 0 0,-27 12 0,12-11 0,-16 15 0,15 0 0,-11-16 0,28 12 0,-28-27 0,27 11 0,-27 1 0,12 3 0,-1 0 0,-11 12 0,28-11 0,-29 15 0,13 0 0,0-16 0,-12 12 0,11-12 0,-7 1 0,-6 11 0,6-20 0,8 22 0,-12-21 0,11 19 0,1-27 0,-12 27 0,12-12 0,-16 16 0</inkml:trace>
  <inkml:trace contextRef="#ctx0" brushRef="#br0" timeOffset="143284">8273 18045 24575,'10'7'0,"10"8"0,-1 4 0,-11 12 0,14-13 0,3-1 0,-6 15 0,17 3 0,-19-15 0,1-1 0,17 16 0,1-3 0,-17-28 0,-3 27 0,0-27 0,-13-20 0,-3-7 0,-8-9 0,-3-3 0,2 8 0,-2-1 0,-5-7 0,1 0 0,5 2 0,0 3 0,-9-7 0,3-2 0,16 35 0,0-12 0,0 0 0,0 12 0,0-11 0,0 15 0,31-16 0,9-4 0,-11 3 0,4-1 0,9-1 0,1 3 0,-10 6 0,0 0 0,11-5 0,-2-1 0,-13 6 0,-3 0 0,10-9 0,-5 3 0,-27 16 0,12 0 0,-1 0 0,5-16 0,-1 12 0,5-11 0,-22 15 0,6 31 0,-8-7 0,0 8 0,0 2 0,0 6 0,0-15 0,0 0 0,0 11 0,0-1 0,0 0 0,0-7 0,0 5 0,0-21 0,0 4 0,0-16 0,0 0 0,0 0 0</inkml:trace>
  <inkml:trace contextRef="#ctx0" brushRef="#br0" timeOffset="150834">8732 18009 24575,'0'28'0,"0"-11"0,0 7 0,-16-20 0,12 27 0,-12-27 0,16 12 0,0-1 0,-15 5 0,11 0 0,-12 11 0,16-27 0,0 12 0,0-32 0,0 12 0,0-12 0,0 16 0,0 0 0,16 0 0,-12 0 0,11 0 0,1 0 0,4 0 0,-1 0 0,13 0 0,-29 0 0,13 0 0,-16 16 0,16-12 0,-12 27 0,27-11 0,-27-1 0,12-3 0,-1 0 0,-11-12 0,12 11 0,-16-15 0,-16 0 0,12 16 0,-27-12 0,27 12 0,-27-1 0,11-11 0,-15 12 0,0 0 0,15-12 0,4 11 0,1-15 0,11-15 0,-12 11 0,16-12 0</inkml:trace>
  <inkml:trace contextRef="#ctx0" brushRef="#br0" timeOffset="152786">8802 18045 24575,'20'0'0,"11"0"0,-27-16 0,12 12 0,-16-12 0,0 16 0,0 0 0</inkml:trace>
  <inkml:trace contextRef="#ctx0" brushRef="#br0" timeOffset="157984">9508 15804 24575,'19'0'0,"28"0"0,-39 0 0,39 0 0,-27 0 0,15 0 0,0 0 0,-15 0 0,11 0 0,-27 0 0,12 0 0,-16 0 0,0 0 0</inkml:trace>
  <inkml:trace contextRef="#ctx0" brushRef="#br0" timeOffset="158737">9420 16210 24575,'41'0'0,"-12"0"0,4 0 0,10 0 0,5 0 0,-6 0 0,3 0 0,-3 0 0,-1 0 0,-2 0 0,1 0 0,-5 0 0,-4 0 0,-27 0 0,12 0 0,-16 0 0</inkml:trace>
  <inkml:trace contextRef="#ctx0" brushRef="#br0" timeOffset="160484">10213 15875 24575,'34'-18'0,"-1"1"0,-12-2 0,1 2 0,18 7 0,2 1 0,-14-8 0,-1 2 0,1 13 0,-1 1 0,8-15 0,-11 16 0,-22 16 0,6-13 0,-8 29 0,15 3 0,-11 4 0,4-13 0,0-1 0,-8 11 0,0-1 0,0 0 0,-16 8 0,5-16 0,-5-1 0,-16 6 0,-5-1-268,11-8 0,-1 1 1,-2-1 267,-5 1 0,-2 0 0,0-1 0,-2 1 0,-1 0 0,2-1 0,-2 1 0,2-1 0,-2 3 0,4-3 0,-1-12 0,1 5 0,15-16 0,5 0 0,-1 0 803,12 0-803,-12-16 0,16 5 0,16-7 0,4 10 0,-1 8 0,-3 0 0,-16 0 0,16 0 0,-12 0 0,27 0 0,-11 0 0,4 0 0,2 0 0,21 0 0,-4 2 0,-1 4 0,-16 3 0,-1 0 0,9-5 0,-2 3 0,4 25 0,-17-28 0,13 11 0,-28-15 0,11 0 0,1 0 0,3 0 0,25 0 0,-7 0-820,6-15 1,-23 11 0,-5-12 0</inkml:trace>
  <inkml:trace contextRef="#ctx0" brushRef="#br0" timeOffset="161452">10936 16510 24575,'0'20'0,"0"-5"0,0 1 0,0-12 0,0 12 0,0-16 0</inkml:trace>
  <inkml:trace contextRef="#ctx0" brushRef="#br0" timeOffset="163223">11395 16316 24575,'-16'-35'0,"-11"-1"0,9 18 0,-1 1 0,-24-2 0,17 9 0,1 4 0,-15 6 0,15 0 0,-1 0 0,-9 0 0,16 0 0,3 16 0,0 3 0,12 16 0,-11-9 0,-1-1 0,4 15 0,3-2 0,1-2 0,0-10 0,0 4 0,0-6 0,4-20 0,-12 12 0,16-16 0,0 16 0,0-12 0,0 11 0,0-15 0,0 16 0,0-12 0,16 12 0,-12-1 0,20-11 0,-7 28 0,-5-29 0,4 13 0,-1-16 0,-11 0 0,12 0 0,15 0 0,-7 0 0,1 0 0,1 0 0,9 0 0,-15 0 0,11 0 0,-27-16 0,12-3 0,-16-1 0,0 5 0,0-1 0,0 12 0,0-27 0,0 27 0,15-28 0,-11 21 0,12-23 0,0-9 0,-13 20 0,13-24 0,-16 43 0,0-12 0,0 16 0</inkml:trace>
  <inkml:trace contextRef="#ctx0" brushRef="#br0" timeOffset="164267">10795 16686 24575,'0'20'0,"0"-4"0,0-16 0,0 0 0</inkml:trace>
  <inkml:trace contextRef="#ctx0" brushRef="#br0" timeOffset="166484">11801 16210 24575,'-36'-4'0,"9"-8"0,9 44 0,11-28 0,7 27 0,0-27 0,0 27 0,0-11 0,0 15 0,0 1 0,0-1 0,0-16 0,7-3 0,-5-8 0,6-6 0,-8 21 0,16-19 0,-12 12 0,11 0 0,-15-12 0,16 11 0,-12-15 0,27 0 0,-27 0 0,28 0 0,-13 0 0,17 0 0,-17 0 0,13 0 0,-29 0 0,29 0 0,-28 0 0,27-15 0,-27 11 0,12-12 0,-16 0 0,0 12 0,0-11 0,0 7 0,0 6 0,-16-6 0,12 8 0,-12 0 0,1 0 0,11 0 0,-28 0 0,13 0 0,-16 0 0,15 0 0,-11 0 0,27 0 0,-12 0 0,16 0 0,0 8 0,0-6 0,0 6 0,0-8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6:05:55.994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14976 5715 24575,'8'-41'0,"-1"0"0,3 6 0,2-2 0,2-1 0,3-6 0,2-2 0,0-1-341,-6 8 0,1 0 1,-1 0-1,1 1 341,6-8 0,0 0 0,-1 5 0,0-4 0,-1 3 222,3-1 0,2 6-222,12 10 226,0 7-226,-15 4 0,11 16 0,-27 0 0,12 0 0</inkml:trace>
  <inkml:trace contextRef="#ctx0" brushRef="#br0" timeOffset="1349">15240 5503 24575,'16'-19'0,"-12"-13"0,27 28 0,-27-27 0,28 12 0,-13-9 0,-2 4 0,1-1 0,18-6 0,-17-2 0,-3-1 0,4-5 0,11 4 0,-27 19 0,12 16 0,-1-16 0,-11 12 0,28-27 0,-11 6 0,1-1 0,-2 1 0,1-1 0,10-8 0,-3-1 0,-9-8 0,-3 24 0,-16 3 0,0 16 0</inkml:trace>
  <inkml:trace contextRef="#ctx0" brushRef="#br0" timeOffset="4398">16563 3722 24575,'-25'0'0,"-1"0"0,-8 0 0,-2 0 0,2 0 0,1 0 0,-2-1 0,2 2 0,1 6 0,5 1 0,3-4 0,-23 12 0,43-16 0,-11 8 0,15-6 0,0 6 0,0 7 0,0-11 0,0 12 0,0-16 0,0 16 0,0-12 0,0 11 0,0-15 0,15 16 0,5 4 0,15 15 0,-15 0 0,11-15 0,-27 11 0,27-27 0,-27 12 0,20-16 0,-7 15 0,-5-11 0,20 12 0,-29-16 0,13 0 0,-16 0 0,0 0 0,0 16 0,0 3 0,0 17 0,0 7 0,0-6 0,0-8 0,0 1 0,0 9 0,0-4 0,0-4 0,0-27 0,-31 12 0,15-16 0,-14-1 0,-5 2 0,4 7 0,0 0 0,-6-6 0,-1 0 0,1 6 0,4-1 0,-3-7 0,21 0 0,15 0 0</inkml:trace>
  <inkml:trace contextRef="#ctx0" brushRef="#br0" timeOffset="6666">17304 3687 24575,'0'-20'0,"0"4"0,-31 1 0,-8 11 0,8-4 0,-1 0 0,-3 7 0,1 2 0,-13-1 0,20 0 0,3 0 0,5 0 0,-13 16 0,13 3 0,1 9 0,0 3 0,0-4 0,1 3 0,7 16 0,1 2 0,-8-10 0,2-2 0,13 0 0,0-1 0,-6-7 0,1-5 0,7-3 0,0-5 0,15 1 0,21-12 0,-10 11 0,2 1 0,7-13 0,1-2 0,0 11 0,-1 0 0,12-10 0,-14 5 0,-25-7 0,-8 0 0,0 16 0,0-12 0,0 12 0,15-1 0,-11 5 0,4 4 0,0 3 0,-8 12 0,7-12 0,2-3 0,-5-4 0,-4-5 0,-28-15 0,3 0 0,-3 0 0,-10 0 0,-2 0 0,-5 0 0,0 0 0,-2 0 0,4 0 0,13 0 0,5 0 0,-7 0 0,32 0 0</inkml:trace>
  <inkml:trace contextRef="#ctx0" brushRef="#br0" timeOffset="7949">16193 4939 24575,'25'0'0,"1"0"0,4 0 0,3 0 0,9 0 0,4 0-668,-5 0 0,3 0 1,0 0 667,-3 0 0,-1 0 0,1 0 0,0 0 0,0 0 0,0 0 0,-3 1 0,-1-1 0,-2-1 322,3-7 1,-2 0-323,0 7 0,-1-2 165,-8-5 0,-3 1-165,-5 7 0,-3 0 0,-16 0 0,0 0 0</inkml:trace>
  <inkml:trace contextRef="#ctx0" brushRef="#br0" timeOffset="14702">16599 5309 24575,'-16'43'0,"6"-16"0,0-1 0,1-2 0,-1-1 0,-6 10 0,0 1 0,6-6 0,1-1 0,-11 12 0,4 8 0,16-43 0,-15 12 0,11-16 0,-12 0 0,16 0 0,0 0 0,0-16 0,-16 12 0,13-12 0,-13 16 0,16-15 0,0 11 0,0-12 0,0 16 0,0 0 0,0-16 0,16 13 0,-13-13 0,13 16 0,-16-16 0,0 12 0,0-11 0,0-1 0,0 12 0,0-12 0,0 1 0,-16 11 0,-3-12 0,-1 16 0,5 0 0,7 0 0,6 16 0,-6-12 0,8 11 0,0 1 0,0-12 0,0 12 0,0-16 0,0 15 0,0-11 0,0 12 0,0-16 0,0 16 0,0 3 0,0 16 0,0 1 0,0-17 0,0-3 0,0-16 0,8 0 0,-6 0 0,6 0 0,-8 0 0,15-16 0,-11 12 0,28-27 0,-13 11 0,16-15 0,1 16 0,-17 3 0,-3 16 0,-16 0 0,0-16 0,0 12 0,0-11 0,0 15 0,16 0 0,-12-16 0,11 12 0,1-43 0,4 23 0,15-11 0,-16 4 0,-3 27 0,0-12 0,-12 16 0,11 0 0,-15-8 0,0 6 0,0-5 0,0 7 0,0-16 0,0 12 0,0-27 0,16 11 0,-12 0 0,12-11 0,-16 27 0,0 4 0,0 4 0,-16 27 0,12 5 0,-11-14 0,-1 3 0,13 8 0,2 2 0,-15-3 0,0-1 0,13 4 0,2 1 0,-7-1 0,1 0 0,7-7 0,0-1 0,-8 0 0,0-3 0,4-4 0,-11 3 0,15-21 0,0 6 0,0-8 0,0 0 0</inkml:trace>
  <inkml:trace contextRef="#ctx0" brushRef="#br0" timeOffset="16702">17128 5309 24575,'-26'0'0,"-1"0"0,1-1 0,1 2 0,1 15 0,-7-12 0,15 12 0,12-9 0,-11 11 0,15 10 0,0-9 0,0 12 0,0-11 0,7 4 0,1 3 0,-6 0 0,0 1 0,13 7 0,2 0 0,-7-6 0,-1-3 0,11 17 0,-4-9 0,-1-7 0,-11 8 0,12 1 0,-1-17 0,-11 13 0,12-13 0,-16 1 0,0 11 0,0-27 0,0 12 0,0 0 0,0-13 0,-16 13 0,-19-16 0,-4 0 0,4 0 0,3 0 0,28 0 0,-11 0 0</inkml:trace>
  <inkml:trace contextRef="#ctx0" brushRef="#br0" timeOffset="18198">16898 5909 24575,'36'0'0,"-1"-16"0,0-3 0,1-17 0,-1 17 0,-16 3 0,-3 16 0,-8 0 0,-6 0 0,6 0 0,-8 0 0,15-15 0,-11 11 0,28-20 0,-28 22 0,11-6 0,-15 8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D107-E88A-D5EA-3258-0C4C495D6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159B3-DB10-9DC7-7721-970A61CB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194E1C-BD2C-E2DB-6628-709FC4A9B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FC1-37D1-077B-18FC-5904CCF03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2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02E47-2D1A-4852-7D2A-DDD12456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7A696-A940-8208-6202-A8A8E0C06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084E0A-A0DE-A0B4-0A8E-154B5DB40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8F955-74F4-963F-8C25-07D2819AD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AB481-650C-B05A-3BAB-415F81AC1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43F97-1127-CB88-1298-A8E7718E9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E119-A022-8460-9918-14D42EB56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B6F9-9F97-D3EE-9944-46E2B990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89669-CEC7-5CE4-6C68-15D29FB9B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C9F38-B07B-A12A-3C43-89548D22F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84AEB6-B90A-183A-CAFC-5CB7DBD7C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C46E-F1E2-CB2C-3819-24FE18E86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76AAC-787F-E82C-DD03-06F38E74E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0A5C7-438C-024A-4116-05B94BFEC0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AEA77-8802-8A9E-E07C-656C056AB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A4A65-9EB6-B9AF-B10E-AEDB9ED58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6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3E244-ABA5-FF37-1854-986AF70B8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331E7-7F2E-0232-F15A-413A1A401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89F06-B28A-05B5-2B4A-717CA08BD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9D9C-127D-47C9-3A8F-0A38B8B18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8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E450-CEA2-C446-ECE0-545BF53C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D7F96-4B2D-DAE5-909F-D1169C287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C60B5-A6D9-384C-1D97-D42BE1817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D4754-F5B4-3A52-1BA4-A34C35B7B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0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4695-5D56-76E8-8AC3-624555C5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A0B40-E513-EB41-86F3-906D0883E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7D5524B-CD4E-E271-86B7-998CD06F81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7D5524B-CD4E-E271-86B7-998CD06F81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C207E-F2C9-BE0B-70E5-5FE660546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0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8334-6848-6746-35B5-1B5C1E95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4614C-72C4-08DC-6503-BA7AED755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027E71F-E7D0-6528-8E7C-F9B53DA006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027E71F-E7D0-6528-8E7C-F9B53DA006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35B00-1B04-6ADC-E319-6BC03A033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05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2DE2-2DE6-CFC2-791B-5AFD3F007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DFECA-C52E-445E-397F-E5853A0962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EC38432-9B99-01B2-A22A-8611211B67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EC38432-9B99-01B2-A22A-8611211B67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0F359-C4C3-2F47-A762-888B4FD9E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19C41-5DD9-D463-CEF7-2E5318BF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82349-C9EB-3AA2-2BBF-61D7B51CE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A656EF2-FA57-2EB5-2BF8-051C787878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A656EF2-FA57-2EB5-2BF8-051C787878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738B-FABB-AF9A-5BA0-184A976B7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0AED-BCF8-F875-B456-1F013210E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31ED1-EC06-7786-7FA1-31650DFE7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7830D5-8561-44D4-CD92-E210379C8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CC413-4893-5CB3-7B76-393210988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9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17DA-4B12-190A-D616-6906F063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70D333-84FD-1CE7-063C-231C54368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18461A8-A7CB-26B1-8E0E-62039FC8CE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18461A8-A7CB-26B1-8E0E-62039FC8CE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F7CB-61C3-A25D-289E-B737CFA7B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0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544A7-77EC-638E-9DE4-45D68116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D29EC2-0F0B-C7B6-3B8A-4D31E4CB0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22CDFC8-55DF-655D-B1E7-E899236A2FC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22CDFC8-55DF-655D-B1E7-E899236A2FC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C4857-A670-269B-91BF-153884E49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2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B8105-40D3-2E9E-F1CF-4527118E0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65BAC-2EBD-47C6-C685-C34AF9C96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3413D28-B7B7-0F68-2CC9-ADF222609C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3413D28-B7B7-0F68-2CC9-ADF222609C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3B7F-E2F5-D9AA-1020-CF058EB0B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73433-5E25-3368-A5F7-D91241B2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34329-4BBE-5A61-D0AF-EB2D522FD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D7577A5-FCAF-7E9E-281E-9F38451904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E8E8E8"/>
                    </a:solidFill>
                    <a:effectLst/>
                    <a:latin typeface="Google Sans"/>
                  </a:rPr>
                  <a:t>The degrees of freedom are calculated as 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Google Sans"/>
                  </a:rPr>
                  <a:t>the sum of the sample sizes minus 2 or (n1 + n2 - 2) when the variances of two populations are assumed to be the same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= 11.2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dirty="0"/>
                  <a:t>14.16 ,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1.075,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7.293</a:t>
                </a:r>
              </a:p>
              <a:p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= 2.287,</a:t>
                </a:r>
                <a:r>
                  <a:rPr lang="en-IN" baseline="-25000" dirty="0"/>
                  <a:t>  </a:t>
                </a:r>
                <a:r>
                  <a:rPr lang="en-IN" dirty="0"/>
                  <a:t>t </a:t>
                </a:r>
                <a:r>
                  <a:rPr lang="en-IN" baseline="-25000" dirty="0"/>
                  <a:t>table </a:t>
                </a:r>
                <a:r>
                  <a:rPr lang="en-IN" dirty="0"/>
                  <a:t>= 2.306, 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&gt; t </a:t>
                </a:r>
                <a:r>
                  <a:rPr lang="en-IN" baseline="-25000" dirty="0"/>
                  <a:t>table value </a:t>
                </a:r>
                <a:r>
                  <a:rPr lang="en-IN" dirty="0"/>
                  <a:t>; reject H</a:t>
                </a:r>
                <a:r>
                  <a:rPr lang="en-IN" baseline="-25000" dirty="0"/>
                  <a:t>0.</a:t>
                </a:r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D7577A5-FCAF-7E9E-281E-9F38451904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E8E8E8"/>
                    </a:solidFill>
                    <a:effectLst/>
                    <a:latin typeface="Google Sans"/>
                  </a:rPr>
                  <a:t>The degrees of freedom are calculated as 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Google Sans"/>
                  </a:rPr>
                  <a:t>the sum of the sample sizes minus 2 or (n1 + n2 - 2) when the variances of two populations are assumed to be the same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IN" i="0">
                    <a:latin typeface="Cambria Math" panose="02040503050406030204" pitchFamily="18" charset="0"/>
                  </a:rPr>
                  <a:t>(𝑥_1 ) ̅</a:t>
                </a:r>
                <a:r>
                  <a:rPr lang="en-IN" dirty="0"/>
                  <a:t> = 11.2 , </a:t>
                </a:r>
                <a:r>
                  <a:rPr lang="en-IN" i="0">
                    <a:latin typeface="Cambria Math" panose="02040503050406030204" pitchFamily="18" charset="0"/>
                  </a:rPr>
                  <a:t>(𝑥_2 ) ̅  =</a:t>
                </a:r>
                <a:r>
                  <a:rPr lang="en-IN" dirty="0"/>
                  <a:t>14.16 , </a:t>
                </a:r>
                <a:r>
                  <a:rPr lang="en-IN" i="0">
                    <a:latin typeface="Cambria Math" panose="02040503050406030204" pitchFamily="18" charset="0"/>
                  </a:rPr>
                  <a:t>𝑆_1^2</a:t>
                </a:r>
                <a:r>
                  <a:rPr lang="en-IN" dirty="0"/>
                  <a:t> = 1.075, </a:t>
                </a:r>
                <a:r>
                  <a:rPr lang="en-IN" i="0">
                    <a:latin typeface="Cambria Math" panose="02040503050406030204" pitchFamily="18" charset="0"/>
                  </a:rPr>
                  <a:t>𝑆_2^2</a:t>
                </a:r>
                <a:r>
                  <a:rPr lang="en-IN" dirty="0"/>
                  <a:t> = 7.293</a:t>
                </a:r>
              </a:p>
              <a:p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= 2.287,</a:t>
                </a:r>
                <a:r>
                  <a:rPr lang="en-IN" baseline="-25000" dirty="0"/>
                  <a:t>  </a:t>
                </a:r>
                <a:r>
                  <a:rPr lang="en-IN" dirty="0"/>
                  <a:t>t </a:t>
                </a:r>
                <a:r>
                  <a:rPr lang="en-IN" baseline="-25000" dirty="0"/>
                  <a:t>table </a:t>
                </a:r>
                <a:r>
                  <a:rPr lang="en-IN" dirty="0"/>
                  <a:t>= 2.306, 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&gt; t </a:t>
                </a:r>
                <a:r>
                  <a:rPr lang="en-IN" baseline="-25000" dirty="0"/>
                  <a:t>table value </a:t>
                </a:r>
                <a:r>
                  <a:rPr lang="en-IN" dirty="0"/>
                  <a:t>; reject H</a:t>
                </a:r>
                <a:r>
                  <a:rPr lang="en-IN" baseline="-25000" dirty="0"/>
                  <a:t>0.</a:t>
                </a:r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5902-A636-47E7-B593-17727A8A8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1C384-D7CB-55D9-D153-7FB0AB4A5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02059-D4F1-BB2F-B72D-BB162F500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7C21DD6-2A98-AB78-E79A-5BC3116772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7C21DD6-2A98-AB78-E79A-5BC3116772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FD911-22A8-C57F-2C48-FF0952321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0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785E6-70B8-9B18-1D73-C4F8ABA2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CFB055-7D46-2A2A-177B-A3A1604F3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BF1CA248-F11A-3106-FCA0-D9B7CD4253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BF1CA248-F11A-3106-FCA0-D9B7CD4253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1C5CE-A2E7-1973-B4A1-89AA8C44D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8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20540-3844-6542-8A0C-199ADA78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F0CB1-6A8D-A556-9DB9-9C3A13F75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5C1A88F-355F-F02F-F783-424F7A56E4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N" dirty="0"/>
                  <a:t> = 22, S</a:t>
                </a:r>
                <a:r>
                  <a:rPr lang="en-IN" baseline="-25000" dirty="0"/>
                  <a:t>d </a:t>
                </a:r>
                <a:r>
                  <a:rPr lang="en-IN" dirty="0"/>
                  <a:t>= 23.875 </a:t>
                </a:r>
              </a:p>
              <a:p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= 2.060,</a:t>
                </a:r>
                <a:r>
                  <a:rPr lang="en-IN" baseline="-25000" dirty="0"/>
                  <a:t>  </a:t>
                </a:r>
                <a:r>
                  <a:rPr lang="en-IN" dirty="0"/>
                  <a:t>t </a:t>
                </a:r>
                <a:r>
                  <a:rPr lang="en-IN" baseline="-25000" dirty="0"/>
                  <a:t>table </a:t>
                </a:r>
                <a:r>
                  <a:rPr lang="en-IN" dirty="0"/>
                  <a:t>= 2.567, 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&lt; t </a:t>
                </a:r>
                <a:r>
                  <a:rPr lang="en-IN" baseline="-25000" dirty="0"/>
                  <a:t>table value </a:t>
                </a:r>
                <a:r>
                  <a:rPr lang="en-IN" dirty="0"/>
                  <a:t>; Accept H</a:t>
                </a:r>
                <a:r>
                  <a:rPr lang="en-IN" baseline="-25000" dirty="0"/>
                  <a:t>0.</a:t>
                </a:r>
                <a:endParaRPr lang="en-IN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5C1A88F-355F-F02F-F783-424F7A56E4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i="0">
                    <a:latin typeface="Cambria Math" panose="02040503050406030204" pitchFamily="18" charset="0"/>
                  </a:rPr>
                  <a:t>𝑑 ̅</a:t>
                </a:r>
                <a:r>
                  <a:rPr lang="en-IN" dirty="0"/>
                  <a:t> = 22, S</a:t>
                </a:r>
                <a:r>
                  <a:rPr lang="en-IN" baseline="-25000" dirty="0"/>
                  <a:t>d </a:t>
                </a:r>
                <a:r>
                  <a:rPr lang="en-IN" dirty="0"/>
                  <a:t>= 23.875 </a:t>
                </a:r>
              </a:p>
              <a:p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= 2.060,</a:t>
                </a:r>
                <a:r>
                  <a:rPr lang="en-IN" baseline="-25000" dirty="0"/>
                  <a:t>  </a:t>
                </a:r>
                <a:r>
                  <a:rPr lang="en-IN" dirty="0"/>
                  <a:t>t </a:t>
                </a:r>
                <a:r>
                  <a:rPr lang="en-IN" baseline="-25000" dirty="0"/>
                  <a:t>table </a:t>
                </a:r>
                <a:r>
                  <a:rPr lang="en-IN" dirty="0"/>
                  <a:t>= 2.567, 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&lt; t </a:t>
                </a:r>
                <a:r>
                  <a:rPr lang="en-IN" baseline="-25000" dirty="0"/>
                  <a:t>table value </a:t>
                </a:r>
                <a:r>
                  <a:rPr lang="en-IN" dirty="0"/>
                  <a:t>; Accept H</a:t>
                </a:r>
                <a:r>
                  <a:rPr lang="en-IN" baseline="-25000" dirty="0"/>
                  <a:t>0.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319A6-95F0-3A0C-464F-933DB4096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5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740C-8875-86B2-61F7-60872DE0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9FAB48-1738-DE09-2258-D9BBBBCE6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E08028F-0202-8463-4B55-A60C222FD5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E08028F-0202-8463-4B55-A60C222FD5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DD8-91B6-96CF-F305-E6F48C4AB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7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94D0-0EC6-0496-720E-F3588C5B3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699050-75EA-13D4-1E0E-F5EF15E36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A512B3A-845C-D248-81C7-B730A28472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A512B3A-845C-D248-81C7-B730A28472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D3EBD-2011-BF9D-1936-01CD0394C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C755B-4C36-8E25-B5CA-814F7C22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E8B73-D9CA-BE3A-A0F7-C24BDB2BB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B1E9790-CA83-C548-49A4-A3C16B111D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B1E9790-CA83-C548-49A4-A3C16B111D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869EE-4549-6EAE-2058-6569D218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8A609-4A2E-7D01-0BEC-15FBDE3B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75A65-3FA1-4AD4-6B4D-312253A84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0B89B-00B5-BA7E-80C8-4FDDA364D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8935A-1103-B6F6-DA48-D50898785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8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7529A-3E67-F3DD-93A0-F6B958E4B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3B40DF-A81A-6A17-1514-8FFF8DA20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FE45E808-E594-97FF-787F-E31C64DEE4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FE45E808-E594-97FF-787F-E31C64DEE4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C1725-C772-82A4-D7A7-911284B90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77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65128-BFC6-DB2C-EA80-C273DED8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EDDDB-1B36-7E7E-F837-C5233B0CC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A23A369-9BC9-A6AE-396F-522A8DC643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A23A369-9BC9-A6AE-396F-522A8DC643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C5541-C568-3F75-4FD2-06812498B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6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7FD5-8403-B49B-5E1A-C1C4FA52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2D0B5-4514-4DC0-BA16-67D5271AF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A8805-B31E-AD64-4790-EFE193E59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6EF01-F22D-B4D2-D86B-A3AFEAC9C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4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533BC-1E04-EAAB-73BB-836DE6860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48FE7-B7F2-49AD-7A3E-D2C97216E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95E69-C2A9-70C0-1D6D-46F982293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626F5-AC26-A5CA-749D-C6C8ADD95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E796-A591-AF35-F222-BCA542610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06554-824D-466A-00D3-11F554BC8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E6C06D-1368-E3C9-852F-B57376834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B0CD2-0C38-6715-2BDB-0DADDE884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6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1F59D-0D9E-EF16-829B-5BE791AF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8F09C-5E36-5391-3A65-F103D82C8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01E5B-E64B-488D-5F50-F2E020EF7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0DFB1-8425-8661-4F2F-21948D05D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3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B1986-3254-0080-2C47-879D81CB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A93F5-70AC-3512-6C1B-2276DFB860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DC42-E8FB-86B9-D30A-D81894874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BDA69-60B8-5AA8-719B-655CC3243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36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CC51-A974-6005-E247-8A1A789E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1CFB0-0A26-CCE0-6A41-CC58484B5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45931-15DC-8EF1-99BA-8590B1F75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1DDC-EFFD-66CC-7CB6-B9352909C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4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7506-5E3F-287F-8F93-1A8A91A9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5AF5B-7EB8-ECB7-D67C-DFED33A82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50417-1140-41AD-F0C5-7B1D08ED6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8146-37AE-FBD3-52BC-3D268BA32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88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27031-2FF5-7D33-953C-94CECC85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6A413-E2B0-BE36-37E1-16051DAAA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C4107-3269-5CBB-68EC-706336FB4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60307-38EC-E192-2260-4FDF128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494B-AAAA-E1E4-F294-4ABFED38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CFB84-2E64-33FC-0FDA-0B3900BF3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F6963-F094-C168-622A-E403436D6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B93F-9C2B-6509-F8DF-12BC56602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8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91353-2B79-FD42-36B8-6F7BCFDC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61FE4-495F-0450-2244-A830A2FD0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E5B2-D07E-A272-888D-1B61C9813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D8D7-9710-7DBE-A1A7-EAFA0498A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5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A675A-DEE4-B7B5-4D62-C34D3735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B8DA0E-7FF7-5C65-273D-CB659A169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AB56F-738E-EB11-DB7A-E50B344BF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139E-DBCC-B553-7357-090FC0AE0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40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0FF2-104A-1AC6-F216-EF041A3C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58AF8-B326-089F-D723-4197049CA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E0070C-D193-EACA-9FAB-56FB90518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5C0D-3DD2-CCC9-E78C-91291B798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4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794FF-5864-C1F5-C208-BA6F3511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1ADFC-5F84-DC24-DD9B-2867D04EB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9A3D1E-56F4-6B7A-966C-2B3CB1389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69B4-FC8A-0E96-794E-48F57CD1A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1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FD795-4EC5-E087-C6EB-F542AC8A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48F46-E65C-0C2C-104B-87677BD50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B1B43-4880-2BB0-ED7C-773CBA498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8391-373E-05EB-8F62-8D656BDD8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0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E49AB-2B66-5A2A-0D69-A6E9490F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51F85-BF48-E3B6-C222-9633B4929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2BA83-3B97-E6B2-7A9C-3C28D3BEC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DA178-AC92-29B2-3F65-3C16E3116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73854-B5CE-265B-32AC-85BAAE1C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B4528-29FA-A83B-6453-E8100867E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B97E8-2E8D-C10E-30B6-BC85BE5A0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6667D-18D3-66DB-26F7-200EC2D09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B3C04-DCE2-105A-6627-3D2ECD58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4BE17-316E-4D12-E7FD-73E69F9BE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50C2B-6409-36FE-1406-2347FAA3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4B12C-AA39-0104-0F5D-309A858DD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AA0F-1777-746F-B631-E9AC44D27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3644C-29D8-FFFA-BCF8-EBB90E9CA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AE24D-E451-41B1-2A0F-EE8517073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DE9B9-0976-2F10-F6AE-4D57289B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91186-DB6B-A378-0B3A-29277087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A70E1-69EA-D0B0-FF35-8F8481EEB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275FE-28D1-E74F-4DAC-FFD4303C9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D817A-A245-B8B3-F1A3-15294FCDE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EC6C-A90A-D540-EA7A-6EA5DFC5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E12A70-73C5-2A37-C30B-40E2E0157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AF3295-D393-5DB5-5319-0998303B0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D8422-0A70-DB99-21BF-7E679990D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customXml" Target="../ink/ink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customXml" Target="../ink/ink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customXml" Target="../ink/ink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543800" cy="1524000"/>
          </a:xfrm>
        </p:spPr>
        <p:txBody>
          <a:bodyPr/>
          <a:lstStyle/>
          <a:p>
            <a:r>
              <a:rPr lang="en-US" dirty="0"/>
              <a:t>CSP571 Data Preparation and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5438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17. Statistical Methods for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7B4AB-EB8B-ABF4-A580-9931EF363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6BC1D0-1F62-F110-153E-58DDE7E80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2014A6-2A53-AA98-3A00-28D8F2D0E2AC}"/>
              </a:ext>
            </a:extLst>
          </p:cNvPr>
          <p:cNvSpPr txBox="1"/>
          <p:nvPr/>
        </p:nvSpPr>
        <p:spPr>
          <a:xfrm>
            <a:off x="725170" y="1524000"/>
            <a:ext cx="7693660" cy="3234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When attempting to determine if an outcome is related to a cause, it is necessary to know if the outcomes or results could have occurred by chance alone.</a:t>
            </a:r>
          </a:p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This cannot be done with certainty, but researchers can determine the probability that the hypothesis is true. </a:t>
            </a:r>
          </a:p>
        </p:txBody>
      </p:sp>
    </p:spTree>
    <p:extLst>
      <p:ext uri="{BB962C8B-B14F-4D97-AF65-F5344CB8AC3E}">
        <p14:creationId xmlns:p14="http://schemas.microsoft.com/office/powerpoint/2010/main" val="238658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B9BF-3738-14AE-0A43-15B2DAA1E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7C36E5-7AF4-E959-A428-2CBF332D9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D3F9574-A70A-4AC6-B752-533269C52CDB}"/>
              </a:ext>
            </a:extLst>
          </p:cNvPr>
          <p:cNvSpPr txBox="1"/>
          <p:nvPr/>
        </p:nvSpPr>
        <p:spPr>
          <a:xfrm>
            <a:off x="725170" y="1524000"/>
            <a:ext cx="7693660" cy="4047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Accepting a null hypothesis is a statement that there are no differences in the outcomes based on the intervention or observation(that is, there is no cause-and-effect relationship).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Using a null hypothesis enables the researcher to quantify and report the probability that the outcome was due to random error.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CA0AE1-7A43-E925-1710-4819A905F012}"/>
                  </a:ext>
                </a:extLst>
              </p14:cNvPr>
              <p14:cNvContentPartPr/>
              <p14:nvPr/>
            </p14:nvContentPartPr>
            <p14:xfrm>
              <a:off x="596880" y="4984920"/>
              <a:ext cx="8496720" cy="179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CA0AE1-7A43-E925-1710-4819A905F0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520" y="4975560"/>
                <a:ext cx="8515440" cy="18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72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66533-623B-0DED-B0F6-CD263F94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5E3D1D-C2DE-BDF1-18CC-B4C1B771C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E2EF2FE-F3A7-5F00-D2DE-7088C54F0202}"/>
              </a:ext>
            </a:extLst>
          </p:cNvPr>
          <p:cNvSpPr txBox="1"/>
          <p:nvPr/>
        </p:nvSpPr>
        <p:spPr>
          <a:xfrm>
            <a:off x="725170" y="1524000"/>
            <a:ext cx="7693660" cy="2871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Classical Approach: 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H0 : null hypothesis -- some “default” value (usually that one’s hypothesis is false)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 H1 : the alternative -- usually that one’s “hypothesis” is true</a:t>
            </a:r>
          </a:p>
        </p:txBody>
      </p:sp>
    </p:spTree>
    <p:extLst>
      <p:ext uri="{BB962C8B-B14F-4D97-AF65-F5344CB8AC3E}">
        <p14:creationId xmlns:p14="http://schemas.microsoft.com/office/powerpoint/2010/main" val="93358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6A34-7965-D9D1-83C6-89D44FFC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132F25-2B21-E30B-260A-B94165FFF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C23ADCA-D86E-5953-2495-B5EB16C92C46}"/>
              </a:ext>
            </a:extLst>
          </p:cNvPr>
          <p:cNvSpPr txBox="1"/>
          <p:nvPr/>
        </p:nvSpPr>
        <p:spPr>
          <a:xfrm>
            <a:off x="725170" y="1447800"/>
            <a:ext cx="7693660" cy="5494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Classical Approach: 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H0 : null hypothesis -- some “default” value (usually that one’s hypothesis is false)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 H1 : the alternative -- usually that one’s “hypothesis” is true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Goal: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Century Schoolbook" panose="02040604050505020304" pitchFamily="18" charset="0"/>
                <a:cs typeface="Arial" panose="020B0604020202020204" pitchFamily="34" charset="0"/>
              </a:rPr>
              <a:t>: Use probability to determine if we can “reject the null”(H0 ) in favor of H1 . “There is less than a 5% chance the null is true” (i.e. 95% alternative is true).</a:t>
            </a: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71A92E-320F-DA5E-25AC-99157DBA944A}"/>
                  </a:ext>
                </a:extLst>
              </p14:cNvPr>
              <p14:cNvContentPartPr/>
              <p14:nvPr/>
            </p14:nvContentPartPr>
            <p14:xfrm>
              <a:off x="2635200" y="3987720"/>
              <a:ext cx="5055120" cy="181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71A92E-320F-DA5E-25AC-99157DBA9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5840" y="3978360"/>
                <a:ext cx="5073840" cy="18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59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133D-2961-129B-382B-F7943C7C1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76A924-95D4-5A5E-6A61-5CFC10249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6C42D96-9BB1-1107-7E83-FD063771ECEC}"/>
              </a:ext>
            </a:extLst>
          </p:cNvPr>
          <p:cNvSpPr txBox="1"/>
          <p:nvPr/>
        </p:nvSpPr>
        <p:spPr>
          <a:xfrm>
            <a:off x="725170" y="1447800"/>
            <a:ext cx="7693660" cy="5494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Classical Approach: 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H0 : null hypothesis -- some “default” value (usually that one’s hypothesis is false)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 H1 : the alternative -- usually that one’s “hypothesis” is true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Goal: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Century Schoolbook" panose="02040604050505020304" pitchFamily="18" charset="0"/>
                <a:cs typeface="Arial" panose="020B0604020202020204" pitchFamily="34" charset="0"/>
              </a:rPr>
              <a:t>: Use probability to determine if we can “reject the null”(H0 ) in favor of H1 . “There is less than a 5% chance the null is true” (i.e. 95% alternative is true).</a:t>
            </a: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6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2B51C-98A8-4FC0-1F40-3ACFDE52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96F8950-8CC3-EB77-6A36-FBD439037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Student’s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AF5064A-BD27-3E37-7884-627F87FDBDC3}"/>
              </a:ext>
            </a:extLst>
          </p:cNvPr>
          <p:cNvSpPr txBox="1"/>
          <p:nvPr/>
        </p:nvSpPr>
        <p:spPr>
          <a:xfrm>
            <a:off x="725170" y="1447800"/>
            <a:ext cx="7693660" cy="3438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2200" dirty="0">
                <a:latin typeface="Century Schoolbook" panose="02040604050505020304" pitchFamily="18" charset="0"/>
              </a:rPr>
              <a:t>Student's </a:t>
            </a:r>
            <a:r>
              <a:rPr lang="en-IN" sz="2200" i="1" dirty="0">
                <a:latin typeface="Century Schoolbook" panose="02040604050505020304" pitchFamily="18" charset="0"/>
              </a:rPr>
              <a:t>t</a:t>
            </a:r>
            <a:r>
              <a:rPr lang="en-IN" sz="2200" dirty="0">
                <a:latin typeface="Century Schoolbook" panose="02040604050505020304" pitchFamily="18" charset="0"/>
              </a:rPr>
              <a:t>-test is used to test the null hypothesis that there is no difference between the means of the two groups</a:t>
            </a:r>
          </a:p>
          <a:p>
            <a:endParaRPr lang="en-IN" sz="2200" b="1" dirty="0">
              <a:latin typeface="Century Schoolbook" panose="02040604050505020304" pitchFamily="18" charset="0"/>
            </a:endParaRPr>
          </a:p>
          <a:p>
            <a:endParaRPr lang="en-IN" sz="22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One-sample </a:t>
            </a:r>
            <a:r>
              <a:rPr lang="en-IN" sz="2200" i="1" dirty="0">
                <a:latin typeface="Century Schoolbook" panose="02040604050505020304" pitchFamily="18" charset="0"/>
              </a:rPr>
              <a:t>t</a:t>
            </a:r>
            <a:r>
              <a:rPr lang="en-IN" sz="2200" dirty="0">
                <a:latin typeface="Century Schoolbook" panose="02040604050505020304" pitchFamily="18" charset="0"/>
              </a:rPr>
              <a:t>-test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Independent Two Sample T Test  (the unpaired </a:t>
            </a:r>
            <a:r>
              <a:rPr lang="en-IN" sz="2200" i="1" dirty="0">
                <a:latin typeface="Century Schoolbook" panose="02040604050505020304" pitchFamily="18" charset="0"/>
              </a:rPr>
              <a:t>t</a:t>
            </a:r>
            <a:r>
              <a:rPr lang="en-IN" sz="2200" dirty="0">
                <a:latin typeface="Century Schoolbook" panose="02040604050505020304" pitchFamily="18" charset="0"/>
              </a:rPr>
              <a:t>-test)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The paired </a:t>
            </a:r>
            <a:r>
              <a:rPr lang="en-IN" sz="2200" i="1" dirty="0">
                <a:latin typeface="Century Schoolbook" panose="02040604050505020304" pitchFamily="18" charset="0"/>
              </a:rPr>
              <a:t>t</a:t>
            </a:r>
            <a:r>
              <a:rPr lang="en-IN" sz="2200" dirty="0">
                <a:latin typeface="Century Schoolbook" panose="02040604050505020304" pitchFamily="18" charset="0"/>
              </a:rPr>
              <a:t>-test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4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6F151-BA08-6E0A-39B8-4AD318C1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40A310-1919-9587-9BBB-64B578C8A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018907F4-CC8C-D10B-5B1C-46621076A24F}"/>
                  </a:ext>
                </a:extLst>
              </p:cNvPr>
              <p:cNvSpPr txBox="1"/>
              <p:nvPr/>
            </p:nvSpPr>
            <p:spPr>
              <a:xfrm>
                <a:off x="725170" y="1447800"/>
                <a:ext cx="7961630" cy="441402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Century Schoolbook" panose="02040604050505020304" pitchFamily="18" charset="0"/>
                  </a:rPr>
                  <a:t>Testing if a sample mean (as an estimate of a population mean) differs significantly from a given population mean.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Century Schoolbook" panose="02040604050505020304" pitchFamily="18" charset="0"/>
                  </a:rPr>
                  <a:t>The mean of one sample is compared with population mean</a:t>
                </a: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IN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IN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IN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IN" sz="2200" dirty="0">
                    <a:latin typeface="Century Schoolbook" panose="02040604050505020304" pitchFamily="18" charset="0"/>
                  </a:rPr>
                  <a:t>where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>
                    <a:latin typeface="Century Schoolbook" panose="02040604050505020304" pitchFamily="18" charset="0"/>
                  </a:rPr>
                  <a:t>= sample mean, </a:t>
                </a:r>
                <a:r>
                  <a:rPr lang="en-IN" sz="2200" i="1" dirty="0">
                    <a:latin typeface="Century Schoolbook" panose="02040604050505020304" pitchFamily="18" charset="0"/>
                  </a:rPr>
                  <a:t>μ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 = population mean and S = standard deviation, n = sample size</a:t>
                </a:r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018907F4-CC8C-D10B-5B1C-46621076A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0" y="1447800"/>
                <a:ext cx="7961630" cy="4414029"/>
              </a:xfrm>
              <a:prstGeom prst="rect">
                <a:avLst/>
              </a:prstGeom>
              <a:blipFill>
                <a:blip r:embed="rId3"/>
                <a:stretch>
                  <a:fillRect l="-2233" t="-1724" r="-638" b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one sample t test formula">
            <a:extLst>
              <a:ext uri="{FF2B5EF4-FFF2-40B4-BE49-F238E27FC236}">
                <a16:creationId xmlns:a16="http://schemas.microsoft.com/office/drawing/2014/main" id="{204A2446-1409-116F-4CF7-1B249C3249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2057400" cy="1441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06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EE36-77FF-F002-7BD5-B60F0BEA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F2904A-12C4-C626-0229-2185EB9E2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D3C11-0D6A-7ACE-C0D2-20031E88E451}"/>
              </a:ext>
            </a:extLst>
          </p:cNvPr>
          <p:cNvSpPr txBox="1"/>
          <p:nvPr/>
        </p:nvSpPr>
        <p:spPr>
          <a:xfrm>
            <a:off x="762000" y="1752600"/>
            <a:ext cx="7239000" cy="4520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First, find the t-value for which you want the right-tail probability (call it t), and find the sample size (for example, n).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Next, find the row corresponding to the degrees of freedom (</a:t>
            </a:r>
            <a:r>
              <a:rPr lang="en-IN" sz="2200" dirty="0" err="1">
                <a:latin typeface="Century Schoolbook" panose="02040604050505020304" pitchFamily="18" charset="0"/>
              </a:rPr>
              <a:t>df</a:t>
            </a:r>
            <a:r>
              <a:rPr lang="en-IN" sz="2200" dirty="0">
                <a:latin typeface="Century Schoolbook" panose="02040604050505020304" pitchFamily="18" charset="0"/>
              </a:rPr>
              <a:t>) for your problem (for example, n – 1). Go across that row to find the two t-values between which your t falls.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Then, go to the top of the columns containing the two t-values from Step 2. The right-tail (greater-than) probability for your t-value is somewhere between the two values at the top of these columns. </a:t>
            </a:r>
          </a:p>
        </p:txBody>
      </p:sp>
    </p:spTree>
    <p:extLst>
      <p:ext uri="{BB962C8B-B14F-4D97-AF65-F5344CB8AC3E}">
        <p14:creationId xmlns:p14="http://schemas.microsoft.com/office/powerpoint/2010/main" val="220181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5971E-FE7D-9BDE-1214-CEF71D56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C6764B-9322-84C9-3FC5-4699B8414E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34C46-37A6-DCC5-0710-60B944BB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43506"/>
          <a:stretch/>
        </p:blipFill>
        <p:spPr>
          <a:xfrm>
            <a:off x="849313" y="1295400"/>
            <a:ext cx="7445374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08974-4850-C276-D7E0-C3F7AC5D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000"/>
          <a:stretch/>
        </p:blipFill>
        <p:spPr>
          <a:xfrm>
            <a:off x="849313" y="5410200"/>
            <a:ext cx="7399868" cy="1447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294FE4-6E63-771A-8FB1-B48B00B9A03D}"/>
                  </a:ext>
                </a:extLst>
              </p14:cNvPr>
              <p14:cNvContentPartPr/>
              <p14:nvPr/>
            </p14:nvContentPartPr>
            <p14:xfrm>
              <a:off x="1054080" y="2298600"/>
              <a:ext cx="4814280" cy="398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294FE4-6E63-771A-8FB1-B48B00B9A0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4720" y="2289240"/>
                <a:ext cx="4833000" cy="40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12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3A59A-CC9D-366A-CD38-B1272980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A2EEA9-C09F-32B4-6B27-C4C5B1EB5A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A09C0-B382-9A34-48A0-3CCCE5A512C3}"/>
              </a:ext>
            </a:extLst>
          </p:cNvPr>
          <p:cNvSpPr txBox="1"/>
          <p:nvPr/>
        </p:nvSpPr>
        <p:spPr>
          <a:xfrm>
            <a:off x="762000" y="1752600"/>
            <a:ext cx="7239000" cy="370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A random sample of size 20 from a normal population gives a sample mean of 40, standard deviation of 6. Test the hypothesis is population mean is 44. Check whether there is any difference between mean.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0</a:t>
            </a:r>
            <a:r>
              <a:rPr lang="en-IN" sz="2200" dirty="0">
                <a:latin typeface="Century Schoolbook" panose="02040604050505020304" pitchFamily="18" charset="0"/>
              </a:rPr>
              <a:t>: There is no significant difference between sample mean and population mean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1</a:t>
            </a:r>
            <a:r>
              <a:rPr lang="en-IN" sz="2200" dirty="0">
                <a:latin typeface="Century Schoolbook" panose="02040604050505020304" pitchFamily="18" charset="0"/>
              </a:rPr>
              <a:t>: There is no significant difference between sample mean and population mean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FE6424-E528-07ED-580D-F33DD36296D1}"/>
                  </a:ext>
                </a:extLst>
              </p14:cNvPr>
              <p14:cNvContentPartPr/>
              <p14:nvPr/>
            </p14:nvContentPartPr>
            <p14:xfrm>
              <a:off x="2801160" y="4756320"/>
              <a:ext cx="329760" cy="241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FE6424-E528-07ED-580D-F33DD36296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1800" y="4746960"/>
                <a:ext cx="34848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54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CBD7-774C-52D5-6A13-6994926C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89E25E-42AB-67C2-82C4-4DFCCA1B5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Scientific Method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21785-6BF9-F722-E47D-D38F0896C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7772400" cy="49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5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5B1A-0332-4B34-44E5-2DB712446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72545F-3D48-16C3-4DB0-5C861FA53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F094D-A9B3-5AE1-D45E-CA6E7A80F896}"/>
              </a:ext>
            </a:extLst>
          </p:cNvPr>
          <p:cNvSpPr txBox="1"/>
          <p:nvPr/>
        </p:nvSpPr>
        <p:spPr>
          <a:xfrm>
            <a:off x="762000" y="4169913"/>
            <a:ext cx="7239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 err="1">
                <a:latin typeface="Century Schoolbook" panose="02040604050505020304" pitchFamily="18" charset="0"/>
              </a:rPr>
              <a:t>t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calculated</a:t>
            </a:r>
            <a:r>
              <a:rPr lang="en-IN" sz="2200" dirty="0">
                <a:latin typeface="Century Schoolbook" panose="02040604050505020304" pitchFamily="18" charset="0"/>
              </a:rPr>
              <a:t> = 2.981</a:t>
            </a:r>
          </a:p>
          <a:p>
            <a:r>
              <a:rPr lang="en-IN" sz="2200" dirty="0" err="1">
                <a:latin typeface="Century Schoolbook" panose="02040604050505020304" pitchFamily="18" charset="0"/>
              </a:rPr>
              <a:t>t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table</a:t>
            </a:r>
            <a:r>
              <a:rPr lang="en-IN" sz="2200" baseline="-25000" dirty="0">
                <a:latin typeface="Century Schoolbook" panose="02040604050505020304" pitchFamily="18" charset="0"/>
              </a:rPr>
              <a:t> value</a:t>
            </a:r>
            <a:r>
              <a:rPr lang="en-IN" sz="2200" dirty="0">
                <a:latin typeface="Century Schoolbook" panose="02040604050505020304" pitchFamily="18" charset="0"/>
              </a:rPr>
              <a:t> = 2.093</a:t>
            </a:r>
          </a:p>
          <a:p>
            <a:r>
              <a:rPr lang="en-IN" sz="2200" dirty="0" err="1">
                <a:latin typeface="Century Schoolbook" panose="02040604050505020304" pitchFamily="18" charset="0"/>
              </a:rPr>
              <a:t>t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calculated</a:t>
            </a:r>
            <a:r>
              <a:rPr lang="en-IN" sz="2200" baseline="-25000" dirty="0">
                <a:latin typeface="Century Schoolbook" panose="02040604050505020304" pitchFamily="18" charset="0"/>
              </a:rPr>
              <a:t> </a:t>
            </a:r>
            <a:r>
              <a:rPr lang="en-IN" sz="2200" dirty="0">
                <a:latin typeface="Century Schoolbook" panose="02040604050505020304" pitchFamily="18" charset="0"/>
              </a:rPr>
              <a:t>&gt; t </a:t>
            </a:r>
            <a:r>
              <a:rPr lang="en-IN" sz="2200" baseline="-25000" dirty="0">
                <a:latin typeface="Century Schoolbook" panose="02040604050505020304" pitchFamily="18" charset="0"/>
              </a:rPr>
              <a:t>table value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 descr="Image result for one sample t test formula">
            <a:extLst>
              <a:ext uri="{FF2B5EF4-FFF2-40B4-BE49-F238E27FC236}">
                <a16:creationId xmlns:a16="http://schemas.microsoft.com/office/drawing/2014/main" id="{34852D47-A605-78F4-2DC4-4918BA9580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7333"/>
            <a:ext cx="2057400" cy="14415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2D8DE-8857-D807-4176-939154AA32F5}"/>
                  </a:ext>
                </a:extLst>
              </p14:cNvPr>
              <p14:cNvContentPartPr/>
              <p14:nvPr/>
            </p14:nvContentPartPr>
            <p14:xfrm>
              <a:off x="3035520" y="1727280"/>
              <a:ext cx="4699440" cy="170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2D8DE-8857-D807-4176-939154AA32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6160" y="1717920"/>
                <a:ext cx="4718160" cy="17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75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5126-8F6D-D020-F37B-EA140DF8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A813AA-54B4-0EFC-F386-87BF2065E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Independent Two 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83A1D-FD6D-9444-F2BF-02734E3EE5C9}"/>
              </a:ext>
            </a:extLst>
          </p:cNvPr>
          <p:cNvSpPr txBox="1"/>
          <p:nvPr/>
        </p:nvSpPr>
        <p:spPr>
          <a:xfrm>
            <a:off x="457200" y="1752600"/>
            <a:ext cx="7239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Testing if the population means estimated by two independent samples differ significantly.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Two different samples with the same mean at the initial point and compared mean at the end</a:t>
            </a:r>
          </a:p>
          <a:p>
            <a:endParaRPr lang="en-IN" sz="2200" dirty="0">
              <a:latin typeface="Century Schoolbook" panose="02040604050505020304" pitchFamily="18" charset="0"/>
            </a:endParaRPr>
          </a:p>
          <a:p>
            <a:r>
              <a:rPr lang="en-IN" sz="2200" dirty="0">
                <a:latin typeface="Century Schoolbook" panose="02040604050505020304" pitchFamily="18" charset="0"/>
              </a:rPr>
              <a:t>1. Assume equal variance</a:t>
            </a:r>
          </a:p>
        </p:txBody>
      </p:sp>
      <p:pic>
        <p:nvPicPr>
          <p:cNvPr id="4" name="Picture 3" descr="C:\Users\Princy\AppData\Local\Microsoft\Windows\INetCache\Content.MSO\C4A88025.tmp">
            <a:extLst>
              <a:ext uri="{FF2B5EF4-FFF2-40B4-BE49-F238E27FC236}">
                <a16:creationId xmlns:a16="http://schemas.microsoft.com/office/drawing/2014/main" id="{BAD866B9-0646-224D-B852-08746C20601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85"/>
          <a:stretch/>
        </p:blipFill>
        <p:spPr bwMode="auto">
          <a:xfrm>
            <a:off x="2895600" y="4419600"/>
            <a:ext cx="4191000" cy="1066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F38A28-C052-6087-7C1D-654006D76480}"/>
                  </a:ext>
                </a:extLst>
              </p:cNvPr>
              <p:cNvSpPr txBox="1"/>
              <p:nvPr/>
            </p:nvSpPr>
            <p:spPr>
              <a:xfrm>
                <a:off x="838200" y="5793948"/>
                <a:ext cx="70866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IN" sz="2200" dirty="0">
                    <a:latin typeface="Century Schoolbook" panose="020406040505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200" baseline="-25000" dirty="0">
                    <a:latin typeface="Century Schoolbook" panose="02040604050505020304" pitchFamily="18" charset="0"/>
                  </a:rPr>
                  <a:t>1 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200" baseline="-25000" dirty="0">
                    <a:latin typeface="Century Schoolbook" panose="02040604050505020304" pitchFamily="18" charset="0"/>
                  </a:rPr>
                  <a:t>2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  is the difference between the means of the two groups and S denotes the standard deviation.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F38A28-C052-6087-7C1D-654006D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93948"/>
                <a:ext cx="7086600" cy="769441"/>
              </a:xfrm>
              <a:prstGeom prst="rect">
                <a:avLst/>
              </a:prstGeom>
              <a:blipFill>
                <a:blip r:embed="rId4"/>
                <a:stretch>
                  <a:fillRect l="-1075" t="-4918" r="-107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36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3B1F3-572C-6020-3D7B-B19701F1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2B4573-8DFE-DFDA-856C-5D057333A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Independent Two 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69717-6EF2-D839-CE91-C72B2AA6EDBE}"/>
              </a:ext>
            </a:extLst>
          </p:cNvPr>
          <p:cNvSpPr txBox="1"/>
          <p:nvPr/>
        </p:nvSpPr>
        <p:spPr>
          <a:xfrm>
            <a:off x="457200" y="1752600"/>
            <a:ext cx="7239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Testing if the population means estimated by two independent samples differ significantly.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Two different samples with the same mean at the initial point and compared mean at the end</a:t>
            </a:r>
          </a:p>
          <a:p>
            <a:endParaRPr lang="en-IN" sz="2200" dirty="0">
              <a:latin typeface="Century Schoolbook" panose="02040604050505020304" pitchFamily="18" charset="0"/>
            </a:endParaRPr>
          </a:p>
          <a:p>
            <a:r>
              <a:rPr lang="en-IN" sz="2200" dirty="0">
                <a:latin typeface="Century Schoolbook" panose="02040604050505020304" pitchFamily="18" charset="0"/>
              </a:rPr>
              <a:t>2. Assume non-equal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EA20F0-CF80-2A8C-BEBD-D37CDC3612F2}"/>
                  </a:ext>
                </a:extLst>
              </p:cNvPr>
              <p:cNvSpPr txBox="1"/>
              <p:nvPr/>
            </p:nvSpPr>
            <p:spPr>
              <a:xfrm>
                <a:off x="1447800" y="4658426"/>
                <a:ext cx="5791200" cy="202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IN" sz="32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EA20F0-CF80-2A8C-BEBD-D37CDC36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58426"/>
                <a:ext cx="5791200" cy="2023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3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957E-E588-EB07-5A52-6809669F4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E5B437-A2DD-A307-5907-7FF4B8968D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Independent Two 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DEA2E-ECF9-10CA-F9B7-6F04827033B0}"/>
              </a:ext>
            </a:extLst>
          </p:cNvPr>
          <p:cNvSpPr txBox="1"/>
          <p:nvPr/>
        </p:nvSpPr>
        <p:spPr>
          <a:xfrm>
            <a:off x="952500" y="1828800"/>
            <a:ext cx="7239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entury Schoolbook" panose="02040604050505020304" pitchFamily="18" charset="0"/>
              </a:rPr>
              <a:t>Mean Hb level of 5 male are 10, 11, 12.5, 10.5, 12 and 5 female are 10, 17.5, 14.2,15 and 14.1 . Test whether there is any significant difference between Hb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H0: There is no significant difference between Hb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H1: There is no significant difference between Hb level.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CC072B-B49B-870D-9B66-342C18C0EF52}"/>
                  </a:ext>
                </a:extLst>
              </p:cNvPr>
              <p:cNvSpPr txBox="1"/>
              <p:nvPr/>
            </p:nvSpPr>
            <p:spPr>
              <a:xfrm>
                <a:off x="1447800" y="4658426"/>
                <a:ext cx="5791200" cy="202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IN" sz="32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CC072B-B49B-870D-9B66-342C18C0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58426"/>
                <a:ext cx="5791200" cy="2023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613BBD-E604-C1AD-96E6-9E9B6520F8F0}"/>
                  </a:ext>
                </a:extLst>
              </p14:cNvPr>
              <p14:cNvContentPartPr/>
              <p14:nvPr/>
            </p14:nvContentPartPr>
            <p14:xfrm>
              <a:off x="5499360" y="5873760"/>
              <a:ext cx="1130760" cy="29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613BBD-E604-C1AD-96E6-9E9B6520F8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0000" y="5864400"/>
                <a:ext cx="1149480" cy="3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286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E677B-FF82-FE88-2F05-F40A110E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889A77-9458-C623-E443-2E2D8B42A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Independent Two 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D9B1841-15F8-FF16-6BB0-F7ADB7D1A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006682"/>
                  </p:ext>
                </p:extLst>
              </p:nvPr>
            </p:nvGraphicFramePr>
            <p:xfrm>
              <a:off x="762000" y="1447800"/>
              <a:ext cx="7924800" cy="4919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71789">
                      <a:extLst>
                        <a:ext uri="{9D8B030D-6E8A-4147-A177-3AD203B41FA5}">
                          <a16:colId xmlns:a16="http://schemas.microsoft.com/office/drawing/2014/main" val="1323673313"/>
                        </a:ext>
                      </a:extLst>
                    </a:gridCol>
                    <a:gridCol w="1206234">
                      <a:extLst>
                        <a:ext uri="{9D8B030D-6E8A-4147-A177-3AD203B41FA5}">
                          <a16:colId xmlns:a16="http://schemas.microsoft.com/office/drawing/2014/main" val="2698617987"/>
                        </a:ext>
                      </a:extLst>
                    </a:gridCol>
                    <a:gridCol w="1179577">
                      <a:extLst>
                        <a:ext uri="{9D8B030D-6E8A-4147-A177-3AD203B41FA5}">
                          <a16:colId xmlns:a16="http://schemas.microsoft.com/office/drawing/2014/main" val="306286269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16702789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4766830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743549065"/>
                        </a:ext>
                      </a:extLst>
                    </a:gridCol>
                  </a:tblGrid>
                  <a:tr h="13915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X</a:t>
                          </a:r>
                          <a:r>
                            <a:rPr lang="en-IN" sz="2200" baseline="-25000" dirty="0">
                              <a:effectLst/>
                            </a:rPr>
                            <a:t>1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X</a:t>
                          </a:r>
                          <a:r>
                            <a:rPr lang="en-IN" sz="2200" baseline="-25000" dirty="0">
                              <a:effectLst/>
                            </a:rPr>
                            <a:t>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X</a:t>
                          </a:r>
                          <a:r>
                            <a:rPr lang="en-IN" sz="2200" baseline="-25000">
                              <a:effectLst/>
                            </a:rPr>
                            <a:t>1 </a:t>
                          </a:r>
                          <a:r>
                            <a:rPr lang="en-IN" sz="2200"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X</a:t>
                          </a:r>
                          <a:r>
                            <a:rPr lang="en-IN" sz="2200" baseline="-25000">
                              <a:effectLst/>
                            </a:rPr>
                            <a:t>2 </a:t>
                          </a:r>
                          <a:r>
                            <a:rPr lang="en-IN" sz="2200"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(X</a:t>
                          </a:r>
                          <a:r>
                            <a:rPr lang="en-IN" sz="2200" baseline="-25000">
                              <a:effectLst/>
                            </a:rPr>
                            <a:t>1 </a:t>
                          </a:r>
                          <a:r>
                            <a:rPr lang="en-IN" sz="2200"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IN" sz="2200">
                              <a:effectLst/>
                            </a:rPr>
                            <a:t>)</a:t>
                          </a:r>
                          <a:r>
                            <a:rPr lang="en-IN" sz="2200" baseline="30000">
                              <a:effectLst/>
                            </a:rPr>
                            <a:t>2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(X</a:t>
                          </a:r>
                          <a:r>
                            <a:rPr lang="en-IN" sz="2200" baseline="-25000">
                              <a:effectLst/>
                            </a:rPr>
                            <a:t>2 </a:t>
                          </a:r>
                          <a:r>
                            <a:rPr lang="en-IN" sz="2200"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IN" sz="2200">
                              <a:effectLst/>
                            </a:rPr>
                            <a:t>)</a:t>
                          </a:r>
                          <a:r>
                            <a:rPr lang="en-IN" sz="2200" baseline="30000">
                              <a:effectLst/>
                            </a:rPr>
                            <a:t>2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01921160"/>
                      </a:ext>
                    </a:extLst>
                  </a:tr>
                  <a:tr h="26459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</a:t>
                          </a:r>
                          <a:endParaRPr lang="en-IN" sz="2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10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17.5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14.2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14.1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-1.2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- 0.2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1.3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-0.7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0.8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-4.16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3.34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0.04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0.84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-0.06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1.44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0.04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1.69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0.49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0.64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17.305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11.156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0.0016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0.706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0.0036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0228828"/>
                      </a:ext>
                    </a:extLst>
                  </a:tr>
                  <a:tr h="8823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 = 56</a:t>
                          </a:r>
                          <a:endParaRPr lang="en-IN" sz="2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   70.8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 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 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         4.3              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29.172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69412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D9B1841-15F8-FF16-6BB0-F7ADB7D1A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006682"/>
                  </p:ext>
                </p:extLst>
              </p:nvPr>
            </p:nvGraphicFramePr>
            <p:xfrm>
              <a:off x="762000" y="1447800"/>
              <a:ext cx="7924800" cy="4919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71789">
                      <a:extLst>
                        <a:ext uri="{9D8B030D-6E8A-4147-A177-3AD203B41FA5}">
                          <a16:colId xmlns:a16="http://schemas.microsoft.com/office/drawing/2014/main" val="1323673313"/>
                        </a:ext>
                      </a:extLst>
                    </a:gridCol>
                    <a:gridCol w="1206234">
                      <a:extLst>
                        <a:ext uri="{9D8B030D-6E8A-4147-A177-3AD203B41FA5}">
                          <a16:colId xmlns:a16="http://schemas.microsoft.com/office/drawing/2014/main" val="2698617987"/>
                        </a:ext>
                      </a:extLst>
                    </a:gridCol>
                    <a:gridCol w="1179577">
                      <a:extLst>
                        <a:ext uri="{9D8B030D-6E8A-4147-A177-3AD203B41FA5}">
                          <a16:colId xmlns:a16="http://schemas.microsoft.com/office/drawing/2014/main" val="306286269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16702789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4766830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743549065"/>
                        </a:ext>
                      </a:extLst>
                    </a:gridCol>
                  </a:tblGrid>
                  <a:tr h="13915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X</a:t>
                          </a:r>
                          <a:r>
                            <a:rPr lang="en-IN" sz="2200" baseline="-25000" dirty="0">
                              <a:effectLst/>
                            </a:rPr>
                            <a:t>1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X</a:t>
                          </a:r>
                          <a:r>
                            <a:rPr lang="en-IN" sz="2200" baseline="-25000" dirty="0">
                              <a:effectLst/>
                            </a:rPr>
                            <a:t>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753" t="-7273" r="-364516" b="-25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1042" t="-7273" r="-253125" b="-25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0833" t="-7273" r="-102500" b="-25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0833" t="-7273" r="-2500" b="-25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1921160"/>
                      </a:ext>
                    </a:extLst>
                  </a:tr>
                  <a:tr h="26459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</a:t>
                          </a:r>
                          <a:endParaRPr lang="en-IN" sz="2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10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17.5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14.2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14.1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-1.2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- 0.2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1.3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-0.7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0.8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-4.16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3.34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0.04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0.84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-0.06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1.44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0.04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1.69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0.49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0.64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17.305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11.156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0.0016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0.706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0.0036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0228828"/>
                      </a:ext>
                    </a:extLst>
                  </a:tr>
                  <a:tr h="8823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" t="-465714" r="-527000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   70.8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 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 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         4.3              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29.172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69412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FE7CC-BB37-D5D2-7E1A-121B348AED4E}"/>
                  </a:ext>
                </a:extLst>
              </p14:cNvPr>
              <p14:cNvContentPartPr/>
              <p14:nvPr/>
            </p14:nvContentPartPr>
            <p14:xfrm>
              <a:off x="1117080" y="501480"/>
              <a:ext cx="7798680" cy="63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FE7CC-BB37-D5D2-7E1A-121B348AED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720" y="492120"/>
                <a:ext cx="7817400" cy="63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2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D2297-357F-29F1-707F-1DB931C2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A86B8CF-3394-37AE-63FA-DE25422872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Paired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336AA-C579-EA18-6D8F-05ABAD705AC1}"/>
                  </a:ext>
                </a:extLst>
              </p:cNvPr>
              <p:cNvSpPr txBox="1"/>
              <p:nvPr/>
            </p:nvSpPr>
            <p:spPr>
              <a:xfrm>
                <a:off x="952500" y="1828800"/>
                <a:ext cx="7581900" cy="4501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Century Schoolbook" panose="02040604050505020304" pitchFamily="18" charset="0"/>
                  </a:rPr>
                  <a:t>Testing if the population means estimated </a:t>
                </a:r>
                <a:r>
                  <a:rPr lang="en-IN" sz="2200" i="1" dirty="0">
                    <a:latin typeface="Century Schoolbook" panose="02040604050505020304" pitchFamily="18" charset="0"/>
                  </a:rPr>
                  <a:t>by two dependent samples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 differ significantly 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Century Schoolbook" panose="02040604050505020304" pitchFamily="18" charset="0"/>
                  </a:rPr>
                  <a:t>A usual setting for paired </a:t>
                </a:r>
                <a:r>
                  <a:rPr lang="en-IN" sz="2200" i="1" dirty="0">
                    <a:latin typeface="Century Schoolbook" panose="02040604050505020304" pitchFamily="18" charset="0"/>
                  </a:rPr>
                  <a:t>t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-test is when measurements are made on the same subjects before and after a treatment.</a:t>
                </a:r>
              </a:p>
              <a:p>
                <a:endParaRPr lang="en-IN" sz="2200" dirty="0">
                  <a:latin typeface="Century Schoolbook" panose="02040604050505020304" pitchFamily="18" charset="0"/>
                </a:endParaRPr>
              </a:p>
              <a:p>
                <a:endParaRPr lang="en-IN" sz="2200" dirty="0">
                  <a:latin typeface="Century Schoolbook" panose="02040604050505020304" pitchFamily="18" charset="0"/>
                </a:endParaRPr>
              </a:p>
              <a:p>
                <a:endParaRPr lang="en-IN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IN" sz="2200" dirty="0">
                    <a:latin typeface="Century Schoolbook" panose="02040604050505020304" pitchFamily="18" charset="0"/>
                  </a:rPr>
                  <a:t>where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N" sz="2200" dirty="0">
                    <a:latin typeface="Century Schoolbook" panose="02040604050505020304" pitchFamily="18" charset="0"/>
                  </a:rPr>
                  <a:t> is the mean difference and S</a:t>
                </a:r>
                <a:r>
                  <a:rPr lang="en-IN" sz="2200" baseline="-25000" dirty="0">
                    <a:latin typeface="Century Schoolbook" panose="02040604050505020304" pitchFamily="18" charset="0"/>
                  </a:rPr>
                  <a:t>d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 denotes the standard deviation of the difference.</a:t>
                </a:r>
              </a:p>
              <a:p>
                <a:endParaRPr lang="en-IN" sz="2200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336AA-C579-EA18-6D8F-05ABAD705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828800"/>
                <a:ext cx="7581900" cy="4501040"/>
              </a:xfrm>
              <a:prstGeom prst="rect">
                <a:avLst/>
              </a:prstGeom>
              <a:blipFill>
                <a:blip r:embed="rId3"/>
                <a:stretch>
                  <a:fillRect l="-836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Paired t test formula">
            <a:extLst>
              <a:ext uri="{FF2B5EF4-FFF2-40B4-BE49-F238E27FC236}">
                <a16:creationId xmlns:a16="http://schemas.microsoft.com/office/drawing/2014/main" id="{CC91358D-756C-45B3-4A1F-4896F15871B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14478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26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797BC-657C-E5E5-613D-50591867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07ED93-2518-E17A-C7ED-D45E752718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Paired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4FAE-E6E9-48AA-DF71-5059C4C1D9E8}"/>
              </a:ext>
            </a:extLst>
          </p:cNvPr>
          <p:cNvSpPr txBox="1"/>
          <p:nvPr/>
        </p:nvSpPr>
        <p:spPr>
          <a:xfrm>
            <a:off x="609600" y="1828800"/>
            <a:ext cx="7924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entury Schoolbook" panose="02040604050505020304" pitchFamily="18" charset="0"/>
              </a:rPr>
              <a:t>Systolic BP of 5 patients before and after a drug therapy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Before: 160, 150, 170, 130, 140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After:   140, 110, 120, 140, 130</a:t>
            </a:r>
          </a:p>
          <a:p>
            <a:r>
              <a:rPr lang="en-IN" sz="2200" dirty="0">
                <a:latin typeface="Century Schoolbook" panose="02040604050505020304" pitchFamily="18" charset="0"/>
              </a:rPr>
              <a:t>Test whether there is any significant difference between BP levels.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H0: There is no significant difference between BP levels before and after the drug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H1: There is a significant difference between BP levels before and after the drug</a:t>
            </a:r>
          </a:p>
          <a:p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0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564BA-040F-6374-F351-FF11B7C5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4FEF20-9C7D-A79F-B0E8-2E688A246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Paired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736B44A-0CE0-1154-7185-578CDADDE2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7086"/>
                  </p:ext>
                </p:extLst>
              </p:nvPr>
            </p:nvGraphicFramePr>
            <p:xfrm>
              <a:off x="533400" y="1752600"/>
              <a:ext cx="8229599" cy="35145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9930">
                      <a:extLst>
                        <a:ext uri="{9D8B030D-6E8A-4147-A177-3AD203B41FA5}">
                          <a16:colId xmlns:a16="http://schemas.microsoft.com/office/drawing/2014/main" val="3294201816"/>
                        </a:ext>
                      </a:extLst>
                    </a:gridCol>
                    <a:gridCol w="1685402">
                      <a:extLst>
                        <a:ext uri="{9D8B030D-6E8A-4147-A177-3AD203B41FA5}">
                          <a16:colId xmlns:a16="http://schemas.microsoft.com/office/drawing/2014/main" val="135693532"/>
                        </a:ext>
                      </a:extLst>
                    </a:gridCol>
                    <a:gridCol w="1632825">
                      <a:extLst>
                        <a:ext uri="{9D8B030D-6E8A-4147-A177-3AD203B41FA5}">
                          <a16:colId xmlns:a16="http://schemas.microsoft.com/office/drawing/2014/main" val="114668125"/>
                        </a:ext>
                      </a:extLst>
                    </a:gridCol>
                    <a:gridCol w="1640761">
                      <a:extLst>
                        <a:ext uri="{9D8B030D-6E8A-4147-A177-3AD203B41FA5}">
                          <a16:colId xmlns:a16="http://schemas.microsoft.com/office/drawing/2014/main" val="2993602912"/>
                        </a:ext>
                      </a:extLst>
                    </a:gridCol>
                    <a:gridCol w="1650681">
                      <a:extLst>
                        <a:ext uri="{9D8B030D-6E8A-4147-A177-3AD203B41FA5}">
                          <a16:colId xmlns:a16="http://schemas.microsoft.com/office/drawing/2014/main" val="941774359"/>
                        </a:ext>
                      </a:extLst>
                    </a:gridCol>
                  </a:tblGrid>
                  <a:tr h="4177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Before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After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d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d-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oMath>
                          </a14:m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(d-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oMath>
                          </a14:m>
                          <a:r>
                            <a:rPr lang="en-IN" sz="2200" dirty="0">
                              <a:effectLst/>
                            </a:rPr>
                            <a:t> )</a:t>
                          </a:r>
                          <a:r>
                            <a:rPr lang="en-IN" sz="2200" baseline="30000" dirty="0">
                              <a:effectLst/>
                            </a:rPr>
                            <a:t>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95252034"/>
                      </a:ext>
                    </a:extLst>
                  </a:tr>
                  <a:tr h="25255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150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170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130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140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110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120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130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50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-10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-2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18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28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-32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-12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324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784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1024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144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3843866"/>
                      </a:ext>
                    </a:extLst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 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>
                              <a:effectLst/>
                            </a:rPr>
                            <a:t> </a:t>
                          </a:r>
                          <a:endParaRPr lang="en-IN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2800">
                                  <a:effectLst/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r>
                            <a:rPr lang="en-IN" sz="2800" dirty="0">
                              <a:effectLst/>
                            </a:rPr>
                            <a:t> = 110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>
                              <a:effectLst/>
                            </a:rPr>
                            <a:t> </a:t>
                          </a:r>
                          <a:endParaRPr lang="en-IN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2280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95543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736B44A-0CE0-1154-7185-578CDADDE2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7086"/>
                  </p:ext>
                </p:extLst>
              </p:nvPr>
            </p:nvGraphicFramePr>
            <p:xfrm>
              <a:off x="533400" y="1752600"/>
              <a:ext cx="8229599" cy="35145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9930">
                      <a:extLst>
                        <a:ext uri="{9D8B030D-6E8A-4147-A177-3AD203B41FA5}">
                          <a16:colId xmlns:a16="http://schemas.microsoft.com/office/drawing/2014/main" val="3294201816"/>
                        </a:ext>
                      </a:extLst>
                    </a:gridCol>
                    <a:gridCol w="1685402">
                      <a:extLst>
                        <a:ext uri="{9D8B030D-6E8A-4147-A177-3AD203B41FA5}">
                          <a16:colId xmlns:a16="http://schemas.microsoft.com/office/drawing/2014/main" val="135693532"/>
                        </a:ext>
                      </a:extLst>
                    </a:gridCol>
                    <a:gridCol w="1632825">
                      <a:extLst>
                        <a:ext uri="{9D8B030D-6E8A-4147-A177-3AD203B41FA5}">
                          <a16:colId xmlns:a16="http://schemas.microsoft.com/office/drawing/2014/main" val="114668125"/>
                        </a:ext>
                      </a:extLst>
                    </a:gridCol>
                    <a:gridCol w="1640761">
                      <a:extLst>
                        <a:ext uri="{9D8B030D-6E8A-4147-A177-3AD203B41FA5}">
                          <a16:colId xmlns:a16="http://schemas.microsoft.com/office/drawing/2014/main" val="2993602912"/>
                        </a:ext>
                      </a:extLst>
                    </a:gridCol>
                    <a:gridCol w="1650681">
                      <a:extLst>
                        <a:ext uri="{9D8B030D-6E8A-4147-A177-3AD203B41FA5}">
                          <a16:colId xmlns:a16="http://schemas.microsoft.com/office/drawing/2014/main" val="941774359"/>
                        </a:ext>
                      </a:extLst>
                    </a:gridCol>
                  </a:tblGrid>
                  <a:tr h="4177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Before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After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d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2326" t="-24242" r="-103101" b="-7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231" t="-24242" r="-2308" b="-7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252034"/>
                      </a:ext>
                    </a:extLst>
                  </a:tr>
                  <a:tr h="26647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150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170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130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140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110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120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130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50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-10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-2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18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28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-32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-12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324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784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1024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144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3843866"/>
                      </a:ext>
                    </a:extLst>
                  </a:tr>
                  <a:tr h="432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 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>
                              <a:effectLst/>
                            </a:rPr>
                            <a:t> </a:t>
                          </a:r>
                          <a:endParaRPr lang="en-IN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2326" t="-738235" r="-203101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>
                              <a:effectLst/>
                            </a:rPr>
                            <a:t> </a:t>
                          </a:r>
                          <a:endParaRPr lang="en-IN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2280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95543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E5E5A-6ABF-8733-C3EE-1EAAC6C2383E}"/>
                  </a:ext>
                </a:extLst>
              </p14:cNvPr>
              <p14:cNvContentPartPr/>
              <p14:nvPr/>
            </p14:nvContentPartPr>
            <p14:xfrm>
              <a:off x="1009800" y="5226120"/>
              <a:ext cx="7830360" cy="141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E5E5A-6ABF-8733-C3EE-1EAAC6C238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440" y="5216760"/>
                <a:ext cx="7849080" cy="14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3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D6EDC-352D-62DC-D38F-D2C4F3B7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6203BA-BE0F-AFBF-347E-AE9AB16F5F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81DE0-020D-AAD5-B8B3-71A26EA503FE}"/>
              </a:ext>
            </a:extLst>
          </p:cNvPr>
          <p:cNvSpPr txBox="1"/>
          <p:nvPr/>
        </p:nvSpPr>
        <p:spPr>
          <a:xfrm>
            <a:off x="609600" y="1828800"/>
            <a:ext cx="7924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Schoolbook" panose="02040604050505020304" pitchFamily="18" charset="0"/>
              </a:rPr>
              <a:t>ANOVA tests the following hypotheses: 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dirty="0">
                <a:latin typeface="Century Schoolbook" panose="02040604050505020304" pitchFamily="18" charset="0"/>
              </a:rPr>
              <a:t>• </a:t>
            </a:r>
            <a:r>
              <a:rPr lang="en-US" sz="2400" i="1" dirty="0">
                <a:latin typeface="Century Schoolbook" panose="02040604050505020304" pitchFamily="18" charset="0"/>
              </a:rPr>
              <a:t>H</a:t>
            </a:r>
            <a:r>
              <a:rPr lang="en-US" sz="2400" i="1" baseline="-25000" dirty="0">
                <a:latin typeface="Century Schoolbook" panose="02040604050505020304" pitchFamily="18" charset="0"/>
              </a:rPr>
              <a:t>0</a:t>
            </a:r>
            <a:r>
              <a:rPr lang="en-US" sz="2400" dirty="0">
                <a:latin typeface="Century Schoolbook" panose="02040604050505020304" pitchFamily="18" charset="0"/>
              </a:rPr>
              <a:t> (null hypothesis): The means of all the groups are equal. 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dirty="0">
                <a:latin typeface="Century Schoolbook" panose="02040604050505020304" pitchFamily="18" charset="0"/>
              </a:rPr>
              <a:t>• </a:t>
            </a:r>
            <a:r>
              <a:rPr lang="en-US" sz="2400" i="1" dirty="0">
                <a:latin typeface="Century Schoolbook" panose="02040604050505020304" pitchFamily="18" charset="0"/>
              </a:rPr>
              <a:t>H</a:t>
            </a:r>
            <a:r>
              <a:rPr lang="en-US" sz="2400" i="1" baseline="-25000" dirty="0">
                <a:latin typeface="Century Schoolbook" panose="02040604050505020304" pitchFamily="18" charset="0"/>
              </a:rPr>
              <a:t>1</a:t>
            </a:r>
            <a:r>
              <a:rPr lang="en-US" sz="2400" baseline="-25000" dirty="0">
                <a:latin typeface="Century Schoolbook" panose="02040604050505020304" pitchFamily="18" charset="0"/>
              </a:rPr>
              <a:t> </a:t>
            </a:r>
            <a:r>
              <a:rPr lang="en-US" sz="2400" dirty="0">
                <a:latin typeface="Century Schoolbook" panose="02040604050505020304" pitchFamily="18" charset="0"/>
              </a:rPr>
              <a:t>: Not all the means are equal 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	• doesn’t say how or which ones differ. 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	• can follow up with “multiple comparisons”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3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527A-0BEF-2508-8998-410E8324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F0A2B5-2B9D-160D-F518-6A318337D0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 assumptions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75837-CF83-F8ED-4AF7-29A286CA24B0}"/>
              </a:ext>
            </a:extLst>
          </p:cNvPr>
          <p:cNvSpPr txBox="1"/>
          <p:nvPr/>
        </p:nvSpPr>
        <p:spPr>
          <a:xfrm>
            <a:off x="457200" y="1524000"/>
            <a:ext cx="8229600" cy="492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The distribution of data in each group is approximately normal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• check this by looking at histograms and/or normal quantile plots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• can handle some non-normality, but not severe outliers 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Standard deviations of each group are approximately equal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• rule of thumb: ratio of largest to smallest sample </a:t>
            </a:r>
            <a:r>
              <a:rPr lang="en-US" sz="2400" dirty="0" err="1">
                <a:latin typeface="Century Schoolbook" panose="02040604050505020304" pitchFamily="18" charset="0"/>
              </a:rPr>
              <a:t>st.</a:t>
            </a:r>
            <a:r>
              <a:rPr lang="en-US" sz="2400" dirty="0">
                <a:latin typeface="Century Schoolbook" panose="02040604050505020304" pitchFamily="18" charset="0"/>
              </a:rPr>
              <a:t> dev. must be less than 2:1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DBB14-DC6E-7ED7-F3A5-DA4FCFA8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DC4367-DD96-093A-103E-11DD26047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F08A96-7AA6-8C0B-F42F-CD047D1D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b="1" dirty="0"/>
              <a:t>Statistical analysis </a:t>
            </a:r>
            <a:r>
              <a:rPr lang="en-IN" dirty="0"/>
              <a:t>is the organization and analysis of quantitative or qualitative data using statistical procedures, including both descriptive and inferential statistics.</a:t>
            </a:r>
          </a:p>
          <a:p>
            <a:pPr>
              <a:lnSpc>
                <a:spcPct val="120000"/>
              </a:lnSpc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dirty="0"/>
              <a:t>It’s the science of collecting, exploring and presenting large amounts of data to discover underlying patterns and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627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88B7-1517-903D-5F3C-5DD93FE57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0BC73B6-358B-B8B2-89CF-2EF298EE3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 Notations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A88B8-3BF1-4252-2078-DEB52DA04D59}"/>
                  </a:ext>
                </a:extLst>
              </p:cNvPr>
              <p:cNvSpPr txBox="1"/>
              <p:nvPr/>
            </p:nvSpPr>
            <p:spPr>
              <a:xfrm>
                <a:off x="609600" y="1828800"/>
                <a:ext cx="7924800" cy="3815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dirty="0">
                  <a:latin typeface="Century Schoolbook" panose="02040604050505020304" pitchFamily="18" charset="0"/>
                </a:endParaRP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• 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= number of individuals all together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•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 = number of groups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mean for entire data set is </a:t>
                </a:r>
              </a:p>
              <a:p>
                <a:endParaRPr lang="en-US" sz="2400" dirty="0">
                  <a:latin typeface="Century Schoolbook" panose="02040604050505020304" pitchFamily="18" charset="0"/>
                </a:endParaRP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has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	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# of individuals in 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	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value for individual 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j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in 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	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mean for 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	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standard deviation for 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endParaRPr lang="en-IN" sz="2200" i="1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A88B8-3BF1-4252-2078-DEB52DA0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7924800" cy="3815403"/>
              </a:xfrm>
              <a:prstGeom prst="rect">
                <a:avLst/>
              </a:prstGeom>
              <a:blipFill>
                <a:blip r:embed="rId3"/>
                <a:stretch>
                  <a:fillRect l="-1282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13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5ABFD-E980-A436-0078-A06AE29A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C09F36-AE5B-BD66-FCB9-90297C329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B071E-BCA2-C735-3227-6689DA54CE27}"/>
              </a:ext>
            </a:extLst>
          </p:cNvPr>
          <p:cNvSpPr txBox="1"/>
          <p:nvPr/>
        </p:nvSpPr>
        <p:spPr>
          <a:xfrm>
            <a:off x="737616" y="1676400"/>
            <a:ext cx="7924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entury Schoolbook" panose="02040604050505020304" pitchFamily="18" charset="0"/>
              </a:rPr>
              <a:t>ANOVA measures two sources of variation in the data and compares their relative sizes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• variation BETWEEN groups </a:t>
            </a:r>
          </a:p>
          <a:p>
            <a:r>
              <a:rPr lang="en-US" sz="2200" dirty="0">
                <a:latin typeface="Century Schoolbook" panose="02040604050505020304" pitchFamily="18" charset="0"/>
              </a:rPr>
              <a:t>	• for each data value look at the difference between its group mean and the overall mean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• variation WITHIN groups </a:t>
            </a:r>
          </a:p>
          <a:p>
            <a:r>
              <a:rPr lang="en-US" sz="2200" dirty="0">
                <a:latin typeface="Century Schoolbook" panose="02040604050505020304" pitchFamily="18" charset="0"/>
              </a:rPr>
              <a:t>	• for each data value we look at the difference between that value and the mean of its group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F391F-985D-476C-9104-4C876F7C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886200"/>
            <a:ext cx="1790701" cy="570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FF9C35-8B67-C449-3BAF-C68654E3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301" y="5943600"/>
            <a:ext cx="1690600" cy="6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3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B11D-0B42-9CD8-E675-EDB52260B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5E2B66-948E-5BCD-274D-7CCAD2981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F-score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47737-BBE5-BD72-4CB1-13609FEB5B92}"/>
              </a:ext>
            </a:extLst>
          </p:cNvPr>
          <p:cNvSpPr txBox="1"/>
          <p:nvPr/>
        </p:nvSpPr>
        <p:spPr>
          <a:xfrm>
            <a:off x="737616" y="1676400"/>
            <a:ext cx="7924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The ANOVA F-statistic is a ratio of the Between Group </a:t>
            </a:r>
            <a:r>
              <a:rPr lang="en-US" sz="2200" dirty="0" err="1">
                <a:latin typeface="Century Schoolbook" panose="02040604050505020304" pitchFamily="18" charset="0"/>
              </a:rPr>
              <a:t>Variaton</a:t>
            </a:r>
            <a:r>
              <a:rPr lang="en-US" sz="2200" dirty="0">
                <a:latin typeface="Century Schoolbook" panose="02040604050505020304" pitchFamily="18" charset="0"/>
              </a:rPr>
              <a:t> divided by the Within Group Variation: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A large F is evidence against H0, since it indicates that there is more difference between groups than within groups.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E0098-9810-6F7E-0294-61834291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667000"/>
            <a:ext cx="2134197" cy="8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96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6426A-C497-70B7-A0D9-2F384BA2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A9C4A2-4B64-A0C8-96E2-5DE5FAD90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 Example Output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3AD09-BBA2-26A3-ECCE-C727E9A8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4" y="1814369"/>
            <a:ext cx="7674952" cy="1905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8F5188-2A55-B19E-FC14-3C239EFCF576}"/>
                  </a:ext>
                </a:extLst>
              </p14:cNvPr>
              <p14:cNvContentPartPr/>
              <p14:nvPr/>
            </p14:nvContentPartPr>
            <p14:xfrm>
              <a:off x="5391360" y="1301400"/>
              <a:ext cx="838440" cy="87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8F5188-2A55-B19E-FC14-3C239EFCF5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000" y="1292040"/>
                <a:ext cx="85716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966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E3BA7-1178-C9FF-98F5-2E3378E5D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80DAC2-18AC-8710-2ED4-15E170818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 Example Output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37523-5D4E-6521-85FB-28C2FF62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4" y="1814369"/>
            <a:ext cx="767495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8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6083D-0A3D-1BA6-FA6E-D4331E9C8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83339AD-48BE-A043-33C0-14C3415C3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Post-hoc analysis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1DEF7-947A-91E4-42FF-0F0F3C82B654}"/>
              </a:ext>
            </a:extLst>
          </p:cNvPr>
          <p:cNvSpPr txBox="1"/>
          <p:nvPr/>
        </p:nvSpPr>
        <p:spPr>
          <a:xfrm>
            <a:off x="990600" y="1524000"/>
            <a:ext cx="7467600" cy="492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ANOVA indicates that the groups do not all appear to have the same means… what next? How do we know what the differences really are?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If we only had two groups, then we’re done, we know the difference between them is significant.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If we have three or more groups, then a post hoc test is needed to determine which groups are significantly different from each other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Tukey test is commonly used for post-hoc analysis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C81FF1-3C7E-BA54-A805-7226AC8883F7}"/>
                  </a:ext>
                </a:extLst>
              </p14:cNvPr>
              <p14:cNvContentPartPr/>
              <p14:nvPr/>
            </p14:nvContentPartPr>
            <p14:xfrm>
              <a:off x="1581120" y="6324480"/>
              <a:ext cx="813240" cy="4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C81FF1-3C7E-BA54-A805-7226AC8883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1760" y="6315120"/>
                <a:ext cx="83196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635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73BC2-287A-52FC-E005-BECD3864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7F27A6-E937-1AAD-608B-4D2CCA86A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 Pitfalls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860C2-BF88-7A37-2D6A-CD6090F319C1}"/>
              </a:ext>
            </a:extLst>
          </p:cNvPr>
          <p:cNvSpPr txBox="1"/>
          <p:nvPr/>
        </p:nvSpPr>
        <p:spPr>
          <a:xfrm>
            <a:off x="990600" y="1981200"/>
            <a:ext cx="7467600" cy="370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Statistics can be used, intentionally or unintentionally, to reach faulty conclusions.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Data dredging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Survey questions 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It is, therefore, important to understand not just the numbers but the meaning behind the numbers. Statistics is a tool, not a substitute for in-depth reasoning and analysis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851F5D-14D6-384C-0229-1F5B7C6880A8}"/>
                  </a:ext>
                </a:extLst>
              </p14:cNvPr>
              <p14:cNvContentPartPr/>
              <p14:nvPr/>
            </p14:nvContentPartPr>
            <p14:xfrm>
              <a:off x="3409920" y="2844720"/>
              <a:ext cx="1994400" cy="51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851F5D-14D6-384C-0229-1F5B7C6880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0560" y="2835360"/>
                <a:ext cx="201312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82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188E3-2872-040B-153C-21CF39EE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85BEFB-A053-C3C9-0D2D-BF6EC7C22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58FE8-3E79-577E-AEBE-9FB5559B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62" y="2743200"/>
            <a:ext cx="7509076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E796E-A3CD-CC34-CF5C-C4236326F325}"/>
              </a:ext>
            </a:extLst>
          </p:cNvPr>
          <p:cNvSpPr txBox="1"/>
          <p:nvPr/>
        </p:nvSpPr>
        <p:spPr>
          <a:xfrm>
            <a:off x="914400" y="1676400"/>
            <a:ext cx="6781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Consider testing 100 true null hypotheses — how many will be rejected?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DFFFE6-9930-73F6-480F-22CFB9098A78}"/>
                  </a:ext>
                </a:extLst>
              </p14:cNvPr>
              <p14:cNvContentPartPr/>
              <p14:nvPr/>
            </p14:nvContentPartPr>
            <p14:xfrm>
              <a:off x="4349880" y="4930560"/>
              <a:ext cx="762480" cy="42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DFFFE6-9930-73F6-480F-22CFB9098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0520" y="4921200"/>
                <a:ext cx="78120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24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50A0A-27EC-4600-4107-007E7C19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CBEEDF-5D79-EA4D-E74D-F80D1C32D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3B595-9212-CDE7-78BA-1B8B2CF9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29" y="1600200"/>
            <a:ext cx="709414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63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5A5C9-CE67-8E4D-686E-7D7C37FC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5A09CF-EED2-7AD0-33E4-E9E48F6D7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94CCB-8552-3D38-6D29-C1364C86D9E4}"/>
              </a:ext>
            </a:extLst>
          </p:cNvPr>
          <p:cNvSpPr txBox="1"/>
          <p:nvPr/>
        </p:nvSpPr>
        <p:spPr>
          <a:xfrm>
            <a:off x="926592" y="1600200"/>
            <a:ext cx="7772400" cy="492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How can we (credibly) test multiple hypotheses?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Valid reasons for testing many hypotheses: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Studies often have 2 or 3 treatment arms (and rightly so!)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Difficult to predict which outcomes will be affected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Particularly true for secondary hypotheses/treatment effects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Different measures of the same outcome often available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Heterogeneity in treatment effects (across sub-samples)</a:t>
            </a:r>
          </a:p>
        </p:txBody>
      </p:sp>
    </p:spTree>
    <p:extLst>
      <p:ext uri="{BB962C8B-B14F-4D97-AF65-F5344CB8AC3E}">
        <p14:creationId xmlns:p14="http://schemas.microsoft.com/office/powerpoint/2010/main" val="419595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0EFD-E1C6-CC97-FDF8-F58733249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62255D-49CB-9928-6C45-56BE0BC8B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250B3-0FEE-1BB5-E91B-A65584AB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2400" dirty="0"/>
              <a:t>Statistics is a branch of science that deals with the collection, organisation, analysis of data and drawing of inferences from the samples to the whole population.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Sample is a small portion of population which truly represents the population with respect to the study characteristic of the population.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562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54E4-E54E-236B-6A3D-6999432E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B76CD8-F070-EFEF-B521-693FA84ED4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Bonferroni Correction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2F1C4-D34F-56FF-2660-8C3A46377D11}"/>
              </a:ext>
            </a:extLst>
          </p:cNvPr>
          <p:cNvSpPr txBox="1"/>
          <p:nvPr/>
        </p:nvSpPr>
        <p:spPr>
          <a:xfrm>
            <a:off x="457200" y="1371600"/>
            <a:ext cx="8077200" cy="533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Most conservative approach is the Bonferroni method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Problem: you wish to test hypotheses </a:t>
            </a:r>
            <a:r>
              <a:rPr lang="en-IN" sz="2200" i="1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1</a:t>
            </a:r>
            <a:r>
              <a:rPr lang="en-IN" sz="2200" dirty="0">
                <a:latin typeface="Century Schoolbook" panose="02040604050505020304" pitchFamily="18" charset="0"/>
              </a:rPr>
              <a:t>,...,</a:t>
            </a:r>
            <a:r>
              <a:rPr lang="en-IN" sz="2200" i="1" dirty="0" err="1">
                <a:latin typeface="Century Schoolbook" panose="02040604050505020304" pitchFamily="18" charset="0"/>
              </a:rPr>
              <a:t>H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k</a:t>
            </a:r>
            <a:r>
              <a:rPr lang="en-IN" sz="2200" dirty="0">
                <a:latin typeface="Century Schoolbook" panose="02040604050505020304" pitchFamily="18" charset="0"/>
              </a:rPr>
              <a:t> using a test size of </a:t>
            </a:r>
            <a:r>
              <a:rPr lang="el-GR" sz="2200" dirty="0">
                <a:latin typeface="Century Schoolbook" panose="02040604050505020304" pitchFamily="18" charset="0"/>
              </a:rPr>
              <a:t>α 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Solution (of sorts): use a test size of </a:t>
            </a:r>
            <a:r>
              <a:rPr lang="el-GR" sz="2200" dirty="0">
                <a:latin typeface="Century Schoolbook" panose="02040604050505020304" pitchFamily="18" charset="0"/>
              </a:rPr>
              <a:t>α/</a:t>
            </a:r>
            <a:r>
              <a:rPr lang="en-IN" sz="2200" dirty="0">
                <a:latin typeface="Century Schoolbook" panose="02040604050505020304" pitchFamily="18" charset="0"/>
              </a:rPr>
              <a:t>k instead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Family-wise error rate (FWER): the probability of rejecting a true null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 holds FWER below </a:t>
            </a:r>
            <a:r>
              <a:rPr lang="el-GR" sz="2200" dirty="0">
                <a:latin typeface="Century Schoolbook" panose="02040604050505020304" pitchFamily="18" charset="0"/>
              </a:rPr>
              <a:t>α </a:t>
            </a:r>
            <a:endParaRPr lang="en-IN" sz="2200" dirty="0">
              <a:latin typeface="Century Schoolbook" panose="020406040505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corrections are too conservative: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FWER ≈ 0.04877 when number of independent tests is large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corrections can be extremely conservative when tests are not independent (consider example of perfectly correlated tests)</a:t>
            </a:r>
          </a:p>
        </p:txBody>
      </p:sp>
    </p:spTree>
    <p:extLst>
      <p:ext uri="{BB962C8B-B14F-4D97-AF65-F5344CB8AC3E}">
        <p14:creationId xmlns:p14="http://schemas.microsoft.com/office/powerpoint/2010/main" val="485774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FBFC-0696-6BC2-2F35-89DE54EC8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C987BC-1D29-25B9-E2FD-346233C5F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2AF4F-DF3A-CAAB-2B19-9B7340152F5A}"/>
              </a:ext>
            </a:extLst>
          </p:cNvPr>
          <p:cNvSpPr txBox="1"/>
          <p:nvPr/>
        </p:nvSpPr>
        <p:spPr>
          <a:xfrm>
            <a:off x="609600" y="2209800"/>
            <a:ext cx="8077200" cy="289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Anderson (JASA, 2008): “[Family-wise error rate] adjustments become increasingly severe as the number of tests grows — it is inherent in controlling the probability of making a single false rejection.”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Alternative is to tolerate some small number of false positives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80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C793-8B1C-D528-F0F4-1244AFC0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6DBF04-A384-8379-5AD8-C8E36B6C7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8609B-888F-CA7C-8F3D-7246A5830654}"/>
              </a:ext>
            </a:extLst>
          </p:cNvPr>
          <p:cNvSpPr txBox="1"/>
          <p:nvPr/>
        </p:nvSpPr>
        <p:spPr>
          <a:xfrm>
            <a:off x="617220" y="1828800"/>
            <a:ext cx="8039100" cy="411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The false discovery rate: expected proportion of rejections that are Type I errors (i.e. where null was true and should not have been rejected)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FWER and FDR are identical under the null (all rejections are errors) </a:t>
            </a:r>
          </a:p>
          <a:p>
            <a:pPr lvl="1"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When some null hypotheses are false, FDR adjustments can be less stringent than FWER adjustments (because FDR &lt; FWER) </a:t>
            </a:r>
          </a:p>
        </p:txBody>
      </p:sp>
    </p:spTree>
    <p:extLst>
      <p:ext uri="{BB962C8B-B14F-4D97-AF65-F5344CB8AC3E}">
        <p14:creationId xmlns:p14="http://schemas.microsoft.com/office/powerpoint/2010/main" val="2675909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6F69-3AAF-615C-1EA8-58D67E0AF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56AA3D-91EE-5A84-2C3B-D8D3F7B99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4D464-C01D-FAAB-89AB-C9AFF99BBB79}"/>
              </a:ext>
            </a:extLst>
          </p:cNvPr>
          <p:cNvSpPr txBox="1"/>
          <p:nvPr/>
        </p:nvSpPr>
        <p:spPr>
          <a:xfrm>
            <a:off x="838200" y="2819400"/>
            <a:ext cx="8039100" cy="167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Thought experiment: Let k = 100. The first 20 hypotheses are false, and clearly rejected using any approach. What expected number of false rejections you are willing to accept in the remaining set of 80 hypotheses?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69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0551-6624-9539-FF20-8CDA5F870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27558B-9BC4-ACB3-2556-E49A02370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 err="1"/>
              <a:t>Benjamini</a:t>
            </a:r>
            <a:r>
              <a:rPr lang="en-US" cap="small" spc="130" dirty="0"/>
              <a:t> and Hochberg FDR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2382F-CEC3-FCAA-8154-1713E4FAA251}"/>
              </a:ext>
            </a:extLst>
          </p:cNvPr>
          <p:cNvSpPr txBox="1"/>
          <p:nvPr/>
        </p:nvSpPr>
        <p:spPr>
          <a:xfrm>
            <a:off x="672084" y="2286000"/>
            <a:ext cx="8039100" cy="289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1. Order k p-values from smallest to largest, p</a:t>
            </a:r>
            <a:r>
              <a:rPr lang="en-US" sz="2200" baseline="-25000" dirty="0">
                <a:latin typeface="Century Schoolbook" panose="02040604050505020304" pitchFamily="18" charset="0"/>
              </a:rPr>
              <a:t>1</a:t>
            </a:r>
            <a:r>
              <a:rPr lang="en-US" sz="2200" dirty="0">
                <a:latin typeface="Century Schoolbook" panose="02040604050505020304" pitchFamily="18" charset="0"/>
              </a:rPr>
              <a:t>, p</a:t>
            </a:r>
            <a:r>
              <a:rPr lang="en-US" sz="2200" baseline="-25000" dirty="0">
                <a:latin typeface="Century Schoolbook" panose="02040604050505020304" pitchFamily="18" charset="0"/>
              </a:rPr>
              <a:t>2</a:t>
            </a:r>
            <a:r>
              <a:rPr lang="en-US" sz="2200" dirty="0">
                <a:latin typeface="Century Schoolbook" panose="02040604050505020304" pitchFamily="18" charset="0"/>
              </a:rPr>
              <a:t>, ..., </a:t>
            </a:r>
            <a:r>
              <a:rPr lang="en-US" sz="2200" dirty="0" err="1">
                <a:latin typeface="Century Schoolbook" panose="02040604050505020304" pitchFamily="18" charset="0"/>
              </a:rPr>
              <a:t>p</a:t>
            </a:r>
            <a:r>
              <a:rPr lang="en-US" sz="2200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dirty="0">
                <a:latin typeface="Century Schoolbook" panose="02040604050505020304" pitchFamily="18" charset="0"/>
              </a:rPr>
              <a:t> , ..., p</a:t>
            </a:r>
            <a:r>
              <a:rPr lang="en-US" sz="2200" baseline="-25000" dirty="0">
                <a:latin typeface="Century Schoolbook" panose="02040604050505020304" pitchFamily="18" charset="0"/>
              </a:rPr>
              <a:t>k</a:t>
            </a:r>
            <a:r>
              <a:rPr lang="en-US" sz="2200" dirty="0">
                <a:latin typeface="Century Schoolbook" panose="02040604050505020304" pitchFamily="18" charset="0"/>
              </a:rPr>
              <a:t>, where j indicates the rank of the p-value for a specific hypothesis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2. Rejecting all p-values with </a:t>
            </a:r>
            <a:r>
              <a:rPr lang="en-US" sz="2200" i="1" dirty="0" err="1">
                <a:latin typeface="Century Schoolbook" panose="02040604050505020304" pitchFamily="18" charset="0"/>
              </a:rPr>
              <a:t>p</a:t>
            </a:r>
            <a:r>
              <a:rPr lang="en-US" sz="2200" i="1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i="1" dirty="0">
                <a:latin typeface="Century Schoolbook" panose="02040604050505020304" pitchFamily="18" charset="0"/>
              </a:rPr>
              <a:t> &lt; </a:t>
            </a:r>
            <a:r>
              <a:rPr lang="en-US" sz="2200" i="1" dirty="0" err="1">
                <a:latin typeface="Century Schoolbook" panose="02040604050505020304" pitchFamily="18" charset="0"/>
              </a:rPr>
              <a:t>q</a:t>
            </a:r>
            <a:r>
              <a:rPr lang="en-US" sz="2200" i="1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i="1" dirty="0">
                <a:latin typeface="Century Schoolbook" panose="02040604050505020304" pitchFamily="18" charset="0"/>
              </a:rPr>
              <a:t>/k</a:t>
            </a:r>
            <a:r>
              <a:rPr lang="en-US" sz="2200" dirty="0">
                <a:latin typeface="Century Schoolbook" panose="02040604050505020304" pitchFamily="18" charset="0"/>
              </a:rPr>
              <a:t> yields an expected FDR no higher than q when p-values are independent or positively correlated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67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734B2-0B7C-F1AD-1371-0FFEF9240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58F08D-4E50-CA38-0922-B8D416262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 err="1"/>
              <a:t>Benjamini</a:t>
            </a:r>
            <a:r>
              <a:rPr lang="en-US" cap="small" spc="130" dirty="0"/>
              <a:t> and Hochberg FDR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5B52D-1262-E79D-53D3-F91C4474481F}"/>
              </a:ext>
            </a:extLst>
          </p:cNvPr>
          <p:cNvSpPr txBox="1"/>
          <p:nvPr/>
        </p:nvSpPr>
        <p:spPr>
          <a:xfrm>
            <a:off x="681228" y="2133600"/>
            <a:ext cx="8039100" cy="370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All of the procedures discussed so far modify test sizes (“accept”/reject) 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We often want an adjusted p-value, not a yes/no decision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Anderson (2008) proposed intuitive approach to calculating BH q-values: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Rescale p-values by number of hypotheses / p-value rank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Adjust for non-monotonicity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3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1BCF-C43A-9027-D0B7-5A27BBF9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A790EB-1DBE-90A3-8171-403998049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6C4B1-9186-5D36-B891-E0895C8EFD76}"/>
              </a:ext>
            </a:extLst>
          </p:cNvPr>
          <p:cNvSpPr txBox="1"/>
          <p:nvPr/>
        </p:nvSpPr>
        <p:spPr>
          <a:xfrm>
            <a:off x="647700" y="1348800"/>
            <a:ext cx="7848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entury Schoolbook" panose="02040604050505020304" pitchFamily="18" charset="0"/>
              </a:rPr>
              <a:t>Try to avoid testing a large number of hypotheses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Aggregate your main outcomes into indices (when appropriate) </a:t>
            </a: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Consider pre-specifying “surprising” relationships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Acceptable adjustments differ in complexity, control/power tradeoffs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Use simple approaches (Bonferroni, Holm) when they work </a:t>
            </a: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Choose more control vs. more power when appropriate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Be suspicious of (your own and others’) p-values near significance cutoffs</a:t>
            </a:r>
          </a:p>
        </p:txBody>
      </p:sp>
    </p:spTree>
    <p:extLst>
      <p:ext uri="{BB962C8B-B14F-4D97-AF65-F5344CB8AC3E}">
        <p14:creationId xmlns:p14="http://schemas.microsoft.com/office/powerpoint/2010/main" val="395160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0397-2AED-2C73-56BA-0E6957D06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E7C89D6-FC8A-2895-B116-9C2B46446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Tasks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FA0E12-DD7D-0E00-6897-00F66C0F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rmAutofit fontScale="92500"/>
          </a:bodyPr>
          <a:lstStyle/>
          <a:p>
            <a:pPr lvl="0"/>
            <a:r>
              <a:rPr lang="en-IN" sz="2400" dirty="0"/>
              <a:t>Summarize</a:t>
            </a:r>
          </a:p>
          <a:p>
            <a:pPr lvl="0"/>
            <a:r>
              <a:rPr lang="en-IN" sz="2400" dirty="0"/>
              <a:t>Explore the meaning of deviations in data</a:t>
            </a:r>
          </a:p>
          <a:p>
            <a:pPr lvl="0"/>
            <a:r>
              <a:rPr lang="en-IN" sz="2400" dirty="0"/>
              <a:t>Compare or contrast descriptively</a:t>
            </a:r>
          </a:p>
          <a:p>
            <a:pPr lvl="0"/>
            <a:r>
              <a:rPr lang="en-IN" sz="2400" dirty="0"/>
              <a:t>Test the proposed relationships in a theoretical model</a:t>
            </a:r>
          </a:p>
          <a:p>
            <a:pPr lvl="0"/>
            <a:r>
              <a:rPr lang="en-IN" sz="2400" dirty="0"/>
              <a:t>Infer that the findings from sample are indicative</a:t>
            </a:r>
          </a:p>
          <a:p>
            <a:pPr lvl="0"/>
            <a:r>
              <a:rPr lang="en-IN" sz="2400" dirty="0"/>
              <a:t>Examine causality.</a:t>
            </a:r>
          </a:p>
          <a:p>
            <a:pPr lvl="0"/>
            <a:r>
              <a:rPr lang="en-IN" sz="2400" dirty="0"/>
              <a:t>Predict or infer from the sample to a theoretical model.</a:t>
            </a:r>
          </a:p>
        </p:txBody>
      </p:sp>
    </p:spTree>
    <p:extLst>
      <p:ext uri="{BB962C8B-B14F-4D97-AF65-F5344CB8AC3E}">
        <p14:creationId xmlns:p14="http://schemas.microsoft.com/office/powerpoint/2010/main" val="594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1BDC7-B2CE-DC04-97AE-9DADF9706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168D59-2D49-84F1-8E7A-45B8AD173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Assumptions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E5645D-2DA3-3217-0B8E-466BDFCC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IN" dirty="0"/>
              <a:t>The assumption of normality which specifies that the means of the sample group are normally distributed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The assumption of equal variance which specifies that the variances of the samples and of their corresponding population are equal.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The data can be treated as random samples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78222-6074-50A8-F2AE-3572D111DE23}"/>
              </a:ext>
            </a:extLst>
          </p:cNvPr>
          <p:cNvSpPr txBox="1"/>
          <p:nvPr/>
        </p:nvSpPr>
        <p:spPr>
          <a:xfrm>
            <a:off x="1318161" y="64126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23679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287A2-9074-35CC-8DEE-39F61B47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EC20FE-03DE-C081-4F0A-0C0A87A9F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 Types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E8617D-D37C-03B7-5185-CD14F74F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5052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dirty="0"/>
              <a:t>By purpose:</a:t>
            </a:r>
          </a:p>
          <a:p>
            <a:pPr lvl="0"/>
            <a:r>
              <a:rPr lang="en-IN" sz="2400" dirty="0"/>
              <a:t>Exploratory data analysis</a:t>
            </a:r>
          </a:p>
          <a:p>
            <a:pPr lvl="0"/>
            <a:r>
              <a:rPr lang="en-IN" dirty="0"/>
              <a:t>Confirmatory data analysis</a:t>
            </a:r>
            <a:endParaRPr lang="en-IN" sz="2400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IN" sz="2400" dirty="0"/>
              <a:t>By methods:</a:t>
            </a:r>
          </a:p>
          <a:p>
            <a:pPr lvl="0"/>
            <a:r>
              <a:rPr lang="en-IN" sz="2400" dirty="0"/>
              <a:t>Parametric analysis</a:t>
            </a:r>
          </a:p>
          <a:p>
            <a:pPr lvl="0"/>
            <a:r>
              <a:rPr lang="en-IN" sz="2400" dirty="0"/>
              <a:t>Non-parametric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5E58-27FB-C9E4-2C46-46808910D9E0}"/>
              </a:ext>
            </a:extLst>
          </p:cNvPr>
          <p:cNvSpPr txBox="1"/>
          <p:nvPr/>
        </p:nvSpPr>
        <p:spPr>
          <a:xfrm>
            <a:off x="1318161" y="64126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8754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99C7-9D16-AB1F-C919-FFD2520BD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FAC2AD-4646-C25C-4152-7FCA33982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 Purposes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4F9B90-CED7-6B9B-EAFD-EEC667DD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50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Exploratory data analysis </a:t>
            </a:r>
            <a:r>
              <a:rPr lang="en-IN" dirty="0"/>
              <a:t>to obtain a preliminary indication of the nature of the data and to search data for hidden structure or models.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Confirmatory data analysis </a:t>
            </a:r>
            <a:r>
              <a:rPr lang="en-IN" dirty="0"/>
              <a:t>involves traditional inferential statistics , which you can use to make an inference about a population or a process based on evidence from the study sample.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A1318-2683-F302-75F2-391D346C6857}"/>
              </a:ext>
            </a:extLst>
          </p:cNvPr>
          <p:cNvSpPr txBox="1"/>
          <p:nvPr/>
        </p:nvSpPr>
        <p:spPr>
          <a:xfrm>
            <a:off x="1318161" y="64126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5602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2F4EA-CA0A-791A-4A94-E8617B85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8CD7B5-C71D-4CF8-8959-5BCF5BB30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Parametric Analysis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332A3-75B1-EC3D-A93A-C65F1D77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Most commonly used type of statistical analysis. </a:t>
            </a:r>
          </a:p>
          <a:p>
            <a:pPr>
              <a:lnSpc>
                <a:spcPct val="150000"/>
              </a:lnSpc>
            </a:pPr>
            <a:r>
              <a:rPr lang="en-IN" dirty="0"/>
              <a:t>This analysis is referred to as parametric statistical analysis because the findings are inferred to the parameters of a normally distributed populations. </a:t>
            </a:r>
          </a:p>
          <a:p>
            <a:pPr>
              <a:lnSpc>
                <a:spcPct val="150000"/>
              </a:lnSpc>
            </a:pPr>
            <a:r>
              <a:rPr lang="en-IN" dirty="0"/>
              <a:t>Numerical data (quantitative variables) that are normally distributed are analysed with parametric tests.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B5100-D665-B7BD-E004-EB5A28F84B79}"/>
              </a:ext>
            </a:extLst>
          </p:cNvPr>
          <p:cNvSpPr txBox="1"/>
          <p:nvPr/>
        </p:nvSpPr>
        <p:spPr>
          <a:xfrm>
            <a:off x="1318161" y="64126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304077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33257</TotalTime>
  <Words>2769</Words>
  <Application>Microsoft Macintosh PowerPoint</Application>
  <PresentationFormat>On-screen Show (4:3)</PresentationFormat>
  <Paragraphs>450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Century Schoolbook</vt:lpstr>
      <vt:lpstr>Courier New</vt:lpstr>
      <vt:lpstr>Google Sans</vt:lpstr>
      <vt:lpstr>Verdana</vt:lpstr>
      <vt:lpstr>Wingdings</vt:lpstr>
      <vt:lpstr>WPI</vt:lpstr>
      <vt:lpstr>CSP571 Data Preparation and Analysis</vt:lpstr>
      <vt:lpstr>Scientific Method</vt:lpstr>
      <vt:lpstr>Statistical Analysis</vt:lpstr>
      <vt:lpstr>Statistical Analysis</vt:lpstr>
      <vt:lpstr>Tasks</vt:lpstr>
      <vt:lpstr>Assumptions</vt:lpstr>
      <vt:lpstr>Statistical Analysis Types</vt:lpstr>
      <vt:lpstr>Statistical Analysis Purposes</vt:lpstr>
      <vt:lpstr>Parametric Analysis</vt:lpstr>
      <vt:lpstr>Hypothesis Testing</vt:lpstr>
      <vt:lpstr>Hypothesis Testing</vt:lpstr>
      <vt:lpstr>Hypothesis Testing</vt:lpstr>
      <vt:lpstr>Hypothesis Testing</vt:lpstr>
      <vt:lpstr>Hypothesis Testing</vt:lpstr>
      <vt:lpstr>Student’s t-test</vt:lpstr>
      <vt:lpstr>One-sample t-test</vt:lpstr>
      <vt:lpstr>One-sample t-test</vt:lpstr>
      <vt:lpstr>One-sample t-test</vt:lpstr>
      <vt:lpstr>One-sample t-test example</vt:lpstr>
      <vt:lpstr>One-sample t-test example</vt:lpstr>
      <vt:lpstr>Independent Two Sample t-test</vt:lpstr>
      <vt:lpstr>Independent Two Sample t-test</vt:lpstr>
      <vt:lpstr>Independent Two Sample t-test example</vt:lpstr>
      <vt:lpstr>Independent Two Sample t-test example</vt:lpstr>
      <vt:lpstr>Paired t-test</vt:lpstr>
      <vt:lpstr>Paired t-test example</vt:lpstr>
      <vt:lpstr>Paired t-test example</vt:lpstr>
      <vt:lpstr>ANOVA</vt:lpstr>
      <vt:lpstr>ANOVA assumptions</vt:lpstr>
      <vt:lpstr>ANOVA Notations</vt:lpstr>
      <vt:lpstr>ANOVA</vt:lpstr>
      <vt:lpstr>F-score</vt:lpstr>
      <vt:lpstr>ANOVA Example Output</vt:lpstr>
      <vt:lpstr>ANOVA Example Output</vt:lpstr>
      <vt:lpstr>Post-hoc analysis</vt:lpstr>
      <vt:lpstr>Statistical Analysis Pitfalls</vt:lpstr>
      <vt:lpstr>Multiple Hypothesis Testing</vt:lpstr>
      <vt:lpstr>Multiple Hypothesis Testing</vt:lpstr>
      <vt:lpstr>Multiple Hypothesis Testing</vt:lpstr>
      <vt:lpstr>Bonferroni Correction</vt:lpstr>
      <vt:lpstr>Controlling False Discovery Rate</vt:lpstr>
      <vt:lpstr>Controlling False Discovery Rate</vt:lpstr>
      <vt:lpstr>Controlling False Discovery Rate</vt:lpstr>
      <vt:lpstr>Benjamini and Hochberg FDR</vt:lpstr>
      <vt:lpstr>Benjamini and Hochberg FDR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1411</cp:revision>
  <dcterms:created xsi:type="dcterms:W3CDTF">2011-08-15T21:03:01Z</dcterms:created>
  <dcterms:modified xsi:type="dcterms:W3CDTF">2024-10-29T16:22:36Z</dcterms:modified>
</cp:coreProperties>
</file>