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ink/ink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9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0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7"/>
  </p:notesMasterIdLst>
  <p:handoutMasterIdLst>
    <p:handoutMasterId r:id="rId48"/>
  </p:handoutMasterIdLst>
  <p:sldIdLst>
    <p:sldId id="329" r:id="rId2"/>
    <p:sldId id="480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19" r:id="rId14"/>
    <p:sldId id="620" r:id="rId15"/>
    <p:sldId id="621" r:id="rId16"/>
    <p:sldId id="622" r:id="rId17"/>
    <p:sldId id="623" r:id="rId18"/>
    <p:sldId id="624" r:id="rId19"/>
    <p:sldId id="604" r:id="rId20"/>
    <p:sldId id="618" r:id="rId21"/>
    <p:sldId id="605" r:id="rId22"/>
    <p:sldId id="607" r:id="rId23"/>
    <p:sldId id="612" r:id="rId24"/>
    <p:sldId id="613" r:id="rId25"/>
    <p:sldId id="614" r:id="rId26"/>
    <p:sldId id="615" r:id="rId27"/>
    <p:sldId id="616" r:id="rId28"/>
    <p:sldId id="617" r:id="rId29"/>
    <p:sldId id="610" r:id="rId30"/>
    <p:sldId id="625" r:id="rId31"/>
    <p:sldId id="626" r:id="rId32"/>
    <p:sldId id="628" r:id="rId33"/>
    <p:sldId id="629" r:id="rId34"/>
    <p:sldId id="627" r:id="rId35"/>
    <p:sldId id="611" r:id="rId36"/>
    <p:sldId id="630" r:id="rId37"/>
    <p:sldId id="631" r:id="rId38"/>
    <p:sldId id="632" r:id="rId39"/>
    <p:sldId id="634" r:id="rId40"/>
    <p:sldId id="633" r:id="rId41"/>
    <p:sldId id="635" r:id="rId42"/>
    <p:sldId id="637" r:id="rId43"/>
    <p:sldId id="636" r:id="rId44"/>
    <p:sldId id="639" r:id="rId45"/>
    <p:sldId id="64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FA99"/>
    <a:srgbClr val="90F3B8"/>
    <a:srgbClr val="9AE26E"/>
    <a:srgbClr val="9DD975"/>
    <a:srgbClr val="BB2532"/>
    <a:srgbClr val="E2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59" autoAdjust="0"/>
    <p:restoredTop sz="79332" autoAdjust="0"/>
  </p:normalViewPr>
  <p:slideViewPr>
    <p:cSldViewPr>
      <p:cViewPr varScale="1">
        <p:scale>
          <a:sx n="87" d="100"/>
          <a:sy n="87" d="100"/>
        </p:scale>
        <p:origin x="192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6:11:10.32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12824 14358 24575,'0'-25'0,"0"-1"0,0-13 0,-8 12 0,0 3 0,4 4 0,-27 5 0,11 15 0,-3-1 0,-5 2 0,-6 5 0,-2 3 0,-5 0 0,-1 2 0,8 4 0,-1 3 0,1 0 0,-8 1 0,1 1 0,12-4 0,0 1 0,1 1 0,-9 8 0,3-1 0,9-10 0,3 1 0,5 10 0,1-3 0,-7-11 0,19 4 0,-12-1 0,16-11 0,0 12 0,0 0 0,0-12 0,0 11 0,0 1 0,0 4 0,7 4 0,2 3 0,-5 12 0,11-4 0,-7-19 0,-6-16 0,6 0 0,8 0 0,19 0 0,4 15 0,-13-13 0,-1 0 0,10 14 0,1-16 0,-17 0 0,13 0 0,-13 0 0,1 0 0,11 0 0,-27-16 0,20 12 0,-23-11 0,23-1 0,-4-4 0,15 1 0,0-12 0,-15 27 0,11-28 0,-27 28 0,27-27 0,-27-4 0,12 16 0,0-2 0,-13-8 0,-2 0 0,14-9 0,1 11 0,-12-4 0,12 27 0,-16-12 0</inkml:trace>
  <inkml:trace contextRef="#ctx0" brushRef="#br0" timeOffset="2548">12947 14764 24575,'0'19'0,"0"-3"0,0 15 0,0-23 0,0 24 0,0-32 0,0 0 0,0 0 0</inkml:trace>
  <inkml:trace contextRef="#ctx0" brushRef="#br0" timeOffset="5399">13459 14288 24575,'-35'-16'0,"1"14"0,1 0 0,-2-14 0,-14 16 0,25 0 0,20 0 0,-27 16 0,27-12 0,-12 27 0,16-11 0,0-1 0,-15 13 0,11-13 0,-12 17 0,16-17 0,0-3 0,0-8 0,0-6 0,16 6 0,-12-8 0,11 0 0,1-8 0,-12 6 0,12-22 0,-1 20 0,-11-27 0,12 27 0,-16-12 0,0 16 0,0-15 0,0 11 0,8-12 0,-6 16 0,5-16 0,-7 12 0,0-11 0,0 15 0,0-16 0,0 12 0,0-11 0,0 15 0,0 0 0,0 15 0,0-11 0,0 27 0,0-27 0,0 28 0,0 3 0,16-4 0,-15 2 0,2-1 0,28-1 0,-27 5 0,28-21 0,-28 1 0,11-12 0,-15 12 0,0-16 0,0 15 0,0-11 0,0 12 0,-15 0 0,11 3 0,-28 16 0,22-9 0,1-1 0,-19 15 0,11-5 0,9-19 0,-8-9 0,12-5 0,-11 6 0,-1-8 0,12 0 0,-12 0 0,16 0 0,0 0 0,0 0 0</inkml:trace>
  <inkml:trace contextRef="#ctx0" brushRef="#br0" timeOffset="7272">13529 14393 24575,'0'43'0,"0"-5"0,0 5 0,0-8 0,0 0 0,0-15 0,0-4 0,0-1 0,0-26 0,16 22 0,-12-42 0,12 11 0,-1-15 0,-11 15 0,12 5 0,0 15 0,3 0 0,24 0 0,-17 0 0,1 0 0,5-1 0,-1 2 0,-4 6 0,1 1 0,7-7 0,-4 2 0,-7 29 0,23-28 0,-43 11 0,12-15 0,-16 16 0,0 4 0,0-1 0,0 13 0,0-28 0,-16 11 0,12 1 0,-12 3 0,1 1 0,11-4 0,-12-16 0,0 15 0,-19-11 0,9 11 0,-3 2 0,-6-7 0,0-1 0,11 1 0,1 0 0,-3-1 0,3-2 0,-5-7 0,9 0 0,3 0 0,16 0 0,0 0 0,0 0 0</inkml:trace>
  <inkml:trace contextRef="#ctx0" brushRef="#br0" timeOffset="8855">13494 14517 24575,'0'-20'0,"0"5"0,0 7 0,0-10 0,0-9 0,0 2 0,0-1 0,0-2 0,0 1 0,-1-2 0,2 3 0,15-9 0,-12 19 0,11 16 0,-15 16 0,0-12 0,16 11 0,19-15 0,12 0 0,-20 1 0,-1-2 0,4-5 0,-1-3 0,10-11 0,-12 10 0,-3 0 0,-4-5 0,-4 15 0,-16 0 0,0 0 0</inkml:trace>
  <inkml:trace contextRef="#ctx0" brushRef="#br0" timeOffset="11250">14059 13811 24575,'15'-35'0,"-11"0"0,27 7 0,-11 11 0,0 17 0,-5 2 0,-15 5 0,0-7 0,0 16 0,0-12 0,0 12 0,0-1 0,0-11 0,0 28 0,-15-28 0,11 27 0,-12-27 0,16 27 0,-16-27 0,12 27 0,-11-27 0,-1 28 0,4-13 0,-5 17 0,-7-1 0,20-15 0,-11-5 0,-1-15 0,12 0 0,-12 0 0,16 0 0,-15 0 0,11 0 0,-12 0 0,16-15 0,0 11 0,0-12 0,0 16 0,0-16 0,0 12 0,0-11 0,16 15 0,-12-16 0,27 12 0,-27-12 0,12 16 0,-16 0 0,15 0 0,-11 0 0,12 0 0,-8 0 0,-6 0 0,6 0 0,-8 0 0,15 0 0,-11 0 0,12 0 0,-16 0 0,0 0 0,15 0 0,-11 0 0,28 0 0,-28 0 0,27 0 0,-27 0 0,12 0 0,-16 0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6:10:59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12224 24575,'0'35'0,"0"-10"0,0 1 0,0 1 0,0 1 0,0 7 0,0 0 0,0-7 0,0-1 0,0-1 0,0-1 0,0 11 0,0-1 0,0 0 0,0-15 0,0 11 0,0-27 0,0 12 0,16-16 0,-12 0 0,27 0 0,-27 0 0,43 0 0,-8-16 0,-5 14 0,3 0 0,-2-5 0,0-2 0,-4 1 0,1 1 0,10 5 0,0 0 0,-8-5 0,-1-2 0,10 0 0,0 2 0,-6 6 0,-3-2 0,-7-5 0,1 1 0,13 7 0,0 0 0,2-16 0,-2 14 0,0 0 0,-1-13 0,-14 13 0,-1 4 0,-6-2 0,5 0 0,-7 0 0,-5 0 0,19 0 0,-11-16 0,4 13 0,3 2 0,0-7 0,1 0 0,6 7 0,2 2 0,0-1 0,-1 0 0,1 0 0,-1 0 0,-8 0 0,0 0 0,0 0 0,-3 0 0,-4 0 0,11 0 0,-27 0 0,28 0 0,-29-15 0,13 11 0,-16-12 0,0 16 0,0 0 0,0-16 0,0 12 0,0-27 0,0 11 0,0-4 0,0-3 0,0-12 0,0 6 0,0 0 0,0-7 0,0 5 0,0 19 0,0 16 0,0 0 0</inkml:trace>
  <inkml:trace contextRef="#ctx0" brushRef="#br0" timeOffset="54847">6774 15222 24575,'19'0'0,"13"0"0,-28 0 0,11 0 0,1 0 0,-12 0 0,12 0 0,-1 0 0,-11 0 0,27 0 0,-11 0 0,15 0 0,1 0 0,-17 0 0,13 0 0,-29 0 0,13 0 0,-16 0 0,16-15 0,-12 11 0,11-12 0,-15 16 0,16 0 0,-12 0 0,12 0 0,-1 0 0,-11 0 0,12 0 0,-16 0 0</inkml:trace>
  <inkml:trace contextRef="#ctx0" brushRef="#br0" timeOffset="58298">6703 15258 24575,'28'-33'0,"-1"0"0,0 1 0,4 3 0,1-1 0,-8 3 0,3-4 0,-1 0 0,-1 4 0,12-6 0,-3 4 0,-14 8 0,-1 2 0,12-12 0,-31 31 0,0 16 0,0-12 0,0 11 0,0 1 0,-16-12 0,13 27 0,-13-27 0,16 12 0,0-1 0,-16-11 0,12 28 0,-27-28 0,11 19 0,-15 10 0,0-1 0,18-7 0,-1 1 0,-8-8 0,1-1 0,5 1 0,0-1 0,-6 2 0,1-2 0,6 2 0,-5 13 0,7-13 0,5 16 0,-19 1 0,27-17 0,-12 13 0,16-28 0,0 11 0,0-15 0,0 0 0,16 0 0,11 0 0,-1 8 0,1 0 0,4-4 0,-6 12 0,-3-1 0,-2-11 0,0 28 0,-5-29 0,1 13 0,19-16 0,-9 7 0,3 2 0,13 1 0,2-1 0,2 0 0,-2 2 0,-6 6 0,-1-3 0,-1-12 0,-5 0 0,-12 14 0,-3-16 0,-16 0 0</inkml:trace>
  <inkml:trace contextRef="#ctx0" brushRef="#br0" timeOffset="62232">7850 15046 24575,'0'25'0,"0"1"0,-7 1 0,-2 1 0,1 14 0,-4 2 0,-3-13 0,-3-1 0,0-1 0,-2 9 0,1-1 0,0-3 0,3-2 0,0 4 0,16-1 0,0-16 0,0-19 0,0-19 0,0-12 0,0-5 0,-1 7 0,2-1 0,12-12 0,6-2 0,-1 0 0,3 2 0,5 4 0,3 1 0,-3 2 0,-1 0 0,-8 3 0,1 5 0,17 6 0,-15-3 0,-5 24 0,1 0 0,-12 0 0,27 0 0,-11 0 0,15 0 0,-15 0 0,-4 16 0,-16-5 0,0 7 0,0-10 0,0 8 0,0 3 0,0 17 0,0-1 0,0 0 0,-16-15 0,12 11 0,-12-11 0,7 4 0,3 3 0,2 12 0,-12-4 0,0-4 0,12-27 0,-11-19 0,15-9 0,-2-16 0,4-2 0,13-1 0,-5 2 0,0-1 0,-1 14 0,2 2 0,9-6 0,-1 1 0,-17 3 0,2 3 0,22 2 0,3 3 0,-6-15 0,12 15 0,-3 4 0,-28 16 0,11 0 0,1 0 0,4 16 0,15 4 0,0 15 0,-15 0 0,-5-15 0,-15 3 0,0-5 0,0 9 0,1-3 0,-2 3 0,-5 7 0,-3 3 0,0 7 0,-2 2 0,0-11 0,-2 1 0,2-1 0,0 11 0,2-2 0,0-7 0,3-4 0,6 3 0,0-36 0,31-20 0,-13-4 0,3-3 0,5 8 0,5 1 0,-2 0 0,9-9 0,-1-1 0,-1 2 0,-2 1 0,-6 8 0,-5-1 0,-3-17 0,-4 15 0,-16-11 0,0 27 0,0-12 0,0 1 0,0 11 0,0-12 0,0 16 0,15-16 0,21-19 0,-17 11 0,3-4 0,-1 2 0,8-5 0,-1 1 0,4-10 0,-5 6 0,-7 14 0,-5 20 0,-15 20 0,0 15 0,-15 0 0,11-8 0,-11-3 0,-2 1 0,7 5 0,1 3 0,-5 11 0,0 2 0,8-11 0,0 1 0,1-1 0,-4 1 0,1-1 0,1 0 0,5 11 0,0-2 0,-5-7 0,-1-3 0,-1-8 0,2-1 0,3 10 0,-12-15 0,48-5 0,-17-15 0,16-6 0,3-3 0,-3-11 0,-4 10 0,-3 0 0,-4-5 0,11 15 0,-27-16 0,12 12 0,-16-12 0,0 1 0,0 11 0,0-12 0</inkml:trace>
  <inkml:trace contextRef="#ctx0" brushRef="#br0" timeOffset="62832">8908 14570 24575,'0'0'0</inkml:trace>
  <inkml:trace contextRef="#ctx0" brushRef="#br0" timeOffset="65165">9049 15681 24575,'35'-35'0,"-17"10"0,0-1 0,0-2 0,-1 1 0,3-12 0,-5-8 0,1 27 0,3-15 0,17-1 0,-17 1 0,-3 16 0,0 3 0,-12 32 0,11-12 0,-15 43 0,0-24 0,0 24 0,0 4 0,0-4 0,0-5 0,0-2 0,0-4 0,0-17 0,0-19 0,0-19 0,0-17 0,7 5 0,2-4 0,-1-9 0,4-2-388,2 5 0,5-1 0,-1-1 388,-3 1 0,-1-1 0,4 3 0,4 5 0,3 3 0,-4 1 0,-5-6 0,0 5 0,9 17 0,-3 3 0,-19-4 0,29 16 0,-13 16 0,17 11 0,-3 5 0,0 5 0,-11-4 0,-1 0 582,14 4 0,-3-3-582,-12 1 0,-5-3 0,-15-28 0,0 27 0,0-12 0,0 1 0,0 27 0,0-23 0,2 1 0,-4 1 0,-13 9 0,11 0 0,-12-15 0,16-5 0,0-15 0</inkml:trace>
  <inkml:trace contextRef="#ctx0" brushRef="#br0" timeOffset="74531">6809 10019 8191,'0'19'0,"0"-3"0</inkml:trace>
  <inkml:trace contextRef="#ctx0" brushRef="#br0" timeOffset="78865">6738 9984 24575,'36'0'0,"-1"0"0,0 0 0,1 0 0,-1 0 0,0 0 0,0 0 0,-15 0 0,11 0 0,-27 0 0,28 0 0,-29 0 0,45 0 0,-9 0 0,-5 0 0,2 0 0,-7 0 0,-3 0 0,9 0 0,-3-16 0,-28 12 0,11-12 0,-15 16 0</inkml:trace>
  <inkml:trace contextRef="#ctx0" brushRef="#br0" timeOffset="81632">6685 9984 24575,'26'0'0,"17"-16"0,-19 12 0,7-12 0,-31 16 0,0 0 0,16-15 0,-12 11 0,11-12 0,-15 32 0,0-12 0,-15 11 0,11 1 0,-28-12 0,13 27 0,-1-27 0,4 12 0,16 0 0,-15-13 0,11 13 0,-12 0 0,16-12 0,-8 27 0,6-11 0,-6-1 0,8-3 0,-15-16 0,11 16 0,-12-12 0,16 11 0,0-15 0,0 0 0,16 0 0,-12 0 0,11 0 0,-7 0 0,-6 0 0,22 16 0,11 4 0,-11-1 0,23-3 0,-43-16 0,11 0 0,-15 0 0,0 0 0</inkml:trace>
  <inkml:trace contextRef="#ctx0" brushRef="#br0" timeOffset="84315">7814 9860 24575,'0'45'0,"0"-2"0,0-23 0,0 11 0,0-27 0,0-4 0,0-35 0,0-12 0,-1 12 0,2 1 0,15 3 0,-12-16 0,12 43 0,-16-12 0,15 1 0,-11 11 0,28-28 0,-13 28 0,6-11 0,1-1 0,-2 12 0,23-12 0,-43 16 0,11 16 0,-15-12 0,0 27 0,0-11 0,0 0 0,0 11 0,0-11 0,0 15 0,0-16 0,-15 13 0,11-28 0,-12 19 0,16-21 0,0 6 0,0-16 0,0-25 0,0-14 0,-1 19 0,2 1 0,15-8 0,-12 3 0,11 28 0,-15-11 0,0 15 0,16 0 0,-12 0 0,12 0 0,-16 0 0,7 0 0,-5 15 0,6-11 0,-8 28 0,0-28 0,0 27 0,16-11 0,-12 15 0,27 0 0,-27-7 0,12 5 0,-16-6 0,0-7 0,0-4 0,0-16 0,0-16 0,0 12 0,15-27 0,-11 27 0,12-20 0,-16 22 0,0-6 0,0-7 0,0 11 0,0-12 0</inkml:trace>
  <inkml:trace contextRef="#ctx0" brushRef="#br0" timeOffset="88849">8820 9613 24575,'-20'0'0,"-11"0"0,11 0 0,-15 0 0,0 0 0,15 0 0,-11 0 0,27 0 0,-28 0 0,29 0 0,-13 0 0,0 16 0,12 3 0,-11 1 0,15 11 0,0-27 0,0 12 0,0 0 0,0-12 0,0 27 0,0-27 0,0 12 0,0-16 0,0 15 0,31 5 0,8-1 0,-4-1 0,1-4 0,3-10 0,8 11 0,-43-15 0,27 0 0,-27 0 0,12-15 0,-16 11 0,8-28 0,-6 29 0,5-29 0,-7 28 0,0-11 0,0-1 0,0 12 0,0-12 0,0 16 0,0 0 0,0-15 0,16 11 0,-12-12 0,12 16 0,-32 0 0,12 16 0,-12 3 0,16 17 0,0-1 0,0 0 0,0-15 0,0-20 0,0-20 0,0 1 0,16-13 0,-12 28 0,12-11 0,-16-1 0,0 12 0,0-12 0,15 16 0,-11 0 0,12 0 0,0-15 0,-12 11 0,27-28 0,-27 28 0,27-11 0,-11-1 0,-1 12 0,-3-12 0,-16 32 0,16-12 0,-12 12 0,11-1 0,-15-11 0,0 12 0,0-16 0,0 16 0,0-12 0,0 11 0,0 1 0,-15-12 0,11 12 0,-28-16 0,28 15 0,-11-11 0,-1 12 0,12 0 0,-27-13 0,27 13 0,-12-16 0,16 16 0,0-12 0,0 11 0,0-7 0,0-6 0,0 6 0</inkml:trace>
  <inkml:trace contextRef="#ctx0" brushRef="#br0" timeOffset="91514">9084 9684 24575,'0'27'0,"0"1"0,0-1 0,0-3 0,0-5 0,0 13 0,0-29 0,0 13 0,16 0 0,-12-12 0,27 19 0,-11-21 0,0 6 0,11 8 0,-27-28 0,11 24 0,-15-36 0,0 7 0,0-11 0,0 9 0,16-13 0,-12 13 0,12-17 0,-16 17 0,0-13 0,0 28 0,0-27 0,0 27 0,15-12 0,-11 16 0,12 0 0,-16-15 0,16 11 0,-12-12 0,27 16 0,-11 16 0,4-14 0,3 0 0,-4 12 0,1 3 0,2-6 0,0-2 0,18 10 0,-9 13 0,-16-13 0,-3 1 0,-16 11 0,-16-11 0,-3 15 0,-16-7 0,15 5 0,4-21 0,8 19 0,-9-11 0,4 4 0,-2 3 0,-2-8 0,-1 1 0,1 5 0,-1 1 0,-17 9 0,15-15 0,4-5 0,16-15 0</inkml:trace>
  <inkml:trace contextRef="#ctx0" brushRef="#br0" timeOffset="92963">9878 9613 24575,'-19'0'0,"-13"16"0,28-12 0,-12 17 0,1 5 0,11-3 0,-12 2 0,1 1 0,11 10 0,-12-1 0,16-16 0,0 13 0,0-28 0,0 19 0,0-5 0,16 25 0,-12-4 0,27-4 0,-27-3 0,12-28 0,-16 27 0,15-27 0,-11 12 0,28-16 0,-29 0 0,44 0 0,-7 0 0,-13-8 0,1 0 0,7 4 0,-19-12 0,-1 16 0,-11-15 0,12 11 0,-16-12 0,0 16 0</inkml:trace>
  <inkml:trace contextRef="#ctx0" brushRef="#br0" timeOffset="94714">19509 12753 24575,'25'0'0,"1"0"0,9 0 0,0 0 0,-5 0 0,-1 0 0,6 0 0,-3 0 0,3 0 0,-9 0 0,-1 0 0,-1 0 0,23 0 0,-43 0 0,27 0 0,-27 0 0,12 0 0,-16 0 0,0 0 0,0 0 0</inkml:trace>
  <inkml:trace contextRef="#ctx0" brushRef="#br0" timeOffset="96498">19385 12982 24575,'31'0'0,"-1"0"0,2 0 0,-1 0 0,-4 0 0,1 0 0,5 0 0,0 0 0,-5 0 0,-1 0 0,1 0 0,-1 0 0,-1 0 0,-1 0 0,10 0 0,1 0 0,-17 0 0,-3 0 0,-16 0 0,0 0 0</inkml:trace>
  <inkml:trace contextRef="#ctx0" brushRef="#br0" timeOffset="101496">21167 11818 24575,'-33'0'0,"-1"0"0,-9 0 0,10 0 0,0 0 0,-3 0 0,1 0 0,0 16 0,0 3 0,12 5 0,2 3 0,3 1 0,-1-1 0,-11 0 0,1 1 0,17 2 0,1-1 0,-21 8 0,17 6 0,11-23 0,-12 11 0,16-27 0,0 12 0,0-1 0,0-11 0,0 12 0,16 0 0,-12 19 0,10-16 0,3 1 0,1 15 0,-1-3 0,7-9 0,1-4 0,-3-6 0,-18-13 0,12 0 0,-16 0 0,7 0 0,-5 0 0,6 0 0,8 0 0,4 0 0,15-16 0,-9 15 0,-1-2 0,-2-28 0,9 27 0,-32-12 0,0 0 0,0 13 0,0-13 0,0 16 0,-16 0 0,-4 0 0,-4-8 0,-3 0 0,-12 4 0,10-3 0,-1-1 0,-7-8 0,10 12 0,-5-12 0,28 16 0,-11 0 0,-1 16 0,12-12 0,-27 12 0,27-16 0,-12 15 0,1-11 0,11 12 0,-12 0 0,16-13 0,0 13 0</inkml:trace>
  <inkml:trace contextRef="#ctx0" brushRef="#br0" timeOffset="102897">21520 12471 24575,'0'0'0</inkml:trace>
  <inkml:trace contextRef="#ctx0" brushRef="#br0" timeOffset="105231">21996 11783 24575,'-20'19'0,"5"5"0,-1-1 0,-4 1 0,3 8 0,-1 3 0,-1 4 0,3-4 0,16-4 0,0-19 0,0 21 0,0 11 0,0-17 0,0 0 0,0 1 0,0-1 0,0 0 0,0-3 0,0 12 0,0-17 0,0-3 0,0 0 0,0-13 0,16 13 0,3 0 0,1-12 0,11 11 0,-27-15 0,12 0 0,-16 0 0,15 0 0,-11-15 0,12-5 0,0 1 0,-12-13 0,27 13 0,-27-1 0,27-11 0,-27 27 0,12-12 0,-16 16 0,0 0 0,-16-16 0,12 12 0,-27-11 0,11 15 0,-15 0 0,15 0 0,-27 0 0,40 0 0,-25 0 0,17 15 0,11-11 0,-12 12 0,16-16 0,0 16 0,0-12 0,-16 11 0,12 1 0,-11-12 0,15 12 0,0-1 0,0-11 0,0 12 0</inkml:trace>
  <inkml:trace contextRef="#ctx0" brushRef="#br0" timeOffset="107480">22613 11889 24575,'20'0'0,"-4"0"0,-1 0 0,-11 0 0,12-16 0,0 12 0,3-12 0,17 16 0,-17 0 0,-3 16 0,-16-12 0,0 12 0,0-16 0,0 15 0,0-11 0,0 12 0,0 0 0,-32 3 0,9 16 0,-8-16 0,-5-2 0,9-4 0,-1 1 0,-7 12 0,0-3 0,6-16 0,3 2 0,7 14 0,3 1 0,-16-5 0,28 1 0,-11-4 0,15-16 0,0 0 0,15 0 0,-11 0 0,28-16 0,-28 12 0,27-12 0,-27 16 0,27 0 0,-11 0 0,15 0 0,-10 0 0,1 0 0,13 0 0,-12 0 0,-3 0 0,-4 0 0,-4 0 0,-1 0 0,-11 0 0,12 16 0,-16-12 0,0 12 0,0-16 0,-16 15 0,12 5 0,-4 4 0,1 3 0,7 12 0,-8-13 0,0-1 0,4 10 0,-12-15 0,1-4 0,11-1 0,-28-11 0,28 12 0,-27-16 0,11 0 0,-4 7 0,-3 2 0,-12-5 0,6 2 0,0 3 0,-7 7 0,15-14 0,-1 0 0,-9 14 0,16-16 0,-13 0 0,28 0 0,-11 0 0</inkml:trace>
  <inkml:trace contextRef="#ctx0" brushRef="#br0" timeOffset="108834">22949 12294 24575,'19'0'0,"-3"0"0,-16 0 0,15 0 0,-11 0 0,28-15 0,-28 11 0,27-12 0,-27 16 0,12 0 0,-16 0 0,0 0 0</inkml:trace>
  <inkml:trace contextRef="#ctx0" brushRef="#br0" timeOffset="110747">23548 11606 24575,'0'26'0,"0"-1"0,-7 3 0,-1-1 0,6 1 0,0-1 0,-5 0 0,-2-3 0,-7-4 0,12-5 0,-11 1 0,15 4 0,0 15 0,0 0 0,0 0 0,0 1 0,0-17 0,0-3 0,0-16 0,15 0 0,5 0 0,15 0 0,-15 0 0,11-16 0,-27-3 0,12-17 0,-8 1 0,-6 0 0,5 15 0,-7 5 0,0 15 0,0-16 0,0 12 0,0-12 0</inkml:trace>
  <inkml:trace contextRef="#ctx0" brushRef="#br0" timeOffset="112381">23813 11342 24575,'0'45'0,"0"-16"0,0 1 0,0-3 0,0 1 0,0-1 0,0 0 0,1 7 0,-2-1 0,-7-6 0,0 1 0,6 6 0,0 3 0,-5 6 0,-1 0 0,-1-6 0,2 0 0,5-1 0,0-1 0,-6-5 0,0-1 0,8 8 0,0 6 0,0-23 0,-15 11 0,5 0 0,0 5 0,0 1 0,0 4 0,5-6 0,0 1 0,0-1 0,-4 2 0,2-4 0,6-5 0,-2-5 0,-13-3 0,16-4 0,0-16 0</inkml:trace>
  <inkml:trace contextRef="#ctx0" brushRef="#br0" timeOffset="113564">23954 12471 24575,'0'19'0,"0"-3"0,0-16 0,0 16 0,0-12 0,0 11 0</inkml:trace>
  <inkml:trace contextRef="#ctx0" brushRef="#br0" timeOffset="115316">24130 11783 24575,'0'-26'0,"0"1"0,0-14 0,6 6 0,4-1 0,6 6 0,3 1 0,8-8 0,1 0 0,-8 6 0,-1 3 0,8-1 0,-7 3 0,-16-4 0,20 11 0,-22 9 0,6 8 0,-8-16 0,0 12 0,0 12 0,0 14 0,0 21 0,0-11 0,0 2 0,-1 10 0,2 3-593,2-8 1,2 3-1,2 2 593,0-6 0,1 2 0,2 0 0,1-1 0,5 8 0,3-2 0,0 0 0,-1-2 0,0-1 0,1-4 0,8 4 0,-3-5 0,-13-11 0,-2-1 0,7 10 0,-16-15 0,0 11 0,0-27 0,0 12 1778,0-1-1778,0-11 0,0 12 0,-16 0 0,12-13 0,-12 13 0,16-16 0,0 0 0,0 0 0</inkml:trace>
  <inkml:trace contextRef="#ctx0" brushRef="#br0" timeOffset="116414">24748 11536 24575,'35'0'0,"0"0"0,-7 0 0,-1 0 0,-1 0 0,-1 0 0,10 0 0,1 0 0,-17 0 0,5 0 0,-7 0 0,11 0 0,7 0 0,-15 0 0,-5 0 0</inkml:trace>
  <inkml:trace contextRef="#ctx0" brushRef="#br0" timeOffset="117314">24854 11889 24575,'35'0'0,"0"0"0,-6 0 0,-3 0 0,9 0 0,-11 0 0,-22 0 0,21 0 0,-19 0 0,12 0 0</inkml:trace>
  <inkml:trace contextRef="#ctx0" brushRef="#br0" timeOffset="118832">20761 13882 24575,'40'0'0,"1"0"0,-2 0 0,0 0 0,-3 0 0,-1 0 0,-7 0 0,-2 0 0,10 0 0,-5 0 0,-27 0 0,27 0 0,5 0 0,-13 0 0,24 0 0,-43 0 0,12 0 0</inkml:trace>
  <inkml:trace contextRef="#ctx0" brushRef="#br0" timeOffset="119647">21061 14093 24575,'26'0'0,"-1"0"0,2 0 0,1 0 0,7 0 0,1 0 0,-1 0 0,0 0 0,-7 0 0,-1 0 0,0 0 0,-3 0 0,-4 0 0,11 0 0,-11 0 0,7 0 0,6 0 0,-21 0 0,4 0 0</inkml:trace>
  <inkml:trace contextRef="#ctx0" brushRef="#br0" timeOffset="121316">20585 12876 24575,'50'0'0,"-1"0"0,1 0 0,-11 0 0,1 0 0,0 0 0,0 0 0,-2 0 0,0 0 0,0 0 0,0 0-820,5 0 1,1 0 0,0 0 0,-2 0 278,7 0 0,-1 0 0,0 0 541,2 0 0,0 0 0,-1 0-11,-3 0 0,1 0 0,-1 0 11,4 0 0,0 0 0,-1 0 0,-5 0 0,-1 0 0,-1 0 316,0 0 0,-1 0 0,-2 0-316,6 0 0,-4 0 0,-10 0 0,1 0 0,17 0 0,2 0 0,-9 0 0,2 0 593,-5 0 0,3 0 0,-1 0-593,-5 0 0,-1 0 0,-1 0 0,12 0 0,-1 0 0,-1 0 0,-2 0 0,-14 0 0,-1 0 662,2 0 1,0 0-663,-2 0 0,-1 0 190,21 0-190,-14-7 0,1-1 0,-7 6 0,1 0 0,6-6 0,2 0 0,-2 5 0,1 1 0,-2-1 0,6-5 0,1-1 0,-2 4 0,4 2 0,-5-1 0,-3-4 0,-1 0 0,9-1 0,0 3 0,-10 4 0,-1 0 345,4-6 1,1 0-346,-2 0 0,2 0 0,6-2 0,2 1-221,-9 2 0,0 1 0,1-1 221,1-4 0,-1 0 0,1 2 0,0 6 0,1 3 0,1-1 0,0-4 0,1 0 0,0-1 0,-1 0 0,0 1 0,1 0 0,2 4 0,1 0 0,-3-1 0,6-6 0,-2 1 0,0 6 0,-5 2 0,0-1 0,-4 0 0,-4 0 0,-27 0 0,12 0 0,-16 0 0</inkml:trace>
  <inkml:trace contextRef="#ctx0" brushRef="#br0" timeOffset="122213">22261 13511 24575,'0'0'0</inkml:trace>
  <inkml:trace contextRef="#ctx0" brushRef="#br0" timeOffset="122734">22896 13511 24575,'0'0'0</inkml:trace>
  <inkml:trace contextRef="#ctx0" brushRef="#br0" timeOffset="123119">23301 13370 8191,'20'-19'0,"-4"3"0</inkml:trace>
  <inkml:trace contextRef="#ctx0" brushRef="#br0" timeOffset="124930">22172 14358 24575,'44'0'0,"-4"0"0,4 0 0,-9 0 0,0 0 0,9 0 0,-1 0 0,-10 0 0,0 0 0,3 0 0,-1 0 0,-6 0 0,1 0 0,18 0 0,2 0 0,-10 0 0,2 0-335,-8 0 0,2 0 0,2 0 335,4 0 0,2 0 0,-1 0 0,-6 0 0,0 0 0,-1 0-7,-1 0 0,1 0 0,-1 0 7,-1 0 0,0 0 0,0 0 0,12 0 0,-2 0 0,-6 0 0,-2 0 0,-5 0 0,-3 0 0,5 0 748,-21 0-748,4 0 278,15 0-278,8 0 0,3 0 0,3 0 0,-8 0 0,0 0 0,-1 0 0,-1 0 0,-8 0 0,-3 0 0,-5 0 0,-3 0 0</inkml:trace>
  <inkml:trace contextRef="#ctx0" brushRef="#br0" timeOffset="127613">22402 13952 24575,'35'-15'0,"-10"6"0,1-2 0,2-5 0,-1-3 0,-8 0 0,1 3 0,6 5 0,-5 2 0,-17-7 0,27 16 0,-27 0 0,28 0 0,-13 0 0,1 0 0,-4 0 0,-16 16 0,0-12 0,0 12 0,0-1 0,0 5 0,-16 15 0,7-10 0,-2 1 0,-12 1 0,-5 1 0,1 7 0,-1 0 0,1-6 0,0-3 0,-1 1 0,5-3 0,3-4 0,4 11 0,16-27 0,-15 12 0,11-32 0,-12 12 0,16-11 0,0 15 0,0-16 0,0 12 0,0-12 0,0 1 0,16-5 0,-12 0 0,27-11 0,-27 27 0,27-12 0,-11 16 0,-1 0 0,13-15 0,-28 11 0,27-12 0,-27 16 0,12 0 0,-16 16 0,0-12 0,15 11 0,-11 1 0,12-12 0,-16 27 0,16-27 0,-12 12 0,11-16 0,-15 16 0,0-12 0,16 11 0,4-15 0,15 0 0,-9-1 0,-1 2 0,-2 15 0,24-12 0,-35 12 0,6-16 0,-10-16 0,-8 12 0,0-12 0,0 16 0</inkml:trace>
  <inkml:trace contextRef="#ctx0" brushRef="#br0" timeOffset="128463">23337 14199 24575,'0'0'0</inkml:trace>
  <inkml:trace contextRef="#ctx0" brushRef="#br0" timeOffset="130230">23548 13705 24575,'0'36'0,"0"-1"0,0 0 0,0 1 0,0-17 0,0 12 0,0-27 0,0 12 0,0-16 0,0 0 0,0-16 0,0-3 0,16-16 0,4 15 0,7-11 0,-9 27 0,-11-12 0,9 16 0,-12 0 0,27 16 0,-11-12 0,-3 17 0,1 5 0,18-3 0,-27 3 0,1-1 0,22-5 0,-29-5 0,13 1 0,-16-12 0,0 12 0,0-16 0,0 15 0,-16 21 0,13 3 0,-12-6 0,-2 0 0,-2 7 0,1-14 0,0-1 0,-1-6 0,-13-3 0,28-16 0,-27 0 0,19 0 0,-37 0 0,2 0 0,12 0 0,0 0 0,6 0 0,3 0 0,-9 0 0,19-16 0,16 12 0,0-11 0</inkml:trace>
  <inkml:trace contextRef="#ctx0" brushRef="#br0" timeOffset="131263">23619 13776 24575,'45'0'0,"-15"0"0,-1 0 0,10 0 0,-4-16 0,-3 12 0,-13-11 0,16-1 0,1 12 0,-1-27 0,-15 27 0,-5-12 0,-15 16 0</inkml:trace>
  <inkml:trace contextRef="#ctx0" brushRef="#br0" timeOffset="133179">23054 14429 24575,'0'-20'0,"0"4"0,0 16 0,0 16 0,0-12 0,0 12 0,0-16 0,0 15 0,0-11 0,0 12 0,0-16 0,0 0 0,0-16 0,-15 12 0,11-11 0,-12 30 0,16-11 0,0 12 0,0-16 0</inkml:trace>
  <inkml:trace contextRef="#ctx0" brushRef="#br0" timeOffset="135597">24236 13705 24575,'26'-7'0,"-1"-1"0,22 4 0,-20-4 0,-1 0 0,17 8 0,-23 0 0,-5 0 0,-15 0 0,0 0 0,0 16 0,0 3 0,0 1 0,-15 11 0,11-11 0,-27 15 0,11 1 0,0-17 0,5-3 0,15-16 0,-8 15 0,6-11 0,-6 12 0,-8-16 0,12 16 0,-27-12 0,27 27 0,-12-27 0,1 12 0,11-16 0,-12 15 0,32-26 0,3 22 0,1-42 0,11 27 0,-27-12 0,20 16 0,-22-15 0,6 11 0,-8-12 0,15 16 0,-11 0 0,28 0 0,-28 16 0,11-12 0,-15 11 0,0-15 0,0 16 0,0 4 0,-6 4 0,-3 3 0,0 0 0,-2 0 0,-9 9 0,-3-1 0,5-6 0,-1-3 0,-3-7 0,0-3 0,3 0 0,3-16 0,0 0 0,13 0 0,-13 0 0,16 0 0,-16 0 0,12 0 0,-11 0 0,15-16 0,0 12 0,0-11 0,0 15 0</inkml:trace>
  <inkml:trace contextRef="#ctx0" brushRef="#br0" timeOffset="136228">22719 14923 24575,'0'0'0</inkml:trace>
  <inkml:trace contextRef="#ctx0" brushRef="#br0" timeOffset="136796">23125 14923 24575,'0'0'0</inkml:trace>
  <inkml:trace contextRef="#ctx0" brushRef="#br0" timeOffset="137247">23407 14923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16:37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4004 24575,'-35'0'0,"0"0"0,-9 0 0,1 0 0,14 0 0,0 0 0,-14 0 0,3 0 0,1 0 0,10 0 0,-1 0 0,3 3 0,1 2 0,3 3 0,-1 2 0,-2 2 0,1 3 0,-10 20 0,16-10 0,3 1 0,5 1 0,2 1 0,0 7 0,3 1 0,5-8 0,2-2 0,-1 2 0,0-5 0,0-3 0,0 11 0,15-27 0,20 28 0,-8-23 0,1 1 0,0 15 0,-1 1 0,3-6 0,-1-1 0,-3 8 0,1-3 0,3-12 0,3-4 0,2 1 0,0-2 0,-7-7 0,-1 0 0,-1 0 0,-1 0 0,10 0 0,-9-7 0,-1-2 0,14-11 0,-12 5 0,-3-5 0,-5-4 0,-2-3 0,1 0 0,-1-1 0,-7 1 0,0-1 0,7-6 0,-3 2 0,-10-7 0,5 5 0,-2 1 0,-23-6 0,7 5 0,-2 1 0,-6 12 0,-1 3 0,-2-17 0,-11 3 0,11 28 0,-15-11 0,0 15 0,0 0 0,15 0 0,-11 0 0,27 15 0,-28-11-820,28 12 1,-11-16 0,15 0 0</inkml:trace>
  <inkml:trace contextRef="#ctx0" brushRef="#br0" timeOffset="1332">5610 4516 24575,'0'0'0</inkml:trace>
  <inkml:trace contextRef="#ctx0" brushRef="#br0" timeOffset="2866">6262 4057 24575,'-19'-27'0,"-13"9"0,13 10 0,-17 8 0,1 0 0,0 0 0,-1 8 0,14 7 0,1 3 0,0 14 0,1-1 0,1 4 0,9-7 0,0-1 0,-8 0 0,1 1 0,6 5 0,2 1 0,0-7 0,2 0 0,6 8 0,2 1 0,-2-1 0,2 1 0,6 0 0,2-2 0,-1-5 0,4-3 0,23 9 0,0-19 0,-7-16 0,5 0 0,-6 0 0,9 0 0,-11-6 0,1-4 0,13-9 0,-21-5 0,-1-3 0,1 7 0,-4 1 0,-12-7 0,-1 1 0,15-11 0,-15 11 0,-2-1 0,1-13 0,0 13 0,0 1 0,0-10 0,-16 0 0,13-1 0,-29 1 0,13 0 0,-1 15 0,-11 5 0,27 15 0,-12 0 0</inkml:trace>
  <inkml:trace contextRef="#ctx0" brushRef="#br0" timeOffset="4466">6950 3863 24575,'-8'33'0,"0"1"0,-9-1 0,-1 0 0,6 4 0,1-1 0,-7-5 0,4-3 0,14-9 0,-15 12 0,11-27 0,-12 12 0,16 0 0,0-12 0,0 11 0,0 1 0,0-12 0,0 12 0,31-16 0,9-16 0,-7 14 0,4 0 0,-2-6 0,1 0 0,-1 7 0,0 2 0,-6-1 0,-3 0 0,9 0 0,-3 0 0,-28 16 0,11-12 0,-12 23 0,-6 9 0,3 7 0,1-1 0,-2 2 0,-5-8 0,-3-1 0,-1 0 0,0 0 0,1-7 0,-2-1 0,-3 0 0,-3-3 0,-18 11 0,9-24 0,-3-2 0,-6 4 0,-1-3 0,1-8 0,0-2 0,0 4 0,-1 0 0,0-3 0,2-2 0,-6 1 0,1 0 0,37 0 0,-6 0 0</inkml:trace>
  <inkml:trace contextRef="#ctx0" brushRef="#br0" timeOffset="5766">7056 3757 24575,'35'0'0,"-3"0"0,3 0 0,-6 0 0,1 0 0,13 0 0,0 0 0,-14 0 0,-3 0 0,9 0 0,-11 0 0,-23 0 0,7 0 0,-8 0 0,16-16 0,4 12 0,15-11 0,0 15 0,-15 0 0,11 0 0,-27 0 0,12 0 0</inkml:trace>
  <inkml:trace contextRef="#ctx0" brushRef="#br0" timeOffset="6882">7850 4727 24575,'0'43'0,"0"-3"0,0 5 0,0-4 0,0 4 0,0 2-809,0-7 1,0 1 0,0 1 0,0 0 808,0 2 0,0 1 0,0-1 0,0-1 0,0 3 0,0-1 0,0-3 339,0-5 0,0-1 0,0-5-339,0 16 530,0 0-530,0-43 0,0 12 0,0-16 0</inkml:trace>
  <inkml:trace contextRef="#ctx0" brushRef="#br0" timeOffset="8665">8908 4004 24575,'-35'-16'0,"7"12"0,11-11 0,-7 15 0,5 0 0,-17 0 0,1 0 0,0 15 0,-1 13 0,18-3 0,1 3 0,-2 3 0,3 1 0,6-5 0,0 0 0,-7 7 0,3-1 0,10 6 0,-4-5 0,0-1 0,8 6 0,0-14 0,0 1 0,-1 0 0,2-1 0,15 14 0,-7-12 0,2-3 0,8-4 0,13-5 0,-13-15 0,16 0 0,-15 0 0,27-15 0,-23-5 0,1 4 0,1-3 0,-12-6 0,-1-1 0,4 6 0,-1 1 0,-10-6 0,0-1 0,10 0 0,-1 1 0,-11-14 0,4 14 0,0-1 0,-7-1 0,-2 3 0,1 0 0,0-23 0,0 28 0,0-17 0,0 17 0,0-13 0,0 28 0,-16-11 0,12 15 0,-11 0 0,15 0 0,-16 0 0,12 0 0,-12 0 0</inkml:trace>
  <inkml:trace contextRef="#ctx0" brushRef="#br0" timeOffset="9968">9190 4516 24575,'0'0'0</inkml:trace>
  <inkml:trace contextRef="#ctx0" brushRef="#br0" timeOffset="11749">9949 4198 24575,'0'-27'0,"0"-1"0,-8-5 0,0 0 0,4-14 0,-27 9 0,27-1 0,-28 35 0,29-12 0,-29 16 0,28-15 0,-27 11 0,27-12 0,-27 16 0,11 0 0,-15 0 0,-1 16 0,1-12 0,16 27 0,-13-27 0,13 35 0,-1-1 0,8-16 0,0 3 0,3 7 0,1 2 0,3-6 0,-2-1 0,-9 8 0,1 1 0,13-1 0,0 0 0,-14 0 0,0 1 0,14-1 0,1 0 0,-8 1 0,2-1 0,5-6 0,4-3 0,14 9 0,-13-19 0,29-16 0,-13 0 0,1 0 0,19 0 0,-17 0 0,6-6 0,3-4 0,-4-6 0,0-3 0,9-7 0,-1-3 0,1-5 0,-1-3 0,-7 2 0,-2 0 0,2-1 0,-5 1 0,-13 7 0,0 1 0,21-8 0,-27 4 0,12 27 0,-16-12 0,0 0 0,0-3 0,-16-1 0,12-11 0,-11 27 0,15-12 0,0 16 0,0 0 0</inkml:trace>
  <inkml:trace contextRef="#ctx0" brushRef="#br0" timeOffset="13700">10249 3898 24575,'25'-10'0,"0"1"0,15-7 0,-15 15 0,1 2 0,9-1 0,0 0 0,0 0 0,1 0 0,-17 0 0,-3 0 0,-16 0 0,0 0 0,0 16 0,0-12 0,0 27 0,0-27 0,0 27 0,0-27 0,-16 27 0,-3-19 0,-1 22 0,-11-7 0,11-7 0,-15 11 0,0-27 0,15 27 0,4-27 0,16 12 0,0-16 0,0 0 0,16-16 0,-12 12 0,43-11 0,-23 15 0,0 0 0,2 0 0,10 0 0,-17 0 0,13 15 0,-28-11 0,11 12 0,-15-1 0,16 5 0,-12 15 0,12 1 0,-16-1 0,0 0 0,1-9 0,-2-1 0,-15-1 0,7-1 0,-2 1 0,-24 11 0,2-15 0,-1-1 0,13-1 0,-1-1 0,-10 2 0,-2-6 0,7-12 0,3 2 0,4 12 0,0 1 0,-23-12 0,26 12 0,-7-16 0,20 0 0,-11 0 0,15 0 0</inkml:trace>
  <inkml:trace contextRef="#ctx0" brushRef="#br0" timeOffset="14998">11148 4621 24575,'-17'38'0,"0"0"0,0 0 0,3-1 0,1 2 0,0 1 0,-2-1 0,0-4 0,-1 0 0,0 0 0,1 1-820,-3 7 1,1 2 0,-1-1 0,2-4 333,0-1 0,1-3 0,-1-1 486,-1 1 0,0 0 0,0-6 721,-2-5 0,3-3-721,-4 11 0,4-25 0,16-8 0</inkml:trace>
  <inkml:trace contextRef="#ctx0" brushRef="#br0" timeOffset="17099">11977 4233 24575,'0'-25'0,"0"-1"0,-1 0 0,2-2 0,7-12 0,0 1 0,-6 11 0,0-1 0,6-9 0,-1 2 0,-7-3 0,0 13 0,0 1 0,0-11 0,-15 1 0,11 15 0,-28 5 0,13 15 0,-1 0 0,-11 15 0,11 5 0,-5 4 0,-1 3 0,3 12 0,-1-6 0,1 1 0,13-11 0,0 1 0,-8 10 0,1 1 0,6-4 0,2 0 0,0-4 0,3 1 0,5 6 0,2-1 0,-1 6 0,0-5 0,0-1 0,0-10 0,0 24 0,0-27 0,15-1 0,21 13 0,-13-28 0,24 11 0,-27-15 0,15 0 0,0 0 0,1 0 0,-17-15 0,13-5 0,-29-15 0,29-1 0,-28 1 0,11 16 0,-15-13 0,0 28 0,0-11 0,0 15 0,0-16 0,-15 12 0,11-12 0,-12 1 0,16 11 0,16-12 0,-12 0 0,11-3 0,1-1 0,-12-11 0,12 27 0,-16-12 0,0 16 0,0 0 0</inkml:trace>
  <inkml:trace contextRef="#ctx0" brushRef="#br0" timeOffset="18552">12348 4516 24575,'0'0'0</inkml:trace>
  <inkml:trace contextRef="#ctx0" brushRef="#br0" timeOffset="20748">12630 3933 24575,'35'-31'0,"-10"13"0,1-3 0,1-13 0,1-3 0,7 1 0,0 2 0,-6 6 0,-3 1 0,-7 1 0,-2 1 0,14-10 0,-27 15 0,12 4 0,-16 16 0,0 16 0,0-12 0,-16 27 0,12-11 0,-27 15 0,28-3 0,2 3 0,-13-6 0,-5 1 0,5 1 0,9 2 0,6 2 0,-5-1 0,-11 1 0,-3-1 0,4 1 0,11 13 0,2-2 0,-7-16 0,0-1 0,7 6 0,2-4 0,-1-11 0,0 11 0,0-27 0,0 12 0</inkml:trace>
  <inkml:trace contextRef="#ctx0" brushRef="#br0" timeOffset="23152">13247 3828 24575,'-8'25'0,"0"1"0,0 1 0,-3 0 0,-6 4 0,-1 1 0,-1 10 0,2 0 0,7-8 0,1-1 0,0 2 0,2 1 0,6-2 0,2-2 0,-1 7 0,0-3 0,16-5 0,-12-11 0,11 15 0,1-15 0,-12 11 0,12-27 0,-1 12 0,-11-16 0,43 0 0,-8-16 0,-4 6 0,1 0 0,-8 1 0,-1-1 0,0-7 0,-3 2 0,-5 11 0,13-11 0,-28-1 0,27 12 0,-27-12 0,27 1 0,-27 11 0,12-12 0,0 0 0,-12-19 0,11-4 0,-13 6 0,-4-1 0,2-5 0,0 14 0,0-1 0,0-9 0,0 8 0,-7 2 0,-1 1 0,4-8 0,-11 7 0,-2-1 0,-2-9 0,-17 15 0,1-11 0,0 11 0,15 1 0,5 3 0,15 16 0,-16 0 0,12 0 0,-12 16 0,1-12 0,11 11 0,-28 1 0,13-12 0,-17 12 0,1-1 0,0-11 0,0 28 0,15-28 0,-11 11 0,27 1 0,-12-12 0,0 11 0,12 1 0,-11-12 0,15 12 0,0-16 0,0 0 0</inkml:trace>
  <inkml:trace contextRef="#ctx0" brushRef="#br0" timeOffset="26832">14429 3898 24575,'36'0'0,"0"0"0,0 0 0,8 0 0,2 0 0,-1 0 0,2 0 0,-2 0 0,1 0 0,-2 0 0,2 0 0,-6 0 0,0 0 0,7 0 0,-43 0 0,27 0 0,-27 0 0,12 0 0,-1 0 0,-11 0 0,12 0 0,0 0 0,-5 0 0,7 0 0,5 0 0,-3 0 0,0 0 0,-5 0 0,-46 0 0,0 0 0,-3-7 0,-1-1 0,-12 4 0,14-3 0,-1-2 0,7 0 0,-1 2 0,-7 5 0,0 0 0,7-6 0,1 1 0,0 6 0,3 2 0,4-1 0,5 0 0,46 0 0,-5 6 0,3 3 0,4-3 0,3-1 0,1 4-212,-1 6 1,1 4 0,0-2 211,1-4 0,1-1 0,-3 2 0,2 7 0,-3 1 0,-5-4 0,-1-2 0,6-5 0,-16 5 0,-3-16 0,-16 0 0,0 0 634,-16 0-634,-3-16 0,-16 12 0,-1-19 0,-7 21 0,22-6 0,-19-8 0,5 12 0,16-10 0,-1-3 0,-5 7 0,-1 0 0,0-7 0,1-1 0,-14-1 0,4 3 0,3 0 0,13 12 0,-1-11 0,4 15 0,1 0 0,11 0 0,-12 0 0,16 0 0,-16 0 0,12 0 0,-11 0 0,-1 0 0,-3 15 0,-17-11 0,1 12 0,0-16 0,-1 0 0,17 0 0,3 0 0,0 0 0,13 0 0,-13 16 0,16-12 0,0 11 0,-8-15 0,6 16 0,-21-12 0,3 27 0,0-27 0,-11 12 0,11-16 0,1 0 0,3 0 0,16 15 0,-16-11 0,13 12 0,3-16 0,19 0 0,16 0 0,1 0 0,-1 0 0,-8 0 0,-9 0 0,-10 0 0</inkml:trace>
  <inkml:trace contextRef="#ctx0" brushRef="#br0" timeOffset="29833">15170 3933 24575,'-13'-27'0,"0"0"0,0 0 0,-1 3 0,-21-12 0,-1 17 0,1-13 0,0 28 0,-1-11 0,17-1 0,-12 12 0,27-11 0,-28 15 0,13 0 0,-1-16 0,-11 12 0,11-12 0,-15 1 0,0 11 0,15-12 0,-11 0 0,27 12 0,-12-11 0,0-1 0,12 12 0,-11-12 0,30 32 0,-11-12 0,28 27 0,3-11 0,-16 5 0,1 1 0,13-6 0,1-1 0,-14-1 0,-1-1 0,6 1 0,1-4 0,9-10 0,0 27 0,-15-27 0,11 12 0,-11-16 0,15 0 0,1 15 0,-1-11 0,-16 12 0,5 0 0,-22-12 0,6 11 0,-8-15 0,0 16 0,0 3 0,0 1 0,0-4 0,0-1 0,0-11 0,0 12 0,-8-8 0,-25-6 0,10 9 0,-1 1 0,-3-10 0,-1 0 0,-6 14 0,1 0 0,-6-12 0,14 10 0,-1 3 0,0-7 0,1 0 0,-14 9 0,6-2 0,-1-3 0,-5-10 0,13 11 0,1 2 0,-10 2 0,-1 1 0,17-4 0,3-1 0,16-11 0,0 12 0,0 0 0,-16-13 0,5 29 0,-7-13 0,10 1 0,16-20 0,-6-20 0,22-15 0,-5 0 0,16 0 0,-9 17 0,-1 0 0,-5 1 0,0-1 0,5 0 0,1 1 0,9-18 0,0 15 0,0-11 0,-15 27 0,5-12 0,-3 0 0,-14 12 0,39-11 0,-28 7 0,17 6 0,-17-6 0,13 8 0,-28 0 0,11 0 0,-15 0 0,0 0 0</inkml:trace>
  <inkml:trace contextRef="#ctx0" brushRef="#br0" timeOffset="32448">16457 4092 24575,'-15'-35'0,"-8"13"0,-5 1 0,0 1 0,-3 3 0,-1 6 0,-3 2 0,0 1 0,-10-1 0,0 2 0,-1 7 0,2 0 0,7 0 0,3 0 0,8-1 0,1 2 0,-18 15 0,6 4 0,7-8 0,1 3 0,9 9 0,1 1 0,-7-2 0,1 1 0,5 2 0,5 3 0,4 5 0,2-1 0,-7 6 0,15-6 0,2 1 0,-1 5 0,-1-5 0,2-2 0,15-8 0,-7 0 0,2-1 0,24-3 0,0-1 0,-10-2 0,1-2 0,13-12 0,-9 6 0,-1-2 0,8-7 0,0 0 0,1 0 0,5 0 0,-1 2 0,-2-4 0,0-14 0,-6 16 0,-2-3 0,-8-29 0,23 28 0,-28-27 0,17 27 0,-17-27 0,13 11 0,-29-15 0,29-1 0,-29 11 0,-2-1 0,14-13 0,-13 14 0,-4-1 0,2-9 0,0 15 0,0 5 0,0-1 0,0 12 0,0-11 0,-15 15 0,11 0 0,-12 0 0,16 0 0,0 0 0,0 0 0</inkml:trace>
  <inkml:trace contextRef="#ctx0" brushRef="#br0" timeOffset="33631">16687 4551 24575,'0'0'0</inkml:trace>
  <inkml:trace contextRef="#ctx0" brushRef="#br0" timeOffset="35634">17622 4163 24575,'-20'0'0,"-27"-16"0,8-3 0,12 1 0,-1 0 0,-6 7 0,1 3 0,-14-8 0,20 15 0,1 2 0,-1-1 0,11 0 0,0 16 0,13-12 0,-13 27 0,0-11 0,12-1 0,-11 12 0,-1-11 0,12 15 0,-12 1 0,15-12 0,2 3 0,-1 0 0,0 0 0,0 1 0,0-1 0,0 0 0,0-3 0,0 12 0,0-17 0,0 13 0,16-29 0,-12 29 0,27-28 0,-27 11 0,28 1 0,-13-12 0,24 12 0,-16-15 0,-1-2 0,21 1 0,-21 0 0,-1 0 0,10 0 0,-15 0 0,11-16 0,-27 12 0,12-27 0,0 11 0,-12-15 0,4 10 0,-1-1 0,-7-13 0,0 4 0,0 3 0,0 9 0,0-9 0,0 32 0,0-16 0,0-3 0,0-1 0,0 5 0,-15-1 0,11 12 0,-12-12 0,16 1 0,0 11 0,0-12 0</inkml:trace>
  <inkml:trace contextRef="#ctx0" brushRef="#br0" timeOffset="37663">18451 3898 24575,'25'-8'0,"1"1"0,0-3 0,2 0 0,8 1 0,-1-2 0,-11-5 0,-1 1 0,26 11 0,-22-12 0,9 16 0,-1 0 0,-15 16 0,-5-12 0,-15 27 0,0-27 0,0 28 0,-15 3 0,11 4 0,-12-17 0,0-1 0,12 13 0,-27-7 0,11-7 0,-7 11 0,-6-11 0,-10-1 0,3-3 0,15-8 0,-1-1 0,-9-3 0,16 12 0,3-16 0,16 0 0,16 0 0,-13 0 0,29 0 0,-28 0 0,27 0 0,-11 0 0,15 16 0,-15-12 0,11 27 0,-27-27 0,12 12 0,-16-1 0,0-11 0,0 28 0,0-29 0,-32 29 0,-7-13 0,-2-2 0,-4 2 0,8-1 0,-1-1 0,5-10 0,-3-2 0,3 3 0,4 8 0,0-1 0,-21-12 0,2-2 0,4 15 0,10-15 0,2-2 0,12 1 0,-11 0 0,27 0 0,-27 0 0,27 0 0,-12 0 0</inkml:trace>
  <inkml:trace contextRef="#ctx0" brushRef="#br0" timeOffset="38749">19209 4480 24575,'-8'34'0,"0"-1"0,4 10 0,-1 6 0,-5 0 0,-5-23 0,-2-1 0,7 17 0,-3 0 0,-12-10 0,-1-1 0,8 5 0,1-1 0,-8-7 0,-1-2 0,6 1 0,1-3 0,-8-5 0,3-2 0,4 2 0,4-3 0,16-16 0,0 0 0</inkml:trace>
  <inkml:trace contextRef="#ctx0" brushRef="#br0" timeOffset="40615">19756 4233 24575,'0'-35'0,"0"0"0,0-1 0,0 1 0,0 4 0,0 0 0,1-5 0,-2 3 0,-15 2 0,12-16 0,-27 43 0,27-12 0,-27 16 0,27 0 0,-28 0 0,13 16 0,-16-12 0,-1 27 0,17-12 0,-13 17 0,13 7 0,9-17 0,0 1 0,-7-4 0,3 1 0,11 2 0,2-1 0,-15 10 0,16 0 0,0-15 0,0 11 0,0-11 0,0 15 0,16-15 0,-12 11 0,11-11 0,1-1 0,4 13 0,-1-28 0,13 11 0,-13-15 0,17 0 0,-1-15 0,-10 13 0,1 0 0,-7-13 0,1-2 0,6 8 0,-1-1 0,10-26 0,-15 17 0,11 3 0,-27 0 0,12 13 0,-16-13 0,0 0 0,0-3 0,0-1 0,0-11 0,0 27 0,0-12 0,-16 16 0,12 0 0,-12 0 0</inkml:trace>
  <inkml:trace contextRef="#ctx0" brushRef="#br0" timeOffset="41717">20126 4480 24575,'0'0'0</inkml:trace>
  <inkml:trace contextRef="#ctx0" brushRef="#br0" timeOffset="43465">20655 4004 24575,'-35'0'0,"0"8"0,0-6 0,-1 21 0,1 13 0,15 3 0,5-6 0,-1 0 0,-3 7 0,9-15 0,0 1 0,-6 9 0,16 0 0,0-10 0,0 1 0,0 13 0,0-14 0,0 1 0,0 0 0,0-1 0,0 14 0,16-3 0,4-5 0,-1-27 0,28 12 0,-23-16 0,8-8 0,2 0 0,6 4 0,-15-10 0,0-3 0,2 0 0,-3-2 0,-3 1 0,-2-3 0,2-4 0,1-1 0,11-9 0,-21 0 0,19-1 0,-27 1 0,12 0 0,-16 0 0,0-1 0,0 1 0,0 0 0,0 15 0,-16-11 0,12 11 0,-27-15 0,27 15 0,-20-3 0,7 21 0,-11-6 0,9 8 0,-13 0 0,28 0 0,-27 0 0,27 0 0,-27 8 0,11 10 0,1-7 0,-13 21 0,28-13 0,-11 1 0,15-4 0,0-16 0</inkml:trace>
  <inkml:trace contextRef="#ctx0" brushRef="#br0" timeOffset="45148">21238 3863 24575,'-10'33'0,"0"1"0,-14 6 0,1 2 0,19 3 0,0 2 0,-10-15 0,-5 0 0,5-2 0,12-1 0,0-3 0,-14 1 0,1-3 0,11-5 0,-12-3 0,16-16 0,16-16 0,3 13 0,17-29 0,-1 28 0,-15-27 0,11 27 0,-27-12 0,27 16 0,-27 0 0,28 0 0,-29 0 0,13 16 0,0 4 0,-14 11 0,0 4 0,13 8 0,-13-1 0,-4-1 0,2-2 0,0-4 0,0-3 0,0-13 0,0 1 0,0 11 0,-15-27 0,11 12 0,-43-16 0,23 0 0,-8 0 0,-2 0 0,-6 0 0,14 0 0,1 0 0,6 0 0,-13 0 0,29 0 0,-13-16 0,16 12 0,0-12 0</inkml:trace>
  <inkml:trace contextRef="#ctx0" brushRef="#br0" timeOffset="46398">21343 3863 24575,'36'-8'0,"-1"0"0,4-8 0,0-3 0,6 0 0,-1-1 0,-10-7 0,-2 3 0,-5 13 0,-3 2 0,7-6 0,-27-1 0,12 12 0,-16-12 0</inkml:trace>
  <inkml:trace contextRef="#ctx0" brushRef="#br0" timeOffset="47598">22067 4374 24575,'0'26'0,"0"-1"0,1 10 0,-2 1 0,-6 1 0,-2 0 0,1 7 0,-4-1 0,-4-11 0,-3-2 0,-6 6 0,-1-3 0,7-9 0,-1-1 0,-13 3 0,-1-1 0,14-7 0,1-1 0,-7 1 0,1 0 0,-10 17 0,15-16 0,-11-3 0,27 0 0,-12-12 0,16 11 0,0-15 0,0 16 0,0 4 0</inkml:trace>
  <inkml:trace contextRef="#ctx0" brushRef="#br0" timeOffset="49512">22543 4128 24575,'0'-36'0,"0"-7"0,0 6 0,0-6 0,-16 23 0,12 4 0,-27 16 0,11 0 0,-15 0 0,15 0 0,-11 16 0,27-12 0,-27 27 0,11-27 0,1 20 0,3-22 0,16 21 0,0-3 0,-16 15 0,12 1 0,-4-11 0,1 0 0,7 15 0,0-15 0,0 1 0,0 9 0,0 0 0,0-15 0,0 11 0,0-11 0,0 15 0,0-15 0,15-5 0,-11-15 0,12 0 0,-16 0 0,0 0 0,16 0 0,-13 0 0,29 0 0,-28 0 0,27 0 0,-27 0 0,27 0 0,-27 0 0,12 0 0,0 0 0,-12-31 0,27 7 0,-29 0 0,0-3 0,29-8 0,-27 0 0,28 0 0,-29 15 0,29-11 0,-28 11 0,11-15 0,-6 10 0,-2-1 0,-3-21 0,4 20 0,0 1 0,-8-17 0,0 7 0,0 17 0,0 3 0</inkml:trace>
  <inkml:trace contextRef="#ctx0" brushRef="#br0" timeOffset="51831">22755 4233 24575,'0'36'0,"0"-1"0,0-16 0,0 13 0,0-13 0,0 1 0,0 11 0,0-27 0,0 28 0,0-28 0,0 11 0,0-15 0,0 16 0,0-12 0,0 12 0,0-32 0,0 12 0,0-27 0,0 11 0,0 0 0,0-11 0,0 11 0,0 1 0,0 3 0,0 16 0,0 16 0,0 3 0,0 1 0,0-4 0,0-1 0,0-11 0,-16 12 0,12-16 0,-12 0 0,16 0 0</inkml:trace>
  <inkml:trace contextRef="#ctx0" brushRef="#br0" timeOffset="53397">23160 4022 24575,'0'-41'0,"0"25"0,16-31 0,-12 27 0,27-15 0,-27 0 0,27-1 0,-11 1 0,0 0 0,-5 15 0,-15 5 0,0 30 0,0 5 0,0 15 0,0 0 0,-7-9 0,-1-1 0,4 15 0,-3-7 0,-2 0 0,-7-1 0,14 0 0,0 0 0,-13 0 0,15-7 0,0 1 0,-16 9 0,14-2 0,0 0 0,-14 11 0,15-11 0,2 0 0,-1 2 0,0-15 0,0 11 0,0-27 0,0 28 0,0-28 0,0 27 0,0-27 0,0 27 0,0-27 0,0 12 0,0-16 0</inkml:trace>
  <inkml:trace contextRef="#ctx0" brushRef="#br0" timeOffset="55565">23672 4022 24575,'0'35'0,"0"-10"0,0 1 0,0 13 0,0-12 0,0-3 0,0-4 0,0 11 0,0-11 0,0-1 0,0-3 0,0 0 0,0-13 0,0 29 0,0-28 0,0 11 0,0 1 0,0-12 0,0 12 0,15-16 0,-11 0 0,28 15 0,-28-11 0,27 12 0,-27-16 0,27 0 0,-11-16 0,15-3 0,0-17 0,-15 1 0,11 0 0,-27 0 0,28-1 0,-28 17 0,11-13 0,-15 13 0,16-16 0,-12-1 0,12 1 0,-1-8 0,-13 9 0,0-1 0,6 10 0,0-1 0,-7-9 0,-2 4 0,1 11 0,0-11 0,0 27 0,0-12 0,0 0 0,-16 12 0,-3-27 0,-17 27 0,1-27 0,0 27 0,-1-27 0,1 27 0,16-12 0,-13 16 0,28 0 0,-27 0 0,27 16 0,-12 3 0,16 1 0,-15 11 0,11-27 0,-12 27 0,16-27 0,0 28 0,0-28 0,0 27 0,-16-11 0,12 15 0,-11-15 0,-1 11 0,12-12 0,-12 1 0,16 11 0,0-27 0,0 12 0,0-16 0</inkml:trace>
  <inkml:trace contextRef="#ctx0" brushRef="#br0" timeOffset="176882">14517 11024 24575,'8'-43'0,"0"0"0,0-1 0,3-2 0,4 9 0,3-2 0,0 1 0,0 2 0,1 0 0,-1 0 0,1-2 0,0-1 0,-2 3 0,2-3 0,-3 3 0,-5 0 0,-6 6 0,-5 10 0,16 4 0,-12 1 0,11 11 0,-15-12 0</inkml:trace>
  <inkml:trace contextRef="#ctx0" brushRef="#br0" timeOffset="177914">14729 11095 24575,'0'-43'0,"0"0"0,0 13 0,0 1 0,0-19 0,0-2 0,0 12 0,0 1 0,0-3 0,0-2 0,-2-2 0,4 4 0,13-7 0,-6 14 0,2-1 0,6 7 0,1-1 0,1-8 0,-2 2 0,2-6 0,-2 14 0,-2 5 0,-11 18 0,11-13 0,-15 16 0</inkml:trace>
  <inkml:trace contextRef="#ctx0" brushRef="#br0" timeOffset="180430">14694 10336 24575,'-26'0'0,"1"0"0,-15 0 0,15 0 0,-1 0 0,-9 0 0,8 0 0,17 0 0,4 0 0,30-15 0,11-5 0,-10-5 0,5-1 0,11 6 0,4 1 0,-15 2 0,0-1 0,0 2 0,16-3 0,-2 3 0,-7 6 0,-3 0 0,-7-7 0,-3 3 0,-5 10 0,-3-12 0,-16 32 0,0 3 0,-7 5 0,-2 3 0,0 8 0,-1 1 0,-7 1 0,-2 0 0,2 7 0,-1-1 0,1-8 0,-1 0 0,-1 1 0,3-1 0,6-4 0,0 0 0,-5 4 0,-1-1 0,5-10 0,2-1 0,0 11 0,-2-1 0,-5-13 0,1-1 0,13 7 0,0-1 0,-13-5 0,15-5 0,0-15 0,0 0 0</inkml:trace>
  <inkml:trace contextRef="#ctx0" brushRef="#br0" timeOffset="182247">15593 9155 24575,'-4'39'0,"0"0"0,0 0 0,0 0 0,3 1 0,1 0 0,0 0 0,-2 1 0,-5 2 0,-2 1 0,0 0 0,2 1-820,4 5 1,3 1 0,1 0 0,-3-3 797,-1-8 1,-2-3 0,1 0-1,1 0 22,1 5 0,3 0 0,-1-1 0,1-5 527,-1 3 1,0-4-528,0 1 0,0-5 551,0-11-551,0 11 0,0-27 0,0 27 1757,15-27-1757,5 12 0,15-16 0,0 0 0,1 0 0,-1 0 0,-15 0 0,11 0 0,-27 0 0,12 0 0</inkml:trace>
  <inkml:trace contextRef="#ctx0" brushRef="#br0" timeOffset="183315">15381 9790 24575,'26'0'0,"-1"0"0,15 0 0,-7 0 0,0 0 0,6 0 0,-3 0 0,-5 0 0,-27 0 0,27 0 0,-11-16 0,15 12 0,-9-12 0,-1 1 0,14 11 0,-3-28 0,-21 28 0,-15-11 0</inkml:trace>
  <inkml:trace contextRef="#ctx0" brushRef="#br0" timeOffset="186567">16210 10089 24575,'-35'0'0,"10"0"0,-1 0 0,-1 0 0,-1 0 0,-7-1 0,0 2 0,7 7 0,1 0 0,-16-4 0,25 18 0,2 3 0,-11-1 0,8 7 0,3 4 0,5-7 0,2-1 0,0 1 0,3-1 0,6 8 0,0-3 0,15-28 0,-11 27 0,43-27 0,-31 12 0,14-14 0,4-4 0,14 2 0,-21 0 0,0 0 0,0 1 0,-3-2 0,12-15 0,-17 12 0,13-12 0,-28 1 0,11-5 0,1-15 0,-12-1 0,11 1 0,-15 16 0,0-13 0,0 44 0,16-8 0,-12 31 0,11-10 0,1 1 0,-5 2 0,-2-1 0,11 12 0,-5-14 0,1-3 0,4-2 0,15-1 0,-16-3 0,13-16 0,-28-16 0,17 0 0,5-3 0,-10-6 0,-1-5 0,2 3 0,1-3 0,0 1 0,5-8 0,-3 0 0,-2-6 0,-1-1 0,1 0 0,0 2 0,0 13 0,-1-1 0,-8-13 0,2 4 0,20 8 0,-29-3 0,0 3 0,14 15 0,-16-31 0,0 43 0,0 4 0,0 36 0,0 11 0,0-7 0,0 4 0,0-3 0,0 0 0,0 4 0,0 0 0,1 0 0,-2-3 0,-7-14 0,0-2 0,6 1 0,0-3 0,-14 12 0,16-1 0,0-10 0,0 1 0,0 13 0,0-5 0,0-1 0,0-2 0,0 18 0,0-21 0,0-25 0,-15-6 0,12-22 0,2-9 0,-15 0 0,0-5 0,12-6 0,5-6 0,-2 2-311,-4 10 0,-1 0 1,2 0 310,2 1 0,3-2 0,-1 1 0,1 3 0,-1-12 0,0 6 0,0 5 0,0 3 0,0 3 0,0 3 0,0-9 0,15-6 0,-11 23 0,28-11 932,-13 27-932,17-12 0,-3 13 0,0 6 0,-11 11 0,-1 4 0,13 0 0,-1 3 0,-13 1 0,-5 3 0,-4-1 0,-2 1 0,7 18 0,-15-16 0,-2 1 0,-6 7 0,-2 0 0,1 1 0,-4-1 0,-12 1 0,-3-1 0,8-7 0,-1-2 0,-5 1 0,-1-3 0,-9 12 0,0-17 0,15-3 0,-11-16 0,27 16 0,4-12 0,19 11 0,17-15 0,-1 0 0,0 0 0,0 0 0,-9-1 0,-1 2 0,15 15 0,-15-14 0,1 0 0,9 14 0,-16-16 0,13 15 0,-28-11 0,27 12 0,-27-16 0,12 0 0</inkml:trace>
  <inkml:trace contextRef="#ctx0" brushRef="#br0" timeOffset="189512">17727 9913 24575,'-25'0'0,"-1"0"0,-13 0 0,4 0 0,-12 0 0,23 0 0,0 0 0,-3 0 0,1-2 0,2 4 0,4 12 0,0 3 0,-10 1 0,2 4 0,7 17 0,4 8 0,2-13 0,0 2 0,2 0 0,5 0 0,2 0 0,1 1 0,-2 4 0,0 1 0,5-3 0,7 8 0,6-4 0,1-14 0,3-3 0,2 1 0,3-7 0,9-15 0,1-6 0,9 1 0,-5-13 0,-1-9 0,-12-10 0,-3-7 0,-1 6 0,1-3 0,-2-1-207,-2 1 1,-3 0 0,-1-1 206,-2-4 0,-2-1 0,0 3 0,3-8 0,-2 4 0,-7 6 0,0 3 0,0-1 0,0 19 0,0 16 0,0 16 0,0 19 0,0-1 0,0 3 0,0 6 0,0 4-117,0-8 1,0 2 0,0 1 116,0-1 0,0 1 0,0 0 0,0-3 0,0-1 0,0 3 0,0-1 0,0 3 0,0 0 0,0-3 0,0-2 0,0-3 0,0 2 0,-3 1 0,-2 2 0,0 0 0,2-5 0,1 4 0,0-4 0,-4 2 0,-4-7 0,-5-11 0,11 13 0,-28-28 0,13 27 968,-17-27-968,1 12 0,0-32 0,0-4 0,15-10 0,4-6 0,5 7 0,3-1 0,-2-12 0,4-2 0,3 0 0,6 2 0,10 3 0,5 3 0,0 0 0,4 1 0,3 10 0,5 0 0,1 1-410,-2 0 1,1 0-1,1-1 410,-2 2 0,1-1 0,1-1 0,1 0-507,2-5 1,2 0-1,-1-1 1,1 0 506,-2 0 0,0-1 0,1 1 0,-1 0 0,1-1 0,0 1 0,0-1 0,-1 1-188,-4 2 0,-1 0 1,0 1-1,-3 0 188,0-2 0,-3 0 0,2 2 0,4 6 0,1 1 0,-7 2 0,1-17 1052,7 21-1052,-31 15 2061,0-16-2061,0-4 893,0 1-893,-15-13 0,-21 28 0,-3-11 0,4 15 0,-12 0 0,23 15 0,-1 8 0,-1 5 0,7 4 0,3 3 0,3-2 0,1 3 0,2-1 0,-1 7 0,2-2 0,0-4 0,3-1 0,5-9 0,2-1 0,-1 10 0,0 0 0,0-15 0,0 11 0,15-27 0,21 28 0,3-29 0,-6 6 0,0-2 0,7-7 0,-6 0 0,-2 0 0,-8 0 0,23 0 0,-12-16 0,-15 2 0,-1-7 0,4-8 0,0-7 0,-2-1-351,-6 3 0,-3 0 1,0-4 350,1 2 0,0-4 0,0 0 0,-1 2 0,1-7 0,-1 2 0,-2-3 0,-2 4 0,-2-3 0,0 1 0,2 3 0,2 0 0,2 3 0,-1-1 0,-1-2 0,-2 0 0,1 6 0,1 7 0,0 5 0,6-13 0,-16 17 0,0 19 0,0 19 0,-7 11 0,-2 7 0,1 1 0,-1 3 0,-1 2 0,-3 0 0,0 1 0,1 2 126,4-7 0,1 2 0,1-1 0,0-3-126,-2 14 0,0-4 0,0-4 0,1-2 0,5-9 0,0-1 0,-6 4 0,0 0 0,7-7 0,2-1 0,-2 7 0,2-1 0,15 6 0,-12-4 548,27-3-548,-27-29 0,19 13 0,-5-16 0,-6-31 0,3 12 0,1-1 0,-5-7 0,-2-1 0,0 1 0,1 3 0,22-12 0,-28 17 0,11 3 0</inkml:trace>
  <inkml:trace contextRef="#ctx0" brushRef="#br0" timeOffset="190496">18592 9472 24575,'39'0'0,"0"0"0,5 0 0,0 0 0,5 0 0,0 0 0,-3 0 0,-2 0 0,1 0 0,-3 0 0,-13 0 0,-3 0 0,9 0 0,-4 0 0,-27 0 0,12 0 0</inkml:trace>
  <inkml:trace contextRef="#ctx0" brushRef="#br0" timeOffset="192148">19544 9437 24575,'0'35'0,"0"0"0,0 0 0,0 1 0,0 7 0,0 0 0,0-6 0,0 1 0,0 5 0,0 0 0,0-4 0,0 0 0,1-2 0,-2-1 0,-6 4 0,-1-2 0,6-10 0,0-1 0,-7-1 0,2-1 0,7 10 0,-8-9 0,0-1 0,4-1 0,-11 23 0,15-43 0,0 11 0,0-30 0,0-5 0,0-11 0,0-5 0,0 0 0,0-2 0,0-7 0,0 0 0,0 8 0,0 3 0,0 7 0,0 3 0,0-3 0,0-22 0,0 2 0,0 16 0,0-4 0,0-1-226,0 0 1,0-1-1,0 0 226,0-4 0,0-1 0,0 0 0,0 1 0,0 0 0,0 1 0,0 4 0,0 0 0,0 2 0,0 0 0,0 2 0,0-4 0,0 7 0,0 17 0,15-3 0,5 15 0,3 0 0,5 0 0,12 0 0,6 0 0,-1 0 0,3 1 0,0-2 44,-3-4 0,-1-1 0,1 1-44,-1 4 0,1 0 0,-5-1 0,-3-6 0,-6 0 0,-3 8 0,-12 0 0,-16 0 0</inkml:trace>
  <inkml:trace contextRef="#ctx0" brushRef="#br0" timeOffset="193128">19474 9684 24575,'25'0'0,"1"0"0,15 0 0,4 0 0,1 0 0,2 0 0,-12 0 0,0 0 0,-2 0 0,3 0 0,-4 0 0,-6 0 0,-3 0 0,12 0 0,-17 0 0,-3 0 0,-16 0 0</inkml:trace>
  <inkml:trace contextRef="#ctx0" brushRef="#br0" timeOffset="195732">20620 9031 24575,'0'26'0,"0"-1"0,-5 12 0,-5 4 0,-4-2 0,-4 3 0,-1 1-820,-1-3 1,-3 3 0,0 0 0,-2-1 531,5-6 0,-2 0 0,0 1 0,-1-1 0,1 0 288,-2 1 0,-1 1 0,0-1 0,1 0 0,0-2 0,-1 2 0,0-1 0,1-1 0,0 0 227,1-1 0,0 0 1,1-1-1,2-5-227,-5 4 0,3-5 880,-9 20-880,31-47 0,-16-15 0,12-5 2455,-12-15-2455,16-1 473,0 1-473,0 16 0,0-13 0,0 28 0,0-11 0,0 15 0,0 0 0,16-16 0,-12 12 0,27-12 0,-11 16 0,15 0 0,8 0 0,-6 0 0,7 0 0,-9 0 0,-10-1 0,1 2 0,13 15 0,-5-15 0,-1 2 0,-13 12 0,-1 1 0,6-5 0,1-2 0,9 10 0,-10-2 0,1-2 0,1-12 0,1-2 0,7 7 0,0-1 0,1-5 0,-1-4 0,5-4 0,-2-3 0,-9 1 0,-1-4 0,10-17 0,-1-8 0,-12 7 0,-2-3 0,-1-2-437,-1-6 1,-2-2 0,0-1 436,-2 8 0,1-2 0,-1 0 0,-2 1 0,-1-5 0,-3 0 0,-1 1 0,-2 0 0,-2-1 0,0 3 0,4-7 0,-5 2-38,-10 5 0,-5 0 38,-6-4 0,-4 1 0,-5 1 0,-5 0-329,4 11 0,-4 0 0,0 0 329,1-5 0,-1-1 0,-1 5 0,-1 9 0,-1 3 0,0 1 0,4 0 0,0 1 0,-1 1 0,-18-2 0,2 5 618,16 10 0,1 2-618,-6-1 0,3 4 78,-3 18-78,0 15 1058,15-16-1058,5 13 0,-1-13 0,12 1 0,-12-4 0,16-16 0</inkml:trace>
  <inkml:trace contextRef="#ctx0" brushRef="#br0" timeOffset="197894">21749 8961 24575,'0'45'0,"0"0"0,0-5 0,0-2 0,0-3 0,0-1 0,1-3 0,-2 0 0,-6 4 0,-2 1 0,0 6 0,-1 2 0,-1-10 0,-1 2 0,0 0-585,0 5 0,0 1 1,0 0 584,1 1 0,-1-1 0,0-1 0,0-6 0,0-2 0,1-3 283,0-2 1,2-3-284,-7 14 290,16-35-290,0-4 0,0-20 0,0-23 448,-3 17 1,-1-1-449,3-4 0,0 0 0,-3 3 0,0 1 0,3 1 0,2 1 0,-1 0 0,0-1 0,-1-8 0,2-3 0,0 4 0,1-4 0,3 1-210,3 0 1,4-1 0,1 1 209,1-3 0,2 1 0,1 1 0,0 6 0,2 1 0,0 3-70,8-6 0,-3 3 70,-14 3 0,-1 3 0,23 5 0,-13 3 0,17 16 0,-1 0 311,-10 0 1,1 0-312,1 0 0,1 0 72,7 0 1,0 0-73,-6 0 0,-3 0 0,9 0 0,-19 16 0,-16-13 0,0 29 0,0-28 0,0 27 0,-16-3 0,8-4 0,-3 4 0,-12 11 0,-5 1 0,6-10 0,-2 0 0,-1 0 0,1 1 0,0-1 0,-2-1 0,-2-3 0,-1-2 0,0-3 0,-8-1 0,3-5 0,-5 1 0,8-16 0,15-16 0,12 12 0,-12-12 0,16 1 0,0 11 0,0-12 0,16 16 0,4 0 0,-1 0 0,-3 0 0,-1 16 0,-11-12 0,18 16 0,3 7 0,-1 12 0,-4-13 0,5 4 0,-3 0 0,-1 8 0,-3-1 0,-1 0 0,1-4 0,13 2 0,-27-3 0,12-20 0,0 5 0,-12 7 0,11-5 0,1 1 0,-12 11 0,27-27 0,-27 12 0,28-16 0,-29 0 0,13 0 0,-16 0 0,0 0 0</inkml:trace>
  <inkml:trace contextRef="#ctx0" brushRef="#br0" timeOffset="199232">22896 8749 24575,'0'33'0,"0"1"0,-14 9 0,-4 4 0,7-12 0,0 1 0,-6 2-656,-4-1 1,-5 2-1,-3 1 1,0 0 0,1-3 400,-1-1 1,1-3-1,-1 0 1,-3 4-210,7-7 1,-2 2-1,-1 2 1,-1 0-1,0 0 1,0-1-1,0-3 464,-6 4 0,-1-3 0,0-1 0,0 0 0,1 2 0,0 2 0,0 2 0,0 0 0,1-1 0,0-2 0,-2 2 0,0-2 0,1 0 0,1-1 168,3-1 0,0-1 1,2 1-1,3-1-168,-1 6 0,3 0 0,0-2 0,0-8 0,-1-2 0,4 0 0,1 11 0,4-3 1700,1 3-1700,15-15 3276,0-4-3121,0-16 0,0 0 0,0 0 0</inkml:trace>
  <inkml:trace contextRef="#ctx0" brushRef="#br0" timeOffset="216567">22860 9648 24575,'0'26'0,"0"-1"0,0 2 0,0 1 0,-1 7 0,2 1 0,7 3 0,0 0 0,-7 4 0,2 2 0,6-8 0,4 2 0,-4-1 0,-6-1 0,-3 0 0,1-1 0,7 10 0,0-2 0,-7-1 0,-2-4 0,1 1 0,0-15 0,0 1 0,0 9 0,-6-9 0,-4-1 0,-9 6 0,-5 2 0,-3-1 0,7-16 0,0-1 0,-5 10 0,0 1 0,-11 9 0,12-23 0,-3-4 0,0 2 0,-1-4 0,1-11 0,0-6 0,-8-5 0,3-3 0,11 0 0,3-2 0,0-5 0,0 2 0,-13-4 0,27-5 0,-12 5 0,16 9 0,0 3 0</inkml:trace>
  <inkml:trace contextRef="#ctx0" brushRef="#br0" timeOffset="218051">22860 9437 24575,'0'19'0,"0"-3"0,0-16 0,0 0 0,0-16 0,0 12 0,0-11 0,0 30 0,0-11 0,0 28 0,0-28 0,0 11 0</inkml:trace>
  <inkml:trace contextRef="#ctx0" brushRef="#br0" timeOffset="219032">23160 9331 24575,'35'0'0,"-10"0"0,1 0 0,8 0 0,3 0 0,-3 0 0,2 0 0,0 0-272,-2 0 1,-1 0 0,2 0 271,5 0 0,1 0 0,-3 0 0,4 0 0,-1 0 134,4 0 0,-4 0-134,-2 0 33,-8 0 1,-31 0 0,0 0 0</inkml:trace>
  <inkml:trace contextRef="#ctx0" brushRef="#br0" timeOffset="220065">23478 9913 24575,'35'0'0,"-9"0"0,-1 0 0,6 0 0,18 0 0,-37 0 0,4 0 0,-1 0 0,-11 0 0,43 0 0,-7 0 0,-13 0 0,0 0 0,0 0 0,-3 0 0,12 0 0,-17 0 0,-3 0 0,-16 0 0</inkml:trace>
  <inkml:trace contextRef="#ctx0" brushRef="#br0" timeOffset="221260">22508 12400 24575,'0'0'0</inkml:trace>
  <inkml:trace contextRef="#ctx0" brushRef="#br0" timeOffset="222615">19403 13705 24575,'35'0'0,"1"0"0,-3 0 0,2 0 0,-1 0 0,5 0 0,0 0 0,-5 0 0,2 0 0,-4 0 0,-3 0 0,-3 0 0,1 0 0,-3 0 0,-5 0 0,13 0 0,-28 0 0,11 0 0</inkml:trace>
  <inkml:trace contextRef="#ctx0" brushRef="#br0" timeOffset="223529">19385 14129 24575,'31'0'0,"-1"0"0,8 0 0,3 0 0,4 0 0,0 0 0,-7 0 0,-2 0 0,0 0 0,-5 0 0,-12 0 0,-3 0 0</inkml:trace>
  <inkml:trace contextRef="#ctx0" brushRef="#br0" timeOffset="244449">20797 13776 24575,'0'-20'0,"0"-11"0,-16 27 0,-4-12 0,1 16 0,-13 0 0,13 0 0,-17 0 0,17 16 0,-12 4 0,11 15 0,0-15 0,-11 11 0,27-11 0,-27 15 0,27 0 0,-12-10 0,0 1 0,12 13 0,-4-13 0,1-1 0,7 10 0,0 1 0,0-17 0,0 13 0,15-28 0,5 11 0,15-15 0,1-15 0,-11 6 0,1-2 0,2-5 0,-2-3 0,-5-6 0,-2-1 0,6-1 0,-3-1 0,-11 1 0,-3-1 0,1 1 0,2 3 0,12 4 0,-21 5 0,6 15 0,-8 15 0,0 5 0,0 3 0,0 5 0,0 4 0,0 3 0,0 0 0,0 6 0,0 0 0,0 0 0,0 3 0,0-3 0,0 4 0,0-2 0,0-2 0,0 0 0,0 2 0,0 0 0,-1 1 0,2-1 0,7-6 0,0 0 0,-6 6 0,0 0 0,5-7 0,2-1 0,-1 1 0,-1-1 0,-3 4 0,12 8 0,-16-43 0,15 11 0,-11-15 0,28 8 0,-28-6 0,27 6 0,-11-8 0,15 0 0,-16-24 0,13-13 0,-21 1 0,-3-6 0,4 8 0,1-1 0,-2-2-346,-3-4 0,-2-1 1,-1 0 345,1-4 0,0-1 0,-2-2 0,-3 9 0,-1-2 0,-1 0 0,1 2 0,1-5 0,-1 2 0,-1 0 0,-4-2 0,-1 0 0,1 5 0,5 2 0,-4 6 0,-27-4 0,27 21 0,-12-1 0,16 12 0,0-12 1037,-15 16-1037,11 0 0,-12 0 0,16 0 0,0 0 0,16 0 0,3-15 0,5 6 0,3-2 0,9-13 0,-1-3 0,-6 7 0,1 1 0,5 0 0,-4 3 0,-11 0 0,-4 16 0,-16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21:19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16439 24575,'0'-19'0,"0"3"0,0 0 0,0-3 0,0-16 0,-15-1 0,5 10 0,0 1 0,-10 2 0,-11-8 0,27 31 0,-12 0 0,1 0 0,11 0 0,-27 0 0,27 0 0,-28 0 0,13 0 0,-17 15 0,1 5 0,0 15 0,15 0 0,-11-15 0,27-4 0,-12-1 0,16-11 0,-15 12 0,-5 0 0,0 3 0,-3-2 0,-1 1 0,1 10 0,5-4 0,1 1 0,-7 6 0,22-6 0,2 1 0,-8 9 0,8 1 0,0-1 0,8 0 0,10 1 0,9-1 0,-2-17 0,1-1 0,-7 2 0,1-3 0,6-6 0,-1 0 0,11 21 0,-11-20 0,0-2 0,15 11 0,-7-11 0,0-3 0,7-6 0,-15 1 0,0-2 0,11-14 0,-17 11 0,-3-28 0,-16 28 0,0-27 0,0 27 0,0-12 0,0 1 0,0 11 0,16-28 0,3-3 0,-9 8 0,0-1 0,7 1 0,-3-1 0,-11 3 0,-2-1 0,7 0 0,0 2 0,-8 0 0,-16-23 0,-3 35 0,-6 4 0,-1-1 0,-14-15 0,15 23 0,-1-2 0,-9-28 0,16 27 0,-13-12 0,28 16 0,-11 0 0,15 0 0</inkml:trace>
  <inkml:trace contextRef="#ctx0" brushRef="#br0" timeOffset="985">12224 17198 24575,'0'0'0</inkml:trace>
  <inkml:trace contextRef="#ctx0" brushRef="#br0" timeOffset="1515">12700 17198 24575,'0'0'0</inkml:trace>
  <inkml:trace contextRef="#ctx0" brushRef="#br0" timeOffset="1932">13318 17198 24575,'0'0'0</inkml:trace>
  <inkml:trace contextRef="#ctx0" brushRef="#br0" timeOffset="3320">15523 16986 24575,'0'36'0,"0"-1"0,0 0 0,0-15 0,0-5 0,0-15 0,0 0 0,0 0 0</inkml:trace>
  <inkml:trace contextRef="#ctx0" brushRef="#br0" timeOffset="5404">16387 16051 24575,'-35'20'0,"17"2"0,0 3 0,1-6 0,-1 1 0,-8 14 0,1 3 0,5-2 0,1 0 0,-8 1 0,3-1 0,13-4 0,2 1 0,0-6 0,3 1 0,3 3 0,6-2 0,12 12 0,-7-14 0,4-2 0,19-5 0,5-2 0,-15 1 0,1-1 0,11-7 0,0 0 0,3 21 0,-1-27 0,-16 12 0,-3-16 0,0-16 0,-12-4 0,3-4 0,1-3 0,1 1 0,-2-3 0,-6-6 0,2 0 0,12 3 0,1 1 0,-5-3 0,-2 0 0,0 2 0,2 1 0,1 4 0,-1-1 0,-9-6 0,-2 1 0,8-6 0,-8 14 0,0-1 0,0-9 0,0 0 0,-8 15 0,-25-11 0,1 27 0,-8-12 0,-2 0 0,-1 13 0,2-6 0,0 2 0,1 7 0,5 0 0,19 0 0,16 16 0,0 3 0,0 16 0,0-15 0,0-4 0,0-16 0</inkml:trace>
  <inkml:trace contextRef="#ctx0" brushRef="#br0" timeOffset="7018">16969 15946 24575,'27'-18'0,"1"0"0,-1 8 0,-3 1 0,-5-7 0,-3 16 0,0 0 0,-12 0 0,27 16 0,-27 3 0,11 6 0,1 1 0,-12 13 0,4-14 0,0 1 0,-7 0 0,-2-1 0,1 15 0,-6-14 0,-4-1 0,-25 10 0,8-17 0,-1-1 0,1 2 0,-1-3 0,2-6 0,1 0 0,-10 21 0,0-27 0,15 28 0,4-29 0,16-3 0,16-19 0,-12-16 0,27-1 0,-11 17 0,15-13 0,-10 29 0,1 2 0,13-14 0,-12 12 0,-3 6 0,-4 12 0,11-11 0,-27 28 0,11-7 0,2 1 0,2 17 0,-9-9 0,0-2 0,5-4 0,-30 5 0,-21-5 0,4-4 0,-6 3 0,4-9 0,-2-1 0,0 2-291,0 5 0,0 0 0,-2-1 291,-3-4 0,-1-1 0,4 0 0,-1 9 0,3-3 0,10-13 0,1-3 0,-6 8 0,27-16 0,-12 0 0</inkml:trace>
  <inkml:trace contextRef="#ctx0" brushRef="#br0" timeOffset="8452">14694 17427 24575,'43'0'0,"0"0"0,-9 0 0,1 0 0,2 0 0,5 0 0,3 0 0,1 0-820,-4 0 1,2 0 0,0 0 0,0 0 711,-1 0 1,0 0-1,1 0 1,-1 0 107,1 0 0,-1 0 0,1 0 0,1 0 0,4 0 0,2 0 0,-2 0 0,-2 0 0,-1 0 0,-2 0 0,1 0-160,-2 0 0,2 0 0,1 0 0,-3 0 160,6 0 0,-2 0 0,-2 0 0,-7 1 0,-1-1 0,2-1 0,9-3 0,3-1 0,-2-1 0,-9 0 0,-1 0 0,0-2 0,8-3 0,1-2 0,0 2 156,-3 4 1,0 1 0,-2-1-157,-6-3 0,-3-2 0,1 3 0,0 6 0,-1 3 0,-1-1 0,5-6 0,-1-2 0,10 0 0,0 2 871,-10 6 1,-2-1-872,-2-7 0,-3 2 1510,5 7-1510,-19 0 624,-16-16-624,0 12 0,0-19 0,0 21 0,0-6 0</inkml:trace>
  <inkml:trace contextRef="#ctx0" brushRef="#br0" timeOffset="10285">15664 18009 24575,'0'-19'0,"15"3"0,5 8 0,5 1 0,1-3 0,13-18 0,-13 19 0,-1-1 0,2-22 0,7 28 0,-7-11 0,9 30 0,-1-11 0,0 28 0,0-13 0,-15 1 0,-4 3 0,-16-5 0,0 9 0,0 9 0,-32-1 0,9 0 0,-3-13 0,-7 0 0,2 1 0,-7 6 0,-1 1-242,3-2 1,-3 2 0,1-2 241,6-9 0,2-1 0,1 0 0,-7 8 0,2-1 0,-2-7 0,5-1 0,8 3 0,-24-5 0,43-15 0,-12 0 0,16-15 724,0-21-724,0-3 0,0 6 0,0-1 0,0-5 0,0 4 0,0 19 0,0 16 0,16 0 0,-12 0 0,11 0 0,1 0 0,-12 16 0,27-12 0,5 27 0,-10-21 0,2 0 0,7 14 0,1 3 0,8-8 0,-2 1 0,-15 6 0,-3-1 0,2-15 0,-3 0 0,1 21 0,-20-27 0,27 11 0,-11-15 0,3 0 0,4 0 0,0 8 0,1 0 0,7-6 0,1 0 0,0 7 0,-2-2 0,-6-14 0,-1-2 0,1 8 0,-5-2 0,-3-13 0,-4 16 0,-16 0 0</inkml:trace>
  <inkml:trace contextRef="#ctx0" brushRef="#br0" timeOffset="11314">17798 17357 24575,'0'39'0,"0"0"0,0 0 0,0 0 0,0 9 0,0 1 0,0 0 0,0-2 0,0 2 0,0-1 0,0 0-376,0-9 0,0 2 1,0-2-1,0-8 376,0 17 488,0-17-488,0-31 0,0 0 0,0 0 0</inkml:trace>
  <inkml:trace contextRef="#ctx0" brushRef="#br0" timeOffset="13384">19403 16492 24575,'0'-25'0,"0"-18"0,-8 4 0,-6 5 0,-5 1 0,5 12 0,-3 3 0,-22-2 0,-5 4 0,15 7 0,-1 3 0,-5 5 0,0 2 0,8-2 0,3 2 0,-11 14 0,-1 21 0,18-10 0,1 3 0,-1-2 0,1 0 0,0 3 0,-1-1 0,-8 5 0,1 1 0,5-2 0,0 1 0,3-6 0,-1 1 0,2 0 0,1 6 0,3 0 0,2 1 0,2-1 0,4-8 0,1 1 0,2 5 0,2 0 0,-1-5 0,0-1 0,0 1 0,0-1 0,0-1 0,0-1 0,0 10 0,7-15 0,-5 11 0,38-27 0,-17 20 0,15-21 0,6-4 0,-7 5 0,1 0 0,-4-4 0,2 0 0,0 0 0,9 1 0,0-2 0,-1-10 0,-2-2 0,-12 4 0,-5-4 0,-5-6 0,-5-5 0,-5 0 0,-4-3 0,-5-7 0,-2-2 0,1-9 0,0 0 0,0 0 0,0 0 0,0 10 0,0 1 0,0 1 0,0-5 0,0 1 0,0-7 0,0 2 0,0-5 0,0 14 0,0 25 0,0-8 0,-16 12 0,12-12 0,-11 16 0</inkml:trace>
  <inkml:trace contextRef="#ctx0" brushRef="#br0" timeOffset="14685">19685 17127 24575,'0'0'0</inkml:trace>
  <inkml:trace contextRef="#ctx0" brushRef="#br0" timeOffset="16633">20550 16298 24575,'0'-25'0,"0"-1"0,-15-9 0,-2 0 0,14 5 0,-2 1 0,-17 1 0,-3 5 0,6 7 0,-16 16 0,-1 0 0,1 16 0,0 4 0,9 3 0,1 5 0,5-2 0,1 3 0,-11 5 0,1 2 0,9-1 0,3 1 0,-6-2 0,2 2 0,10 4 0,3-1 0,-1-11 0,2 0 0,4 3 0,6-3 0,28 7 0,1 1 0,-7-25 0,3-3 0,15 8 0,-18-15 0,1-2 0,1 1 0,1 0 0,-1 1 0,1-2 0,-3-5 0,1-4 0,0-5 0,-2-5 0,-4-5 0,0-5 0,6 0 0,4-2 0,-4 0 0,-4-6 0,-1 0 0,2 11 0,1 1 0,-4 0 0,-9-9 0,-3 4 0,8 7 0,-16-23 0,0 59 0,0-24 0,0 43 0,0-11 0,0 15 0,0 1 0,0-1 0,0 0 0,0 8 0,0-21 0,0 17 0,0-19 0,0-1 0,0 28 0,0-23 0,0 15 0,0 4 0,0-14 0,0 1 0,1 13 0,-2 0 0,-6-14 0,-2-3 0,0 0 0,-1-1 0,-10 10 0,-3-17 0,-1 0 0,1 17 0,-3-17 0,1-1 0,5 3 0,-11-5 0,11-15 0,0 0 0,5-15 0,15 11 0,0-12 0</inkml:trace>
  <inkml:trace contextRef="#ctx0" brushRef="#br0" timeOffset="17434">18856 17392 24575,'0'0'0</inkml:trace>
  <inkml:trace contextRef="#ctx0" brushRef="#br0" timeOffset="18569">18750 17427 24575,'34'0'0,"-1"0"0,3 0 0,3 0 0,3 0 0,5 0 0,1 0-820,-9 0 1,1 0 0,0 0 0,1 0 664,5 0 1,1 0-1,1 0 1,0 0 154,0 0 0,1 0 0,-1 0 0,1 0 0,-3 0 0,0 0 0,0 0 0,0 0 0,-1 0 0,1 0 0,-2 0 0,-3 0 402,-3 0 1,-4 0 0,0 0-403,20 0 0,-12 0 637,-30 0-637,4 0 0,-1 0 0,-11 0 2050,28 0-2050,3 0 0,-9 0 0,3 0 0,12 0 0,4 0 0,-1 0 0,2 0 0,-11 0 0,1 0 0,-1 0 0,11 0 0,-2 0 0,-7 0 0,-3 0 0,1 0 0,-19 0 0,-16 0 0</inkml:trace>
  <inkml:trace contextRef="#ctx0" brushRef="#br0" timeOffset="20286">19862 17709 24575,'35'-9'0,"0"-1"0,-7 1 0,-1 2 0,-1 6 0,-1 2 0,10-1 0,-15 0 0,-4 16 0,-8-12 0,-7 27 0,23-11 0,-20 15 0,3-10 0,2 1 0,6 13 0,-11-4 0,12-19 0,-16 0 0,-16-12 0,12 11 0,-35-7 0,13 0 0,-1 2 0,-5 4 0,-2-1 0,-10-3 0,1 0 0,15 7 0,1-3 0,0-12 0,3 0 0,5 14 0,19-16 0,19 0 0,17 0 0,-1 0 0,-3 0 0,3 0 0,-6 0 0,0 0 0,3-1 0,-1 2 0,-4 6 0,-5 2 0,-10-6 0,4 13 0,-16-16 0,0 16 0,0-12 0,0 27 0,0-27 0,0 27 0,-24-11 0,-8 5 0,-5 1 0,3-6 0,-2-1 0,3-2 0,-3 1 0,3-2 0,-4 3 0,3-3 0,7-5 0,0-2 0,1 1 0,1-4 0,-1-13 0,1-2 0,-15 5 0,14-10 0,2-3 0,4-3 0,4 0 0,16 5 0</inkml:trace>
  <inkml:trace contextRef="#ctx0" brushRef="#br0" timeOffset="22385">21537 17251 24575,'0'35'0,"-1"-4"0,-5 5 0,-7-3 0,-4 3 0,-2 1-820,1-3 1,-1 2 0,-2 0 0,-4 3 742,0-5 0,-3 2 1,-2 2-1,-1-1 0,1-1 1,2-2 76,-4 7 0,2-3 0,1 0 0,-2 0 0,4-5 0,-1 2 0,-1 0 0,3-4 0,3-4 0,-6 3 0,7-5 290,2 6 1,5-31 0,15 0 0</inkml:trace>
  <inkml:trace contextRef="#ctx0" brushRef="#br0" timeOffset="24135">22684 16298 24575,'-16'-35'0,"-3"0"0,-17 0 0,1 15 0,0 4 0,0 16 0,-1 0 0,11-2 0,-1 4 0,7 13 0,-1 2 0,-6-7 0,1 3 0,5 18 0,5 5 0,5-9 0,0 1 0,-6 7 0,1 0 0,3 12 0,3-14 0,1-1 0,0 15 0,7-13 0,2 2 0,-1 0 0,0-1 0,-1 1 0,2-1 0,3-7 0,0-2 0,-3 10 0,23-5 0,-20-11 0,27-1 0,-11-3 0,15 0 0,-11-14 0,3 0 0,8 6 0,1-1 0,0-6 0,2-2 0,-4 3 0,2-1 0,-4-4 0,-2-11 0,-1-3 0,7 7 0,-5-4 0,-19-9 0,-5-5 0,2 4 0,-2-3 0,-6-7 0,-2-2 0,1 0 0,0-3 0,0 6 0,0-2 0,0 2 0,1-9 0,-2 1 0,-7-4 0,0 2 0,7 10 0,-2 3 0,-11 3 0,-3 3 0,-3 5 0,-15-13 0,10 29 0,-1 2 0,-13-14 0,4 15 0,3 0 0,28 0 0,-11 0 0,15 0 0</inkml:trace>
  <inkml:trace contextRef="#ctx0" brushRef="#br0" timeOffset="25435">23160 17216 24575,'-15'-10'0,"11"2"0,-12 16 0,16-6 0,0 6 0,0-8 0,0 0 0,0 0 0</inkml:trace>
  <inkml:trace contextRef="#ctx0" brushRef="#br0" timeOffset="26569">23372 16633 24575,'23'-26'0,"1"0"0,-1 0 0,2-2 0,-1-1 0,-2-2 0,-2-6 0,-3-1 0,1-1-493,2 3 0,1 0 0,-3-2 493,-4-2 0,-2-1 0,-1 1 0,4-7 0,-3 4 240,-2 6 1,-4 3-241,-5 7 0,-2 3 244,1 5-244,0 19 0,0 19 0,0 17 0,1-5 0,-2 4 0,-3-2 0,-3 2 0,2 3-304,3 0 1,2 1 0,0 3-1,-2 0 304,-1 3 0,-2 1 0,1 1 0,1 3 0,2-9 0,0 2 0,1 1 0,1 1 0,-1-2 0,1-2 0,-1 7 0,0-2 0,0-2 0,0 2 0,0 3 0,0 1 0,0-2 0,0-7 0,0-2 0,0-7 0,0 7 0,0-45 0,0 12 0,0-14 0</inkml:trace>
  <inkml:trace contextRef="#ctx0" brushRef="#br0" timeOffset="28051">24130 16157 24575,'0'36'0,"-7"-12"0,-1 2 0,7 1 0,-2 1 0,-14 2 0,-8 2 0,4 0 0,7 15 0,1-1 0,-14-4 0,3-2 0,13-5 0,6-4 0,5 5 0,0-17 0,0 13 0,16-28 0,3 27 0,5-28 0,3-2 0,0 15 0,1-1 0,-1-11 0,1-4 0,-2 3 0,-1-6 0,10-32 0,-15-4 0,-3 6 0,-3-1 0,-10-5 0,4 13 0,0 1 0,-8-10 0,0 7 0,0-5 0,0 5 0,0 4 0,0-3 0,0 0 0,0 0 0,0 0 0,0-1 0,0-6 0,0 1 0,0-6 0,-16 4 0,-4 19 0,-15 0 0,16 12 0,-13-11 0,13-1 0,-6 14 0,-1 0 0,-14-14 0,14 15 0,2 2 0,4-1 0,4 0 0,1 0 0,-5 0 0,0 16 0,5 4 0,15-1 0,0-3 0,0-16 0</inkml:trace>
  <inkml:trace contextRef="#ctx0" brushRef="#br0" timeOffset="29202">22402 17533 8191,'15'20'0,"8"-11"0,5-3 1638,7-4 0,5-4-1381,-6 2 0,4 0 0,2 0 0,1 0-257,4 0 0,1 0 0,2 0 0,1 0 157,-4 0 0,1 0 0,1 0 0,1 0 1,-1 0-158,1 0 0,0 0 0,1 0 0,-1 0 0,-2 0 0,-4 0 0,-1 0 0,0 0 0,-1 0 0,0 0 314,9 0 1,-1 0-1,0 0 1,-3 0-315,3 0 0,-4 0 0,1 0 1092,3 0 0,0 0 0,-6 0-144,-11 0 1,-4 0-777,20 0 1,-47 0 0,0 0 0</inkml:trace>
  <inkml:trace contextRef="#ctx0" brushRef="#br0" timeOffset="30565">23090 17709 24575,'0'36'0,"1"-11"0,-2 1 0,-15 13 0,15-5 0,-2-1 0,-28-2 0,27 2 0,-12-25 0,32-8 0,-12 0 0,43-8 0,-39 6 0,16-9 0,-1-1 0,-19 8 0,27-28 0,-27 29 0,11-13 0,-15 0 0,0 12 0,0-11 0,16 15 0,-12 0 0,27 0 0,-27 0 0,28 0 0,-28-16 0,11 12 0,-15-12 0</inkml:trace>
  <inkml:trace contextRef="#ctx0" brushRef="#br0" timeOffset="31820">23266 17639 24575,'0'35'0,"0"0"0,0-1 0,0 2 0,0-4 0,0 0 0,0-1 0,0 4 0,0 2 0,0-3 0,0-5 0,0-1 0,0 3 0,0 0 0,1 3 0,-2-1 0,-7-6 0,0 1 0,6 7 0,0 1 0,-6-9 0,1 0 0,7 9 0,0-5 0,-16-7 0,12 23 0,-12-43 0,16 11 0</inkml:trace>
  <inkml:trace contextRef="#ctx0" brushRef="#br0" timeOffset="36201">15170 15804 24575,'0'-27'0,"0"-11"0,0-4 0,-1 7 0,2-1 0,2 2 0,2-2 0,2 0 0,4 2 0,1 0 0,1 0-1080,5-12 0,3 2 1080,5 7 0,-1 0 346,-6-5 1,-3 1-347,-6 13 0,0 2 178,6 2 1,-1 0-179,-13-9 0,0 2 0,29-1 0,-27-3 1110,12 20-1110,-32 15 0,-3 0 0,-17 15 0,1-11 0,0 27 0,0-27 0,-1 28 0,1-28 0,15 19 0,-3-21 0,21 6 0,-6 8 0,8-12 0,0 11 0,24-15 0,-3 0 0,22 0 0,-23 0 0,-4 0 0,-1 0 0,-11 0 0,12 0 0,-16 0 0,16 16 0,3 19 0,-1-9 0,-1 3 0,-6 7 0,-2-1 0,7 4 0,-16 8 0,0-43 0,0 11 0,0-15 0,0 0 0</inkml:trace>
  <inkml:trace contextRef="#ctx0" brushRef="#br0" timeOffset="37904">15964 14235 24575,'-36'15'0,"9"-3"0,9 21 0,10 10 0,8-8 0,0 1 0,0-6 0,0-1 0,3 5 0,2-2 0,13 4 0,9-1 0,9-15 0,-1-5 0,-16-15 0,13 0 0,-13 0 0,1 0 0,11 0 0,-11-15 0,0-5 0,-3-11 0,-3-5 0,-11 7 0,-2 0 0,7-6 0,-1-1 0,-6 1 0,-2 3 0,1 1 0,0-18 0,0 37 0,0-19 0,0 11 0,-15 1 0,-5-13 0,-15 28 0,0-11 0,-1 15 0,1 0 0,15 0 0,-11 0 0,27 0 0,-11 0 0,15 0 0,0 0 0</inkml:trace>
  <inkml:trace contextRef="#ctx0" brushRef="#br0" timeOffset="38881">16457 14570 24575,'0'0'0</inkml:trace>
  <inkml:trace contextRef="#ctx0" brushRef="#br0" timeOffset="40635">17004 14429 24575,'0'-36'0,"0"1"0,-15 0 0,11 7 0,-28-5 0,13 6 0,-17 7 0,11 3 0,-1 3 0,-13 10 0,5-5 0,2 2 0,8 7 0,-7 0 0,15 0 0,12 0 0,-12 0 0,1 0 0,11 16 0,-12-12 0,16 27 0,0-11 0,0 7 0,-7 12 0,-2 2 0,7-13 0,1-1 0,-8 17 0,2-2 0,6-14 0,2-5 0,-1-3 0,0-4 0,16-1 0,-13-11 0,13 12 0,0-16 0,-12 0 0,11 0 0,1-16 0,-12-3 0,27-1 0,-11 4 0,15 16 0,-15-15 0,-4 11 0,-1-12 0,-11 16 0,12 0 0,-16-16 0,16-3 0,-13-16 0,29-1 0,-28 17 0,11 3 0,-15 0 0,0 12 0,0-11 0</inkml:trace>
  <inkml:trace contextRef="#ctx0" brushRef="#br0" timeOffset="42135">17216 14199 24575,'16'-35'0,"3"0"0,-6 8 0,2 3 0,18 0 0,-21-23 0,3 43 0,-15-11 0,0 15 0,0 0 0,0 15 0,0 5 0,0 4 0,0 3 0,0-1 0,0 3 0,0 5 0,0 5 0,0-2 0,0 3 0,0 0 0,0 8 0,0-2 0,2-19 0,-4-3 0,-13 11 0,11-15 0,-12-5 0,16 1 0,0-12 0,0 12 0,0-16 0,0 0 0</inkml:trace>
  <inkml:trace contextRef="#ctx0" brushRef="#br0" timeOffset="43885">17657 14093 24575,'0'20'0,"0"-4"0,0-1 0,0-11 0,16-19 0,-13-9 0,29-11 0,-28 4 0,11 27 0,1-12 0,4 16 0,4 0 0,3 0 0,0-1 0,1 2 0,3 6 0,0 2 0,-3-9 0,-3 4 0,3 27 0,3-27 0,-27 27 0,12-11 0,-16-1 0,0-3 0,0 0 0,0-12 0,0 27 0,0-27 0,0 12 0,-16-1 0,-4-11 0,-23 12 0,10-15 0,-2-2 0,1 1 0,1 0 0,-3 0 0,1 0 0,8 0 0,3 0 0,5 0 0,3 0 0,0 0 0,13 0 0,-29 0 0,28 8 0,-11-6 0,15 6 0,0-8 0</inkml:trace>
  <inkml:trace contextRef="#ctx0" brushRef="#br0" timeOffset="45764">17692 14129 24575,'0'-36'0,"0"17"0,0-12 0,16 27 0,3-12 0,17 16 0,-11-14 0,1-3 0,13-7 0,-13-1 0,-1-1 0,10-9 0,-15 0 0,-5-1 0,-7 17 0,-6-13 0,22 28 0,-20-11 0,11 15 0,-15 0 0,0 0 0</inkml:trace>
  <inkml:trace contextRef="#ctx0" brushRef="#br0" timeOffset="47168">18380 14288 24575,'0'25'0,"0"0"0,0 2 0,0 1 0,0 7 0,0 1 0,0 0 0,0-2 0,1-6 0,-2-1 0,-6 7 0,-2-1 0,5 6 0,-9-13 0,-5-1 0,-17 10 0,17-8 0,-3-3 0,-13-12 0,1 0 0,13 13 0,1-3 0,-16-18 0,3 12 0,28-16 0,-11 0 0</inkml:trace>
  <inkml:trace contextRef="#ctx0" brushRef="#br0" timeOffset="49282">19068 14164 24575,'-35'0'0,"-1"0"0,1 0 0,16 0 0,-7 13 0,5 5 0,13 14 0,-15 8 0,-1 4 0,13-11 0,2 1 0,-1 9 0,0 0 0,2-7 0,1-2 0,-2 3 0,2-3 0,3 5 0,-12 8 0,32-43 0,-12 12 0,27-16 0,-11 0 0,0 0 0,11 0 0,-27-16 0,27-3 0,-27-17 0,12 1 0,0 0 0,-13-1 0,13 1 0,0 0 0,-12 0 0,11-1 0,-15 1 0,0 15 0,0-11 0,0 27 0,-15-19 0,-5 21 0,-15-6 0,15 8 0,5 0 0,15 0 0,0 0 0</inkml:trace>
  <inkml:trace contextRef="#ctx0" brushRef="#br0" timeOffset="50301">19139 14605 24575,'0'0'0</inkml:trace>
  <inkml:trace contextRef="#ctx0" brushRef="#br0" timeOffset="55465">19756 14288 24575,'0'-26'0,"0"-1"0,0-9 0,0 1 0,0 0 0,0 15 0,0-11 0,0 27 0,-16-12 0,-3 1 0,-17 11 0,17-12 0,-13 16 0,28 0 0,-27 0 0,12 0 0,-1 0 0,4 16 0,16-12 0,-15 11 0,11 1 0,-12 3 0,0 1 0,12 11 0,-11-27 0,15 12 0,0-16 0,0 16 0,0-12 0,0 11 0,0-15 0,0-15 0,0 11 0,0-12 0,15 16 0,-11-16 0,12 12 0,-16-11 0,0 15 0,16 0 0,-12-16 0,11 12 0,-15-12 0,0 16 0,16 0 0,-12 0 0,12 0 0,-16-15 0,0 11 0,0-12 0,15 16 0,5 0 0,3-6 0,5-3 0,7-1 0,0 0 0,-5 0 0,-1 0 0,-3 1 0,-1 3 0,6 6 0,-27 0 0,12 15 0,-16-11 0,-16 12 0,12 0 0,-11-12 0,15 27 0,0-12 0,0 17 0,0-1 0,0 0 0,0 1 0,0-17 0,-16 5 0,12-22 0,-12 6 0,1 7 0,-5-11 0,1 27 0,-13-27 0,13 28 0,-17-28 0,17 27 0,3-27 0,16 12 0,0-16 0,0-16 0,16 12 0,19-12 0,4 1 0,-13 13 0,-1 0 0,10-14 0,-15 16 0,11 0 0,-27 0 0,12 0 0,-16 16 0,0-12 0,0 27 0,0-11 0,0 15 0,16 0 0,-12 0 0,11 1 0,-15-17 0,0 13 0,0-28 0,0 27 0,-15-27 0,-5 27 0,-15-27 0,9 11 0,1 2 0,-14 2 0,12-9 0,3 0 0,4 5 0,4-15 0,1 0 0,11 0 0,-12 0 0</inkml:trace>
  <inkml:trace contextRef="#ctx0" brushRef="#br0" timeOffset="56669">20303 14781 24575,'0'36'0,"1"-11"0,-2 1 0,-6 1 0,-2 1 0,0 3 0,-2 0 0,-5 4 0,-3-1 0,2-10 0,-1-1 0,0 3 0,1-1 0,-11 10 0,-5 0 0,21 1 0,-4-17 0,16-3 0,0-16 0</inkml:trace>
  <inkml:trace contextRef="#ctx0" brushRef="#br0" timeOffset="58651">21167 14129 24575,'-35'-18'0,"-1"0"0,1 8 0,0 1 0,-1 0 0,1 2 0,7 6 0,1 2 0,1-1 0,2 0 0,-4 0 0,10 0 0,-5 16 0,3 3 0,3 5 0,-1 3 0,0 0 0,1 1 0,-1 4 0,0-1 0,0-5 0,1 1 0,6 10 0,3 0 0,-8 7 0,15-11 0,2 0 0,-1 2 0,6-9 0,4-1 0,9 15 0,-2-14 0,1-1 0,18 10 0,-17-16 0,13-3 0,-28-16 0,11 0 0,1 0 0,-4 0 0,5-16 0,7 13 0,-20-29 0,27 13 0,-27-17 0,27 1 0,-21 10 0,0-1 0,7 6 0,1 1 0,0-6 0,0-1 0,0 0 0,-1 1 0,2-14 0,-2 14 0,-2-1 0,-11-17 0,11 5 0,-15-5 0,0 8 0,0 15 0,0 5 0,-15 15 0,11 0 0,-12 0 0</inkml:trace>
  <inkml:trace contextRef="#ctx0" brushRef="#br0" timeOffset="59665">21273 14746 24575,'0'0'0</inkml:trace>
  <inkml:trace contextRef="#ctx0" brushRef="#br0" timeOffset="61719">21643 14164 24575,'36'-16'0,"-1"12"0,-16-11 0,-3 15 0,-16 0 0,16 0 0,3 0 0,1 0 0,11 0 0,-27 0 0,12 0 0,-16 15 0,0 5 0,0 15 0,-16 8 0,15-16 0,-2-1 0,-11-2 0,-3-1 0,8 12 0,-2-3 0,-24-8 0,18-1 0,-1 1 0,-7-13 0,-1-3 0,-13 12 0,14-3 0,-1-3 0,-17-10 0,5 27 0,11-27 0,11 12 0,1-32 0,11 12 0,-12-27 0,16 27 0,16-12 0,-12 1 0,11 11 0,1-12 0,-12 16 0,27 0 0,-19 0 0,6-16 0,5 13 0,-3-13 0,-1 16 0,-3 16 0,0 3 0,3 16 0,-2-9 0,2-1 0,-2-5 0,1 0 0,-1 6 0,1-1 0,8-6 0,-1-3 0,-1 3 0,7-3 0,-31-16 0,16 0 0,-12 0 0,27-16 0,-12 13 0,7-13 0,-1 0 0,-1 12 0,7-11 0,-31 15 0</inkml:trace>
  <inkml:trace contextRef="#ctx0" brushRef="#br0" timeOffset="63667">22261 14093 24575,'0'20'0,"0"11"0,0-11 0,0 15 0,0-15 0,0-4 0,0-16 0,0 0 0,0-16 0,0 12 0,15-12 0,5 16 0,15 0 0,-10 0 0,1 0 0,1 0 0,1 0 0,0 0 0,-1 0 0,0 0 0,-3 0 0,-5 0 0,13 0 0,-28 16 0,11-12 0,-15 12 0,0-16 0,0 15 0,0-11 0,0 12 0,0-8 0,0-6 0,0 6 0,-15 7 0,11-11 0,-12 27 0,0-27 0,13 28 0,-29-13 0,13 17 0,-17-17 0,1 13 0,0-13 0,15 1 0,-11 11 0,27-27 0,-12 12 0,0-16 0,13 0 0,-13 0 0,0 0 0,-11 0 0,-10 0 0,-7 0 0,9 0 0,16 0 0,3 0 0,16 0 0</inkml:trace>
  <inkml:trace contextRef="#ctx0" brushRef="#br0" timeOffset="66019">22172 14093 24575,'0'-19'0,"0"-12"0,0-5 0,0-3 0,0 12 0,0 3 0,0 4 0,0 5 0,0 15 0,0 0 0,0 15 0,0-11 0,0 28 0,0-28 0,0 27 0,0-11 0,0 15 0,0 0 0,0 0 0,8-9 0,0-1 0,-4 15 0,12-5 0,-16-4 0,0-27 0,0 12 0,0-16 0,0-16 0,0-3 0,0-17 0,0 1 0,0 15 0,0-11 0,0 11 0,0 1 0,0 3 0,0 1 0,0 11 0,0-28 0,8 28 0,-7-11 0,7 15 0,-8 0 0,0-16 0,16 12 0,-12-12 0,12 16 0,-1 0 0,-11 0 0,28 0 0,-13 0 0,16 0 0,-10 0 0,1 0 0,2 0 0,-1 0 0,1 0 0,-1 0 0,0 0 0,-3 0 0,-4 0 0,-5 0 0,-15 0 0,0 0 0</inkml:trace>
  <inkml:trace contextRef="#ctx0" brushRef="#br0" timeOffset="70903">19350 15081 24575,'30'33'0,"0"0"0,0-1 0,1-4 0,0-2 0,3 3 0,-4-1 0,2 3 0,2 2 0,0-1 0,1-4-656,-1-3 1,2-4-1,-1 0 1,1 0 0,-1 1 380,0 3 0,0 1 0,-1 0 0,0-2 0,1-3 275,5-4 0,0-3 0,0-1 0,-1 1 0,5 11 0,-2 1 0,1-6 169,-2-11 0,0-4 0,-2 3-169,-1 5 0,-2 3 0,0-2 316,0-7 1,1-2 0,-4 2-317,4 10 0,-3-2 0,9-11 0,-10 11 2377,-21-15-2377,4-15 818,-16 11-818,0-12 0,15 0 0,-11 12 0,12-27 0,-16 27 0,0-27 0,15 27 0,-11-20 0,12 22 0,0-21 0,19 3 0,-1-4 0,3-3 0,-1 7 0,2 1 0,-9 2 0,1-2 0,-3 4 0,2 5 0,-3 1 0,1-8 0,-3 2 0,-4 11 0,-5-11 0,-15 15 0,0-16 0,0 12 0,16-27 0,4-5 0,-3 3 0,1-4 0,0 0 0,-1-1 0,2 2 0,-2 2 0,-8 6 0,1 5 0,14 3 0,-30 5 0,12 15 0,-30 0 0,-11 0 0,1 0 0,-3 0 0,1 0 0,-2 0 0,4-1 0,-1 0 0,2 3 0,-5 5 0,1 1 0,1-6 0,2 0 0,6 6 0,5 0 0,3-8 0,-11 0 0,43 0 0,-24 0 0,43 0 0,-11 0 0,3 0 0,5 0 0,4-4 0,4-1 0,-2-2 0,-1-3 0,0 1 0,5 2 0,4 1 0,-8-1 0,5-9 0,-3 16 0,-21 0 0,-15 0 0,0 0 0,0 16 0,0 4 0,0-1 0,0-3 0,0-1 0,0 5 0,0 15 0,0 1 0,0-1 0,0-15 0,0-5 0,0 1 0,0-12 0,0 11 0,0-15 0,0 16 0,16-12 0,-12 27 0,12-27 0,-16 28 0,15-28 0,-11 11 0,12-15 0</inkml:trace>
  <inkml:trace contextRef="#ctx0" brushRef="#br0" timeOffset="73335">19244 15028 24575,'0'10'0,"0"14"0,0-20 0,0 27 0,0 4 0,0 6 0,0 4 0,0 2 0,0 1 0,0-13 0,0 1 0,0-2 0,0 11 0,0-3 0,0-13 0,0-4 0,0 11 0,0-5 0,0-27 0,0 12 0,0-48 0,0-7 0,0 12 0,0-1 0,0 2 0,0 1 0,0-10 0,0 0 0,0-1 0,0 1 0,0 16 0,-15-13 0,11-3 0,-12-4 0,15 13 0,2 1 0,-1-10 0,0-1 0,0 17 0,0 3 0,0 16 0,16 0 0,19 0 0,-5-4 0,3 0 0,2 3 0,2 0 0,10-2 0,0-2 0,-9-3 0,-1 1 0,-1 5 0,-2 0 0,-7-6 0,-3 0 0,12 8 0,-17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44:45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19897 14640 24575,'41'24'0,"0"-1"0,-14 5 0,1 3 0,8-3 0,6 2 0,-4 2-733,-9 4 0,-3 2 0,1-2 733,3-4 0,1-2 0,-2 0 0,-4-2 0,-1 0 0,-2-2 353,6 9 0,-5-3-353,-4 3 0,-3-15 0,-16-4 0</inkml:trace>
  <inkml:trace contextRef="#ctx0" brushRef="#br0" timeOffset="850">20038 15258 24575,'0'-36'0,"7"12"0,2-3 0,3-11 0,3-2 0,1 10 0,2-1 0,1 0-382,2-1 1,0-1 0,0 0 381,-3-2 0,-1 0 0,3 3 0,14-6 0,-2 2 187,-11 0 0,-2 1-187,6 0 0,1 3 95,-9 12 0,1 1-95,17-16 0,-15 3 0,11 13 580,-11-1-580,15-11 0,-15 27 0,-5-12 0</inkml:trace>
  <inkml:trace contextRef="#ctx0" brushRef="#br0" timeOffset="1827">20162 14429 24575,'0'25'0,"0"1"0,0 8 0,0 2 0,0 9 0,0 0-1639,0-7 1,0-1 905,0-3 1,0-2 732,0-5 0,0-3 1444,0 16-1444,0-15 0,0 1 0,0-1 0,0 0 771,0 22-771,0-6 0,0 3 0,0 4 0,0 2 0,0-14 0,0 1 0,0 0 0,0-1 0,0 0 0,0-3 0,0 6 0,0-7 0,0-12 0,0-9 0,0-26 0</inkml:trace>
  <inkml:trace contextRef="#ctx0" brushRef="#br0" timeOffset="3977">20920 13600 24575,'8'-30'0,"0"1"0,5-4 0,5-5 0,3-5 0,1 0 0,2 2 0,-2 5 0,2 1 0,1 0 0,0 0 0,1-2 0,1-1-410,-4 3 0,0-2 1,1-1-1,0-1 1,0 1-1,1-1 0,-1 2 1,1 0-60,2-1 1,1 1 0,0-1 0,0 2 0,-1 0 0,0 3 0,-2 1 207,7-9 0,-1 4 0,-3 1 1,-2 1 977,0-7 1,-3 1-1,-1 6-717,7 6 0,-11 7 1208,-30 2-1208,-7 5 0,-13 19 0,-7 7 0,-8-2 0,-4 2-288,12 4 1,-2 2 0,-2 2 287,-1-2 0,-2 1 0,-1 0 0,3 0 861,-2 1 1,1 0 0,-1 1-862,4 1 0,-3 2 0,2-1 0,5-5 0,-2-5 0,5-1 0,5 4 0,9 2 0,21-2 0,35-27 0,5 4 0,7-3 0,-7-4 0,3-5 0,-1 0 55,1-3 0,1-2 1,-2 2-56,0 4 0,-1 2 0,-2-1 480,-8-1 0,-2 0 1,-3 6-481,13 9 0,-7 8 0,-35 30 0,-10 14 0,7-9 0,0 3 0,-1 2-507,-1-3 0,-1 2 1,0 1-1,-1 1 507,1-7 0,-2 1 0,1 1 0,-1-1 0,1-1 0,0 5 0,0 0 0,1-1 0,-1-2 214,-2 5 0,1-3 0,-1-3-214,-6 7 0,4-6 0,11-5 0,-13-19 0</inkml:trace>
  <inkml:trace contextRef="#ctx0" brushRef="#br0" timeOffset="5109">22225 11748 24575,'0'43'0,"0"0"0,0 1 0,0 2 0,0 3 0,0 0 0,0-4 0,0-2 0,0-10 0,0-3 0,0 5 0,16-4 0,-12-27 0,27 12 0,-11-16 0,4-6 0,3-4 0,0-5 0,1-5 0,6-9 0,2-5 0,-7 7 0,0-3 0,0-1-306,-4-1 1,-1-1 0,1 0 305,4-2 0,1 0 0,-3-1 0,-6 2 0,-4-1 0,0-1 0,2-5 0,-1 0 0,-4 1 0,-2-7 0,-4 0 0,-2 12 0,0 0 0,-3 3 0,-2 0 0,-2 1 0,2-3 0,-2 0 0,-5 2 0,-3 1 0,0 3 0,-2 1 0,-5 1 0,-3 1 0,-5-1 0,-3 1 0,0 5 0,-1 1 0,-6-8 0,-3 3-98,-5 12 1,-2 4 97,0-1 0,-2 3 0,11 4 0,-1 2 0,1 2 0,-7 4 0,2 3 0,4-1 0,3 4 0,10 11 0,3 5 0,2-1 0,1 1 0,-2 8 0,3-2 226,-4 6 1,4-9 0,16-31-1</inkml:trace>
  <inkml:trace contextRef="#ctx0" brushRef="#br0" timeOffset="5860">22031 11236 24575,'0'20'0,"0"27"0,0-32 0,0 34 0,0-21 0,0 7 0,16-15 0,-12-5 0,27-15 0,-11 0 0,5 8 0,1 0 0,5-4 0,-6 12 0,-1-1 0,4-11 0,-9 12 0,-3-16 0</inkml:trace>
  <inkml:trace contextRef="#ctx0" brushRef="#br0" timeOffset="8316">23019 10989 8191,'0'20'0,"0"11"3276,0-27-1489,0 27 1031,0 5-2818,0 3 859,0 1 1,0 2-860,0-16 0,0-1 0,0 9 0,0 1 1638,0-6 0,0 0 0,0-1 0,0-1-1522,0 1 0,0-1-116,0-1 0,0-1 0,0 10 0,0 1 0,16-17 0,-12-3 0,11-32 0,-15-3 0,7-13 0,2-3 0,0 6 0,2-1 0,3 0 0,4-1 0,1-2-177,-1-1 0,0-2 0,0 2 177,1 5 0,-1 1 0,0-1 0,0-5 0,-1-2 0,-1 4 0,3 3 0,-2 3 0,2-9 0,-3 35 0,-16 4 0,0 27 0,0-11 265,0 3 1,0 5-266,0 6 0,0 2 0,0 5 0,0 1 0,0-8 0,0 1 0,0 0 0,0 14 0,0 0 0,0-3 0,0-2 0,0-7 0,0-4 0,0 3 0,0-21 0,0-15 0,0-15 0,0 11 0,0-28 0,0 13 0,6-5 0,4-3 0,5-15 0,5-3 0,-4 13 0,3-2 0,1-1-290,-1 1 0,1-1 0,0-1 0,-1 1 290,1-4 0,-3 0 0,3 0 0,5-2 0,3 0 0,-7 1 0,-8-6 0,-2 2 0,14 5 0,-3 8 0,-18 11 0,12 24 0,-14 24 0,-4 11 0,2 4 0,0 4 0,0-3 0,0 5 0,0-1 57,0-2 0,0-1 0,0 1-57,0 1 0,0 1 0,0-4 0,0 8 0,0-6 0,0-17 0,0-3 0,0 21 0,0-43 0,0 12 0,0-1 989,0-26-989,15 7 0,5-16 0,15-11 0,0 27 0,-15-12 0,11 0 0,-11 13 0,0-13 0,-5 16 0,-15 0 0</inkml:trace>
  <inkml:trace contextRef="#ctx0" brushRef="#br0" timeOffset="9284">23442 11236 24575,'36'0'0,"-1"0"0,0 0 0,1 0 0,-9 0 0,-9 0 0,5 0 0,-19 0 0,12 0 0,-16 0 0,0 0 0</inkml:trace>
  <inkml:trace contextRef="#ctx0" brushRef="#br0" timeOffset="11310">23954 11642 24575,'0'-36'0,"0"1"0,-1 10 0,2-1 0,6-1 0,2-1 0,-1-3 0,3 0 0,6 4 0,2 1-403,-2-4 1,1 1 402,-1 2 0,1-1 0,-2 1 0,2-3 0,-1 1 0,1-1 0,1 0 0,-1 0 0,0-5 0,0-1 0,1 1 0,1-1 0,2 1 0,-5 0 0,-6-11 0,-1 2 132,11 3 1,-3 3-133,-15 11 0,-2 1 0,15-17 0,-16 8 0,0 15 133,0-11-133,0 27 0,0 4 0,-16 51 0,11-12 0,-2 4 0,-7-3 0,-4 1 0,1 2-304,7 1 1,1 1 0,-3-1 303,-3-9 0,-3 0 0,0 0 0,2 1 0,5 3 0,2 1 0,0-1 0,-1 0 0,-6 8 0,-2-2 0,1 0 0,4-3 0,1 0 0,2-2 0,0 8 0,0-2 0,1-10 0,3-2 0,5-6 0,2-1 0,-1 7 0,0-1 0,0 6 0,0-6 0,0 1 0,0-6 0,0-1 0,0 1 0,0-2 0,0 10 0,0-5 0,15-43 0,-11 8 1317,28-31-1317,-15 10 0,1-1 0,1-1 0,1-1 0,5 1 0,1-1-351,0 2 1,-1 2 350,6-12 0,2 3 0,-1 0 0,-16 11 0,0 0 0,10-3 0,-2 0 0,-4-7 0,-4 28 0,-1-11 0,-11 30 0,-2 9 0,-4 3 0,-6 2 0,-3 1 0,2 5 0,-2 1 0,-6-2 0,3-2 0,10 7 0,-12-13 0,1-1 0,11 11 0,-12-1 0,16-16 0,0 13 701,0-28-701,0 11 0,0 1 0,0-12 0,0 12 0,0-32 0,0 12 0,0-27 0,0 27 0,16-28 0,-12 29 0,27-13 0,-27 0 0,11 12 0,-15-11 0,0 15 0</inkml:trace>
  <inkml:trace contextRef="#ctx0" brushRef="#br0" timeOffset="11915">24430 11359 8191,'0'-9'0,"0"1"0</inkml:trace>
  <inkml:trace contextRef="#ctx0" brushRef="#br0" timeOffset="14899">24342 12065 8191,'10'0'0,"13"0"1638,10-5 0,1-6-745,-11-5 1,1-3-894,18 1 0,-2-3 0,-20-5 0,-4 1 2818,3 5-2818,13-11 1719,-29 27-1719,29-27 3276,-28 27 0,11-12-3044,-15 16-232,0-16 0,0-3 0,16-16 0,4-1 0,-1 1 0,-3 15 0,-32 5 0,12 15 0,-27 15 0,11 5 0,3 3 0,-1 5 0,-1 7 0,3 0 0,6-6 0,0 1 0,-7 12 0,3-1 0,10-2 0,-12-14 0,1 1 0,11 17 0,-12-22 0,16 19 0,0-36 0,16 11 0,3-15 0,17 0 0,-1 0 0,0 0 0,0 0 0,-15 0 0,11 0 0,-27-15 0,28-13 0,-13-9 0,-2 0 0,2-1 0,-1 17 0,-1-1 0,-8-13 0,1 4 0,22 11 0,-28 4 0,11 32 0,-15 19 0,0-2 0,0 5 0,1-2 0,-1 2 0,-1 2 0,-3 1 0,-2 2 0,1 0-136,3 2 1,2 1-1,-2-4 136,-6 5 0,0-4 0,7-6 0,2-7 0,-1-10 0,0 11 0,0-43 0,0 8 0,0-15 0,0-11 0,0-3 407,0-10-407,0 12 0,0-5 0,0 1 0,-1-11 0,2 2 0,6 3 0,2-1 0,-3 9 0,0-2 0,1 3 0,2 6 0,2 2 0,6-12 0,-3 5 0,-10 11 0,20 5 0,-22 15 0,21 0 0,-3 0 0,4 6 0,3 3 0,1 0 0,-1 2 0,-7 6 0,-1 1 0,7-9 0,-5 2 0,-17 20 0,12-27 0,-16 27 0,-16-19 0,12 21 0,-27-21 0,27 4 0,-28 0 0,-3-12 0,8 11 0,-1 1 0,-19-12 0,20 12 0,5-1 0,10-11 0,-19 12 0,27-16 0,4 0 0,4 15 0,27-11 0,-19 28 0,19-8 0,3 3 0,-17 8 0,1 4 0,8-9 0,4 1 0,-4-2 0,-5 9 0,-2-5 0,16 2 0,-19-19 0,-16-16 0</inkml:trace>
  <inkml:trace contextRef="#ctx0" brushRef="#br0" timeOffset="21882">13071 13600 24575,'33'0'0,"0"0"0,-5 0 0,4 0 0,-1 0 0,-12 0 0,16 0 0,1 0 0,-17 0 0,13 0 0,-13 0 0,6 0 0,1 0 0,13 0 0,-6-2 0,1 4 0,-7 5 0,1 1 0,11-7 0,0 2 0,-10 13 0,-1 0 0,10-14 0,-1-1 0,2 15 0,-4-16 0,-4 0 0,-27 0 0,12 0 0,0 0 0,-12 0 0,11 0 0,-15-16 0,0 13 0,-15-29 0,11 5 0,-28-10 0,14 7 0,1 1 0,-6-10 0,-9 3 0,17 21 0,11 15 0,-28 0 0,28-16 0,-19 12 0,5-12 0,6 16 0,-3 0 0,15 0 0,15 0 0,-3 0 0,11 7 0,3 2 0,-2 0 0,-1 2 0,4 6 0,1 1 0,-2-9 0,-1 1 0,10 22 0,-15-28 0,-4 11 0,-16 1 0,0-12 0,0 12 0,0-16 0,0 0 0,15 8 0,-11 9 0,28 11 0,-13 7 0,1-16 0,-5-3 0,-15 0 0,0-12 0,-15 11 0,-5 1 0,-15 4 0,11-4 0,-3 3 0,-5 2 0,-4 3 0,2-2 0,-3-1 0,0 1 0,-2 0 0,-2 3 0,5-6 0,11-9 0,3 0 0,-13 21 0,19-27 0,16 12 0</inkml:trace>
  <inkml:trace contextRef="#ctx0" brushRef="#br0" timeOffset="23765">14552 10619 24575,'0'0'0</inkml:trace>
  <inkml:trace contextRef="#ctx0" brushRef="#br0" timeOffset="24200">14552 11571 24575,'0'0'0</inkml:trace>
  <inkml:trace contextRef="#ctx0" brushRef="#br0" timeOffset="24724">14482 12841 8191,'0'20'0,"0"-5"0</inkml:trace>
  <inkml:trace contextRef="#ctx0" brushRef="#br0" timeOffset="25260">14394 14023 24575,'0'0'0</inkml:trace>
  <inkml:trace contextRef="#ctx0" brushRef="#br0" timeOffset="25931">14429 15187 24575,'0'0'0</inkml:trace>
  <inkml:trace contextRef="#ctx0" brushRef="#br0" timeOffset="40416">14429 14534 24575,'0'-27'0,"0"0"0,0-15 0,0 1 0,0 16 0,0-1 0,0-16 0,0 0 0,0-5 0,0 20 0,0 3 0,0 4 0,0 5 0</inkml:trace>
  <inkml:trace contextRef="#ctx0" brushRef="#br0" timeOffset="41215">14394 13547 8191,'0'-20'0,"0"-27"3276,0 8-2383,0 4 1,0-1 515,0 8 0,0 1-1409,0 0 0,0 3 0,0 5 0,0 3 0</inkml:trace>
  <inkml:trace contextRef="#ctx0" brushRef="#br0" timeOffset="41943">14394 12471 24575,'0'-36'0,"0"1"0,0 0 0,0 3 0,0-3 0,0 6 0,0-1 0,0-16 0,0-2 0,0 11 0,0 2 0,0 2 0,0 3 0,0-5 0,0 19 0,0 16 0</inkml:trace>
  <inkml:trace contextRef="#ctx0" brushRef="#br0" timeOffset="42748">14464 11165 8191,'0'-35'0,"0"0"3276,0 0-1489,0-1 1031,0 1-2818,0 15 1719,0-11-1719,0 27 0,0-12 0,0 16 0</inkml:trace>
  <inkml:trace contextRef="#ctx0" brushRef="#br0" timeOffset="43514">14552 10336 24575,'0'-25'0,"0"-1"0,0-8 0,0-2 0,0-8 0,0-2 0,0 11 0,0-2 0,0 3 0,0-7 0,0 0 0,0-9 0,0 0 0,0 8 0,0 1 0,0 4 0,0 0 0,0 1 0,0 5 0,0 12 0,0 3 0</inkml:trace>
  <inkml:trace contextRef="#ctx0" brushRef="#br0" timeOffset="44198">14552 8996 24575,'0'-35'0,"0"8"0,0 3 0,0 0 0,0-7 0</inkml:trace>
  <inkml:trace contextRef="#ctx0" brushRef="#br0" timeOffset="82131">8679 15363 24575,'47'-7'0,"0"-1"0,-12 2 0,1 0 0,1-2 0,1-3 0,2-2 0,-1 2-374,2 3 0,0 2 0,-1 0 374,-4 1 0,-1 0 0,-1 0 0,12-4 0,-1 2 0,-11 5 0,1 2 0,-2-2 183,0-5 1,0-2-184,9 1 0,0 1 93,-10 6 0,-1-2-93,4-13 0,1 0 0,7 14 0,0 0 0,-6-12 0,0-3 0,-4 5 0,2 0 0,-1 1 0,12-4 0,-1-2-162,-13 1 0,1-2 0,-1 3 162,13 9 0,-1 1 0,-4-10 0,-2-2 0,-2 8 0,-1-1 0,0-8 0,0 1 0,1 7 0,-1 0 0,-7-7 0,-1 3 0,-1 12 0,-1 0 1055,10-30-1055,-10 22 0,1 1 0,13-11 0,-4 4 0,-19 16 0,0 0 0,10-5 0,6-5 0,1-4 0,4-4 0,1-1-576,-1 2 1,1-1 0,1-1 0,0-2 575,-4 0 0,1-4 0,-1 0 0,0 0 0,1 0 0,-3 2 0,1 0 0,-1 0 0,1-1 0,0-1-562,4-4 1,-1-2-1,2-1 1,-1 0-1,0 1 562,-1 3 0,0 2 0,1-1 0,0 0 0,0-2 0,-5 4 0,0-3 0,2 0 0,-1 0 0,0 0 0,0 1 0,-2 3 0,7-2 0,-1 3 0,-1 1 0,0-1 0,-1-1 0,-2-2 0,0-2 0,0-1 0,-2 2 0,-2 4 0,7-1 0,-3 4 0,-3 1 0,-2 0 0,-3 1 0,1-4 0,-3 5 0,-4 13 973,-12-23 0,-1-9-973,9 8 0,0-2 0,-13-4 0,-3-3 0,5 2 0,8 4 0,5 1 0,-2 1 0,-5-16 0,-3 3 0,1 14 0,2 1 0,6 0 0,-3 4 3163,-10 3-3163,27-11 0,-11 11 0,15-15 0,1-1 0,-17 9 0,13-6 0,-21 5 0,23-7 0,-21 10 0,1-1 0,3 7 0,1-1 0,8-14 0,-1 1 0,-5 14 0,-1-1 0,7-13 0,-1-1 0,-7 15 0,0-1 0,7-13 0,1-1 0,-7 14 0,1 1 0,5-7 0,1 1 0,-1 8 0,1-1 0,0-7 0,3-1 0,-3 7 0,4 1 0,0 0 0,2 2 0,2 1 0,-2-1 0,7-10 0,-2 3 0,3 17 0,-5 0 0,-16-9 0,13 15 0,-13-16 0,17 12 0,-1-12 0,-10 16 0,1 0 0,1-7 0,1-1 0,7 7 0,0-2 0,-7-13 0,-1 0 0,-1 14 0,-1 1 0,10-15 0,-15 16 0,11 0 0,-11 0 0,0 0 0,3 0 0,-21 0 0,6 0 0,23 0 0,-5 0 0,3 0 0,14 0 0,4 0 0,-7-1 0,1 1 0,0 1-214,-4 3 1,-1 3 0,1-2 213,4-4 0,0-2 0,-2 4 0,3 12 0,-2 2 0,4-8 0,-3 1 0,-17 8 0,-1 0 0,10-5 0,0 1 0,-13 3 0,-1-1 0,7-2 0,-1 0 0,11 21 320,-11-17 0,1-1-320,-7 1 0,1 0 0,13-1 0,1 1 0,-15 0 0,1-1 0,13 0 0,0 2 0,-12 6 0,-2 1 0,6-7 0,1 1 0,-8 5 0,-1 1 0,18 9 0,-21-10 0,-1 1 0,5-7 0,-2 1 0,-10 6 0,0-1 0,25 10 0,-20-10 0,-2 1 0,0-3 0,1 1 0,6 17 0,-1 3 0,-5-4 0,0 2-334,5-4 1,3 2-1,0 3 334,-4-1 0,0 2 0,-1 0 0,1-1-376,0-6 0,0-2 1,0 1-1,-1 1 376,0 9 0,0 2 0,0 0 0,-1-4 0,0-2 0,-1-4 0,1 0-278,0-2 1,0 0-1,-1-2 278,-1 3 0,0-4 0,5-5 0,1-5 0,4-3 0,18-5 0,6 1 0,-17 2 0,1-1 83,13-4 1,6-2-1,-4 5-83,-12 4 0,-4 4 0,2-2 0,6-3 0,1-1 0,-2 0 727,4 9 1,-5 1-728,-6-6 0,-3-1 915,11 12-915,1-5 0,-11 3 0,0 4 0,-5-5 0,0-1 0,5 6 0,1 1 0,-1 0 0,1-6 717,5-6-717,-14 0 0,-1-1 0,8-3 0,-5 15 0,17 0 0,-1-15 0,0 11 0,-15-11 0,11-1 0,-11 13 0,15-28 0,0 11 0,1-15 0,-12-1 0,3 2 0,7 6 0,2 2 0,9 0 0,0 2 0,-3 5 0,-1 3 0,1-1 0,0-1 0,-10-7 0,-1 0 0,-4 3 0,0-3 0,0-9 0,-3 0 0,12 23 0,-1-20 0,0 11 0,1 1 0,-1-12 0,0 27 0,0-27 0,1 27 0,-1-27 0,0 12 0,0 0 0,1-12 0,-17 11 0,6-13 0,5-4 0,11 2 0,6 0-466,-12 0 1,3 0-1,2 0 1,0 0 465,4 0 0,1-1 0,1 1 0,0 1 0,-6 1 0,1 1 0,0 0 0,-1 1 0,-3 0 0,10 2 0,-5 0 0,1 2 0,1 2 0,-1 3 0,-5-1 0,-8-2 0,-5 0 0,10 5 0,-3-15 0,-13 0 0,1 0 1862,11 0-1862,-27 0 0,12 0 0,-16 0 0,16 0 0,-13 0 0,29 0 0,-28 0 0,11-15 0,-15-21 0,0 1 0,0 0 0,0-8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50:51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11430 24575,'0'0'0</inkml:trace>
  <inkml:trace contextRef="#ctx0" brushRef="#br0" timeOffset="13335">4375 7655 24575,'0'20'0,"0"-4"0,0-9 0,0-5 0,0 22 0,0 11 0,0-9 0,0 3 0,0 6 0,0 1 0,0-9 0,0 0 0,0 7 0,0-1 0,0 6 0,0-13 0,0-1 0,0 11 0,0-17 0,0 12 0,0-27 0,0 28 0,0-13 0,0 17 0,0-11 0,0 1 0,0 21 0,0-13 0,0 0 0,0 13 0,0-21 0,0-1 0,0 11 0,0-1 0,-16 0 0,12 0 0,-4-9 0,1-1 0,7 14 0,1-13 0,-2-1 0,-15 11 0,12-1 0,-3-10 0,-2 1 0,-6 13 0,11-4 0,-12 12 0,16-39 0,0 39 0,0-35 0,0 6 0,0 5 0,0-3 0,0 15 0,-16 0 0,12 1 0,-4-12 0,1 3 0,6 0 0,2 1 0,-1-1 0,0 0 0,0 7 0,0-1 0,0 6 0,0-13 0,0-1 0,0 10 0,0 1 0,0-11 0,0 1 0,0 13 0,0-13 0,0-1 0,0-6 0,0 13 0,0-28 0,0 11 0,0-7 0,15 26 0,-11 13 0,11-13 0,2 2 0,-7 0 0,-1-1 0,1-7 0,0-1 0,6 8 0,-16-4 0,0-27 0,0 12 0,0 0 0,15 19 0,-12-9 0,-2 3 0,7 13 0,0 2 0,-7-6 0,-2-2 0,1-4 0,0-1 0,0 3 0,0-3 0,0 0 0,0-6 0,0 1 0,0 9 0,0 1 0,0-17 0,0-3 0,0 0 0,0 3 0,0 6 0,0 1 0,0 13 0,0-13 0,0-1 0,0 11 0,0-17 0,0 13 0,0-29 0,0 13 0,0-16 0,0 16 0,0 3 0,0 1 0,0 11 0,0-11 0,0 0 0,0 11 0,0-43 0,0 8 0,0-31 0,0 10 0,0-1 0,0-1 0,0-1 0,0 1 0,0-1 0,0-6 0,0 2 0,0-8 0,0 5 0,0 19 0,0 1 0,0 11 0,0-12 0,0 1 0,0-21 0,0 10 0,0-3 0,-1-9 0,2-2 0,6 4 0,1-1 0,-6-2 0,0 0 0,7 11 0,-2 1 0,-6 0 0,-2 3 0,1 5 0,0 3 0,0 0 0,0-3 0,0-17 0,0 12 0,0-3 0,0 1 0,0-2 0,0-8 0,0 1 0,0 6 0,0 3 0,0-9 0,0 19 0,0 0 0,0-3 0,0-16 0,0-9 0,0 11 0,0-2 0,0 2 0,0-1 0,0-9 0,0 0 0,0 15 0,0 1 0,0 0 0,0 3 0,0 5 0,0 3 0,0 0 0,0-3 0,0-5 0,0-3 0,0-7 0,0-3 0,0-7 0,0-2 0,0 0 0,0 2 0,0 11 0,0 3 0,0-19 0,0 37 0,0-19 0,0 11 0,0-3 0,0-5 0,0 2 0,0-2 0,0-7 0,0-1 0,0 1 0,0-1 0,1 1 0,-2 0 0,-7-1 0,0 1 0,7 7 0,-2 1 0,-5 2 0,1 0 0,7-10 0,0 3 0,-16-3 0,14 2 0,0 1 0,-13 4 0,13 3 0,4 0 0,-2 1 0,0-23 0,0 12 0,0-5 0,0 14 0,0 2 0,0 4 0,0-11 0,0 27 0,0-28 0,0 28 0,0-11 0,0 15 0,0 0 0</inkml:trace>
  <inkml:trace contextRef="#ctx0" brushRef="#br0" timeOffset="15467">2611 9790 24575,'0'25'0,"0"1"0,0 21 0,-16-10 0,12 2 0,-27-19 0,11 15 0,-15 0 0,15 0 0,-3-15 0,21 11 0,-6-42 0,8 7 0,8-16 0,10-11 0,9 27 0,8-12 0,1 16 0,-17 0 0,13 0 0,-29 0 0,13 0 0,0 16 0,19 3 0,-16 5 0,1 3 0,15 0 0,-3 1 0,-19-1 0,-3 1 0,8-1 0,-4-3 0,-14-4 0,0 11 0,0-27 0,0 27 0,-32 5 0,14-17 0,-3 1 0,-13 13 0,-2 0 0,8-12 0,1-2 0,-8 3 0,3-1 0,9-4 0,-24-9 0,43-8 0,-12-8 0,0 6 0,12-21 0,-11 19 0,15-43 0,0 39 0,0-23 0</inkml:trace>
  <inkml:trace contextRef="#ctx0" brushRef="#br0" timeOffset="16636">2452 9948 24575,'26'0'0,"17"0"0,-17 1 0,3-2 0,5-6 0,2-1 0,0 4 0,-1-4 0,1-15 0,-2-3 0,-6 11 0,-1-1 0,0-9 0,-3-1 0,11-10 0,1 17 0,-17-13 0,13 28 0,-28-11 0,11 15 0,-15 0 0,0 0 0</inkml:trace>
  <inkml:trace contextRef="#ctx0" brushRef="#br0" timeOffset="18246">3334 10089 24575,'-16'20'0,"-3"11"0,-1-11 0,-11 15 0,27 1 0,-12-1 0,16-16 0,0 13 0,0-13 0,0 17 0,0-1 0,0-15 0,0 11 0,16-27 0,-12 12 0,27-16 0,-11 0 0,15 0 0,-10 0 0,1 0 0,13 0 0,-13 0 0,-1 0 0,10 0 0,-15 0 0,-4 0 0,-16-16 0,15 12 0,-11-12 0,12 1 0,-16-5 0,0 0 0,0-11 0,0-4 0,0 9 0,0-3 0,0-13 0,0-2 0,0 6 0,0 1 0,0-7 0,0 2 0,1 13 0,-2 3 0,-15-17 0,12 25 0,-27 10 0,27 8 0,-27-15 0,11 11 0,1-12 0,-13 16 0,28 0 0,-27 0 0,27 0 0,-27 16 0,27 11 0,-11-2 0,-2 3 0,7 3 0,1 1 0,-1-4 0,0-1 0,-5 8 0,15-4 0,-16-27 0,12 12 0,-12-16 0,16 0 0</inkml:trace>
  <inkml:trace contextRef="#ctx0" brushRef="#br0" timeOffset="19316">3881 10160 24575,'0'35'0,"0"-9"0,0-1 0,0-1 0,0 23 0,0-12 0,0-8 0,0 1 0,0 0 0,0-1 0,0 8 0,0-4 0,0-11 0,0 15 0,0-15 0,0 3 0,0-21 0,0 22 0,-8-20 0,6 27 0,-6-43 0,8 24 0,0-27 0</inkml:trace>
  <inkml:trace contextRef="#ctx0" brushRef="#br0" timeOffset="20899">3722 10231 24575,'-25'0'0,"-1"0"0,-13 0 0,6-2 0,-1 4 0,-5 13 0,4-11 0,19 12 0,16 0 0,0 3 0,0 1 0,0-5 0,0 1 0,0-12 0,0 27 0,0-11 0,0 15 0,0 1 0,0-17 0,0-3 0,16-1 0,-12-11 0,11 12 0,-15-16 0,0-16 0,0 12 0,16-27 0,-12 12 0,12-1 0,-16-11 0,0 11 0,0 0 0,0-11 0,0 27 0,0-27 0,0 27 0,0-12 0,0 0 0,0 13 0,0-13 0,0 16 0,0-16 0,0 12 0,0-11 0</inkml:trace>
  <inkml:trace contextRef="#ctx0" brushRef="#br0" timeOffset="22834">4093 10548 24575,'-36'0'0,"17"0"0,-13 0 0,28 16 0,-11-12 0,15 27 0,0-19 0,0 37 0,0-18 0,0 4 0,0-19 0,0-16 0,0 16 0,0-12 0,0 27 0,0-27 0,0 12 0,15-1 0,-11-11 0,12 28 0,0-28 0,3 27 0,1-27 0,-4 11 0,-1-15 0,-11 0 0,12 0 0,-16 0 0,0-15 0,16-5 0,-13 1 0,13 3 0,-16 0 0,0 12 0,0-11 0,0-1 0,0 12 0,0-12 0,0 16 0,0-15 0,0 11 0,0-12 0,0 0 0,0 12 0,0-11 0,0 15 0,0-16 0,0 12 0,0-11 0,0 15 0,-16 0 0,13 0 0,-29-16 0,28 12 0,-27-12 0,27 16 0,-27 0 0,27 0 0,-12 0 0,16 0 0,0 0 0,0 16 0,0-12 0,0 12 0</inkml:trace>
  <inkml:trace contextRef="#ctx0" brushRef="#br0" timeOffset="24883">5398 10301 24575,'0'26'0,"0"-1"0,-8 2 0,0 1 0,6 0 0,0-1 0,-13 8 0,15-4 0,-16-27 0,12 28 0,-12-28 0,16 11 0,0-15 0,0 0 0,0 16 0,0-12 0,0-20 0,16 8 0,-7-15 0,2-1 0,24 20 0,-10-11 0,1-1 0,13 12 0,-13-4 0,-1 1 0,10 7 0,-15 15 0,11-11 0,-27 12 0,12-1 0,-16-11 0,15 28 0,-11-13 0,28 9 0,-28 5 0,27-5 0,-27 7 0,12-16 0,-16-3 0,0 0 0,-16-12 0,-19 27 0,-5-11 0,7-11 0,0 1 0,13 7 0,1-2 0,-7-13 0,1 0 0,-11 13 0,17-15 0,3 0 0,16 0 0,0 0 0,0-15 0,0 11 0,0-12 0,0 16 0</inkml:trace>
  <inkml:trace contextRef="#ctx0" brushRef="#br0" timeOffset="25847">5292 10266 24575,'25'0'0,"1"0"0,8 0 0,3 0 0,-1 1 0,2-2 0,7-7 0,-4 0 0,-2 4 0,-7-27 0,-17 27 0,-11-12 0,12 16 0,-16-15 0,0 11 0,0-12 0</inkml:trace>
  <inkml:trace contextRef="#ctx0" brushRef="#br0" timeOffset="27578">6050 10231 24575,'0'35'0,"1"-11"0,-2 3 0,-6 7 0,-1 2 0,3 1 0,-2 1 0,-10 5 0,1 0 0,9-10 0,2-3 0,-11 7 0,16-13 0,0-9 0,0-11 0,0 12 0,0-16 0,0 15 0,0-11 0,16 28 0,-4 3 0,3-15 0,3-1 0,3 0 0,1-2 0,17-2 0,-3-15 0,-21 0 0,1 0 0,-12 0 0,12-15 0,-16 11 0,0-28 0,0 28 0,15-27 0,-11 11 0,12-15 0,-16 0 0,16 0 0,-14 6 0,-1-1 0,8 1 0,-2 1 0,-6-4 0,-2 1 0,1 4 0,0 3 0,0 5 0,0-13 0,0 28 0,0-27 0,0 27 0,-16-12 0,-3 16 0,-5 0 0,-3 0 0,-8 0 0,-1 0 0,3 0 0,0 0 0,-3 0 0,3 0 0,-10 0 0,23 0 0,5 0 0,15 0 0,0 0 0,0 0 0</inkml:trace>
  <inkml:trace contextRef="#ctx0" brushRef="#br0" timeOffset="28867">6580 10266 24575,'0'27'0,"0"1"0,0-2 0,0-1 0,0 10 0,-7-10 0,-2 1 0,0 1 0,-2 1 0,-6 3 0,-1 0 0,7-4 0,2-1 0,-6 18 0,15-25 0,0-3 0,0-1 0,0-11 0,0 12 0,0-16 0,0 16 0,-16 3 0,13 5 0,2 3 0,-6 1 0,-1-1 0,-1 1 0,2-1 0,3 8 0,-12-3 0,16-28 0,0 27 0,0-27 0,0 12 0,0-16 0</inkml:trace>
  <inkml:trace contextRef="#ctx0" brushRef="#br0" timeOffset="30767">6403 10372 24575,'-15'19'0,"11"13"0,-12-28 0,16 11 0,0 1 0,0 4 0,16-1 0,-12 12 0,11-27 0,-15 28 0,16-13 0,-12 1 0,12-4 0,-1-32 0,-11 12 0,12-27 0,-16 11 0,0-15 0,0 15 0,0-11 0,0 27 0,0-12 0,0 1 0,0 11 0,0-28 0,15 13 0,-12-6 0,-2-1 0,15-13 0,-15 13 0,-2 1 0,1-11 0,0 1 0,0 15 0,-16 20 0,-3 4 0,-16 28 0,-1-13 0,17 17 0,3-17 0,16 13 0,0-29 0,0 13 0,0-16 0,0 0 0,0 0 0</inkml:trace>
  <inkml:trace contextRef="#ctx0" brushRef="#br0" timeOffset="33267">6774 10777 8191,'-20'0'0,"4"0"3276,1 0-1489,11 0 1031,-12 0-2818,8 0 1719,6 0-1719,-6 16 3276,8 19 0,0 5-3160,0-15 0,0 0-116,0 11 0,0-17 0,0 13 0,0-28 0,0 11 0,0-15 0,0 16 0,8-12 0,-6 12 0,6-16 0,-8 0 0,0 15 0,0-11 0,16 12 0,-12-16 0,11 0 0,-15 16 0,16-13 0,-12 13 0,27-16 0,-11 0 0,0 0 0,11 0 0,-27 0 0,12-16 0,-16 13 0,0-13 0,0 16 0,0-16 0,0 12 0,0-11 0,0 15 0,0-16 0,0 12 0,0-12 0,15 1 0,-11-5 0,12-15 0,-16 15 0,0-11 0,0 27 0,0-12 0,0 16 0,0 0 0,-16 0 0,12-15 0,-11 11 0,-1-12 0,12 16 0,-27 0 0,11 0 0,-15 0 0,15 0 0,4 0 0,16 0 0,-15 0 0,11 16 0,-12-12 0,16 11 0,0 1 0,0-12 0,0 27 0,0-27 0,0 12 0,0-16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52:28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17110 17674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53:1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15117 8202 24575,'19'0'0,"21"0"0,-15 0 0,3 0 0,4 0 0,2 0 0,-1 0 0,3 0 0,-3 0 0,5 0 0,-1 0 0,7 0 0,-2 0 0,-14 0 0,-1 0 0,0 0 0,-3 0 0,-5 0 0,13 0 0,-28 0 0,11 0 0</inkml:trace>
  <inkml:trace contextRef="#ctx0" brushRef="#br0" timeOffset="983">15381 8784 24575,'36'0'0,"-17"0"0,13 0 0,-13 0 0,17 0 0,-1 0 0,-10 0 0,1 0 0,13 0 0,-6 0 0,1 0 0,-8 0 0,3 0 0,16 0 0,4 0 0,-4 0 0,2 0 0,-10 0 0,1 0 0,0 0 0,-1 0 0,-2 0 0,-1 0 0,5 0 0,-3 0 0,-8 0 0,-5 0 0,-8 0 0,-15 0 0</inkml:trace>
  <inkml:trace contextRef="#ctx0" brushRef="#br0" timeOffset="2096">17040 6756 24575,'25'0'0,"0"0"0,10 0 0,1 0 0,-3 0 0,1 0-414,14 0 0,4 0 414,-4 0 0,2 0-363,-5 0 0,3 0 0,0 0 363,-5 0 0,0 0 0,0 0 0,4 0 0,0 0 0,-4 0 231,-4 0 0,-3 0-231,-4 0 0,-5 0 0,-10 0 0,-9 0 0,-8 0 0</inkml:trace>
  <inkml:trace contextRef="#ctx0" brushRef="#br0" timeOffset="3816">16969 6862 24575,'16'19'0,"3"12"0,17-11 0,-1 8 0,-3-12 0,2 1 0,-4 4 0,-1 1 0,11-3 0,-1 1 0,-12 7 0,-1-3 0,17-4 0,-24 11 0,13-27 0,-28 12 0,-4-1 0,-4-11 0,-17 10 0,-5 4 0,3-2 0,-1 3 0,-8 2 0,-3 3 0,-2 1-442,4 0 0,0 2 1,-1 1-1,0-2 442,2-2 0,0-1 0,-1 0 0,1 1 0,-3 4 0,0 0 0,0 0 0,3-2-73,0 0 0,2-3 0,2 1 73,-10 8 0,5-2 0,-2 6 0,19-5 0,16-27 0,0 12 1746,0-1-1746,0-11 240,0 12-240,0 0 0,0-13 0,0 13 0,16-16 0,19 0 0,-1 0 0,3 0 0,-1 0 0,2 0-1639,5 0 1,0 0 1350,1 0 0,-1 0 288,-6 0 0,0 0 0,6 0 0,0 0 0,-7 0 0,-1 0 0,4 0 0,0 0 0,-2 0 0,-1 0 0,3 0 0,0 0-217,5 0 1,-2 0 216,-12 1 0,-1-2 0,7-6 0,-5-2 0,-12 6 0,-3-13 0,0 16 3276,-12 0-3157,11 0 0,-15 0 0,0 0 0</inkml:trace>
  <inkml:trace contextRef="#ctx0" brushRef="#br0" timeOffset="6183">18592 6932 24575,'-16'43'0,"7"-17"0,-2 1 0,-5 4 0,-3 1 0,3-5 0,-2 2 0,1 1-457,-3 14 1,1 2 456,2-11 0,-1 0 0,2 1 0,2 4 0,3 1 0,1 0 0,2-2 0,2 0 0,0 0 0,0 2 0,0 0 0,3 1 0,0 6 0,3 2 0,3-3 0,4 2 0,1 0 0,-8-4 0,-2 2 0,8-6 0,17-10 0,1-3 150,-12 6 0,0-2-150,23 4 151,-4-17-151,5 13 0,3-28 0,-6 2 0,0 3 462,7 7-462,3-12 0,-10 11 0,-21-15 0,3 0 0</inkml:trace>
  <inkml:trace contextRef="#ctx0" brushRef="#br0" timeOffset="7078">19033 7408 24575,'8'26'0,"-1"-1"0,8 10 0,6 1 0,-1-9 0,4 0 0,2 1-816,8 7 0,2 0 0,0-1 816,-2-5 0,0-2 0,0-1 0,1-1 0,1-2 0,-3 0 0,-1 5 0,-1-5 0,-4-12 0,-3-3 781,-5 8-781,-3-16 0,-16 0 0,0 0 0</inkml:trace>
  <inkml:trace contextRef="#ctx0" brushRef="#br0" timeOffset="8017">18856 8096 24575,'20'0'0,"27"-15"0,-20-8 0,1-5 0,-5 4 0,2 0 0,1-3-568,9-6 0,0-3 1,-3-1 567,-11 5 0,-3-1 0,2 0 0,7-1 0,3 0 0,-5-2 0,-8-1 0,-3-2 0,2 2 0,5 5 0,3 1 0,0 0 0,3-9 0,0-1 0,-3 4 0,-2 6 0,-1 3 275,5 2 1,-4 1-276,-7-6 70,-11 27 1,12-12-1,-16 16 1</inkml:trace>
  <inkml:trace contextRef="#ctx0" brushRef="#br0" timeOffset="9663">19897 7814 24575,'0'26'0,"0"-1"0,0 2 0,0 1 0,1 0 0,-2-1 0,-7 0 0,0-3 0,4-5 0,-11 13 0,15-28 0,0 11 0,0 1 0,0 4 0,0 4 0,0 2 0,0 14 0,0-5 0,0-4 0,15-27 0,5-4 0,15-19 0,1-17 0,-1 17 0,-16-13 0,-3 28 0,-16-11 0,0 15 0</inkml:trace>
  <inkml:trace contextRef="#ctx0" brushRef="#br0" timeOffset="10195">20038 7708 24575,'0'0'0</inkml:trace>
  <inkml:trace contextRef="#ctx0" brushRef="#br0" timeOffset="11727">20444 7056 24575,'17'25'0,"1"1"0,14 0 0,3 2 0,-7 7 0,3 1-1093,1-7 1,4-1 0,-3 1 1043,1 8 1,-1 1 48,-5-10 0,1 1 0,-2 0 307,-5 0 0,-1 1 1,-1-3-308,8 3 0,-1-1 292,0 3 0,-3-5-292,-5-10 0,-3 7 0,0-20 0,-12 27 0,27-27 1753,-27 27-1753,12-27 0,-16 12 0,0-16 0</inkml:trace>
  <inkml:trace contextRef="#ctx0" brushRef="#br0" timeOffset="12733">20338 8026 24575,'16'-36'0,"-1"12"0,5-3 0,1-4 0,3-4 0,1 0-820,0 5 1,2 1 0,1-1 0,-2-3 700,-3 0 1,-2-2-1,0-1 1,1 0-1,1 2 119,2 2 0,2 1 0,0 0 0,-1 1 0,-2 1 0,1-4 0,-2 2 0,-1-1 0,1 2 0,4-6 0,-1 1 0,-1 4 0,3 2 0,-5 4 399,-4-11-399,13 21 202,-28 15 0,11 0 0,-15 0 0</inkml:trace>
  <inkml:trace contextRef="#ctx0" brushRef="#br0" timeOffset="14717">19932 7444 24575,'26'0'0,"-1"0"0,2 0 0,1 0 0,4-1 0,-1 2 0,-4 6 0,-1 1 0,17-4 0,-24 12 0,13-16 0,-28 0 0,-4 0 0,-4 0 0,-28 0 0,29 0 0,-29 0 0,5 0 0,-10 0 0,-7 0 0,9 0 0,16 0 0,-13 0 0,28 0 0,-11 0 0,15 16 0,0-13 0,0 13 0,0-16 0,0 0 0</inkml:trace>
  <inkml:trace contextRef="#ctx0" brushRef="#br0" timeOffset="16294">21132 6791 24575,'0'27'0,"0"1"0,0-2 0,0-1 0,0 10 0,15 8 0,5-6 0,-3-16 0,1 2 0,0 9 0,0 2 0,-1-5 0,1 1 0,0 5 0,-1 1 0,-6-10 0,-2-1 0,6 10 0,-15 0 0,0 0 0,-5-10 0,-5 1 0,-13 9 0,-5 1 0,9-9 0,0 1 0,-2-1-176,-2-2 1,-2-1-1,2 0 176,-3 6 0,1-2 0,-1 0 0,1-5 0,2 1 0,-1-1 0,1 1 0,3 11 0,-4-16 0,-3 1 0,4 14 0,-1-1 0,-2-13 0,-1-1 0,-3 13 0,2 3 263,8-8 1,0 1-264,-12 7 0,-2 0 0,7-7 0,-1-1 0,-7 8 0,-1-3 0,8-16 0,1-1 0,8 11 0,3-3 0,1-11 0,-1 4 0,12-1 0,-12-11 0,16-4 0,0-4 0,0-11 0</inkml:trace>
  <inkml:trace contextRef="#ctx0" brushRef="#br0" timeOffset="17678">20373 6897 24575,'36'0'0,"-1"0"0,-10 0 0,1 0 0,13 0 0,-13 0 0,-1 0 0,10 0 0,-9 0 0,-1 0 0,14 0 0,-3 0 0,-21 0 0,-15 0 0,0 0 0</inkml:trace>
  <inkml:trace contextRef="#ctx0" brushRef="#br0" timeOffset="19628">17304 8061 24575,'0'35'0,"0"1"0,-8-1 0,6 0 0,-9-9 0,-1-1 0,8-1 0,-12 23 0,16-12 0,-16-4 0,14 1 0,1 1 0,-15 14 0,7-20 0,2 1 0,6-2 0,-2-1 0,-12 10 0,15 0 0,0-15 0,0-4 0,0-16 0,0 0 0,0-16 0,0 12 0,0-27 0,15 11 0,5 0 0,15-11 0,-7 27 0,5-27 0,-6 27 0,9-12 0,-1 16 0,-15 0 0,-5 0 0,-15 0 0,0-15 0,0 11 0,0-12 0</inkml:trace>
  <inkml:trace contextRef="#ctx0" brushRef="#br0" timeOffset="20783">17339 7955 24575,'0'20'0,"0"-5"0,16-15 0,-12 0 0,12 0 0</inkml:trace>
  <inkml:trace contextRef="#ctx0" brushRef="#br0" timeOffset="21913">17727 8467 24575,'36'0'0,"-1"0"0,-7 0 0,-1 0 0,-1 0 0,-1 0 0,10 0 0,-15 0 0,3 0 0,-21 0 0,6 0 0,-8 0 0,16 0 0,-12 0 0,11 0 0,-15 0 0,16 0 0,-12 0 0,12 0 0,-16 0 0</inkml:trace>
  <inkml:trace contextRef="#ctx0" brushRef="#br0" timeOffset="23511">17763 8343 24575,'35'0'0,"-15"0"0,11 0 0,-27 0 0,12 0 0,-16-15 0,15 11 0,-11-12 0,12 16 0,-16-16 0,0 12 0,0-11 0,0 15 0,0 0 0,15 0 0,-11 0 0,12 0 0,0 0 0,-4 0 0,5 0 0,7 0 0,-20 0 0,27 0 0,-27 0 0,12 0 0</inkml:trace>
  <inkml:trace contextRef="#ctx0" brushRef="#br0" timeOffset="25034">18310 8749 8191,'0'19'0,"0"-34"3276,0-9-2383,7-1 1,1-1 1924,-4-9-2818,27 0 1719,-27 15-1719,28-11 3276,-28 11 0,11-15-3044,-15 15-232,0-11 0,0 27 0,0-12 0,0 32 0,0 19 0,-7-2 0,-1 5 0,6 0 0,2 3 0,-2 1-511,-8 5 0,-2 2 0,2 0 511,8-7 0,1 1 0,2 0 0,-3-2 0,-3 8 0,-1-1 0,2-2 0,4-6 0,1-1 0,-2-4 0,-7-6 0,0-3 0,4 5 0,-11-31 0,15 0 0</inkml:trace>
  <inkml:trace contextRef="#ctx0" brushRef="#br0" timeOffset="27866">17304 6509 24575,'26'-41'0,"-1"-1"0,2 11 0,1 0 0,-9 0 0,0-2 0,-2 3 0,1 1 0,-1 5 0,14-4 0,-27 13 0,12 30 0,-16-11 0,0 35 0,0-1 0,0-9 0,0 4 0,0 0 0,0 2 0,0-1 0,-1 6 0,2-1 0,3-5 0,3 3 0,-2-6 0,-1 8 0,11 8 0,-15-43 0,0-4 0,16-36 0,-7 4 0,2-6 0,3 0 0,3-4 0,3 0-303,1 2 1,3 1 0,1-3 302,-3 0 0,1-2 0,-1 0 0,1 3 0,3 4 0,-1 3 0,-1 0 0,-2-2 0,-2 0 0,-3 6 0,0-6 0,-9 21 0,-8 15 0</inkml:trace>
  <inkml:trace contextRef="#ctx0" brushRef="#br0" timeOffset="29617">16934 9296 24575,'41'0'0,"0"0"0,-3 0 0,2 0 0,1 0 0,3 0 0,1 0-1093,0 0 1,1 0 0,2 0 496,-7 0 0,1 0 0,1 0 0,-1 0 82,3 0 0,0 0 0,0 0 0,1 0 514,3 0 0,0 0 0,2 0 0,0 0 0,-7 0 0,0 0 0,1 0 0,1 0 0,0 0 0,-4 0 0,0 0 0,0 1 0,2-1 0,0-1 0,1 1 0,-1-2 0,2 0 0,0 0 0,1-1 0,0 0 0,1 1 0,-1 0-288,2 1 1,0 0 0,0 1 0,1 0 0,-1 0 0,2-1 0,-1 0 287,-4 0 0,1-1 0,0-1 0,1 1 0,-1 0 0,1 0 0,0 0 0,-1 0-378,1 2 1,1-1 0,-1 1 0,0 0 0,1 1-1,0-1 1,-1 0 0,1 0 377,-4 0 0,0 0 0,1 0 0,0-1 0,-1 1 0,1 0 0,-1 0 0,-1 1 0,0-1 0,7 2 0,0 0 0,-1 0 0,-1 0 0,0 1 0,-1-1 0,-1 1 0,2 0 0,0 0 0,-1 0 0,-2 1 0,-1-1 0,-2 1 0,5 0 0,-2 0 0,-3 1 0,0 1-414,-3 1 1,0 2-1,-2-1 1,-3 0 413,15 2 0,-2-1 0,-8-2 0,2-1 0,-6 1 647,-7 2 0,-3-2-647,3-6 0,1-2 1238,-4 1 1,1 0-1239,4 0 0,0 0 0,-3 0 0,-1 0 1638,-1 0 0,-1 0-1354,0 0 0,1 0 1354,1 0 0,1 0 0,-1-7 0,1-2-1522,6 0 0,-2-2-116,8-8 0,-15 11 0,1 0 0,9-8 0,0 12 0,-15-11 0,-5 15 0,-15 0 0,0-32 0,0 9 0,0-12 0,0 19 0</inkml:trace>
  <inkml:trace contextRef="#ctx0" brushRef="#br0" timeOffset="31744">17145 9913 24575,'-19'0'0,"3"16"0,0 3 0,7 5 0,-1 3 0,-8 0 0,1 1 0,6 7 0,2 1 0,-8-1 0,3 0 0,11 0 0,2 1 0,-7-1 0,0 0 0,7 2 0,2-3 0,-1 5 0,16 8 0,-12-43 0,16 19 0,7 1 0,-4-16 0,-6 16 0,1-1 0,14-19 0,-13 12 0,17-9 0,-1-5 0,8 22 0,-6-4 0,6-1 0,-23-3 0,11-16 0,-27 0 0,12 0 0,-16 0 0</inkml:trace>
  <inkml:trace contextRef="#ctx0" brushRef="#br0" timeOffset="33428">17727 10548 24575,'0'-25'0,"0"-1"0,0-1 0,0-1 0,-1 1 0,2-1 0,7 2 0,0 1 0,-4-10 0,12 16 0,-1-13 0,-11 28 0,12-27 0,0 27 0,-12-12 0,11 1 0,-15 11 0,16-28 0,-12 28 0,27-11 0,-27 15 0,12 0 0,-16 15 0,0-11 0,0 28 0,0-28 0,0 27 0,0-11 0,0 15 0,-1-10 0,2 1 0,6 1 0,1 1 0,2 6 0,0 2 0,3 0 0,2-1 0,2-7 0,-1-1 0,-4 8 0,3-12 0,1-21 0,-12 6 0,12-8 0,-16 0 0,0 0 0,0-8 0,0-25 0,0-14 0,7 13 0,1-2 0,-7-8 0,2 1 0,13 6 0,0 0-1343,-14 1 1,-1 1 1342,6 1 0,2 2-1397,7-8 1397,-15 15 0,2-1 0,13 0 0,-1 1 0,-11 2 0,12-24 0,-16 27 0,0-7 2474,0-6-2474,0 5 1608,0 9-1608,0-13 0,0 28 0,0-11 0,0 30 0,0-11 0,0 12 0,0-16 0</inkml:trace>
  <inkml:trace contextRef="#ctx0" brushRef="#br0" timeOffset="34560">18415 10195 8191,'0'20'0,"0"-4"3276,16-16-1489,-12 0 1031,43 0-2818,-24 0 859,10 0 1,1 0-860,5 0 1638,-9 0 0,-1 0 1638,8 0-3044,-9 0-232,3 0 0,-27 0 0,12 0 0,-16 0 0,0 0 0</inkml:trace>
  <inkml:trace contextRef="#ctx0" brushRef="#br0" timeOffset="36245">19068 10231 24575,'0'-36'0,"0"1"0,0 6 0,0 3 0,0-9 0,0 3 0,0 29 0,0-29 0,0 28 0,0-43 0,0 32 0,0-18 0,0 1 0,0 16 0,0 1 0,0 18 0,0 29 0,0-28 0,0 35 0,0-2 0,0 10 0,-1-15 0,2 3 0,6 7 0,2 2 0,0 3 0,1 0-1093,-3-11 1,-1 0 0,1-2 640,1 3 0,0-3 452,0-8 0,-1-1 0,-6 1 0,2-2 0,13-4 0,-1 0 0,-11 23 0,12-10 0,0-5 3276,-12-9-2371,11 12-905,-15-27 0,0 12 0,0-16 0,0 0 0</inkml:trace>
  <inkml:trace contextRef="#ctx0" brushRef="#br0" timeOffset="37511">19350 9719 24575,'0'20'0,"0"11"0,16-11 0,-14 4 0,0 3 0,13 20 0,-10-14 0,-2 2 0,-2 4 0,0 1 0,3-4 0,0 2 0,-3-5 0,-2 2 0,1-1 0,0 12 0,0-2 0,0-6 0,0-1 0,0-3 0,0-2 0,0 4 0,-4-11 0,0 0 0,2 15 0,-21 3 0,19-10 0,-27-5 0,27 7 0,-28 0 0,13 0 0,2-9 0,-2-1 0,1-6 0,1 2 0,7 13 0,0-2 0,-21-8 0,27 23 0,-11-43 0,15-4 0,0-4 0,0-12 0</inkml:trace>
  <inkml:trace contextRef="#ctx0" brushRef="#br0" timeOffset="40262">20038 10372 24575,'20'-18'0,"-1"0"0,21-1 0,-23 3 0,11 16 0,-9 0 0,-3 0 0,0 0 0,-13 16 0,29-12 0,-28 27 0,11-27 0,-15 12 0,16-16 0,-12 15 0,27 5 0,-21 4 0,0 3 0,8-7 0,-1-1 0,-7 7 0,0-1 0,21 10 0,-27-15 0,12-4 0,-16-16 0,0 7 0,0-5 0,0 6 0,0-8 0,0 16 0,0 4 0,0-1 0,0 12 0,0-27 0,0 28 0,-16-28 0,12 11 0,-27 1 0,11 4 0,-15 15 0,15 0 0,-11 0 0,27-15 0,-12-4 0,16-16 0,-15 0 0,11 0 0,-28 0 0,13 0 0,-16 0 0,-9-16 0,7 12 0,7-10 0,1-3 0,6-3 0,-3 11 0,5-1 0,17-6 0,-12 0 0,16 12 0,-15-27 0,11 27 0,-12-27 0,16 11 0,0 0 0,0-11 0,-16 12 0,12-9 0,-11 10 0,15-5 0,0-12 0,7 8 0,1-1 0,-5-7 0,-2-1 0,8 0 0,-2 2 0,-7-6 0,16-7 0,-12 44 0,11-29 0,-15 28 0,0-27 0,0 27 0,16-27 0,-12 11 0,27-15 0,-27 15 0,12 4 0,-16 16 0,16-15 0,3 11 0,3-12 0,-1 0 0,1 13 0,-3-13 0,1 0 0,15 12 0,4-11 0,-3-1 0,-5 12 0,4-12 0,5 16 0,-15 0 0,1 0 0,9 0 0,-16 0 0,13 0 0,-13 0 0,17 0 0,-11 0 0,1 0 0,13 0 0,-4 0 0,-4 0 0,-27 0 0,28 0 0,-28-15 0,27-13 0,-27-9 0,19-6 0,-21 23 0,6 5 0,-8 15 0</inkml:trace>
  <inkml:trace contextRef="#ctx0" brushRef="#br0" timeOffset="42051">21096 9578 24575,'0'25'0,"0"1"0,-15 13 0,13-13 0,0-1 0,-14 10 0,16 1 0,0-17 0,0 13 0,-16-29 0,13 13 0,-13-16 0,16 16 0,0-4 0,0 37 0,-16-2 0,14-20 0,0 0 0,-6 1 0,1-5 0,7-3 0,0-4 0,0-48 0,15 25 0,-11-25 0,28 16 0,3-3 0,-1 9 0,2 0 0,-7-5 0,1-1 0,12 6 0,-1 0 0,-2-9 0,-4 3 0,-19 16 0,-16 0 0,0 0 0</inkml:trace>
  <inkml:trace contextRef="#ctx0" brushRef="#br0" timeOffset="43783">21414 9684 24575,'0'35'0,"0"0"0,0 1 0,0-1 0,0-16 0,0-3 0,0 0 0,0-4 0,-7 9 0,-2 7 0,0 10 0,-1 2 0,-8-1 0,0 0 0,8 7 0,1-5 0,-7-6 0,16-4 0,0-27 0,-16 12 0,13-16 0,-13 16 0,16 3 0,0 6 0,0 1 0,0-2 0,0 23 0,0-43 0,0 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5:58:37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13318 7620 24575,'0'35'0,"15"-7"0,-5-3 0,0-1 0,10-9 0,-5 32 0,1-27 0,-12 0 0,12 11 0,-16-11 0,0 15 0,15-16 0,-11 28 0,12-23 0,-15 1 0,-2 1 0,1 9 0,15 1 0,-11-1 0,12 0 0,-16 0 0,0-9 0,0-1 0,0 15 0,0-14 0,0-2 0,0 4 0,0 5 0,16-5 0,-12 7 0,11 0 0,-15-15 0,0 11 0,-15-27 0,-5 27 0,-15-11 0,0 15 0,9-17 0,1 0 0,5-1 0,0 1 0,-13 0 0,0-1 0,13 1 0,1-1 0,-7 2 0,1-2 0,-11 2 0,1 13 0,8-13 0,-7 17 0,7-17 0,-8 13 0,10-15 0,-1 1 0,-2 1 0,1 1 0,0 2 0,-1-1 0,-6-4 0,1-1 0,-6 12 0,6-11 0,-1 1 0,14 0 0,1-1 0,-6 1 0,-1 0 0,0-1 0,1 1 0,6 0 0,-1-1 0,-5 1 0,-1 0 0,5-1 0,-1 1 0,-4 0 0,-1-1 0,4 1 0,-1-1 0,-10 1 0,1 0 0,13-1 0,1 1 0,-6 0 0,-1-1 0,0 1 0,1-1 0,6 1 0,-1 0 0,-13 7 0,-1 1 0,15-6 0,-1-1 0,-6-1 0,1-1 0,6 15 0,-13-29 0,28 13 0,-27 0 0,11-4 0,-4 3 0,-2 3 0,2 3 0,0 1 0,-9 5 0,-2 1 0,3-1 0,1 1 0,-4 6 0,0-2 0,7-12 0,1 0 0,0 5 0,3 1 0,-11 9 0,-1 0 0,1 0 0,0 1 0,9-11 0,1 1 0,5-7 0,1 1 0,-7 13 0,1 0 0,7-13 0,0 0 0,-8 8 0,1 2 0,9-4 0,1 1 0,-10 12 0,1 1 0,9-11 0,3 1 0,2 13 0,0-4 0,-6-16 0,16 24 0,0-27 0,0 0 0,0 11 0,0-11 0,0-1 0,0-3 0,0 0 0,0-13 0,0 29 0,0-28 0,0 27 0,0-11 0,0 15 0,0-15 0,16 11 0,-12-4 0,27 11 0,-27 5 0,20-8 0,-22 0 0,21-15 0,-3 11 0,15-11 0,0 15 0,-15 0 0,11 1 0,-11-17 0,15 13 0,-15-28 0,11 27 0,-27-43 0,27 24 0,-11-28 0,4 22 0,3 4 0,12-6 0,-14 10 0,1 3 0,0-8 0,-1 2 0,-6 13 0,1 3 0,13-8 0,1 1 0,-10 12 0,-1 3 0,11-7 0,0-2 0,-10-2 0,0-1 0,9 11 0,0-3 0,-13-15 0,-1 0 0,8 8 0,-3 2 0,-4 10 0,-4-11 0,-1 1 0,5 13 0,-11-13 0,1-1 0,22 10 0,-28 0 0,27-15 0,-11-4 0,15-16 0,4-1 0,4 2 0,-8 6 0,1 1 0,-3-2 0,3-1 0,-1 4 0,-2 5 0,-1 4 0,-3 1 0,1 9 0,-1-1 0,4-7 0,0-1 0,-6 5 0,-3-1 0,15-3 0,-13-4 0,-1 3 0,11 16 0,-11-24 0,1-2 0,13 14 0,-14-13 0,1-2 0,9 4 0,0 19 0,1-11 0,-18 3 0,-1 5 0,-3-1 0,-1 1 0,5 11 0,-6-13 0,-1-5 0,-7-17 0,12 11 0,-16 1 0,16-12 0,-12 27 0,27-27 0,-11 12 0,15 0 0,-16 3 0,13 16 0,-13 1 0,1-1 0,-4-10 0,-1 1 0,-4 1 0,-2 1 0,0 3 0,2 1 0,5 2 0,-1 0 0,-13-3 0,0 1 0,7 0 0,4 3 0,-4 0 0,-6 12 0,-2 0 0,6-2 0,2 0 0,-1-3 0,-1-2 0,-5-12 0,0-1 0,7 1 0,-2-1 0,-6-1 0,-2-1 0,1 10 0,0 8 0,0-5 0,0-10 0,0 2 0,0-3 0,0 1 0,-1 13 0,2 5 0,3-7 0,2 2 0,0 0-263,0-3 1,1-1-1,-1 2 263,0 7 0,0 1 0,2-3 0,9 3 0,-3-4 0,-11-10 0,-2-3 0,8-3 0,-2-5 0,-7-10 0,0 19 0,0-27 0,0 12 788,0-1-788,0 20 0,7-9 0,2 3 0,-8 15 0,2-1 0,12 0 0,-14-8 0,-2-8 0,1-23 0,0 12 0,0-32 0,0-7 0,0-5 0,0 0 0,0-2 0,0-3 0,0-2 0,0 1 0,0-8 0,0 1 0,0-2 0,0-2 0,0-2 0,0 0 0,0 10 0,0 0 0,1 3 0,0-1 0,-3 2 0,-5-5 0,-1 1 0,6-7 0,0 2 0,-7 13 0,2 3 0,7-9 0,0 3 0,0 29 0,0-29 0,0-3 0,0 8 0,0-1 0,0-3 0,0-1 0,1-2 0,-2 0 0,-7-6 0,0 1 0,7 10 0,-2 0 0,-12-14 0,-1 3 0,12 1 0,-12 14 0,1-1 0,12 1 0,2-1 0,-6-1 0,-2-1 0,1 1 0,0-1 0,7-6 0,-2 2 0,-12-7 0,15 9 0,0 1 0,-16-8 0,15 8 0,-2-1 0,-12 2 0,-1 1 0,13-1 0,2 1 0,-15-8 0,16 3 0,0 28 0,0-27 0,0 27 0,-15-12 0,-5-15 0,0 8 0,4-2 0,1-1 0,-5-10 0,1 1 0,3 15 0,16 5 0</inkml:trace>
  <inkml:trace contextRef="#ctx0" brushRef="#br0" timeOffset="9115">14588 16404 24575,'0'0'0</inkml:trace>
  <inkml:trace contextRef="#ctx0" brushRef="#br0" timeOffset="17946">14552 16193 24575,'36'0'0,"-17"0"0,13 15 0,-28-11 0,27 27 0,-27-27 0,27 12 0,-11-16 0,3 0 0,5 0 0,6 0 0,2 0 0,2 0 0,-1 0 0,-1 0 0,-2 0 0,-7 0 0,-3 0 0,12 0 0,-17 0 0,13 0 0,-29 0 0,13 0 0,-8 0 0,10 0 0,9 0 0,8 0 0,-15 0 0,11 0 0,-27 0 0,43 0 0,-23 0 0,14 5 0,6 6 0,-8 5 0,3 3 0,-1-7 0,4 0 0,-1 3 0,-3 6 0,-2 3 0,0-2 0,-2-6 0,-1-1 0,-2 1 0,6 11 0,-6-1 0,-3 1 0,3-11 0,-27-16 0,12 0 0,-16 16 0,31 3 0,-20 5 0,2 3 0,18 7 0,4 3 0,-16-9 0,-2 2 0,2 2-587,7 7 1,3 1 0,2 2 586,-6-10 0,2 2 0,1 0 0,1-1 0,0-1 0,5 4 0,0-2 0,2-1 0,1-1 0,-4-4 0,2-1 0,1-1 0,-1-1 0,0-1 0,3 0 0,-1-2 0,0-2 0,0-4 0,6-5 0,0-6 0,-3 2 0,6 11 0,-2-4 0,-8-13 0,-6-2 0,-10 1 0,-4 31 0,-1-7 0,-6 7 0,2 4 879,6-6 1,1-3-880,2 13 0,-7-12 0,-3-7 0,-8-16 0,6 12 0,-8-16 0</inkml:trace>
  <inkml:trace contextRef="#ctx0" brushRef="#br0" timeOffset="23364">15875 16404 24575,'39'8'0,"-1"0"0,2 4 0,2 3 0,-7 1 0,1 2 0,-1 1 0,-4 1 0,0 1 0,-3 1 0,9 12 0,-3 2 0,-7 0 0,-3-1 0,-6-7 0,-1-1 0,1-1 0,-1-1 0,3 10 0,-3-10 0,-3 1 0,-10 13 0,10-13 0,3-1 0,3 11 0,-10-11 0,0 0 0,13 15 0,-14-4 0,0 2 0,4-10 0,1 1 0,-3 1 0,0 3 0,2-2 0,13 7 0,-1-1 0,-5 6 0,0 0 0,5-7 0,1-2 0,-9-5 0,1-3 0,17 9 0,0-3 0,-15-13 0,-4 17 0,-9-11 0,1 1 0,12 13 0,-3-6 0,1 1 0,0-11 0,0 1 0,-1 10 0,1 0 0,-1-10 0,1-1 0,0 10 0,-1 1 0,1-7 0,0 1 0,-1 6 0,1 2 0,-1-1 0,1 1 0,4 7 0,-1 0 0,-2-6 0,0 1 0,2 5 0,1 0 0,-5-11 0,1-2-1639,8 5 1,-1-1-1,-14-9 1,1-3 655,12-4 1,-1-1 982,-3 15-932,0-13 932,11 1 0,-27-4 0,27-1 0,-27-11 0,28 12 0,-29-16 0,29 16 0,-28-13 0,27 13 3276,-11-16-1089,-1 0 205,13 0-2392,-28 0 1596,27 0-1596,-27 0 0,27 0 0,-27 0 0,12 0 0,-1 0 0,-11 0 0,12 0 0,-16 0 0,0 0 0,16 0 0,-12 0 0,11 0 0,-15 0 0,0 0 0,8 0 0,-6 0 0,22 0 0,-5 0 0,17 0 0,-17 0 0,13 0 0,-13 0 0,16 0 0,1 0 0,-1 0 0,-15 0 0,11 0 0,-27-16 0,27 13 0,-27-13 0,27 16 0,-27-16 0,28 12 0,3-11 0,4 15 0,-6 0 0,1 0 0,-7 0 0,1 0 0,11 0 0,0 0 0,-10-1 0,-1 2 0,10 6 0,-2 1 0,4-4 0,-15 4 0,1 0 0,9-8 0,0 0 0,-10 0 0,1 0 0,13 0 0,-6 0 0,1 0 0,-7 0 0,1 0 0,7 1 0,0-2 0,2-7 0,-3 0 0,13 4 0,-21-16 0,-3-7 0,4-12 0,-2 9 0,1-3-223,-7-1 0,2 0 223,11 3 0,2-1-279,-14 5 0,-3-3 1,1 1 278,10-8 0,-1-1 0,-10 10 0,0-2 0,0 2 0,10-7 0,-3 0 0,-12-1 0,-1 1 0,13-1 0,-1 1 0,-12 8 0,-2 0 213,0-7 1,2 1-214,4 9 0,1 1 0,-5-11 0,-2-1 0,0 11 0,1 1 0,6-3 0,0 1 0,3-10 0,1 0 0,11 15 0,-19-11 0,5 11 0,7 1 855,-20-13-855,12 28 0,-1-11 0,21-17 0,-11 7 0,5-5 0,1-1-452,-5 4 1,1-1 0,1-1 0,1-1 451,-2 2 0,1-3 0,1 1 0,0-1 0,-1 2 0,4-3 0,0 1 0,-1 0 0,-1 2 0,4-5 0,0 2 0,-4 0 0,-5 2 0,-2 1 0,-2 2 0,1-1 0,-1 1 0,-3-7 0,-1 1 0,1 13 0,-1 1 0,1-7 0,0 1 0,17-10 0,0-1 0,0 17 0,-9 4 0,-1-1 0,-5-2 0,0 0 0,12 3 0,2-1 0,0-9 0,3 1 0,-3 12 0,4 4 0,3 0-542,-3 1 0,2-1 0,3 1 0,0 0 0,-1 1 542,1 1 0,0 1 0,0 0 0,0 1 0,1 0 0,1-1 0,0 0 0,1 1 0,-2 0 0,-1 1 0,2 1 0,-1 1 0,-2 1 0,-2-1 0,0 0 0,-3 0 0,-1 0 0,10 0 0,-1 0 0,-1 0 0,-2 0 0,-13 0 0,-3 0 0,9 0 896,-4 0-896,-27 0 0,28 0 0,-28 0 0,11 0 0,1 0 0,-12 0 0,27 0 0,-11 0 0,3 0 0,5 0 0,2 0 0,2 0 0,12 1 0,1-2 0,-5-7 0,2 0 704,-8 7 0,1 2 0,-2-5-704,5-11 0,-2-1 0,7 13 0,1 2 0,-9-6 0,0-2 364,0 1 1,1 1-365,0 5 0,-2 0 0,13-14 0,-13 16 0,-11 0 0,-3 0 778,-1 0-778,13 0 0,-13 0 0,1 0 0,11 0 0,-27 0 0,28 0 0,-29 0 0,29 0 0,-28 0 0,27 0 0,-27 0 0,12 0 0,-16 0 0</inkml:trace>
  <inkml:trace contextRef="#ctx0" brushRef="#br0" timeOffset="60679">13247 653 24575,'0'33'0,"0"0"0,0-3 0,0-1 0,0 6 0,0 1 0,0-3 0,0 0 0,0-5 0,0-1 0,0 1 0,0-1 0,0 16 0,0 6 0,0-18 0,0 8 0,0 5 0,0-8 0,0 2 0,0-4 0,0 2 0,0 0-216,0-1 0,0 0 0,0 1 216,0 4 0,0 1 0,0-1 0,0-5 0,-1-1 0,2-1 0,4 2 0,1 1 0,-1-3 0,-3 7 0,0-1-96,6 3 0,-1 2 96,-7 1 0,0 0 0,8 0 0,0 0 0,-6-1 0,0-2 0,6-6 0,0-1 0,-7 8 0,-2 0 0,1-9 0,0-1 0,-1 9 0,2 0 0,6-2 0,1-1 0,-6-2 0,0 0 0,6-1 0,0-1 321,-7-1 0,-2-2-321,1 7 198,0-3-198,0-5 0,0-27 0,16 12 0,-12-16 0,27 0 0,4 0 0,-3 0 0,7 0 0,-3-3 0,5-2 0,2 0 0,-3 2 0,2 1 0,-2 2 0,2-2-108,-2-1 0,1-2 0,1 0 0,-4 2 108,-2 3 0,-3 0 0,0 0 0,12 1 0,0-2 0,0-6 0,0-1 0,-1 6 0,-2 0 0,-6-5 0,-1-2 0,-3 1 0,-2 0 0,-3 7 0,-1-2 0,17-12 0,-7 15 0,-1 0 0,-15-16 0,11 12 0,-27-11 0,27 15 0,-11 0 432,15 0-432,-15 0 0,27 0 0,-24-16 0,8 13 0,5 2 0,-1-7 0,0 0 0,-5 8 0,-1 0 0,10-7 0,-3-1 0,1 4 0,6-12 0,-8 16 0,1 0 0,-1 0 0,-16 0 0,13 0 0,-13 0 0,1 0 0,11 0 0,-11 0 0,0 0 0,11 0 0,-27 0 0,27 0 0,-27 0 0,28 0 0,-29 0 0,29 0 0,-13 0 0,1 0 0,-4 0 0,-1 0 0,-11 16 0,28-12 0,-28 11 0,11-15 0,1 0 0,-12 0 0,12 0 0,-1 0 0,5 0 0,15 0 0,-8 0 0,-9 0 0,-10 0 0,8 0 0,-12 0 0,27 0 0,-11 0 0,15 0 0,-16 0 0,13 0 0,-28 0 0,27 0 0,-27 0 0,27 0 0,-27 0 0,-4 0 0,-4 0 0,-27-15 0,11-21 0,-10 10 0,-6-3 0,14 5 0,0-3 0,-1 0-261,-5-2 0,-2-1 1,0 1 260,-2 1 0,0 1 0,2-1 0,4-1 0,2-2 0,-1 5 0,-10 5 0,0 3 0,8-8 0,3 5 0,-11 17 0,-1-27 0,17 27 0,-13-12 0,28 16 0,-11 0 0,15 0 0,0 0 0,15 0 782,5 0-782,4 7 0,3 2 0,0 0 0,1 1 0,7 7 0,0 2-261,2-3 0,-3 3 261,-6 6 0,-1 1 0,7-7 0,-2 1 0,-8 14 0,-1-1 0,3-17 0,1-1 0,5 9 0,-5 1 0,-3 3 0,7-9 0,-31 13 0,0-29 522,0 13-522,-31 15 0,9-11 0,-3 0 0,-10 7 0,-3 1-1639,-2-2 1,2-1 1288,10-7 1,1-1 349,-7 0 0,1 1-4,13 0 1,1-1 3,-7 1 0,1 0 0,-10 17 0,15-16 0,-11 13 0,11-28 0,1 27 0,-13-27 0,13 27 0,-6-21 0,-1 0 0,5 7 0,3 1 3276,-18 18-2578,5-17-689,27-3-9,-12-16 0,16 0 0,0 0 0</inkml:trace>
  <inkml:trace contextRef="#ctx0" brushRef="#br0" timeOffset="63331">13212 582 24575,'0'20'0,"0"11"0,-16-11 0,15 5 0,-2 1 0,-28-3 0,21 9 0,0-1 0,-25-8 0,21 9 0,1 3 0,-5-15 0,2-1 0,10 8 0,1-3 0,-11-4 0,16-5 0,0 1 0,0-12 0,0 12 0,0-1 0,0-11 0,0 12 0,0-16 0,0 0 0,0 8 0,0-6 0,0 6 0,-16 7 0,-3 21 0,-1 3 0,12-13 0,0-1 0,-7-6 0,11-3 0,-12-16 0,16-16 0,0 12 0,0-11 0,0-1 0,0 12 0,0-27 0,16 27 0,-12-28 0,11 13 0,-15-9 0,8 4 0,0-1 0,-4-6 0,4-2 0,0-1 0,-8-5 0,0 13 0,0 1 0,0 6 0,0-13 0,0 28 0,0-11 0,0-1 0,0 12 0,0-12 0,15 1 0,-11-5 0,12-5 0,0-1 0,-13 3 0,13-9 0,-16 17 0,0 11 0,8-12 0,-6 16 0,6 16 0,39-12 0,-19 18 0,3 3 0,12-13 0,4-1 0,-13 4 0,1 3 0,-2 0 0,4 8 0,0-1 0,8-5 0,-4-1 0,-19-1 0,-4 0 0,13 13 0,-15-27 0,-12 27 0,11-27 0,-15 12 0,0-16 0,0 16 0,16 3 0,-12 1 0,27 11 0,-27-27 0,12 12 0,-16-16 0</inkml:trace>
  <inkml:trace contextRef="#ctx0" brushRef="#br0" timeOffset="70912">16757 2611 24575,'0'25'0,"0"1"0,1 1 0,-2 0 0,-6 1 0,-1-1 0,6-1 0,0-1 0,-6 1 0,0-1 0,8 14 0,-1-13 0,2-1 0,15 11 0,3-17 0,17 13 0,-11-30 0,1-1 0,13 15 0,-14-14 0,1-4 0,9-14 0,0 13 0,1-29 0,-1 13 0,-25-5 0,-1-3 0,8 0 0,-2-1 0,-12-14 0,-2-2 0,7 6 0,-1 1 0,-6-6 0,-2 0 0,1 10 0,0 3 0,0-7 0,0 13 0,0 48 0,0 0 0,0 5 0,0 17 0,0 6-376,0-12 0,0 2 1,0 1 375,0 4 0,0 0 0,0 0 0,0 1 0,0-1 0,0-1 0,0-6 0,0-1 0,0 0-227,0 6 1,0 1-1,0-2 227,1-9 0,-1-1 0,-1-1-7,-3 3 1,-2-1-1,1 0 7,4 9 0,-2-2 0,-12-6 0,-2-1 0,7 8 0,1 0 0,0-5 0,-2-1 0,-4 2 0,-1 0 543,7-3 0,-2-3-543,-6-9 0,-1-1 359,8 3 1,0-1-360,-5-6 22,-1-3-22,12-16 0,-12-32 0,32-7 0,-6-4 0,0-8 0,0 11 0,2-1 0,1-1-485,3-3 1,2-1 0,-1-1 484,-4 0 0,-2-1 0,4 2 0,6 9 0,3 1 0,-2 4 0,-2-5 0,-1 3 0,-3 6 0,3 5 0,6 13 0,-3 0 0,-6-21 0,14 24 0,5 2 0,-12-11 0,1-1 0,11 3 0,0 1 0,-7-4 0,-1-2 726,-1 1 1,-1 1-727,10-3 0,1-11 0,-17 27 0,-3-12 0</inkml:trace>
  <inkml:trace contextRef="#ctx0" brushRef="#br0" timeOffset="75192">18098 3175 24575,'0'37'0,"0"-1"0,0 1 0,0 4 0,1 1 0,-2 2 0,-2-3 0,-2 2 0,1 0 0,0-1-989,3 8 1,0-1 0,-1-3 988,-3-9 0,-1-2 0,2-1 468,3 9 1,2-4-469,-1 0 0,0-4 487,0-11-487,0-22 0,0 6 0,0-16 1541,0-41-1541,0 10 0,0-4 0,0 3 0,0-3 0,0 0-1093,0 1 1,0 0 0,0 1 309,0 4 0,0 1 1,0 3 782,0-4 0,0 3 0,0 8 0,0 1 0,0-10 0,0 0 0,15 15 0,-11-3 0,12 21 0,-16-6 0,0 8 0,0-16 3276,16 12-927,-13-27-2349,29-4 0,-28-5 0,10 15 0,3-1 0,3-9 0,-1 0 0,13 15 0,-28 5 0,27 15 0,-27 0 0,12 0 0,-16 0 0,15 0 0,-11 0 0,12 0 0,-1 15 0,-11 21 0,12-10 0,0 2 0,-13 7 0,-2 1 0,7-4 0,-1-1 0,-6-4 0,-2-1 0,1 1 0,0 4 0,0-27 0,-15 28 0,-5-28 0,-15 27 0,0-27 0,15 12 0,-11-16 0,11 15 0,0-11 0,5 12 0,-1-16 0,12 0 0,-12 0 0,16 0 0,16-16 0,4-3 0,15-1 0,0-11-1639,-10 21 1,1 0-1,1-7 1,1-1 1523,7-4 0,1 1-119,-1 2 1,0 0 233,1-1 0,-1-3-54,-9 2 0,0-3 1,0 3 53,10-1 0,1 1 0,-11-1 0,1-2 0,-2 3 0,4 2 0,-3 3 0,9-4 0,-19 4 3276,-32 16-79,12 16-3197,-11-12 0,15 27 689,-16-11-689,12 15 125,-3-9 0,-2-1-125,-6 14 0,14-5 0,-2-1 0,-29-2 0,30 2 0,0-1 0,-29-1 0,28 2 0,2 1 0,-15 5 0,17-13 0,-2-1 0,-14 10 0,11 1 0,-12-17 0,16 13 0,0-28 0,0 11 0,0-15 0,0-15 0,0-21 0,0 3 0,0-4 0,-1-7 0,2-2 0,7-3 0,0 0 0,-7 4 0,2 1 0,13 4 0,-1 2 0,-13 9 0,0 3 0,14-9 0,-1-12 0,-11 39 0,12-23 0,-16 15 0,16 12 0,-12-12 0,27 16 0,-27 0 0,27 0 0,-11-15 0,-1 11 0,13-12 0,-28 16 0,11 16 0,1-12 0,-12 27 0,12-27 0,-16 27 0,0-11 0,0 15 0,0-15 0,0 11 0,0-27 0,0 27 0,0-11 0,-16 15 0,-19 1 0,-4-9 0,5-10 0,1-1 0,-6 12 0,3-9 0,5 13 0,27-28 0,4-4 0,4-4 0,27-12 0,-27 16 0,12 0 0,-16 0 0,16 0 0,-12 0 0,11 0 0,1 16 0,-12-12 0,12 11 0,-1-15 0,-11 16 0,28-12 0,-13 12 0,5-15 0,3-2 0,0 1 0,1 0 0,-1 0 0,1 0 0,6 1 0,-2-2 0,8-15 0,-5 12 0,-4-27 0,-27 27 0,28-28 0,-13 13 0,1-1 0,3-3 0,-21 21 0,6-22 0,8 20 0,-12-11 0,11-1 0,-15 12 0,0-12 0,16 1 0,-12-21 0,12 13 0,-16-9 0,0 17 0,0 11 0,0-12 0,0 16 0,-16 0 0,12 0 0,-27 0 0,19 0 0,-6 0 0,-5 16 0,3 3 0,1 1 0,3 11 0,16-11 0,-7 4 0,-2 3 0,5 20 0,-11-21 0,-1 1 0,13 3 0,2-1 0,-15 10 0,16-13 0,0-1 0,-15 10 0,11 0 0,-12 1 0,16-17 0,16-3 0,3-16 0,1 0 0,11 16 0,-11-12 0,15 11 0,-7-15 0,21 0 0,-18 0 0,2 2 0,1-4 0,5-13 0,-4 11 0,-4-12 0,-27 16 0,12 0 0</inkml:trace>
  <inkml:trace contextRef="#ctx0" brushRef="#br0" timeOffset="77145">19932 3475 24575,'0'-35'0,"1"9"0,-2 1 0,-14-15 0,11-3 0,-12 26 0,0 9 0,12 8 0,-27 0 0,11 0 0,-15 0 0,0 8 0,15 9 0,-11 11 0,27 7 0,-27 0 0,27 1 0,-12-1 0,16 0 0,0 0 0,0 1 0,0-1 0,0-15 0,0-5 0,16-15 0,-12 0 0,27 0 0,-11 0 0,15-31 0,-10 21 0,1-4 0,2-23 0,-1-8 0,1 8 0,-1 0 0,-9 5 0,-1-1 0,-1 0 0,2-11 0,-1-1-417,-5 9 1,0-2 0,-1 3 416,0-4 0,-2-1 0,-3 2 0,0-3 0,-3 3 0,-2 0 0,-2 1 0,1-6 0,0 0 0,0 7 0,0 1 0,0 7 0,0 2 0,0-2 0,0 5 0,0 3 1249,0 4-1249,0 48 0,-7 0 0,-1 6 0,5-4 0,3 3 0,-1 2-375,-4 7 0,-1 1 0,1 1 375,4 0 0,2-1 0,-1-1 0,0-8 0,0-2 0,0 0-3,0 1 0,0 1 0,0-3 3,0 2 0,0-2 0,0 4 0,0 1 0,0-5 0,0 0 0,0 0 0,0 1 0,0 0 0,0-2 562,0-5 1,0-3-563,0 9 0,0-19 0,0-16 0</inkml:trace>
  <inkml:trace contextRef="#ctx0" brushRef="#br0" timeOffset="81830">11113 829 24575,'0'35'0,"0"1"0,0-17 0,16 13 0,-13-29 0,13 29 0,0-28 0,-12 27 0,27-11 0,-27-1 0,27-3 0,-11-16 0,15 0 0,-15 0 0,11 0 0,-27 0 0,27 0 0,-27 0 0,12 0 0,0-16 0,-12-3 0,11-17 0,-15 17 0,0 3 0,-15 32 0,11 3 0,-11 2 0,-2 2 0,-2 14 0,-1 6 0,-11-8 0,28-10 0,2 1 0,-6 1 0,-2 1 0,1-1 0,1 1 0,5 6 0,0-1 0,-14 6 0,15-6 0,2 0 0,-1 7 0,0-15 0,0 1 0,0 9 0,0-16 0,0 13 0,0-28 0,0 11 0,0 1 0,0-12 0,-16 12 0,12-1 0,-11-11 0,-1 12 0,12-16 0,-27 0 0,27 0 0,-12 0 0,16 0 0,-16 0 0,13 0 0,-29 0 0,28 0 0,-11 0 0,15-16 0,0-3 0,0-1 0,0-11 0,31 11 0,-12 2 0,1 1 0,7 7 0,1 0 0,-2-5 0,-1-1 0,1 6 0,-1 0 0,-6-6 0,1-3 0,13-6 0,1-1 0,-14 7 0,-1-1 0,8-13 0,-3-1 0,-5-5 0,-3 12 0,0 3 0,3 4 0,1-11 0,-4 27 0,-16-12 0</inkml:trace>
  <inkml:trace contextRef="#ctx0" brushRef="#br0" timeOffset="83392">11907 1235 24575,'-16'35'0,"12"0"0,-12 1 0,8-11 0,1 1 0,3 13 0,-12-14 0,0 1 0,14-1 0,0 1 0,-13 13 0,14-14 0,2 1 0,-1 9 0,0-15 0,0 11 0,0-11 0,0-1 0,0 13 0,0-29 0,0 29 0,0-28 0,0 11 0,0-15 0,15 0 0,-11 0 0,12 0 0,-16 0 0,16 0 0,-12 0 0,11 0 0,1 0 0,-12 0 0,12 0 0,-16 0 0</inkml:trace>
  <inkml:trace contextRef="#ctx0" brushRef="#br0" timeOffset="84742">11660 1658 24575,'25'-10'0,"1"0"0,1-6 0,0 1 0,1 12 0,-1 2 0,0-7 0,-3 1 0,-4 7 0,11-16 0,-27 12 0,12-12 0,-16 16 0,16 0 0,-13 0 0,13 0 0,0-15 0,3 11 0,17-12 0,-17 0 0,13 12 0,-28-11 0,11 15 0</inkml:trace>
  <inkml:trace contextRef="#ctx0" brushRef="#br0" timeOffset="90025">12295 1517 24575,'0'20'0,"0"11"0,0-11 0,0 15 0,0-16 0,0 13 0,0-28 0,0 27 0,0-27 0,0-4 0,0-20 0,0-15 0,0 15 0,0-11 0,0 12 0,0-1 0,0-11 0,0 27 0,0-12 0,0 0 0,0 12 0,0-11 0,0 15 0,0-16 0,0 12 0,0-27 0,0 27 0,0-12 0,0 0 0,0 13 0,0-13 0,0 16 0,0 0 0,15 0 0,-11 0 0,12 0 0,-8 0 0,-6 0 0,6 0 0,7 16 0,5-13 0,15 29 0,-15-28 0,-5 11 0,-15-15 0,0 0 0,0 16 0,0-12 0,0 12 0,0-16 0,0 15 0,0-11 0,0 28 0,-15-28 0,11 27 0,-12-27 0,0 27 0,13-27 0,-13 12 0,0-16 0,12 0 0,-11 0 0,15 0 0,0 0 0,15 0 0,-11 15 0,12-11 0,-16 12 0,0 0 0,0 3 0,16 1 0,-13-4 0,13-16 0,-16 0 0,0 0 0,0-16 0,16 12 0,-12-27 0,11 11 0,-15-15 0,0 0 0,0 15 0,0-11 0,0 27 0,0-12 0,0 16 0,16 0 0,-12-16 0,12 12 0,-16-11 0,0 15 0,0-16 0,0 12 0,0-27 0,0 27 0,0-12 0,0 0 0,0 13 0,0-13 0,0 16 0,0-16 0,0 12 0,0-11 0,0 30 0,0 5 0,0 15 0,0 0 0,15 1 0,-11-1 0,12 0 0,0-15 0,-12 11 0,27-27 0,-27 27 0,12-27 0,-16 28 0,15-28 0,-11 11 0,12-15 0,-16 0 0,15 0 0,-11 0 0,12 0 0,-16 0 0,16 0 0,-12 0 0,11 0 0,-15 0 0,16 0 0,-12 0 0,12 0 0,-16-15 0,0-5 0,0 0 0,0-11 0,0 27 0,0-27 0,0 27 0,0-27 0,0 27 0,0-12 0,0 0 0,0 12 0,0-11 0,0 15 0,0-16 0,0 12 0,0-12 0,15 16 0,-11 0 0,12-15 0,-16 26 0,0-22 0,0 58 0,0-8 0,0 2 0,0 4 0,-1-8 0,2 1 0,5 5 0,4 0 0,-2-10 0,3-3 0,7-11 0,-1-1 0,3 21 0,-4-35 0,-16 12 0,0-1 0,15-11 0,-11-4 0,12-4 0,-16-27 0,0 27 0,16-27 0,-12 19 0,11-6 0,-15 10 0,0-7 0,0 11 0,0-12 0,0 16 0,16-16 0,-12 13 0,27-13 0,-3 0 0,9-3 0,-15 1 0,-1 0 0,14-1 0,-15-13 0,11 28 0,-27-27 0,12 27 0,-16-11 0,0 15 0,0-16 0,0 12 0,0-12 0,0 16 0,0-15 0,0 11 0,0-12 0,0 16 0,-16-16 0,12 12 0,-27-11 0,27 15 0,-27 0 0,27 0 0,-12 0 0,0 0 0,12 0 0,-11 0 0,7 0 0,6 0 0,-6 0 0,-8 15 0,13 5 0,-6 4 0,2 3 0,7 12 0,0-4 0,-16-3 0,12-13 0,-11 1 0,15 11 0,0-27 0,0 12 0,0-16 0,0 16 0,0-13 0,0 13 0,0-16 0,0 16 0,0-12 0,0 11 0,0-7 0,0-6 0,0 6 0,0-8 0,0 16 0,0-12 0,15 27 0,-11-11 0,12-1 0,-16-3 0,0 0 0,0-12 0,16 11 0,-13-15 0,13 0 0,-16 0 0,0 0 0,8 0 0,-6 0 0,21 0 0,-3 0 0,15 0 0,-15 0 0,11 0 0,-27 0 0,12 0 0,0 0 0,-13 0 0,13 0 0,-16-15 0,0 11 0,0-12 0</inkml:trace>
  <inkml:trace contextRef="#ctx0" brushRef="#br0" timeOffset="95295">14217 2311 24575,'-19'0'0,"-13"0"0,28 0 0,-27 0 0,27 0 0,-12 0 0,1 0 0,11 0 0,-12 0 0,0 0 0,13 0 0,-13 0 0,16 15 0,-16-11 0,12 12 0,-11-16 0,15 0 0,0 16 0,0-12 0,15 11 0,-11-15 0,12 0 0,-16 16 0,0-12 0,16 12 0,-13-16 0,29 15 0,-13-11 0,17 12 0,-1-16 0,-15 0 0,-5 0 0,1 0 0,-12 0 0,12 0 0,-16 0 0,0 0 0,0-16 0,0 12 0,0-27 0,0 27 0,0-12 0,0 1 0,0 11 0,0-12 0,-16 0 0,-4-3 0,-15-1 0,0-11 0,15 27 0,4-12 0,1 16 0,11 0 0,-12 0 0,16 0 0,-16 16 0,13-12 0,-13 27 0,16-27 0,0 12 0,0-1 0,0-11 0,0 12 0,0-16 0,0 16 0,0-12 0,0 11 0,0-15 0,0 0 0,0 0 0</inkml:trace>
  <inkml:trace contextRef="#ctx0" brushRef="#br0" timeOffset="97895">14905 1729 24575,'-19'0'0,"3"0"0,16 0 0,0 0 0,-16 0 0,12 15 0,-11-11 0,15 12 0,0-16 0,0 16 0,0-13 0,0 13 0,0 0 0,0-12 0,0 11 0,0-15 0,0 8 0,0-6 0,15 6 0,-11-8 0,12 0 0,-16 0 0,0 16 0,0-12 0,16 11 0,-12-15 0,11 0 0,-15 0 0,16 0 0,-12 0 0,27 0 0,-11 0 0,15 0 0,0 0 0,-15 0 0,11 0 0,-27 0 0,12-15 0,-16 11 0,0-20 0,16 22 0,-13-6 0,13-7 0,-16 11 0,0-12 0,0 0 0,0 13 0,0-13 0,0 16 0,0-16 0,0 12 0,0-11 0,0-1 0,0 12 0,0-12 0,-16 16 0,13 0 0,-13-15 0,0 11 0,-3-28 0,-1 28 0,-11-27 0,27 27 0,-28-11 0,28 30 0,-11-11 0,15 12 0,0-16 0,0 15 0,0-11 0,0 28 0,-16-28 0,12 11 0,-12 1 0,16-12 0,-15 12 0,11-16 0,-12 0 0,16 0 0,0 0 0</inkml:trace>
  <inkml:trace contextRef="#ctx0" brushRef="#br0" timeOffset="101245">15770 1129 24575,'-28'0'0,"1"0"0,-8 0 0,3 0 0,8 0 0,-23 0 0,28 0 0,-1 16 0,-11-13 0,11 29 0,-15-13 0,15 1 0,5-4 0,15-1 0,0-11 0,0 12 0,0-16 0,0 16 0,0-12 0,15 27 0,5-27 0,15 27 0,1-27 0,-1 12 0,-16-16 0,13 0 0,3 0 0,-11 0 0,7 0 0,-15 0 0,3 0 0,1-16 0,-4 12 0,-16-27 0,0 27 0,0-12 0,0 1 0,0 11 0,0-43 0,0 23 0,0-11 0,0 3 0,0 13 0,0-1 0,0-3 0,-16 29 0,12-12 0,-12 14 0,1-8 0,11 15 0,-28-11 0,13 12 0,-1 0 0,-11-13 0,27 13 0,-12-16 0</inkml:trace>
  <inkml:trace contextRef="#ctx0" brushRef="#br0" timeOffset="103364">16246 582 24575,'-36'16'0,"1"-12"0,0 27 0,15-27 0,5 27 0,-1-27 0,12 12 0,-12 0 0,16 3 0,-15 16 0,11-15 0,-12 11 0,16-27 0,0 12 0,16 0 0,-12-12 0,27 11 0,-27-15 0,27 0 0,-27-15 0,12 11 0,-16-12 0,16 0 0,-12 12 0,27-27 0,-12 27 0,17-12 0,-17 1 0,13 11 0,-28-12 0,11 16 0,-15 0 0,16-15 0,-12 11 0,12-12 0,-16 0 0,0 12 0,0-11 0,0 15 0,-16 0 0,-4 0 0,1 0 0,-13 0 0,-3 0 0,-4 0 0,13 0 0,1 0 0,-10 0 0,15 0 0,4 0 0,16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1T16:02:18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5610 7091 24575,'0'0'0</inkml:trace>
  <inkml:trace contextRef="#ctx0" brushRef="#br0" timeOffset="3169">5539 7091 24575,'20'0'0,"11"0"0,-11 0 0,4 0 0,2 0 0,14 0 0,-15 1 0,1-2 0,-1-7 0,1 0 0,1 7 0,0-2 0,0-11 0,1-3 0,10 8 0,-1-2 0,-9-9 0,1-3 0,8 5 0,4-1 0,-2-4 0,1-3 0,-1 0-176,-11 7 1,-2-1 0,2 1 175,11-5 0,3 1 0,-5-1 0,-9-2 0,-2 1 0,8-2 0,-1 3 0,6 1 0,-14-1 0,1 1 0,17 3 0,-24 3 0,0-1 0,2 0 0,1 0 0,13-17 0,0 16 526,-15 3-526,11 0 0,-11-3 0,4 2 0,3-2 0,-8 1 0,1 1 0,6 7 0,-1 0 0,10-21 0,0 19 0,1-5 0,-1-7 0,-10 15 0,1-1 0,-6-7 0,-1-2 0,6 2 0,1-1 0,4-7 0,-1-1 0,-9 7 0,1-1 0,9-6 0,-1 1 0,6-10 0,-9 16 0,-1 2 0,-1-2 0,-2 3 0,3 0 0,10-3 0,4-1 0,-6 5 0,1-1 0,5-4 0,-14 11 0,1-1 0,0-6 0,-1 0 0,14-3 0,-5 9 0,-1 0 0,-2-6 0,-7 8 0,1 1 0,18 3 0,-4-12 0,-3 16 0,-5 0 0,-11 0 0,-1 0 0,-3 0 0,0 0 0,3 0 0,1 0 0,11 0 0,-11 0 0,15 0 0,0 0 0,1 0 0,-1 0 0,0 0 0,0 0 0,-15 0 0,11 0 0,-5 8 0,-1 0 0,11-4 0,-11 4 0,-1-1 0,-1-7 0,-19 0 0,12 16 0,-1-12 0,-11 12 0,43-1 0,-23 5 0,8-11 0,2 2 0,-14 4 0,0 1 0,20-6 0,2 0 0,-13 7 0,1 1 0,7-6 0,6-1 0,-6 1 0,-4 6 0,-3-1 0,14 1 0,-6 0 0,-18 1 0,-4-3 0,-8-16 0,9 16 0,11-12 0,-4 9 0,3 5 0,-1-1 0,2 1 0,7 0 0,1 3 0,-2 13 0,3-1-225,-6-16 0,3-3 0,2 2 225,0 3 0,1 3 0,1 1 0,0-3-498,-1-2 0,0-2 0,1 0 0,1 1 498,-1 0 0,2 1 0,1 0 0,-2-1 0,-1-1 0,0-1 0,-1-2 0,-1 0 0,-2 1-435,9 9 1,-1 1 0,-1-4 434,-5-11 0,-1-4 0,-4 4 0,-2 15 0,-3-1 0,0-12 0,-1-2 563,2 10-563,-3-1 0,1-4 1909,6-10-1909,1 10 0,3 3 749,0-6 0,1-2-749,-7 0 0,0 1 0,6 7 0,-3-2 0,3-11 0,-15 11 0,-4-15 0,-16 0 0,15 0 0,5 16 0,4-14 0,3 0 0,-1 13 0,3 1 0,14-5 0,0-2 0,-17 0 0,-1 1 0,0 7 0,-1-2 0,-1-11 0,-3 11 0,15-15 0,-15 0 0,27 0 0,-24 0 0,10 0 0,1 0 0,5 0 0,-13 0 0,-1 0 0,10 0 0,1 0 0,-1 0 0,-15 0 0,-5 0 0</inkml:trace>
  <inkml:trace contextRef="#ctx0" brushRef="#br0" timeOffset="6702">7232 10636 24575,'0'-10'0,"0"-29"0,0 16 0,8-2 0,0-1 0,-4-9 0,27-1 0,-27 17 0,28-13 0,-29 28 0,13-27 0,0 27 0,-12-27 0,27 27 0,-27-28 0,20 13 0,-7-16 0,4 10 0,1-1 0,-3-2 0,1 1 0,14 0 0,-1-1 0,-13-6 0,-1 1 0,7 13 0,-1 1 0,-6-3 0,-2 1 0,2 3 0,-3 10 0,-16-7 0,15 11 0,-11-12 0,12 16 0,0 0 0,-12 0 0,43-16 0,-21 0 0,3-3 0,7 0 0,2-1 0,1-6 0,0 1 0,-4 7 0,-1 1 0,-2-2 0,-1 2 0,-4 7 0,1 1 0,7-8 0,-4 3 0,-7 10 0,0-12 0,-1 0 0,-4 12 0,17-27 0,-17 27 0,13-12 0,-13 1 0,17 11 0,-17-12 0,13 0 0,-13 12 0,16-27 0,1 27 0,-1-11 0,0-1 0,8 12 0,-5-12 0,-9 15 0,0 2 0,11-1 0,-15 0 0,1 0 0,9 0 0,0 0 0,-15 0 0,11 0 0,-11 0 0,15 0 0,0 0 0,0 0 0,1 0 0,-1 0 0,-15 0 0,11 16 0,-27-12 0,12 12 0,-1-16 0,5 15 0,-1-11 0,13 12 0,-13-1 0,9-11 0,5 12 0,10 0 0,-4-12 0,-3 11 0,-5-15 0,-11 0 0,-1 16 0,13-12 0,3 12 0,4-1 0,-12-14 0,-3 2 0,-4 29 0,11-28 0,-27 11 0,12-15 0,-1 0 0,-11 16 0,28-12 0,-13 11 0,17-15 0,-11 8 0,0 0 0,15-4 0,-11 3 0,0 2 0,9 6 0,-10-12 0,2-2 0,-2 6 0,-1 2 0,0 0 0,1-2 0,6-5 0,-1 0 0,-5 5 0,-1 1 0,0 1 0,1-2 0,-2-5 0,-1 0 0,10 14 0,-16-16 0,-3 0 0,0 0 0,-12 0 0,27 15 0,-27-11 0,27 12 0,-11-16 0,5 7 0,1 2 0,5-6 0,2 6 0,-1-2 0,-1-7 0,5 16 0,-5-12 0,-27 11 0,43-15 0,-39 0 0,39 0 0,-28 0 0,1 8 0,11-6 0,-27 6 0,12-8 0,-16 0 0,16 0 0,-12 16 0,11-12 0,1 11 0,19-15 0,-9 8 0,3 0 0,3-6 0,4-3 0,-2 4 0,9 12 0,0 1 0,-3-9 0,2-2 0,-4 3-220,-4 9 1,-2 1 219,12-9 0,-5 2 0,-16 20 0,24-27 0,-27 12 0,-1-16 0,13 15 0,-28-11 0,27 12 0,-27-16 0,27 0 439,-11 16-439,15-12 0,-9 4 0,-1-1 0,14-7 0,-13 0 0,-1 0 0,18 0 0,-16 0 0,-1 0 0,21 0 0,-11 0 0,-5 0 0,-11 0 0,15 0 0,-15 0 0,11 0 0,-11 0 0,15 0 0,0 0 0,-10 8 0,1 0 0,13-4 0,-5 4 0,-1 0 0,6-8 0,-13 0 0,-1 0 0,10 0 0,1 0 0,-17 0 0,-3 0 0,-16 0 0</inkml:trace>
  <inkml:trace contextRef="#ctx0" brushRef="#br0" timeOffset="9767">13018 10231 24575,'27'0'0,"-9"0"0,-10 0 0,23 0 0,-7 0 0,11 0 0,-4 0 0,-27 0 0,28 0 0,-29 0 0,13 0 0,-16 0 0,16 0 0,-12 0 0,27 0 0,-11 0 0,15 0 0,-15 0 0,11 0 0,-27 0 0,27 0 0,-27 0 0,43 0 0,-8 15 0,-5-13 0,3 0 0,-1 14 0,-2 0 0,14-13 0,-15 13 0,-10-16 0,-19 0 0,12 0 0,0 0 0,3 0 0,1 0 0,11 0 0,-27 0 0,27 16 0,-11-12 0,0 11 0,-5-15 0,1 0 0,-12 0 0,27 0 0,-11 16 0,15-12 0,-9 10 0,-1 3 0,14 3 0,-13-11 0,-1 2 0,11 20 0,-1-27 0,0 12 0,0-16 0,-15 15 0,11-11 0,-27 12 0,12-16 0,-16 0 0,16 0 0,-12 0 0,11 0 0,-7 0 0,10 0 0,25 0 0,-4 15 0,-13-13 0,-1 0 0,10 14 0,1-16 0,-17 0 0,-3 0 0,-16 0 0,0 0 0,15 0 0,-11 0 0,12 0 0,-16 0 0,16 0 0,-12 0 0,11 0 0,-15 0 0,16 0 0,-12 0 0,12 0 0,-16 0 0,0 0 0</inkml:trace>
  <inkml:trace contextRef="#ctx0" brushRef="#br0" timeOffset="16388">11695 13670 24575,'25'0'0,"1"0"0,10 0 0,5 0 0,-1 0 0,-6 0 0,-1 0 0,2 0-249,2 0 0,3 0 0,0 0 1,-4 0 248,11 0 0,-4 0 163,-3 0 0,-1 0-163,-3 0 0,-4 0 165,0 0-165,15 0 0,-12 0 0,4 0 504,-3 0-504,-5 0 0,-27 0 0,27 0 0,4 0 0,-9-7 0,3-2 0,13 1 0,3-3 0,-1-6 0,2-1 0,-9 8 0,3 2 0,-4-2 0,3-7 0,-1 1 0,-3 11 0,2 3 0,-3-3 0,-5-10 0,0-1 0,4 8 0,2 2 0,-1 0 0,4-4 0,-1 1 0,-2-1 0,0 4 0,-1 5 0,-1 2 0,-5-1 0,-1 0 0,0 0 0,1 0 0,1 0 0,1 0 0,-4 0 0,1 0 0,20 0 0,-22 0 0,1 0 0,-1 0 0,0 0 0,2 0 0,1 0 0,7 0 0,1 0 0,-1 1 0,0-2 0,1-7 0,-1 0 0,-7 7 0,-1-2 0,7-13 0,-1 1 0,6 11 0,-14-12 0,1 1 0,9 11 0,-15-12 0,3 0 0,-21 12 0,6-11 0,-8 15 0,16-16 0,3-4 0,16-15 0,-9 11 0,-1-3 0,-5-1 0,0 1 0,6 8 0,-1-1 0,-16-6 0,1 5 0,21 17 0,-27-11 0,12-1 0,0-4 0,19-15 0,-9 9 0,3 1 0,-2 9 0,1 1 0,6-10 0,-2 1 0,8-4 0,-6 11 0,-2-1 0,0-17 0,-8 17 0,1 0 0,2-17 0,8 15 0,-15-11 0,11 27 0,-11-11 0,-1-1 0,13 12 0,-28-12 0,27 16 0,-11 0 0,15-15 0,-9 14 0,-1-2 0,-2-29 0,25 28 0,-45-11 0,29 15 0,3-16 0,-8 6 0,1 0 0,-1 1 0,1-1 0,6-6 0,-2 0 0,0-3 0,-8 9 0,1 0 0,2-5 0,9-1 0,-1-4 0,0 1 0,-10 2 0,1 2 0,13 11 0,-5-10 0,-1-3 0,6-3 0,2 12 0,0-3 0,-19-6 0,0 3 0,12 11 0,-2 2 0,-12-15 0,-5 16 0,17 0 0,-1 0 0,2-7 0,3-2 0,-5 8 0,0-2 0,12-9 0,1 1 0,-7 9 0,0 2 0,6-4 0,0 0 0,-6 4 0,-3 0 0,-6 0 0,-1 0 0,0 0 0,-3 0 0,-5 0 0,13 0 0,-28 0 0,11 0 0,-15 0 0,0 0 0,16 0 0,-12 8 0,12-6 0,-1 6 0,-11 7 0,28 5 0,-13 15 0,9 0 0,5 1 0,-6-17 0,-7 13 0,-4-28 0,-1 27 0,-11-11 0,28 15 0,-22-10 0,-1 1 0,11 13 0,-3-13 0,-3-1 0,-10 10 0,27-15 0,-27 11 0,28-11 0,-28-1 0,11-3 0,-15 0 0,0-12 0,16 27 0,4-11 0,-1 15 0,-2-14 0,-2 1 0,-12 15 0,12-15 0,2-1 0,2 15 0,-9-11 0,0 1 0,7-7 0,-3 1 0,-12 5 0,0 1 0,30 9 0,-28 0 0,27 1 0,-27-1 0,27 0 0,-27-15 0,43-5 0,-15 17 0,1-21 0,2 1 0,-11 13 0,-1 1 0,4-7 0,-3-2 0,-4 2 0,11 13 0,-27-29 0,12 29 0,-16-28 0,0 27 0,15-3 0,-11 9 0,11-15 0,2-1 0,2 14 0,1 0 0,-4-15 0,-1 11 0,-11-11 0,12 0 0,-1-5 0,-11-15 0,12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1986-3254-0080-2C47-879D81CB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A93F5-70AC-3512-6C1B-2276DFB86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DC42-E8FB-86B9-D30A-D8189487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BDA69-60B8-5AA8-719B-655CC3243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6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E49AB-2B66-5A2A-0D69-A6E9490F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51F85-BF48-E3B6-C222-9633B4929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2BA83-3B97-E6B2-7A9C-3C28D3BEC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A178-AC92-29B2-3F65-3C16E3116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87C90-66A8-BA78-8682-BD0CC8CAE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F3269-D65E-46CF-9732-E60D6E112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269EC-F50A-D4EF-D55C-4C021AD5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D704E-2598-5EA9-C4FF-459745F9E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990B-482C-E5B5-2F4A-AEE1FF60E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7BA43-99A8-83D7-92BF-D5162588C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9DF4B-E8DD-A409-7689-942046D2E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6083F-E66D-D122-5B38-4C8494561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1F795-310D-2549-CF4C-FF554485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A1040-2211-CC19-8702-EB65F9FCF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3C65A-36E4-32E1-3866-651052351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BCF82-52AA-DD18-F59E-00DA0DD57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3F950-3843-8A2B-727F-B603593B6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97D71-B761-4290-B42E-DB9A16626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D7C8C-6CAB-ACDD-88F3-882EE36E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ED14-969F-587D-7B08-CAD8DEDCB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1537-3CDE-54CB-07F7-6FB77E68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C197F-0AB6-B873-6405-7B6A736CE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22EF4-D3A4-B884-5904-E3A222C9D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2CC1-14A4-B6C7-8668-F9682052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5CCE1-4D3B-9E29-19C9-A40CE3EC6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E6D06-A156-4231-7CC1-DBC9B6AF8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4A245-41BE-0C06-5EE5-BA196A585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005CE-CA68-1414-9BB5-F284BA1D6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8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C5806-FE73-0E83-39C6-8D9657E7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DDA032-D99B-04A9-DC6A-B96B5D2DA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9C565-2EF7-E1E8-094E-82B97F35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77BA6-EF0B-D059-9DA3-8EB40D00D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6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93727-7A9B-7190-A599-34F8EA13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2C2BA-DB18-749F-942D-2EA23404C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CA511-DE5D-94D2-8AF3-FAA86F51B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904B-AE38-59D0-2413-39EFA260F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45049-40B0-E1FD-F0B8-0A3EA226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75F9C-7786-E96A-4770-B431157F5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EB836-92A8-BEED-D082-FE1ED9C6D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833A-4F42-7CD3-DBA2-12A29E465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CC51-A974-6005-E247-8A1A789E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1CFB0-0A26-CCE0-6A41-CC58484B5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45931-15DC-8EF1-99BA-8590B1F75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1DDC-EFFD-66CC-7CB6-B9352909C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62E00-A917-F73C-7FF2-DDEB01A5F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CF9C70-4FDC-601B-0B57-30CCA26EC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C1ED4-98F0-0AD4-E65F-607F5A6F4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1AD8-586A-A457-8693-4EEABEB93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3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F2E3-E376-958B-B5CF-E65DD7E6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D3C08-3B0A-75F8-F666-A6CD2F42A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F6BC9-3D0C-0409-8FDE-E3FBE3E2B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2241-39AA-C089-EA34-116AE5948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7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D0C61-3DD8-C05A-4D6E-8CC216A3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125C4-462B-6CED-71B4-BE8CE7322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C0216-2E19-B243-C6B2-D3216B548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EBF1-9D1F-0710-9D11-2591F1139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89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04EE-E86E-3E7D-FDED-E6F6F14CC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E27D2-EC95-0AEB-EC5B-72A22C65B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EB3E83-E8CB-47DF-0DCB-D2A0E75D9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421A-0415-0FA7-1343-08486844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8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2207F-5F4A-BB45-688A-F90ED1E9E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79E57-007B-AB65-1106-B7099003B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82F652-7FCD-B99A-6B34-7B84DF42E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3EC53-D066-1AEF-F608-D360A2848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54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DB5D-A84C-A9CD-12AD-E0F95D6C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C63AD-BC10-72DB-73C7-F7B6D2462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8483-820B-B3F2-CFA0-65D425817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AB87-235F-2AFB-20B2-9B200CF8D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4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D068-FE99-35EC-FCAB-9FDA3B09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2B005-757F-AD21-46FE-A6ACC7F45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48A6A-ACF9-F8CD-BA50-6A6343067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3D0D5-AC2E-96CF-07E5-B6EA06773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1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D9F0A-DC77-B030-C0CB-CF5DD88F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B4416-DF54-4016-E894-C8B766D02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CEC03-F9F8-FD98-9EE8-23FEC4996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80C6E-2C47-0E22-3E7D-C374F02DD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FC4B5-EA81-2A6F-00E3-DF9680BE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59152-FFA0-0AB5-936F-F94E4FB4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BB8A2-E2D4-969D-C819-38BE6C6AC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5531-0EB8-3FE0-4CFE-B7D21252F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7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FA841-9550-EE97-A9F8-DC108CA9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255EB-693C-E7E3-4B1B-19AB5CB68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216AC-F767-4746-EAA6-4D0DEF882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2D60-9F2A-EDD3-821E-50C2636CB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7506-5E3F-287F-8F93-1A8A91A9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5AF5B-7EB8-ECB7-D67C-DFED33A82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50417-1140-41AD-F0C5-7B1D08ED6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8146-37AE-FBD3-52BC-3D268BA32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88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90085-3199-E9E0-3B60-A3D0EBA6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17A19-C540-B060-2177-4C59C46BB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9F93E9-B8BD-A8B1-1E96-E4B8012C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BD288-3A21-C0B0-C0B4-967A3371B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9165F-6531-5F98-F236-DB6F2C09D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4E3AA-18E7-2DFC-8FB1-AC8681152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BD389-06C0-2134-5502-A5F87A85F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93F3F-42DC-35E8-8419-5636120C0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4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3109-B668-D51C-39DA-F86DB1B3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52356-23E9-737B-3E52-5EE9DAF21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C8A3F-68F6-6CEC-1CE0-7AAF6773A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EDD3-252A-95E4-796F-2D0B07278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2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C3DB-D502-FF31-33EB-5854E4B68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72C08-E9E3-3E41-498F-78F90AE11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40480E-6B4D-B5E2-892C-241D476F7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9E41-12B0-ECD1-A39E-AB40F4F92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3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0B03-ECAE-9CDD-F5F1-A9FA71BF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BD82A-624E-D964-65DA-36032993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90AFC-D75A-2E1B-B483-2A1DF8C33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B1F9-F137-35B8-EE90-ECE4B1290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538B-E3E8-4552-F211-F5245959D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479A4-BD62-6E06-B623-698BDC24E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CBB65-47B6-69B8-559F-9D52F7F32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36DA-74A3-1E56-177B-07CE95392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77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0F93E-208A-9B0B-BD34-EA8B0CCF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DD2EE-C136-0A46-6D20-A11E5B08F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78588-59DA-99A7-0367-C908DB87A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09966-FDDA-96F1-4ECB-DDF46F2D9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8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06348-6B9B-0B8A-9713-6C7B5558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51E1B-CC37-752D-DCF7-65E1BC15B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47E81-A951-1423-EA13-F7B840813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47B78-14D9-B6D2-32E8-7A9F97719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1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5BA1-647F-F2FE-3B4E-A068AE5D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D15B3-2232-72F4-ECC4-294378642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01928-1756-1195-F10F-B67BA882B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DD624-E92D-B688-A778-08C12FFD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5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0772-5546-64C9-3952-40120932A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17ECD-EB22-CA7E-E600-9B6CA664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35F58-FC53-EA42-1FC4-A3AFD49A0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1214-67F1-D09B-C570-25713900A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27031-2FF5-7D33-953C-94CECC85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6A413-E2B0-BE36-37E1-16051DAAA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C4107-3269-5CBB-68EC-706336FB4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60307-38EC-E192-2260-4FDF128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2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A8674-F2AF-3479-9D3F-8B742084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91B53-F14E-92A8-60C1-FBA0D80E7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F4B67-00C5-BC3F-1054-B4D0DE6AE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1789F-52F5-EFC4-A8D2-F6B8DE118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1353-2B79-FD42-36B8-6F7BCFDC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61FE4-495F-0450-2244-A830A2FD0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E5B2-D07E-A272-888D-1B61C9813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D8D7-9710-7DBE-A1A7-EAFA0498A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675A-DEE4-B7B5-4D62-C34D3735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B8DA0E-7FF7-5C65-273D-CB659A169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AB56F-738E-EB11-DB7A-E50B344BF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139E-DBCC-B553-7357-090FC0AE0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0FF2-104A-1AC6-F216-EF041A3C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58AF8-B326-089F-D723-4197049CA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0070C-D193-EACA-9FAB-56FB90518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5C0D-3DD2-CCC9-E78C-91291B798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794FF-5864-C1F5-C208-BA6F3511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1ADFC-5F84-DC24-DD9B-2867D04EB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A3D1E-56F4-6B7A-966C-2B3CB1389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69B4-FC8A-0E96-794E-48F57CD1A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FD795-4EC5-E087-C6EB-F542AC8A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48F46-E65C-0C2C-104B-87677BD50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B1B43-4880-2BB0-ED7C-773CBA498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8391-373E-05EB-8F62-8D656BDD8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  <a:prstGeom prst="rect">
            <a:avLst/>
          </a:prstGeo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customXml" Target="../ink/ink10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543800" cy="1524000"/>
          </a:xfrm>
        </p:spPr>
        <p:txBody>
          <a:bodyPr/>
          <a:lstStyle/>
          <a:p>
            <a:r>
              <a:rPr lang="en-US" dirty="0"/>
              <a:t>CSP571 Data Preparation and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5438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18. Statistical Methods for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7D34D-FD1A-B03A-6354-290903129263}"/>
              </a:ext>
            </a:extLst>
          </p:cNvPr>
          <p:cNvSpPr txBox="1"/>
          <p:nvPr/>
        </p:nvSpPr>
        <p:spPr>
          <a:xfrm>
            <a:off x="5715000" y="582069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Based on lectures of </a:t>
            </a:r>
            <a:r>
              <a:rPr lang="en-US" sz="1600" dirty="0" err="1"/>
              <a:t>Shippenburg</a:t>
            </a:r>
            <a:r>
              <a:rPr lang="en-US" sz="1600" dirty="0"/>
              <a:t> University, </a:t>
            </a:r>
          </a:p>
          <a:p>
            <a:pPr algn="ctr"/>
            <a:r>
              <a:rPr lang="en-US" sz="1600" dirty="0" err="1"/>
              <a:t>Yibi</a:t>
            </a:r>
            <a:r>
              <a:rPr lang="en-US" sz="1600" dirty="0"/>
              <a:t> Huang, Dr. </a:t>
            </a:r>
            <a:r>
              <a:rPr lang="en-US" sz="1600" dirty="0" err="1"/>
              <a:t>S.A.Rizwan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0551-6624-9539-FF20-8CDA5F870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27558B-9BC4-ACB3-2556-E49A02370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 err="1"/>
              <a:t>Benjamini</a:t>
            </a:r>
            <a:r>
              <a:rPr lang="en-US" cap="small" spc="130" dirty="0"/>
              <a:t> and Hochberg FDR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2382F-CEC3-FCAA-8154-1713E4FAA251}"/>
              </a:ext>
            </a:extLst>
          </p:cNvPr>
          <p:cNvSpPr txBox="1"/>
          <p:nvPr/>
        </p:nvSpPr>
        <p:spPr>
          <a:xfrm>
            <a:off x="672084" y="2286000"/>
            <a:ext cx="80391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1. Order k p-values from smallest to largest, p</a:t>
            </a:r>
            <a:r>
              <a:rPr lang="en-US" sz="2200" baseline="-25000" dirty="0">
                <a:latin typeface="Century Schoolbook" panose="02040604050505020304" pitchFamily="18" charset="0"/>
              </a:rPr>
              <a:t>1</a:t>
            </a:r>
            <a:r>
              <a:rPr lang="en-US" sz="2200" dirty="0">
                <a:latin typeface="Century Schoolbook" panose="02040604050505020304" pitchFamily="18" charset="0"/>
              </a:rPr>
              <a:t>, p</a:t>
            </a:r>
            <a:r>
              <a:rPr lang="en-US" sz="2200" baseline="-25000" dirty="0">
                <a:latin typeface="Century Schoolbook" panose="02040604050505020304" pitchFamily="18" charset="0"/>
              </a:rPr>
              <a:t>2</a:t>
            </a:r>
            <a:r>
              <a:rPr lang="en-US" sz="2200" dirty="0">
                <a:latin typeface="Century Schoolbook" panose="02040604050505020304" pitchFamily="18" charset="0"/>
              </a:rPr>
              <a:t>, ..., </a:t>
            </a:r>
            <a:r>
              <a:rPr lang="en-US" sz="2200" dirty="0" err="1">
                <a:latin typeface="Century Schoolbook" panose="02040604050505020304" pitchFamily="18" charset="0"/>
              </a:rPr>
              <a:t>p</a:t>
            </a:r>
            <a:r>
              <a:rPr lang="en-US" sz="2200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dirty="0">
                <a:latin typeface="Century Schoolbook" panose="02040604050505020304" pitchFamily="18" charset="0"/>
              </a:rPr>
              <a:t> , ..., p</a:t>
            </a:r>
            <a:r>
              <a:rPr lang="en-US" sz="2200" baseline="-25000" dirty="0">
                <a:latin typeface="Century Schoolbook" panose="02040604050505020304" pitchFamily="18" charset="0"/>
              </a:rPr>
              <a:t>k</a:t>
            </a:r>
            <a:r>
              <a:rPr lang="en-US" sz="2200" dirty="0">
                <a:latin typeface="Century Schoolbook" panose="02040604050505020304" pitchFamily="18" charset="0"/>
              </a:rPr>
              <a:t>, where j indicates the rank of the p-value for a specific hypothesis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2. Rejecting all p-values with </a:t>
            </a:r>
            <a:r>
              <a:rPr lang="en-US" sz="2200" i="1" dirty="0" err="1">
                <a:latin typeface="Century Schoolbook" panose="02040604050505020304" pitchFamily="18" charset="0"/>
              </a:rPr>
              <a:t>p</a:t>
            </a:r>
            <a:r>
              <a:rPr lang="en-US" sz="2200" i="1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i="1" dirty="0">
                <a:latin typeface="Century Schoolbook" panose="02040604050505020304" pitchFamily="18" charset="0"/>
              </a:rPr>
              <a:t> &lt; </a:t>
            </a:r>
            <a:r>
              <a:rPr lang="en-US" sz="2200" i="1" dirty="0" err="1">
                <a:latin typeface="Century Schoolbook" panose="02040604050505020304" pitchFamily="18" charset="0"/>
              </a:rPr>
              <a:t>q</a:t>
            </a:r>
            <a:r>
              <a:rPr lang="en-US" sz="2200" i="1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i="1" dirty="0">
                <a:latin typeface="Century Schoolbook" panose="02040604050505020304" pitchFamily="18" charset="0"/>
              </a:rPr>
              <a:t>/k</a:t>
            </a:r>
            <a:r>
              <a:rPr lang="en-US" sz="2200" dirty="0">
                <a:latin typeface="Century Schoolbook" panose="02040604050505020304" pitchFamily="18" charset="0"/>
              </a:rPr>
              <a:t> yields an expected FDR no higher than q when p-values are independent or positively correlated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D318AB-9417-64FE-7E7C-11F4B40C0F63}"/>
                  </a:ext>
                </a:extLst>
              </p14:cNvPr>
              <p14:cNvContentPartPr/>
              <p14:nvPr/>
            </p14:nvContentPartPr>
            <p14:xfrm>
              <a:off x="1562040" y="1276200"/>
              <a:ext cx="7100280" cy="414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D318AB-9417-64FE-7E7C-11F4B40C0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680" y="1266840"/>
                <a:ext cx="7119000" cy="41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06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34B2-0B7C-F1AD-1371-0FFEF924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58F08D-4E50-CA38-0922-B8D416262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 err="1"/>
              <a:t>Benjamini</a:t>
            </a:r>
            <a:r>
              <a:rPr lang="en-US" cap="small" spc="130" dirty="0"/>
              <a:t> and Hochberg FDR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5B52D-1262-E79D-53D3-F91C4474481F}"/>
              </a:ext>
            </a:extLst>
          </p:cNvPr>
          <p:cNvSpPr txBox="1"/>
          <p:nvPr/>
        </p:nvSpPr>
        <p:spPr>
          <a:xfrm>
            <a:off x="681228" y="2133600"/>
            <a:ext cx="80391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All of the procedures discussed so far modify test sizes (“accept”/reject) 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We often want an adjusted p-value, not a yes/no decision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Anderson (2008) proposed intuitive approach to calculating BH q-values: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Rescale p-values by number of hypotheses / p-value rank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Adjust for non-monotonicity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AC82D6-6B97-24EE-DC91-D9283EBAB40E}"/>
                  </a:ext>
                </a:extLst>
              </p14:cNvPr>
              <p14:cNvContentPartPr/>
              <p14:nvPr/>
            </p14:nvContentPartPr>
            <p14:xfrm>
              <a:off x="4400640" y="4946760"/>
              <a:ext cx="4350240" cy="174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AC82D6-6B97-24EE-DC91-D9283EBAB4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1280" y="4937400"/>
                <a:ext cx="4368960" cy="17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60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1BCF-C43A-9027-D0B7-5A27BBF9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A790EB-1DBE-90A3-8171-403998049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C4B1-9186-5D36-B891-E0895C8EFD76}"/>
              </a:ext>
            </a:extLst>
          </p:cNvPr>
          <p:cNvSpPr txBox="1"/>
          <p:nvPr/>
        </p:nvSpPr>
        <p:spPr>
          <a:xfrm>
            <a:off x="647700" y="1348800"/>
            <a:ext cx="7848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entury Schoolbook" panose="02040604050505020304" pitchFamily="18" charset="0"/>
              </a:rPr>
              <a:t>Try to avoid testing a large number of hypotheses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Aggregate your main outcomes into indices (when appropriate) </a:t>
            </a: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Consider pre-specifying “surprising” relationships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Acceptable adjustments differ in complexity, control/power tradeoffs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Use simple approaches (Bonferroni, Holm) when they work </a:t>
            </a: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Choose more control vs. more power when appropriate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Be suspicious of (your own and others’) p-values near significance cutoffs</a:t>
            </a:r>
          </a:p>
        </p:txBody>
      </p:sp>
    </p:spTree>
    <p:extLst>
      <p:ext uri="{BB962C8B-B14F-4D97-AF65-F5344CB8AC3E}">
        <p14:creationId xmlns:p14="http://schemas.microsoft.com/office/powerpoint/2010/main" val="395160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7684B-1919-ADEA-5430-304321CC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6435-AE69-F5A2-3381-A77BC975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772400" cy="2438400"/>
          </a:xfrm>
        </p:spPr>
        <p:txBody>
          <a:bodyPr/>
          <a:lstStyle/>
          <a:p>
            <a:r>
              <a:rPr lang="en-US" dirty="0"/>
              <a:t>Notes on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93319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C7D8E-1D8A-B4C8-CA5A-C1BDBFB9C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556850-34A2-0123-465D-A8684A477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CF37B-0739-0E10-DB7A-D9FF3AB20315}"/>
              </a:ext>
            </a:extLst>
          </p:cNvPr>
          <p:cNvSpPr txBox="1"/>
          <p:nvPr/>
        </p:nvSpPr>
        <p:spPr>
          <a:xfrm>
            <a:off x="647700" y="2286000"/>
            <a:ext cx="78486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Rejecting H0 doesn’t mean we are 100% that H0 is false. We might make Type 1 errors. Setting a significance level just guarantees we won’t make Type 1 errors too often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The P-value is not P(H0 is true | data), but it is P(data | H0 is true).significance cutoffs</a:t>
            </a:r>
          </a:p>
        </p:txBody>
      </p:sp>
    </p:spTree>
    <p:extLst>
      <p:ext uri="{BB962C8B-B14F-4D97-AF65-F5344CB8AC3E}">
        <p14:creationId xmlns:p14="http://schemas.microsoft.com/office/powerpoint/2010/main" val="144854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C1F1-D8F4-D2F8-EC99-190BB6EA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888A36-CAB3-05B6-61F4-BFE838B5F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Don’t Take the 0.05 Significance Level Too Seriously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B485F-F674-0E8B-B6DB-C341DFFDCC83}"/>
              </a:ext>
            </a:extLst>
          </p:cNvPr>
          <p:cNvSpPr txBox="1"/>
          <p:nvPr/>
        </p:nvSpPr>
        <p:spPr>
          <a:xfrm>
            <a:off x="457200" y="1494288"/>
            <a:ext cx="8610600" cy="4920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p-value of 0.049 and a p-value of 0.051 give nearly the same strength of evidence against H0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example, in the highly publicized 2009 study involving a vaccine that may protect against HIV infection, the two-sided p-value is 0.08, and the one-sided p-value of is 0.04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Much debate and controversy ensued, partially because the two ways of analyzing the data produce p-values on either side of 0.05 </a:t>
            </a:r>
          </a:p>
        </p:txBody>
      </p:sp>
    </p:spTree>
    <p:extLst>
      <p:ext uri="{BB962C8B-B14F-4D97-AF65-F5344CB8AC3E}">
        <p14:creationId xmlns:p14="http://schemas.microsoft.com/office/powerpoint/2010/main" val="88513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EF929-E977-7651-4918-A418C2442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B5BF54-7949-AC1B-7362-C3B87959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 Cannot Tell Us…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69C83-B60C-9B07-7D3B-B7BD57992B3C}"/>
              </a:ext>
            </a:extLst>
          </p:cNvPr>
          <p:cNvSpPr txBox="1"/>
          <p:nvPr/>
        </p:nvSpPr>
        <p:spPr>
          <a:xfrm>
            <a:off x="457200" y="1905000"/>
            <a:ext cx="8610600" cy="359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Hypothesis testing cannot tell us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whether the design of a study is flawed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whether the data is appropriately collected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 we cannot conclude from a small P-value about whether one variable has a causal effect on another variable or whether the conclusion can be generalized to a bigger population.</a:t>
            </a:r>
          </a:p>
        </p:txBody>
      </p:sp>
    </p:spTree>
    <p:extLst>
      <p:ext uri="{BB962C8B-B14F-4D97-AF65-F5344CB8AC3E}">
        <p14:creationId xmlns:p14="http://schemas.microsoft.com/office/powerpoint/2010/main" val="204613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F3366-595F-B255-D18B-9F736D1E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38C300-1271-FD69-12EF-BAF1C4A10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Significance Does Not Mean Practical 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0C33D-E7AB-85E3-7859-6842EE6D3925}"/>
              </a:ext>
            </a:extLst>
          </p:cNvPr>
          <p:cNvSpPr txBox="1"/>
          <p:nvPr/>
        </p:nvSpPr>
        <p:spPr>
          <a:xfrm>
            <a:off x="457200" y="1371600"/>
            <a:ext cx="8610600" cy="536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Another mistake is reading too much into the term “statistically significant”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Saying that results are statistically significant informs the reader that the findings are unlikely to be due to chance alone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However, it says nothing about the practical importance of the finding.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E.g., rejecting the H0: µ1 = µ2 just tells us µ1 , µ2, but not how big and how important µ1 − µ2 is. It is possible that the difference is too small</a:t>
            </a:r>
          </a:p>
        </p:txBody>
      </p:sp>
    </p:spTree>
    <p:extLst>
      <p:ext uri="{BB962C8B-B14F-4D97-AF65-F5344CB8AC3E}">
        <p14:creationId xmlns:p14="http://schemas.microsoft.com/office/powerpoint/2010/main" val="62839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BEFDF-AE8F-6D7B-6066-02BBFEDEC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8CE02E-E4D9-3314-A3F3-1C1F5EBDD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DF60F-7657-882B-F729-ED5FB605A021}"/>
              </a:ext>
            </a:extLst>
          </p:cNvPr>
          <p:cNvSpPr txBox="1"/>
          <p:nvPr/>
        </p:nvSpPr>
        <p:spPr>
          <a:xfrm>
            <a:off x="459658" y="1454837"/>
            <a:ext cx="8610600" cy="524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Rejecting H0 doesn’t mean we are 100% sure that H0 is false. We might make Type 1 errors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P-value is not the probability that the H0 is true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Failing to reject H0 does not prove H0 to be true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Don’t take the 0.05 significance level too seriously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Hypothesis testing cannot tell us if data were collected properly or if the design of a study was flawed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Statistical significance does not mean practical importance</a:t>
            </a:r>
          </a:p>
        </p:txBody>
      </p:sp>
    </p:spTree>
    <p:extLst>
      <p:ext uri="{BB962C8B-B14F-4D97-AF65-F5344CB8AC3E}">
        <p14:creationId xmlns:p14="http://schemas.microsoft.com/office/powerpoint/2010/main" val="258071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EA16-B60D-2392-2C70-4EA3B312E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6684-6417-B7F3-D80F-CD888D0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772400" cy="2438400"/>
          </a:xfrm>
        </p:spPr>
        <p:txBody>
          <a:bodyPr/>
          <a:lstStyle/>
          <a:p>
            <a:r>
              <a:rPr lang="en-US" dirty="0"/>
              <a:t>Testing for Normality</a:t>
            </a:r>
          </a:p>
        </p:txBody>
      </p:sp>
    </p:spTree>
    <p:extLst>
      <p:ext uri="{BB962C8B-B14F-4D97-AF65-F5344CB8AC3E}">
        <p14:creationId xmlns:p14="http://schemas.microsoft.com/office/powerpoint/2010/main" val="388780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772400" cy="2438400"/>
          </a:xfrm>
        </p:spPr>
        <p:txBody>
          <a:bodyPr/>
          <a:lstStyle/>
          <a:p>
            <a:r>
              <a:rPr lang="en-US" dirty="0"/>
              <a:t>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205441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B543-6882-5DCC-DF1F-89485A4DC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2F4D46-B31B-9567-D8C6-FBF844221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Normal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9E7A0-2F7B-D48A-A131-B51E9EEDEE8E}"/>
              </a:ext>
            </a:extLst>
          </p:cNvPr>
          <p:cNvSpPr txBox="1"/>
          <p:nvPr/>
        </p:nvSpPr>
        <p:spPr>
          <a:xfrm>
            <a:off x="457200" y="1524000"/>
            <a:ext cx="822960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For each mean and standard deviation combination a theoretical normal distribution can be determined. This distribution is based on the proportions shown below.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3504-89BC-692C-C949-AF36A737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71800"/>
            <a:ext cx="4083546" cy="3886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E4AEF9-5075-8ED2-48FE-005CE7B2A0DE}"/>
                  </a:ext>
                </a:extLst>
              </p14:cNvPr>
              <p14:cNvContentPartPr/>
              <p14:nvPr/>
            </p14:nvContentPartPr>
            <p14:xfrm>
              <a:off x="3124440" y="3187800"/>
              <a:ext cx="5982120" cy="239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E4AEF9-5075-8ED2-48FE-005CE7B2A0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080" y="3178440"/>
                <a:ext cx="6000840" cy="24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7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EC338-42A8-D379-5426-DF6CBAA5A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B2DC4F-4ABA-63BA-D405-55CB3BF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When is non-normality a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7FFA7-DB9A-F272-908A-381EAFB126E0}"/>
              </a:ext>
            </a:extLst>
          </p:cNvPr>
          <p:cNvSpPr txBox="1"/>
          <p:nvPr/>
        </p:nvSpPr>
        <p:spPr>
          <a:xfrm>
            <a:off x="990600" y="1981200"/>
            <a:ext cx="7162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Non-normality can be a problem when the sample size is small.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Highly skewed data create problems.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Normality becomes a serious concern when there is “activity” in the tails of the data set.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Outliers are a problem.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“Clumps” of data in the tails are worse</a:t>
            </a:r>
          </a:p>
        </p:txBody>
      </p:sp>
    </p:spTree>
    <p:extLst>
      <p:ext uri="{BB962C8B-B14F-4D97-AF65-F5344CB8AC3E}">
        <p14:creationId xmlns:p14="http://schemas.microsoft.com/office/powerpoint/2010/main" val="83404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447E-F2FB-5491-DFCD-BCF862828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AF9E93-AC34-A63C-0E10-E20EF906C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Thumb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0A387-08AC-2236-A617-32475B3D60AE}"/>
              </a:ext>
            </a:extLst>
          </p:cNvPr>
          <p:cNvSpPr txBox="1"/>
          <p:nvPr/>
        </p:nvSpPr>
        <p:spPr>
          <a:xfrm>
            <a:off x="990600" y="1981200"/>
            <a:ext cx="7162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Mean &amp; Range &amp; SD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Skewness and kurtosis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Compare mean, median and mode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Trimmed mean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50708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C254F-9298-27C5-4591-CDF060599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55BF7A-F21F-B0A3-0A9A-AAB6CD01A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Thumb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14440-0EEF-A082-6A9A-3A8A1C25BC67}"/>
              </a:ext>
            </a:extLst>
          </p:cNvPr>
          <p:cNvSpPr txBox="1"/>
          <p:nvPr/>
        </p:nvSpPr>
        <p:spPr>
          <a:xfrm>
            <a:off x="152400" y="1676400"/>
            <a:ext cx="8686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SD less than half of mean -&gt; may be normally distributed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Calculate the observed mean minus the lowest possible value (or the highest possible value minus the observed mean), and divide this by the standard deviation.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 A ratio less than 2 suggests skew (Altman 1996). If the ratio is less than 1 there is strong evidence of a skewed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46106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124E-9E42-F1C7-2C42-F75A2D8CB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A07DEC-2D63-594D-C958-ED072272F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Skewness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5551ED9-22ED-85FF-FDFF-72A306DE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613791" cy="32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0EE420-D20D-4830-B152-656F266C02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0" t="-1362"/>
          <a:stretch/>
        </p:blipFill>
        <p:spPr>
          <a:xfrm>
            <a:off x="1905000" y="4849812"/>
            <a:ext cx="5492005" cy="18321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AD47D3-FC09-511B-8948-6EA0F1D03655}"/>
                  </a:ext>
                </a:extLst>
              </p14:cNvPr>
              <p14:cNvContentPartPr/>
              <p14:nvPr/>
            </p14:nvContentPartPr>
            <p14:xfrm>
              <a:off x="882720" y="2755800"/>
              <a:ext cx="1607040" cy="135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AD47D3-FC09-511B-8948-6EA0F1D036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360" y="2746440"/>
                <a:ext cx="162576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92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91E7-DFFF-4FA2-D926-6EF66F920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EE8BB8-C8FE-5A08-4317-03E0125E5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Thumb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3EE6C-CC90-2249-E17C-7965E12BE551}"/>
              </a:ext>
            </a:extLst>
          </p:cNvPr>
          <p:cNvSpPr txBox="1"/>
          <p:nvPr/>
        </p:nvSpPr>
        <p:spPr>
          <a:xfrm>
            <a:off x="228600" y="1600200"/>
            <a:ext cx="8686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Skewness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&lt;-1 or &gt;1, highly skewed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-1 to -0.5 or 0.5 to 1, moderately skewed.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-0.5 to 0.5, approximately symmetric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Kurtosis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normally distributed data, the value is 3 if computed theoretically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Statistical packages adjust this to zero –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Extremely non-normal distributions may have high positive or negative kurtosis values, while nearly normal distributions close to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734D8D-DCD5-8FB7-0155-963EE0736F68}"/>
                  </a:ext>
                </a:extLst>
              </p14:cNvPr>
              <p14:cNvContentPartPr/>
              <p14:nvPr/>
            </p14:nvContentPartPr>
            <p14:xfrm>
              <a:off x="6159600" y="63626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734D8D-DCD5-8FB7-0155-963EE0736F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0240" y="6353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23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B220F-30BE-690A-3725-558202B9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5DD682-73E1-0F21-9804-AEC266ED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Kurtosis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9448F-FF12-61B0-6C01-F4951BB13B1D}"/>
              </a:ext>
            </a:extLst>
          </p:cNvPr>
          <p:cNvSpPr txBox="1"/>
          <p:nvPr/>
        </p:nvSpPr>
        <p:spPr>
          <a:xfrm>
            <a:off x="228600" y="1600200"/>
            <a:ext cx="8686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Describes prevalence of data in 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94FBF-7B4E-6B2E-F950-23D8D4A1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590800"/>
            <a:ext cx="2590800" cy="1055511"/>
          </a:xfrm>
          <a:prstGeom prst="rect">
            <a:avLst/>
          </a:prstGeom>
        </p:spPr>
      </p:pic>
      <p:pic>
        <p:nvPicPr>
          <p:cNvPr id="2052" name="Picture 4" descr="Kurtosis Calculator – 365 Data Science">
            <a:extLst>
              <a:ext uri="{FF2B5EF4-FFF2-40B4-BE49-F238E27FC236}">
                <a16:creationId xmlns:a16="http://schemas.microsoft.com/office/drawing/2014/main" id="{3FD2D0FA-CABA-DE2C-742C-DA460D98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7620000" cy="34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9E4E8F-6F4A-E081-8AA3-965C9787B577}"/>
                  </a:ext>
                </a:extLst>
              </p14:cNvPr>
              <p14:cNvContentPartPr/>
              <p14:nvPr/>
            </p14:nvContentPartPr>
            <p14:xfrm>
              <a:off x="5442120" y="2133720"/>
              <a:ext cx="2540160" cy="18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9E4E8F-6F4A-E081-8AA3-965C9787B5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2760" y="2124360"/>
                <a:ext cx="2558880" cy="18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56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4561A-B040-9E39-A51B-0243964C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B3C588-6D12-460A-AE58-20DB22B480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Thumb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FC5E4-294B-4234-8319-BB304931868E}"/>
              </a:ext>
            </a:extLst>
          </p:cNvPr>
          <p:cNvSpPr txBox="1"/>
          <p:nvPr/>
        </p:nvSpPr>
        <p:spPr>
          <a:xfrm>
            <a:off x="228600" y="1600200"/>
            <a:ext cx="8686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Skewness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&lt;-1 or &gt;1, highly skewed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-1 to -0.5 or 0.5 to 1, moderately skewed.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-0.5 to 0.5, approximately symmetric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Kurtosis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normally distributed data the value is 3, theoretically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Statistical packages adjust this to zero –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Extremely non-normal distributions may have high positive or negative kurtosis values, while nearly normal distributions close to 0</a:t>
            </a:r>
          </a:p>
        </p:txBody>
      </p:sp>
    </p:spTree>
    <p:extLst>
      <p:ext uri="{BB962C8B-B14F-4D97-AF65-F5344CB8AC3E}">
        <p14:creationId xmlns:p14="http://schemas.microsoft.com/office/powerpoint/2010/main" val="340651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0BBD-B2C8-F445-4D82-4F6568FF8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F060EC-6C84-30B1-72DB-39E9970E3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Thumb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7C08B-C6BB-7BF3-1E17-776D112692DF}"/>
              </a:ext>
            </a:extLst>
          </p:cNvPr>
          <p:cNvSpPr txBox="1"/>
          <p:nvPr/>
        </p:nvSpPr>
        <p:spPr>
          <a:xfrm>
            <a:off x="228600" y="1600200"/>
            <a:ext cx="8686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a normal distribution, mean=median=mode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5% Trimmed Mean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lower and upper 5% of values deleted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value of the 5% trimmed mean is very different from the mean, this indicates outliers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Examine the lowest and highest 5 extreme values to look for outliers</a:t>
            </a:r>
          </a:p>
        </p:txBody>
      </p:sp>
    </p:spTree>
    <p:extLst>
      <p:ext uri="{BB962C8B-B14F-4D97-AF65-F5344CB8AC3E}">
        <p14:creationId xmlns:p14="http://schemas.microsoft.com/office/powerpoint/2010/main" val="127272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19EB7-74DE-3F0A-35F0-0EC012D5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111D08-10BC-D6EE-8C05-57252741B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82EE8-013E-E04A-F580-1D89D22D91FD}"/>
              </a:ext>
            </a:extLst>
          </p:cNvPr>
          <p:cNvSpPr txBox="1"/>
          <p:nvPr/>
        </p:nvSpPr>
        <p:spPr>
          <a:xfrm>
            <a:off x="990600" y="1981200"/>
            <a:ext cx="7162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algn="just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Histogram with theoretical normal curve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QQ plot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Box plot and outlier detection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Stem and leaf plot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188E3-2872-040B-153C-21CF39EE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85BEFB-A053-C3C9-0D2D-BF6EC7C22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58FE8-3E79-577E-AEBE-9FB5559B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62" y="2743200"/>
            <a:ext cx="750907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E796E-A3CD-CC34-CF5C-C4236326F325}"/>
              </a:ext>
            </a:extLst>
          </p:cNvPr>
          <p:cNvSpPr txBox="1"/>
          <p:nvPr/>
        </p:nvSpPr>
        <p:spPr>
          <a:xfrm>
            <a:off x="914400" y="1676400"/>
            <a:ext cx="6781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Consider testing 100 true null hypotheses — how many will be rejected?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DFFFE6-9930-73F6-480F-22CFB9098A78}"/>
                  </a:ext>
                </a:extLst>
              </p14:cNvPr>
              <p14:cNvContentPartPr/>
              <p14:nvPr/>
            </p14:nvContentPartPr>
            <p14:xfrm>
              <a:off x="4349880" y="4930560"/>
              <a:ext cx="762480" cy="42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DFFFE6-9930-73F6-480F-22CFB9098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0520" y="4921200"/>
                <a:ext cx="78120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243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89C32-CAD2-B822-3A3C-41D71A31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3060F9-9E4F-7306-B9A8-9A8508724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Histograms with Theoretical Normal Distribution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391A-36F9-0A73-6185-B7AA5C8A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1676400"/>
            <a:ext cx="804949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EE71-5AD2-C4F8-402E-C20C87EB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04CE17-4EDD-2CAC-4794-750810210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Q-Q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EBE99-6DA6-B991-4AB6-0C2676AF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5" y="1981200"/>
            <a:ext cx="8641149" cy="4038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F2C916-7D13-28CE-7D6D-B6967B41A0E9}"/>
                  </a:ext>
                </a:extLst>
              </p14:cNvPr>
              <p14:cNvContentPartPr/>
              <p14:nvPr/>
            </p14:nvContentPartPr>
            <p14:xfrm>
              <a:off x="3905280" y="209520"/>
              <a:ext cx="4705920" cy="661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F2C916-7D13-28CE-7D6D-B6967B41A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920" y="200160"/>
                <a:ext cx="472464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16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8834A-8F50-6AB6-DF7C-BDE92EC54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598D80-99FB-04FE-C28C-556FC109C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Q-Q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8E173-DDB5-B2AC-E57E-9035792C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5" y="1981200"/>
            <a:ext cx="86411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3982-02F5-EFAF-CE42-6BDDA4A3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C63D70-0A6B-8D81-D092-E954DD244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Box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5878B-E5C5-8957-7900-240FCB40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0" y="1828800"/>
            <a:ext cx="8324759" cy="449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3E17FE-1A9B-CB5A-AE63-D25BDCC841C4}"/>
                  </a:ext>
                </a:extLst>
              </p14:cNvPr>
              <p14:cNvContentPartPr/>
              <p14:nvPr/>
            </p14:nvContentPartPr>
            <p14:xfrm>
              <a:off x="1994040" y="2019240"/>
              <a:ext cx="4623120" cy="295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3E17FE-1A9B-CB5A-AE63-D25BDCC84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680" y="2009880"/>
                <a:ext cx="4641840" cy="29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727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FBA1-A0B2-9596-219C-2C61F1899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647EA2-A4E2-A18B-88AF-EF1DDD734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Note on Checking Normality with Plots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E96A8-7666-DC2A-441F-D1C8F1CC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715922"/>
            <a:ext cx="4191000" cy="4142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9B7F5-F9EB-676F-05A0-241B6927E1D0}"/>
              </a:ext>
            </a:extLst>
          </p:cNvPr>
          <p:cNvSpPr txBox="1"/>
          <p:nvPr/>
        </p:nvSpPr>
        <p:spPr>
          <a:xfrm>
            <a:off x="454742" y="1295400"/>
            <a:ext cx="861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Schoolbook" panose="02040604050505020304" pitchFamily="18" charset="0"/>
              </a:rPr>
              <a:t>Graphical methods are typically not very useful when the sample size is small. This is a histogram of the last example. These data do not ‘look’ normal, but they are not statistically different than normal.</a:t>
            </a:r>
          </a:p>
        </p:txBody>
      </p:sp>
    </p:spTree>
    <p:extLst>
      <p:ext uri="{BB962C8B-B14F-4D97-AF65-F5344CB8AC3E}">
        <p14:creationId xmlns:p14="http://schemas.microsoft.com/office/powerpoint/2010/main" val="179493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F1F5-009E-028C-2EC5-6984A11A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5CB681-74EF-23AD-6AB3-48E6BBF36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Statistical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89A14-2D76-64CD-3861-D343155AEF05}"/>
              </a:ext>
            </a:extLst>
          </p:cNvPr>
          <p:cNvSpPr txBox="1"/>
          <p:nvPr/>
        </p:nvSpPr>
        <p:spPr>
          <a:xfrm>
            <a:off x="990600" y="2209800"/>
            <a:ext cx="71628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W/S test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D’Agostino test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Jarque-Bera test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Shapiro-Wilks test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Kolmogorov-Smirnov test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Grubbs and Dixon test (for outliers)</a:t>
            </a:r>
          </a:p>
        </p:txBody>
      </p:sp>
    </p:spTree>
    <p:extLst>
      <p:ext uri="{BB962C8B-B14F-4D97-AF65-F5344CB8AC3E}">
        <p14:creationId xmlns:p14="http://schemas.microsoft.com/office/powerpoint/2010/main" val="363385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078A-92C2-FFC7-F91D-0456ECB0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81F019-8AD9-10A7-3B39-33C3B4E8A0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Statistical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BB6B7-1856-D2B4-D20B-9D4005E8A50F}"/>
              </a:ext>
            </a:extLst>
          </p:cNvPr>
          <p:cNvSpPr txBox="1"/>
          <p:nvPr/>
        </p:nvSpPr>
        <p:spPr>
          <a:xfrm>
            <a:off x="152400" y="1981200"/>
            <a:ext cx="85344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Statistical tests for normality are more precise since actual probabilities are calculated.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Tests for normality calculate the probability that the sample was drawn from a normal population.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The hypotheses used are: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H0: The sample data are not significantly different than a normal population.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H1: The sample data are significantly different than a normal population.</a:t>
            </a:r>
          </a:p>
        </p:txBody>
      </p:sp>
    </p:spTree>
    <p:extLst>
      <p:ext uri="{BB962C8B-B14F-4D97-AF65-F5344CB8AC3E}">
        <p14:creationId xmlns:p14="http://schemas.microsoft.com/office/powerpoint/2010/main" val="7720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6678E-ECBF-54C0-A484-0F89376A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2ADFE9-2FB0-3E86-C786-F0E5635C0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Statistical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647A1-13CD-AE08-AE0E-C3B8D889394B}"/>
              </a:ext>
            </a:extLst>
          </p:cNvPr>
          <p:cNvSpPr txBox="1"/>
          <p:nvPr/>
        </p:nvSpPr>
        <p:spPr>
          <a:xfrm>
            <a:off x="145026" y="1464016"/>
            <a:ext cx="8534400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Typically, we are interested in finding a difference between groups. When we are, we ‘look’ for small probabilities.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If the probability of finding an event is rare (less than 5%) and we actually find it, that is of interest.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When testing normality, we are not ‘looking’ for a difference.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We want to accept the null hypothesis.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So when testing for normality: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Probabilities &gt; 0.05 mean the data are normal. 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Probabilities &lt; 0.05 mean the data are NOT normal.</a:t>
            </a:r>
          </a:p>
        </p:txBody>
      </p:sp>
    </p:spTree>
    <p:extLst>
      <p:ext uri="{BB962C8B-B14F-4D97-AF65-F5344CB8AC3E}">
        <p14:creationId xmlns:p14="http://schemas.microsoft.com/office/powerpoint/2010/main" val="2751647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AAEF-FC73-FA7A-2252-79989A68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430788-B030-188D-CFDB-8C596BDC4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W/S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A005D-92AB-75CE-454A-ECAC28214CAA}"/>
              </a:ext>
            </a:extLst>
          </p:cNvPr>
          <p:cNvSpPr txBox="1"/>
          <p:nvPr/>
        </p:nvSpPr>
        <p:spPr>
          <a:xfrm>
            <a:off x="17206" y="1579547"/>
            <a:ext cx="8846574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A simple test that requires only the sample standard deviation and the data range.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Should not be confused with the Shapiro-Wilk test.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Based on the q statistic, which is the ‘studentized’ (meaning t distribution) range, or the range expressed in standard deviation units. Tests kurtosis.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where </a:t>
            </a:r>
            <a:r>
              <a:rPr lang="en-US" sz="2200" i="1" dirty="0">
                <a:latin typeface="Century Schoolbook" panose="02040604050505020304" pitchFamily="18" charset="0"/>
              </a:rPr>
              <a:t>q</a:t>
            </a:r>
            <a:r>
              <a:rPr lang="en-US" sz="2200" dirty="0">
                <a:latin typeface="Century Schoolbook" panose="02040604050505020304" pitchFamily="18" charset="0"/>
              </a:rPr>
              <a:t> is the test statistic, </a:t>
            </a:r>
            <a:r>
              <a:rPr lang="en-US" sz="2200" i="1" dirty="0">
                <a:latin typeface="Century Schoolbook" panose="02040604050505020304" pitchFamily="18" charset="0"/>
              </a:rPr>
              <a:t>w</a:t>
            </a:r>
            <a:r>
              <a:rPr lang="en-US" sz="2200" dirty="0">
                <a:latin typeface="Century Schoolbook" panose="02040604050505020304" pitchFamily="18" charset="0"/>
              </a:rPr>
              <a:t> is the range of the data and </a:t>
            </a:r>
            <a:r>
              <a:rPr lang="en-US" sz="2200" i="1" dirty="0">
                <a:latin typeface="Century Schoolbook" panose="02040604050505020304" pitchFamily="18" charset="0"/>
              </a:rPr>
              <a:t>s</a:t>
            </a:r>
            <a:r>
              <a:rPr lang="en-US" sz="2200" dirty="0">
                <a:latin typeface="Century Schoolbook" panose="02040604050505020304" pitchFamily="18" charset="0"/>
              </a:rPr>
              <a:t> is the standard deviation.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The test statistic q (Kanji 1994, table 14) is often reported as u in the literature.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AD387-C541-401C-8236-E215E675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498" y="4227870"/>
            <a:ext cx="1331989" cy="10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7D09-AFF1-7EC1-7A71-88E312AA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919C31-C354-A270-B9ED-B05700B42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W/S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F4FE1-9A07-A0F8-BB43-9A041FE6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39"/>
          <a:stretch/>
        </p:blipFill>
        <p:spPr>
          <a:xfrm>
            <a:off x="1066800" y="1333572"/>
            <a:ext cx="7620000" cy="55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50A0A-27EC-4600-4107-007E7C19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CBEEDF-5D79-EA4D-E74D-F80D1C32D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B595-9212-CDE7-78BA-1B8B2CF9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29" y="1600200"/>
            <a:ext cx="709414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63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2E130-4C7D-6577-3FFF-918735AC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DA2F61-EA55-70E1-172D-201780E2E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W/S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8C46-7DEE-F189-5DDB-B150002AAED8}"/>
              </a:ext>
            </a:extLst>
          </p:cNvPr>
          <p:cNvSpPr txBox="1"/>
          <p:nvPr/>
        </p:nvSpPr>
        <p:spPr>
          <a:xfrm>
            <a:off x="2590800" y="1329813"/>
            <a:ext cx="6255774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The W/S test uses a critical range. If the calculated value falls within the range, then accept H0. If the calculated value falls outside the range then reject H0.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B8B3C-24B0-07A3-4303-5564DD88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43"/>
          <a:stretch/>
        </p:blipFill>
        <p:spPr>
          <a:xfrm>
            <a:off x="533400" y="1295400"/>
            <a:ext cx="2362200" cy="5475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1CA98-0213-CEED-0173-FEEE7A0A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4129"/>
          <a:stretch/>
        </p:blipFill>
        <p:spPr>
          <a:xfrm>
            <a:off x="3429000" y="3541949"/>
            <a:ext cx="4111113" cy="982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C9A05-F70F-6BE4-10C5-58857D725A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443"/>
          <a:stretch/>
        </p:blipFill>
        <p:spPr>
          <a:xfrm>
            <a:off x="4448790" y="4167358"/>
            <a:ext cx="4111113" cy="26037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1F7342-9E98-16AE-F7CA-DD5E33CAF053}"/>
                  </a:ext>
                </a:extLst>
              </p14:cNvPr>
              <p14:cNvContentPartPr/>
              <p14:nvPr/>
            </p14:nvContentPartPr>
            <p14:xfrm>
              <a:off x="2381400" y="3460680"/>
              <a:ext cx="6674040" cy="219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1F7342-9E98-16AE-F7CA-DD5E33CAF0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040" y="3451320"/>
                <a:ext cx="6692760" cy="22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890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0860-EE14-BC43-A2B4-6C5965B7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15598E-B5E3-4452-54B0-4CE2CC682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D’Agostino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CE7E-D967-8E37-FF14-9264A0DBD0C7}"/>
              </a:ext>
            </a:extLst>
          </p:cNvPr>
          <p:cNvSpPr txBox="1"/>
          <p:nvPr/>
        </p:nvSpPr>
        <p:spPr>
          <a:xfrm>
            <a:off x="457200" y="1329813"/>
            <a:ext cx="8389374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 very powerful test for departures from normality.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First, the data are ordered from smallest to largest or largest to smallest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Based on the D statistic, which gives an upper and lower critical value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lvl="1" algn="just">
              <a:lnSpc>
                <a:spcPct val="12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where </a:t>
            </a:r>
            <a:r>
              <a:rPr lang="en-US" sz="2400" i="1" dirty="0">
                <a:latin typeface="Century Schoolbook" panose="02040604050505020304" pitchFamily="18" charset="0"/>
              </a:rPr>
              <a:t>D</a:t>
            </a:r>
            <a:r>
              <a:rPr lang="en-US" sz="2400" dirty="0">
                <a:latin typeface="Century Schoolbook" panose="02040604050505020304" pitchFamily="18" charset="0"/>
              </a:rPr>
              <a:t> is the test statistic, </a:t>
            </a:r>
            <a:r>
              <a:rPr lang="en-US" sz="2400" i="1" dirty="0">
                <a:latin typeface="Century Schoolbook" panose="02040604050505020304" pitchFamily="18" charset="0"/>
              </a:rPr>
              <a:t>SS</a:t>
            </a:r>
            <a:r>
              <a:rPr lang="en-US" sz="2400" dirty="0">
                <a:latin typeface="Century Schoolbook" panose="02040604050505020304" pitchFamily="18" charset="0"/>
              </a:rPr>
              <a:t> is the sum of squares of the data and </a:t>
            </a:r>
            <a:r>
              <a:rPr lang="en-US" sz="2400" i="1" dirty="0">
                <a:latin typeface="Century Schoolbook" panose="02040604050505020304" pitchFamily="18" charset="0"/>
              </a:rPr>
              <a:t>n</a:t>
            </a:r>
            <a:r>
              <a:rPr lang="en-US" sz="2400" dirty="0">
                <a:latin typeface="Century Schoolbook" panose="02040604050505020304" pitchFamily="18" charset="0"/>
              </a:rPr>
              <a:t> is the sample size, and </a:t>
            </a:r>
            <a:r>
              <a:rPr lang="en-US" sz="2400" i="1" dirty="0" err="1">
                <a:latin typeface="Century Schoolbook" panose="02040604050505020304" pitchFamily="18" charset="0"/>
              </a:rPr>
              <a:t>i</a:t>
            </a:r>
            <a:r>
              <a:rPr lang="en-US" sz="2400" dirty="0">
                <a:latin typeface="Century Schoolbook" panose="02040604050505020304" pitchFamily="18" charset="0"/>
              </a:rPr>
              <a:t> is the order or rank of observation x. The </a:t>
            </a:r>
            <a:r>
              <a:rPr lang="en-US" sz="2400" dirty="0" err="1">
                <a:latin typeface="Century Schoolbook" panose="02040604050505020304" pitchFamily="18" charset="0"/>
              </a:rPr>
              <a:t>df</a:t>
            </a:r>
            <a:r>
              <a:rPr lang="en-US" sz="2400" dirty="0">
                <a:latin typeface="Century Schoolbook" panose="02040604050505020304" pitchFamily="18" charset="0"/>
              </a:rPr>
              <a:t> for this test is n (sample size).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65DF3-A78A-5C2B-AB5C-FF0C5A5C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671" b="19606"/>
          <a:stretch/>
        </p:blipFill>
        <p:spPr>
          <a:xfrm>
            <a:off x="1828800" y="3733800"/>
            <a:ext cx="590204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44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CC6AD-3F26-7059-C2F5-B839374F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3DDADD-E832-9D21-F803-7832D5C84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D’Agostino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67401-00E1-3FAB-83CD-99801FD2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330"/>
          <a:stretch/>
        </p:blipFill>
        <p:spPr>
          <a:xfrm>
            <a:off x="2895599" y="1352550"/>
            <a:ext cx="5581185" cy="520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DEF39-4B3A-88DF-31FA-C562A88F92ED}"/>
              </a:ext>
            </a:extLst>
          </p:cNvPr>
          <p:cNvSpPr txBox="1"/>
          <p:nvPr/>
        </p:nvSpPr>
        <p:spPr>
          <a:xfrm>
            <a:off x="228599" y="1987891"/>
            <a:ext cx="2666999" cy="392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algn="just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Use the next lower n on the table if the sample size is not listed</a:t>
            </a:r>
          </a:p>
        </p:txBody>
      </p:sp>
    </p:spTree>
    <p:extLst>
      <p:ext uri="{BB962C8B-B14F-4D97-AF65-F5344CB8AC3E}">
        <p14:creationId xmlns:p14="http://schemas.microsoft.com/office/powerpoint/2010/main" val="1079814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663A-F9A6-4315-3820-78CDCBA6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AEA234-7EE6-007D-3A56-53AC8AE9C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D’Agostino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2B11A-68BA-4854-E47A-4529BA43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68" y="1295400"/>
            <a:ext cx="4772732" cy="5369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74DE3-B5C3-A1F9-90D4-A5FA4A19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23989"/>
            <a:ext cx="3245754" cy="55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4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34ABA-BED5-8A90-02EE-C8C577CC0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7BF1-5206-7B2B-8718-50E19AD5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772400" cy="2438400"/>
          </a:xfrm>
        </p:spPr>
        <p:txBody>
          <a:bodyPr/>
          <a:lstStyle/>
          <a:p>
            <a:r>
              <a:rPr lang="en-US" dirty="0"/>
              <a:t>Nonparametric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2456010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2B88-0E22-810F-6CFA-B76B35D4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D914A8-719E-BB80-237A-840F3E274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cap="small" spc="130" dirty="0"/>
              <a:t>Kolmogorov-Smirnov Test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EBC0A1-1A86-682C-0D19-1B88A846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58896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89BDD-B320-BB26-C366-2F1094E9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5426793"/>
            <a:ext cx="3505200" cy="748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3D382-B842-2688-01C4-860CE470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452" y="6067117"/>
            <a:ext cx="17399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DC734-17AB-421F-B2C4-BA88A999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068" y="6502400"/>
            <a:ext cx="2806700" cy="35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3ED3C-4BF9-ACF1-9099-92C630105C3C}"/>
              </a:ext>
            </a:extLst>
          </p:cNvPr>
          <p:cNvSpPr txBox="1"/>
          <p:nvPr/>
        </p:nvSpPr>
        <p:spPr>
          <a:xfrm>
            <a:off x="135811" y="1608753"/>
            <a:ext cx="43800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entury Schoolbook" panose="02040604050505020304" pitchFamily="18" charset="0"/>
              </a:rPr>
              <a:t>Nonparametric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of the equality of continuous (or discontinuous), one-dimensional </a:t>
            </a:r>
            <a:r>
              <a:rPr lang="en-US" sz="2400" b="0" i="0" u="none" strike="noStrike" dirty="0">
                <a:effectLst/>
                <a:latin typeface="Century Schoolbook" panose="02040604050505020304" pitchFamily="18" charset="0"/>
              </a:rPr>
              <a:t>probability distributions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 that can be used to test whether a </a:t>
            </a:r>
            <a:r>
              <a:rPr lang="en-US" sz="2400" b="0" i="0" u="none" strike="noStrike" dirty="0">
                <a:effectLst/>
                <a:latin typeface="Century Schoolbook" panose="02040604050505020304" pitchFamily="18" charset="0"/>
              </a:rPr>
              <a:t>sample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Century Schoolbook" panose="02040604050505020304" pitchFamily="18" charset="0"/>
              </a:rPr>
              <a:t> came from a given reference probability distribution (one-sample K–S test), or to test whether two samples came from the same distribution (two-sample K–S test)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3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5A5C9-CE67-8E4D-686E-7D7C37FC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5A09CF-EED2-7AD0-33E4-E9E48F6D7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4CCB-8552-3D38-6D29-C1364C86D9E4}"/>
              </a:ext>
            </a:extLst>
          </p:cNvPr>
          <p:cNvSpPr txBox="1"/>
          <p:nvPr/>
        </p:nvSpPr>
        <p:spPr>
          <a:xfrm>
            <a:off x="926592" y="1600200"/>
            <a:ext cx="7772400" cy="492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How can we (credibly) test multiple hypotheses?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Valid reasons for testing many hypotheses: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Studies often have 2 or 3 treatment arms (and rightly so!)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Difficult to predict which outcomes will be affected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Particularly true for secondary hypotheses/treatment effects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Different measures of the same outcome often available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Heterogeneity in treatment effects (across sub-samples)</a:t>
            </a:r>
          </a:p>
        </p:txBody>
      </p:sp>
    </p:spTree>
    <p:extLst>
      <p:ext uri="{BB962C8B-B14F-4D97-AF65-F5344CB8AC3E}">
        <p14:creationId xmlns:p14="http://schemas.microsoft.com/office/powerpoint/2010/main" val="41959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54E4-E54E-236B-6A3D-6999432E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B76CD8-F070-EFEF-B521-693FA84ED4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Bonferroni Correction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2F1C4-D34F-56FF-2660-8C3A46377D11}"/>
              </a:ext>
            </a:extLst>
          </p:cNvPr>
          <p:cNvSpPr txBox="1"/>
          <p:nvPr/>
        </p:nvSpPr>
        <p:spPr>
          <a:xfrm>
            <a:off x="457200" y="1371600"/>
            <a:ext cx="8077200" cy="533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Most conservative approach is the Bonferroni method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Problem: you wish to test hypotheses </a:t>
            </a:r>
            <a:r>
              <a:rPr lang="en-IN" sz="2200" i="1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</a:t>
            </a:r>
            <a:r>
              <a:rPr lang="en-IN" sz="2200" dirty="0">
                <a:latin typeface="Century Schoolbook" panose="02040604050505020304" pitchFamily="18" charset="0"/>
              </a:rPr>
              <a:t>,...,</a:t>
            </a:r>
            <a:r>
              <a:rPr lang="en-IN" sz="2200" i="1" dirty="0" err="1">
                <a:latin typeface="Century Schoolbook" panose="02040604050505020304" pitchFamily="18" charset="0"/>
              </a:rPr>
              <a:t>H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k</a:t>
            </a:r>
            <a:r>
              <a:rPr lang="en-IN" sz="2200" dirty="0">
                <a:latin typeface="Century Schoolbook" panose="02040604050505020304" pitchFamily="18" charset="0"/>
              </a:rPr>
              <a:t> using a test size of </a:t>
            </a:r>
            <a:r>
              <a:rPr lang="el-GR" sz="2200" dirty="0">
                <a:latin typeface="Century Schoolbook" panose="02040604050505020304" pitchFamily="18" charset="0"/>
              </a:rPr>
              <a:t>α 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Solution (of sorts): use a test size of </a:t>
            </a:r>
            <a:r>
              <a:rPr lang="el-GR" sz="2200" dirty="0">
                <a:latin typeface="Century Schoolbook" panose="02040604050505020304" pitchFamily="18" charset="0"/>
              </a:rPr>
              <a:t>α/</a:t>
            </a:r>
            <a:r>
              <a:rPr lang="en-IN" sz="2200" dirty="0">
                <a:latin typeface="Century Schoolbook" panose="02040604050505020304" pitchFamily="18" charset="0"/>
              </a:rPr>
              <a:t>k instead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Family-wise error rate (FWER): the probability of rejecting a true null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 holds FWER below </a:t>
            </a:r>
            <a:r>
              <a:rPr lang="el-GR" sz="2200" dirty="0">
                <a:latin typeface="Century Schoolbook" panose="02040604050505020304" pitchFamily="18" charset="0"/>
              </a:rPr>
              <a:t>α </a:t>
            </a:r>
            <a:endParaRPr lang="en-IN" sz="2200" dirty="0">
              <a:latin typeface="Century Schoolbook" panose="020406040505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corrections are too conservative: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FWER ≈ 0.04877 when number of independent tests is large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corrections can be extremely conservative when tests are not independent (consider example of perfectly correlated tests)</a:t>
            </a:r>
          </a:p>
        </p:txBody>
      </p:sp>
    </p:spTree>
    <p:extLst>
      <p:ext uri="{BB962C8B-B14F-4D97-AF65-F5344CB8AC3E}">
        <p14:creationId xmlns:p14="http://schemas.microsoft.com/office/powerpoint/2010/main" val="4857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FBFC-0696-6BC2-2F35-89DE54EC8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C987BC-1D29-25B9-E2FD-346233C5F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2AF4F-DF3A-CAAB-2B19-9B7340152F5A}"/>
              </a:ext>
            </a:extLst>
          </p:cNvPr>
          <p:cNvSpPr txBox="1"/>
          <p:nvPr/>
        </p:nvSpPr>
        <p:spPr>
          <a:xfrm>
            <a:off x="609600" y="2209800"/>
            <a:ext cx="80772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Anderson (JASA, 2008): “[Family-wise error rate] adjustments become increasingly severe as the number of tests grows — it is inherent in controlling the probability of making a single false rejection.”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Alternative is to tolerate some small number of false positives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8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C793-8B1C-D528-F0F4-1244AFC0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6DBF04-A384-8379-5AD8-C8E36B6C7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8609B-888F-CA7C-8F3D-7246A5830654}"/>
              </a:ext>
            </a:extLst>
          </p:cNvPr>
          <p:cNvSpPr txBox="1"/>
          <p:nvPr/>
        </p:nvSpPr>
        <p:spPr>
          <a:xfrm>
            <a:off x="617220" y="1828800"/>
            <a:ext cx="8039100" cy="411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The false discovery rate: expected proportion of rejections that are Type I errors (i.e. where null was true and should not have been rejected)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FWER and FDR are identical under the null (all rejections are errors) </a:t>
            </a:r>
          </a:p>
          <a:p>
            <a:pPr lvl="1"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When some null hypotheses are false, FDR adjustments can be less stringent than FWER adjustments (because FDR &lt; FWER) </a:t>
            </a:r>
          </a:p>
        </p:txBody>
      </p:sp>
    </p:spTree>
    <p:extLst>
      <p:ext uri="{BB962C8B-B14F-4D97-AF65-F5344CB8AC3E}">
        <p14:creationId xmlns:p14="http://schemas.microsoft.com/office/powerpoint/2010/main" val="267590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6F69-3AAF-615C-1EA8-58D67E0AF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56AA3D-91EE-5A84-2C3B-D8D3F7B99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4D464-C01D-FAAB-89AB-C9AFF99BBB79}"/>
              </a:ext>
            </a:extLst>
          </p:cNvPr>
          <p:cNvSpPr txBox="1"/>
          <p:nvPr/>
        </p:nvSpPr>
        <p:spPr>
          <a:xfrm>
            <a:off x="838200" y="2819400"/>
            <a:ext cx="8039100" cy="167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Thought experiment: Let k = 100. The first 20 hypotheses are false, and clearly rejected using any approach. What expected number of false rejections you are willing to accept in the remaining set of 80 hypotheses?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6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40546</TotalTime>
  <Words>1929</Words>
  <Application>Microsoft Macintosh PowerPoint</Application>
  <PresentationFormat>On-screen Show (4:3)</PresentationFormat>
  <Paragraphs>243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Schoolbook</vt:lpstr>
      <vt:lpstr>Courier New</vt:lpstr>
      <vt:lpstr>Verdana</vt:lpstr>
      <vt:lpstr>Wingdings</vt:lpstr>
      <vt:lpstr>WPI</vt:lpstr>
      <vt:lpstr>CSP571 Data Preparation and Analysis</vt:lpstr>
      <vt:lpstr>Multiple Hypothesis Testing</vt:lpstr>
      <vt:lpstr>Multiple Hypothesis Testing</vt:lpstr>
      <vt:lpstr>Multiple Hypothesis Testing</vt:lpstr>
      <vt:lpstr>Multiple Hypothesis Testing</vt:lpstr>
      <vt:lpstr>Bonferroni Correction</vt:lpstr>
      <vt:lpstr>Controlling False Discovery Rate</vt:lpstr>
      <vt:lpstr>Controlling False Discovery Rate</vt:lpstr>
      <vt:lpstr>Controlling False Discovery Rate</vt:lpstr>
      <vt:lpstr>Benjamini and Hochberg FDR</vt:lpstr>
      <vt:lpstr>Benjamini and Hochberg FDR</vt:lpstr>
      <vt:lpstr>Summary</vt:lpstr>
      <vt:lpstr>Notes on Hypothesis Testing</vt:lpstr>
      <vt:lpstr>Hypothesis Testing</vt:lpstr>
      <vt:lpstr>Don’t Take the 0.05 Significance Level Too Seriously</vt:lpstr>
      <vt:lpstr>Hypothesis Testing Cannot Tell Us…</vt:lpstr>
      <vt:lpstr>Statistical Significance Does Not Mean Practical Importance</vt:lpstr>
      <vt:lpstr>Summary</vt:lpstr>
      <vt:lpstr>Testing for Normality</vt:lpstr>
      <vt:lpstr>Normal Distribution</vt:lpstr>
      <vt:lpstr>When is non-normality a problem?</vt:lpstr>
      <vt:lpstr>Thumb Rules</vt:lpstr>
      <vt:lpstr>Thumb Rules</vt:lpstr>
      <vt:lpstr>Skewness</vt:lpstr>
      <vt:lpstr>Thumb Rules</vt:lpstr>
      <vt:lpstr>Kurtosis</vt:lpstr>
      <vt:lpstr>Thumb Rules</vt:lpstr>
      <vt:lpstr>Thumb Rules</vt:lpstr>
      <vt:lpstr>Plots</vt:lpstr>
      <vt:lpstr>Histograms with Theoretical Normal Distribution Plots</vt:lpstr>
      <vt:lpstr>Q-Q Plots</vt:lpstr>
      <vt:lpstr>Q-Q Plots</vt:lpstr>
      <vt:lpstr>Box Plots</vt:lpstr>
      <vt:lpstr>Note on Checking Normality with Plots </vt:lpstr>
      <vt:lpstr>Statistical Tests</vt:lpstr>
      <vt:lpstr>Statistical Tests</vt:lpstr>
      <vt:lpstr>Statistical Tests</vt:lpstr>
      <vt:lpstr>W/S test</vt:lpstr>
      <vt:lpstr>W/S test</vt:lpstr>
      <vt:lpstr>W/S test</vt:lpstr>
      <vt:lpstr>D’Agostino Test</vt:lpstr>
      <vt:lpstr>D’Agostino Test</vt:lpstr>
      <vt:lpstr>D’Agostino Test</vt:lpstr>
      <vt:lpstr>Nonparametric Tests</vt:lpstr>
      <vt:lpstr>Kolmogorov-Smirnov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1454</cp:revision>
  <dcterms:created xsi:type="dcterms:W3CDTF">2011-08-15T21:03:01Z</dcterms:created>
  <dcterms:modified xsi:type="dcterms:W3CDTF">2024-11-05T14:29:34Z</dcterms:modified>
</cp:coreProperties>
</file>