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6.xml" ContentType="application/inkml+xml"/>
  <Override PartName="/ppt/notesSlides/notesSlide27.xml" ContentType="application/vnd.openxmlformats-officedocument.presentationml.notesSlide+xml"/>
  <Override PartName="/ppt/ink/ink7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8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9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10.xml" ContentType="application/inkml+xml"/>
  <Override PartName="/ppt/notesSlides/notesSlide41.xml" ContentType="application/vnd.openxmlformats-officedocument.presentationml.notesSlide+xml"/>
  <Override PartName="/ppt/ink/ink11.xml" ContentType="application/inkml+xml"/>
  <Override PartName="/ppt/notesSlides/notesSlide42.xml" ContentType="application/vnd.openxmlformats-officedocument.presentationml.notesSlide+xml"/>
  <Override PartName="/ppt/ink/ink12.xml" ContentType="application/inkml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9" r:id="rId2"/>
    <p:sldId id="635" r:id="rId3"/>
    <p:sldId id="637" r:id="rId4"/>
    <p:sldId id="636" r:id="rId5"/>
    <p:sldId id="639" r:id="rId6"/>
    <p:sldId id="664" r:id="rId7"/>
    <p:sldId id="665" r:id="rId8"/>
    <p:sldId id="641" r:id="rId9"/>
    <p:sldId id="643" r:id="rId10"/>
    <p:sldId id="646" r:id="rId11"/>
    <p:sldId id="651" r:id="rId12"/>
    <p:sldId id="654" r:id="rId13"/>
    <p:sldId id="642" r:id="rId14"/>
    <p:sldId id="644" r:id="rId15"/>
    <p:sldId id="645" r:id="rId16"/>
    <p:sldId id="649" r:id="rId17"/>
    <p:sldId id="647" r:id="rId18"/>
    <p:sldId id="648" r:id="rId19"/>
    <p:sldId id="650" r:id="rId20"/>
    <p:sldId id="652" r:id="rId21"/>
    <p:sldId id="653" r:id="rId22"/>
    <p:sldId id="655" r:id="rId23"/>
    <p:sldId id="656" r:id="rId24"/>
    <p:sldId id="657" r:id="rId25"/>
    <p:sldId id="658" r:id="rId26"/>
    <p:sldId id="659" r:id="rId27"/>
    <p:sldId id="660" r:id="rId28"/>
    <p:sldId id="661" r:id="rId29"/>
    <p:sldId id="680" r:id="rId30"/>
    <p:sldId id="662" r:id="rId31"/>
    <p:sldId id="663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5" r:id="rId42"/>
    <p:sldId id="677" r:id="rId43"/>
    <p:sldId id="678" r:id="rId44"/>
    <p:sldId id="679" r:id="rId45"/>
    <p:sldId id="676" r:id="rId46"/>
    <p:sldId id="64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FA99"/>
    <a:srgbClr val="90F3B8"/>
    <a:srgbClr val="9AE26E"/>
    <a:srgbClr val="9DD975"/>
    <a:srgbClr val="BB2532"/>
    <a:srgbClr val="E2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59" autoAdjust="0"/>
    <p:restoredTop sz="92169" autoAdjust="0"/>
  </p:normalViewPr>
  <p:slideViewPr>
    <p:cSldViewPr>
      <p:cViewPr>
        <p:scale>
          <a:sx n="67" d="100"/>
          <a:sy n="67" d="100"/>
        </p:scale>
        <p:origin x="752" y="1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14:49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8044 13317 24575,'-20'0'0,"-27"0"0,24 0 0,-11 0 0,1 0 0,9 0 0,-23 0 0,28 16 0,-17 19 0,26-9 0,1 3 0,-7 13 0,0 2 0,6 1 0,1 1 0,-1-1 0,0 0 0,1-9 0,3-2 0,5 1 0,2-3 0,-1 7 0,0-4 0,0-3 0,0-13 0,0 1 0,0 11 0,15-11 0,-11 15 0,28 0 0,-13 1 0,16-1 0,-11-17 0,3-1 0,15 2 0,3-2 0,-15-5 0,2-1 0,0 1 0,3 0 0,1 0 0,-1-1 0,9 0 0,-2-2 0,-14 0 0,-1-3 0,-1-5 0,-1-2 0,10 1 0,-16 0 0,-3-15 0,-16-5 0,0-3 0,0-5 0,1-6 0,-2-2 0,-5-9 0,-4-1 0,1 0 0,-1 2 0,1 16 0,-2 1 0,-5 0 0,1 7 0,11 16 0,-27-11 0,11 15 0,0 0 0,-11 0 0,12 0 0,-1 0 0,-11 0 0,27 15 0,-12-11 0,16 12 0,0-16 0,-16 16 0,12-12 0,-11 27 0,15-11 0,0 15 0,0-15 0,0 11 0,0-27 0,0 11 0,0-15 0,0 0 0</inkml:trace>
  <inkml:trace contextRef="#ctx0" brushRef="#br0" timeOffset="2039">8785 13776 24575,'0'39'0,"0"0"0,0 1 0,0-3 0,0 0 0,0 2 0,0-1 0,0 2 0,0 0 0,0-1-444,0 9 1,0 0-1,0-3 444,0-7 0,0-2 0,0 0 0,0 0 0,0 0 0,0-6 434,0 9-434,0-8 220,0-46-220,0-21 0,0 10 0,0-2 0,-8-15 0,0-1 338,7 7 1,-2 0-339,-13-6 0,1 0 0,12 6 0,2 3 0,-8 5 0,2 3 0,7-9 0,0 4 0,0 11 0,0-15 0,0-1 0,16 1 0,-12 15 0,27-11 0,-11 27 0,15-27 0,0 27 0,-15-12 0,11 16 0,-11 0 0,5-1 0,1 2 0,-3 15 0,1-1 0,-1 5 0,-11 6 0,-4 3 0,2 7 0,-1-1 0,7 4 0,-32 8 0,-3-12 0,2-15 0,-2-1 0,-5 8 0,-3-3 0,-12-4 0,14-3 0,-1-3 0,-9-10 0,0 28 0,15-29 0,5 13 0,30 0 0,20 3 0,0 6 0,1 1 0,-6-6 0,-1 0 0,7 6 0,-6-1 0,-10-6 0,11-3 0,-27-16 0,12 15 0,-16-11 0,0 12 0,0-16 0,0 0 0</inkml:trace>
  <inkml:trace contextRef="#ctx0" brushRef="#br0" timeOffset="3365">9561 14552 24575,'0'-25'0,"0"-1"0,0-8 0,0-2 0,0-8 0,0-3-309,0 8 0,0-3 0,0 2 309,0-7 0,0 0 0,-1 7 0,0-1 0,3 4 152,5 7 0,1 1-152,-7-6 0,2 4 154,13 11-154,-16-11 0,0 27 0,0-12 469,16 32-469,-13 4 0,12 3 0,2 4 0,-8 8 0,1 1 0,6-7 0,2 1 0,-1 1 0,-3 4 0,-1 2 0,0-3 0,5 5 0,-1-3 0,-7-10 0,-4-2 0,-6 8 0,0-28 0,0 11 0,15-15 0,-11 0 0,12 0 0</inkml:trace>
  <inkml:trace contextRef="#ctx0" brushRef="#br0" timeOffset="3699">9843 14340 24575,'0'0'0</inkml:trace>
  <inkml:trace contextRef="#ctx0" brushRef="#br0" timeOffset="4832">9808 14305 24575,'0'26'0,"0"-1"0,6 3 0,3-1 0,1 1 0,0-1 0,9 8 0,-3-19 0,0-16 0,-12 0 0,11 0 0</inkml:trace>
  <inkml:trace contextRef="#ctx0" brushRef="#br0" timeOffset="6417">9596 14376 24575,'19'0'0,"-3"0"0,0 0 0,-12 0 0,11 0 0,-15 0 0,0 0 0,16 0 0,-12 0 0,12 0 0,-16 0 0</inkml:trace>
  <inkml:trace contextRef="#ctx0" brushRef="#br0" timeOffset="8056">10266 13952 24575,'-9'44'0,"1"1"0,-1-1 0,0 0 0,0-3 0,0-1 0,0 0 0,1-1 0,-1 1 0,-1 1 0,1-2 0,1-2-687,1 2 0,1-3 0,0-1 687,-2 10 0,0-4 331,0-13 1,0-5-332,4-3 340,-27-5-340,27-15 0,-27 0 0,11 0 1058,-15 0-1058,0-31 0,15 23 0,4-39 0,16 43 0,0-27 0,0 27 0,32-27 0,7 27 0,-5-12 0,3 0 0,-2 14 0,0 0 0,1-6 0,-1 1 0,-8 5 0,0 4 0,15 5 0,-1 1 0,2-4 0,-17 3 0,-1 2 0,6 7 0,-27-12 0,28 11 0,-29-15 0,29-15 0,-28 11 0,11-16 0,1-7 0,-9 1 0,-2-3 0,3-14 0,1-4 0,0 12 0,-1 0 0,-1-1 0,-5 1 0,-1 0 0,0-1 0,5-4 0,1-2 0,-4 3 0,-10-9 0,-2 1 0,6 12 0,2 0 0,-7 4 0,-15 1 0,-3 5 0,11-2 0,-1 3 0,-8 4 0,-3 4 0,2 6 0,-1 1 0,-1 0 0,-1 2 0,1 6 0,-1 2 0,-5-1 0,-1 0 0,7-1 0,0 2 0,-1 5 0,1 4 0,0 4 0,3 7 0,4 9 0,3 6 0,3 0 0,1 4 0,2 2 0,0 2 0,-1 4 0,4-6 0,7-11 0,2-4 0,-1 1 0,0-5 0,0-7 0</inkml:trace>
  <inkml:trace contextRef="#ctx0" brushRef="#br0" timeOffset="10282">10813 13917 24575,'0'46'0,"0"0"0,0-1 0,0 4 0,0 0 0,0 0 0,0 3 0,0-4 0,0 0 0,0-2 0,-1-10 0,0 0 0,3-2 0,6 3 0,0-3 0,-7-7 0,2-3 0,12-5 0,1-3 0,-12-16 0,27 0 0,-11-31 0,4 12 0,3-2 0,-7-12 0,-1-4 0,-1 9 0,0-1 0,-3 0 0,-4-8 0,-2-1 0,7-5 0,-1 0 0,-13-1 0,0 2 0,6 12 0,-1 1 0,-5-5 0,-4 1 0,2-2 0,0 0 0,0 15 0,0 4 0,0 16 0,0 32 0,0-7 0,0 5 0,0 13 0,0 4 0,0-13 0,-1 2 0,2 0 0,4 0 0,1 0 0,-1-3 0,-3 6 0,0-3 0,6-8 0,0-5 0,-8-7 0,0-1 0,15-11 0,-11 12 0,12-16 0,0 0 0,-12 0 0,27 0 0,-27 0 0,27 0 0,-11 0 0,15 0 0,-15-16 0,11-3 0,-27-1 0,12 4 0,-16 16 0</inkml:trace>
  <inkml:trace contextRef="#ctx0" brushRef="#br0" timeOffset="12617">11942 14058 24575,'-26'-25'0,"1"-1"0,5 7 0,1-1 0,-7-6 0,1 1 0,-11-10 0,10 16 0,2 3 0,0-4 0,-23 4 0,43 16 0,-27 0 0,27 16 0,-11 14 0,-2 7 0,7 0 0,1 4 0,2-7 0,0 2 0,1 0 0,0-2 0,0 1 0,3-2 0,2 5 0,2-2 0,-1 0 0,0-1 0,-2-9 0,4-1 0,13 10 0,-11 0 0,27-15 0,-27 11 0,28-27 0,-13 12 0,12-14 0,5-4 0,-7 3 0,1-2 0,14-12 0,-2-6 0,-13 2 0,-3-5 0,1-12 0,-3-2 0,-6 8 0,-1 1 0,2-6 0,-3-1 0,-5 7 0,-2-1 0,0 0 0,-2 1 0,-7-8 0,0 19 0,0 32 0,0 4 0,-8 3 0,0 5 0,6 7 0,0 0 0,-6-6 0,0 1 0,7 12 0,2-2 0,-1 0 0,0-15 0,0 1 0,0 9 0,0-16 0,16-34 0,1-23 0,1-11 0,0 9 0,1-3 0,-1-3-433,-4 4 0,0-2 1,-1-2-1,1 2 433,3-1 0,1 1 0,0 0 0,-4 0 0,-4-5 0,-4 1 0,1 0 0,4 2 0,1-1 0,-3 3-76,-8 8 1,-3 0 0,3 2 75,6-12 0,1 2 0,-6 8 0,0 2 0,7 4 0,-2 9 0,-7 17 0,0 23 0,0 20 0,0 9 0,0-13 0,0 2 0,0 0 272,0 4 0,0 1 0,0 1-272,-1 2 0,1 1 0,1 0 0,3-4 0,3 0 0,-2-1 0,-4 2 0,-2-1 0,5-1 78,5-4 1,4-2 0,-4-1-79,-7 2 0,0-2 0,6-7 0,-1-3 0,-7 11 0,0 1 0,16-17 905,-12-3-905,12-16 0,-1 0 0,-11 16 0,28-12 0,-13 11 0,17 1 0,-11-14 0,1 0 0,13 14 0,-6-14 0,0-4 0,7-14 0,-14 14 0,-1 0 0,-6-14 0,-3 16 0</inkml:trace>
  <inkml:trace contextRef="#ctx0" brushRef="#br0" timeOffset="13948">12048 13776 24575,'25'0'0,"1"0"0,8 0 0,2 0 0,1 0 0,1 0 0,-4 0 0,1 0 0,-2 0 0,-3 0 0,-2 0 0,8 0 0,-5 0 0,-11 0 0,11 0 0,-27 0 0,27 0 0,-27 0 0,28 0 0,-29 0 0,13 0 0</inkml:trace>
  <inkml:trace contextRef="#ctx0" brushRef="#br0" timeOffset="15600">12824 14340 24575,'35'-17'0,"0"-1"0,-6 2 0,-1-1 0,2-1 0,0 0 0,0 0 0,0-1 0,8-7 0,-2-3 0,1-4 0,-7 0 0,-11-6 0,-9 13 0,-4 1 0,-6-11 0,0 17 0,0-13 0,-16 28 0,13-11 0,-29 15 0,13 0 0,-17 0 0,1 0 0,0 0 0,-1 31 0,1-7 0,16 14 0,3 6 0,-2-7 0,1 0 0,-2 8 0,2 1 0,8-3 0,-1 0 0,-7-8 0,2 0 0,12 8 0,2 1 0,-7-7 0,1 0 0,6-1 0,2-1 0,-3-1 0,4-2 0,13 8 0,-14-7 0,2 0 0,20-13 0,1-1 0,-12 8 0,0-3 0,12-12 0,3-4 0,8 8 0,-10-15 0,1-2 0,13 1 0,-12 0 0,-3 0 0,-4 0 0,11 0 0,-11 0 0,-1 0 0,13 0 0,-28 0 0,11 0 0</inkml:trace>
  <inkml:trace contextRef="#ctx0" brushRef="#br0" timeOffset="18115">15135 13494 24575,'0'25'0,"0"1"0,0 7 0,0 4 0,0-3 0,0 2 0,0 0-592,0 1 1,0 0-1,0-1 592,0 10 0,0-2 287,0-1 0,0-4-287,0 1 146,7-15 1,1 0-147,-4 11 0,12-17 0,-16 13 908,0-28-908,0 11 0,0 1 0,0 4 0,0-1 0,0-3 0,0-16 0,0-16 0,0-3 0,0-12 0,0-5 0,1-7 0,-2-4-296,-4 7 0,-1-3 0,1 0 296,3 2 0,2-1 0,-2 0 0,-2-4 0,-2-1 0,1 3 0,-4-4 0,2 2 0,5 12 0,2-1 0,-2 2 0,-6-13 0,0 6 0,8-4 0,0 9 0,0 8 0,0 23 0,0-12 888,0 16-888,32 0 0,7 0 0,3 0 0,2 0 0,-15 0 0,1 0 0,12 0 0,-2 0 0,-1 0 0,-13 1 0,-1-2 0,11-15 0,-17 12 0,13-11 0,-29 15 0,13 0 0</inkml:trace>
  <inkml:trace contextRef="#ctx0" brushRef="#br0" timeOffset="19366">15170 13847 24575,'25'0'0,"1"0"0,1 0 0,1 0 0,-1 0 0,0 0 0,1 0 0,-5 0 0,-3 0 0,11 0 0,-27 0 0,12 0 0,-16 0 0,16 0 0,-12 0 0,11 0 0</inkml:trace>
  <inkml:trace contextRef="#ctx0" brushRef="#br0" timeOffset="22834">15734 13811 8191,'0'20'0,"-31"-4"3276,-8-16-2383,12 0 1,-1 0 515,-7-3 0,3 6-1409,11 11 0,3 3 1719,-17 6-1719,25 16 0,4 5 0,-2-15 0,0 1 0,6 5 0,0 0 1638,-6 0 0,1-3 1638,7 7-3044,0-4-232,15-19 0,-11-16 0,12 0 0,0 0 0,19 0 0,4-16 0,-5 7 0,-1-1 0,6-10 0,-4-11 0,-3 11 0,-13 0 0,1-11 0,-4 27 0,-1-12 0,-11 1 0,12 11 0,-16-27 0,0 11 0,0 0 0,0 5 0,0 15 0,0 0 0,0 15 0,0 5 0,0 15 0,0 0 0,0 1 0,0-1 0,15 0 0,5 1 0,15-17 0,-15 13 0,11-29 0,-27 13 0,28-16 0,-29 0 0,29 0 0,-28-16 0,27-19 0,-20 2 0,-2-4 0,9-7 0,-1-3 0,-10 13 0,-1-2 0,1 1-161,3-1 1,2 1 0,-3 0 160,-7-11 0,0 2 0,6 6 0,0 5 0,-8-2 0,15 3 0,-11 29 0,12-13 0,-16 16 481,16 0-481,3 31 0,16-7 0,-24 8 0,-2 2 0,8-13 0,-3-2 0,-10 16 0,12-19 0,-16-1 0,0-27 0,-16-7 0,-3-20 0,10 12 0,-2 3 0,-20 4 0,27 4 0,-28 16 0,29 0 0,-13 0 0,16 0 0,0 0 0,-16 16 0,6 7 0,1 5 0,-2 1 0,2 1 0,0 4 0,2 2 0,6 7 0,2-3 0,-1 3 0,0-2 0,0 0 0,0-2 0,0-12 0,0-3 0,0-4 0,16 11 0,-12-27 0,43 12 0,-24-32 0,2 7 0,1-1 0,10-26 0,-1 1 0,0 0 0,-3 2 0,3-1 0,-7 5 0,3-1-163,2 2 1,3-1-1,-3 0 163,-3-7 0,-2 2 0,7 5 0,-3 3 0,3-10 0,-15 5 0,-20 27 0,-4-12 0,-27 1 488,-5 11-488,17-12 0,-1 0 0,-6 14 0,1 1 0,6-15 0,-13 16 0,28 0 0,-27 31 0,27-7 0,-12 7 0,1 4 0,12-7 0,2-1 0,-7 9 0,0-1 0,8 4 0,0 8 0,0-27 0,0 15 0,16 0 0,-12-15 0,27 11 0,-11-11 0,15 15 0,-16-15 0,13-5 0,-28 1 0,11-12 0,-15 12 0,16-16 0,4-16 0,-1-4 0,-1-5 0,-4-1 0,-10 3 0,11-9 0</inkml:trace>
  <inkml:trace contextRef="#ctx0" brushRef="#br0" timeOffset="24099">17604 13353 24575,'0'33'0,"0"0"0,0 10 0,0 4 0,0-7 0,0 4 0,0 2 0,0-3-555,0 4 1,0-3 0,0 2 554,0-7 0,0 2 0,0-2 0,0-5 0,0 4 0,0-5 269,0-7 1,0-2-270,0 12 275,0-1-275,0-15 0,0-5 0,16-15 849,3 0-849,17-15 0,-1-5 0,0 0 0,-15-11 0,11 27 0,-27-12 0,12 16 0,-16 0 0</inkml:trace>
  <inkml:trace contextRef="#ctx0" brushRef="#br0" timeOffset="24983">17428 13847 24575,'35'0'0,"0"0"0,0 0 0,1 0 0,-1 0 0,0 0 0,2 0 0,-3 0 0,5 0 0,8 0 0,-43 0 0,12 0 0</inkml:trace>
  <inkml:trace contextRef="#ctx0" brushRef="#br0" timeOffset="26898">17957 13847 24575,'0'19'0,"0"-3"0,0-1 0,0-11 0,0 28 0,0-28 0,0 27 0,15-27 0,-11 27 0,12-11 0,-16 0 0,0-5 0,16-15 0,-12 0 0,11 16 0,1-12 0,-12 11 0,27 1 0,-11-12 0,15 12 0,0-16 0,1 0 0,-17 0 0,-3 0 0,0-16 0,-12 12 0,27-27 0,-27 11 0,27-15 0,-27 15 0,12-11 0,-16 27 0,0-12 0,0 16 0,0-15 0,0 11 0,0-12 0,0 0 0,0-3 0,-16-16 0,-3-1 0,-17 1 0,1 0 0,0 15 0,-1 4 0,17 16 0,-13 0 0,29 0 0,-29 0 0,28 16 0,-11-12 0,-1 12 0,12-1 0,-27-11 0,27 28 0,-12-28 0,16 11 0,0 1 0,0-12 0,0 12 0,0-1 0,0-11 0,0 12 0,0-16 0,0 0 0</inkml:trace>
  <inkml:trace contextRef="#ctx0" brushRef="#br0" timeOffset="28833">19174 13282 24575,'0'41'0,"0"-1"0,0 1 0,0-5 0,0 0 0,0 1 0,0 9 0,0 0 0,0 0 0,0-9 0,0-1 0,0 0 0,0 1 0,0-1 0,0-3 0,0 4 0,0-3 0,0-7 0,0-3 0,0-5 0,0 13 0,0-28 0,0 11 0,0-15 0,0 0 0,0-47 0,0 19 0,0-3 0,0-12 0,0-4 0,0 13 0,0-2 0,0 4 0,0 2 0,0 1 0,0-6 0,0 4 0,0 11 0,0 5 0,0 15 0,0-16 0,0 12 0,0-12 0,15 1 0,-11-21 0,12-4 0,0-6 0,-13 0 0,-2-2 0,3 13 0,2 0 0,-1-1 0,1 1 0,0 0 0,-2 3 0,-2 2 0,0 1 0,6-6 0,0 4 0,-8 11 0,0 5 0,0 15 0,15 0 0,-11 0 0,12 15 0,-16-11 0,0 12 0,16-16 0,19 16 0,-9-6 0,3-1 0,13 1 0,2 0 0,-7-2 0,0-1 0,8 2 0,-3-2 0,-3-3 0,-8 12 0,-31-16 0</inkml:trace>
  <inkml:trace contextRef="#ctx0" brushRef="#br0" timeOffset="29898">19244 13635 24575,'26'0'0,"-1"0"0,10 0 0,1 0 0,0 0 0,2 0 0,-4 0 0,2 0 0,-4 0 0,-2 0 0,-1 0 0,7 0 0,-5 0 0,-12 0 0,-3 0 0</inkml:trace>
  <inkml:trace contextRef="#ctx0" brushRef="#br0" timeOffset="33015">19985 13741 24575,'-25'0'0,"-1"0"0,-13 0 0,6-2 0,-1 4 0,-5 13 0,14-6 0,-1 2 0,-8 11 0,2 7 0,11-3 0,3 4 0,-2 0-264,-9 5 1,-1 2 0,3 1 263,5 2 0,4 2 0,3 1-470,2 4 1,2 0 0,-1-3 469,-5-5 0,3 0 0,12 12 0,0-4 0,-14-8 0,15-12 0,2-3 0,-1-4 733,16-20-733,4-36 0,3 6 0,7-5 0,-1-2 0,-3 1 0,-1-2 0,2-1 22,-1 4 0,0-1 0,1 0 0,0 2-22,-1 2 0,1 0 0,-1 2 0,-3 2 0,8-10 0,-3 2 0,0 0 0,-5 5 0,-7 11 0,-16 5 0,0-1 0,0 12 0,0-27 1377,0 27-1377,15-12 0,-11 16 0,12 0 0,-16 16 0,0 19 0,0-9 0,0 3 0,0 13 0,0 2 0,0 1 0,0 0 0,-1 1 0,2-1 0,7-8 0,0-4 0,-4 2 0,11-19 0,1-16 0,-12-31 0,27 7 0,-21-7 0,0-4 0,6 7 0,3 1 0,-3-1 0,1-2 0,1 2 0,9-10 0,1 1 0,-4 9 0,0-2 0,-2 2 0,-2-9 0,0 3 0,5 14 0,-3 1 0,-18-12 0,11 15 0,-15 12 0,16 4 0,-12 4 0,9 17 0,5 5 0,0-7 0,-1 1 0,3 7 0,0 1 0,6-2 0,-1-1 0,-6 10 0,-3-15 0,-16-20 0,-16-4 0,-3-27 0,-5 28 0,-3 2 0,-1-15 0,1 0 0,-1 14 0,1 0 0,-8-13 0,3 15 0,28 0 0,-11 15 0,15 21 0,0-10 0,0 3 0,0 13 0,0 2 0,0-6 0,0-2 0,0-1 0,0 1 0,0 6 0,0-2 0,0 3 0,-2-15 0,4-5 0,13-7 0,5-16 0,3 0 0,5 0 0,7 2 0,0-4 0,2-12 0,1-3 0,-5 9 0,3 2 0,-3-4 0,5-14 0,-2-3 0,0 10 0,-1-1 0,-1-6 0,-1-3 0,-6 0 0,0-1 0,9-6 0,-1-3 0,-7 2 0,-1 0 0,8 0 0,-4-1 0,-18 1 0,-2 0 0,13 7 0,-1 1 0,-12 1 0,-2 1 0,10-10 0,-19 15 0,-4 4 0,-43 16 0,24 16 0,-9 0 0,-3 3 0,7 6 0,1 5 0,4 2 0,-1 3 0,1 0-152,-1-4 0,0-1 0,1 3 152,4 3 0,1 3 0,1 1 0,1-2 0,-3 1 0,1-1 0,0-1 0,-1-1 0,1-1 0,4 0 0,3 10 0,2-8 0,-7-14 0,16 9 0,32-32 0,7 0 0,-5 0 0,3 0 0,5 0 0,2 0 0,-9 0 0,0 1 0,1-2 0,11-7 0,0 0 228,-2 7 0,-4-2-228,-13-5 0,-5 1 0,-3 7 0,-5-16 0,-15 12 0,0-12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54:44.1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4957 13194 24575,'8'40'0,"0"0"0,-1 0 0,5-1 0,12-4 0,3 0 0,-7 9 0,-1-2 0,-1-12 0,0-1 0,-1 5 0,-3-1 0,-10 2 0,27 0 0,-27-15 0,27 11 0,-27-11 0,12 0 0,-16 11 0,0-27 0,16 12 0,-12-1 0,11 5 0,-15-1 0,0 13 0,16-28 0,-12 11 0,23-18 0,9-9 0,-8 2 0,2 0 0,3 3 0,3 1 0,1-1-284,3-3 1,1-1 0,0 1 283,-2 3 0,0 1 0,0 0 0,3 0 0,0 0 0,-2-2-17,-6-3 1,-2-1 0,0 4 16,12 6 0,-2 0 0,-6-14 0,-1 0 0,-8 14 0,1 0 0,6-6 0,-2 1 0,7 7 424,-5-2 0,-1 4-424,6 13 25,-13-13 1,-1 0-26,10 14 0,-10-7 0,1-2 0,1-5 0,1 0 0,7 5 0,1 1 0,-2 2 0,2-4 0,8-12 0,4-6 0,2 2-742,-14 8 1,0 2 0,2-1 0,2-3 741,1-4 0,1-3 0,3-1 0,2-1 0,-1 0 0,0 3-547,1 2 1,0 1 0,1 0 0,0 1 0,0 1 0,0-1 516,1-1 1,1 1-1,0 0 1,-1 0 0,1 0-1,0 2 30,0 0 0,0 0 0,0 1 0,0 1 0,-2 0 0,0 1-355,2 0 0,-2 1 0,0 0 0,-1 1 0,-1-1 355,-2 0 0,0 0 0,-1 0 0,-2 0 0,-1 0-321,11 0 0,-3 0 0,-2 0 321,-11 0 0,-2 1 0,1-2 0,5-3 0,1-2 0,2 0 0,0 2 0,2-1 0,2 0 0,1 0-51,-3-2 0,1 0 0,1 0 0,2-1 0,0 1 51,-3 1 0,2 0 0,0 0 0,1 0 0,-2 0 0,-1 1 0,2 0 0,-1 1 0,-1 1 0,-2-1 0,0 0 659,-1 0 1,0-1-1,-2 1 1,-2 2-660,7 1 0,-2 1 0,-5 1 990,-9-1 0,-4 0-990,11 0 1335,-21-16-1335,-15 12 3276,16-12-3214,-12 16 59,12-15-121,-16 11 0,0-27 0,0 11 0,15-15 0,-11 15 0,12-11 0,-16 27 0,0-28 0,0 5 0,0 2 0,0-3 0,0-3 0,0-1 0,0 5 0,0-1 0,0-6 0,0 2 0,0-7 0,0 12 0,0 3 0,0 4 0,0 4 0,0 16 0,0-15 0,0-5 0</inkml:trace>
  <inkml:trace contextRef="#ctx0" brushRef="#br0" timeOffset="12566">11130 12700 24575,'0'25'0,"0"1"0,0 1 0,0 1 0,0 7 0,0 0 0,0-7 0,0-1 0,0 6 0,0 1 0,0 1 0,0 0 0,0-5 0,0-1 0,0 10 0,0-3 0,0 1 0,16 6 0,-12-23 0,12 11 0,-1-11 0,5 15 0,-11-10 0,2 1 0,4-7 0,1 1 0,-6 13 0,0 1 0,7-14 0,1-1 0,-8 7 0,-1-1 0,23 10 0,-28 0 0,11-15 0,-15-4 0,0-16 0,0 0 0,16 0 0,4 0 0,15 0 0,-10 0 0,1 0 0,1 0 0,1 0 0,-1 0 0,1 0 0,-2 0 0,-1 0 0,10 0 0,-10 0 0,1 0 0,13 0 0,-14 0 0,1 0 0,0 0 0,-1 0 0,14 0 0,-13 0 0,-1 0 0,10 0 0,1 0 0,-1 0 0,0 0 0,8 0 0,-21 0 0,17 0 0,-35 0 0,12 0 0,-1 0 0,-11 0 0,28 0 0,-28 0 0,27 0 0,-27 0 0,27 0 0,-27 0 0,28 0 0,-29-16 0,13 12 0,0-12 0,-12 16 0,11 0 0,1 0 0,4 0 0,15 0 0,0 0 0,1 0 0,-17 0 0,12 0 0,-27 0 0,12 0 0,-16 0 0,0 0 0,16 0 0,-12 0 0,27-15 0,-27 11 0,12-12 0,-1 16 0,5-31 0,4 19 0,3 0 0,-7-13 0,-1-1 0,16 7 0,-3-13 0,-28 28 0,27-27 0,-27 27 0,27-12 0,-27 16 0,12-15 0,-16 11 0,16-12 0,-13 1 0,13 11 0,-16-28 0,0 28 0,0-27 0,16 27 0,-12-27 0,11 11 0,-15 0 0,0-19 0,0 18 0,0-22 0,0 23 0,0 4 0,0 1 0,0 11 0,0-12 0,0 0 0,0-19 0,0-4 0,0 12 0,0 3 0,0 4 0,0 5 0,0 15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56:28.54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1182 16069 24575,'-33'0'0,"0"0"0,3 0 0,1 0 0,-7 0 0,1 0 0,8 0 0,3 0 0,5 0 0,3 16 0,0-12 0,12 43 0,-11-24 0,14 9 0,2 3 0,-9-8 0,0 1 0,6 10 0,0 2 0,-6-4 0,0 1 0,7 10 0,2 0 0,-1-9 0,0-2 0,-1 0 0,2-1 0,7-9 0,0-1 0,-7 2 0,2-3 0,28-1 0,-27 24 0,28-27 0,-13-1 0,1 13 0,11-28 0,-11 11 0,15-15 0,0 0 0,1-15 0,-17-5 0,13-15 0,-29 0 0,13 15 0,-16-11 0,0 11 0,0-15 0,0-1 0,0 1 0,0 0 0,0 0 0,0 15 0,-16-11 0,-3 27 0,-1-12 0,-11 16 0,11 16 0,-15 3 0,0 17 0,-1-1 0,17 0 0,-12 0 0,27-15 0,-12 11 0,16-27 0,0 28 0,0-28 0,0 11 0</inkml:trace>
  <inkml:trace contextRef="#ctx0" brushRef="#br0" timeOffset="1703">1976 15787 24575,'-35'0'0,"-1"0"0,9 7 0,-1 1 0,-7-7 0,4 2 0,7 29 0,-7-28 0,15 27 0,12-27 0,-11 27 0,15-11 0,0 4 0,0 3 0,0 12 0,7-6 0,1 1 0,-4 5 0,18-12 0,3-3 0,-1-5 0,0-1 0,3-4 0,8-10 0,0 11 0,-10-6 0,1-2 0,1-5 0,1 0 0,7 5 0,1 2 0,-1-1 0,0-1 0,2-5 0,-3 0 0,5 14 0,8 0 0,-43 3 0,12 24 0,-16-5 0,-14-9 0,-4 0 0,-5 11 0,-1-14 0,-3-1 0,2-7 0,-1-1 0,-1 1 0,-1-1 0,1 2 0,-1-3 0,1-5 0,3-2 0,5 7 0,3-16 0,16 0 0</inkml:trace>
  <inkml:trace contextRef="#ctx0" brushRef="#br0" timeOffset="6567">2540 16140 24575,'0'-36'0,"0"1"0,-15 15 0,-5-11 0,0 27 0,-11-27 0,12 27 0,-1 4 0,4 4 0,1 27 0,11-27 0,-12 27 0,0 5 0,12 3 0,-4-6 0,1 1 0,7 5 0,0-14 0,0 1 0,0 9 0,0 0 0,15 8 0,5-21 0,-3-1 0,1-3 0,2-14 0,11 12 0,-27-16 0,27 0 0,-27 0 0,28 0 0,-13-16 0,1-11 0,11-11 0,-27-5 0,4 18 0,0-1 0,-8-13 0,-8 5 0,0 1 0,4 10 0,-11-3 0,-1 5 0,12 17 0,-12-12 0,1 16 0,11 16 0,-12 4 0,32 15 0,-15-10 0,2 1 0,11-7 0,3 1 0,-7 12 0,0 3 0,10-3 0,3-2 0,-5 0 0,1-3 0,3-4 0,-1-3 0,-1 12 0,11-28 0,-27 11 0,27-15 0,-27-15 0,28-5 0,-28-15 0,11 13 0,1 1 0,-12-17 0,11-5 0,-15 8 0,0 0 0,16-1 0,-12 1 0,12 16 0,-16 3 0,0 16 0,0 0 0,15 0 0,-11 16 0,12 3 0,0 16 0,-12 1 0,11-1 0,-15-15 0,0 11 0,0-27 0,0 35 0,0-33 0,0 33 0,0-35 0,0 27 0,0-27 0,0 12 0,0 0 0,0-28 0,0-8 0,0-27 0,0 14 0,0-2 0,0-4 0,0-1 0,0-4 0,0-2 0,0 0 0,0 2 0,0 7 0,0 3 0,0 7 0,0 3 0,0 5 0,0 3 0,16 16 0,-12 16 0,27 3 0,-13 5 0,0 3 0,0 1 0,3-1 0,4 1 0,1-1 0,-8 0 0,-1-3 0,3-4 0,-5 11 0,-15-27 0,0 27 0,0-27 0,-15 12 0,11-32 0,-12-3 0,14-6 0,4-1 0,-2-13 0,0 3 0,0 5 0,0 27 0,0-12 0,16 16 0,-12 0 0,11 16 0,17 19 0,-21-9 0,1 3 0,13 6 0,1 1 0,-7 3 0,-3 0 0,-5-10 0,-2-1 0,0 3 0,-2-3 0,-7-9 0,0-3 0,15 0 0,-11-12 0,12 11 0,-16-15 0,0-15 0,0 11 0,0-28 0,0 28 0,0-27 0,16 4 0,-12 5 0,11-17 0,-15 4 0,0 8 0,0-1 0,0-7 0,0-1 0,0 1 0,0 0 0,0-8 0,0-1 0,0 7 0,0 0 0,0 1 0,0 1 0,0 0 0,0 4 0,0 7 0,0-7 0,0 46 0,0 21 0,0 4 0,0 6 0,0-11 0,0 1 0,0 3-636,0-2 0,0 3 0,0 0 0,0 0 636,0 6 0,0-1 0,0 1 0,0 0 0,0 1 0,0-1-154,0-2 0,0 0 1,0-3 153,0 7 0,0-2 0,0-1 0,0-3 0,0-15 0,0-3 0,0-5 0,0-3 0,0-40 0,0-15 0,0 9 0,0-3 0,0-4 0,0-5 0,0 0 485,0-1 0,0 0 0,0-1-485,0 2 0,0-1 0,0 1 0,0 3 0,0 0 0,0-1 109,1 0 0,0 0 1,-3 3-110,-5-1 0,-1 1 0,-2-6 0,0 0 0,0 6 0,0 4 0,-5-7 0,15-7 1040,0 43-1040,15 4 182,21 20-182,-10 4 0,2 3 0,7 0 0,1 1 0,-10-5 0,0 1 0,0-1 0,11 6 0,-1-3 0,-3 0 0,-3-1 0,5 11 0,-4-17 0,-27-3 0,12 0 0,-16-13 0,0 29 0,-16 3 0,0-8 0,-3 1 0,1 3 0,-3 1 0,-2-9 0,-3 1 0,0-3 0,-1 4 0,-3-3 0,0-4 0,-3-1 0,2-1 0,1 3 0,2-2 0,0-7 0,5-1 0,7 7 0,16-16 0</inkml:trace>
  <inkml:trace contextRef="#ctx0" brushRef="#br0" timeOffset="10487">3951 16245 24575,'26'-35'0,"-1"0"0,-7 6 0,0-1 0,1 3 0,10-3 0,-3 1 0,-7-5 0,-3 1 0,16-2 0,-28 0 0,27 15 0,-27-11 0,12 27 0,-16-12 0,0 0 0,0 12 0,0-27 0,0 12 0,0-17 0,0 1 0,0 15 0,0 5 0,0 15 0,0 0 0,-16 15 0,12-11 0,-12 28 0,16-28 0,0 27 0,-15-11 0,11 15 0,-28 0 0,30-10 0,1 1 0,-15 13 0,16-6 0,0 1 0,-8-7 0,0 1 0,6 7 0,0 0 0,-6-7 0,1-1 0,5 7 0,4-1 0,-2 6 0,0-13 0,0-1 0,0 10 0,0 8 0,0-5 0,0-11 0,0 4 0,0-27 0,0 12 0,0-16 0,15-16 0,5-3 0,3-10 0,5-1 0,-1 9 0,1 1 0,-1-10 0,1 1 0,-2 11 0,-1 1 0,10-19 0,-16 17 0,13-13 0,-28 29 0,11-13 0,-15 16 0,0 0 0,0-16 0,0 12 0,0-11 0,-15 15 0,11 0 0,-12 0 0,0 0 0,12 0 0,-27 15 0,27-11 0,-11 12 0,15 0 0,0-13 0,0 29 0,0-28 0,0 43 0,0-24 0,0 2 0,0 1 0,0 17 0,0-21 0,0 1 0,0-7 0,0-12 0,0 12 0,0-1 0,0-11 0,15 12 0,-11-16 0,27-16 0,-27 12 0,28-27 0,-28 27 0,11-13 0,1-5 0,-12 0 0,12 1 0,-1-1 0,-11 3 0,28-13 0,-29 13 0,13-1 0,0-11 0,-12 27 0,11-12 0,-15 16 0,0-16 0,0 13 0,-15-13 0,11 16 0,-12 0 0,0 0 0,13 0 0,-13 16 0,0-13 0,12 29 0,-11-28 0,15 27 0,0-27 0,0 27 0,0-27 0,0 28 0,0-28 0,0 27 0,0-27 0,31 12 0,8-16 0,-4 0 0,1 0 0,-9 0 0,1 0 0,2-2 0,-2 4 0,10 21 0,-11-17 0,-11 17 0,-16-23 0,0 16 0,0-12 0,0 12 0,-16-1 0,-11 5 0,-11 0 0,17-5 0,-1 1 0,-13 4 0,0 15 0,-1-16 0,1 13 0,16-28 0,3 11 0,16-30 0,16 11 0,3-28 0,16 13 0,-1-6 0,-1-1 0,-5 2 0,7 8 0,0 1 0,-13-1 0,5 12 0,4-11 0,-27 15 0,12 0 0,-16 0 0</inkml:trace>
  <inkml:trace contextRef="#ctx0" brushRef="#br0" timeOffset="12945">9472 15893 24575,'-25'0'0,"-1"0"0,-8 6 0,-2 3 0,-9 0 0,0 2 0,-1 5 0,2 3 0,14-3 0,1 1 0,1 1 0,-4 9 0,2 1 0,2-1 0,3 1 0,1 5 0,5 1 0,8-7 0,2 0 0,-8 1 0,3-1 0,11-1 0,2-1 0,-15 18 0,16-5 0,0-9 0,0 0 0,0 11 0,-1-15 0,2 1 0,15 9 0,-16-9 0,4-1 0,17-5 0,5-1 0,5 16 0,2-18 0,3-2 0,-12-5 0,-1-1 0,2 1 0,1 0 0,-1-1 0,1-2 0,13-7 0,-13 0 0,-1 0 0,-6 0 0,-3 0 0,0 0 0,-12 0 0,11 0 0,-15 0 0,0-16 0,-15-4 0,-5-15 0,-15 0 0,-1 15 0,1-11 0,0 11 0,0 1 0,15-13 0,-11 28 0,27-11 0,-28 15 0,28 15 0,-11-11 0,15 12 0,0-16 0,0 0 0</inkml:trace>
  <inkml:trace contextRef="#ctx0" brushRef="#br0" timeOffset="15066">18592 15610 24575,'-43'0'0,"9"0"0,-1 0 0,3 0 0,-3 0 0,2 0 0,-2 0 0,1 0 0,-3 0 0,0 0 0,-6 0 0,0 0 0,0-1 0,0 2 0,-3 6 0,1 2 0,6-1 0,4 4 0,8 5 0,3 1 0,-7 2 0,27 27 0,-28-24 0,29 1 0,2 3 0,-7-2 0,1 1 0,6 1 0,2 1 0,-2 7 0,2 0 0,6-7 0,1-1 0,-7 1 0,2-5 0,29-3 0,-28-4 0,11-16 0,1 0 0,-12 0 0,27 0 0,-11 0 0,15 0 0,-10 0 0,1 0 0,13 0 0,-5 0 0,-1 0 0,6 0 0,-12 0 0,-3 0 0,-4 0 0,11 0 0,-27 0 0,12 0 0,-32-16 0,-4-4 0,4-5 0,-3-1 0,-6 14 0,-1 1 0,7-13 0,-1 1 0,-5 12 0,-1 2 0,-9-10 0,15 3 0,-11 16 0,27 0 0,-12 0 0,0 0 0,12 16 0,-11-12 0,15 11 0,0 1 0,0-12 0,0 11 0,0-15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57:16.87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17692 9507 24575,'0'42'0,"0"-1"0,0-7 0,1 2 0,-2 3 0,-1 0 0,-1 5 0,-1 1 0,0 0 0,1-2-820,2 2 1,1-3 0,-1 1 0,0 1 773,-2-2 1,-1 2 0,0 0 0,1-1 0,1-4 45,1 6 0,1-4 0,1-1 247,-1-4 0,0-1 1,0-1-248,0 2 0,0-2 0,0-2 0,0-2 0,0-1 326,-2 6 1,4-3-327,14 3 0,-13-15 0,13-5 1806,-16-15-1806,0 0 0,0-78 0,0 39 0,0-4-380,0 7 1,0-4-1,0-4 1,0 1-1,0 2 380,0-2 0,0 2 0,0-1 0,0-1 0,0 1 0,0-2 0,0-1 0,0 2 0,0 2 0,0-11 0,0 4 0,0 1 0,0 2 0,0 2 0,0 1-21,0 7 1,0 1 0,0 1 20,0-4 0,0 0 0,0-7 0,0 2 0,0 14 0,0 1 0,0-7 0,0 1 0,0-6 1096,6 5 0,4 1-1096,9-6 69,1 4-69,-4 19 0,-1 0 0,5 13 0,3-5 0,5 0 0,6 7 0,2 2 0,2-2 0,-1 2 0,-1 5 0,-1 4 0,-8-2 0,-4 3 0,-3 9 0,-4 11 0,-16-11 0,1 4 0,-2 3 0,-5 0 0,-4 1 0,-5 7 0,-5 0 0,-7 1 0,-1-1 0,1 1 0,-1-2 0,-6-6 0,1-1 0,14-1 0,-1-1 0,-13-7 0,0-1 0,13 1 0,0 0 0,-5 0 0,-1-1 0,-9 2 0,16 13 0,3-28 0,16 11 0</inkml:trace>
  <inkml:trace contextRef="#ctx0" brushRef="#br0" timeOffset="1116">18257 9190 24575,'35'0'0,"0"0"0,8 0 0,0 0 0,-2 0 0,1 0 0,2-1 0,0 2 0,-4 6 0,-2 2 0,-10-8 0,-1 1 0,0 7 0,-3-2 0,-4-7 0,-5 0 0</inkml:trace>
  <inkml:trace contextRef="#ctx0" brushRef="#br0" timeOffset="2085">18362 9825 24575,'45'0'0,"1"0"0,-11 0 0,2 0 0,2 0 0,-2 0 0,2 0 0,0 0 0,-1 0 0,5 0 0,-1 0 0,-1 0 0,-5 0 0,-2 0 0,-2 0 0,-3 0 0,-4 0 0,11 0 0,-21 0 0</inkml:trace>
  <inkml:trace contextRef="#ctx0" brushRef="#br0" timeOffset="3683">19844 9402 24575,'-20'0'0,"-27"0"0,8 0 0,12 0 0,-1 0 0,3 0 0,-1 0 0,-17 0 0,16 20 0,1 7 0,10-7 0,1 3 0,-11 17 0,5 6 0,17-3 0,4 0 0,-8-6 0,0 1 0,7 4 0,2 2 0,-1-1 0,0 0 0,0-2 0,0 0 0,0 4 0,0-1 0,0-12 0,0-2 0,0-3 0,0-3 0,0 12 0,0-1 0,32 0 0,-11-16 0,5-3 0,9-4 0,2-4 0,-5 1 0,-1-2 0,-5-5 0,-1-4 0,10-14 0,1-4 0,-11-3 0,0-5 0,-5 2 0,0-2 0,6-7 0,-1-1 0,-6-2 0,-3-2 0,-5-4 0,-2-1 0,0-3 0,-3-2 0,-4 10 0,-3-1 0,0 1 0,2-7 0,-2 0 0,-2 7 0,-3-1 0,0 4 0,-4 7 0,0 1 0,1-13 0,-2 2 0,-4 19 0,-1 3 0,-4-17 0,1 3 0,3 28 0,0-11 0,12 15 0,-11 0 0,-1 0 0,12 15 0,-27-11 0,27 28 0,-27-13 0,27 1 0,-12-4 0,16-16 0</inkml:trace>
  <inkml:trace contextRef="#ctx0" brushRef="#br0" timeOffset="5416">20232 10301 24575,'0'0'0</inkml:trace>
  <inkml:trace contextRef="#ctx0" brushRef="#br0" timeOffset="7070">20673 9543 24575,'0'19'0,"0"13"0,0-13 0,0 16 0,0-9 0,0-1 0,0 15 0,0-15 0,0 1 0,0 9 0,0-9 0,0-1 0,0-2 0,0 24 0,0-27 0,16 0 0,3 11 0,1-27 0,-4 12 0,-1-16 0,-11 0 0,28 0 0,3-16 0,-8 14 0,1 0 0,0-12 0,-1-3 0,8-3 0,-4 0 0,-27-27 0,28 24 0,-29-2 0,-3-1 0,16-9 0,-16-1 0,0 1 0,0 10 0,0-1 0,0-13 0,1-1 0,-2-2 0,-6 12 0,-2 1 0,0-15 0,-1 2 0,1 13 0,-2 3 0,-6-1 0,3 3 0,10 4 0,-27-11 0,11 27 0,-15-12 0,10 15 0,-1 2 0,-13-1 0,13-1 0,1 2 0,-11 15 0,14 0 0,1 3 0,0 20 0,7-12 0,4-3 0,10-4 0,0 11 0,-15-11 0,11 15 0,-5-10 0,2 1 0,7 13 0,0-12 0,0-3 0,0-4 0,0-5 0,0-15 0,0 0 0</inkml:trace>
  <inkml:trace contextRef="#ctx0" brushRef="#br0" timeOffset="9002">21379 9296 24575,'0'35'0,"0"0"0,1 1 0,-2-1 0,-7 1 0,0-2 0,7-5 0,-2-3 0,-13 1 0,1-3 0,11-4 0,-12 11 0,16-27 0,-16 27 0,13 5 0,-13-17 0,0 1 0,13 5 0,2 1 0,-14 9 0,15-15 0,0-5 0,0-46 0,0-8 0,0 11 0,0 1 0,0-8 0,0 19 0,0 16 0,15 0 0,-11 0 0,12-16 0,0 12 0,3-11 0,5 13 0,3 4 0,0-2 0,1 0 0,14 0 0,2 0 0,6-2 0,-2 4 0,-17 5 0,-1 1 0,10-8 0,-10 4 0,-26 28 0,12-28 0,-16 11 0,0 1 0,0 4 0,0 15 0,-16 0 0,12 0 0,-14-9 0,-3-1 0,0 15 0,-8-2 0,-1-2 0,6-10 0,2-4 0,-3-5 0,-10-17 0,8 0 0,-1 0 0,1 0 0,-1 0 0,-12 0 0,-2 0 0,5 0 0,0 0 0,2 0 0,-2 0 0,3 0 0,-5 0 0,3 0 0,0 0 0,6 0 0,10 0 0,4-16 0,16 12 0,0-12 0,0 16 0</inkml:trace>
  <inkml:trace contextRef="#ctx0" brushRef="#br0" timeOffset="10337">21379 9155 24575,'45'0'0,"0"0"0,-1-8 0,-2 0 0,-14 6 0,-1 0 0,4-6 0,-3 0 0,-7 8 0,18 0 0,-35 0 0,12 0 0,-16-15 0,16 11 0,19-28 0,4 13 0,-12 9 0,-3 0 0,-4-6 0,-5 16 0,-15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17:46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18133 14235 24575,'0'19'0,"0"28"0,0-8 0,-7-3 0,-2-1 0,6 4 0,-13 8 0,16-27 0,0-1 0,0 13 0,0-28 0,0 11 0,0-15 0,16 16 0,-13-12 0,13 12 0,-16-16 0,16 0 0,-12 0 0,27 15 0,-11-11 0,15 12 0,0-16 0,1 0 0,-17 0 0,12 16 0,-11-12 0,15 11 0,1-15 0,-1 0 0,0 0 0,0 16 0,1-12 0,-1 11 0,0-15 0,1 0 0,-1 0 0,0 0 0,0 0 0,1 0 0,-1 0 0,0 0 0,1 0 0,-17 0 0,12 0 0,-11 0 0,7 0 0,7 0 0,-7 0 0,-7 0 0,11 0 0,-27 0 0,12 0 0,-1 0 0,-11 0 0,28 0 0,-13 0 0,1 0 0,-4-15 0,-16 11 0,0-12 0,0 1 0,0-5 0,0-15 0,0-1 0,-16 1 0,-4 0 0,11 9 0,-1 1 0,-7 5 0,2 1 0,13-7 0,0 1 0,-13-11 0,15 1 0,0 16 0,0-13 0,0 28 0,0-43 0,0 20 0,0-1 0,0 0 0,0-2 0,1-13 0,-2 3 0,-15 1 0,12 4 0,-11 19 0,15 16 0,0 0 0,0 16 0,0-12 0,0 11 0,0-15 0,0 16 0,0-12 0,-16 12 0,-4-16 0,-7 0 0,-22 0 0,2 0 0,19 0 0,1 0 0,0 0 0,3 0 0,4 0 0,5 0 0,-1 0 0,-4 0 0,-15 0 0,10 0 0,-1 0 0,-13 0 0,6 0 0,-1 0 0,-5 0 0,14 0 0,-1 0 0,0 0 0,1 0 0,-14 0 0,13 0 0,1 0 0,-10 0 0,15 0 0,-11 0 0,11 0 0,-15 15 0,0-11 0,-1 12 0,1-16 0,16 0 0,3 16 0,16-12 0,0 11 0,0-15 0,0 16 0,0-12 0,0 11 0,0-15 0,0 16 0,0-12 0,0 12 0,0-16 0,0 0 0,0 15 0,0-11 0,0 28 0,16-28 0,-13 11 0,13 1 0,-16-12 0,0 12 0,0-1 0,0-11 0,0 12 0,0 0 0,0-13 0,0 13 0,0-16 0,0 0 0,0 0 0</inkml:trace>
  <inkml:trace contextRef="#ctx0" brushRef="#br0" timeOffset="8690">19244 13847 24575,'20'-20'0,"-4"4"0,-1 16 0,-11 0 0,12 0 0,-16-15 0,0 11 0,0-12 0,16 16 0,-12 0 0,11 0 0,-15-16 0,0 12 0,16-11 0,-12-1 0,17 7 0,5-2 0,-7-12 0,1-5 0,14 1 0,3 0 0,-1-1 0,-2 1 0,-6 0 0,-1 3 0,0 5 0,-3 2 0,-4-2 0,11 3 0,-11 16 0,3-6 0,4-3 0,0-1 0,1 0 0,14-7 0,3-1 0,0-1 0,0 2 0,-8 7 0,0 1 0,6-1 0,-3 4 0,-1 6 0,-6 1 0,0-2 0,7-15 0,-15 14 0,1 0 0,-1-6 0,0 1 0,2 6 0,1 2 0,7-1 0,1 0 0,-1 0 0,0 0 0,1 0 0,-1 0 0,0 0 0,1 0 0,-1 0 0,0 0 0,1 0 0,-1 0 0,-8 0 0,1 0 0,6 0 0,-2 0 0,7 0 0,-13 0 0,-1 0 0,11 0 0,-1 0 0,-10 0 0,1 0 0,1 0 0,1 0 0,6 0 0,2 0 0,0 0 0,-1 0 0,-1 0 0,2 0 0,2 0 0,3 0 0,-2 0 0,2 0 0,0 0 0,-1 0 0,1 0 0,-4 0-1429,-9 0 0,-1 0 1429,6-1 0,0 2-56,-5 6 1,-1 1 55,1-6 0,-1 0 0,7 13 0,-1 2 0,-5-8 0,-1 1 0,0 7 0,1 2 0,6-2 0,-2 1 1419,-12-1 1,-1 1-1420,7 1 0,-1-3 130,11 4-130,-17 11 0,13-27 0,-28 12 0,11 0 0,-15-12 0,0 11 0,0 1 0,16 4 0,-12 15 0,11 0 0,-15-15 0,0-5 0,16 1 0,-12-12 0,12 27 0,-16-27 0,0 12 0,0 0 0,0-12 0,0 11 0,0 1 0,0-12 0,0-20 0,0-7 0,0-3 0,0 1 0,0 5 0,0-11 0,0 11 0,0 1 0,0 3 0,0 0 0,0 12 0,0-11 0,0-1 0,0 12 0,0-27 0,0 27 0,0-28 0,0-3 0,1 8 0,-2-1 0,-7 1 0,0-1 0,7-7 0,-2 4 0,-13 7 0,16-7 0,0 46 0,-15-11 0,11 12 0,-12 0 0,16-12 0,0 27 0,0-11 0,0 4 0,0 3 0,0-1 0,0 2 0,0 13 0,0 5 0,0-7 0,-1 3 0,2-2 0,6 10 0,2-2 0,-3-13 0,0 1 0,1-5 0,3-3 0,0-5 0,6-3 0,-32-5 0,12-15 0,-43-15 0,24 11 0,-2-3 0,-1-2 0,-10-7 0,12 15 0,-3-2 0,-7-11 0,-2-3 0,-1 7 0,-1 1 0,2-1 0,2 0 0,6 3 0,5-2 0,3-6 0,-11 11 0,-4-12 0,11 16 0,-23 0 0,43 0 0,-12 0 0,32 0 0,4 0 0,15 0 0,-15 0 0,-5 0 0</inkml:trace>
  <inkml:trace contextRef="#ctx0" brushRef="#br0" timeOffset="14867">17957 14552 24575,'-20'0'0,"-11"0"0,27 0 0,-28 0 0,29 0 0,-13 0 0,0 16 0,12-12 0,-11 11 0,-1 1 0,12 4 0,-12-1 0,1 13 0,11-28 0,-12 11 0,16 1 0,-16-12 0,12 27 0,-11-27 0,15 12 0,0-1 0,0-11 0,0 28 0,0-13 0,0 17 0,0-1 0,0 0 0,0-15 0,15 11 0,-11-11 0,12 15 0,-16-15 0,0 11 0,0-11 0,16-1 0,-12 12 0,11-27 0,-15 12 0,0 0 0,16-12 0,-12 27 0,27-11 0,-11 15 0,-1-15 0,13 11 0,-13-12 0,17 1 0,-1 11 0,-15-27 0,-5 12 0,-15-16 0,0 0 0,0-16 0,0 12 0,0-27 0,0 11 0,0 1 0,0-12 0,0 27 0,0-28 0,0 28 0,0-27 0,0 11 0,0 1 0,0-13 0,0 28 0,0-11 0,0-1 0,0 12 0,0 20 0,0-8 0,0 39 0,0-28 0,0 17 0,0-1 0,0-15 0,0 11 0,0-27 0,0 27 0,0-27 0,0 27 0,0-27 0,0 12 0,0-16 0,0 16 0,-15-12 0,11 11 0,-12-15 0,16 0 0,-16 0 0,12 0 0,-43-15 0,24-5 0,-2 2 0,-1 1 0,-9-3 0,15 4 0,-11 16 0,27 0 0,-12 0 0</inkml:trace>
  <inkml:trace contextRef="#ctx0" brushRef="#br0" timeOffset="29100">13177 16528 8191,'0'19'0,"0"-3"3276,-16-16-1489,-4 0 1031,1 0-2818,-13 0 1719,13 0-1719,-1 0 3276,-11 0 0,27 0-3044,-27 16-232,27-12 0,-28 11 0,28 1 0,-11-12 0,-1 11 0,12 1 0,-27-12 0,27 20 0,-28-22 0,28 21 0,-27-19 0,27 27 0,-27-11 0,11 15 0,-15 1 0,15-1 0,-11 0 0,27 0 0,-12 1 0,16-1 0,0-16 0,0 13 0,0-28 0,0 27 0,0-27 0,0 27 0,0-27 0,0 28 0,16-28 0,-12 27 0,27-27 0,5 27 0,3-27 0,-14 11 0,1 2 0,0-7 0,-1-1 0,14 11 0,-14-12 0,1-1 0,1 2 0,-3-2 0,-1-3 0,24 12 0,-27-16 0,0 0 0,-5 0 0,-15-16 0,0-4 0,0 1 0,0-13 0,0 13 0,-6-6 0,-3-1 0,-11-13 0,-4 11 0,-3 5 0,-12 3 0,5 3 0,1 3 0,10 10 0,-24-12 0,27 16 0,0 0 0,5 0 0,-1 0 0,12 0 0,-27 0 0,11 16 0,-15 3 0,0 17 0,15-1 0,-11 0 0,27 1 0,-12-17 0,16-3 0,0-16 0,0 0 0,0 0 0</inkml:trace>
  <inkml:trace contextRef="#ctx0" brushRef="#br0" timeOffset="30799">13812 16686 24575,'0'0'0</inkml:trace>
  <inkml:trace contextRef="#ctx0" brushRef="#br0" timeOffset="32489">13812 16686 24575,'-36'0'0,"1"0"0,7 0 0,1 0 0,2 0 0,-1 0 0,0 0 0,1 0 0,-14 0 0,13-1 0,1 2 0,-10 15 0,0 4 0,15 15 0,-11 0 0,28-10 0,2 1 0,-15 13 0,15-13 0,2-1 0,-1 11 0,0-1 0,0-16 0,0-3 0,0 0 0,0 3 0,16 1 0,3 11 0,17-11 0,-1 15 0,-3-16 0,2-2 0,10 2 0,-3-2 0,0-2 0,-2-12 0,-13 6 0,-1-2 0,10-7 0,-15 0 0,11 0 0,-11 0 0,15 0 0,0 0 0,-15 0 0,11-16 0,-11-3 0,0-16 0,-5-1 0,-15 1 0,0 0 0,0 15 0,0-11 0,0 11 0,0-15 0,0 0 0,0-1 0,-15 1 0,11 0 0,-12 0 0,0 15 0,12-11 0,-11 27 0,15-12 0,0 16 0,-16 0 0,12 0 0,-27-16 0,11 12 0,-15-11 0,0 15 0,15 0 0,-11 0 0,27 0 0,-12 0 0,16 0 0</inkml:trace>
  <inkml:trace contextRef="#ctx0" brushRef="#br0" timeOffset="33832">14588 16757 24575,'0'20'0,"0"-5"0,0 1 0,0-12 0,0 12 0,0-1 0,0-11 0,0 12 0,0-16 0,0 0 0,0 15 0,0-11 0,0 12 0</inkml:trace>
  <inkml:trace contextRef="#ctx0" brushRef="#br0" timeOffset="35757">15311 16563 24575,'-8'25'0,"0"1"0,7 5 0,-2 1 0,-12 3 0,-1 2 0,13 3 0,2-1 0,-7-11 0,0-2 0,8 10 0,-15-5 0,11-27 0,-12 12 0,16-16 0,0 0 0,0-16 0,16 12 0,-12-12 0,27 16 0,-11 0 0,15 0 0,0 0 0,0 0 0,1 0 0,-1 16 0,-15 4 0,-5-1 0,-15 13 0,0-29 0,0 29 0,0-28 0,0 11 0,0 1 0,0 4 0,0 15 0,-15 0 0,11 1 0,-28-1 0,28 0 0,-27 0 0,27 1 0,-27-17 0,11 13 0,-15-28 0,0 11 0,-1-15 0,11 0 0,-1 0 0,-13 0 0,5-7 0,2-1 0,8 4 0,-23-12 0,43 16 0,-12 0 0,16 0 0</inkml:trace>
  <inkml:trace contextRef="#ctx0" brushRef="#br0" timeOffset="37183">15276 16563 24575,'33'0'0,"0"0"0,5 0 0,4 0 0,0 0 0,-3 0 0,0 0 0,0 0 0,4 0 0,-1 0 0,-5 0 0,-8 0 0,-7 0 0,-6 0 0,-16 0 0,0 0 0</inkml:trace>
  <inkml:trace contextRef="#ctx0" brushRef="#br0" timeOffset="38767">16193 16528 24575,'-10'41'0,"0"0"0,0-4 0,-1 3 0,1-1 0,3-5 0,0-1 0,1 2-302,0 6 0,0 2 0,-1-2 302,-4-4 0,-1-2 0,3-1 148,7 3 1,0-4-149,-6-5 0,1-5 151,7-3-151,0-4 0,15-16 0,5-16 229,4 6 0,3 0-229,12-9 0,-6 2 0,1 2 0,5 11 0,-4-11 0,-3 15 0,-13 0 0,1 0 0,11 15 0,-11 5 0,-1 15 0,-2-10 0,-2 1 0,-11 13 0,4-13 0,-1-1 0,-7 11 0,0-17 0,0 13 0,0-28 0,-31 27 0,5-21 0,-3 0 0,1 7 0,-3 1 0,-10-8 0,0-1 0,13 8 0,1-2 0,0-13 0,-1 0 0,2 6 0,1-1 0,-10-7 0,0 0 0,15 0 0,4 0 0,16 0 0,0 0 0</inkml:trace>
  <inkml:trace contextRef="#ctx0" brushRef="#br0" timeOffset="39948">16122 16351 24575,'0'0'0</inkml:trace>
  <inkml:trace contextRef="#ctx0" brushRef="#br0" timeOffset="41282">16122 16457 24575,'43'0'0,"1"0"0,-10-4 0,2-1 0,-1-2 0,2 2 0,0-1 0,-1-2 0,0-3 0,-1-1 0,0 0 0,0-1 0,0 1 0,-3 1 0,-2 2 0,-1-1 0,6-7 0,-4 2 0,-11 11 0,-4-11 0,-16 15 0,0 0 0</inkml:trace>
  <inkml:trace contextRef="#ctx0" brushRef="#br0" timeOffset="43024">12506 17851 24575,'43'-3'0,"-1"0"0,1 1 0,-1-1 0,1 0 0,-1 1 0,-1 0 0,1-1 0,1 1 0,1 0 0,1-1 0,0 1 0,1-1 0,1 0-328,-4 0 0,0 0 0,1 0 1,0-1-1,1 0 0,1 1 1,0-1-1,0 0 0,1 0 1,0 1 29,0 0 0,1-1 0,1 1 0,0-1 0,1 1 0,0-1 0,0 1 0,0 0 1,1 0-1,-1 0 0,0 1 24,-2 0 1,0-1 0,1 2 0,0-1 0,0 0 0,0 1 0,-1-1 0,0 1 0,0 0 0,-1-1 0,-2 1 0,0-1 107,4 0 1,-1 0-1,-2 0 1,0 0-1,0 0 1,-2 0-1,1 1 1,0-1-1,-1 1 235,5 1 1,1-1-1,0 0 1,-1 1 0,0 0-1,-3 0 1,-3 1-1,-2 0-69,8 3 0,-4 0 0,-3 1 0,-2-2 480,4-2 0,-2 0 0,-3 1-480,6 6 0,-3 0 0,-8-7 0,-2-2 0,-4 1 0,-1 0 1638,7 0 0,3 0-513,6 0 0,0 0 292,-6 0 0,0 0-1417,7 0 0,-1 0 482,-8 0 1,0 0-483,8 1 0,0-2 0,-5-7 0,-1 0 0,7 6 0,-2 0 0,-13-6 0,-3 0 0,9 8 0,-3 0 0,-28 0 0,11 0 0,-15 0 0</inkml:trace>
  <inkml:trace contextRef="#ctx0" brushRef="#br0" timeOffset="44599">13565 18450 24575,'17'-25'0,"1"-1"0,0 7 0,-1-1 0,0-5 0,1-1 0,8-1 0,-1 3 0,-1 1 0,2-1 0,-5 1 0,-17 3 0,12 0 0,-16 5 0,15-1 0,-11 28 0,12-8 0,-16 31 0,0-11 0,0 3 0,0 7 0,0 3 0,0-1 0,0 2 0,0-5 0,0 3 0,0-3 0,0 5 0,0-2 0,0 1 0,0-3 0,0-7 0,0-3 0,0 11 0,0-15 0,0 11 0,0-27 0,0 12 0,0-1 0,0-11 0,0 12 0</inkml:trace>
  <inkml:trace contextRef="#ctx0" brushRef="#br0" timeOffset="46200">14305 18098 24575,'0'35'0,"0"-3"0,0 2 0,0 3 0,0 1 0,0 7 0,0 0 0,0-1 0,0-2 0,-1-5 0,2-3 0,7-7 0,0 1 0,-7 6 0,2-2 0,13-12 0,-1 0 0,-13 5 0,0 1 0,30 9 0,-28-16 0,27 13 0,-27-28 0,27 11 0,-27-15 0,28 0 0,-29 0 0,29 0 0,-28-15 0,27-5 0,-11-15 0,15 0 0,-24 10 0,-2-1 0,0-1 0,-3-1 0,-5-8 0,-2 1 0,1 8 0,0-1 0,2-14 0,-4 2 0,-13-3 0,6 16 0,-2 3 0,-24-8 0,-1 13 0,1-1 0,16 5 0,-28 15 0,23 0 0,-2 0 0,1 0 0,5 0 0,-11 0 0,11 0 0,1 15 0,9 16 0,4 5 0,5-5 0,2 1 0,-1 4 0,0-2 0,0-2 0</inkml:trace>
  <inkml:trace contextRef="#ctx0" brushRef="#br0" timeOffset="48016">15487 18133 24575,'-35'0'0,"0"0"0,-1 0 0,4 0 0,-2 0 0,-9 0 0,9 0 0,1 0 0,-2 0 0,0 0 0,15 15 0,-11 5 0,27 15 0,-28 1 0,29-12 0,2 3 0,-7 0 0,1 0 0,6 0 0,2 1 0,-1 13 0,0 1 0,0-5 0,0 0 0,0 0 0,0 1 0,0 6 0,0-6 0,0-15 0,14 3 0,3-5 0,-9-17 0,14 12 0,3 0 0,-5-12 0,4 4 0,2-1 0,14-7 0,-7-6 0,0-3 0,6-11 0,-13 3 0,-1-1 0,11-17 0,-18 9 0,-1 1 0,3 1 0,11-7 0,-27 15 0,12-4 0,-16-15 0,0 16 0,0-13 0,0 13 0,0-1 0,-16-11 0,-4 11 0,1 0 0,-13-11 0,-3 11 0,-4 1 0,4 3 0,3 16 0,28 0 0,-11 0 0,15 0 0,0 0 0</inkml:trace>
  <inkml:trace contextRef="#ctx0" brushRef="#br0" timeOffset="49432">17286 17357 24575,'36'0'0,"-1"0"0,0 0 0,10 0 0,2 0 0,-2 0 0,-6 0 0,-3 0 0,3 0-543,-2 0 0,2 0 0,0 0 0,-1 0 543,4 0 0,0 0 0,-1 0 0,7 0 0,0 0 0,-2 0 232,-8 0 0,-2 0 1,-1 0-233,10 0 0,-3 0 71,-15 0 1,-3 0 0,-5 0 0,-3 0-1</inkml:trace>
  <inkml:trace contextRef="#ctx0" brushRef="#br0" timeOffset="50457">17392 18168 24575,'34'0'0,"0"0"0,0 0 0,7 0 0,1 0 0,1 0 0,4 0 0,2 0 0,0 0 0,-10 0 0,1 0 0,0 0 0,-3 0 0,2 0 0,-3 0 0,-1 0 0,11 0 0,-6 0 0,-4 0 0,-21 0 0,-15 0 0</inkml:trace>
  <inkml:trace contextRef="#ctx0" brushRef="#br0" timeOffset="54299">19244 17286 24575,'26'-18'0,"-1"1"0,2-8 0,1-1 0,7-2 0,1 1 0,-1-1 0,0 1 0,1 0 0,-1 3 0,-7 13 0,-1 3 0,-1-2 0,-1 4 0,10 6 0,0 0 0,-15 0 0,-4 0 0,-1 0 0,-11 16 0,12 19 0,-16 4 0,0-14 0,0 1 0,1-1 0,-2 1 0,-6 9 0,-2 1 0,0-7 0,-1 0 0,-6 14 0,-4-3 0,-4-20 0,-3-1 0,0 8 0,-1-3 0,1-14 0,0-1 0,0 8 0,3-2 0,-12-11 0,1 11 0,15-15 0,5 0 0,46 0 0,8 0 0,-12 0 0,1 0 0,6 0 0,-1 0 0,6 0 0,-4 0 0,-3 0 0,-28 16 0,27 4 0,-27-1 0,12 13 0,-16 3 0,0 4 0,0-14 0,0 1 0,-7-1 0,-2 1 0,0 1 0,-2 1 0,-13 7 0,-3 0 0,9 2 0,-3-3 0,-11-5 0,-3-3 0,9 1 0,-2-3 0,-6-12 0,-3-5 0,4 0 0,-2-2 0,1-1 0,-5-3 0,0-2 0,-7 1 0,5 0 0,6 0 0,20 0 0,15 0 0,0 0 0</inkml:trace>
  <inkml:trace contextRef="#ctx0" brushRef="#br0" timeOffset="56216">20126 17286 24575,'42'-25'0,"0"0"0,0 1 0,-8 2 0,1 0 0,-1 1 0,0 3 0,3 4 0,0 2 0,-1-1-463,0-4 1,0-2 0,-2 4 462,2 4 0,-2 3 225,-7-1 1,-3 2-226,11 7 230,1 0-230,-17 0 0,-3 16 0,-16 3 353,0 5 0,0 3-353,1 8 0,-2 1 0,-5 1 0,-4 0 0,-6 7 0,-3-2 0,1-5 0,-3-3 0,-12 1 0,-1 1 0,6-1 0,1 0 0,0-7 0,-1-1 0,3-1 0,-1-1 0,1-6 0,-1-3 0,-13 4 0,13-13 0,1 1 0,6 8 0,19-12 0,35 12 0,4-32 0,1 14 0,2 0 0,-12-6 0,-1 0 0,14 7 0,0 2 0,-14-1 0,-3 0 0,1-1 0,-3 2 0,12 15 0,-17-12 0,-3 27 0,-16-11 0,0 15 0,-13-10 0,-5 1 0,-1 2 0,-2-1 0,-5 1 0,-3-1 0,-4-1 0,0-1 0,13-7 0,1-1 0,-14 1 0,-1 0 0,6 0 0,1-1 0,0-7 0,-1-1 0,2 8 0,1-2 0,-10-11 0,0 11 0,15-15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19:36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13882 7655 24575,'0'20'0,"0"27"0,0-24 0,0 1 0,0 3 0,0 7 0,0-1 0,0 10 0,0-9 0,0-1 0,0 2 0,0 0 0,16-15 0,-12 11 0,11-27 0,-15 28 0,0-29 0,0 29 0,0-28 0,0 27 0,0-27 0,0 27 0,0-27 0,0 12 0,0-16 0,0 16 0,0-12 0,0 11 0,16 1 0,-12 4 0,12-1 0,-16 13 0,0-29 0,0 29 0,0-28 0,0 11 0,0 1 0,0-12 0,0 12 0,0-16 0,15 0 0,-11 0 0,12 0 0,0 15 0,-12-11 0,11 12 0,1-16 0,4 0 0,15 0 0,0 0 0,-10 0 0,1 0 0,13 0 0,-7 0 0,3 0 0,0 0 0,0 0 0,1 0 0,3 0 0,-1 0 0,4 0 0,-5 0 0,-5 0 0,-1 0 0,19 0 0,-2 0 0,-1 0 0,-20 0 0,-1 0 0,17 0 0,-7 0 0,-17 0 0,13 0 0,-29 0 0,29 0 0,-28 0 0,-4-16 0,-20-19 0,3 1 0,-1-3 0,0 1 0,1-2 0,-2-5 0,2 0 0,3 8 0,1-1 0,3-7 0,2 0 0,3 13 0,2 1 0,5-7 0,-4 6 0,-13 10 0,11 4 0,-12 16 0,16-15 0,0 11 0,-16-12 0,12 0 0,-27 12 0,27-11 0,-11-1 0,15 12 0,0-12 0,0 1 0,0 11 0,0-28 0,-16 29 0,12-29 0,-27 13 0,21-6 0,0-1 0,-7 5 0,-1 2 0,-18-16 0,17 19 0,3 16 0,0 0 0,13 0 0,-13 0 0,16 0 0,0 0 0,-16 16 0,12-12 0,-27 27 0,11-27 0,-15 28 0,11-22 0,-3-1 0,0 1 0,-1 0 0,-6 7 0,-2-3 0,0-12 0,1 0 0,7 14 0,1 0 0,1-14 0,1-1 0,-10 15 0,15-16 0,5 0 0</inkml:trace>
  <inkml:trace contextRef="#ctx0" brushRef="#br0" timeOffset="2398">13953 7902 24575,'-34'0'0,"1"0"0,1 0 0,-3 0 0,-4 0 0,-4-1 0,-3 0 0,-4 0 0,-3 4-410,15 2 0,-3 1 1,-2 2-1,-1 0 1,-1 1-1,0 1 0,0-1 1,1-1-1,0-1 0,1 0 1,0 0-1,0-1 1,-1 2-1,-1 0 0,-2 1 1,0 2 135,5-1 1,-1 2 0,-2 0 0,0 2 0,-1 0 0,-1 1 0,0 0 0,1 0 0,-1 0 0,0 1 0,2-1 0,0 0-25,-2 1 0,1-1 0,0 1 0,0 0 0,1-1 0,-1 1 0,1 1 0,-1-1 1,0 2-1,0-1 0,-1 2 202,4-2 0,0 0 0,-1 1 0,1 0 0,-1 1 0,0 0 0,-1 0 1,1 0-1,0 1 0,0 0 0,0 0 0,1 0 0,0 0 96,0 1 0,-1 0 0,1 0 0,0 0 0,0 1 0,0-1 0,1 1 0,-1 0 0,1 1 0,0-1 0,0 0 0,0 0 0,1 1-170,-2 0 1,1 0 0,0 1 0,0 0 0,0-1 0,0 1 0,1 0 0,0 0 0,1 0 0,-1 0 0,1 1 0,0-1 169,-1 1 0,0 1 0,1-1 0,-1 1 0,1 0 0,0 0 0,1 0 0,0 0 0,1-1 0,0 1 0,0-1 98,-3 3 0,0-1 1,1 1-1,1-1 1,0 0-1,0 0 1,1 1-1,0-1 1,0 1-99,-2 2 0,-1 1 0,0-1 0,1 1 0,1 0 0,1-1 0,2 1 0,2-2 0,-1 3 0,3-1 0,1-1 0,1 1 0,0-1 0,-1 0 0,0 0 0,-1-1 0,0 0 0,0 0 0,3-1 0,1 0 445,-1 3 0,3-1 0,2 0 0,-3 0-445,-2 5 0,-2 0 0,1 0 0,-1-3 0,-6 2 0,1-3 0,-1 2 0,7-1 0,0 2 0,-1 0 0,1 0 0,0-4 0,0 0 0,-1 0 0,0 1 401,3-3 1,0 0 0,0 1 0,-1 1 0,1 0-402,-1 4 0,0 0 0,1 2 0,-1 0 0,-1 1 340,2-4 1,-1 2 0,0 0 0,0 0 0,0 0 0,0-1-341,2 0 0,1-1 0,-1 0 0,1 0 0,-1 0 0,0 1 0,-2 2 0,0 0 0,0-1 0,0 2 0,-1 0 0,-1 2 0,4-5 0,0 1 0,-2 1 0,1 1 0,-1 0 0,1 0 0,0-1 0,1 0 0,-1 1 0,1-1 0,1 0 0,0 0 0,-1 0 0,0 0 0,0 2-78,0-2 1,-2 1 0,0 0 0,0 1 0,1 0 0,-1-1 0,2 1 0,1-1 77,1 0 0,1 1 0,1-1 0,0 1 0,1-2 0,0 1 0,1-2 0,-2 3 0,0-2 0,0 0 0,1 0 0,0-1 0,1 0 12,-1 2 0,0-1 0,1 0 0,1-1 0,2 1-12,0 7 0,3 1 0,1-2 0,-2-2 466,-7-1 1,-1-4-1,4 0-466,7 12 0,3-3 1239,-8-8 0,4-6-1239,14-10 3276,0-20-2258,16-20 739,-12 1-1757,12 3 293,-16 16-293,0-31 0,0-9 0,-4 10 0,-2-6 0,0 1 0,0-1 0,0-1 0,-2 0-611,-2-10 1,-2-1-1,-1 2 611,2 8 0,-1 2 0,0 0 0,0-4 0,1-1 0,-2 4 0,-5-1 0,1 2 0,6 0 0,3 1 0,-2 8 0,4 3 0,6 5 0,0 19 0,0 35 0,7-2 0,2 5 0,-1 6 0,3 2 916,7 0 0,-1-2-916,-7-8 0,0-2 0,6 0 0,-1-1 0,-4-5 0,-2-1 0,0 1 0,2-1 0,6 0 0,-3-3 0,-10-5 0,27 13 0,-27-28 0,12 11 0,0-15 0,-13 0 0,29 0 0,-28 0 0,35-15 0,-7-15 0,5-7 0,-5 12 0,2 0 0,1-3-355,-3-1-1,-1-2 1,1 0 0,-1 0 355,5-5 0,-1 0 0,0 2 0,-5 8 0,0 1 0,-4 2 0,-5-5 0,-3 5 0,14 7 0</inkml:trace>
  <inkml:trace contextRef="#ctx0" brushRef="#br1" timeOffset="8783">13706 8573 24575,'0'25'0,"0"0"0,0 10 0,0 1 0,0 1 0,0 0 0,0 7 0,0-1 0,0-15 0,0-1 0,0-1 0,0-1 0,0 10 0,0 0 0,15 0 0,-11 1 0,12-1 0,-15-10 0,-2 1 0,1 1 0,0 1 0,-1 7 0,2 0 0,7 1 0,0-1 0,-7-6 0,2-3 0,12 9 0,-15-19 0,0-16 0,0 0 0,0 15 0,0-11 0,16 12 0,-12-16 0,27 0 0,-27 0 0,28 0 0,3-16 0,-9 7 0,3-1 0,13-7 0,2-2 0,0 2 0,2-1-526,-11 6 1,1-1-1,-1 3 526,10 0 0,0 0 0,-11 0 0,1-2 0,-2 3-36,4 7 1,0 0 35,-3-7 0,1-4 0,-2 4 0,6 7 0,-3 0 0,1-14 0,-4 0 0,3 12 0,-21-11 0,-7 15 1571,-6-16-1571,6-19 38,-11 9 1,-2-3-39,5-6 0,-2-1 0,-8 1 0,-3 0 0,3-1 0,0 1 0,0 7 0,0 1 0,1 2 0,3-1 0,5 1 0,2-1 0,-1-13 0,0 14 0,0-1 0,0-9 0,0 15 0,0-11 0,0 27 0,-16-11 0,12 15 0,-11 0 0,15-16 0,-16 12 0,12-27 0,-27-5 0,27-3 0,-28 4 0,28 3 0,-27 29 0,27-13 0,-12 16 0,16 0 0,-15 0 0,11 0 0,-12 0 0,0 16 0,13-13 0,-13 13 0,0-16 0,12 16 0,-27-12 0,11 11 0,-15 1 0,0-12 0,-1 12 0,1-16 0,10 7 0,-1 1 0,-13-4 0,6 4 0,-1 0 0,-5-8 0,13 0 0,1 0 0,6 0 0,-28 16 0,23-12 0,-2 2 0,1 3 0,6 7 0,-13-12 0,28 12 0,-11-16 0,-1 0 0,12 0 0,-12 0 0,1 0 0,11 0 0,-12 0 0,16 0 0,-16 0 0,12 0 0,-11 15 0,-1-11 0,12 12 0,-27-16 0,27 0 0,-12 15 0,16-11 0,-15 12 0,11-16 0,-12 16 0,16-12 0,-16 11 0,12 1 0,-11 19 0,15 4 0,0-13 0,0-1 0,0 11 0,0-1 0,0 0 0,15-15 0,-11 11 0,12-27 0,0 12 0,-12-16 0,11 0 0,-15 0 0</inkml:trace>
  <inkml:trace contextRef="#ctx0" brushRef="#br1" timeOffset="12184">13494 9031 24575,'-39'0'0,"0"0"0,-1 0 0,-4 2 0,-3 1 0,-3 2 0,-1 1 0,12 0 0,-1 0 0,-2 2 0,0 1 0,-3 1 0,-1 2-328,5-1 0,-2 2 0,-3 1 1,0 1-1,-2 0 0,0 2 1,0 0-1,0 0 0,2 0 1,1 0-38,-1 0 1,2 1 0,0 0 0,0 1 0,1-1 0,-1 2 0,0 0 0,-1 1 0,-1 0 90,6-2 1,-2 1 0,0 1 0,0 0 0,-2 1 0,1 0 0,0 0 0,0 1 0,1-1 0,1 1 0,1-1 0,0 0-92,-4 3 1,1 1 0,0 0 0,2 0 0,0-1 0,1 1 0,0 0 0,0-1 0,0 1 242,-2 1 1,0 0 0,0 1 0,0-1-1,1 0 1,1 0 0,1-1 0,2 1 121,-5 3 0,2 0 0,2-1 0,0 1 0,0-1 0,1-1-160,1-2 1,0 1 0,0-2 0,1 1 0,0-2 0,1 1 159,-2 0 0,0 0 0,1-1 0,1 1 0,-2 1 0,4 1 0,0 1 0,0 1 0,-1 1 0,0 0 0,0-1 176,-4 1 1,-1 0-1,0-1 1,0 1 0,-1 0-1,1 1-176,5-4 0,0 1 0,0 0 0,1 0 0,-1 0 0,-1 1 0,1-1 0,-2 2 0,0-1 0,0 1 0,-1 0 0,1 0 0,-1 0 0,1-1 0,0-1 0,0 0 0,-1-1 0,1 1 0,0-1 0,-1 2 0,1 0 0,2-1 0,0 2 0,-1 0 0,1 0 0,0 1 0,0-2 0,1 0 0,0-1 0,-3 2 0,0-2 0,1 0 0,0-1 0,1 1 0,1 2 0,-1 1 0,0 3 0,1 0 0,1 0 0,1-3 0,0-3 708,-2-2 0,1-3 1,1-1-1,2 1-708,-4 6 0,3 1 0,0-3 1638,-7 0 0,1-3-1265,0-7 0,4 1 798,10 6 0,2 3-1171,-2 0 0,-3 3 0,3-1 0,0 10 0,3 1 0,1-7 0,-1 2 0,2-1 0,-3 10 0,2-2 0,0-5 0,-1 0 0,2-3 0,-2 1 0,1-2 1638,-2 4 0,-1 1-1601,-1-1 0,-3 3 0,2 0-275,4 1 0,1 1 0,-3 1 238,1-4 0,-3 1 0,-1 0 0,1 1-509,0 3 0,-1 0 1,0 1-1,1-1 509,-1 0 0,1 1 0,-1-1 0,1-1 0,0-2 0,0-1 0,0 0 0,2 0-144,0 0 0,2 1 0,1-2 1,1-2 143,2-4 0,2-2 0,-1-1 234,-13 15 0,5-8-234,17-17 1337,-12-5-1337,16-30 2187,16-5-2187,3-15 722,1 0-722,11-1 0,-11 1 0,0 15 0,11-11 0,-27 11 0,3-4 0,2-2 0,6-14 0,-13 15 0,0-1 0,6 0 0,0 1 0,-8-14 0,0 7 0,0-2 0,0-1 0,0-1 0,0-8 0,0-2 0,0 1 0,0 0 0,0 10 0,0 0 0,0 3 0,0 2 0,0 1 0,0-5 0,0 1 0,0-2 0,0 0 0,0 15 0,0 5 0,0 15 0,-16 0 0,12 0 0,-11 15 0,15 5 0,0 15 0,0 0 0,0-10 0,0 1 0,0 1 0,0 1 0,0 7 0,0 1 0,0-1 0,0 0 0,0 1 0,0-1 0,0-8 0,0 1 0,0 14 0,0-2 0,0 3 0,0-9 0,0-1 0,0 2 0,15 0 0,-11-15 0,12 11 0,0-11 0,-13 0 0,13 11 0,0-27 0,-12 11 0,11-15 0,1 0 0,4 0 0,15 0 0,4-12 0,4-7 0,-12 3 0,0-2 0,1-3-363,-2 1 1,2-3 0,0-1-1,0 1 363,2 1 0,1 0 0,-1-1 0,0 0 0,-2-2 0,-1-2 0,0 1 0,0 2 0,12-2 0,0 2 0,-3 0 0,-8-1 0,-2 1 0,-2 2 0,0 3 0,-5 3 0,-7 0 0,-16 16 0</inkml:trace>
  <inkml:trace contextRef="#ctx0" brushRef="#br1" timeOffset="17848">14023 9701 24575,'-33'16'0,"0"0"0,3 3 0,-3 6 0,-5 3 0,0 3 0,-1 0 0,1-1 0,5-3 0,1-1 0,-1 1 0,0 0 0,0 2 0,-2 0 0,-1 2-328,2-1 0,0 0 0,-2 2 1,0 1-1,-1 0 0,0 1 1,-1 1-1,0-1 0,1 1 1,-1-1 29,3-2 0,-1 1 0,0 0 0,0 1 0,-1-1 0,1 1 0,-1 0 0,1-1 1,0 0-1,1 0 0,-1-1-30,0 1 0,1-1 0,-1 0 1,1-1-1,0 0 0,0 1 1,0-1-1,0 0 0,0 1 1,0 1 29,1-3 0,1 2 0,-1-1 0,1 1 0,-1 0 0,0 0 0,1-1 0,-1 1 1,1-1-1,-1 0 0,1 0 261,-1 0 0,-1-1 0,0 0 1,1 0-1,-1 0 0,1-1 0,0 1 1,0 0-1,1 0 0,0 1 37,-2 4 0,1 0 0,0 0 0,0 0 0,1 0 0,0 1 0,-1 0 0,0 0 0,-1 1-80,4-5 0,0 0 0,-1 1 0,0 0 0,-1 0 0,1 0 1,-1 0-1,1 1 0,-1 0 0,1-1 0,1 1 80,-1 1 0,0 0 0,0 0 0,1 0 0,0 0 0,-1 1 0,1-1 0,0 1 0,0 0 0,0-1 0,0 0-185,0 1 1,0-1-1,1 0 1,-1 1 0,1-1-1,-1 1 1,1-1-1,-1 0 1,1 0 0,0 1-1,0-1 185,-3 2 0,0 1 0,0-1 0,0 0 0,0 1 0,0-1 0,1 0 0,-1 0 0,2 0 0,-1 0 0,2-1 0,1-1 0,0 1 0,-1 0 0,2 0 0,-1-1 0,1 1 0,0-1 0,0-1 0,1 0 127,-3 3 1,0-1-1,1 0 1,0 0 0,1-1-1,0 0 1,-1 1 0,1-1-128,0 0 0,-1 0 0,1 1 0,-1-1 0,1 0 0,1-1 0,1-1 0,1-2 0,-3 6 0,1-2 0,2-2 0,-1-1 0,-1 0 430,-8 5 0,-1-1 0,1-2 0,4-4-430,-7 8 0,5-9 3276,-2-10-3165,4-3 3165,27-16-1488,-12 0 1226,16 0-3014,-16 0 2178,-3 0-2178,-5-2 0,-3 4 0,-7 12 0,-3 3 0,-7-7 0,-2 4 0,15 5 0,2 5 0,-1-1-170,1-4 0,0-2 0,1 2 170,-1 4 0,1 1 0,-2 0 0,-8 4 0,-4 2 0,1-2 0,3-2 0,1-1 0,-2-1 0,5-6 0,-1 0 0,0-1 0,2 0 0,1 1 0,3-1 0,0-1 0,-7 3 0,1-3 0,2-6 0,0 0 0,5 6 0,1-1 0,0-5 0,-1 0 0,-6 6 0,1 3 0,13-1 0,1-1 0,-6 2 0,-1-2 510,-9 2-510,15 13 0,-11-28 0,27 11 0,-12-15 0,1 0 0,11 0 0,-28 0 0,29 0 0,-13 0 0,16 0 0,0-15 0,0 11 0,0-12 0,0 16 0,0-16 0,0 12 0,0-27 0,0 11 0,0-3 0,0-5 0,0 1 0,0 0 0,0-1 0,0 1 0,0-7 0,0 1 0,0-6 0,0 4 0,-16 19 0,12 16 0,-11 0 0,15 31 0,0-7 0,0 0 0,0 3 0,0-2 0,0 1 0,0 1 0,0 1 0,-1-1 0,2 0 0,6 7 0,1-1 0,-4 6 0,12-13 0,0-1 0,-13 11 0,13-17 0,-16-3 0,0-16 0,16 0 0,3 0 0,1 0 0,27 0 0,-23 15 0,11-11 0,-4 12 0,-11-16 0,15 16 0,0-12 0,1 11 0,-1-15 0,0 0 0,-10 0 0,1 0 0,13 0 0,-5 0 0,-1 0 0,6 0 0,-13-1 0,-1 2 0,10 15 0,-15-12 0,11 12 0,-27-16 0,12 0 0,-16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21:25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 12577 24575,'-25'0'0,"0"0"0,-7 0 0,1 0 0,-3 0 0,-13 0 0,12 6 0,0 3 0,7-1 0,1 4 0,-8 12 0,3 3 0,13-8 0,-1 1 0,-14 11 0,2 5 0,10 6 0,4 2 0,-1-5 0,3 0 0,6 5 0,4-2 0,6-6 0,0-5 0,0-7 0,0 23 0,0-43 0,16 11 0,4-15 0,15 0 0,0 0 0,1 0 0,-1-15 0,-9-1 0,-1-4 0,-5-6 0,-1-3 0,7 3 0,-1-2 0,-7-6 0,-1 1 0,1 13 0,-1 1 0,2-14 0,-2-1 0,-7 7 0,-1-1 0,3-7 0,0 0 0,-4 7 0,1 1 0,5-7 0,0 1 0,-4 7 0,0-3 0,-4-3 0,0-3 0,-3 0 0,-2-4 0,-2 0 0,1 5 0,0-1 0,0 2 0,0-3 0,0 1 0,0-1 0,0 2 0,0-5 0,0-8 0,0 27 0,0 0 0,0-11 0,0 4 0,0 1 0,0-1 0,0-20 0,0 20 0,0 3 0,0 4 0,0 5 0,0 46 0,6 5 0,4 6 0,1-7 0,2 3 0,-2 1-188,-4-3 0,-3 2 0,1 0 0,3-1 188,7 5 0,2-1 0,-2 1 0,-7 4 0,-2 0 0,-1 0 0,2-4 0,0 0 0,-1-1 0,0-4 0,0 0 0,-2-1 0,-3-1 0,-2-1 0,1-1 0,0 3 0,0-2 0,0 2 0,0-1 0,0-8 0,0 1 0,0 5 0,0 0 0,0-5 0,0-1 0,-8 8 0,0 1 376,7 0 0,-2-2-376,-13-5 0,1-3 0,11 9 0,-12-3 0,32-28 0,-12-4 0,27-20 0,-27 0 0,27-11 0,-27 27 0,28-11 0,-29-1 0,13 12 0,0-12 0,-12 1 0,11 11 0,-15-12 0</inkml:trace>
  <inkml:trace contextRef="#ctx0" brushRef="#br0" timeOffset="1701">3510 11889 24575,'-25'0'0,"0"0"0,-15 0 0,7 0 0,0 0 0,-7 0 0,15 0 0,0 0 0,-11 0 0,1 0 0,0 0 0,-1 0 0,1 0 0,16 0 0,-13 7 0,13 27 0,9-12 0,0 3 0,-7 16 0,3 4 0,11 0 0,2 0 0,-7 0 0,0 0 0,7-1 0,2-1 0,-1 0 0,0 0 0,0 2 0,0 0 0,0 0 0,0 0 0,0-1 0,0-2 0,0-6 0,0-1 0,0 0 0,0 0 0,0 8 0,0 1 0,0-7 0,0 0 0,0-1 0,0-1 0,0-9 0,0-1 0,0 1 0,0-1 0,0 14 0,0-6 0,0 0 0,0 7 0,0-5 0,0-4 0,0-27 0,-16 12 0,-3-16 0,-6 0 0,-1 0 0,-13 0 0,13-6 0,1-4 0,-11-9 0,17-1 0,3 4 0,16 1 0,0 11 0,0-12 0</inkml:trace>
  <inkml:trace contextRef="#ctx0" brushRef="#br0" timeOffset="3000">2734 12718 24575,'26'0'0,"-1"0"0,2 0 0,1 0 0,8 0 0,-1 0 0,4 0 0,-8 0 0,-15-16 0,-12 12 0,27-12 0,-11 16 0,4 0 0,3 0 0,12 0 0,-6 0 0,1 0 0,5 0 0,-13 0 0,-1 0 0,-6 0 0,-3 0 0,-16 0 0</inkml:trace>
  <inkml:trace contextRef="#ctx0" brushRef="#br0" timeOffset="4350">3652 12400 24575,'41'0'0,"0"0"0,1 0 0,6-1 0,2 1 0,-2 1 0,-7 2 0,-1 2 0,1-1 0,2 0-585,2-3 1,5-2 0,0 0 0,-2 2 0,-6 3 584,-2 6 0,-4 2 0,-2-3 0,11-7 0,-4 0 462,-13 6 0,-5 0-462,-4-8 480,-3 0-480,-16 15 0,0-11 0,0 12 0</inkml:trace>
  <inkml:trace contextRef="#ctx0" brushRef="#br0" timeOffset="5702">3546 13000 24575,'40'0'0,"1"0"0,-1 0 0,1 0 0,1 0 0,1 0 0,-5 0 0,3 1 0,-1-1 0,-3-1 0,3-4 0,-3-1 0,0 1 0,0 4 0,-2 1 0,-5-3 0,5-12 0,-19 15 0,0 0 0,-12 0 0,11 0 0</inkml:trace>
  <inkml:trace contextRef="#ctx0" brushRef="#br0" timeOffset="7502">5345 11606 24575,'0'26'0,"0"-1"0,-8 2 0,0 1 0,6 14 0,0 2 0,-6 5 0,1 0-384,6-14 0,2 1 1,-1 1 383,-3 2 0,-2 2 0,0 0 0,2-1-445,1 5 0,2-2 0,-2 2 445,-1-3 0,-2 2 0,0 0 0,2-1 0,2 5 0,2-1 0,-1-1 0,0-3 0,0-2 0,0 0 0,0-4 0,-1-2 0,2-1 0,5 11 0,4-4 295,6-5 1,3-1-296,0 0 0,2 0 0,3 2 0,2-3 0,1-6 0,-3-1 273,-12-1 0,0-1-273,12-7 0,-1-1 1349,-3 18-1349,-1-15 0,13 11 0,-29-27 0,29 12 0,-28-16 0,11 0 0</inkml:trace>
  <inkml:trace contextRef="#ctx0" brushRef="#br0" timeOffset="9436">6015 12435 24575,'16'-35'0,"0"0"0,8-1 0,6 1 0,-2 11 0,4 0 0,-1 2 0,10-6 0,0 1 0,-6 0 0,-2 3 0,11 4 0,-9-11 0,-16 27 0,13-12 0,-28 16 0,11 16 0,1 19 0,-13 6 0,-2 5 0,8-8 0,-2 2-292,-8 3 1,-5 3-1,-3-2 292,-1-11 0,-1-3 0,-3 1 0,-5 10 0,-2 1 0,-2-3 0,0-7 0,-1-3 0,-1 0 0,-1 1 0,0-1 0,-1-2 0,-1-2 0,-2-2 0,2 0-20,3 1 1,0 0 0,0-2 19,-10 7 0,0-3 0,0 0 0,3-1 0,12-7 0,1-1 0,-7 1 0,1 0 0,-10 17 871,15-15-871,5-5 62,15-30-62,0-5 0,0-15 0,5 9 0,5 1 0,6 5 0,3 1 0,7-8 0,3 3 0,6 4 0,1 4 0,-8 6 0,-1 1 0,-1 0 0,-1 2 0,10 7 0,-15 0 0,11 0 0,-11 0 0,15 16 0,0 3 0,0 17 0,-7-17 0,5 13 0,10-13 0,-16-9 0,1 0 0,0-1 0,-1-3 0,8-6 0,-19 0 0</inkml:trace>
  <inkml:trace contextRef="#ctx0" brushRef="#br0" timeOffset="10361">7303 12612 24575,'46'0'0,"-1"0"0,1 0 0,-3 0 0,3 0 0,-1 0 0,-3 0 0,0 0 0,-3 0 0,2 0 0,11 0 0,1 0 0,-13 0 0,-17 0 0,25 0 0,-45 0 0,29 0 0,-28 0 0,11 0 0,-15 0 0</inkml:trace>
  <inkml:trace contextRef="#ctx0" brushRef="#br0" timeOffset="11793">8890 12294 24575,'8'-45'0,"0"0"0,0 0 0,4 4 0,5 12 0,1 3 0,-8 0 0,-1 1 0,23-10 0,-28 15 0,11 5 0,-15 15 0,0 0 0,0 15 0,0-11 0,0 43 0,-15-23 0,12 7 0,2 4 0,-6 0 0,-2 1 0,1 0 0,0 2 0,7 0 0,0 4 0,0-4 0,-7 1 0,0 0 0,6-5 0,3 2 0,0-4 0,-1-3 0,0-3 0,0 0 0,0-1 0,0 10 0,0 1 0,0-17 0,0 13 0,0-13 0,0 1 0,0-5 0,0-15 0,0 0 0</inkml:trace>
  <inkml:trace contextRef="#ctx0" brushRef="#br0" timeOffset="13193">9596 11359 24575,'35'32'0,"-2"-7"0,1 5 0,-14-3 0,-1 4 0,1 1-694,8 7 1,3 2-1,-4 0 694,-7-3 0,-2 1 0,-1 2 0,-3-1 0,0 4 0,-2 0 0,-1-2 0,-3 6 0,-2-2 0,-1 2 0,0-9 0,1 1 0,-2-1 0,-3-1 0,-5 5 0,-2-3 0,0-1 0,6 8 0,-4-4 0,-11-7 0,-1-1 0,15-1 0,-2-2 0,-12-12 0,-1-1 0,6 14 0,0 1 334,-7-6 1,-1-1-335,0 8 0,1 0 172,-1 1 0,0-1-172,1-8 0,-1 1 0,1 13 0,-1 0 0,-7-12 0,-1 1 0,3 7 0,-1 6 0,0-5-1527,-5-6 0,-1-2 1527,8-2 0,-1 1 0,2-3 900,-14 9-900,15-15 0,-11 11 0,27-27 0,-12 11 0,16-15 0</inkml:trace>
  <inkml:trace contextRef="#ctx0" brushRef="#br0" timeOffset="14376">10778 12259 24575,'0'0'0</inkml:trace>
  <inkml:trace contextRef="#ctx0" brushRef="#br0" timeOffset="15593">11519 11501 24575,'-36'33'0,"1"0"0,5 4 0,1 5 0,2 1 0,5-4 0,3 2 0,1 4-656,4-5 1,-1 4-1,2 2 1,0-1 0,1-2 372,2-2 1,0-2 0,2 0 0,1 2 282,2 0 0,1 2 0,0 0 0,1-1 0,-1-3 0,-1 6 0,-1-3 0,2 0 0,3 4 0,1 0 0,1-4 0,-1-5 0,0 0 252,0 1 1,0 3 0,0-2-253,-1 8 0,2 0 0,3-12 0,1 1 0,1-1 0,3 9 0,2-2 413,5-6 0,3-1-413,6 1 0,1-2 0,-6-6 0,-1-1 0,-1 0 0,0-3 0,13-4 0,-27 11 2273,27-27-2273,-27 11 525,28-15-525,-28 0 24,27 0-24,-27 0 0,27 16 0,-27-12 0,12 12 0</inkml:trace>
  <inkml:trace contextRef="#ctx0" brushRef="#br0" timeOffset="17760">11836 12118 24575,'35'-26'0,"1"1"0,-1 5 0,0 1 0,1-8 0,-1 3 0,-7 14 0,-1 0 0,8-21 0,-4 27 0,-27-12 0,27 32 0,-11 4 0,-9 9 0,-2 8 0,0 7 0,-3 2 0,-5 1 0,-2 0-278,2-12 1,0 0 0,-3-3 277,-4 5 0,-3-3 0,0-7 0,-2 1 0,1 3 0,-1 4 0,-3-3 0,-12-1 0,1 0 0,11 2 0,2 3 0,-1-3 0,-12 3 0,-1-1-121,9-7 1,0 2 0,0-2 120,-10 10 0,-1-1 0,5-8 0,0 1 0,-2-3 0,-10 2 0,0-3 0,6 0 0,3-1 0,-9 10 0,3-15 0,28-5 0,-11-15 0,-1 0 817,-4 0-817,1 0 376,3 0-376,0 0 0,12-15 0,-11 11 0,-1-28 0,12 28 0,-11-27 0,30 11 0,5-15 0,15 0 0,-11 16 0,3 3 0,0 5 0,1 2 0,7 0 0,0 2 0,-6 7 0,-3 0 0,10 0 0,-5 0 0,-27 0 0,27 0 0,-27 0 0,12 16 0,0-12 0,-13 27 0,29-27 0,-28 28 0,27-29 0,-27 13 0,12-16 0,-1 16 0,5-12 0,15 11 0,-10-13 0,1-4 0,13 2 0,-3 16 0,-5-12 0,-11 12 0,-1-16 0,-3 0 0,-16 0 0</inkml:trace>
  <inkml:trace contextRef="#ctx0" brushRef="#br0" timeOffset="19002">12683 12577 24575,'41'0'0,"0"0"0,3 0 0,3 0 0,3 0 0,-6 0 0,2 0 0,1 0 0,0 0-375,-5 0 0,1 0 0,1 0 0,-2 0 0,-1 0 375,2 0 0,-2 0 0,-2 0 0,-1 0 0,0 0 0,-2 0 0,-4 0 0,-4 0 0,-5 0 0,-8 0 0</inkml:trace>
  <inkml:trace contextRef="#ctx0" brushRef="#br0" timeOffset="20493">14059 12400 24575,'0'-33'0,"0"0"0,6-11 0,3-3 0,-3 11 0,0-1 0,2 1 0,2-1 0,2 2 0,1 1 0,5-7 0,-1 3 0,-7 11 0,0 1 0,7 4 0,-3 1 0,-10 2 0,12 3 0,-16 16 0,0 16 0,0-12 0,0 25 0,0 12 0,0-5 0,0 5-671,0-2 1,0 6-1,0 3 1,0 0 670,0-6 0,0 0 0,0 1 0,0 1 0,0 1 0,0-4 0,0 1 0,0 1 0,0-1 0,0 0 0,0-2 0,0 12 0,0-2 0,0-1 0,0 0 0,0 3 0,0 0 0,0-2 0,0-4-151,-1-6 0,1-3 0,1 0 151,3 4 0,3 1 0,-2-4 0,-4 0 0,2-5 0,12 2 0,-15-3 0,0-28 0,0 11 0</inkml:trace>
  <inkml:trace contextRef="#ctx0" brushRef="#br0" timeOffset="21568">14623 11536 24575,'0'38'0,"0"0"0,0 0 0,12 2 0,6 1 0,-1 3 0,-6 1 0,-1 5 0,0 0 0,2-1-820,3-2 1,1-1 0,0 0 0,0-1 767,-3-3 1,0-2-1,-1 0 1,-1-1 51,-1 4 0,-1-2 0,-1 0 0,-1-1 0,0-1 0,-1 0 141,0-3 1,0-1 0,-2 0-142,-3 1 0,-1 0 0,-1 2 0,-3 6 0,-2 3 0,0-1-108,0-4 0,0-1 0,-2 1 108,-4 5 0,-4 1 0,1-2 0,3-8 0,0-2 0,-1 0 0,-2-1 0,0 0 0,2-3 0,2-3 0,2-3 0,-6 9 0,15-19 0</inkml:trace>
  <inkml:trace contextRef="#ctx0" brushRef="#br0" timeOffset="22576">15346 12330 24575,'26'0'0,"-1"0"0,7 0 0,4 0 0,-2 0 0,-1 0 0,1 0 0,17 0 0,-4 0 0,-12 0 0,-15 0 0,11 0 0,-27 0 0,12 0 0,-16 0 0,0 0 0</inkml:trace>
  <inkml:trace contextRef="#ctx0" brushRef="#br0" timeOffset="23668">15311 12894 24575,'35'0'0,"0"0"0,-7 0 0,-1 0 0,0 0 0,-3 0 0,-4 0 0,11 0 0,-27 0 0,28 0 0,-29 0 0,29 0 0,-28 0 0,27 0 0,-27 0 0,27 0 0,-27 0 0,12 0 0</inkml:trace>
  <inkml:trace contextRef="#ctx0" brushRef="#br0" timeOffset="27234">16334 12506 24575,'20'-20'0,"-5"5"0,-15 15 0,0-16 0,0-4 0,0-15 0,16 0 0,-15 9 0,2 1 0,12 6 0,1-1 0,-13-13 0,-2-1 0,15-5 0,-17 12 0,2 3 0,14 4 0,-11-11 0,12 11 0,-16-15 0,0 0 0,16 15 0,-12-11 0,11 19 0,-15-6 0,0-5 0,0 3 0,0-15 0,0 0 0,0 15 0,0-11 0,0 27 0,0-12 0,0 32 0,0 4 0,-7 11 0,-1 4 0,6-10 0,0 1 0,-3 5 0,-1 4 0,1-1 0,4 7 0,2 0 0,-1 4 0,0 1 0,0-3 0,0 0 0,0-8 0,0 0 0,0 1 0,0-1 0,0-8 0,0 1 0,0 6 0,0-2 0,0 8 0,0-15 0,0 1 0,0-1 0,0 0 0,0 15 0,0-15 0,0 1 0,0 9 0,0 0 0,0-15 0,-16 11 0,12-11 0,-11-1 0,15-3 0,15 0 0,-11-12 0,12 27 0,-16-27 0,0 27 0,0-27 0,0 12 0,0 0 0,0-13 0,0 13 0,0-16 0,0 16 0,0-12 0,0 11 0</inkml:trace>
  <inkml:trace contextRef="#ctx0" brushRef="#br0" timeOffset="31750">2911 17533 24575,'-26'0'0,"1"0"0,-14 0 0,-2 0 0,-1 0 0,13 0 0,-1 0 0,-12-2 0,-2 4 0,0 11 0,2 5 0,4 0 0,2 4 0,6-1 0,0 4 0,3-1 0,-2 3 0,3 1 0,8 7 0,1-3 0,-14-9 0,27 24 0,-12-27 0,16 15 0,0 0 0,0-15 0,0 11 0,16-27 0,3 12 0,5-14 0,3-4 0,1 2 0,-1 0 0,1 0 0,-1 0 0,-1 0 0,-1 0 0,10 0 0,1 0 0,-17-16 0,13-3 0,-13-17 0,1 1 0,-4 11 0,-1-3 0,-4-6 0,-2-4 0,2-1 0,1-4 0,0 0-347,1 0 0,-1-1 1,-2-1 346,-2-3 0,-3-1 0,2 2 0,4 4 0,1 1 0,-4 2-97,-5-6 0,-2 0 97,4 10 0,2-1 0,-3 5 0,-4-12 0,0 2 0,0 4 0,0 13 0,0-1 0,0-1 0,0-9 1030,0 0-1030,0 15 204,0-11-204,0 27 0,0-28 0,0 13 0,0-1 0,0-3 0,-16 21 0,12-6 0,-11-8 0,15-4 0,0-15 0,0 16 0,0-13 0,0 28 0,0-11 0,-16 15 0,12 15 0,-4 8 0,0 5 0,7 3 0,2 5-430,-1 5 0,0 6 0,0 0 430,0-2 0,0 0 0,0 2-495,0-1 0,0 3 0,0 0 1,0-1 494,0-2 0,0-1 0,0-1 0,0 2 0,0 2 0,0 0 0,0 1 0,0-2 0,0-6 0,0-1 0,0 0 0,0-1-106,0 1 1,0 0-1,0-1 1,0-1 105,0 11 0,0-2 0,0-2 0,0-7 0,0-1 0,0-2 0,0 10 0,0-4 0,0-13 0,0-5 0,0-3 1128,0 11-1128,0-27 2061,0 12-2061,0 0 502,0-13-502,0 13 0,16-16 0,4-16 0,-1 13 0,-3-13 0,0 0 0,-12 12 0,27-11 0,-27 15 0,11-16 0,-15 12 0,16-12 0,-12 16 0,12 0 0</inkml:trace>
  <inkml:trace contextRef="#ctx0" brushRef="#br0" timeOffset="33650">4145 16633 24575,'-35'0'0,"0"0"0,0 0 0,-11 1 0,1-2 0,11-3 0,0-2 0,1 1 0,-6 3 0,3 0 0,0-6 0,2 0 0,7 6 0,3 4 0,-12 14 0,17-12 0,-13 27 0,13-3 0,2-3 0,-2 3 0,1 2 0,1 2 0,7 3 0,1 1 0,-8-1 0,2 0 0,13 1 0,0-1 0,-6-8 0,1 1 0,5 13 0,4 0 0,-3-12 0,2 1 0,6 13 0,1 0 0,-7-14 0,2-3 0,12 0 0,2-1 0,-8 0 0,1 1 0,7 1 0,1 1 0,1-1 0,-2 1 0,-8 6 0,1-2 0,7-12 0,-2-1 0,-13 7 0,0-1 0,13 11 0,-15-17 0,0 13 0,0 3 0,0 4 0,0-13 0,0-1 0,0 10 0,0 1 0,0-1 0,-15 0 0,11 1 0,-28-1 0,22-10 0,1 1 0,-11 13 0,-11-4 0,27-3 0,-12-29 0,1 13 0,11-16 0,-12 0 0,0 0 0,-3-16 0,-17-19 0,10 10 0,1-5 0,13-5 0,1 0 0,-14 6 0,3 3 0,18-9 0,-12 19 0,16 16 0</inkml:trace>
  <inkml:trace contextRef="#ctx0" brushRef="#br0" timeOffset="34660">3264 17604 24575,'35'0'0,"-3"0"0,2 0 0,3 0 0,1 0 0,7 0 0,0 0 0,-8 0 0,-3 0 0,1 0 0,-19 0 0,-16 0 0</inkml:trace>
  <inkml:trace contextRef="#ctx0" brushRef="#br0" timeOffset="35635">4392 17463 24575,'36'0'0,"2"0"0,6 0 0,1 0 0,4 0-483,-3 0-1,2 0 1,-1 0 483,-9 0 0,-1 0 0,-2 0 236,10 0 0,-4 0-236,-13 0 0,-5 0 60,-3 0 0,-5 0 0,-15 0 0</inkml:trace>
  <inkml:trace contextRef="#ctx0" brushRef="#br0" timeOffset="36551">4428 18062 24575,'35'0'0,"-10"0"0,1 0 0,13 0 0,-13 0 0,-1 0 0,10 0 0,-15 0 0,-4 0 0,-16 0 0</inkml:trace>
  <inkml:trace contextRef="#ctx0" brushRef="#br0" timeOffset="38384">5627 16757 24575,'0'35'0,"0"-15"0,0 11 0,0-27 0,0 27 0,0 7 0,0 7 0,0-5 0,0 3 0,0 3-534,0-7 1,-1 3-1,1 2 1,0 0-1,1-1 534,1 0 0,0 0 0,1 0 0,1 0 0,1 0 0,0 0 0,2 0 0,0 0 0,1-1 0,0-1-191,1 5 1,-1-2 0,2 0 0,2-2 190,3 0 0,2-2 0,0-1 0,1-3 0,0-2 0,0-3 0,1-2 0,8 15 0,1-5 0,7-4 0,-4-16 0,-27 13 0,12-28 2554,0 11-2554,-12-15 218,11 0 1,-15 0 0,0 0 0</inkml:trace>
  <inkml:trace contextRef="#ctx0" brushRef="#br0" timeOffset="39985">6350 17110 24575,'0'35'0,"-3"-4"0,-2 5 0,-2 7 0,-3 4-1093,2-7 1,-1 3 0,-2-1 1055,0-5 0,-1-1 0,0 1 37,0 2 0,0 1 0,1-1 302,1 6 1,0 0-303,0-11 0,-2 2 0,3 0 0,7-1 0,3 1 0,-4-2 0,-13 13 0,1-3 329,12-8 0,2-2-329,-8-6 0,2-5 0,7-3 0,0-5 0,0-15 0</inkml:trace>
  <inkml:trace contextRef="#ctx0" brushRef="#br0" timeOffset="41184">6668 17180 24575,'-16'41'0,"0"1"0,4-3 0,0 3 0,-3 2 0,-1-5 0,-2 2 0,-1 1 0,2 1-820,2 4 1,1 2 0,1 0 0,0-2 743,0-6 1,0 0 0,0-2 0,1 0 75,-1 9 0,1-1 0,2 0 372,2-6 0,3 0 1,-2-2-373,-6 8 0,2-4 293,10-14 0,1-3-293,-8 21 0,8-43 0,0 12 0,0-16 0,0 0 0</inkml:trace>
  <inkml:trace contextRef="#ctx0" brushRef="#br0" timeOffset="42185">5980 17639 24575,'34'0'0,"0"0"0,0 0 0,1 0 0,2 0 0,1 0 0,10 0 0,2 0 0,1 0-379,-3 0 0,1 0 0,-3 0 379,-11 0 0,-1 0 0,-1 0 74,12 0 0,-8 0 1,-18 0-1,-3 0 0</inkml:trace>
  <inkml:trace contextRef="#ctx0" brushRef="#br0" timeOffset="43430">6015 17956 24575,'43'0'0,"0"0"0,-8 0 0,0 0 0,1 0 0,3 0 0,1 0 0,-1 0 0,-2 0 0,0 0 0,-3 0 0,-1 0 0,-4 0 0,3 0 0,-17 0 0,-11 0 0,12 0 0,-16 0 0,31 0 0,9 0 0,-13 0 0,0 0 0,9 0 0,-21 0 0</inkml:trace>
  <inkml:trace contextRef="#ctx0" brushRef="#br0" timeOffset="45118">7550 17110 24575,'-26'0'0,"1"0"0,-2 0 0,-1 0 0,-15 0 0,0 0 0,13-1 0,1 2 0,-5 5 0,1 3 0,6-1 0,3 4 0,5 11 0,-1 5 0,-14 5 0,1 5 0,18-6 0,3 4 0,0 1-333,-1-3 0,-1 1 0,1 1 1,2 0 332,2 12 0,4 0 0,0 1 0,0-10 0,1 0 0,0 0 0,1 1 0,2 7 0,1 1 0,1 0 0,-1-3 0,0 2 0,-1-2 0,2 1 0,1-4 0,2 3 0,0-1 0,2-7 0,2 2 0,3-3 0,12 8 0,5-6 0,11-15 0,-14 2 0,1-2 0,7-21 0,1-1 0,-5 15 0,1 0 0,2-12 0,3-4 0,0 0 0,10 1 0,0-2 0,1-6 0,-2-6 0,-15-1 0,0-4 0,-1-1 0,7-3 0,0-2 0,-3 0 665,0-6 1,-1 1-666,-2 6 0,1 1 0,-7 0 0,-3-13 0,11 15 0,-27 5 0,28 15 0,-13-16 0,1 12 0,-5-12 0</inkml:trace>
  <inkml:trace contextRef="#ctx0" brushRef="#br0" timeOffset="46669">8855 17463 24575,'-35'-16'0,"0"-4"0,-1 1 0,11 9 0,-1 4 0,-13 6 0,14 0 0,-1 0 0,1-2 0,-1 4 0,-1 10 0,-1 7 0,0 6 0,-2 5 0,2 2 0,2-2 0,1 2 0,2 4-356,3-1 0,2 4 0,1 1 0,1-2 356,-3 5 0,1-2 0,4 1 0,5 4 0,4 2 0,-1-1 0,0-4 0,1-1 0,1-2 0,3-3 0,1-2 0,1-1 0,-1 11 0,0-4 0,0-12 0,0-3 0,0 1 0,0-3 0,0 12 0,0-17 0,15-3 0,8-14 0,5-4 0,9-3 0,1-6 0,-9-3 0,1-4 0,1-1 124,9-3 0,1-2 0,-4-4-124,-9-6 0,-4-3 0,2 2 0,3 4 0,0 1 0,-1 1 0,-4 0 0,-1 0 0,-3 1 0,0-8 0,-1 1 0,7 0 0,-1-1 0,-7 0 0,-1 2 0,2 14 0,-2 1 0,-8-7 0,1 5 0,22 17 1052,-29-28-1052,13 28 0,-16-27 0,0 11 0,8-4 0,0-3 0,-4-12 0,4 14 0,-1-1 0,-7-9 0,0 0 0,0 15 0,0-11 0,0 27 0,0-12 0</inkml:trace>
  <inkml:trace contextRef="#ctx0" brushRef="#br0" timeOffset="48517">9631 17533 24575,'35'-35'0,"-10"10"0,1-1 0,9 0 0,1-3-519,-11 2 1,-1-3 0,1 1 518,4-1 0,1 0 0,-2 0 0,-4 0 0,0 1 0,-2-3 0,2-6 0,0-3 0,-1 3 0,6-1 0,-3-1 168,-13 7 0,-2-3 1,0 4-169,6 3 0,-3 3 128,-12-1 1,0 3-129,14 4 0,-16-3 0,0 21 793,0-6-793,-31 8 0,7 8 0,-7 5 0,-5 7 0,3 3 0,-1 4 0,-1 1-556,3 2 1,0 1 0,-2 2 555,1 0 0,-4 3 0,2-1 0,3-1-1093,5-2 1,3-2 0,1 2 541,0 1 0,0 2 1,2-1 550,3-5 0,1-1 0,1 1-151,-4 15 1,1 2 150,3-12 0,-2 2 0,1 0 0,-1 4 0,0 1 0,3-1 0,6-3 0,3-1 0,-2 1 0,-7 3 0,-3 1 0,4 0 0,5-6 0,4 1 0,-1-2 0,-3 12 0,-2-1 0,1-11 0,-2 1 0,3-3 0,7-1 0,0-3 601,-6 7 1,0-3-602,8 3 3276,0 0-1303,0-15-1529,0 11-444,0-27 0,16 12 0,19-16 0,-2 0 0,5 0 0,0 0 0,4 0 0,-1 0 0,-3 0 0,0 0 0,0 0 0,4 1 0,-1 0 0,-2-3 0,-2-6 0,-4 0 0,-6 8 0,-3-4 0,11-27 0,-15 27 0,-4-12 0,-16 16 0,0 0 0</inkml:trace>
  <inkml:trace contextRef="#ctx0" brushRef="#br0" timeOffset="49643">10584 17498 24575,'25'0'0,"18"0"0,-9 0 0,3 0-591,0 0 0,0 0 591,7 0 0,-1 0 0,-8 0 0,0 0 0,0 0 0,1 0 0,-1 0 0,0 0 0,0 0 0,1 0 193,0 0 0,-2 0-193,-5 0 0,-3 0 49,9 0 0,-19 0 0,-16 0 0</inkml:trace>
  <inkml:trace contextRef="#ctx0" brushRef="#br0" timeOffset="51167">11871 17251 24575,'0'-33'0,"0"-1"0,16-9 0,-7 2 0,2 0 0,5 12 0,3 3 0,-2-2 0,1 1 0,0 0 0,-1 3 0,3 4 0,-4 5 0,-16 15 0,-16 0 0,12 15 0,-27 5 0,28 3 0,2 5 0,-15 12 0,0 6 0,13-2 0,4 4 0,-2 1-429,-6-8 1,-2 0-1,0 0 1,2 1 428,5 2 0,1 1 0,2 0 0,-3-3 0,-3 8 0,-1-3 0,2-3-66,3 4 1,2-5 65,-1-16 0,0-3 0,0 7 0,0-27 0,0 12 0,0-1 1702,0 21-1702,0-2 0,0 2 71,0-6 1,0-1-72,0 5 0,0-1 0,0 2 0,0-16 0,0-3 0,0-16 0,0 0 0,0 0 0</inkml:trace>
  <inkml:trace contextRef="#ctx0" brushRef="#br0" timeOffset="54152">12259 16633 24575,'43'22'0,"1"0"0,-14-1 0,-1 2 0,2 1 0,4 2 0,2 0 0,-3 5-591,-10-3 0,-2 3 1,0 0-1,0 0 591,8 5 0,0 0 0,-4 2 0,-5 6 0,-4 3 0,0-1 0,1-4 0,0-1 0,-3 1 0,-6 0 0,-4 1 0,0-2 143,1-5 1,0-1 0,-2 0-144,-3-1 0,-1 1 0,-1-2 0,1 4 0,0 0 0,0 6 0,0 0 0,1 0 0,-2 1 0,-6 0 0,-2 2 0,8-12 0,1 2 0,-3 0 0,-5-1 0,-4 0 0,1 0 0,4 1 0,1-1 0,0 0 0,-3 11 0,-2-2 232,-5 0 1,1-1-233,4-8 0,2 0 0,0 2 0,-2-3 0,-5-14 0,1-1 1202,11 28-1202,-12-43 66,1 12 0,11-16 0,-12 0 1</inkml:trace>
  <inkml:trace contextRef="#ctx0" brushRef="#br0" timeOffset="55343">13177 17533 24575,'0'0'0</inkml:trace>
  <inkml:trace contextRef="#ctx0" brushRef="#br0" timeOffset="56868">13988 16563 24575,'-18'23'0,"1"1"0,-2-1 0,2 5 0,5 12 0,1 8 0,-1-1-999,-4-7 1,-2 0 0,1 2 998,6-2 0,1 4 0,1 0 0,0 0 0,-1 1 0,1 0 0,0-1 0,2-1 0,0 2 0,2-2 0,1 2-27,3-4 1,1 2 0,1-1 0,-1-4 26,0 10 0,0-2 0,0-5 0,0 1 0,0-3 0,0-1 0,0-2 0,0 7 0,0-3 0,0-1 364,6-6 0,4 1-364,-1-7 0,1 1 0,6 7 0,4 0 0,4 0 0,3 1 0,-5-8 0,2 2 0,0-2 341,0-3 1,1-1-1,1 1-341,2 4 0,1 0 0,0 0 0,1 0 0,0 0 0,-4-1 0,-3 2 0,-3-1 0,7-2 0,-7-3 0,-20-9 0,0-15 0</inkml:trace>
  <inkml:trace contextRef="#ctx0" brushRef="#br0" timeOffset="58146">14799 16828 24575,'0'33'0,"0"1"0,0 0 0,0 11 0,0 3 0,0 1 0,0-10 0,0 2 0,0 0 0,0 2-656,0-2 1,0 1-1,0 1 1,0-1 0,0-2-162,0 11 0,0-3 1,0 2 816,0-5 0,0 3 0,0-1 0,0-3 241,0 1 0,0-3 0,0 0-241,0 6 0,0 0 0,0-2 0,0-9 0,0-2 0,0-2 561,0 4 1,0-3-562,0-7 0,0-3 0,0-5 0,0-3 0,0-16 0</inkml:trace>
  <inkml:trace contextRef="#ctx0" brushRef="#br0" timeOffset="59536">15029 16898 24575,'0'26'0,"0"-1"0,0 13 0,0 8 0,0 3 0,0-8 0,0 3 0,0 2 0,0 3 0,0 3-365,0-10 1,0 4 0,0 3 0,0 1 0,0 1 0,0 0 0,0-1 0,0-1 0,0-2-105,0 3 1,0-2 0,0 0 0,0-1 0,0 0 0,0 1 0,0 1 58,0-1 0,0 2 1,0 2-1,0 0 1,0-2-1,0-2 0,0-4 1,0-4 1089,0 14 1,0-7-1,0-3-680,0-7 0,0-2 0,0-5 1613,0 5-1613,0-4 0,0-27 0,0 12 0</inkml:trace>
  <inkml:trace contextRef="#ctx0" brushRef="#br0" timeOffset="60700">14588 17463 24575,'39'0'0,"0"0"0,0 0 0,-2 0 0,2 0 0,0 0 0,-3 0 0,1 0 0,-3 0 0,1 0 0,1 0 0,0 0 0,-2 0 0,1 0 0,-3 0 0,3 0 0,-16 0 0,-3 0 0,-16 0 0</inkml:trace>
  <inkml:trace contextRef="#ctx0" brushRef="#br0" timeOffset="62134">14482 17921 24575,'27'0'0,"1"0"0,5 0 0,0 0 0,-5 0 0,-1 0 0,9 0 0,-1 0 0,4 0 0,0 0 0,-37 0 0,22 0 0,-20 0 0,11 0 0,1 0 0,19 0 0,-8 0 0,1 0 0,11 0 0,8 0 0,-27 0 0,0 0 0,-5 0 0,-15 0 0,0 0 0,0 0 0</inkml:trace>
  <inkml:trace contextRef="#ctx0" brushRef="#br0" timeOffset="64900">15734 17004 24575,'0'33'0,"0"1"0,0-2 0,0 4 0,0 1 0,0 9 0,0 3 0,0 1-820,0-7 1,0 2 0,0-1 0,0 1 731,0-1 1,-1 1-1,1-1 1,1-1 87,4 7 0,1-2 0,-1-1 377,-4 1 0,-1-1 0,3-5-377,5-3 0,0-3 0,-8 0 0,0-5 594,0-12-594,0-3 0,0-16 0,0 0 1902,0 15-1902,0-11 0,0 28 0,0-13 0,0 17 0,0-17 0,-16-3 0,12-32 0,-12-3 0,8-12 0,1-5 0,-3 1 0,0-4 0,4-2 0,1-7 0,1-1 0,-1 2-544,0 0 1,-1 2-1,2-4 544,2 8 0,2-4 0,1-1 0,-1 0 0,1 5 0,-2-10 0,0 4 0,3 0 0,1-2 0,3 1 0,0 4 0,4-4 0,0 5 0,-2 8 0,4 4 0,19-5 0,-27 1 0,27 0 0,-27 15 0,12 5 1631,-1 30-1631,-11 5 0,12 15 0,0 0 0,-12 1 0,11-12 0,1 3 0,-13-1 0,-2 3 0,7 13 0,0 2 0,-7-7 0,-2 0 0,-3-4 0,-2 2 0,0-1 0,-3 12 0,-2-2 0,-6 2 0,-1-2 0,9-6 0,-2-5 0,-20 2 0,27-3 0,-11-28 0,-1 27 0,12-27 0,-12 12 0,16-16 0,0 0 0,16 0 0,19 0 0,-9 7 0,3 1 0,7-7 0,-1 2 0,-8 11 0,0 4 0,8-1 0,-3 1 0,7 5 0,-21 1 0,0-1 0,13-3 0,-27 0 0,12-5 0,-1-15 0,-11 0 0,12 0 0,-16 0 0,0 0 0,0 0 0</inkml:trace>
  <inkml:trace contextRef="#ctx0" brushRef="#br0" timeOffset="65583">16193 17498 24575,'0'0'0</inkml:trace>
  <inkml:trace contextRef="#ctx0" brushRef="#br0" timeOffset="67434">16405 17427 24575,'0'36'0,"0"-1"0,0 0 0,0 5 0,-1 1 0,2 0 0,-1-4 0,0-1 0,0 0 0,0 0 0,0-1 0,0 0 0,0 1 0,0-1 0,0-4 0,0 12 0,5-8 0,5-7 0,10-24 0,15 27 0,0-27 0,1 12 0,-1-16 0,0 0 0,0 0 0,1 0 0,-1 0 0,0 0 0,-15 0 0,11 0 0,-27 0 0,12 0 0,0-16 0,-13-3 0,13-1 0,-16-11 0,0 11 0,7-4 0,2-3 0,-7 0 0,0-1 0,6-14 0,-1-2 0,-6 0 0,-2-2 0,1 2 0,0-4 0,0 3-171,0 6 0,0 2 0,0-1 171,0-3 0,0-1 0,0 3 0,0-6 0,0 4 0,0 13 0,0 1 0,0-8 0,0 4 0,0 7 0,0-23 0,-15 43 0,-5-27 513,-15 27-513,0-12 0,15 16 0,-27 0 0,23 16 0,-1-8 0,-1 3 0,8 14 0,1 1 0,-8-6 0,-1 0 0,7 13 0,-1 0 0,-6-13 0,1-1 0,6 14 0,3 1 0,-2-7 0,1 1 0,-2 8 0,2-1 0,-2 4 0,2-13 0,2-5 0,11-17 0,-11 11 0,15-15 0</inkml:trace>
  <inkml:trace contextRef="#ctx0" brushRef="#br0" timeOffset="70051">17110 16933 24575,'8'26'0,"0"-1"0,7 2 0,4 2 0,-2 2 0,-4 15 0,1 2-354,11-8 1,6 1 0,-8-1 353,-19 7 0,-1-4 0,20-6 0,1-3 0,-13-7 0,-2-3 347,11-5-347,11 13 176,-27-28-176,12 27 0,-16-27 0,15 27 537,-11-27-537,12 12 0,0-16 0,-13 0 0,13 0 0,-16 0 0,0-16 0,0-3 0,0-17 0,16 1 0,-12 0 0,4 9 0,-1 1 0,-7-14 0,0 3 0,0 21 0,0 15 0,0 0 0,0 15 0,0-11 0,16 28 0,-8 0 0,4 2 0,12-3 0,3 1 0,-13 0 0,-2 4 0,1-2 0,4 4 0,1-6 0,-1-12 0,-3 0 0,-10 27 0,12-43 0,0 11 0,-12-15 0,11 0 0,-15-15 0,0-5 0,8-10 0,0-7 0,-6 5 0,-2-3 0,2-3-820,4-4 1,2-2 0,2-2 0,-3 1 609,-1 3 1,-1 0-1,-1 0 1,1 0 209,0-5 0,-1-1 0,1 0 0,0 2-197,3 6 1,1 0 0,0 1-1,-3 2 197,-4-3 0,-3 3 0,4 0 0,6-2 0,4 0 0,-4 7 0,-5-5 0,12 13 0</inkml:trace>
  <inkml:trace contextRef="#ctx0" brushRef="#br0" timeOffset="71467">18521 17286 24575,'26'0'0,"-1"0"0,11 0 0,5 0 0,0 0 0,-3 0 0,1 0 0,1 0 0,10 0 0,2 0 0,-5 0 0,0 0 0,-6 0 0,-8 0 0,-7 0 0,-6 0 0,11 0 0,-27 0 0,12 0 0</inkml:trace>
  <inkml:trace contextRef="#ctx0" brushRef="#br0" timeOffset="72834">19421 17321 24575,'10'-33'0,"-1"0"0,5 0 0,3-3 0,-1-1 0,2-4 0,0-2 0,1-2-730,-1 1 1,0-4-1,1 2 1,1 3 729,3 2 0,2 4 0,-3 0 0,-3-1 0,-1-1 0,-4 6 461,-3 5 1,-2 5-462,7 3 480,-16 20-480,-16 20 0,14 4 0,0 3 0,-14 3 0,1 3 0,12 9 0,2 4 0,-9-10 0,-2 3 0,2-1 67,7 3 1,3 1 0,-1 1-68,-2-5 0,-2 2 0,1 0 0,1-1 0,2 5 0,1-2 0,1 1 0,-1 3 0,0 1 0,0-3-71,0-7 0,0-2 0,0-1 71,0 12 0,0-2 0,0-6 0,0-5 0,0 2 0,0-4 0,0-27 324,0 28 0,0-28 1,0 11-1</inkml:trace>
  <inkml:trace contextRef="#ctx0" brushRef="#br0" timeOffset="74418">20056 16210 24575,'15'26'0,"1"-1"0,-5 2 0,2 1 0,12 6 0,1 3 0,-8 5 0,-1 2 0,1 0 0,-1 2 0,-4-5 0,-1 3 0,-2 0-870,-2 3 1,-2 0 0,0 2 869,-1-7 0,-1 0 0,0 1 0,-1-1 0,-2-2 0,-1 0 0,-1 0 0,1 1 0,0 2 0,0 2 0,0-2 0,0-2 0,0-2 0,0-2 0,0 1 0,0 6 0,0 2 0,0-3 193,1 3 1,-2-2-194,-3-9 0,-2 0 0,0 1 0,1-1 0,0 0 0,-5 1-175,-8 5 0,-6-1 0,0 0 175,1-2 0,-2-1 0,-2-2 0,-5 1 0,-4 0 0,-2-2 0,9-7 0,-2-1 0,0 0 0,1-3 0,-3-2 0,2-3 0,1 2 0,-8 15 0,5-4 0,2-11 312,31-4 1,0-16-1,0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34:4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7796 24575,'0'20'0,"0"-4"0,0-1 0,0-11 0,0 12 0,16 0 0,-13 3 0,29 17 0,-28-17 0,11 12 0,-15-27 0,0 12 0,0-16 0,0 0 0,16-16 0,-12-3 0,11-11 0,1-7 0,-7-6 0,2-4-389,3 14 1,4-2-1,0-2 1,-1 1 388,-6 0 0,-2-1 0,1 1 0,3 0 0,5 0 0,5 0 0,-1 1 0,-3 1 0,-4-4 0,-3 2 0,0 4 0,7 2 0,-3 5 0,0-6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30:34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24730 11289 24575,'0'35'0,"7"-10"0,2 1 0,0 1 0,1 1 0,8 6 0,0 3 0,-6-1 0,-2 5 0,3-1 0,3-2 0,2-1 0,-1 2-372,-7-3 0,-1 1 0,0 2 1,2-2 371,4-2 0,3 0 0,0-1 0,-2 1-440,-2 10 1,-3 0-1,3-2 440,2-6 0,3-1 0,-3 1 0,-2 6 0,-3 2 0,-1 0 0,-3-4 0,-1 0 0,1 3 0,1-3 0,0 2 0,1 3 0,-3 0 0,-3-3 0,-2 2 0,-1 0 0,0 2 0,0 0-547,1-2 1,-1 1 0,1 1 0,-1 1 0,0 0 0,-2 1 443,-1-3 1,0 0 0,-1 0 0,-1 2 0,-1 1 0,-1 1-1,0 2-195,0-9 0,-1 2 0,0 1 0,-1 2 0,-1 0 0,0 1 0,0-1 0,0 0 1,0 0-1,0-2 0,0-2 177,-1 2 1,1-2 0,-1-1-1,1 0 1,-1-1 0,0 0-1,0 1 1,0 1 0,-1 1 120,0-1 0,0 2 0,0 1 0,0 0 0,-1 1 0,0 0 0,0 0 0,0-1 0,1-2 0,-1-1 0,1-2-239,-4 8 1,1-3 0,0-1 0,0-1 0,0-1 0,0 0 0,0 1 238,0 1 0,0 1 0,-1-1 0,1 0 0,0 0 0,0-2 0,0-1-164,0-2 1,-1 0 0,1-2-1,0 0 1,0-1 0,1-1 163,-1 3 0,1 0 0,0-1 0,0-3 0,0-3 649,-4 0 0,0-4 0,3-1-649,5 9 0,1-7 3276,-7-11-2518,0-3 2518,12-16-2900,-27 0 2900,-4 0-2828,8-6 1,-1-4-449,-7-7 0,-1-1 0,8 7 0,1-1 0,1-13 0,2 3 0,-12 18 0,1-12 0,15 0 0,5 12 0,15-11 0,0-1 0,0 12 0,0-12 0,0 16 0,15 0 0,-11-15 0,12 11 0,0-27 0,3-5 0,-2 10 0,2-3 0,-1 1 0,-1 1 0,2-8 0,-3 4 0,-16 27 0,0-12 0,16 16 0,-12 16 0,11 4 0,-13 2 0,-4 6 0,2 14 0,0 3 0,0 1 0,0 2 0,5-8 0,1 2 0,-1-3 0,-4 7 0,2-2 0,13 1 0,-1-3 0,-12-14 0,-2-1 0,7-1 0,0-1 0,-8 10 0,0-16 0,0 13 0,0-28 0,0 11 0,16-15 0,-13 0 0,45 0 0,-15-6 0,4-3 0,-3-2 0,3-1 0,2-1-247,-2 4 1,2-1-1,1 1 1,1-2 246,2-2 0,2-1 0,0 1 0,-2 2 0,-5 5 0,-1 1 0,0 1 0,0 0 0,10-2 0,0 0 0,-4 2 0,4 3 0,-8 2 0,1-1 0,-25 0 0,-50-31 0,11 23 0,-7-24 0</inkml:trace>
  <inkml:trace contextRef="#ctx0" brushRef="#br0" timeOffset="11547">8502 15752 24575,'36'-20'0,"-1"-11"0,0 27 0,-10-4 0,1 0 0,1 7 0,1 2 0,7-1 0,1 0 0,-9 0 0,0 0 0,1-2 0,-5 4 0,-3 14 0,-4 3 0,-16 1 0,0 11 0,0-27 0,0 27 0,0-11 0,0 15 0,-16 1 0,12-17 0,-27 13 0,27-13 0,-28 16 0,13-15 0,-1 11 0,5-27 0,15 12 0,15-16 0,9 0 0,3 0 0,1-1 0,3 2 0,5 3 0,5 1 0,0 2-263,-5-2 1,0 2 0,1 0 262,5 4 0,1 1 0,-2 1 0,6 5 0,-4-1 0,-6-8 0,-7 1 0,-11 22 0,-3-28 0,-16 27 0,0-27 0,-16 27 787,12-27-787,-27 28 0,11-28 0,-15 27 0,0-11 0,10-4 0,-1 3 0,-1 0 0,-1-3 0,-7-6 0,-1 0 0,9 5 0,-1 1 0,-4-5 0,-2-2 0,-1 0 0,-1 1 0,-1 7 0,0-2 0,1-13 0,1 0 0,9 6 0,1-1 0,-10-7 0,15 0 0,-11 16 0,27-12 0,-12 11 0</inkml:trace>
  <inkml:trace contextRef="#ctx0" brushRef="#br0" timeOffset="14570">10548 15152 24575,'0'47'0,"0"0"0,0 0 0,0-10 0,0-1 0,0 1 0,0 7 0,0 3 0,0-5 0,0-2 0,0-2 0,0-4 0,0 2 0,0-4 0,0-3 0,0-3 0,0 1 0,0-3 0,0-4 0,0 11 0,0-43 0,0 24 0,16-43 0,-4 11 0,10 9 0,5 2 0,20-6 0,-13 14 0,2 2 0,0-1 0,-1 0 0,1-1 0,-1 2 0,-7 5 0,-2 3 0,2 7 0,-5 4 0,-11 3 0,-4 9 0,1 4 0,2 11 0,0 4 0,-2-1 0,-2-7 0,-3-5 0,-3-4 0,2 4-656,2 2 1,3 6-1,0 2 1,-2-5 0,-2-9 392,-2-5 1,-4-7 262,-13 14 0,-21-17 0,11-2 0,-5-2 0,-12-12 0,-2-2 0,15 7 0,-1-1 0,-12-6 0,2-2 0,1 1 655,12 0 0,3 0 1,4 0-1,5 0 0</inkml:trace>
  <inkml:trace contextRef="#ctx0" brushRef="#br0" timeOffset="15730">10584 15258 24575,'42'0'0,"1"0"0,-1 0 0,-5 0 0,0 0 0,2 0 0,1 0 0,7 0 0,3 0 0,0 0 0,-1 0-257,-3 0 1,0 0-1,-1 0 1,-2 0 256,7 0 0,-2 0 0,-5 0 0,4 0 0,-7 0 84,-5 0 0,-19 0 0,-16 0 0</inkml:trace>
  <inkml:trace contextRef="#ctx0" brushRef="#br0" timeOffset="17532">13106 15646 24575,'0'35'0,"0"0"0,0 1 0,0 8 0,0 3 0,0-1 0,0-8 0,0-1 0,0 1 0,0 8 0,0 2 0,0-4 0,0 3 0,0-4 0,0-6 0,0-4 0,0 3 0,0-5 0,16-43 0,-12 24 0,27-28 0,-11 16 0,4 0 0,3 0 0,12 0 0,-6-1 0,0 2 0,7 15 0,-7 0 0,0 3 0,-12 0 0,-3 1 0,9 6 0,-3-1 0,-4 11 0,11-1 0,-27-15 0,12 11 0,-16-12 0,0 9 0,0 5 0,-16-5 0,-19 7 0,-5-16 0,-6-3 0,15-3 0,0-1 0,-1-1 0,-8-3 0,-2-1 0,2-3 0,-6-2 0,2-4 0,-1-5 0,4-5 0,12-6 0,3 0 0,0 9 0,1-1 0,-10-22 0,15 28 0,4-11 0,16 15 0</inkml:trace>
  <inkml:trace contextRef="#ctx0" brushRef="#br0" timeOffset="19564">13177 15610 24575,'33'0'0,"0"0"0,-4 0 0,1 0 0,3 4 0,2 2 0,-1 0 0,4 4 0,-2 0 0,8-1 0,-1 1 0,-7 7 0,-2-2 0,-5-13 0,-3 0 0,9 13 0,-3-15 0,-28 0 0,11 0 0</inkml:trace>
  <inkml:trace contextRef="#ctx0" brushRef="#br0" timeOffset="25313">1694 15681 24575,'-20'20'0,"-11"-5"0,27-15 0,-28 0 0,13 0 0,-1 0 0,-11 0 0,11 0 0,1 0 0,3 0 0,0 0 0,12 0 0,-11 0 0,15 0 0,0 16 0,-16 4 0,12 15 0,-4-10 0,0 1 0,8 13 0,0-13 0,0-1 0,0 10 0,0 0 0,0-15 0,0-4 0,0-1 0,0-11 0,16 28 0,-12-28 0,27 27 0,-11-27 0,15 27 0,-10-28 0,1-2 0,13 15 0,-14-8 0,1 0 0,0 1 0,-1 1 0,15 10 0,-5 11 0,-4-11 0,-27 15 0,27-15 0,-27 11 0,28-11 0,-28 15 0,11 0 0,-15 0 0,0 1 0,-15-17 0,-8-2 0,-5-2 0,-8-12 0,-3-2 0,5 4 0,-2 2 0,0-4 0,0-6 0,0-4 0,3 2 0,-6 4 0,3-2 0,0-13 0,5 0 0,12 12 0,-13-11 0,29 15 0,-13 0 0,16 0 0</inkml:trace>
  <inkml:trace contextRef="#ctx0" brushRef="#br0" timeOffset="29414">2346 16281 24575,'0'-20'0,"-15"-11"0,-21-5 0,17 17 0,-1-1 0,-6 1 0,1 3 0,6 0 0,-13 16 0,28 0 0,-19 0 0,21 16 0,-6 4 0,-8 15 0,12 0 0,-11 0 0,15 1 0,-16-1 0,12 0 0,-12 1 0,15-11 0,2 0 0,-1 15 0,-1-6 0,2-2 0,15-8 0,-7 0 0,2-1 0,16-4 0,6 9 0,-5-10 0,-8-11 0,11-7 0,-12 0 0,17 0 0,-1 0 0,0-7 0,-15-27 0,11 3 0,-20 6 0,-2-1 0,10-9 0,13-1 0,-28 17 0,11-13 0,-15 28 0,16-27 0,-12 12 0,12-1 0,-16 4 0,0 48 0,0-9 0,0 9 0,0 3 0,0 4 0,0-13 0,0-1 0,0 10 0,0-31 0,0-22 0,0-15 0,0-11 0,0-6 0,0 4 0,1-3 0,-2 3 0,-7-3 0,0 4 0,8-3 0,-4 14 0,-12 30 0,32 8 0,-5 17 0,-2 9 0,0 4 0,1 2 0,7 1 0,-2 1 0,-14-3 0,2 0 0,12-1 0,1-1 0,-13-6 0,-2 1 0,7-1 0,0 1 0,-8-2 0,0-2 0,0 4 0,0-10 0,0 5 0,0-19 0,0 12 0,0-32 0,0-27 0,0 8 0,0-3 0,1-10 0,-2-2 0,-7 4 0,0 2 0,6 8 0,0 2 0,-6-2 0,0 5 0,8 7 0,0-23 0,0 44 0,0-13 0,16 16 0,-12-16 0,27 12 0,-27-11 0,27 15 0,-27 0 0,28 0 0,-28 15 0,27 5 0,-20 4 0,-2 3 0,10 12 0,-9-5 0,-4-1 0,-6-10 0,0 24 0,0-27 0,-16 15 0,-3 0 0,-17-15 0,1 11 0,0-27 0,15 12 0,5-16 0,15 0 0,0 0 0,0 16 0,0-12 0,31 27 0,-8-12 0,6-5 0,7 1 0,-3 0 0,-2 3 0,1 1 0,6-4 0,4 0 0,-4-2 0,-8-3 0,-1 0 0,6 7 0,-4-3 0,-11-10 0,11 12 0,-27-16 0,27 0 0,-27 0 0,12-16 0,0 12 0,3-27 0,1 11 0,-4-23 0,-16 6 0,0 7 0,0 1 0,0-10 0,0 5 0,0 1 0,0-6 0,0 14 0,0-1 0,0 1 0,0-1 0,0-8 0,0-3 0,-1-7 0,2-2 0,5 1 0,3 0 0,-3 10 0,1 0 0,0 3 0,3 1 0,-1 3 0,-1 1 0,0 3 0,8 9 0,-12 30 0,-4 21 0,-1-10 0,-2 2 0,-12 15 0,-2 1 0,7-8 0,1 2 0,3-4 0,0 1 0,-2-2 0,-8 5 0,1-1 0,12 6 0,2 0 0,-7-15 0,0-1 0,7-1 0,2-1 0,-1 10 0,0 0 0,0 0 0,0-7 0,0 5 0,16-21 0,-12 19 0,27-27 0,-11 12 0,15-16 0,0-16 0,1 12 0,-10-11 0,-1-1 0,-2 12 0,24-12 0,-43 16 0,27-7 0,-27 5 0,12-6 0</inkml:trace>
  <inkml:trace contextRef="#ctx0" brushRef="#br0" timeOffset="30385">3052 16387 24575,'45'0'0,"0"0"0,-12 0 0,1 0 0,1 0 0,5 0 0,2 0 0,-3 0 0,11 0 0,-2 0 0,-12 0 0,0 0 0,-6 0 0,6 0 0,-21 0 0,-15 0 0,0 0 0</inkml:trace>
  <inkml:trace contextRef="#ctx0" brushRef="#br0" timeOffset="32180">3652 16722 24575,'35'0'0,"-10"0"0,1 0 0,1 1 0,1-2 0,-1-6 0,1-2 0,6 5 0,-2-4 0,-12-7 0,-1-3 0,15-2 0,-1-3 0,-13-4 0,-1-1 0,8 1 0,-3-1 0,-14 1 0,0 3 0,21 4 0,-27-11 0,12 27 0,-16-11 0,0-1 0,0 12 0,0-27 0,-16 27 0,12-28 0,-12 28 0,16-11 0,0 15 0,-15 0 0,11 0 0,-27 0 0,-5 0 0,9-1 0,-1 2 0,1 5 0,-1 3 0,1-1 0,4 4 0,3 23 0,3-10 0,3 1 0,11 1 0,2 1 0,-7 7 0,0 1 0,7-1 0,2 0 0,-1-3 0,0-1 0,0-4 0,0-1 0,0 17 0,0-8 0,0 1 0,0-17 0,31-3 0,-5-15 0,3-2 0,4 1 0,4 0 0,-1 0 0,11 0 0,0 0-256,-7 0 1,1 0-1,-4 0 256,-7 0 0,-1 0 0,13 0 0,-2 0 0,-1 0 0,-12 0 0,-3 0 0,-4 0-820,-5 0 1,-15 0 0,0 0 0</inkml:trace>
  <inkml:trace contextRef="#ctx0" brushRef="#br0" timeOffset="34113">4851 16757 24575,'0'-35'0,"0"-8"0,0 16 0,0 1 0,0-6 0,0 1 0,-16 31 0,-3 0 0,-5 0 0,-3 0 0,-8 0 0,-1 0 0,7-1 0,-1 2 0,-12 5 0,2 4 0,1 9 0,4 16 0,19-7 0,16 21 0,0-2 0,0-20 0,0 1 0,0 6 0,0-2 0,0 8 0,0-6 0,0-2 0,0-8 0,0 23 0,0-43 0,16 11 0,-12-15 0,27 0 0,4 0 0,4-15 0,-13 7 0,-1-4 0,2-18 0,-3-6 0,4 0 0,-1-3-194,-8 5 0,-1-2 0,0 0 194,0 3 0,-1 1 0,-1-1 0,3-11 0,-3 0 0,-6 4 0,0 2 0,7 3 0,-3-1 0,-11-7 0,-2 0 0,7 6 0,0-1 0,-7-6 0,-2 2 0,0 14 0,2 1 291,6-7 0,2 2-291,-6-8 0,4 7 0,2 0 0,7-6 0,-14 13 0,0 1 0,13-11 0,-15 17 0,0 19 0,0 35 0,-6-9 0,-3 3 0,-1 5 0,0 2 0,1 7 0,-1 1 0,-1-10 0,0 1 0,1 2-429,3 3 0,0 2 0,2 1 429,0-5 0,0 1 0,1 1 0,-2 0 0,-2-2 0,-1 0 0,1 0 0,2 1 0,3 0 0,3 2 0,0-1 0,-1-2 0,-4 8 0,-1-2 0,1 0-202,4 2 0,1 1 1,1-3 201,-1 4 0,0-2 0,0-1 0,0-4 0,0-13 0,0-5 0,0-3 0,0-5 0</inkml:trace>
  <inkml:trace contextRef="#ctx0" brushRef="#br0" timeOffset="43886">15064 15716 24575,'16'-27'0,"-1"-1"0,-3 2 0,0 1 0,23-10 0,-19 16 0,-1 3 0,-26 32 0,22 3 0,-42 16 0,28-10 0,2 1 0,-6 1 0,-1 1 0,-1 7 0,2 1 0,5-1 0,0 0 0,-6 1 0,0-1 0,7 0 0,2 0 0,-1 9 0,0-1 0,0-14 0,0 1 0,0 13 0,0-4 0,0-16 0,0 24 0,0-27 0,0 0 0,0-5 0,0-15 0,0 0 0</inkml:trace>
  <inkml:trace contextRef="#ctx0" brushRef="#br0" timeOffset="45630">15452 15963 24575,'0'26'0,"0"-1"0,0 10 0,0 1 0,0 1 0,0 0 0,0-1 0,0-1 0,0-1 0,0-2 0,0 8 0,-1-15 0,2 1 0,15 9 0,-16-9 0,4-1 0,27-2 0,-21 1 0,0-1 0,25-3 0,0 0 0,0-5 0,-9-14 0,-1-2 0,15 1 0,-15 0 0,1 0 0,9 0 0,-16 0 0,13 0 0,-13 0 0,1 0 0,11-15 0,-11 11 0,-1-28 0,-3 13 0,-16-17 0,0 4 0,0-2 0,1 5 0,-2-1 0,-6-13 0,-2 0 0,8 15 0,-1 1 0,-14-8 0,0 3 0,12 9 0,-10-1 0,-3 1 0,-3 3 0,-15 0 0,0-11 0,15 27 0,-11-12 0,11 16 0,-15 0 0,0 0 0,-1 16 0,1-12 0,0 27 0,15-11 0,-11 0 0,11 11 0,1-11 0,-13-1 0,28 13 0,-11-29 0,15 13 0,0-16 0,0 0 0</inkml:trace>
  <inkml:trace contextRef="#ctx0" brushRef="#br0" timeOffset="47564">17040 16175 24575,'25'-8'0,"0"0"0,3 7 0,-1-2 0,1-12 0,-1-1 0,0 14 0,-3 0 0,11-29 0,-15 27 0,-4-12 0,-16 16 0,-16 0 0,12 16 0,-12-12 0,1 27 0,11-27 0,-12 12 0,16-16 0,0-16 0,0-4 0,16-15 0,-14 10 0,0-1 0,13-13 0,-15 4 0,0 19 0,0 16 0,0 31 0,0 8 0,0 2 0,0 5 0,0-2 0,0 2-376,0-6 0,0 2 0,0-3 376,0 1 0,0-1 0,8 11 0,0-2 0,-6-20 0,0-1 0,6 0 0,0 1 0,-7-2 0,-2-2 0,1 4 0,0-10 0,0-11 0</inkml:trace>
  <inkml:trace contextRef="#ctx0" brushRef="#br0" timeOffset="49231">17498 16069 24575,'0'26'0,"0"-1"0,0 10 0,0 1 0,0-8 0,0 2 0,0 19 0,0 0 0,-1-19 0,2-1 0,5 14 0,4 0 0,-1-6 0,1-3 0,-1-6 0,2-1 0,4-5 0,1-1 0,4 12 0,4-19 0,3 0 0,-8 4 0,1-1 0,5-6 0,1-2 0,9 6 0,1-15 0,-17 0 0,13 0 0,-29 0 0,29-15 0,-28-21 0,10 14 0,3-3 0,-6-8 0,-2-2 0,1 4 0,-1-1 0,-2-5 0,-2-5 0,-1 3 0,-3-2 0,-2 0 0,-3 2 0,-3-3 0,2 5 0,5 8 0,-4 4 0,-10-3 0,-3 5 0,-3 3 0,-15-11 0,0 11 0,0 0 0,15-11 0,-11 27 0,11-12 0,-15 1 0,0 11 0,9-4 0,1 0 0,-15 8 0,14 0 0,1 0 0,6 0 0,-13 16 0,13 19 0,8-9 0,2 3 0,0 13 0,3 2 0,5-6 0,2-1 0,-1 0 0,0-4 0,0 3 0,0-21 0</inkml:trace>
  <inkml:trace contextRef="#ctx0" brushRef="#br0" timeOffset="51296">18733 16175 24575,'25'-18'0,"1"1"0,2-8 0,-1-1 0,-7 6 0,-1 0 0,7-6 0,-5 1 0,-17 6 0,27-12 0,-27 27 0,12-12 0,-16 16 0,0-16 0,0 12 0,0-27 0,0 27 0,15-27 0,-11 11 0,12-15 0,0 0 0,-12 15 0,11-11 0,-15 27 0,0 4 0,0 19 0,0 5 0,0 3 0,0 7 0,0 3 0,0 6 0,0 4-203,0-8 1,0 3 0,0-2 202,0-3 0,0-1 0,0 1 0,3 4 0,0 1 0,-1-3 0,-1-1 0,0-2 0,3 8 0,0-6 0,-4-14 0,0 23 0,0-43 0,0 12 0,0-16 0</inkml:trace>
  <inkml:trace contextRef="#ctx0" brushRef="#br0" timeOffset="53179">19562 15998 24575,'0'26'0,"0"-1"0,0 15 0,1-7 0,-2 0 0,-15 6 0,14-13 0,0-1 0,-13 11 0,15-1 0,0 0 0,15 1 0,-11-1 0,11-10 0,2 1 0,2 13 0,16-4 0,1-19 0,-17 0 0,13-12 0,-13 11 0,17-15 0,-11 0 0,0 0 0,15 0 0,-14-6 0,-1-3 0,10-11 0,0-15 0,0-1 0,-24 11 0,-2-1 0,7-13 0,-15 14 0,-2-1 0,1-9 0,1 10 0,-2-1 0,-5-1 0,-4-1 0,-6-7 0,-3 0 0,1-1 0,-3 1 0,-12-1 0,-1 1 0,6 7 0,1 2 0,0-2 0,-1 5 0,1 12 0,3 2 0,5-7 0,-28 16 0,39 0 0,-39 0 0,27 0 0,-15 0 0,15 16 0,-11 4 0,20 3 0,2 5 0,0-1 0,-1 0 0,-7 8 0,2 1 0,13-1 0,0 1 0,-6-1 0,1 0 0,6-7 0,2-1 0,-1 0 0,0-3 0,0-4 0,0-5 0</inkml:trace>
  <inkml:trace contextRef="#ctx0" brushRef="#br0" timeOffset="54981">20867 16034 24575,'26'-8'0,"-1"0"0,10-17 0,1-1 0,-7 13 0,0-1 0,7-20 0,-5 5 0,-11 25 0,11-12 0,-43 16 0,24 32 0,-25-6 0,-5 3 0,8-1 0,0 2 0,-1 2 0,-2 2 0,2-2 0,1 5 0,0 1 0,-1-4 0,0 2 0,2 0 0,7-1 0,2 1 0,-2-1 0,-14 10 0,1 0 0,12-1 0,2-2 0,-7-14 0,0-1 0,7 3 0,2-1 0,-1 8 0,0-10 0,0-11 0,0-16 0</inkml:trace>
  <inkml:trace contextRef="#ctx0" brushRef="#br0" timeOffset="56646">21396 16034 24575,'0'35'0,"0"-10"0,0 1 0,0 1 0,0 1 0,0 0 0,0-1 0,0 8 0,0-4 0,0-27 0,16 12 0,19-16 0,4 0 0,-5 0 0,-1 0 0,6 0 0,-13-1 0,-1 2 0,11 15 0,-1 3 0,0 17 0,-24-11 0,-2 0 0,6 15 0,-13-7 0,-4 0 0,2 7 0,0-14 0,0-2 0,0 4 0,0 5 0,0-21 0,-15 19 0,-5-27 0,-15 12 0,10-7 0,-1-2 0,-13-3 0,5 4 0,1-1 0,-6-7 0,12 0 0,3 0 0,4 0 0,5 0 0,15 0 0</inkml:trace>
  <inkml:trace contextRef="#ctx0" brushRef="#br0" timeOffset="57979">21361 16069 24575,'35'0'0,"-15"0"0,11 0 0,-27 0 0,28 0 0,-13-16 0,16-19 0,-10 8 0,1-1 0,2 1 0,-1-1 0,0-7 0,1 4 0,-2 19 0,-1 0 0,-6-13 0,-3 3 0,4 18 0,-4-11 0</inkml:trace>
  <inkml:trace contextRef="#ctx0" brushRef="#br0" timeOffset="60214">22702 15752 24575,'0'-36'0,"0"1"0,6 10 0,3-1 0,11-13 0,15 4 0,-15 19 0,-5 16 0,-15 0 0,0 0 0,0 16 0,0-13 0,0 29 0,0-28 0,0 27 0,0-11 0,0 15 0,0 0 0,0-10 0,0 1 0,0 9 0,0 1 0,0-7 0,0 1 0,2 11 0,-4 0 0,-5-13 0,-1-1 0,6 9 0,0-2 0,-14 6 0,16 7 0,-16-44 0,13 29 0,-13-13 0,0 17 0,12-1 0,-27-15 0,27 11 0,-27-11 0,21 4 0,0 2 0,-7-6 0,-1 0 0,0 5 0,0 1 0,-17 9 0,18-9 0,-1-1 0,-17 6 0,16-6 0,2-1 0,-2 4 0,-13-9 0,28 13 0,-27-28 0,27 11 0,-11-15 0,15 0 0,0 0 0,-16 0 0,12-15 0,-12-5 0,16-15 0,0 15 0,0-3 0,0 21 0,0-22 0,16 20 0,-12-12 0,12 16 0,-1 0 0,-11 0 0,27 0 0,-11 0 0,0 0 0,11 0 0,-27 0 0,12 0 0,-16 0 0,15 0 0,-11 0 0,28 16 0,3-4 0,5 11 0,6 3 0,0-10 0,2-1 0,-12 1 0,-1 2 0,0-1 0,9 1 0,-2 0 0,-6 0 0,-1-1 0,1-7 0,-2-1 0,6 7 0,-9-16 0,-31 0 0</inkml:trace>
  <inkml:trace contextRef="#ctx0" brushRef="#br0" timeOffset="62296">23354 15893 24575,'0'35'0,"0"-10"0,0 1 0,0 1 0,0 1 0,0 6 0,0 2 0,0 7 0,0 1 0,0-7 0,0 0 0,2 7 0,-4-2 0,-5-13 0,-1-3 0,6 1 0,0-3 0,-14-4 0,16 11 0,0-27 0,0 12 0,0-1 0,0-11 0,0 12 0,0-16 0,16 16 0,-12-12 0,27 11 0,4-15 0,-8-1 0,1 2 0,0 7 0,-1 0 0,-1-6 0,-1 0 0,10 13 0,-15-30 0,-5 11 0,-15-27 0,0 11 0,0-15 0,8 10 0,0-1 0,-6-2 0,0 1 0,5 0 0,2-1 0,-1-6 0,-1 1 0,-3-6 0,4 13 0,0 1 0,-8-10 0,16 15 0,-12-11 0,11 11 0,-13-3 0,-4-5 0,2 0 0,0 1 0,0-12 0,0-8 0,0 43 0,0-27 0,-15 27 0,11-12 0,-28 16 0,28-15 0,-27 11 0,27-12 0,-12 16 0,1 0 0,11 0 0,-12 0 0,0 0 0,13 0 0,-29 0 0,13 16 0,-17 3 0,18 6 0,1 1 0,-1-7 0,1 2 0,-1 11 0,1 2 0,-2-6 0,2-1 0,6 0 0,3 1 0,0-3 0,0 1 0,-1-1 0,2 1 0,5 1 0,0 1 0,-6 0 0,1-1 0,7 8 0,-8-4 0,6-27 0,-6 12 0</inkml:trace>
  <inkml:trace contextRef="#ctx0" brushRef="#br0" timeOffset="68813">1553 17745 24575,'0'35'0,"0"-11"0,0 3 0,-7 14 0,-2 4 0,-1 1 0,0 2-280,4-8 1,0 2 0,-1-2 279,-10 5 0,2 0 0,12-11 0,4 1 0,-3-2 0,-6 4 0,1 0 137,6 7 1,2-1-138,-1-14 0,0-4 139,0 11-139,0-21 0,0-30 0,0-5 212,-8-10 0,0-7-212,7 2 0,-2-4 0,-10-4 0,-6-5 0,4 2-180,11 7 0,3 2 1,-2-1 179,-7-3 0,-2 0 0,3 2 0,7-7 0,4 5 0,-2 13 0,0 2 0,-1-1 0,2 3 0,15-12 0,19 1 0,4 15 0,1 11 0,2 3 269,-12 5 1,-1 2-270,14-1 0,0 0 0,-15-1 0,-1 2 0,8 6 0,-3 1 0,-9-4 0,9 28 0,-32-13 0,0 6 0,0 1 0,0-2 0,0 7 0,0 0 0,0-7 0,1 1 0,-2 1 0,-15 9 0,-3 1 0,-17-1 0,1 0 0,0-15 0,8-5 0,3 1 0,0 4 0,-7-1 0,31-3 0,0 0 0,0-13 0,16 13 0,3 0 0,5-7 0,3 1 0,1 7 0,-1 2 0,1-2 0,-1 1 0,-1-1 0,-1 1 0,10 18 0,-15-17 0,11 13 0,-27-29 0,27 13 0,-27-16 0,12 0 0</inkml:trace>
  <inkml:trace contextRef="#ctx0" brushRef="#br0" timeOffset="74196">2346 18098 24575,'0'-36'0,"0"11"0,0-1 0,0-1 0,0-1 0,0-6 0,0-2 0,0 1 0,0-1 0,0 1 0,0 0 0,0-1 0,0 1 0,0 7 0,0 1 0,0-8 0,0 19 0,0 16 0,0 16 0,0-12 0,16 12 0,4-1 0,15-11 0,0 12 0,0-16 0,-15 16 0,11-13 0,-27 13 0,12 0 0,-16-12 0,0 27 0,0 4 0,0-8 0,0 1 0,0-1 0,0 1 0,0 13 0,0 0 0,0-11 0,0-1 0,0 7 0,0-1 0,-2-7 0,4-5 0,14-4 0,-12 13 0,11-28-820,-15 11 1,0-15 0,0 0 0</inkml:trace>
  <inkml:trace contextRef="#ctx0" brushRef="#br0" timeOffset="75180">2346 18098 24575,'36'0'0,"-4"0"0,2 0 0,9 0 0,0 0 0,-3 0 0,-17 0 0,24 0 0,-43 0 0,12 0 0</inkml:trace>
  <inkml:trace contextRef="#ctx0" brushRef="#br0" timeOffset="75796">2805 18027 24575,'0'0'0</inkml:trace>
  <inkml:trace contextRef="#ctx0" brushRef="#br0" timeOffset="77712">2805 18027 24575,'0'20'0,"0"27"0,-16-8 0,7 2 0,-1 4 0,-7-1 0,-2 2 0,7-6 0,0 2 0,1-2 0,0 7 0,2 0 0,3-12 0,1 0 0,1-3 0,3-3 0,2-3 0,-1 9 0,0-19 0,0-16 0,0-32 0,0 9 0,0-10 0,0-1 0,0-5 0,0 13 0,0 1 0,0-10 0,0-1 0,7 12 0,1-3 0,-6 0 0,0-1 0,13 1 0,2 0 0,-7-7 0,-1 1 0,11-6 0,-4 5 0,-1 1 0,5-6 0,0 4 0,-5 19 0,-15 16 0,0 0 0,16 16 0,-12 3 0,11 17 0,-7-12 0,0 2 0,1 2 0,2-1 0,6 1 0,1-1 0,-1 7 0,1-1 0,7-5 0,1-1 0,-6 0 0,-1 1 0,8 7 0,-3-4 0,-4-7 0,-4 23 0,-1-43 0,-11 11 0,12-15 0,-16 0 0,0-15 0,0-5 0,0-15 0,6 10 0,4-1 0,6-9 0,3-1 0,-1 0 0,3-2 0,0 5 0,2-2 0,0 1-135,-4 4 0,-1 0 0,0 0 135,0-1 0,1 1 0,-1 1 0,-1-9 0,1 5 0,13-2 0,-27 19 0,12 16 0</inkml:trace>
  <inkml:trace contextRef="#ctx0" brushRef="#br0" timeOffset="79330">3828 17780 24575,'0'43'0,"0"0"0,0 1 0,0 2 0,0-2 0,0 3 0,0 0-866,0-4 1,0-1-1,0 2 866,0-6 0,0 2 0,0 0 0,0-1 0,0 4 0,0-1 0,0-2 50,0-3 1,0-1-1,0-3-50,0 4 0,0-3 291,0-8 1,0-1-292,0 10 0,0-16 0,0-3 1305,0-16-1305,0-16 558,0-3-558,0-6 0,0-1 0,0-13 0,0 14 0,0-1 0,0 0 0,0 1 0,0-14 0,0 5 0,0 1 0,0-6 0,8 13 0,0 1 0,-4-11 0,27 1 0,-27 0 0,27 15 0,-27-27 0,27 24 0,-11-13 0,15 5 0,1 12 0,-19-5 0,1-3 0,7-1 0,1 1 0,-7-1 0,1 1 0,7 1 0,-3 1 0,-4-10 0,11 15 0,-27 4 0,12 16 0,-16 0 0</inkml:trace>
  <inkml:trace contextRef="#ctx0" brushRef="#br0" timeOffset="80895">3828 18344 24575,'35'0'0,"1"0"0,-12 7 0,2 2 0,17 0 0,1 2 0,-5 6 0,0 1 0,-5-6 0,2-1 0,-4 1 0,-2 6 0,-5 0 0,10 1 0,-3-3 0,-29-16 0,13 16 0,-16-13 0,0 13 0,16-16 0,3 16 0,17-12 0,-1 27 0,-15-27 0,11 12 0,-27-16 0,12 0 0</inkml:trace>
  <inkml:trace contextRef="#ctx0" brushRef="#br0" timeOffset="85402">9102 17956 24575,'16'-35'0,"3"0"0,-10 10 0,2-1 0,13-2 0,-1 1 0,-15-12 0,16 12 0,-1 7 0,-19 16 0,11-12 0,-15 16 0,0 16 0,0 3 0,0 17 0,-6-11 0,-3 1 0,0 0 0,-2 3 0,-7 13 0,1 2 0,7-8 0,0 2 0,0 0 0,-1 3 0,1-2 0,0 8 0,0 0 0,4-12 0,0 1 0,-1-1 0,-10 10 0,2-4 0,13-13 0,0-1 0,-6-1 0,1-1 0,7 10 0,0 0 0,0-15 0,0-4 0,0-16 0,0 0 0</inkml:trace>
  <inkml:trace contextRef="#ctx0" brushRef="#br0" timeOffset="105080">8749 14905 24575,'8'-26'0,"0"1"0,12 1 0,-12-1 0,3 3 0,20 18 0,-27-11 0,12 15 0,-16 15 0,0 5 0,0 4 0,0 3 0,0 12 0,1-14 0,-2 1 0,-7 0 0,0-1 0,4 14 0,-4-12 0,1-3 0,7-4 0,0 11 0,0-27 0,0 12 0,0-16 0</inkml:trace>
  <inkml:trace contextRef="#ctx0" brushRef="#br0" timeOffset="106912">10584 14728 24575,'8'-35'0,"9"0"0,11 0 0,-4 17 0,3 0 0,-8 0 0,1 1 0,13 6 0,0 2 0,7-6 0,-15 12 0,1 6 0,9 12 0,-16-11 0,-3 28 0,-16-13 0,0 17 0,0-1 0,0-10 0,0 1 0,0 1 0,0 1 0,0-1 0,0 1 0,1-2 0,-2-1 0,-15 10 0,-3-16 0,-16 13 0,-1-13 0,1 1 0,15-4 0,-11-16 0,27 0 0,-12 0 0,32-16 0,-12-4 0,27-15 0,5 0 0,-13 15 0,24 5 0,-43 15 0,27 15 0,-27 5 0,28 15 0,-28 0 0,27-15 0,-27 11 0,12-27 0,-16 12 0</inkml:trace>
  <inkml:trace contextRef="#ctx0" brushRef="#br0" timeOffset="109129">13177 14482 24575,'27'0'0,"0"0"0,0 0 0,-3 0 0,12 0 0,-1 0 0,0 0 0,1 0 0,-17 0 0,12 0 0,-27 15 0,28 20 0,-28-11 0,11 7 0,1 1 0,-12-9 0,6 24 0,-4 4 0,-22-4 0,8 3 0,-4-2 0,-4-27 0,-3-3 0,2 9 0,-1-3 0,-17-4 0,15-4 0,4-16 0,16 0 0,0 0 0,16 0 0,4-16 0,15 12 0,-10-4 0,1 0 0,13 8 0,-13 0 0,-1 0 0,10 0 0,0 16 0,-15-12 0,-4 12 0,-16-1 0,0 5 0,1 4 0,-2 3 0,-15 12 0,0-13 0,-3-1 0,0-6 0,-1-3 0,-6 3 0,1-2 0,-11 2 0,1-3 0,0 0 0,15-12 0,-11 11 0,11-15 0,1 0 0,3 0 0,16 0 0</inkml:trace>
  <inkml:trace contextRef="#ctx0" brushRef="#br0" timeOffset="122311">10231 17780 24575,'19'-20'0,"13"-11"0,-28 27 0,27-12 0,-27 16 0,27 16 0,-11 4 0,0-1 0,11 13 0,-27-28 0,12 11 0,-16 1 0,0 19 0,-6-8 0,-4 1 0,-7-1 0,-1 1 0,-1 6 0,-2-1 0,-4-13 0,-1-1 0,-9 16 0,16-4 0,-13-11 0,28 0 0,-11-5 0,15-15 0,0 0 0,0-15 0,0 11 0,0-12 0,0 16 0,15-16 0,5 12 0,-1-11 0,13 15 0,-28 0 0,27 0 0,-11 0 0,-1 0 0,-3 15 0,0-11 0,-12 28 0,11-28 0,-15 11 0,0-15 0</inkml:trace>
  <inkml:trace contextRef="#ctx0" brushRef="#br0" timeOffset="123829">10513 17992 24575,'35'0'0,"-15"0"0,4 0 0,-23 0 0,7 0 0,8 0 0,-12 0 0,27 0 0,-11 0 0,15 0 0,-10 0 0,1 0 0,13 0 0,-3 0 0,-5 0 0,-27 0 0,12 0 0,-16 0 0</inkml:trace>
  <inkml:trace contextRef="#ctx0" brushRef="#br0" timeOffset="132528">10672 17886 24575,'0'19'0,"0"13"0,0-28 0,0 27 0,0-11 0,0-1 0,0 13 0,0-28 0,0 27 0,0-27 0,-16 27 0,12-27 0,-11 27 0,15-11 0,0 0 0,0 11 0,0-27 0,0 27 0,0-27 0,0 12 0,0 0 0,0-13 0,0 13 0,0-16 0</inkml:trace>
  <inkml:trace contextRef="#ctx0" brushRef="#br0" timeOffset="136177">10954 17709 24575,'20'-39'0,"11"8"0,-11 31 0,-1 0 0,-3 0 0,-16 0 0,16 0 0,-12 0 0,27 0 0,-12 16 0,1-13 0,-4 13 0,-1-16 0,-11 0 0,12 16 0,-16-12 0,0 11 0,0 1 0,0-12 0,0 27 0,0 5 0,-16 3 0,8-13 0,-3-1 0,-25 10 0,17 0 0,-12-15 0,27 11 0,-12-27 0,16 12 0,0-16 0,-16 0 0,12 0 0,20 0 0,-8-16 0,39 12 0,-43-11 0,27 15 0,-27 0 0,12 0 0,-1 0 0,5 0 0,0 15 0,11 5 0,-27 0 0,12-5 0,-16 1 0,0-12 0,0 27 0,0-27 0,0 27 0,0-27 0,-16 43 0,12-23 0,-27 11 0,27-19 0,-12 0 0,0-13 0,12 13 0,-11-16 0,-1 0 0,12 16 0,-12-12 0,16 11 0,0-15 0</inkml:trace>
  <inkml:trace contextRef="#ctx0" brushRef="#br0" timeOffset="137779">10231 18380 24575,'35'0'0,"-11"0"0,3 0 0,15 0 0,2 0 0,-1 0 0,1 0 0,-10 0 0,2 0 0,-3 0 0,8 0 0,-3 0 0,-9 0 0,-3 0 0,9 0 0,12 15 0,-23-11 0,0 12 0,3 0 0,-2-15 0,0 2 0,-5 12 0,0 1 0,5-13 0,1-2 0,9 15 0,-10-15 0,1-2 0,13 1 0,-13 0 0,-1 0 0,10 0 0,1 0 0,-17 0 0,-3 0 0,0 0 0,-13 0 0,13 0 0</inkml:trace>
  <inkml:trace contextRef="#ctx0" brushRef="#br0" timeOffset="140106">10443 18697 24575,'35'0'0,"0"0"0,0-15 0,-15 26 0,-4-22 0,-16 26 0,0-15 0,0 16 0,0-12 0,-16 43 0,12-8 0,-10-5 0,-3 3 0,10-1 0,-6-2 0,-16-13 0,-8-4 0,5 0 0,-3 18 0,-6-31 0,3-8 0,23 0 0,27-11 0,-9 15 0,33-16 0,-1 12 0,0-12 0,1 16 0,-1 0 0,-16 0 0,-3 0 0,0 0 0,-12 0 0,11 0 0,1 16 0,27-12 0,-8 3 0,3 2 0,2-1 0,2-1 0,3-5 0,-4 0 0,-4 13 0</inkml:trace>
  <inkml:trace contextRef="#ctx0" brushRef="#br0" timeOffset="143294">12718 18062 24575,'0'-35'0,"0"0"0,0-1 0,0 1 0,16 16 0,-12-13 0,11 13 0,1-1 0,4-11 0,-1 11 0,-3 0 0,-16 5 0,15 15 0,-11 0 0,12 0 0,0 15 0,-12 5 0,4 4 0,-1 3 0,-6 0 0,-2 1 0,1 6 0,0 2 0,1 7 0,-2 1 0,-5 0 0,-3 2 0,3-11 0,0 1 0,-2-1 0,-8 10 0,-3 0 0,1-1 0,1-2 0,-1-6 0,0-1 0,1-8 0,-1 0 0,-6 15 0,-3-1 0,0-12 0,-1 1 0,9-2 0,2 2 0,-2-2 0,-8 0 0,3-1 0,14 0 0,1-3 0,-23-5 0,28 13 0,-11-29 0,-1-3 0,12-19 0,-5-5 0,2-3 0,14 0 0,2-1 0,-7-8 0,0 2 0,14-6 0,-1-7 0,-11 43 0,12-27 0,-16 27 0,0-12 0,16 16 0,19 0 0,4 0 0,-6 0 0,1 0 0,-7 0 0,1 0 0,7 0 0,0 0 0,-7 0 0,-1 0 0,-1 0 0,-1 0 0,10 0 0,1 16 0,-17 4 0,-3-1 0,-16-3 0,16-16 0,-12 0 0,11-16 0,1 12 0,-12-11 0,11 15 0</inkml:trace>
  <inkml:trace contextRef="#ctx0" brushRef="#br0" timeOffset="144162">13318 18662 24575,'0'20'0,"0"11"0,0-27 0,0 12 0,0-16 0</inkml:trace>
  <inkml:trace contextRef="#ctx0" brushRef="#br0" timeOffset="147029">13776 17674 24575,'0'35'0,"0"-10"0,0 1 0,0 2 0,0-1 0,0 12 0,0 9 0,0-45 0,0 13 0,0 0 0,0-12 0,0 11 0,0 1 0,0-12 0,0 12 0,-15-1 0,11 5 0,-28 15 0,22-9 0,1-1 0,-11-1 0,4 7 0,1-31 0,11 0 0,-12 0 0,16-16 0,0 12 0,0-11 0,16-1 0,-12 12 0,11-11 0,-15 15 0,0 0 0,16 0 0,-12 0 0,27 0 0,-11 0 0,0 0 0,11 0 0,-27 0 0,12 0 0,-16 0 0,15 0 0,-11 0 0,12 0 0,-16 15 0,0-11 0,0 12 0,0-1 0,0-11 0,0 12 0,0 0 0,0 3 0,0 17 0,0-1 0,0-16 0,0 13 0,0-28 0,0 11 0,0-15 0,0 16 0,0-12 0,0 12 0,0-1 0,0-11 0,-16 28 0,12-13 0,-27 17 0,27-1 0,-27 0 0,27 0 0,-28-15 0,28 11 0,-27-27 0,27 28 0,-12-28 0,1 11 0,11-30 0,-27 11 0,27-28 0,-12 13 0,0-1 0,12-11 0,-11 27 0,15-12 0,0 16 0,0-16 0,0 13 0,0-13 0,0 16 0,0-16 0,0 12 0,0-11 0,0 15 0,0 0 0,0 0 0</inkml:trace>
  <inkml:trace contextRef="#ctx0" brushRef="#br0" timeOffset="148329">13812 17745 24575,'27'0'0,"0"0"0,7 0 0,-1 0 0,6 0 0,-12 0 0,-3 0 0,-4 0 0,11 0 0,-27 0 0,12 0 0,-16 0 0</inkml:trace>
  <inkml:trace contextRef="#ctx0" brushRef="#br0" timeOffset="156096">15593 14623 24575,'0'19'0,"0"13"0,0-28 0,0 27 0,0-27 0,0 27 0,0-27 0,0 27 0,0-27 0,-16 28 0,13-13 0,-13 1 0,16-4 0,0-16 0,0 15 0,0-11 0,0 28 0,0-29 0,0 13 0,0 0 0,-16-12 0,12 27 0,-11-27 0,15 12 0,0-1 0,15-11 0,5 12 0,-1-16 0,13 0 0,-28 0 0,11-16 0,-15 12 0,16-11 0,-12 15 0,12 0 0,-16-16 0,15 12 0,-11-12 0,12 16 0,-16 0 0</inkml:trace>
  <inkml:trace contextRef="#ctx0" brushRef="#br0" timeOffset="157262">15770 14658 24575,'0'33'0,"0"1"0,0 9 0,0-3 0,0 2 0,0-14 0,0-1 0,0 0 0,0 1 0,0-2 0,0-1 0,0 10 0,0 0 0,0-15 0,0 11 0,0-27 0,0 27 0,0-27 0,0 12 0</inkml:trace>
  <inkml:trace contextRef="#ctx0" brushRef="#br0" timeOffset="159126">17569 14482 24575,'-16'35'0,"12"0"0,-27 0 0,27-15 0,-12 11 0,16-27 0,-16 12 0,13-16 0,-13 0 0,32 0 0,-13-16 0,29 12 0,3-11 0,-9 13 0,3 4 0,14-2 0,0 0 0,-13 0 0,-1 0 0,13 0 0,-2 0 0,-1 0 0,-3 0 0,-5 15 0,-27-11 0,12 12 0,-16 0 0,0-12 0,0 11 0,0 1 0,-16 3 0,0 6 0,-3 1 0,-1-5 0,1-2 0,-17 16 0,5-4 0,11-27 0,-15 28 0,0-29 0,0 29 0,-1-28 0,11 4 0,-1-1 0,-13-7 0,5 0 0,1 0 0,10 0 0,-24 0 0,43 0 0,-12 0 0</inkml:trace>
  <inkml:trace contextRef="#ctx0" brushRef="#br0" timeOffset="160589">17569 14482 24575,'19'0'0,"-3"0"0,-16 0 0,16 0 0,3 0 0,17 0 0,-12-7 0,2-2 0,1 0 0,1-2 0,8-6 0,-1-1 0,-7 8 0,-1 0 0,8-5 0,-19 15 0,-16 0 0,0 0 0</inkml:trace>
  <inkml:trace contextRef="#ctx0" brushRef="#br0" timeOffset="162929">19527 14517 24575,'-36'15'0,"11"-6"0,-1 2 0,-1 6 0,-1 1 0,0 1 0,2-2 0,-10 2 0,21 13 0,15-28 0,-16 27 0,12-12 0,-27 17 0,27-1 0,-12 0 0,16 1 0,-16-17 0,12 13 0,-11-29 0,15 13 0,0-16 0,15 0 0,-11 16 0,12-12 0,-16 11 0,0-15 0,0 0 0,0 16 0,0-12 0,16 12 0,-12-16 0,11 0 0,1 0 0,4 15 0,-1-11 0,13 12 0,-28-16 0,11 0 0,-15 0 0,16 0 0,-12 0 0,11 0 0,1 0 0,4 0 0,-1 0 0,-3 0 0,-16-16 0,0 12 0,0-11 0,0-1 0,0 12 0,0-12 0,0 1 0,0 11 0,0-12 0,0 16 0,0-16 0,0 13 0,0-13 0,-16 0 0,12 12 0,-11-11 0,15 15 0,-16 0 0,12 0 0,-12 0 0,16 0 0,-15 0 0,11 0 0,-12 0 0,16 0 0,-15 0 0,11 0 0,-12 0 0,16 0 0,-16 0 0,-3 0 0,-1 0 0,4 15 0,1-11 0,11 12 0,-12-16 0,16 0 0,0 0 0</inkml:trace>
  <inkml:trace contextRef="#ctx0" brushRef="#br0" timeOffset="165613">14888 17392 24575,'0'35'0,"0"1"0,-8-1 0,0 0 0,6-7 0,0-1 0,-6 0 0,0-3 0,8-5 0,0 13 0,0-28 0,0 27 0,0-27 0,0 12 0,16-16 0,19 0 0,-11 0 0,23 0 0,-43 0 0,11-16 0,1 12 0,-12-12 0,12 16 0</inkml:trace>
  <inkml:trace contextRef="#ctx0" brushRef="#br0" timeOffset="167227">15029 17498 24575,'0'19'0,"0"13"0,0-13 0,0 17 0,0-17 0,0 13 0,0-29 0,0 29 0,0-13 0,0 1 0,0 11 0,0-11 0,0 15 0,0 1 0,0-17 0,0 13 0,0-29 0,0 29 0,0-28 0,0 11 0,0-15 0,0 16 0,0-12 0,0 27 0,0-27 0,0 28 0,0-28 0,0 27 0,0-27 0,0 12 0</inkml:trace>
  <inkml:trace contextRef="#ctx0" brushRef="#br0" timeOffset="168727">15311 17921 24575,'35'0'0,"0"0"0,1 0 0,-1 0 0,-6 0 0,-3 0 0,9 0 0,-3 0 0,-29 0 0,13 0 0,0 0 0,-12 0 0,11 0 0,-15 0 0,0 0 0</inkml:trace>
  <inkml:trace contextRef="#ctx0" brushRef="#br0" timeOffset="169976">15487 17815 24575,'0'36'0,"0"-17"0,0-3 0,0 0 0,0-13 0,0 29 0,0-13 0,0 1 0,0 11 0,0-11 0,0 0 0,0 11 0,0-27 0,0 12 0,0-16 0,0 15 0,0-11 0,0 12 0</inkml:trace>
  <inkml:trace contextRef="#ctx0" brushRef="#br0" timeOffset="172179">15875 17709 24575,'0'20'0,"0"-4"0,0-16 0,0 0 0,16 0 0,-12-16 0,27 12 0,-11-12 0,15 16 0,-9 0 0,-1 0 0,-1 0 0,23 0 0,-43 0 0,11 0 0,1 0 0,-12 0 0,12 0 0,-16 0 0,0 16 0,0-12 0,0 12 0,0-16 0,0 15 0,0-11 0,0 12 0,0-16 0,0 0 0,0 16 0,0-12 0,0 11 0,0 1 0,0 4 0,0 3 0,0 5 0,0-1 0,0 0 0,0 0 0,0 1 0,0 7 0,0-3 0,0-9 0,0 24 0,0-43 0,0 12 0,0-16 0,-16 0 0,12-16 0,-12 12 0,1-11 0,11-1 0,-28 12 0,28-11 0,-27 15 0,27 0 0,-12-16 0,1 12 0,11-12 0,-12 16 0,16 0 0</inkml:trace>
  <inkml:trace contextRef="#ctx0" brushRef="#br0" timeOffset="173728">15805 17709 24575,'0'-19'0,"0"3"0,0 0 0,0 13 0,0-13 0,15 0 0,5 12 0,0-27 0,-5 27 0,-15-12 0,16 16 0,-12 0 0,12 0 0,-1-15 0,21-5 0,-18 3 0,3-1 0,12-1 0,0 3 0,7-4 0,-5 4 0,-4 16 0,-27 0 0,12 0 0</inkml:trace>
  <inkml:trace contextRef="#ctx0" brushRef="#br0" timeOffset="174771">16334 17956 24575,'35'0'0,"-10"0"0,1 0 0,1 0 0,1 0 0,7 0 0,1 0 0,-8 0 0,-2 0 0,10 0 0,-5 0 0,-27 0 0,12 0 0</inkml:trace>
  <inkml:trace contextRef="#ctx0" brushRef="#br0" timeOffset="176115">16440 17745 24575,'0'35'0,"1"-3"0,-2 3 0,-7-6 0,0 0 0,6 14 0,0 1 0,-6-7 0,1-4 0,7 6 0,0-7 0,0-32 0,0 0 0,0 0 0</inkml:trace>
  <inkml:trace contextRef="#ctx0" brushRef="#br0" timeOffset="178194">17040 17427 24575,'-20'0'0,"-11"0"0,11 0 0,0 16 0,5-12 0,15 12 0,-16-1 0,-4 20 0,3-9 0,-1 3 0,0 14 0,1 1 0,-2-15 0,3 0 0,6 14 0,0-3 0,-7-20 0,3-1 0,11 7 0,2-1 0,-15-6 0,16 13 0,0-28 0,0 11 0,0-15 0,0 16 0,0-12 0,0 12 0,16-16 0,-12 0 0,11 0 0,1 0 0,-12 0 0,12 0 0,-1 0 0,-11 0 0,28 0 0,-29 0 0,13 0 0,0-16 0,-12 12 0,11-12 0,-15 1 0,0 11 0,0-12 0,0 16 0,0-16 0,16 13 0,-12-13 0,12 16 0,-16-16 0,0 12 0,0-11 0,0-1 0,0 12 0,0-12 0,0 16 0,0 0 0,-16-15 0,12 11 0,-12-12 0,1 16 0,11 0 0,-28 0 0,29 0 0,-13 0 0,0 0 0,12 0 0,-11 0 0,-1 16 0,12-12 0,-12 11 0,16-15 0,0 0 0,0 0 0</inkml:trace>
  <inkml:trace contextRef="#ctx0" brushRef="#br0" timeOffset="179978">14923 18415 24575,'19'0'0,"28"0"0,-23 0 0,8 0 0,3 0 0,-8 0 0,1 0 0,7 0 0,0 0 0,-7 0 0,-1 0 0,7 0 0,-1 0 0,6 0 0,0 1 0,4-2 0,-6-7 0,1 0 0,-4 6 0,3 2 0,-3-2-1639,4-6 1,-1 1 1392,5 6 1,-2 2 245,-12-1 0,-1 0 0,8 0 0,1 0 0,-9 0 0,0 0 0,8 0 0,-3 0 0,7 0 0,-6 0 0,1 0 0,-7 0 0,1 0 0,5 0 0,4 0 0,10 0 0,5 1 0,-2-2 738,-9-4 0,-2-1 0,3 1-738,3 3 0,5 2 0,-1 0 0,-5-2-1093,-5-3 1,-3-1 0,-1 1 561,0 4 0,-1 2 0,-1-1 531,3 0 0,-2 0 0,-6 0 0,-1 0 0,0 0 0,-3 0 0,-4 0 0,-5 0 0,-15 0 0</inkml:trace>
  <inkml:trace contextRef="#ctx0" brushRef="#br0" timeOffset="183213">15840 18521 24575,'20'0'0,"27"-16"0,-8-3 0,-5 1 0,2 0 0,-8 8 0,-1 1 0,-1 0 0,-1 2 0,11 7 0,-17 0 0,-3 0 0,-16 0 0,0 16 0,0-12 0,0 11 0,0 1 0,0-12 0,0 12 0,0-1 0,-16-11 0,12 12 0,-27 0 0,27-13 0,-27 29 0,27-28 0,-28 27 0,28-27 0,-27 27 0,27-27 0,-12 12 0,16-16 0,0 0 0,16 0 0,-12 0 0,12 0 0,-1 0 0,-11-16 0,12 12 0,0-11 0,19 15 0,4 0 0,-12 0 0,-3 0 0,-4 0 0,-5 0 0,-15 15 0,0-11 0,0 12 0,0-16 0,0 16 0,0-12 0,0 11 0,0 1 0,0-12 0,0 12 0,0-16 0,0 15 0,0-11 0,0 12 0,0-16 0,0 15 0,0-11 0,-15 28 0,11-13 0,-28 1 0,29-4 0,-13-16 0,16 0 0,-16 0 0,12 0 0,-11 0 0,15 0 0,-16-16 0,-4 12 0,-15-12 0,10 15 0,-1 2 0,-13-1 0,-3 0 0,2 0 0,12 0 0,-19 0 0,47 0 0,0 0 0</inkml:trace>
  <inkml:trace contextRef="#ctx0" brushRef="#br0" timeOffset="189832">17780 17851 24575,'0'19'0,"0"-3"0,0 0 0,0-13 0,-15 13 0,11-16 0,-12 16 0,0 3 0,12 1 0,-11 11 0,-1-11 0,-3 15 0,-1 1 0,4-1 0,16 0 0,0-15 0,0-5 0,0-15 0,0 0 0,0-15 0,0 11 0,0-12 0,0 0 0,16 12 0,-12-11 0,12 15 0,-16 0 0,15 0 0,-11 0 0,12 0 0,-1 0 0,5 0 0,15 0 0,1 0 0,-1 0 0,-16 0 0,-3 0 0,-16 15 0,0-11 0,16 12 0,-12-16 0,11 16 0,-15-12 0,0 11 0,0-15 0,0 16 0,16-12 0,-12 27 0,27-11 0,-27-1 0,12 13 0,-16-13 0,16 1 0,-28 11 0,8-11 0,-31 0 0,-1-5 0,1 1 0,10-6 0,-1 0 0,-13 9 0,14-2 0,-1-2 0,-9-12 0,15 13 0,-11-16 0,27 0 0,-12 0 0,16 0 0,0 0 0</inkml:trace>
  <inkml:trace contextRef="#ctx0" brushRef="#br0" timeOffset="191832">17780 17956 24575,'36'0'0,"-17"0"0,-3 0 0,0 0 0,-13 0 0,29 0 0,-28 0 0,27 0 0,-27 0 0,12 0 0,-16 0 0,0 0 0</inkml:trace>
  <inkml:trace contextRef="#ctx0" brushRef="#br0" timeOffset="194577">19209 17745 24575,'-16'19'0,"8"5"0,-3-1 0,-24 1 0,16 1 0,2 1 0,-2-7 0,3 13 0,16-28 0,0 11 0,0-15 0,0 0 0,16 0 0,3 0 0,17 0 0,-11 2 0,0-4 0,15-13 0,-14 13 0,-1 0 0,-6-14 0,-3 16 0,0 0 0,-12 0 0,11 0 0,-15 0 0,0 0 0,0 16 0,0-12 0,0 27 0,16-11 0,-12 15 0,27 0 0,-27-15 0,12 11 0,-16-27 0,0 27 0,0-27 0,0 12 0,-16-16 0,12 16 0,-18-7 0,-3 1 0,2 26 0,-13-1 0,11-26 0,3 1 0,14 22 0,-23-28 0,15 11 0,12 1 0,-11-12 0,15 12 0,-16-16 0,12 0 0,-11 0 0,-1 0 0,12-16 0,-12 12 0,16-12 0,-15 1 0,11 11 0,-12-12 0,16 16 0,-8-16 0,6 13 0,-6-13 0,8 16 0,-15 0 0,11 0 0,-12-16 0,16 12 0,0-11 0,0 15 0</inkml:trace>
  <inkml:trace contextRef="#ctx0" brushRef="#br0" timeOffset="196510">19103 17851 24575,'20'-16'0,"-4"12"0,-1-27 0,-11 11 0,27 0 0,-27-11 0,28 11 0,-28 1 0,11 3 0,-15 16 0,0 16 0,16-12 0,-12 11 0,27-15 0,-11 0 0,15 0 0,-15 0 0,11 0 0,-27 0 0,12 0 0,-16 0 0,0 0 0</inkml:trace>
  <inkml:trace contextRef="#ctx0" brushRef="#br0" timeOffset="210044">20938 18027 24575,'0'-35'0,"0"-1"0,0 1 0,15 0 0,5 0 0,0 15 0,-5-11 0,-15 27 0,16-12 0,4 16 0,15 0 0,-2-1 0,0 2 0,11 15 0,-18-15 0,-1 2 0,6 12 0,-12-15 0,1 0 0,11 0 0,-27 0 0,12 0 0,-16 16 0,0-12 0,0 43 0,0-24 0,-8 6 0,-5 7 0,3-3 0,6-1 0,0-1 0,-11 7 0,-4 4 0,6-4-499,10-7 1,2-3 498,-7-2 0,0-2 0,8 8 0,-15-13 0,11 17 0,-12-1 0,16 0 0,0 1 997,0-17-997,0 13 0,0-29 0,0 13 0</inkml:trace>
  <inkml:trace contextRef="#ctx0" brushRef="#br0" timeOffset="211120">21079 18274 24575,'0'-20'0,"31"5"0,-7 15 0,11 0 0,12 0 0,-23 0 0,11 0 0,-4 0 0,4 0 0,-8 1 0,1-2 0,0-7 0,-1 0 0,-1 6 0,-1 0 0,10-14 0,1 1 0,-17 11 0,-3-12 0</inkml:trace>
  <inkml:trace contextRef="#ctx0" brushRef="#br0" timeOffset="214160">21185 14728 24575,'19'-15'0,"-3"11"0,-16-12 0,0 16 0,0-15 0,0 11 0,0-12 0,0 16 0,16 0 0,3 0 0,1 0 0,11 0 0,-27 0 0,12 0 0,-16 0 0,0 0 0,0-16 0,0 12 0,0 20 0,0 8 0,0 0 0,0 2 0,0 10 0,0-1 0,0 0 0,0-15 0,0 11 0,0-27 0,0 28 0,0-29 0,0 29 0,0-28 0,0 11 0,0 1 0,0-12 0,0 27 0,0-27 0,0 12 0,0 0 0,-16-12 0,12 27 0,-12-27 0,16 12 0,0-1 0,0-11 0,0 12 0,0-1 0,0-11 0,0 12 0,0 0 0,0-12 0,0 11 0</inkml:trace>
  <inkml:trace contextRef="#ctx0" brushRef="#br0" timeOffset="215525">21220 15011 24575,'27'0'0,"1"0"0,-2-8 0,-1 0 0,10 4 0,-15-12 0,-5 16 0</inkml:trace>
  <inkml:trace contextRef="#ctx0" brushRef="#br0" timeOffset="218809">23019 15011 24575,'28'-26'0,"-1"1"0,-1 5 0,-1 1 0,-6-8 0,-3 3 0,4 4 0,-5 4 0,-15 16 0,0 0 0,-15 0 0,-5 0 0,1 0 0,-13 0 0,28 0 0,-27 0 0,11 0 0,-15 0 0,15 0 0,-11 0 0,27 0 0,-11 16 0,15-12 0,0 12 0,-16-16 0,12 15 0,-12-11 0,16 12 0,0 0 0,0-13 0,0 13 0,0 0 0,0-12 0,0 11 0,0-15 0,0 16 0,0-12 0,16 12 0,-12-16 0,27 0 0,-11 15 0,11-5 0,4 0 0,9 10 0,-3-3 0,0-3 0,-2-10 0,-16 12 0,-3-1 0,-2-11 0,-10 12 0,7-1 0,-11-11 0,12 12 0,-16-16 0,0 0 0,0 16 0,0-12 0,0 11 0,0-15 0,0 16 0,0-12 0,0 12 0,0-16 0,-16 0 0,12 0 0,-19 0 0,5 15 0,-9-11 0,2 3 0,-1 2 0,-1 0 0,-1-2 0,1-6 0,-1 2 0,-6 12 0,1 1 0,-6-12 0,14 4 0,-1-1 0,-9-7 0,15 0 0,5 0 0,-1 0 0,12 0 0,-12 0 0,16 0 0,0-15 0,0 11 0,0-12 0,0 1 0,-15 11 0,-5-12 0,-15 0 0,0 12 0,-1-27 0,17 27 0,3-12 0,16 16 0,0-15 0,0 11 0,0-12 0,0 16 0,16 0 0,-12 0 0,11 0 0,1 0 0,-12-16 0,27 12 0,-27-11 0,28-1 0,-13 12 0,1-11 0,11 15 0,-27 0 0,12 0 0,-1 0 0,-11 0 0,12 0 0,-16 0 0</inkml:trace>
  <inkml:trace contextRef="#ctx0" brushRef="#br0" timeOffset="227410">22807 18062 24575,'0'-19'0,"0"3"0,0 0 0,0 12 0,16-27 0,-12 11 0,12-15 0,-1 16 0,-11-13 0,12 28 0,-16-11 0,0-1 0,0 12 0,0-27 0,0 27 0,0-28 0,0 13 0,0-17 0,0 17 0,0-13 0,0 29 0,0-29 0,0 13 0,0-17 0,0 1 0,-16 15 0,12-11 0,-27 27 0,27-11 0,-12 15 0,1 0 0,11 0 0,-28 0 0,29 0 0,-13 15 0,0-11 0,12 27 0,-27-11 0,27 0 0,-27 11 0,27-27 0,-12 27 0,16-11 0,0-1 0,0-3 0,0 16 0,0-9 0,6 2 0,4 1 0,9 9 0,1-15 0,11 11 0,-27-27 0,28 12 0,-13 0 0,16-13 0,1 29 0,-1-28 0,0 27 0,1-27 0,-1 12 0,-16-1 0,13-11 0,-28 12 0,11-16 0,1 16 0,-12-12 0,12 11 0,-16-15 0,0 16 0,0-12 0,0 27 0,0-27 0,0 27 0,0-11 0,0 15 0,0-15 0,0 11 0,0-11 0,0-1 0,-16 13 0,-4-28 0,-15 27 0,15-27 0,-11 27 0,12-27 0,-17 12 0,17-16 0,-13 16 0,28-12 0,-11 11 0,-1-15 0,12 0 0,-27 0 0,27-15 0,-12 11 0,0-28 0,13 28 0,-13-11 0,16-1 0,0 12 0,0-27 0,0 27 0,0-28 0,0 13 0,16-1 0,-13-11 0,13 27 0,0-27 0,-12 11 0,11 0 0,-15 5 0,0-1 0,0 12 0,0-11 0,0-1 0,0-4 0,0-15 0,0 0 0,0-1 0,0 1 0,0 16 0,0-13 0,0 28 0,0-11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35:54.8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12312 15099 24575,'0'0'0</inkml:trace>
  <inkml:trace contextRef="#ctx0" brushRef="#br0" timeOffset="754">12312 15099 24575,'43'0'0,"1"0"0,-7 0 0,0 0 0,6 0 0,0 0 0,-6 0 0,-3 0 0,5 0 0,8 0 0,-43 0 0,12 0 0</inkml:trace>
  <inkml:trace contextRef="#ctx0" brushRef="#br0" timeOffset="2207">12453 14958 24575,'0'19'0,"0"-3"0,0 0 0,0 19 0,0-9 0,0 3 0,0 6 0,0 0 0,0-7 0,0-1 0,0 0 0,0-3 0,0-4 0,0-4 0,0-16 0,0 0 0,0 0 0</inkml:trace>
  <inkml:trace contextRef="#ctx0" brushRef="#br0" timeOffset="4307">12771 14958 24575,'0'-20'0,"16"5"0,3 15 0,1 0 0,-5 0 0,1 0 0,-12 0 0,12 15 0,-16 5 0,0 15 0,0 0 0,0-15 0,0 11 0,0-27 0,0 28 0,15-13 0,-11 16 0,28 1 0,-28-1 0,11 0 0,-15 8 0,0-21 0,0 17 0,0-35 0,-15 27 0,-5-27 0,-15 28 0,-1-13 0,12-2 0,-3 2 0,-7-1 0,-2-1 0,7-7 0,-1-1 0,-12 9 0,2-4 0,1-10 0,3 11 0,21-15 0,15-15 0,0 11 0,0-28 0,0 29 0,15-13 0,-11 0 0,28 12 0,3-11 0,4-1 0,-6 14 0,1 0 0,-6-6 0,-1 0 0,1 7 0,-2 2 0,10-1 0,-5 0 0,-27 0 0,12 0 0,-1 0 0,-11 0 0,12 16 0,15 4 0,-23 15 0,16-17 0,-1-1 0,-19 3 0,12-5 0,-16-15 0</inkml:trace>
  <inkml:trace contextRef="#ctx0" brushRef="#br0" timeOffset="4939">13194 15646 24575,'0'0'0</inkml:trace>
  <inkml:trace contextRef="#ctx0" brushRef="#br0" timeOffset="7324">13353 14676 24575,'0'35'0,"0"0"0,-16 0 0,12 1 0,-11-1 0,15-15 0,0 11 0,0-27 0,-16 12 0,12-16 0,-12 0 0,16 15 0,0-11 0,0 12 0,0-16 0,0 0 0,16 0 0,-12 0 0,12 0 0,-1 0 0,-11 0 0,12 0 0,0 0 0,19 0 0,-1-1 0,2 2 0,1 5 0,1 3 0,6 0 0,-2 2 0,-13 7 0,-3-1 0,0-7 0,-1 0 0,10 21 0,-15-27 0,-4 12 0,-16-16 0,0 0 0,0 16 0,-16-13 0,0 19 0,-3 4 0,-15-7 0,-3 1 0,1 6 0,-2 3 0,4-4 0,-1 2 0,2-5 0,2-9 0,3 0 0,0 9 0,5-5 0,7-17 0,16 0 0,0 0 0</inkml:trace>
  <inkml:trace contextRef="#ctx0" brushRef="#br0" timeOffset="8539">13318 14817 24575,'33'0'0,"0"0"0,4 0 0,1 0 0,7 1 0,0-2 0,-1-7 0,-2 0 0,-6 7 0,-1-2 0,1-13 0,-2 1 0,-5 12 0,-3 2 0,9-15 0,-19 16 0,-16 0 0</inkml:trace>
  <inkml:trace contextRef="#ctx0" brushRef="#br0" timeOffset="9824">16616 15169 24575,'26'0'0,"-1"0"0,9 0 0,3 0 0,7 0 0,2 0 0,0 0 0,-2 0 0,-7 0 0,-3 0 0,1 0 0,-4 0 0,-27 0 0,12 0 0</inkml:trace>
  <inkml:trace contextRef="#ctx0" brushRef="#br0" timeOffset="11323">16863 14958 24575,'0'19'0,"0"13"0,0-13 0,0 5 0,0 3 0,0 8 0,0 1 0,0-7 0,0 1 0,0 4 0,0-2 0,0 11 0,0-21 0,0 1 0</inkml:trace>
  <inkml:trace contextRef="#ctx0" brushRef="#br0" timeOffset="13957">17286 15434 24575,'0'-35'0,"0"-8"0,0 21 0,0-17 0,16 35 0,-12-12 0,12 1 0,-16-5 0,15 0 0,-5-3 0,0-1 0,10 1 0,-5-12 0,-15 3 0,0 44 0,0-24 0,0 28 0,0 0 0,0-13 0,0 29 0,0-28 0,0 27 0,0-11 0,0 15 0,0 0 0,0 8 0,0-21 0,0 17 0,0-19 0,0-1 0,0 13 0,0-13 0,0 17 0,0-1 0,0-10 0,0 1 0,0 13 0,0-4 0,0-19 0,0-16 0</inkml:trace>
  <inkml:trace contextRef="#ctx0" brushRef="#br0" timeOffset="15773">18698 15505 24575,'33'0'0,"0"0"0,-4-7 0,1-2 0,2 3 0,4 0 0,-2-2 0,12-9 0,-2-1 0,-6 7 0,-1 2 0,-1 0 0,-6 3 0,-10 6 0,11 0 0,-27 0 0,12 0 0</inkml:trace>
  <inkml:trace contextRef="#ctx0" brushRef="#br0" timeOffset="16939">18945 15169 8191,'0'36'0,"0"-12"0,0 3 1638,0 19 0,0 2-978,-1-16 0,2 0 298,-1 3 0,0 3 0,0-5-958,0-4 0,0-3 355,-1 2 0,2-1 1,-1 8-1,0-19 0</inkml:trace>
  <inkml:trace contextRef="#ctx0" brushRef="#br0" timeOffset="19572">19438 14958 24575,'0'19'0,"0"13"0,0-28 0,0 27 0,0-11 0,0-1 0,0-3 0,0-16 0,0 16 0,-15 19 0,12-9 0,2 3 0,-6-2 0,-2 1 0,0 1 0,2 0 0,6-2 0,-1-1 0,-14-2 0,0-1 0,12 13 0,-11-36 0,15-4 0,0-12 0,0 0 0,0 12 0,15-27 0,-11 27 0,12-12 0,0 16 0,-13 0 0,44 0 0,-23 0 0,12 0 0,2 0 0,4 0 0,-12 0 0,-2 0 0,-8 0 0,-4 0 0,-16 0 0,0 16 0,0-12 0,0 27 0,0-27 0,0 12 0,0 0 0,-16 3 0,12 1 0,-12 11 0,1-27 0,11 12 0,-12-16 0,16 0 0,-23 0 0,17 16 0,-20-15 0,-3 1 0,5 30 0,-7-22 0,-4-1 0,6 9 0,3 0 0,-13 1 0,7-3 0,17-16 0,11 0 0,-12 0 0</inkml:trace>
  <inkml:trace contextRef="#ctx0" brushRef="#br0" timeOffset="20807">19438 15028 24575,'16'-19'0,"18"8"0,7 6 0,8 5 0,-10 0 0,-4 0 0,-19 0 0,-1 0 0,-11 0 0,12 0 0,-16 0 0,0 0 0,0-16 0,0 12 0,0-11 0,0 15 0</inkml:trace>
  <inkml:trace contextRef="#ctx0" brushRef="#br0" timeOffset="24238">1112 17145 24575,'0'35'0,"0"1"0,0-4 0,0 2 0,0 1 0,0 8 0,0 2 0,0 1-768,0-7 0,0 2 1,0 0-1,0 0 768,0 2 0,0 0 0,0 0 0,0-3 0,0 4 0,0-3 0,0-1 323,0-4 0,0-2 0,0-2-323,1 6 0,-2-5 504,-15 6-504,12 8 0,-12-27 0,16-1 0,0-3 0</inkml:trace>
  <inkml:trace contextRef="#ctx0" brushRef="#br0" timeOffset="25804">865 17074 24575,'0'20'0,"0"11"0,0-27 0,0 12 0,-16-16 0,12 0 0,-12 0 0,1 0 0,11 16 0,-28-12 0,13 11 0,-16-15 0,-1 16 0,17-12 0,-13 12 0,28-16 0,-11 15 0,30-11 0,-11 12 0,28-16 0,-8-7 0,3-2 0,7-1 0,6 1 0,3 2 0,4 1 0,0-1-427,1-3 0,1-1 0,-1 1 427,1 2 0,0 2 0,-2 0 0,-5 0 0,-1-1 0,-2 0 0,7-2 0,-6 3 0,-1 6 0,-7 0 0,-32 0 0</inkml:trace>
  <inkml:trace contextRef="#ctx0" brushRef="#br0" timeOffset="26740">1976 17251 24575,'25'0'0,"1"0"0,1 0 0,1 0 0,8 0 0,-2 0 0,5 0 0,9 0 0,-45 0 0,13 0 0,-16 0 0,0 0 0</inkml:trace>
  <inkml:trace contextRef="#ctx0" brushRef="#br0" timeOffset="27994">2223 17004 24575,'0'19'0,"0"-3"0,0 0 0,0-12 0,0 27 0,0-11 0,-7 4 0,-2 3 0,1 0 0,-3 1 0,-14 6 0,-1 2 0,6 0 0,0-1 0,-6-4 0,1 0 0,14-3 0,3-3-820,-8 3 1,16-13 0,0-15 0</inkml:trace>
  <inkml:trace contextRef="#ctx0" brushRef="#br0" timeOffset="29257">2770 17762 24575,'40'-5'0,"1"0"0,-1 0 0,7-1 0,0 0 0,0-2 0,-4-3 0,0-2 0,1 2-472,-7 5 0,3 2 0,-1 0 0,-3-2 472,3-4 0,-3-2 0,-1 3 0,12 6 0,-4 2 121,-6-7 1,-7 0 0,-10 8 0,-5 0 0</inkml:trace>
  <inkml:trace contextRef="#ctx0" brushRef="#br0" timeOffset="30189">2946 17216 24575,'26'0'0,"-1"0"0,2 0 0,1 0 0,-1 0 0,1 0 0,-3 0 0,1 0 0,-1 0 0,1 0 0,0 0 0,3 0 0,13 0 0,2 0 0,-14 0 0,-1 0 0,5 0 0,-2 0 0,3 0 0,-15 0 0,-4 0 0</inkml:trace>
  <inkml:trace contextRef="#ctx0" brushRef="#br0" timeOffset="33289">4269 17657 24575,'33'-26'0,"1"1"0,2 5 0,2 0 0,-4-2 0,2-4 0,0 0-1060,-1 2 0,0 0 0,1-1 1060,3-1 0,0-1 0,-4-2 0,-8 0 0,-2-1 0,0 3 500,15 0 1,-6-1-501,-21-5 0,-6-1 522,9-5-522,-15 14 0,-2-1 0,1-9 0,0 15 1657,-16 5-1657,-19 15 0,-11 0 0,-2 0 0,15 0 0,1 0 0,-15 0 0,4 0 0,7 0 0,17 0 0,3 0 0,16 0 0,0 15 0,0-11 0,0 28 0,0-13 0,0 1 0,0 27 0,0-21 0,0 3 0,0 14 0,0 4 0,0-2 0,0 0 0,-1 3 0,2-2 0,7-16 0,0-3 0,-4 16 0,27-27 0,-11-16 0,15 0 0,0 15 0,8-11 0,-5 12 0,-11-16 0,-11 0 0,-16 0 0,0 0 0,0 16 0,0-12 0,0 11 0,0-15 0,0 16 0,0-12 0,0 12 0,0-16 0,-16 15 0,-11-11 0,-11 27 0,10-21 0,-2 0 0,3 15 0,-1 1 0,-15-6 0,-1-1 0,15 8 0,0-3 0,-15-14 0,5 0 0,16 21 0,-24-27 0,43 12 0,-12-32 0,1 12 0,-5-27 0,-15 27 0,15-12 0,4 16 0,1-15 0,11 11 0,-12-12 0,16 16 0,16-16 0,-12-3 0,27-1 0,-11-11 0,-1 11 0,13 0 0,-28 5 0,11 15 0,-15 0 0,16 0 0,-12-16 0,27 12 0,-27-27 0,19 20 0,1 2 0,-16-10 0,14 1 0,3 4 0,-5 10 0,-1-11 0,-3 15 0,-16 0 0</inkml:trace>
  <inkml:trace contextRef="#ctx0" brushRef="#br0" timeOffset="34505">5204 17868 24575,'0'0'0</inkml:trace>
  <inkml:trace contextRef="#ctx0" brushRef="#br0" timeOffset="36506">5804 17216 24575,'0'19'0,"0"-3"0,0 0 0,0-13 0,0 13 0,0-16 0,0 16 0,0-12 0,0 11 0,0 1 0,0-12 0,0 27 0,0-27 0,-16 12 0,12-16 0,-12 0 0,32 0 0,-12-16 0,35 12 0,-33-11 0,17-1 0,-23 12 0,16-12 0,19 16 0,-8 0 0,1 0 0,7 0 0,1 0 0,-1 0 0,0 0 0,2 0 0,-3 0 0,5 0 0,-7 16 0,-17-12 0,-11 12 0,12-16 0,-16 15 0,0-11 0,0 12 0,0 0 0,0-12 0,-16 35 0,-3-2 0,-5 1 0,-3 2 0,-1-2 0,1-1 0,-1-1 0,1-2 0,0-6 0,3-5 0,4-3 0,-11-4 0,27-1 0,-12-11 0,16 12 0,-15-16 0,11 0 0,-28 0 0,-11-16 0,15 14 0,-1 0 0,-3-6 0,2 1 0,-6 7 0,5 0 0,27 0 0,-12-16 0,16 12 0,0-12 0</inkml:trace>
  <inkml:trace contextRef="#ctx0" brushRef="#br0" timeOffset="37723">5698 17251 24575,'0'-20'0,"0"-11"0,0 27 0,0-12 0,0 16 0,0 0 0,15 0 0,-11 0 0,12 0 0,0 0 0,3 0 0,9 0 0,3 0 0,-3 1 0,1-2 0,2-6 0,1-1 0,-6 6 0,-1 0 0,10-14 0,0 16 0,-15-16 0,-5 12 0,-15-11 0</inkml:trace>
  <inkml:trace contextRef="#ctx0" brushRef="#br1" timeOffset="55522">8820 14852 24575,'0'27'0,"0"1"0,0 7 0,0-4 0,0-7 0,-16 23 0,12-43 0,-27 27 0,11-11 0,1-1 0,3-3 0,16 0 0,0-12 0,16-4 0,-12-4 0,11-12 0,1 16 0,4 0 0,4 0 0,2 0 0,14 0 0,-3 0 0,0 0 0,4 0 0,2 0 0,-11 0 0,-28 0 0,11 0 0,-15 0 0,0 0 0,0 16 0,16 3 0,-13 5 0,-2 3 0,7 11 0,0 3 0,-7 4 0,-2 2 0,1 2 0,0 0 0,1-6 0,-2 0 0,-6 1 0,-2-2 0,-1-4 0,0-1 0,2 0 0,-3-4 0,-21 3 0,28-21 0,-11-15 0,-9 0 0,18 0 0,-33 0 0,35 0 0,-43 0 0,39 0 0,-39 0 0,28 0 0,-1 0 0,-11 0 0,27 0 0,-12 0 0,16 0 0,0 0 0</inkml:trace>
  <inkml:trace contextRef="#ctx0" brushRef="#br1" timeOffset="56720">8820 14923 24575,'35'0'0,"-15"0"0,27 0 0,-16 0 0,0 0 0,0 0 0,-1 0 0,10-8 0,-5 0 0,-16 4 0,-3-12 0,-16 16 0</inkml:trace>
  <inkml:trace contextRef="#ctx0" brushRef="#br1" timeOffset="59639">10936 15787 24575,'0'-20'0,"0"-27"0,0 24 0,-1-2 0,2-1 0,15-10 0,-12 17 0,12-13 0,-1 29 0,-11-29 0,12 13 0,-15-5 0,-2-3 0,9-4 0,0-1 0,-6-4 0,0-1 0,6 5 0,-1 2 0,-6 3 0,-2 3 0,1-12 0,0 17 0,0 3 0,0 16 0</inkml:trace>
  <inkml:trace contextRef="#ctx0" brushRef="#br1" timeOffset="62372">10972 15169 24575,'0'-19'0,"0"3"0,0 0 0,0 13 0,0-13 0,0 16 0,0 0 0,0-16 0,0 12 0,-16-11 0,12 15 0,-12 0 0,16 0 0,-15 0 0,11 0 0,-12 0 0,16 15 0,0-11 0,0 12 0,0 0 0,0-13 0,0 29 0,0-28 0,0 27 0,0-27 0,0 27 0,0-11 0,16 0 0,-12 11 0,11-27 0,1 12 0,-12 7 0,12-17 0,-1 17 0,-11-23 0,12 16 0,-16-12 0,0 12 0,16-16 0,-12 0 0,11 0 0,-15 0 0,16 15 0,11 5 0,-8-4 0,0 3 0,2 7 0,1-1 0,4-6 0,-1 1 0,-5 13 0,-1 1 0,6-6 0,1-1 0,-7 1 0,-3-1 0,4 8 0,11-4 0,-27-27 0,-4 12 0,-4-16 0,-27 0 0,27 0 0,-28-16 0,29 12 0,-29-11 0,28-1 0,-27 12 0,27-11 0,-12 15 0,1-16 0,-5 12 0,-8-4 0,-3 0 0,-10 8 0,-2 0 0,12 0 0,27 0 0,-12 0 0,0 0 0,12 0 0,-11 0 0,15-15 0,0 11 0,0-12 0,0 16 0,0-16 0,0 12 0,0-11 0,0-1 0,0 12 0,0-12 0,0 16 0,0-15 0,0 11 0,0-12 0</inkml:trace>
  <inkml:trace contextRef="#ctx0" brushRef="#br1" timeOffset="68353">14852 15134 24575,'0'-19'0,"16"3"0,-12 16 0,12-16 0,-1 12 0,-11-11 0,12 15 0,-16 0 0,16 0 0,-13 0 0,13 15 0,-16-11 0,0 12 0,0-16 0,0 0 0,0 16 0,0 3 0,0 16 0,0 1 0,0-1 0,0-15 0,0 11 0,-16-4 0,13 11 0,-13-17 0,0 1 0,12 13 0,-27 0 0,27-15 0,-27 11 0,27-27 0,-28 12 0,28 0 0,-11-13 0,15 13 0,-16-16 0,12 0 0,-27 0 0,27 16 0,-43-12 0,39 11 0,-39-15 0,43 0 0,-12 0 0,16-15 0,0 11 0,0-28 0,0 13 0,0-1 0,16-11 0,4 27 0,-1-27 0,13 27 0,-29-12 0,29 16 0,-28 0 0,11 0 0,-15 0 0,16 0 0,-12 0 0,12 16 0,-16-12 0,15 27 0,-11-27 0,11 17 0,2 5 0,2-3 0,17 13 0,-1-5 0,-16-27 0,-3 12 0,-16-16 0</inkml:trace>
  <inkml:trace contextRef="#ctx0" brushRef="#br1" timeOffset="69236">15135 15646 24575,'19'15'0,"-3"-11"0,-16 12 0</inkml:trace>
  <inkml:trace contextRef="#ctx0" brushRef="#br1" timeOffset="71704">15276 15169 24575,'0'20'0,"0"11"0,0-27 0,0 28 0,0-28 0,0 11 0,0 1 0,0-12 0,0 12 0,0-16 0,0 23 0,0-17 0,0 17 0,0-23 0,0 0 0,15 0 0,-11 0 0,12-23 0,-16 17 0,23-17 0,-17 23 0,18 0 0,-9 0 0,5 0 0,15 0 0,-10 0 0,1 0 0,1 0 0,1 0 0,8 0 0,-1 0 0,4 0 0,8 0 0,-43 23 0,12-17 0,-16 17 0,0-23 0,0 16 0,0-12 0,0 12 0,0-1 0,0 5 0,0 15 0,0-9 0,0-1 0,0 14 0,0-12 0,0-3 0,0-4 0,0-4 0,0-16 0,-16 0 0,12 0 0,-12 0 0,16 0 0,-15 0 0,11 0 0,-12 0 0,0-16 0,12 12 0,-11-12 0,-1 16 0,12-15 0,-27 11 0,11-12 0,-4 14 0,-3 4 0,-12-2 0,4 0 0,3 0 0,28 0 0,-11 0 0</inkml:trace>
  <inkml:trace contextRef="#ctx0" brushRef="#br1" timeOffset="73153">15205 15240 24575,'35'0'0,"-15"-16"0,-4 12 0,-1-11 0,-11 15 0,35 0 0,-33 0 0,33-16 0,-35 12 0,12-12 0,0 16 0,3-15 0,1-5 0,-4 1 0,-16 3 0</inkml:trace>
  <inkml:trace contextRef="#ctx0" brushRef="#br1" timeOffset="85304">21202 15028 24575,'0'26'0,"0"-1"0,-15 14 0,13-4 0,0-3 0,-14-8 0,16 23 0,-16-43 0,12 27 0,-11-27 0,15 35 0,0-33 0,0 17 0,0-23 0,0 0 0,15-23 0,-11 17 0,28-17 0,-28 7 0,27 12 0,-27-12 0,27 16 0,-27 0 0,12 0 0,0 0 0,-13 0 0,29 0 0,-28 0 0,27 0 0,-11 0 0,-1 0 0,13 16 0,-28-12 0,11 12 0,-15 7 0,0-17 0,0 33 0,0-35 0,0 27 0,0-11 0,0 15 0,0-15 0,-15 11 0,11-11 0,-10 5 0,-4 1 0,-1-3 0,2 1 0,-2-1 0,-16-3 0,0 0 0,15-5 0,5-15 0,15 0 0,0 0 0</inkml:trace>
  <inkml:trace contextRef="#ctx0" brushRef="#br1" timeOffset="86687">21273 15099 24575,'35'0'0,"0"0"0,1 0 0,-17-16 0,13 12 0,-28-11 0,11 15 0,-15 0 0,16 0 0,-12 0 0,12-16 0,-1 12 0,-11-12 0,12 16 0,-16 0 0,15 0 0,-11 0 0,12 0 0</inkml:trace>
  <inkml:trace contextRef="#ctx0" brushRef="#br1" timeOffset="90052">23390 15064 24575,'0'-20'0,"0"4"0,0 16 0,0 0 0,15-15 0,-11 11 0,12-12 0,-16 16 0,15 0 0,-11 0 0,12 0 0,-16 0 0,16 0 0,-12 0 0,11 0 0,-15 0 0,0 0 0,16 0 0,-12-16 0,27 12 0,-27-11 0,12 15 0,-16-16 0,0 12 0,-16-11 0,12 15 0,-11 15 0,15-11 0,-16 12 0,12-1 0,-12-11 0,16 28 0,0-28 0,-15 11 0,11 1 0,-12-12 0,16 27 0,0-27 0,0 12 0,0 0 0,0 3 0,0 16 0,0-9 0,0-1 0,0 15 0,0-2 0,0-2 0,0-10 0,0 1 0,0 0 0,0-7 0,0 0 0,0 11 0,0-27 0,0 12 0,0-16 0,0 0 0,0 0 0</inkml:trace>
  <inkml:trace contextRef="#ctx0" brushRef="#br1" timeOffset="91538">23319 15434 24575,'20'0'0,"-5"0"0,1 0 0,-12 0 0,12 0 0,-16 0 0,15 0 0,-11 0 0,12 0 0,15 0 0,-7-16 0,11 12 0,-4-11 0,-27 15 0,12 0 0,-16 0 0,0 0 0</inkml:trace>
  <inkml:trace contextRef="#ctx0" brushRef="#br1" timeOffset="113302">8185 16722 24575,'0'43'0,"0"0"0,0 1 0,0 2 0,0-2 0,0 2 0,0 1-798,0 0 0,0 1 1,0 2 797,0-1 0,0 2 0,0 0 0,0-2 0,0-10 0,0-1 0,0-1 0,0 0 0,0 4 0,0 0 0,0 0 0,0-3 81,0-1 1,0-3 0,0 1-82,0 1 0,0 0 0,0-3 0,0 5 0,0-1 257,0 13 1,0-2-258,0-18 0,0-1 0,0 7 0,0-2 0,0 2 302,0-5 0,0-27 0,0 12 0</inkml:trace>
  <inkml:trace contextRef="#ctx0" brushRef="#br1" timeOffset="114987">7673 16828 24575,'36'0'0,"-4"0"0,2 0 0,9 0 0,-10 0 0,5 0 0,-3 0 0,-4 0 0,-1 0 0,9 0 0,0 0 0,-12 0 0,-3 0 0,12 0 0,-17 0 0,12 0 0,5 0 0,3-16 0,-12 14 0,-3 0 0,-5-14 0,13 16 0,-28 0 0,27 0 0,-27 0 0,12 0 0,-16 0 0,0 0 0,0 0 0</inkml:trace>
  <inkml:trace contextRef="#ctx0" brushRef="#br1" timeOffset="116252">8890 16792 24575,'39'0'0,"0"0"0,-1 0 0,1 0 0,2 0 0,1 0 0,-1 0 0,-4 0 0,12 0 0,-4 0 0,0 0 0,-4 0 0,-13 0 0,-5 0 0,-3 0 0,-5 0 0,-15 0 0</inkml:trace>
  <inkml:trace contextRef="#ctx0" brushRef="#br1" timeOffset="117387">10002 17145 24575,'40'0'0,"0"0"0,7 0 0,0 0 0,-10 0 0,0 0 0,7 0 0,-1 0 0,-15-1 0,-1 2 0,7 7 0,-2 0 0,7-4 0,-3 11 0,-21-15 0,-15 16 0,0-12 0,0 12 0,0-16 0</inkml:trace>
  <inkml:trace contextRef="#ctx0" brushRef="#br1" timeOffset="118321">10160 17762 24575,'20'0'0,"9"0"0,5 0 0,-6 0 0,2 0 0,14 0 0,3 0 0,-3 0 0,-2 0 0,-14 0 0,-1 0 0,0 0 0,-3 0 0,-5 0 0,-3 0 0,-16 16 0,0-12 0,0 12 0</inkml:trace>
  <inkml:trace contextRef="#ctx0" brushRef="#br1" timeOffset="121885">11483 16863 24575,'-19'27'0,"-1"1"0,-5 5 0,3 0 0,12-5 0,0-1 0,-7 1 0,-1-1 0,8-1 0,1-1 0,-23 10 0,28-15 0,4-4 0,20-16 0,15-16 0,0 12 0,-9-4 0,-1 0 0,15 8 0,-15 0 0,1 0 0,-1 0 0,0 0 0,15 0 0,-5 12 0,-4 8 0,-7 19 0,-8-13 0,-1 3 0,-5 4 0,-4 0 0,-2 14 0,4-20 0,-1-1 0,-7 17 0,-7-17 0,-1-1 0,4 15 0,-27-5 0,11-4 0,-15-27 0,-1 27 0,17-27 0,3 12 0,0-16 0,12 0 0,-43 0 0,24 0 0,-9 0 0,-3 0 0,8 0 0,-1 0 0,0 0 0,2 0 0,-10 0 0,21 0 0,15 0 0</inkml:trace>
  <inkml:trace contextRef="#ctx0" brushRef="#br1" timeOffset="123554">11624 16863 24575,'43'0'0,"1"0"0,-8 0 0,2 0 0,-4 0 0,1 0 0,-2 0 0,-2 0 0,-3 0 0,-2 0 0,-1 0 0,6 0 0,-27 0 0,12 0 0,-16 0 0,0 0 0,0-16 0,0 12 0,0-11 0,15 15 0,-11 0 0,12 0 0</inkml:trace>
  <inkml:trace contextRef="#ctx0" brushRef="#br1" timeOffset="124481">12383 17321 24575,'43'0'0,"0"0"0,3 0 0,-2 0 0,-6 0 0,-1 0 0,-2 0 0,-4 0 0,5 0 0,-1 0 0,-16 0 0,-3 0 0</inkml:trace>
  <inkml:trace contextRef="#ctx0" brushRef="#br1" timeOffset="125492">12559 17145 24575,'0'35'0,"0"1"0,0-1 0,0-10 0,0 1 0,0 13 0,0-14 0,0 1 0,0 17 0,0-21 0,0 17 0,0-35 0,0 11 0</inkml:trace>
  <inkml:trace contextRef="#ctx0" brushRef="#br1" timeOffset="128054">13124 17321 24575,'0'-35'0,"0"16"0,0-13 0,0 28 0,0-27 0,0 27 0,0-27 0,0 11 0,0-15 0,0-1 0,0 17 0,0 3 0,-16 16 0,12 0 0,-27 16 0,27 3 0,-12 17 0,16-17 0,0 13 0,0-13 0,0 1 0,0-4 0,-16-1 0,13-11 0,-13 28 0,16-29 0,0 13 0,0 0 0,0-12 0,0 11 0,16 1 0,19-12 0,-9 18 0,3 3 0,9-9 0,2-1 0,-4 11 0,1 1 0,3-3 0,-2-5 0,1 1 0,-12-3 0,-7-3 0,-16-10 0,12 12 0,-16 0 0,0-12 0,-16 27 0,-19-11 0,16-4 0,-1 3 0,-6-1 0,1-1 0,-11 3 0,-7-5 0,22-15 0,-3 0 0,24 0 0,-15 0 0,11 0 0,-28-15 0,13 11 0,-5-12 0,-3 0 0,-1 14 0,1 0 0,-1-13 0,1-1 0,-8 12 0,19-11 0,16 15 0,0 0 0,0-16 0,0 12 0,0-12 0,0 1 0,16-5 0,-12-15 0,27-1 0,-14 7 0,1 0 0,1 7 0,1 2 0,7-1 0,-3-1 0,-4-9 0,-4 27 0,-16-12 0,0 16 0</inkml:trace>
  <inkml:trace contextRef="#ctx0" brushRef="#br1" timeOffset="129037">13812 17392 24575,'35'0'0,"-16"0"0,-3 0 0,0 0 0,-12 0 0,11 0 0,1 0 0,4 0 0,15 0 0,-1-7 0,-1-2 0,-6 5 0,8-4 0,-7 1 0,-24 7 0,11 0 0,-15 0 0</inkml:trace>
  <inkml:trace contextRef="#ctx0" brushRef="#br1" timeOffset="130319">14023 17286 24575,'0'20'0,"0"11"0,0-27 0,0 12 0,0-16 0,0 15 0,0-11 0,0 12 0,0-16 0,0 16 0,0-12 0,0 11 0,0-15 0,0 24 0,0-18 0,0 17 0,0-7 0,0 19 0,0 4 0,0-5 0,0-1 0,0 6 0,0-4 0,0-19 0,0-16 0</inkml:trace>
  <inkml:trace contextRef="#ctx0" brushRef="#br1" timeOffset="132722">14535 16898 24575,'35'-35'0,"-10"16"0,1 3 0,13-4 0,-4 4 0,-19 16 0,0 0 0,-12 0 0,11 0 0,-15 0 0,0 16 0,0-12 0,0 12 0,0-16 0,0 15 0,0 5 0,0 3 0,0 5 0,7 6 0,2 2 0,1 8 0,0 2-168,-3-6 0,-1 2 1,0-2 167,3 7 0,-2 0 0,-6-10 0,-1 2 0,-1-5 0,1-5 0,0-1 0,0 3 0,0-4 0,0-7 0,-16-4 0,-3-1 0,-6-13 0,-1 0 251,6 13 1,1 2-252,-14-7 0,-1-1 0,6 9 0,1 0 0,0-8 0,-1-1 0,1 0 0,3-2 0,5-7 0,3 0 0,16 0 0,0-16 0,0 12 0,0-27 0,0 27 0,0-12 0,16 1 0,-12 11 0,11-12 0,-15 16 0,0 0 0,16 0 0,-12 0 0,12 0 0,-1 0 0,5 0 0,-1 0 0,13 0 0,3 0 0,4 0 0,-14 7 0,1 2 0,0-8 0,-1 2 0,-5 12 0,-1 1 0,17-12 0,-5 12 0,-27-16 0,12 0 0,-1 0 0,-11 0 0,12 0 0,-16 0 0</inkml:trace>
  <inkml:trace contextRef="#ctx0" brushRef="#br1" timeOffset="133370">15240 17762 24575,'0'0'0</inkml:trace>
  <inkml:trace contextRef="#ctx0" brushRef="#br1" timeOffset="135235">15505 16898 24575,'0'35'0,"0"1"0,1-11 0,-2 1 0,-15 13 0,14-14 0,0 1 0,-13 9 0,15-15 0,0-5 0,0-15 0,0 0 0,0-15 0,15 11 0,-11-12 0,28 16 0,-28 0 0,11 0 0,-15 0 0,16 0 0,-12 0 0,27 0 0,-11 0 0,15 0 0,-3 0 0,3 0 0,-6-1 0,0 2 0,7 7 0,-1 0 0,-8-7 0,-3 2 0,11 12 0,-15 1 0,-4-12 0,-16 12 0,0-1 0,0-11 0,0 12 0,0 0 0,0-13 0,-16 29 0,12-13 0,-27 17 0,27-17 0,-28-3 0,28 0 0,-11-12 0,15 11 0,0-15 0,-16 0 0,12 0 0,-27 0 0,11 0 0,-4 11 0,-3 2 0,-12-7 0,13 13 0,1 1 0,-10-16 0,15 11 0,4-15 0</inkml:trace>
  <inkml:trace contextRef="#ctx0" brushRef="#br1" timeOffset="137969">15575 16969 24575,'28'0'0,"-1"0"0,0 0 0,-3 0 0,-4 0 0,-4 0 0,-16 0 0</inkml:trace>
  <inkml:trace contextRef="#ctx0" brushRef="#br1" timeOffset="142467">23213 15099 24575,'35'0'0,"-15"0"0,11 16 0,-11-13 0,0 29 0,11-28 0,-27 11 0,12-15 0,-16 0 0,0 0 0,15 0 0,-11-15 0,12 11 0,-16-12 0,0 16 0,0 0 0,0-16 0,0 13 0,15-13 0,-11 0 0,12 12 0,-16-11 0,0 15 0,0 15 0,0-11 0,-16 28 0,12-13 0,-11 1 0,15 11 0,0-27 0,0 27 0,0-11 0,0 15 0,0 8 0,0-16 0,0-1 0,0 21 0,0-21 0,0-1 0,0 11 0,0-17 0,0 13 0,0-29 0,0 29 0,0-28 0,0 27 0,0-27 0,0 27 0,0-27 0,0 12 0,0 0 0,0-12 0,0 27 0,0-27 0,0 12 0,0-1 0,0-11 0,0 12 0,0-16 0,15 15 0,-11-11 0,12 12 0,-16-16 0</inkml:trace>
  <inkml:trace contextRef="#ctx0" brushRef="#br1" timeOffset="143319">22966 15311 24575,'0'0'0</inkml:trace>
  <inkml:trace contextRef="#ctx0" brushRef="#br1" timeOffset="148754">23072 15275 24575,'0'-19'0,"0"3"0,0 0 0,0-19 0,0 9 0,0-3 0,-1-6 0,2 0 0,7-2 0,0 3 0,-4-5 0,11-8 0,-15 43 0,0-12 0,0 32 0,0-12 0,0 12 0,0-16 0,0 15 0,0-11 0,0 12 0,0-16 0,0 15 0,0-11 0,0 12 0,0-16 0,0 16 0,0-12 0,0 11 0,16-15 0,-12 0 0,27 16 0,-11-12 0,-1 12 0,13-16 0,-28 0 0,27 0 0,-11 0 0,4-8 0,3 0 0,12 4 0,-14-12 0,1 1 0,9 11 0,-15-12 0,-5 16 0,-15 0 0,0 0 0,-15 0 0,11 0 0,-12 16 0,16-12 0,-16 27 0,12-27 0,-27 12 0,27-1 0,-11-11 0,15 12 0,0 0 0,0-13 0,0 13 0,0 0 0,-16 3 0,12 17 0,-12-17 0,16 13 0,0-28 0,0 27 0,0-27 0,0 12 0,0 7 0,0-17 0,0 33 0,0-35 0,0 27 0,0-27 0,0 12 0,0 0 0,0-12 0,0 11 0,0-15 0,16 0 0,-12 16 0,12 4 0,-8 3 0,-1 5 0,3 13 0,0 4 0,0 1 0,-1 2 0,-3-13 0,-1 1 0,0-1 0,4 10 0,-2-4 0,-3-2 0,11 8 0,-15-59 0,0 24 0,0-28 0,0 16 0</inkml:trace>
  <inkml:trace contextRef="#ctx0" brushRef="#br1" timeOffset="150455">23178 15646 24575,'35'0'0,"0"-16"0,-15 12 0,11-12 0,-11 16 0,0-15 0,11 11 0,-11-28 0,15 29 0,0-29 0,0 28 0,1-11 0,-17-1 0,-3 12 0,-16-12 0</inkml:trace>
  <inkml:trace contextRef="#ctx0" brushRef="#br1" timeOffset="155064">16687 17145 8191,'0'20'0,"15"-20"3276,5-4-2383,5-5 1,1 2 1924,-3 7-2818,9 0 1719,-16 0-1719,-13 0 3276,13 0 0,-16 0-3044,16 0-232,-12 0 0,11 0 0,-15 0 0</inkml:trace>
  <inkml:trace contextRef="#ctx0" brushRef="#br1" timeOffset="156303">16722 17039 24575,'0'35'0,"0"1"0,0-1 0,0-10 0,0 1 0,0 1 0,0 1 0,0 0 0,0-1 0,0 8 0,0-4 0,0-27 0,0 12 0,0-16 0,0 0 0,0 0 0</inkml:trace>
  <inkml:trace contextRef="#ctx0" brushRef="#br1" timeOffset="158267">17322 17004 24575,'0'35'0,"0"0"0,0 1 0,0-1 0,-16 0 0,12-15 0,-12-4 0,16-16 0,0-16 0,0 12 0,0-12 0,0 1 0,16 11 0,-12-12 0,27 16 0,-11-16 0,0 12 0,11-11 0,-27 15 0,12 0 0,-16 0 0,0 15 0,23-11 0,-17 12 0,33-16 0,-35 16 0,27-12 0,-11 11 0,0 1 0,-5-12 0,-15 27 0,0-27 0,0 12 0,0 0 0,0-13 0,0 13 0,0-16 0,0 16 0,0-12 0,-15 27 0,11-27 0,-28 12 0,28-16 0,-21-2 0,-4 4 0,3 13 0,-10-13 0,-2 0 0,17 14 0,2 0 0,-7-14 0,1 0 0,6 13 0,-13 9 0,29-18 0,-13 17 0,16-23 0,0 0 0</inkml:trace>
  <inkml:trace contextRef="#ctx0" brushRef="#br1" timeOffset="159434">17145 16969 24575,'36'0'0,"-4"1"0,2-2 0,-4-7 0,-1 0 0,6 7 0,1-2 0,2-13 0,-2 1 0,5 11 0,-11-12 0,-1 0 0,6 12 0,1-27 0,-1 27 0,-16-11 0,13 15 0,-28 0 0,11 0 0</inkml:trace>
  <inkml:trace contextRef="#ctx0" brushRef="#br1" timeOffset="163083">18468 17180 24575,'30'0'0,"-1"0"0,12 0 0,2 0 0,-11 0 0,-28 0 0,11 0 0</inkml:trace>
  <inkml:trace contextRef="#ctx0" brushRef="#br1" timeOffset="165520">18504 16969 24575,'0'19'0,"0"13"0,0 3 0,0 4 0,0-6 0,0 1 0,0-7 0,0 1 0,0 0 0,0-2 0,0 10 0,0-5 0,0-27 0,0 12 0,0-16 0,0 15 0,0 5 0,0 23 0,0-21 0,0 17 0,0-20 0,0 1 0,0-4 0</inkml:trace>
  <inkml:trace contextRef="#ctx0" brushRef="#br1" timeOffset="167801">18945 16898 24575,'0'-20'0,"0"5"0,0 15 0,0-16 0,0 12 0,0-11 0,0-1 0,0 12 0,0-12 0,0 16 0,15 0 0,-11 0 0,12 16 0,-16-12 0,15 12 0,5-1 0,15-11 0,-15 12 0,11-16 0,-27 0 0,12-16 0,-16 12 0,0-11 0,0-1 0,0 12 0,0-12 0,-16 16 0,12 0 0,-11 0 0,15 0 0,0 16 0,0-12 0,0 12 0,0-1 0,0-11 0,0 27 0,0-27 0,0 28 0,0-13 0,0 1 0,0 11 0,0-11 0,0-1 0,0 13 0,0-13 0,0 5 0,0 3 0,0 0 0,0 1 0,0 7 0,0 1 0,0 7 0,0 0 0,0-9 0,0-1 0,0 3 0,0-4 0,0-4 0,0-13 0,0-15 0</inkml:trace>
  <inkml:trace contextRef="#ctx0" brushRef="#br1" timeOffset="170886">19015 17357 24575,'27'-10'0,"1"0"0,-1 1 0,-3 2 0,-5 7 0,13 0 0,-28 0 0,11 0 0,1 0 0,-12 0 0,12 0 0</inkml:trace>
  <inkml:trace contextRef="#ctx0" brushRef="#br1" timeOffset="171903">19632 16969 24575,'20'0'0,"27"0"0,-23 0 0,8 0 0,2 0 0,5 0 0,-5 0 0,-1 0 0,6 0 0,-12 0 0,-3 0 0,-4 0 0,11 0 0,-27 0 0,12 0 0</inkml:trace>
  <inkml:trace contextRef="#ctx0" brushRef="#br1" timeOffset="173000">19597 17216 24575,'26'0'0,"-1"0"0,2 0 0,1 0 0,7 0 0,1 0 0,-9 0 0,0 0 0,7 0 0,-1 0 0,6 0 0,-4 0 0,-3 0 0,-9 0 0,24 0 0,-43 0 0,12 0 0,-16 0 0,0 0 0,0 0 0</inkml:trace>
  <inkml:trace contextRef="#ctx0" brushRef="#br1" timeOffset="177719">20779 16933 24575,'20'0'0,"11"0"0,-27 0 0,27 0 0,-11 0 0,-1 0 0,13 16 0,-13 4 0,1 15 0,11-16 0,-27 29 0,12-9 0,-15-12 0,-2 1 0,2-3 0,-2 1 0,-7-1 0,0 1 0,4 13 0,-10-6 0,-3 0 0,7-9 0,0-1 0,-6 12 0,-3-1 0,2-10 0,-1-1 0,1 3 0,-1-1 0,-7-6 0,-1-3 0,-14 4 0,15-3 0,-1-3 0,-17-10 0,17 12 0,-1-1 0,-20-11 0,12 12 0,4-16 0,27 0 0,-12 0 0,0 0 0,12-16 0,-11 12 0,30-27 0,16 20 0,5 3 0,-1-10 0,1 0 0,8 7 0,0 3 0,-14 0 0,-1 0 0,6-1 0,-4 2 0,-3 3 0,4-4 0,-2 1 0,-10 7 0,0 0 0,11 0 0,-27 0 0,12 0 0,-1 0 0,-11 0 0,12 0 0,-16 0 0,16 0 0,-13 0 0,29 0 0,-28 15 0,27-11 0,-27 12 0,27-16 0,-27 0 0,12 16 0,-16-12 0,0 11 0</inkml:trace>
  <inkml:trace contextRef="#ctx0" brushRef="#br1" timeOffset="179551">21449 17286 24575,'0'-39'0,"0"8"0,0 15 0,0 12 0,0-12 0,0 1 0,16 11 0,-12-12 0,27 16 0,-27 16 0,27-12 0,-27 11 0,12 1 0,0-12 0,-12 12 0,11-16 0,-15 0 0,16 0 0,-12 0 0,27-16 0,-3-4 0,-10 3 0,1-1 0,8-2 0,-11 5 0,-16 15 0,0 31 0,-6-4 0,-4 1 0,-3 1 0,-1 1 0,3 3 0,0 0 0,-1-7 0,1-1 0,9 14 0,4 1 0,-1-10 0,-2 0 0,-7 9 0,0-3 0,4-1 0,-4-10 0,1 1 0,6 1 0,2 1 0,-9 7 0,0 1 0,6-8 0,0-1 0,-5-1 0,-2-2 0,-6 12 0,11-17 0,-12-3 0,16-16 0</inkml:trace>
  <inkml:trace contextRef="#ctx0" brushRef="#br1" timeOffset="180530">21414 17657 24575,'25'0'0,"1"0"0,1 0 0,1 0 0,0 0 0,-1 0 0,8 0 0,-19 0 0,-16 0 0</inkml:trace>
  <inkml:trace contextRef="#ctx0" brushRef="#br1" timeOffset="182018">22172 17833 24575,'0'20'0,"0"-5"0,0-15 0,0 0 0,0 0 0</inkml:trace>
  <inkml:trace contextRef="#ctx0" brushRef="#br1" timeOffset="184262">22737 17110 24575,'0'19'0,"0"13"0,0-28 0,0 27 0,0-27 0,0 12 0,0-1 0,0-11 0,-16 12 0,12 0 0,-11-13 0,15 13 0,-16 0 0,-4 3 0,1 17 0,-13-1 0,28-15 0,-11-5 0,15-15 0,0-15 0,15 11 0,-11-12 0,12 16 0,0 0 0,-12 0 0,11 0 0,1 0 0,4 0 0,23 0 0,-17 0 0,1 0 0,4 0 0,0 0 0,-3 0 0,-1 0 0,0 0 0,-3 0 0,-4 0 0,11 0 0,-27 0 0,12 16 0,-16-12 0,0 11 0,0 9 0,0-18 0,0 33 0,-16-20 0,12 1 0,-27-4 0,11-1 0,1 5 0,-13 0 0,13 11 0,-17-11 0,7-4 0,0 3 0,8-1 0,0-1 0,-9-6 0,2-2 0,8 6 0,-11-15 0,27 0 0,-12 0 0,16 0 0,0 0 0</inkml:trace>
  <inkml:trace contextRef="#ctx0" brushRef="#br1" timeOffset="185250">22702 17286 24575,'32'0'0,"0"0"0,7 0 0,-3 0 0,3 0 0,-6 1 0,1-2 0,-7-6 0,0-2 0,1 1 0,-1-3 0,6-6 0,1-1 0,1-1 0,1 2 0,1 7 0,0 1 0,-1-7 0,-1 0 0,-8 7 0,-3-1 0,-5-10 0,-3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51:24.70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18627 15752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16:50:08.12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9543 6967 24575,'0'36'0,"0"-1"0,0-11 0,0 3 0,0 14 0,0 4 0,0 2 0,0 0 0,0-12 0,0 1 0,0-1 0,-1 9 0,2-2 0,7-5 0,0-3 0,-7-6 0,2-1 0,11-1 0,3-1 0,3 10 0,-1 0 0,12 0 0,-27 1 0,28-1 0,-28 0 0,27 1 0,-11-17 0,-1-3 0,13-16 0,-28-16 0,27-3 0,-21-5 0,-1-3 0,8-1 0,2 1 0,5-8 0,3-1 0,3 0 0,2 2 0,-3 5 0,-1 3 0,3 0 0,-3 1 0,7-10 0,-16 9 0,-2 1 0,2 1 0,-2 1 0,-2-1 0,-12 4 0,13-15 0,0 16 0,-12-13 0,27 13 0,-11-17 0,15 1 0,-17 10 0,-1-1 0,1 6 0,0 1 0,-1-6 0,1-1 0,-1-1 0,1 3 0,17 0 0,-23-10 0,-4-2 0,8 10 0,-17-3 0,2 0 0,14 9 0,-11-11 0,12 11 0,-14-4 0,-4-3 0,2-12 0,0 6 0,0-1 0,1 6 0,-2 1 0,-6 0 0,-2 0 0,1-1 0,-3 5 0,-25 3 0,1 4 0,10 14 0,-1 4 0,-13 14 0,5-8 0,1 4 0,14 4 0,-1 3 0,-12 0 0,-3-3 0,8-6 0,0 0 0,-12 6 0,-1-1 0,4-5 0,0 0 0,-4 7 0,1 1 0,4-8 0,0 0 0,-1 5 0,1 1 0,6-7 0,3 2 0,-9 24 0,19 0 0,1 0 0,11 1 0,-12 7 0,16-6 0,-16 6 0,-3-8 0,-1 1 0,5-17 0,15 13 0,0-28 0,0 11 0</inkml:trace>
  <inkml:trace contextRef="#ctx0" brushRef="#br0" timeOffset="1334">10160 6138 24575,'36'-35'0,"-1"15"0,-10 5 0,1-1 0,13-3 0,-13-7 0,-1 1 0,10 1 0,-25-1 0,0 3 0,21 18 0,-27-27 0,12 27 0,-16-12 0,0 16 0,0-23 0,16 1 0,-13-21 0,29 8 0,-22 10 0,-1-1 0,9-2 0,0 1 0,1-12 0,13 7 0,-28 17 0,11 11 0,-15-12 0</inkml:trace>
  <inkml:trace contextRef="#ctx0" brushRef="#br0" timeOffset="2817">10513 6209 24575,'33'-26'0,"1"1"0,-13 5 0,1 1 0,12-7 0,-1 1 0,2-10 0,-16-1 0,-3 17 0,0 3 0,-12 16 0,11-16 0,-15 12 0,0-11 0,0 15 0</inkml:trace>
  <inkml:trace contextRef="#ctx0" brushRef="#br0" timeOffset="6483">11272 4445 24575,'-36'0'0,"1"0"0,0 0 0,-8 16 0,21-12 0,-1 27 0,7-27 0,12 27 0,-12-11 0,1 15 0,12-10 0,2 1 0,-7 5 0,0 1 0,8 4 0,0 0 0,-8 4 0,0-1 0,6-12 0,0 1 0,-6 7 0,1-4 0,7-7 0,0 23 0,0-28 0,0 1 0,0 11 0,15-27 0,-11 12 0,12-16 0,0 0 0,-12 0 0,11 0 0,1 0 0,11 0 0,11 0 0,5 0 0,-18 0 0,1 0 0,1 0 0,1 0 0,-1 0 0,0 0 0,0 0 0,-3 0 0,12 0 0,-17 0 0,13-16 0,-28 12 0,11-11 0,-30-1 0,11 12 0,-12-12 0,0 16 0,12 0 0,-11 0 0,-1 0 0,12 0 0,-12 0 0,1 0 0,11 0 0,-28 0 0,29 0 0,-29 0 0,28 0 0,-27 0 0,27 0 0,-12 0 0,1 0 0,11 0 0,-12 0 0,0 0 0,12 0 0,-11 0 0,-1 0 0,12 0 0,-12 0 0,-7 16 0,17-12 0,-33 12 0,35-1 0,-27-11 0,27 12 0,-12-16 0,16 16 0,0-12 0,0 11 0</inkml:trace>
  <inkml:trace contextRef="#ctx0" brushRef="#br0" timeOffset="7950">11695 4657 24575,'0'19'0,"0"-3"0,0-16 0,0 0 0,0-16 0,0-3 0,0-1 0,0 4 0,0 16 0</inkml:trace>
  <inkml:trace contextRef="#ctx0" brushRef="#br0" timeOffset="10150">12118 4410 24575,'0'-20'0,"0"-11"0,16 27 0,-12-28 0,12 29 0,7-13 0,-17 0 0,17 12 0,-23-11 0,0 15 0,16 0 0,-12 0 0,12 0 0,-16 0 0,0 0 0,15 0 0,-11 0 0,12 15 0,-16-11 0,0 12 0,16-16 0,-12 0 0,11-16 0,-15 12 0,0-11 0,0 15 0,0-16 0,0 12 0,0 20 0,0 7 0,1 2 0,-2 1 0,-14 9 0,11 1 0,-12-1 0,16 0 0,0 1 0,0-11 0,0 1 0,0 13 0,1-14 0,-2 1 0,-15 9 0,12 8 0,-11-21 0,15 17 0,0-20 0,0 17 0,0-1 0,0 0 0,0-15 0,0 11 0,0-27 0,0 12 0,0-16 0</inkml:trace>
  <inkml:trace contextRef="#ctx0" brushRef="#br0" timeOffset="11651">12118 4815 24575,'20'0'0,"19"0"0,-33 0 0,33 0 0,-35 0 0,12 0 0,-1 0 0,-11 0 0,12 0 0,0-15 0,-12 11 0,27-12 0,-27 16 0,12 0 0,-16 0 0,0 0 0</inkml:trace>
  <inkml:trace contextRef="#ctx0" brushRef="#br0" timeOffset="13417">11201 5450 24575,'41'-7'0,"0"-1"0,-2-2 0,1 0 0,-6 4 0,2 0 0,0-1 0,-2-3 0,0-2 0,-1 2 0,13 1 0,-1-1 0,-1-8 0,2 0 0,-12 11 0,1 2 0,-2-2 0,4-10 0,0 2 0,-3 13 0,2 3 0,-4-4 0,-2-12 0,-1-1 0,9 13 0,-2 2 0,2-15 0,5 16 0,-24 0 0,13 0 0,-13 0 0,1-15 0,11 11 0,-27-12 0,28 16 0,-13 0 0,1 0 0,-5 0 0</inkml:trace>
  <inkml:trace contextRef="#ctx0" brushRef="#br0" timeOffset="16217">11624 5627 24575,'16'-20'0,"-12"5"0,12 15 0,-1 0 0,-11-16 0,12 12 0,0-12 0,-12 16 0,27 0 0,-27 0 0,11 0 0,1 0 0,-12 0 0,12 0 0,-1 0 0,-11 0 0,12 0 0,-16 16 0,0-12 0,0 27 0,0-11 0,0 15 0,0 0 0,0 1 0,0-1 0,0-15 0,0 19 0,0-18 0,0 22 0,0-7 0,0-1 0,-16 0 0,12-15 0,-11 11 0,-1-27 0,12 12 0,-27-16 0,11 0 0,-15 0 0,0 0 0,-1 0 0,17-16 0,-13 12 0,28-11 0,-27-1 0,27 12 0,-11-12 0,15 1 0,0 11 0,0-28 0,0 28 0,15-27 0,-11 27 0,27-12 0,-27 16 0,12 0 0,0 0 0,3 0 0,1 0 0,-4 0 0,-1 0 0,-11 0 0,28 0 0,-28 0 0,27 0 0,-27 0 0,27 0 0,-27 16 0,12-12 0,-1 12 0,-11-16 0,28 0 0,-28 0 0,27 0 0,-27 0 0,27 0 0,-27 0 0,12 0 0,-16 0 0,16 0 0,-13 0 0,13-16 0,-16 12 0,0-12 0,0 16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06348-6B9B-0B8A-9713-6C7B5558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51E1B-CC37-752D-DCF7-65E1BC15B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47E81-A951-1423-EA13-F7B840813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47B78-14D9-B6D2-32E8-7A9F97719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671A-4EF8-02B7-D001-781975D62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477A3-88D3-4B37-4C6A-9306AC273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0D0479-EDBC-456C-9D6B-76899CDFD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 T tests can be used to determine whether there are significant differences between undergraduate and graduate students or between face-to-face and online instruction. </a:t>
            </a:r>
          </a:p>
          <a:p>
            <a:r>
              <a:rPr lang="en-US" dirty="0"/>
              <a:t> However, these procedures would be conducted separately by education level and then by instructional preference. This would not reveal an association between the two variables. </a:t>
            </a:r>
          </a:p>
          <a:p>
            <a:r>
              <a:rPr lang="en-US" dirty="0"/>
              <a:t> Correlation analysis is typically used to measure the association between variables, but correlation can only be used with quantitative variables. </a:t>
            </a:r>
          </a:p>
          <a:p>
            <a:r>
              <a:rPr lang="en-US" dirty="0"/>
              <a:t> In order to compare categorical variables, the data can be summarized into a table, which lists the options for one variable as the rows and the options for the other variable as the columns. This is called a crosstab because two variables are being tabulated at the same time, and the frequency, or the percentage of individuals in each subcategory, are being counted.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DF421-C632-4617-34D0-CA6E1D0C3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2DD53-E08A-97F9-73F3-7F338198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F483F-A116-7D52-D563-A480068DF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4A2499-3D26-52AF-98EA-7ACB6B67B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9258-9E98-C5F5-924F-727796424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8C68F-8506-C47A-7D6E-8D6AC5D9C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6538D-7EEA-BFD0-A878-8C6AAF0D5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CF620D-D931-5BC6-40EC-92075DEAF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D1BA2-9057-28A7-888D-B68894EF8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9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67EFE-1707-B171-0A14-4D0CBF00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ADDB0-5ABD-7C31-DB0C-EFC503782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81D59-1777-FF7D-40B2-BF1AE0441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 T tests can be used to determine whether there are significant differences between undergraduate and graduate students or between face-to-face and online instruction. </a:t>
            </a:r>
          </a:p>
          <a:p>
            <a:r>
              <a:rPr lang="en-US" dirty="0"/>
              <a:t> However, these procedures would be conducted separately by education level and then by instructional preference. This would not reveal an association between the two variables. </a:t>
            </a:r>
          </a:p>
          <a:p>
            <a:r>
              <a:rPr lang="en-US" dirty="0"/>
              <a:t> Correlation analysis is typically used to measure the association between variables, but correlation can only be used with quantitative variables. </a:t>
            </a:r>
          </a:p>
          <a:p>
            <a:r>
              <a:rPr lang="en-US" dirty="0"/>
              <a:t> In order to compare categorical variables, the data can be summarized into a table, which lists the options for one variable as the rows and the options for the other variable as the columns. This is called a crosstab because two variables are being tabulated at the same time, and the frequency, or the percentage of individuals in each subcategory, are being counted.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0BD6-1375-A71A-D3A5-6D6263AAB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4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8053-C5AC-2C19-ACD9-D488CB27A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2BED2-631C-081F-7F68-455E0DFA3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B7B073-4DCA-EDFF-E87B-68B79E104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 T tests can be used to determine whether there are significant differences between undergraduate and graduate students or between face-to-face and online instruction. </a:t>
            </a:r>
          </a:p>
          <a:p>
            <a:r>
              <a:rPr lang="en-US" dirty="0"/>
              <a:t> However, these procedures would be conducted separately by education level and then by instructional preference. This would not reveal an association between the two variables. </a:t>
            </a:r>
          </a:p>
          <a:p>
            <a:r>
              <a:rPr lang="en-US" dirty="0"/>
              <a:t> Correlation analysis is typically used to measure the association between variables, but correlation can only be used with quantitative variables. </a:t>
            </a:r>
          </a:p>
          <a:p>
            <a:r>
              <a:rPr lang="en-US" dirty="0"/>
              <a:t> In order to compare categorical variables, the data can be summarized into a table, which lists the options for one variable as the rows and the options for the other variable as the columns. This is called a crosstab because two variables are being tabulated at the same time, and the frequency, or the percentage of individuals in each subcategory, are being counted.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D171-1B6D-63CD-6D19-787AA9B71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2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CFE3B-648C-CB94-55F1-48296E2BB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453CA-F93E-B05E-8C7A-AC8A32423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9E5BE-375E-7ABE-5647-76BDD2F8D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 T tests can be used to determine whether there are significant differences between undergraduate and graduate students or between face-to-face and online instruction. </a:t>
            </a:r>
          </a:p>
          <a:p>
            <a:r>
              <a:rPr lang="en-US" dirty="0"/>
              <a:t> However, these procedures would be conducted separately by education level and then by instructional preference. This would not reveal an association between the two variables. </a:t>
            </a:r>
          </a:p>
          <a:p>
            <a:r>
              <a:rPr lang="en-US" dirty="0"/>
              <a:t> Correlation analysis is typically used to measure the association between variables, but correlation can only be used with quantitative variables. </a:t>
            </a:r>
          </a:p>
          <a:p>
            <a:r>
              <a:rPr lang="en-US" dirty="0"/>
              <a:t> In order to compare categorical variables, the data can be summarized into a table, which lists the options for one variable as the rows and the options for the other variable as the columns. This is called a crosstab because two variables are being tabulated at the same time, and the frequency, or the percentage of individuals in each subcategory, are being counted.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DB23D-17C9-D3E6-6E69-E7F88648D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F78E-6CEE-234C-63C8-F75416CB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34A58A-517D-3E29-D2C8-07378E773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B4434-606D-5D00-0463-036FF682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 T tests can be used to determine whether there are significant differences between undergraduate and graduate students or between face-to-face and online instruction. </a:t>
            </a:r>
          </a:p>
          <a:p>
            <a:r>
              <a:rPr lang="en-US" dirty="0"/>
              <a:t> However, these procedures would be conducted separately by education level and then by instructional preference. This would not reveal an association between the two variables. </a:t>
            </a:r>
          </a:p>
          <a:p>
            <a:r>
              <a:rPr lang="en-US" dirty="0"/>
              <a:t> Correlation analysis is typically used to measure the association between variables, but correlation can only be used with quantitative variables. </a:t>
            </a:r>
          </a:p>
          <a:p>
            <a:r>
              <a:rPr lang="en-US" dirty="0"/>
              <a:t> In order to compare categorical variables, the data can be summarized into a table, which lists the options for one variable as the rows and the options for the other variable as the columns. This is called a crosstab because two variables are being tabulated at the same time, and the frequency, or the percentage of individuals in each subcategory, are being counted.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90962-2BCC-9575-92D4-287DE0FA7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8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4FDC9-F018-F8AF-A21B-1EAD4A90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BF101-16C1-1D86-CA35-ABDB8EDD2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A310E-BF8C-AD36-42DE-066A22A3C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 T tests can be used to determine whether there are significant differences between undergraduate and graduate students or between face-to-face and online instruction. </a:t>
            </a:r>
          </a:p>
          <a:p>
            <a:r>
              <a:rPr lang="en-US" dirty="0"/>
              <a:t> However, these procedures would be conducted separately by education level and then by instructional preference. This would not reveal an association between the two variables. </a:t>
            </a:r>
          </a:p>
          <a:p>
            <a:r>
              <a:rPr lang="en-US" dirty="0"/>
              <a:t> Correlation analysis is typically used to measure the association between variables, but correlation can only be used with quantitative variables. </a:t>
            </a:r>
          </a:p>
          <a:p>
            <a:r>
              <a:rPr lang="en-US" dirty="0"/>
              <a:t> In order to compare categorical variables, the data can be summarized into a table, which lists the options for one variable as the rows and the options for the other variable as the columns. This is called a crosstab because two variables are being tabulated at the same time, and the frequency, or the percentage of individuals in each subcategory, are being counted.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7E84-1552-9056-22EC-1021991B0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9F6E-7538-ABE0-ED9F-0C248CD36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75440-C380-B65C-13F5-C79A2CB7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716A5C-A53E-F42D-D609-F0D98DE43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 T tests can be used to determine whether there are significant differences between undergraduate and graduate students or between face-to-face and online instruction. </a:t>
            </a:r>
          </a:p>
          <a:p>
            <a:r>
              <a:rPr lang="en-US" dirty="0"/>
              <a:t> However, these procedures would be conducted separately by education level and then by instructional preference. This would not reveal an association between the two variables. </a:t>
            </a:r>
          </a:p>
          <a:p>
            <a:r>
              <a:rPr lang="en-US" dirty="0"/>
              <a:t> Correlation analysis is typically used to measure the association between variables, but correlation can only be used with quantitative variables. </a:t>
            </a:r>
          </a:p>
          <a:p>
            <a:r>
              <a:rPr lang="en-US" dirty="0"/>
              <a:t> In order to compare categorical variables, the data can be summarized into a table, which lists the options for one variable as the rows and the options for the other variable as the columns. This is called a crosstab because two variables are being tabulated at the same time, and the frequency, or the percentage of individuals in each subcategory, are being counted.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6023-6372-EC1E-9A37-FE085A0F9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3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71A3E-CE09-0D9F-FD72-69E14C9A3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282FB-56A2-B229-1956-D032014A9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58E30-890B-3CDE-64AC-1D278EFF1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 T tests can be used to determine whether there are significant differences between undergraduate and graduate students or between face-to-face and online instruction. </a:t>
            </a:r>
          </a:p>
          <a:p>
            <a:r>
              <a:rPr lang="en-US" dirty="0"/>
              <a:t> However, these procedures would be conducted separately by education level and then by instructional preference. This would not reveal an association between the two variables. </a:t>
            </a:r>
          </a:p>
          <a:p>
            <a:r>
              <a:rPr lang="en-US" dirty="0"/>
              <a:t> Correlation analysis is typically used to measure the association between variables, but correlation can only be used with quantitative variables. </a:t>
            </a:r>
          </a:p>
          <a:p>
            <a:r>
              <a:rPr lang="en-US" dirty="0"/>
              <a:t> In order to compare categorical variables, the data can be summarized into a table, which lists the options for one variable as the rows and the options for the other variable as the columns. This is called a crosstab because two variables are being tabulated at the same time, and the frequency, or the percentage of individuals in each subcategory, are being counted.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F5814-0CA7-26FD-96AD-1A5414775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5BA1-647F-F2FE-3B4E-A068AE5D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9D15B3-2232-72F4-ECC4-294378642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501928-1756-1195-F10F-B67BA882B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DD624-E92D-B688-A778-08C12FFDE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5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4BD7F-3F02-5C62-5925-85204B0F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640F7-D05C-9992-2F22-64624C774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566B9-37BE-FE76-FDFD-A54D73372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2F663-5B56-1BAB-A155-7E5927248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1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3CF0D-C9DE-2D3A-B1DA-9C8B1E2E5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53DE11-7558-D5B9-0FFB-515D8A75E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E7F9A-E847-983E-1C3C-C5D367AA6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FA113-0142-17E7-1A6D-5B235DECF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8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B7A28-6DA3-21EA-4F19-EA981D47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4F1EC-4CF2-AD2E-57A8-B24252184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0526F-1C04-A6D2-609C-B89F1FD4C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5CC8D-FD04-5794-42C5-476127190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5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7C51D-E2FD-E91E-0DD8-7A02D2979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0BC16-BC79-7BC3-FC99-592B50450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AC02A1-059F-AA6F-ACAC-F4BEF5C85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CAA33-A305-0EAC-BAC3-A7A99D76F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05DCE-E80F-BC2F-99CC-F30F6CC65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BB4C5-30D7-943F-638A-B37A73D42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9966-2F10-FAAB-2710-DFB432E2F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CB044-9F7F-62C7-D103-829D05488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4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CA31B-76DF-70A0-F09E-597BD65A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9479C-4BBD-C211-3D54-8C3525D8F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21035-4DB1-EE71-634B-7700657AD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2D59D-4EA1-1D7B-ED32-B654B975D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9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47C7E-34E7-CB12-DD04-9949F7398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4682E-D44B-3CDC-24CD-7140BBFFCD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CECE75-EBCD-C1BC-8EF8-B7B09054D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07CB-357B-4391-F807-69D95E21B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2BD0E-E0D3-7D1E-BA3F-534264DD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629C6-15C0-84D2-3717-CE109CFC7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00074-E482-9BA4-C251-AA374A59C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92F02-FDB3-06EF-03ED-79373E88F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2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A0DD-B9E6-1E8E-7800-05CFFB84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F22E9F-BF8E-97D6-283A-3595E3192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B41ED-F793-9F95-ED28-09FB1318D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8874D-B973-EE79-665A-C4B359C9C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2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8BB5B-C317-39C8-2A4F-5D0786F53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4E22BF-9CAD-A455-D4D3-2E8C60AE1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C74478-0553-CA0D-2B84-4D9EDB34E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8D7E4-C0D4-2472-B722-A346C0113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60772-5546-64C9-3952-40120932A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17ECD-EB22-CA7E-E600-9B6CA6640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35F58-FC53-EA42-1FC4-A3AFD49A0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1214-67F1-D09B-C570-25713900A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0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A7A0C-60AE-A516-9840-6168D47E6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32CA9-7028-9A25-EDD7-DEDC05D49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FAE09-B4A6-CAEC-D269-58E52FC05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3EB84-459E-58A8-1568-62BFB8E4E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2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5020-F969-53C4-4089-BA087DE00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86E4F-2471-2BAA-D363-75C10E76D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16724-5413-44A4-99D5-9A274FE5E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1F48F-0B42-F721-7B87-A6CFF9F02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8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264E6-527F-14C2-87AE-2F2040485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1FB10-3D16-0BB9-F156-E0ED1F786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D90DF-8511-29CD-2F6B-83C3911C7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4B534-5458-BFC4-6F0B-DA0688F67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8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7A4C1-654F-406F-CB49-6F7025E60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AAD399-B01C-0A1D-3B09-220AEA6F8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1A295-717F-4D5C-FC61-6C01CCAD7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26B8B-F518-1736-C83B-2EDC5472A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2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1C48F-080D-0B09-5EBB-DD2C7D0D4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D6A33-93DC-64BA-051B-9BA10C6AC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F46E4B-C1AA-26F5-BAD9-A4843E724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4A95-1FA4-3FC3-5FF5-3DB7FBAC9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3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4A18A-57A2-EACB-E8F7-F984CAFD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6357B-3B6A-B158-8973-A1C3A3094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191B1B-396C-788C-1F6D-AC01FC1D8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4D45D-A3C5-3948-DC03-826FD4462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10AC-7000-735B-3644-EF5199C96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C02CD6-5688-573A-1041-294375B110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7C5AA1-BDB2-F8A4-F73A-B4BA4A259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4929A-8274-378A-191D-7F4CE9D31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9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15F4-55F0-90CD-FFB4-5D8BEEF1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7BBF94-6A03-143E-CD11-924D75A9F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974D6-7BDB-66D1-1621-336947344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B5C6-4116-DCE5-B09E-CBBF42B62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0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EF7CE-726E-C233-2118-0D653128A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1E0C1-34DF-49DA-6ED3-BDC86511F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FEF9E-5B8F-5D51-CE0A-3C600439F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A0EDC-77DD-20F7-4602-4054F8F09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683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3E08-77F0-0739-A4DD-1186E4AC3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24D27-06A1-B895-475B-63F79DC86C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BB6C0-6C7F-4B8E-B71A-39CED5767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C1021-630D-8BE3-32E4-69724EBE7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5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1B85A-3F91-A425-9D29-221320213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3F8BEE-BA2B-89CA-36EC-1463EBDA7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5CCC2-A2A4-7FE2-B57A-90FD340A7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85F7E-7243-4142-2EDD-EAB03D5F1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63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FA28C-D9A9-90A3-9C3D-E15E5A96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F23737-DAC9-85A6-7BE2-F68E467C1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55EE9-ADF3-EC52-4ABD-70769CD3E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FC8F-212E-DA40-A124-371BBC286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11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993C-44F8-7E06-4343-15E83DA5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ACE39-2F5B-DFD2-58A9-28908DB6B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5207C6-5F3E-EBEF-DB53-7E06359FA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B43AF-EF8F-B87E-6F57-A9A335DC6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74F51-9A3A-1F80-E4BD-5CCF12ACE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C8CF7-4A80-DAEA-60C6-0949004F1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B03E2-33CD-F9A1-275C-B4181B5D2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FBAE-87F7-7A1A-D6B5-D572BA7A3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78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D759-C16D-0348-31C4-76845D37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75A82-81CE-8462-1FB4-579AC0D68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55564-E13F-9B80-1AC1-18FBE4235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052C3-F238-CBE8-B001-575C4A037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A8674-F2AF-3479-9D3F-8B742084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691B53-F14E-92A8-60C1-FBA0D80E7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6F4B67-00C5-BC3F-1054-B4D0DE6AE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1789F-52F5-EFC4-A8D2-F6B8DE118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1CED8-AFA2-D2A2-AC4A-4EFD2A82C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BACA9-D432-B5E4-E459-87AFB2E16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53417C-3C56-E058-6DC2-ED59A0ED2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only 5 graduate students preferred face-to-face instruction, compared with the expected value of 18. </a:t>
            </a:r>
          </a:p>
          <a:p>
            <a:endParaRPr lang="en-US" dirty="0"/>
          </a:p>
          <a:p>
            <a:r>
              <a:rPr lang="en-US" dirty="0"/>
              <a:t>Forty undergraduate students preferred face-to-face instruction, while the expected value was 27. </a:t>
            </a:r>
          </a:p>
          <a:p>
            <a:endParaRPr lang="en-US" dirty="0"/>
          </a:p>
          <a:p>
            <a:r>
              <a:rPr lang="en-US" dirty="0"/>
              <a:t>Therefore, researchers can conclude not only that there is an association between the variables, but they can also describe the association. </a:t>
            </a:r>
          </a:p>
          <a:p>
            <a:endParaRPr lang="en-US" dirty="0"/>
          </a:p>
          <a:p>
            <a:r>
              <a:rPr lang="en-US" dirty="0"/>
              <a:t>Researchers can conclude that graduate students prefer online instruction, whereas undergraduate students prefer face-to-face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2288-B0D7-556D-7891-9BD33102A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AA97-7338-B4D3-D6CA-162F91D4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D7FD45-9755-C675-F3F9-DC6100055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F1185D-108F-6692-3830-D3A847C6B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13636-E95A-ED12-1A0C-574538283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E3552-5631-3BAE-3611-63F7BD4DD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DDB6D7-01E6-DCB2-BA48-F2876AE35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9A896-E6E9-7EDD-51D0-59B49E31B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EFA36-02C7-B4BD-0732-F3D04FC68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5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BBF9-7820-7493-EA4C-8765D18B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9BB1F-83FF-1300-282F-366115BCF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E7234-20AE-CD28-0175-6D246995E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DC6A-AA92-29FA-DF24-FD834FBBC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3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048CE-6E6E-6105-65A3-8FE326A0A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891E1-4932-0B7C-22F2-FD4CA621D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AE2CB-E752-21C5-5639-52EA17B8B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42368-1359-8A59-6F0D-0AE3F01D2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  <a:prstGeom prst="rect">
            <a:avLst/>
          </a:prstGeo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customXml" Target="../ink/ink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customXml" Target="../ink/ink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customXml" Target="../ink/ink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customXml" Target="../ink/ink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7543800" cy="1524000"/>
          </a:xfrm>
        </p:spPr>
        <p:txBody>
          <a:bodyPr/>
          <a:lstStyle/>
          <a:p>
            <a:r>
              <a:rPr lang="en-US" dirty="0"/>
              <a:t>CSP571 Data Preparation and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5438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Lecture 19. </a:t>
            </a:r>
            <a:r>
              <a:rPr lang="en-US" dirty="0"/>
              <a:t>Statistical Methods for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4228-5270-5F77-5718-ED41C541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2CE7F9-3FC9-5168-E734-F3EAB63945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02B13-01F4-1314-1FF1-9656312EA490}"/>
              </a:ext>
            </a:extLst>
          </p:cNvPr>
          <p:cNvSpPr txBox="1"/>
          <p:nvPr/>
        </p:nvSpPr>
        <p:spPr>
          <a:xfrm>
            <a:off x="135810" y="1608753"/>
            <a:ext cx="900818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>
                <a:latin typeface="Century Schoolbook" panose="02040604050505020304" pitchFamily="18" charset="0"/>
              </a:rPr>
              <a:t>It is calculated by the sum of the squared difference between observed (O) and the expected (E) data (or the deviation, d) divided by the expected data by the following formula:</a:t>
            </a:r>
          </a:p>
        </p:txBody>
      </p:sp>
      <p:pic>
        <p:nvPicPr>
          <p:cNvPr id="5122" name="Picture 2" descr="What is a Chi-Square Test and Why Do We use it? | Codementor">
            <a:extLst>
              <a:ext uri="{FF2B5EF4-FFF2-40B4-BE49-F238E27FC236}">
                <a16:creationId xmlns:a16="http://schemas.microsoft.com/office/drawing/2014/main" id="{D95CB97C-C149-826F-C3BC-E039C873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72654"/>
            <a:ext cx="406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4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F083-DFC8-8578-7197-C890EC160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8B220C-137A-A444-5428-20C76D03E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D151F-D4FA-96F2-B162-78A458548858}"/>
              </a:ext>
            </a:extLst>
          </p:cNvPr>
          <p:cNvSpPr txBox="1"/>
          <p:nvPr/>
        </p:nvSpPr>
        <p:spPr>
          <a:xfrm>
            <a:off x="135810" y="1608753"/>
            <a:ext cx="9008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>
                <a:latin typeface="Century Schoolbook" panose="02040604050505020304" pitchFamily="18" charset="0"/>
              </a:rPr>
              <a:t>Chi-Squared distributions: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171A6-31CD-A10C-17EF-37CE20D8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526627"/>
            <a:ext cx="6019800" cy="37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30A9E-55ED-F876-DBC6-77DC9FB3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6353CB-64DA-44DC-1E37-4DD743F49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A28D0-B013-BB6B-EC6C-431C9322CE56}"/>
              </a:ext>
            </a:extLst>
          </p:cNvPr>
          <p:cNvSpPr txBox="1"/>
          <p:nvPr/>
        </p:nvSpPr>
        <p:spPr>
          <a:xfrm>
            <a:off x="135810" y="1608753"/>
            <a:ext cx="900818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Interpretation</a:t>
            </a:r>
          </a:p>
          <a:p>
            <a:pPr marL="0" indent="0">
              <a:buNone/>
            </a:pPr>
            <a:endParaRPr lang="en-IN" sz="2200" b="1" i="1" dirty="0">
              <a:latin typeface="Century Schoolbook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IN" sz="2200" dirty="0">
                <a:latin typeface="Century Schoolbook" panose="02040604050505020304" pitchFamily="18" charset="0"/>
              </a:rPr>
              <a:t>Compare selected percents: which cells occur in very different percentages than the other cells? </a:t>
            </a:r>
          </a:p>
          <a:p>
            <a:pPr marL="457200" indent="-457200">
              <a:buAutoNum type="arabicParenR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IN" sz="2200" dirty="0">
                <a:latin typeface="Century Schoolbook" panose="02040604050505020304" pitchFamily="18" charset="0"/>
              </a:rPr>
              <a:t>Compare observed and expected cell counts: which cells have more or less observations than would be expected if H0 were true? </a:t>
            </a:r>
          </a:p>
          <a:p>
            <a:pPr marL="457200" indent="-457200">
              <a:buAutoNum type="arabicParenR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IN" sz="2200" dirty="0">
                <a:latin typeface="Century Schoolbook" panose="02040604050505020304" pitchFamily="18" charset="0"/>
              </a:rPr>
              <a:t>Look at the terms of the chi-square statistic: which cells contribute the most to the value of </a:t>
            </a:r>
            <a:r>
              <a:rPr lang="en-US" sz="2200" i="1" dirty="0">
                <a:latin typeface="Century Schoolbook" panose="02040604050505020304" pitchFamily="18" charset="0"/>
              </a:rPr>
              <a:t>chi squared</a:t>
            </a:r>
            <a:r>
              <a:rPr lang="el-GR" sz="2200" dirty="0">
                <a:latin typeface="Century Schoolbook" panose="02040604050505020304" pitchFamily="18" charset="0"/>
              </a:rPr>
              <a:t>?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1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0C19B-0B10-6B6A-6808-E863F7F1F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6D75DF-C3A3-9C0B-B911-44B36F157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E53F3-C845-CD1D-4AF1-AD914A4B4326}"/>
              </a:ext>
            </a:extLst>
          </p:cNvPr>
          <p:cNvSpPr txBox="1"/>
          <p:nvPr/>
        </p:nvSpPr>
        <p:spPr>
          <a:xfrm>
            <a:off x="135810" y="1608753"/>
            <a:ext cx="900818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Question:</a:t>
            </a:r>
            <a:r>
              <a:rPr lang="en-IN" sz="2200" dirty="0">
                <a:latin typeface="Century Schoolbook" panose="02040604050505020304" pitchFamily="18" charset="0"/>
              </a:rPr>
              <a:t> Is there an association between students’ preference for online or face-to-face instruction and their education level?</a:t>
            </a:r>
          </a:p>
          <a:p>
            <a:pPr marL="0" indent="0">
              <a:buNone/>
            </a:pPr>
            <a:endParaRPr lang="en-IN" sz="2200" dirty="0">
              <a:latin typeface="Century Schoolbook" panose="02040604050505020304" pitchFamily="18" charset="0"/>
            </a:endParaRPr>
          </a:p>
          <a:p>
            <a:r>
              <a:rPr lang="en-IN" sz="2200" b="1" dirty="0">
                <a:latin typeface="Century Schoolbook" panose="02040604050505020304" pitchFamily="18" charset="0"/>
              </a:rPr>
              <a:t>Survey Items:</a:t>
            </a:r>
            <a:r>
              <a:rPr lang="en-IN" sz="2200" dirty="0">
                <a:latin typeface="Century Schoolbook" panose="02040604050505020304" pitchFamily="18" charset="0"/>
              </a:rPr>
              <a:t> </a:t>
            </a:r>
          </a:p>
          <a:p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Are you an undergraduate or graduate student? </a:t>
            </a:r>
            <a:r>
              <a:rPr lang="en-IN" sz="2200" i="1" dirty="0">
                <a:latin typeface="Century Schoolbook" panose="02040604050505020304" pitchFamily="18" charset="0"/>
              </a:rPr>
              <a:t>Undergraduate </a:t>
            </a:r>
            <a:r>
              <a:rPr lang="en-IN" sz="2200" dirty="0">
                <a:latin typeface="Century Schoolbook" panose="02040604050505020304" pitchFamily="18" charset="0"/>
              </a:rPr>
              <a:t>or</a:t>
            </a:r>
            <a:r>
              <a:rPr lang="en-IN" sz="2200" i="1" dirty="0">
                <a:latin typeface="Century Schoolbook" panose="02040604050505020304" pitchFamily="18" charset="0"/>
              </a:rPr>
              <a:t> Graduate</a:t>
            </a:r>
          </a:p>
          <a:p>
            <a:endParaRPr lang="en-IN" sz="2200" i="1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Which method of instructional delivery do you prefer? </a:t>
            </a:r>
            <a:r>
              <a:rPr lang="en-IN" sz="2200" i="1" dirty="0">
                <a:latin typeface="Century Schoolbook" panose="02040604050505020304" pitchFamily="18" charset="0"/>
              </a:rPr>
              <a:t>Face-to-face </a:t>
            </a:r>
            <a:r>
              <a:rPr lang="en-IN" sz="2200" dirty="0">
                <a:latin typeface="Century Schoolbook" panose="02040604050505020304" pitchFamily="18" charset="0"/>
              </a:rPr>
              <a:t>or</a:t>
            </a:r>
            <a:r>
              <a:rPr lang="en-IN" sz="2200" i="1" dirty="0">
                <a:latin typeface="Century Schoolbook" panose="02040604050505020304" pitchFamily="18" charset="0"/>
              </a:rPr>
              <a:t>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EE8B2-9495-F35F-F89E-40E79C12B522}"/>
              </a:ext>
            </a:extLst>
          </p:cNvPr>
          <p:cNvSpPr txBox="1"/>
          <p:nvPr/>
        </p:nvSpPr>
        <p:spPr>
          <a:xfrm>
            <a:off x="1371600" y="6220264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Moore, D. S., </a:t>
            </a:r>
            <a:r>
              <a:rPr lang="en-US" sz="1200" dirty="0" err="1"/>
              <a:t>Notz</a:t>
            </a:r>
            <a:r>
              <a:rPr lang="en-US" sz="1200" dirty="0"/>
              <a:t>, W. I, &amp; Flinger, M. A. (2013). The basic practice of statistics (6th ed.). New York, NY: W. H. Freeman and Company. </a:t>
            </a:r>
          </a:p>
        </p:txBody>
      </p:sp>
    </p:spTree>
    <p:extLst>
      <p:ext uri="{BB962C8B-B14F-4D97-AF65-F5344CB8AC3E}">
        <p14:creationId xmlns:p14="http://schemas.microsoft.com/office/powerpoint/2010/main" val="129003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1762A-0762-1A85-7AA7-30F06932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027738-FFF3-9C41-CECE-E8CB72E2D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FDC80-4B49-7AAE-E3DC-D601E6B0FB8E}"/>
              </a:ext>
            </a:extLst>
          </p:cNvPr>
          <p:cNvSpPr txBox="1"/>
          <p:nvPr/>
        </p:nvSpPr>
        <p:spPr>
          <a:xfrm>
            <a:off x="135810" y="1608753"/>
            <a:ext cx="9008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Data: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22070-8E64-87D9-3AC0-AFB265D2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8" y="2819400"/>
            <a:ext cx="7452291" cy="18380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4A4EC9-670C-F7CF-2BDF-512A15B34A6D}"/>
                  </a:ext>
                </a:extLst>
              </p14:cNvPr>
              <p14:cNvContentPartPr/>
              <p14:nvPr/>
            </p14:nvContentPartPr>
            <p14:xfrm>
              <a:off x="2755800" y="4667400"/>
              <a:ext cx="4896360" cy="68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4A4EC9-670C-F7CF-2BDF-512A15B34A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440" y="4658040"/>
                <a:ext cx="4915080" cy="7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90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CEF84-14D1-4605-4B7D-57F1AF48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450284-BF69-EB31-7A9B-60FE1E6EC4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3C66E-08E1-94AD-3D77-729F74A1ED41}"/>
              </a:ext>
            </a:extLst>
          </p:cNvPr>
          <p:cNvSpPr txBox="1"/>
          <p:nvPr/>
        </p:nvSpPr>
        <p:spPr>
          <a:xfrm>
            <a:off x="135810" y="1608753"/>
            <a:ext cx="9008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Cross-tabulation table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9CED3-CD9B-3615-480D-E12D3D13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19400"/>
            <a:ext cx="81464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659A7-D6FB-E58B-F122-4654E1629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152E89-025B-00A1-0EE9-AE6781A81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D30C7-47BC-B46D-8453-E6038451ADE1}"/>
              </a:ext>
            </a:extLst>
          </p:cNvPr>
          <p:cNvSpPr txBox="1"/>
          <p:nvPr/>
        </p:nvSpPr>
        <p:spPr>
          <a:xfrm>
            <a:off x="135810" y="1608753"/>
            <a:ext cx="9008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Cross-tabulation table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440B7-33CE-B220-DCB2-63929F31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86"/>
          <a:stretch/>
        </p:blipFill>
        <p:spPr>
          <a:xfrm>
            <a:off x="386293" y="2819400"/>
            <a:ext cx="8337378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988D-E22D-CF6B-723C-74CB4304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E6473C-E3FE-07B6-0386-62B3B06F25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684F5-CD9E-0A7E-A0F1-6D20D92AC2B4}"/>
              </a:ext>
            </a:extLst>
          </p:cNvPr>
          <p:cNvSpPr txBox="1"/>
          <p:nvPr/>
        </p:nvSpPr>
        <p:spPr>
          <a:xfrm>
            <a:off x="135810" y="1608753"/>
            <a:ext cx="9008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Cross-tabulation table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52542-BBF8-7138-BFC9-75815C33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38" y="2362200"/>
            <a:ext cx="8312062" cy="3321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C14A79-76D4-8713-2312-61552794ACDC}"/>
                  </a:ext>
                </a:extLst>
              </p14:cNvPr>
              <p14:cNvContentPartPr/>
              <p14:nvPr/>
            </p14:nvContentPartPr>
            <p14:xfrm>
              <a:off x="4502160" y="4768560"/>
              <a:ext cx="3633120" cy="201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C14A79-76D4-8713-2312-61552794A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2800" y="4759200"/>
                <a:ext cx="3651840" cy="20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90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3CC34-4109-749C-DC0F-50A2A9853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719CE7-4A21-2FF8-24BF-BF49742658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42A02-1C34-2A0E-8F5D-0B999C346FFC}"/>
              </a:ext>
            </a:extLst>
          </p:cNvPr>
          <p:cNvSpPr txBox="1"/>
          <p:nvPr/>
        </p:nvSpPr>
        <p:spPr>
          <a:xfrm>
            <a:off x="135810" y="1608753"/>
            <a:ext cx="9008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Cross-tabulation table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25CCE-05C4-885F-F674-FB453B06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9" y="2020902"/>
            <a:ext cx="8309741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68BB2-9225-9AD0-9457-7F4B4D056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45" y="4617922"/>
            <a:ext cx="7452709" cy="12626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CD86E4-362F-1F7F-EB97-24CAF21F4A3E}"/>
                  </a:ext>
                </a:extLst>
              </p14:cNvPr>
              <p14:cNvContentPartPr/>
              <p14:nvPr/>
            </p14:nvContentPartPr>
            <p14:xfrm>
              <a:off x="2152800" y="2717640"/>
              <a:ext cx="3239640" cy="300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CD86E4-362F-1F7F-EB97-24CAF21F4A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3440" y="2708280"/>
                <a:ext cx="3258360" cy="30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215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147F6-3B91-9DE0-EE0C-02AA859A5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D081BA-7F3A-0A47-0B03-D248E4618B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E568B-2590-31CD-FC2B-812D4CD4D5BC}"/>
              </a:ext>
            </a:extLst>
          </p:cNvPr>
          <p:cNvSpPr txBox="1"/>
          <p:nvPr/>
        </p:nvSpPr>
        <p:spPr>
          <a:xfrm>
            <a:off x="135810" y="1608753"/>
            <a:ext cx="9008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Cross-tabulation table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D8A79-7B57-2384-6630-CE808ED8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9" y="2020902"/>
            <a:ext cx="8309741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D749B-CECD-A857-C34F-3BD373DA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45" y="4617922"/>
            <a:ext cx="7452709" cy="12626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6EB2AB-DA43-7783-63F5-C0591A3EAEA3}"/>
                  </a:ext>
                </a:extLst>
              </p14:cNvPr>
              <p14:cNvContentPartPr/>
              <p14:nvPr/>
            </p14:nvContentPartPr>
            <p14:xfrm>
              <a:off x="596880" y="4089240"/>
              <a:ext cx="6712920" cy="268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6EB2AB-DA43-7783-63F5-C0591A3EAE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520" y="4079880"/>
                <a:ext cx="6731640" cy="26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83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0860-EE14-BC43-A2B4-6C5965B7A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15598E-B5E3-4452-54B0-4CE2CC682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D’Agostino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ECE7E-D967-8E37-FF14-9264A0DBD0C7}"/>
              </a:ext>
            </a:extLst>
          </p:cNvPr>
          <p:cNvSpPr txBox="1"/>
          <p:nvPr/>
        </p:nvSpPr>
        <p:spPr>
          <a:xfrm>
            <a:off x="457200" y="1329813"/>
            <a:ext cx="8389374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A very powerful test for departures from normality.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First, the data are ordered from smallest to largest or largest to smallest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Based on the D statistic, which gives an upper and lower critical value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lvl="1" algn="just">
              <a:lnSpc>
                <a:spcPct val="120000"/>
              </a:lnSpc>
            </a:pPr>
            <a:endParaRPr lang="en-US" sz="2400" dirty="0">
              <a:latin typeface="Century Schoolbook" panose="020406040505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where </a:t>
            </a:r>
            <a:r>
              <a:rPr lang="en-US" sz="2400" i="1" dirty="0">
                <a:latin typeface="Century Schoolbook" panose="02040604050505020304" pitchFamily="18" charset="0"/>
              </a:rPr>
              <a:t>D</a:t>
            </a:r>
            <a:r>
              <a:rPr lang="en-US" sz="2400" dirty="0">
                <a:latin typeface="Century Schoolbook" panose="02040604050505020304" pitchFamily="18" charset="0"/>
              </a:rPr>
              <a:t> is the test statistic, </a:t>
            </a:r>
            <a:r>
              <a:rPr lang="en-US" sz="2400" i="1" dirty="0">
                <a:latin typeface="Century Schoolbook" panose="02040604050505020304" pitchFamily="18" charset="0"/>
              </a:rPr>
              <a:t>SS</a:t>
            </a:r>
            <a:r>
              <a:rPr lang="en-US" sz="2400" dirty="0">
                <a:latin typeface="Century Schoolbook" panose="02040604050505020304" pitchFamily="18" charset="0"/>
              </a:rPr>
              <a:t> is the sum of squares of the data and </a:t>
            </a:r>
            <a:r>
              <a:rPr lang="en-US" sz="2400" i="1" dirty="0">
                <a:latin typeface="Century Schoolbook" panose="02040604050505020304" pitchFamily="18" charset="0"/>
              </a:rPr>
              <a:t>n</a:t>
            </a:r>
            <a:r>
              <a:rPr lang="en-US" sz="2400" dirty="0">
                <a:latin typeface="Century Schoolbook" panose="02040604050505020304" pitchFamily="18" charset="0"/>
              </a:rPr>
              <a:t> is the sample size, and </a:t>
            </a:r>
            <a:r>
              <a:rPr lang="en-US" sz="2400" i="1" dirty="0" err="1">
                <a:latin typeface="Century Schoolbook" panose="02040604050505020304" pitchFamily="18" charset="0"/>
              </a:rPr>
              <a:t>i</a:t>
            </a:r>
            <a:r>
              <a:rPr lang="en-US" sz="2400" dirty="0">
                <a:latin typeface="Century Schoolbook" panose="02040604050505020304" pitchFamily="18" charset="0"/>
              </a:rPr>
              <a:t> is the order or rank of observation x. The </a:t>
            </a:r>
            <a:r>
              <a:rPr lang="en-US" sz="2400" dirty="0" err="1">
                <a:latin typeface="Century Schoolbook" panose="02040604050505020304" pitchFamily="18" charset="0"/>
              </a:rPr>
              <a:t>df</a:t>
            </a:r>
            <a:r>
              <a:rPr lang="en-US" sz="2400" dirty="0">
                <a:latin typeface="Century Schoolbook" panose="02040604050505020304" pitchFamily="18" charset="0"/>
              </a:rPr>
              <a:t> for this test is n (sample size).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65DF3-A78A-5C2B-AB5C-FF0C5A5C3A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671" b="19606"/>
          <a:stretch/>
        </p:blipFill>
        <p:spPr>
          <a:xfrm>
            <a:off x="1828800" y="3733800"/>
            <a:ext cx="590204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4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8AF9-E996-EB93-4130-A678244F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909C3C-C32C-45E6-6388-FCE15D1BCB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A213E-C058-C4AB-A136-C7E4014B480B}"/>
              </a:ext>
            </a:extLst>
          </p:cNvPr>
          <p:cNvSpPr txBox="1"/>
          <p:nvPr/>
        </p:nvSpPr>
        <p:spPr>
          <a:xfrm>
            <a:off x="135810" y="1608753"/>
            <a:ext cx="9008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Statistical significance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B3348-1F78-01A3-C59D-1C54BAA7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33600"/>
            <a:ext cx="7309338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EE7DEF-C98F-0D31-BB99-E55E9C55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473378"/>
            <a:ext cx="4933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1AA94-BF26-1733-0D12-6C1C115BD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AE55C3-827A-5F48-1528-052273C3D0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DC06E-165B-EA38-C233-AE6974F1810D}"/>
              </a:ext>
            </a:extLst>
          </p:cNvPr>
          <p:cNvSpPr txBox="1"/>
          <p:nvPr/>
        </p:nvSpPr>
        <p:spPr>
          <a:xfrm>
            <a:off x="135810" y="1608753"/>
            <a:ext cx="900818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Interpretation</a:t>
            </a:r>
          </a:p>
          <a:p>
            <a:pPr marL="0" indent="0">
              <a:buNone/>
            </a:pPr>
            <a:endParaRPr lang="en-IN" sz="2200" b="1" i="1" dirty="0">
              <a:latin typeface="Century Schoolbook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IN" sz="2200" dirty="0">
                <a:latin typeface="Century Schoolbook" panose="02040604050505020304" pitchFamily="18" charset="0"/>
              </a:rPr>
              <a:t>Compare selected percents: which cells occur in very different percentages than the other cells? </a:t>
            </a:r>
          </a:p>
          <a:p>
            <a:pPr marL="457200" indent="-457200">
              <a:buAutoNum type="arabicParenR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IN" sz="2200" dirty="0">
                <a:latin typeface="Century Schoolbook" panose="02040604050505020304" pitchFamily="18" charset="0"/>
              </a:rPr>
              <a:t>Compare observed and expected cell counts: which cells have more or less observations than would be expected if H0 were true? </a:t>
            </a:r>
          </a:p>
          <a:p>
            <a:pPr marL="457200" indent="-457200">
              <a:buAutoNum type="arabicParenR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457200" indent="-457200">
              <a:buAutoNum type="arabicParenR"/>
            </a:pPr>
            <a:r>
              <a:rPr lang="en-IN" sz="2200" dirty="0">
                <a:latin typeface="Century Schoolbook" panose="02040604050505020304" pitchFamily="18" charset="0"/>
              </a:rPr>
              <a:t>Look at the terms of the chi-square statistic: which cells contribute the most to the value of </a:t>
            </a:r>
            <a:r>
              <a:rPr lang="en-US" sz="2200" i="1" dirty="0">
                <a:latin typeface="Century Schoolbook" panose="02040604050505020304" pitchFamily="18" charset="0"/>
              </a:rPr>
              <a:t>chi squared</a:t>
            </a:r>
            <a:r>
              <a:rPr lang="el-GR" sz="2200" dirty="0">
                <a:latin typeface="Century Schoolbook" panose="02040604050505020304" pitchFamily="18" charset="0"/>
              </a:rPr>
              <a:t>?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0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6F83-3F35-CAE1-7883-2891AF31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D38391-C080-BEC5-BA83-74E4D3B05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C7027-9459-2889-460C-2080215FE0BA}"/>
              </a:ext>
            </a:extLst>
          </p:cNvPr>
          <p:cNvSpPr txBox="1"/>
          <p:nvPr/>
        </p:nvSpPr>
        <p:spPr>
          <a:xfrm>
            <a:off x="135810" y="1608753"/>
            <a:ext cx="9008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Interpretation</a:t>
            </a:r>
          </a:p>
          <a:p>
            <a:pPr marL="0" indent="0">
              <a:buNone/>
            </a:pPr>
            <a:endParaRPr lang="en-IN" sz="2200" b="1" i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0D3BB-71C7-79D3-3006-D8B6799F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50" y="2667000"/>
            <a:ext cx="8374950" cy="22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B86E0-34A9-7FD6-0EA2-F104F063C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6CE342-0055-BD9C-F9DD-6EBDE1819F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AB2F7-9E6F-7604-7FF8-2A0ED0BECE5A}"/>
              </a:ext>
            </a:extLst>
          </p:cNvPr>
          <p:cNvSpPr txBox="1"/>
          <p:nvPr/>
        </p:nvSpPr>
        <p:spPr>
          <a:xfrm>
            <a:off x="135810" y="1608753"/>
            <a:ext cx="9008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b="1" dirty="0">
                <a:latin typeface="Century Schoolbook" panose="02040604050505020304" pitchFamily="18" charset="0"/>
              </a:rPr>
              <a:t>Interpretation</a:t>
            </a:r>
          </a:p>
          <a:p>
            <a:pPr marL="0" indent="0">
              <a:buNone/>
            </a:pPr>
            <a:endParaRPr lang="en-IN" sz="2200" b="1" i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434F2-2BDB-512E-556E-2F2E2638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50" y="2667000"/>
            <a:ext cx="8374950" cy="22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9CE33-70CE-7699-5C83-E9FF055A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E64E79-77F8-C40C-282A-626C0F250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The Wilcoxon's Signed Rank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EFE49-221E-1E50-93BB-63A410F34C68}"/>
              </a:ext>
            </a:extLst>
          </p:cNvPr>
          <p:cNvSpPr txBox="1"/>
          <p:nvPr/>
        </p:nvSpPr>
        <p:spPr>
          <a:xfrm>
            <a:off x="135810" y="1608753"/>
            <a:ext cx="9008189" cy="40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Wilcoxon's rank sum test ranks all data points in order, calculates the rank sum of each sample and compares the difference in the rank sums.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For testing whether the differences observed in the values of the quantitative variable between two correlated samples (before and after design ) are statistically different or not</a:t>
            </a:r>
          </a:p>
          <a:p>
            <a:pPr>
              <a:lnSpc>
                <a:spcPct val="120000"/>
              </a:lnSpc>
            </a:pPr>
            <a:r>
              <a:rPr lang="en-IN" sz="2200" dirty="0">
                <a:latin typeface="Century Schoolbook" panose="02040604050505020304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This test corresponds to the paired t test.</a:t>
            </a:r>
          </a:p>
          <a:p>
            <a:pPr marL="0" indent="0">
              <a:buNone/>
            </a:pPr>
            <a:endParaRPr lang="en-IN" sz="22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4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6B26E-B066-2190-CC9A-48E9B7CC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8569D7-7249-091D-8B0B-F0D4F84D20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The Wilcoxon's Signed Rank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00631-1ECD-7810-205F-A45A7A24FA4F}"/>
              </a:ext>
            </a:extLst>
          </p:cNvPr>
          <p:cNvSpPr txBox="1"/>
          <p:nvPr/>
        </p:nvSpPr>
        <p:spPr>
          <a:xfrm>
            <a:off x="304800" y="2514600"/>
            <a:ext cx="9008189" cy="208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0</a:t>
            </a:r>
            <a:r>
              <a:rPr lang="en-IN" sz="2200" dirty="0">
                <a:latin typeface="Century Schoolbook" panose="02040604050505020304" pitchFamily="18" charset="0"/>
              </a:rPr>
              <a:t>: There is no difference in the paired values, on average, between the two groups.</a:t>
            </a:r>
          </a:p>
          <a:p>
            <a:pPr>
              <a:lnSpc>
                <a:spcPct val="120000"/>
              </a:lnSpc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1: </a:t>
            </a:r>
            <a:r>
              <a:rPr lang="en-IN" sz="2200" dirty="0">
                <a:latin typeface="Century Schoolbook" panose="02040604050505020304" pitchFamily="18" charset="0"/>
              </a:rPr>
              <a:t>There is a difference in the paired values, on average, between the two groups.</a:t>
            </a:r>
          </a:p>
        </p:txBody>
      </p:sp>
    </p:spTree>
    <p:extLst>
      <p:ext uri="{BB962C8B-B14F-4D97-AF65-F5344CB8AC3E}">
        <p14:creationId xmlns:p14="http://schemas.microsoft.com/office/powerpoint/2010/main" val="4149348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F1FC9-5B4F-E0B5-F2BE-5E23FF44E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80B3332-AA98-A4A2-2B28-4F7BAFE12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The Wilcoxon's Signed Rank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EC714-E4C5-7EF7-44E1-E2BD9D503688}"/>
              </a:ext>
            </a:extLst>
          </p:cNvPr>
          <p:cNvSpPr txBox="1"/>
          <p:nvPr/>
        </p:nvSpPr>
        <p:spPr>
          <a:xfrm>
            <a:off x="135811" y="1348931"/>
            <a:ext cx="9008189" cy="533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200" dirty="0">
                <a:latin typeface="Century Schoolbook" panose="02040604050505020304" pitchFamily="18" charset="0"/>
              </a:rPr>
              <a:t>1. Compute the difference between each group of paired values in the two groups.</a:t>
            </a:r>
          </a:p>
          <a:p>
            <a:pPr>
              <a:lnSpc>
                <a:spcPct val="120000"/>
              </a:lnSpc>
            </a:pPr>
            <a:endParaRPr lang="en-IN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200" dirty="0">
                <a:latin typeface="Century Schoolbook" panose="02040604050505020304" pitchFamily="18" charset="0"/>
              </a:rPr>
              <a:t>2. Rank the difference from smallest, without considering the sign of difference. </a:t>
            </a:r>
          </a:p>
          <a:p>
            <a:pPr>
              <a:lnSpc>
                <a:spcPct val="120000"/>
              </a:lnSpc>
            </a:pPr>
            <a:endParaRPr lang="en-IN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200" dirty="0">
                <a:latin typeface="Century Schoolbook" panose="02040604050505020304" pitchFamily="18" charset="0"/>
              </a:rPr>
              <a:t>3. After giving ranks, the corresponding sign should be attached. </a:t>
            </a:r>
          </a:p>
          <a:p>
            <a:pPr>
              <a:lnSpc>
                <a:spcPct val="120000"/>
              </a:lnSpc>
            </a:pPr>
            <a:r>
              <a:rPr lang="en-IN" sz="2200" dirty="0">
                <a:latin typeface="Century Schoolbook" panose="02040604050505020304" pitchFamily="18" charset="0"/>
              </a:rPr>
              <a:t>T+ (Sum of ranks of positive sign) and T- (Sum of ranks between negative sign). T is taken as smallest of T+ and T-.  Then, </a:t>
            </a:r>
            <a:r>
              <a:rPr lang="en-IN" sz="2200" dirty="0" err="1">
                <a:latin typeface="Century Schoolbook" panose="02040604050505020304" pitchFamily="18" charset="0"/>
              </a:rPr>
              <a:t>Wstat</a:t>
            </a:r>
            <a:r>
              <a:rPr lang="en-IN" sz="2200" dirty="0">
                <a:latin typeface="Century Schoolbook" panose="02040604050505020304" pitchFamily="18" charset="0"/>
              </a:rPr>
              <a:t> is the smallest value of T- and T+ .</a:t>
            </a:r>
          </a:p>
          <a:p>
            <a:pPr>
              <a:lnSpc>
                <a:spcPct val="120000"/>
              </a:lnSpc>
            </a:pPr>
            <a:endParaRPr lang="en-IN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200" dirty="0">
                <a:latin typeface="Century Schoolbook" panose="02040604050505020304" pitchFamily="18" charset="0"/>
              </a:rPr>
              <a:t>4. Find the W critical value from Wilcoxon’s Signed rank Table .</a:t>
            </a:r>
          </a:p>
          <a:p>
            <a:pPr>
              <a:lnSpc>
                <a:spcPct val="120000"/>
              </a:lnSpc>
            </a:pPr>
            <a:r>
              <a:rPr lang="en-IN" sz="2200" dirty="0">
                <a:latin typeface="Century Schoolbook" panose="02040604050505020304" pitchFamily="18" charset="0"/>
              </a:rPr>
              <a:t> if </a:t>
            </a:r>
            <a:r>
              <a:rPr lang="en-IN" sz="2200" dirty="0" err="1">
                <a:latin typeface="Century Schoolbook" panose="02040604050505020304" pitchFamily="18" charset="0"/>
              </a:rPr>
              <a:t>Wstat</a:t>
            </a:r>
            <a:r>
              <a:rPr lang="en-IN" sz="2200" dirty="0">
                <a:latin typeface="Century Schoolbook" panose="02040604050505020304" pitchFamily="18" charset="0"/>
              </a:rPr>
              <a:t> &lt; </a:t>
            </a:r>
            <a:r>
              <a:rPr lang="en-IN" sz="2200" dirty="0" err="1">
                <a:latin typeface="Century Schoolbook" panose="02040604050505020304" pitchFamily="18" charset="0"/>
              </a:rPr>
              <a:t>W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Critical</a:t>
            </a:r>
            <a:r>
              <a:rPr lang="en-IN" sz="2200" baseline="-25000" dirty="0">
                <a:latin typeface="Century Schoolbook" panose="02040604050505020304" pitchFamily="18" charset="0"/>
              </a:rPr>
              <a:t> Value</a:t>
            </a:r>
            <a:r>
              <a:rPr lang="en-IN" sz="2200" dirty="0">
                <a:latin typeface="Century Schoolbook" panose="02040604050505020304" pitchFamily="18" charset="0"/>
              </a:rPr>
              <a:t>; Reject H0.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9B9954-FF1B-F1B5-3517-F0CE70CD252C}"/>
                  </a:ext>
                </a:extLst>
              </p14:cNvPr>
              <p14:cNvContentPartPr/>
              <p14:nvPr/>
            </p14:nvContentPartPr>
            <p14:xfrm>
              <a:off x="114480" y="2590920"/>
              <a:ext cx="152640" cy="292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9B9954-FF1B-F1B5-3517-F0CE70CD25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20" y="2581560"/>
                <a:ext cx="17136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548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63B65-6B66-2B0A-C918-C654A02D6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7915C7-990A-7039-1A1F-D98C7258A0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The Wilcoxon's Signed Rank Test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3DDED-4C98-17D6-4280-505A67974940}"/>
              </a:ext>
            </a:extLst>
          </p:cNvPr>
          <p:cNvSpPr txBox="1"/>
          <p:nvPr/>
        </p:nvSpPr>
        <p:spPr>
          <a:xfrm>
            <a:off x="762000" y="1752600"/>
            <a:ext cx="762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entury Schoolbook" panose="02040604050505020304" pitchFamily="18" charset="0"/>
              </a:rPr>
              <a:t>IQ values of 8 malnourished children of 4 years age before and after giving some nutritious diet for 3 months are given below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546282-6454-D3F5-5415-B495C15C6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1124"/>
              </p:ext>
            </p:extLst>
          </p:nvPr>
        </p:nvGraphicFramePr>
        <p:xfrm>
          <a:off x="704534" y="3578709"/>
          <a:ext cx="8229603" cy="1459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874">
                  <a:extLst>
                    <a:ext uri="{9D8B030D-6E8A-4147-A177-3AD203B41FA5}">
                      <a16:colId xmlns:a16="http://schemas.microsoft.com/office/drawing/2014/main" val="2118920224"/>
                    </a:ext>
                  </a:extLst>
                </a:gridCol>
                <a:gridCol w="668508">
                  <a:extLst>
                    <a:ext uri="{9D8B030D-6E8A-4147-A177-3AD203B41FA5}">
                      <a16:colId xmlns:a16="http://schemas.microsoft.com/office/drawing/2014/main" val="1524451139"/>
                    </a:ext>
                  </a:extLst>
                </a:gridCol>
                <a:gridCol w="914603">
                  <a:extLst>
                    <a:ext uri="{9D8B030D-6E8A-4147-A177-3AD203B41FA5}">
                      <a16:colId xmlns:a16="http://schemas.microsoft.com/office/drawing/2014/main" val="2163523743"/>
                    </a:ext>
                  </a:extLst>
                </a:gridCol>
                <a:gridCol w="914603">
                  <a:extLst>
                    <a:ext uri="{9D8B030D-6E8A-4147-A177-3AD203B41FA5}">
                      <a16:colId xmlns:a16="http://schemas.microsoft.com/office/drawing/2014/main" val="3847165189"/>
                    </a:ext>
                  </a:extLst>
                </a:gridCol>
                <a:gridCol w="914603">
                  <a:extLst>
                    <a:ext uri="{9D8B030D-6E8A-4147-A177-3AD203B41FA5}">
                      <a16:colId xmlns:a16="http://schemas.microsoft.com/office/drawing/2014/main" val="1598039167"/>
                    </a:ext>
                  </a:extLst>
                </a:gridCol>
                <a:gridCol w="914603">
                  <a:extLst>
                    <a:ext uri="{9D8B030D-6E8A-4147-A177-3AD203B41FA5}">
                      <a16:colId xmlns:a16="http://schemas.microsoft.com/office/drawing/2014/main" val="1392816559"/>
                    </a:ext>
                  </a:extLst>
                </a:gridCol>
                <a:gridCol w="914603">
                  <a:extLst>
                    <a:ext uri="{9D8B030D-6E8A-4147-A177-3AD203B41FA5}">
                      <a16:colId xmlns:a16="http://schemas.microsoft.com/office/drawing/2014/main" val="4030790172"/>
                    </a:ext>
                  </a:extLst>
                </a:gridCol>
                <a:gridCol w="914603">
                  <a:extLst>
                    <a:ext uri="{9D8B030D-6E8A-4147-A177-3AD203B41FA5}">
                      <a16:colId xmlns:a16="http://schemas.microsoft.com/office/drawing/2014/main" val="2603971918"/>
                    </a:ext>
                  </a:extLst>
                </a:gridCol>
                <a:gridCol w="914603">
                  <a:extLst>
                    <a:ext uri="{9D8B030D-6E8A-4147-A177-3AD203B41FA5}">
                      <a16:colId xmlns:a16="http://schemas.microsoft.com/office/drawing/2014/main" val="1267496689"/>
                    </a:ext>
                  </a:extLst>
                </a:gridCol>
              </a:tblGrid>
              <a:tr h="729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</a:rPr>
                        <a:t>Before 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40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60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</a:rPr>
                        <a:t>55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65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</a:rPr>
                        <a:t>43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70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80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60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318792"/>
                  </a:ext>
                </a:extLst>
              </a:tr>
              <a:tr h="729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After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50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80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50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</a:rPr>
                        <a:t>70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40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60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effectLst/>
                        </a:rPr>
                        <a:t>90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</a:rPr>
                        <a:t>85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33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05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26501-B642-7C80-8E62-F496651D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673196-9305-5AA2-5C2E-A4E67D1DB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The Wilcoxon's Signed Rank Test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E3EEDC-F219-8766-7537-78F7EF013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5807"/>
              </p:ext>
            </p:extLst>
          </p:nvPr>
        </p:nvGraphicFramePr>
        <p:xfrm>
          <a:off x="304800" y="2274426"/>
          <a:ext cx="8534400" cy="2895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3521">
                  <a:extLst>
                    <a:ext uri="{9D8B030D-6E8A-4147-A177-3AD203B41FA5}">
                      <a16:colId xmlns:a16="http://schemas.microsoft.com/office/drawing/2014/main" val="1055888883"/>
                    </a:ext>
                  </a:extLst>
                </a:gridCol>
                <a:gridCol w="806878">
                  <a:extLst>
                    <a:ext uri="{9D8B030D-6E8A-4147-A177-3AD203B41FA5}">
                      <a16:colId xmlns:a16="http://schemas.microsoft.com/office/drawing/2014/main" val="29787366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35608648"/>
                    </a:ext>
                  </a:extLst>
                </a:gridCol>
                <a:gridCol w="687481">
                  <a:extLst>
                    <a:ext uri="{9D8B030D-6E8A-4147-A177-3AD203B41FA5}">
                      <a16:colId xmlns:a16="http://schemas.microsoft.com/office/drawing/2014/main" val="1424913255"/>
                    </a:ext>
                  </a:extLst>
                </a:gridCol>
                <a:gridCol w="673732">
                  <a:extLst>
                    <a:ext uri="{9D8B030D-6E8A-4147-A177-3AD203B41FA5}">
                      <a16:colId xmlns:a16="http://schemas.microsoft.com/office/drawing/2014/main" val="425262804"/>
                    </a:ext>
                  </a:extLst>
                </a:gridCol>
                <a:gridCol w="797840">
                  <a:extLst>
                    <a:ext uri="{9D8B030D-6E8A-4147-A177-3AD203B41FA5}">
                      <a16:colId xmlns:a16="http://schemas.microsoft.com/office/drawing/2014/main" val="2380882770"/>
                    </a:ext>
                  </a:extLst>
                </a:gridCol>
                <a:gridCol w="664867">
                  <a:extLst>
                    <a:ext uri="{9D8B030D-6E8A-4147-A177-3AD203B41FA5}">
                      <a16:colId xmlns:a16="http://schemas.microsoft.com/office/drawing/2014/main" val="2184160660"/>
                    </a:ext>
                  </a:extLst>
                </a:gridCol>
                <a:gridCol w="731354">
                  <a:extLst>
                    <a:ext uri="{9D8B030D-6E8A-4147-A177-3AD203B41FA5}">
                      <a16:colId xmlns:a16="http://schemas.microsoft.com/office/drawing/2014/main" val="3102603176"/>
                    </a:ext>
                  </a:extLst>
                </a:gridCol>
                <a:gridCol w="864327">
                  <a:extLst>
                    <a:ext uri="{9D8B030D-6E8A-4147-A177-3AD203B41FA5}">
                      <a16:colId xmlns:a16="http://schemas.microsoft.com/office/drawing/2014/main" val="2037361915"/>
                    </a:ext>
                  </a:extLst>
                </a:gridCol>
              </a:tblGrid>
              <a:tr h="490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Before 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40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60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55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65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43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70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80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60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062314"/>
                  </a:ext>
                </a:extLst>
              </a:tr>
              <a:tr h="490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After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50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80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50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70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40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60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90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85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851143"/>
                  </a:ext>
                </a:extLst>
              </a:tr>
              <a:tr h="490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Difference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-20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3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-15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237703"/>
                  </a:ext>
                </a:extLst>
              </a:tr>
              <a:tr h="712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Absolute difference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20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3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10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15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290527"/>
                  </a:ext>
                </a:extLst>
              </a:tr>
              <a:tr h="712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Rank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2.5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2.5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6931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CE8122-66AE-6ADC-E2A2-921681801AD2}"/>
                  </a:ext>
                </a:extLst>
              </p14:cNvPr>
              <p14:cNvContentPartPr/>
              <p14:nvPr/>
            </p14:nvContentPartPr>
            <p14:xfrm>
              <a:off x="482040" y="4064040"/>
              <a:ext cx="8593200" cy="279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CE8122-66AE-6ADC-E2A2-921681801A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80" y="4054680"/>
                <a:ext cx="8611920" cy="28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7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4BD3C-DEC1-BD98-4E98-17950767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ABEE04-6518-7873-A380-AC09BBCB58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The Wilcoxon's Signed Rank Test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611540-1306-B357-11EE-D5502A0092B7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274426"/>
          <a:ext cx="8534400" cy="2895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3521">
                  <a:extLst>
                    <a:ext uri="{9D8B030D-6E8A-4147-A177-3AD203B41FA5}">
                      <a16:colId xmlns:a16="http://schemas.microsoft.com/office/drawing/2014/main" val="1055888883"/>
                    </a:ext>
                  </a:extLst>
                </a:gridCol>
                <a:gridCol w="806878">
                  <a:extLst>
                    <a:ext uri="{9D8B030D-6E8A-4147-A177-3AD203B41FA5}">
                      <a16:colId xmlns:a16="http://schemas.microsoft.com/office/drawing/2014/main" val="29787366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35608648"/>
                    </a:ext>
                  </a:extLst>
                </a:gridCol>
                <a:gridCol w="687481">
                  <a:extLst>
                    <a:ext uri="{9D8B030D-6E8A-4147-A177-3AD203B41FA5}">
                      <a16:colId xmlns:a16="http://schemas.microsoft.com/office/drawing/2014/main" val="1424913255"/>
                    </a:ext>
                  </a:extLst>
                </a:gridCol>
                <a:gridCol w="673732">
                  <a:extLst>
                    <a:ext uri="{9D8B030D-6E8A-4147-A177-3AD203B41FA5}">
                      <a16:colId xmlns:a16="http://schemas.microsoft.com/office/drawing/2014/main" val="425262804"/>
                    </a:ext>
                  </a:extLst>
                </a:gridCol>
                <a:gridCol w="797840">
                  <a:extLst>
                    <a:ext uri="{9D8B030D-6E8A-4147-A177-3AD203B41FA5}">
                      <a16:colId xmlns:a16="http://schemas.microsoft.com/office/drawing/2014/main" val="2380882770"/>
                    </a:ext>
                  </a:extLst>
                </a:gridCol>
                <a:gridCol w="664867">
                  <a:extLst>
                    <a:ext uri="{9D8B030D-6E8A-4147-A177-3AD203B41FA5}">
                      <a16:colId xmlns:a16="http://schemas.microsoft.com/office/drawing/2014/main" val="2184160660"/>
                    </a:ext>
                  </a:extLst>
                </a:gridCol>
                <a:gridCol w="731354">
                  <a:extLst>
                    <a:ext uri="{9D8B030D-6E8A-4147-A177-3AD203B41FA5}">
                      <a16:colId xmlns:a16="http://schemas.microsoft.com/office/drawing/2014/main" val="3102603176"/>
                    </a:ext>
                  </a:extLst>
                </a:gridCol>
                <a:gridCol w="864327">
                  <a:extLst>
                    <a:ext uri="{9D8B030D-6E8A-4147-A177-3AD203B41FA5}">
                      <a16:colId xmlns:a16="http://schemas.microsoft.com/office/drawing/2014/main" val="2037361915"/>
                    </a:ext>
                  </a:extLst>
                </a:gridCol>
              </a:tblGrid>
              <a:tr h="490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Before 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40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60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55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65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43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70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80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60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062314"/>
                  </a:ext>
                </a:extLst>
              </a:tr>
              <a:tr h="490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After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50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80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50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70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40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60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90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85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851143"/>
                  </a:ext>
                </a:extLst>
              </a:tr>
              <a:tr h="490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Difference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-20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3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-15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237703"/>
                  </a:ext>
                </a:extLst>
              </a:tr>
              <a:tr h="712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Absolute difference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20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3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10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10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>
                          <a:effectLst/>
                        </a:rPr>
                        <a:t>15</a:t>
                      </a:r>
                      <a:endParaRPr lang="en-IN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290527"/>
                  </a:ext>
                </a:extLst>
              </a:tr>
              <a:tr h="712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Rank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2.5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b="0" dirty="0">
                          <a:effectLst/>
                        </a:rPr>
                        <a:t>2.5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6931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25B54D-CA33-AE94-A0E2-B2FF8E9CA9CA}"/>
                  </a:ext>
                </a:extLst>
              </p14:cNvPr>
              <p14:cNvContentPartPr/>
              <p14:nvPr/>
            </p14:nvContentPartPr>
            <p14:xfrm>
              <a:off x="222480" y="5283360"/>
              <a:ext cx="8261640" cy="130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25B54D-CA33-AE94-A0E2-B2FF8E9CA9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120" y="5274000"/>
                <a:ext cx="8280360" cy="13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3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CC6AD-3F26-7059-C2F5-B839374FD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3DDADD-E832-9D21-F803-7832D5C84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D’Agostino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67401-00E1-3FAB-83CD-99801FD209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330"/>
          <a:stretch/>
        </p:blipFill>
        <p:spPr>
          <a:xfrm>
            <a:off x="2895599" y="1352550"/>
            <a:ext cx="5581185" cy="520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DEF39-4B3A-88DF-31FA-C562A88F92ED}"/>
              </a:ext>
            </a:extLst>
          </p:cNvPr>
          <p:cNvSpPr txBox="1"/>
          <p:nvPr/>
        </p:nvSpPr>
        <p:spPr>
          <a:xfrm>
            <a:off x="228599" y="1987891"/>
            <a:ext cx="2666999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algn="just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Use the next lower n on the table if the sample size is not listed</a:t>
            </a:r>
          </a:p>
        </p:txBody>
      </p:sp>
    </p:spTree>
    <p:extLst>
      <p:ext uri="{BB962C8B-B14F-4D97-AF65-F5344CB8AC3E}">
        <p14:creationId xmlns:p14="http://schemas.microsoft.com/office/powerpoint/2010/main" val="1079814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A7BC7-A84D-D75E-F1B0-7AA0F0F92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7462E5-2613-0A75-EA95-AECB3A28C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The Wilcoxon's Signed Rank Test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E0C93-D517-E705-0749-D3BE4AEDD1E9}"/>
              </a:ext>
            </a:extLst>
          </p:cNvPr>
          <p:cNvSpPr txBox="1"/>
          <p:nvPr/>
        </p:nvSpPr>
        <p:spPr>
          <a:xfrm>
            <a:off x="1943100" y="2536448"/>
            <a:ext cx="52578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T+ = 8.5, T- = 27.5. T = 8.5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err="1">
                <a:latin typeface="Century Schoolbook" panose="02040604050505020304" pitchFamily="18" charset="0"/>
              </a:rPr>
              <a:t>Wstat</a:t>
            </a:r>
            <a:r>
              <a:rPr lang="en-IN" sz="2200" dirty="0">
                <a:latin typeface="Century Schoolbook" panose="02040604050505020304" pitchFamily="18" charset="0"/>
              </a:rPr>
              <a:t> = 8.5, </a:t>
            </a:r>
            <a:r>
              <a:rPr lang="en-IN" sz="2200" dirty="0" err="1">
                <a:latin typeface="Century Schoolbook" panose="02040604050505020304" pitchFamily="18" charset="0"/>
              </a:rPr>
              <a:t>Wcritic</a:t>
            </a:r>
            <a:r>
              <a:rPr lang="en-IN" sz="2200" dirty="0">
                <a:latin typeface="Century Schoolbook" panose="02040604050505020304" pitchFamily="18" charset="0"/>
              </a:rPr>
              <a:t> = 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err="1">
                <a:latin typeface="Century Schoolbook" panose="02040604050505020304" pitchFamily="18" charset="0"/>
              </a:rPr>
              <a:t>Wstat</a:t>
            </a:r>
            <a:r>
              <a:rPr lang="en-IN" sz="2200" dirty="0">
                <a:latin typeface="Century Schoolbook" panose="02040604050505020304" pitchFamily="18" charset="0"/>
              </a:rPr>
              <a:t> &gt; </a:t>
            </a:r>
            <a:r>
              <a:rPr lang="en-IN" sz="2200" dirty="0" err="1">
                <a:latin typeface="Century Schoolbook" panose="02040604050505020304" pitchFamily="18" charset="0"/>
              </a:rPr>
              <a:t>W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Critical</a:t>
            </a:r>
            <a:r>
              <a:rPr lang="en-IN" sz="2200" baseline="-25000" dirty="0">
                <a:latin typeface="Century Schoolbook" panose="02040604050505020304" pitchFamily="18" charset="0"/>
              </a:rPr>
              <a:t> Value</a:t>
            </a:r>
            <a:r>
              <a:rPr lang="en-IN" sz="2200" dirty="0">
                <a:latin typeface="Century Schoolbook" panose="02040604050505020304" pitchFamily="18" charset="0"/>
              </a:rPr>
              <a:t>; Accept H0. </a:t>
            </a:r>
          </a:p>
        </p:txBody>
      </p:sp>
    </p:spTree>
    <p:extLst>
      <p:ext uri="{BB962C8B-B14F-4D97-AF65-F5344CB8AC3E}">
        <p14:creationId xmlns:p14="http://schemas.microsoft.com/office/powerpoint/2010/main" val="8043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04935-BBD1-0E2F-1846-44654D823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9FCD6AA-030C-A464-1E92-91297EBB8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Mann Whitney U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3798E-5A9D-4EE2-64C4-03E50F7CCD56}"/>
              </a:ext>
            </a:extLst>
          </p:cNvPr>
          <p:cNvSpPr txBox="1"/>
          <p:nvPr/>
        </p:nvSpPr>
        <p:spPr>
          <a:xfrm>
            <a:off x="990600" y="1828800"/>
            <a:ext cx="74295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For testing whether two independent samples with respect to a quantitative variable come from the same population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Wilcoxon’s Rank Sum test.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It is used to test the null hypothesis that two samples have the same median or, alternatively, whether observations in one sample tend to be larger than observations in the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This test is alternative of t test for two independent samples</a:t>
            </a:r>
          </a:p>
        </p:txBody>
      </p:sp>
    </p:spTree>
    <p:extLst>
      <p:ext uri="{BB962C8B-B14F-4D97-AF65-F5344CB8AC3E}">
        <p14:creationId xmlns:p14="http://schemas.microsoft.com/office/powerpoint/2010/main" val="67599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99ADC-05EC-3FB8-75C5-C1C81473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3849F7-6C2A-184F-1D79-CA465DDDCB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Mann Whitney U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2A19D-06AE-DA2A-8D6B-72A21A472797}"/>
              </a:ext>
            </a:extLst>
          </p:cNvPr>
          <p:cNvSpPr txBox="1"/>
          <p:nvPr/>
        </p:nvSpPr>
        <p:spPr>
          <a:xfrm>
            <a:off x="457200" y="2971800"/>
            <a:ext cx="7848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0</a:t>
            </a:r>
            <a:r>
              <a:rPr lang="en-IN" sz="2200" dirty="0">
                <a:latin typeface="Century Schoolbook" panose="02040604050505020304" pitchFamily="18" charset="0"/>
              </a:rPr>
              <a:t>: The average values in the two groups are the same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1: </a:t>
            </a:r>
            <a:r>
              <a:rPr lang="en-IN" sz="2200" dirty="0">
                <a:latin typeface="Century Schoolbook" panose="02040604050505020304" pitchFamily="18" charset="0"/>
              </a:rPr>
              <a:t>The average values in the two groups are the different</a:t>
            </a:r>
          </a:p>
        </p:txBody>
      </p:sp>
    </p:spTree>
    <p:extLst>
      <p:ext uri="{BB962C8B-B14F-4D97-AF65-F5344CB8AC3E}">
        <p14:creationId xmlns:p14="http://schemas.microsoft.com/office/powerpoint/2010/main" val="2590428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A88F-9076-B715-B7A9-7CB45BBED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84CBD0-E9EE-360C-5D44-3791597D5F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Mann Whitney U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CE30D-DF80-208F-0104-2195A0753F15}"/>
              </a:ext>
            </a:extLst>
          </p:cNvPr>
          <p:cNvSpPr txBox="1"/>
          <p:nvPr/>
        </p:nvSpPr>
        <p:spPr>
          <a:xfrm>
            <a:off x="581025" y="1676400"/>
            <a:ext cx="79819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Let n</a:t>
            </a:r>
            <a:r>
              <a:rPr lang="en-IN" sz="2200" baseline="-25000" dirty="0">
                <a:latin typeface="Century Schoolbook" panose="02040604050505020304" pitchFamily="18" charset="0"/>
              </a:rPr>
              <a:t>1</a:t>
            </a:r>
            <a:r>
              <a:rPr lang="en-IN" sz="2200" dirty="0">
                <a:latin typeface="Century Schoolbook" panose="02040604050505020304" pitchFamily="18" charset="0"/>
              </a:rPr>
              <a:t> be the sample size of one group and n2 be the sample size of the second group; rank all the values in the two groups taken together. Tied values should be given same ranks.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 The </a:t>
            </a:r>
            <a:r>
              <a:rPr lang="en-IN" sz="2200" dirty="0" err="1">
                <a:latin typeface="Century Schoolbook" panose="02040604050505020304" pitchFamily="18" charset="0"/>
              </a:rPr>
              <a:t>ranksum</a:t>
            </a:r>
            <a:r>
              <a:rPr lang="en-IN" sz="2200" dirty="0">
                <a:latin typeface="Century Schoolbook" panose="02040604050505020304" pitchFamily="18" charset="0"/>
              </a:rPr>
              <a:t> of each group is taken and </a:t>
            </a:r>
            <a:r>
              <a:rPr lang="en-IN" sz="2200" dirty="0" err="1">
                <a:latin typeface="Century Schoolbook" panose="02040604050505020304" pitchFamily="18" charset="0"/>
              </a:rPr>
              <a:t>U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stat</a:t>
            </a:r>
            <a:r>
              <a:rPr lang="en-IN" sz="2200" baseline="-25000" dirty="0">
                <a:latin typeface="Century Schoolbook" panose="02040604050505020304" pitchFamily="18" charset="0"/>
              </a:rPr>
              <a:t> </a:t>
            </a:r>
            <a:r>
              <a:rPr lang="en-IN" sz="2200" dirty="0">
                <a:latin typeface="Century Schoolbook" panose="02040604050505020304" pitchFamily="18" charset="0"/>
              </a:rPr>
              <a:t> is calculated using</a:t>
            </a:r>
          </a:p>
          <a:p>
            <a:pPr marL="0" indent="0" algn="ctr">
              <a:buNone/>
            </a:pPr>
            <a:r>
              <a:rPr lang="en-IN" sz="2200" dirty="0">
                <a:latin typeface="Century Schoolbook" panose="02040604050505020304" pitchFamily="18" charset="0"/>
              </a:rPr>
              <a:t> </a:t>
            </a:r>
            <a:r>
              <a:rPr lang="en-IN" sz="2200" dirty="0" err="1">
                <a:latin typeface="Century Schoolbook" panose="02040604050505020304" pitchFamily="18" charset="0"/>
              </a:rPr>
              <a:t>U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stat</a:t>
            </a:r>
            <a:r>
              <a:rPr lang="en-IN" sz="2200" dirty="0">
                <a:latin typeface="Century Schoolbook" panose="02040604050505020304" pitchFamily="18" charset="0"/>
              </a:rPr>
              <a:t> = Rank Sum  -  {n(n +1)/2 }.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Both U</a:t>
            </a:r>
            <a:r>
              <a:rPr lang="en-IN" sz="2200" baseline="-25000" dirty="0">
                <a:latin typeface="Century Schoolbook" panose="02040604050505020304" pitchFamily="18" charset="0"/>
              </a:rPr>
              <a:t>1 </a:t>
            </a:r>
            <a:r>
              <a:rPr lang="en-IN" sz="2200" dirty="0">
                <a:latin typeface="Century Schoolbook" panose="02040604050505020304" pitchFamily="18" charset="0"/>
              </a:rPr>
              <a:t>and U</a:t>
            </a:r>
            <a:r>
              <a:rPr lang="en-IN" sz="2200" baseline="-25000" dirty="0">
                <a:latin typeface="Century Schoolbook" panose="02040604050505020304" pitchFamily="18" charset="0"/>
              </a:rPr>
              <a:t>2</a:t>
            </a:r>
            <a:r>
              <a:rPr lang="en-IN" sz="2200" dirty="0">
                <a:latin typeface="Century Schoolbook" panose="02040604050505020304" pitchFamily="18" charset="0"/>
              </a:rPr>
              <a:t> is calculated and smaller value is taken as </a:t>
            </a:r>
            <a:r>
              <a:rPr lang="en-IN" sz="2200" dirty="0" err="1">
                <a:latin typeface="Century Schoolbook" panose="02040604050505020304" pitchFamily="18" charset="0"/>
              </a:rPr>
              <a:t>U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stat</a:t>
            </a:r>
            <a:r>
              <a:rPr lang="en-IN" sz="2200" baseline="-25000" dirty="0">
                <a:latin typeface="Century Schoolbook" panose="02040604050505020304" pitchFamily="18" charset="0"/>
              </a:rPr>
              <a:t>. </a:t>
            </a:r>
            <a:r>
              <a:rPr lang="en-IN" sz="2200" dirty="0">
                <a:latin typeface="Century Schoolbook" panose="02040604050505020304" pitchFamily="18" charset="0"/>
              </a:rPr>
              <a:t>  and </a:t>
            </a:r>
            <a:r>
              <a:rPr lang="en-IN" sz="2200" dirty="0" err="1">
                <a:latin typeface="Century Schoolbook" panose="02040604050505020304" pitchFamily="18" charset="0"/>
              </a:rPr>
              <a:t>U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critical</a:t>
            </a:r>
            <a:r>
              <a:rPr lang="en-IN" sz="2200" baseline="-25000" dirty="0">
                <a:latin typeface="Century Schoolbook" panose="02040604050505020304" pitchFamily="18" charset="0"/>
              </a:rPr>
              <a:t> value </a:t>
            </a:r>
            <a:r>
              <a:rPr lang="en-IN" sz="2200" dirty="0">
                <a:latin typeface="Century Schoolbook" panose="02040604050505020304" pitchFamily="18" charset="0"/>
              </a:rPr>
              <a:t>is calculated from the Mann- Whitney U test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If </a:t>
            </a:r>
            <a:r>
              <a:rPr lang="en-IN" sz="2200" dirty="0" err="1">
                <a:latin typeface="Century Schoolbook" panose="02040604050505020304" pitchFamily="18" charset="0"/>
              </a:rPr>
              <a:t>U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stat</a:t>
            </a:r>
            <a:r>
              <a:rPr lang="en-IN" sz="2200" dirty="0">
                <a:latin typeface="Century Schoolbook" panose="02040604050505020304" pitchFamily="18" charset="0"/>
              </a:rPr>
              <a:t> &lt; </a:t>
            </a:r>
            <a:r>
              <a:rPr lang="en-IN" sz="2200" dirty="0" err="1">
                <a:latin typeface="Century Schoolbook" panose="02040604050505020304" pitchFamily="18" charset="0"/>
              </a:rPr>
              <a:t>U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Critical</a:t>
            </a:r>
            <a:r>
              <a:rPr lang="en-IN" sz="2200" baseline="-25000" dirty="0">
                <a:latin typeface="Century Schoolbook" panose="02040604050505020304" pitchFamily="18" charset="0"/>
              </a:rPr>
              <a:t> value</a:t>
            </a:r>
            <a:r>
              <a:rPr lang="en-IN" sz="2200" dirty="0">
                <a:latin typeface="Century Schoolbook" panose="02040604050505020304" pitchFamily="18" charset="0"/>
              </a:rPr>
              <a:t>; ; Reject H0. </a:t>
            </a:r>
          </a:p>
        </p:txBody>
      </p:sp>
    </p:spTree>
    <p:extLst>
      <p:ext uri="{BB962C8B-B14F-4D97-AF65-F5344CB8AC3E}">
        <p14:creationId xmlns:p14="http://schemas.microsoft.com/office/powerpoint/2010/main" val="4169188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5E960-C74D-EBD9-BE94-719BF4984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3AB464-8907-E666-511F-953558795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Mann Whitney U Test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E132CB-F46A-7D19-9922-D0E3DA98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03847"/>
              </p:ext>
            </p:extLst>
          </p:nvPr>
        </p:nvGraphicFramePr>
        <p:xfrm>
          <a:off x="1371600" y="2133600"/>
          <a:ext cx="6400799" cy="3371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2590">
                  <a:extLst>
                    <a:ext uri="{9D8B030D-6E8A-4147-A177-3AD203B41FA5}">
                      <a16:colId xmlns:a16="http://schemas.microsoft.com/office/drawing/2014/main" val="1106129757"/>
                    </a:ext>
                  </a:extLst>
                </a:gridCol>
                <a:gridCol w="3238209">
                  <a:extLst>
                    <a:ext uri="{9D8B030D-6E8A-4147-A177-3AD203B41FA5}">
                      <a16:colId xmlns:a16="http://schemas.microsoft.com/office/drawing/2014/main" val="2216993947"/>
                    </a:ext>
                  </a:extLst>
                </a:gridCol>
              </a:tblGrid>
              <a:tr h="3519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</a:rPr>
                        <a:t>Treatment A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Treatment B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333093"/>
                  </a:ext>
                </a:extLst>
              </a:tr>
              <a:tr h="2193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3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8570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D944CD-0AAE-2562-2C23-C8B7FFB60A69}"/>
                  </a:ext>
                </a:extLst>
              </p14:cNvPr>
              <p14:cNvContentPartPr/>
              <p14:nvPr/>
            </p14:nvContentPartPr>
            <p14:xfrm>
              <a:off x="6705720" y="56707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D944CD-0AAE-2562-2C23-C8B7FFB60A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360" y="5661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216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41A27-D735-9267-1EA7-C08B33529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E03848-9C5D-88A2-44AF-9ABDF08D77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Mann Whitney U Test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D5A77D-1F9A-FE62-BDE6-6D9D12C22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94810"/>
              </p:ext>
            </p:extLst>
          </p:nvPr>
        </p:nvGraphicFramePr>
        <p:xfrm>
          <a:off x="228601" y="2057400"/>
          <a:ext cx="8458202" cy="327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168">
                  <a:extLst>
                    <a:ext uri="{9D8B030D-6E8A-4147-A177-3AD203B41FA5}">
                      <a16:colId xmlns:a16="http://schemas.microsoft.com/office/drawing/2014/main" val="16378205"/>
                    </a:ext>
                  </a:extLst>
                </a:gridCol>
                <a:gridCol w="585831">
                  <a:extLst>
                    <a:ext uri="{9D8B030D-6E8A-4147-A177-3AD203B41FA5}">
                      <a16:colId xmlns:a16="http://schemas.microsoft.com/office/drawing/2014/main" val="305100299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9625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4887165"/>
                    </a:ext>
                  </a:extLst>
                </a:gridCol>
                <a:gridCol w="412858">
                  <a:extLst>
                    <a:ext uri="{9D8B030D-6E8A-4147-A177-3AD203B41FA5}">
                      <a16:colId xmlns:a16="http://schemas.microsoft.com/office/drawing/2014/main" val="1065294152"/>
                    </a:ext>
                  </a:extLst>
                </a:gridCol>
                <a:gridCol w="618515">
                  <a:extLst>
                    <a:ext uri="{9D8B030D-6E8A-4147-A177-3AD203B41FA5}">
                      <a16:colId xmlns:a16="http://schemas.microsoft.com/office/drawing/2014/main" val="240213996"/>
                    </a:ext>
                  </a:extLst>
                </a:gridCol>
                <a:gridCol w="618515">
                  <a:extLst>
                    <a:ext uri="{9D8B030D-6E8A-4147-A177-3AD203B41FA5}">
                      <a16:colId xmlns:a16="http://schemas.microsoft.com/office/drawing/2014/main" val="4167122008"/>
                    </a:ext>
                  </a:extLst>
                </a:gridCol>
                <a:gridCol w="618515">
                  <a:extLst>
                    <a:ext uri="{9D8B030D-6E8A-4147-A177-3AD203B41FA5}">
                      <a16:colId xmlns:a16="http://schemas.microsoft.com/office/drawing/2014/main" val="33119859"/>
                    </a:ext>
                  </a:extLst>
                </a:gridCol>
                <a:gridCol w="618515">
                  <a:extLst>
                    <a:ext uri="{9D8B030D-6E8A-4147-A177-3AD203B41FA5}">
                      <a16:colId xmlns:a16="http://schemas.microsoft.com/office/drawing/2014/main" val="1540358005"/>
                    </a:ext>
                  </a:extLst>
                </a:gridCol>
                <a:gridCol w="618515">
                  <a:extLst>
                    <a:ext uri="{9D8B030D-6E8A-4147-A177-3AD203B41FA5}">
                      <a16:colId xmlns:a16="http://schemas.microsoft.com/office/drawing/2014/main" val="3768732839"/>
                    </a:ext>
                  </a:extLst>
                </a:gridCol>
                <a:gridCol w="657898">
                  <a:extLst>
                    <a:ext uri="{9D8B030D-6E8A-4147-A177-3AD203B41FA5}">
                      <a16:colId xmlns:a16="http://schemas.microsoft.com/office/drawing/2014/main" val="1341859787"/>
                    </a:ext>
                  </a:extLst>
                </a:gridCol>
                <a:gridCol w="636416">
                  <a:extLst>
                    <a:ext uri="{9D8B030D-6E8A-4147-A177-3AD203B41FA5}">
                      <a16:colId xmlns:a16="http://schemas.microsoft.com/office/drawing/2014/main" val="660088303"/>
                    </a:ext>
                  </a:extLst>
                </a:gridCol>
                <a:gridCol w="610456">
                  <a:extLst>
                    <a:ext uri="{9D8B030D-6E8A-4147-A177-3AD203B41FA5}">
                      <a16:colId xmlns:a16="http://schemas.microsoft.com/office/drawing/2014/main" val="1856360195"/>
                    </a:ext>
                  </a:extLst>
                </a:gridCol>
              </a:tblGrid>
              <a:tr h="10256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Ranks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159897"/>
                  </a:ext>
                </a:extLst>
              </a:tr>
              <a:tr h="10256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Values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70700"/>
                  </a:ext>
                </a:extLst>
              </a:tr>
              <a:tr h="12253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Rank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5.5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7.5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7.5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12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9814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2A0AA0-4787-7812-8696-D90530EF0FEC}"/>
              </a:ext>
            </a:extLst>
          </p:cNvPr>
          <p:cNvSpPr txBox="1"/>
          <p:nvPr/>
        </p:nvSpPr>
        <p:spPr>
          <a:xfrm>
            <a:off x="2171702" y="58471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U</a:t>
            </a:r>
            <a:r>
              <a:rPr lang="en-IN" baseline="-25000" dirty="0" err="1"/>
              <a:t>stat</a:t>
            </a:r>
            <a:r>
              <a:rPr lang="en-IN" dirty="0"/>
              <a:t> = Rank Sum  -  {n(n +1)/2 }.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74107-5291-9FB8-C00D-18E45DB6B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4CE63FB-C0B7-EC34-340F-CD95C6B42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Mann Whitney U Test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2A517-71BC-D16D-D316-6C1F22D8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00200"/>
            <a:ext cx="6248400" cy="45213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4025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CC66-6B22-C9DB-267D-59D0C8E93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D003F7-2647-4702-79B9-18100CFE3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Mann Whitney U Test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2F7E0-7843-A624-F870-56A4FF785F99}"/>
              </a:ext>
            </a:extLst>
          </p:cNvPr>
          <p:cNvSpPr txBox="1"/>
          <p:nvPr/>
        </p:nvSpPr>
        <p:spPr>
          <a:xfrm>
            <a:off x="1371600" y="2286000"/>
            <a:ext cx="6400800" cy="2819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</a:t>
            </a:r>
            <a:r>
              <a:rPr lang="en-IN" sz="2400" baseline="-25000" dirty="0"/>
              <a:t>A</a:t>
            </a:r>
            <a:r>
              <a:rPr lang="en-IN" sz="2400" dirty="0"/>
              <a:t> = 23 – 21 = 2, U</a:t>
            </a:r>
            <a:r>
              <a:rPr lang="en-IN" sz="2400" baseline="-25000" dirty="0"/>
              <a:t>B</a:t>
            </a:r>
            <a:r>
              <a:rPr lang="en-IN" sz="2400" dirty="0"/>
              <a:t> = 55- 21 =34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 </a:t>
            </a:r>
            <a:r>
              <a:rPr lang="en-IN" sz="2400" dirty="0" err="1"/>
              <a:t>U</a:t>
            </a:r>
            <a:r>
              <a:rPr lang="en-IN" sz="2400" baseline="-25000" dirty="0" err="1"/>
              <a:t>stat</a:t>
            </a:r>
            <a:r>
              <a:rPr lang="en-IN" sz="2400" dirty="0"/>
              <a:t>  = 2 (lowest value)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U</a:t>
            </a:r>
            <a:r>
              <a:rPr lang="en-IN" sz="2400" baseline="-25000" dirty="0" err="1"/>
              <a:t>critic</a:t>
            </a:r>
            <a:r>
              <a:rPr lang="en-IN" sz="2400" baseline="-25000" dirty="0"/>
              <a:t> </a:t>
            </a:r>
            <a:r>
              <a:rPr lang="en-IN" sz="2400" dirty="0"/>
              <a:t>=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Ustat</a:t>
            </a:r>
            <a:r>
              <a:rPr lang="en-IN" sz="2400" dirty="0"/>
              <a:t> &lt; </a:t>
            </a:r>
            <a:r>
              <a:rPr lang="en-IN" sz="2400" dirty="0" err="1"/>
              <a:t>U</a:t>
            </a:r>
            <a:r>
              <a:rPr lang="en-IN" sz="2400" baseline="-25000" dirty="0" err="1"/>
              <a:t>Critical</a:t>
            </a:r>
            <a:r>
              <a:rPr lang="en-IN" sz="2400" baseline="-25000" dirty="0"/>
              <a:t> value</a:t>
            </a:r>
            <a:r>
              <a:rPr lang="en-IN" sz="2400" dirty="0"/>
              <a:t>; Reject H</a:t>
            </a:r>
            <a:r>
              <a:rPr lang="en-IN" sz="2400" baseline="-25000" dirty="0"/>
              <a:t>0</a:t>
            </a:r>
            <a:r>
              <a:rPr lang="en-IN" sz="2400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E25256-8F86-6CDB-A6FA-B3F43A4FF3CF}"/>
                  </a:ext>
                </a:extLst>
              </p14:cNvPr>
              <p14:cNvContentPartPr/>
              <p14:nvPr/>
            </p14:nvContentPartPr>
            <p14:xfrm>
              <a:off x="3435120" y="1529640"/>
              <a:ext cx="1048320" cy="132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E25256-8F86-6CDB-A6FA-B3F43A4FF3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760" y="1520280"/>
                <a:ext cx="1067040" cy="13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840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6B4AD-FE87-A765-7A80-21DBD421F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F80964-266F-5E55-C61E-7C7F1BEE1C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 err="1"/>
              <a:t>Kruscal</a:t>
            </a:r>
            <a:r>
              <a:rPr lang="en-US" cap="small" spc="130" dirty="0"/>
              <a:t>-Wallis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8D34-B8B2-A4D0-F09C-2DC01F20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7848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2200" dirty="0"/>
              <a:t>The Kruskal–Wallis test is a non-parametric test to analyse the variance.</a:t>
            </a:r>
          </a:p>
          <a:p>
            <a:pPr>
              <a:lnSpc>
                <a:spcPct val="120000"/>
              </a:lnSpc>
            </a:pPr>
            <a:r>
              <a:rPr lang="en-IN" sz="2200" dirty="0"/>
              <a:t>It is for the comparison among several independent samples. </a:t>
            </a:r>
          </a:p>
          <a:p>
            <a:pPr>
              <a:lnSpc>
                <a:spcPct val="120000"/>
              </a:lnSpc>
            </a:pPr>
            <a:r>
              <a:rPr lang="en-IN" sz="2200" dirty="0"/>
              <a:t>For testing whether several independent samples of a quantitative variable come from the same population or not</a:t>
            </a:r>
          </a:p>
          <a:p>
            <a:pPr>
              <a:lnSpc>
                <a:spcPct val="120000"/>
              </a:lnSpc>
            </a:pPr>
            <a:r>
              <a:rPr lang="en-IN" sz="2200" dirty="0"/>
              <a:t>It corresponds to one way analysis of variance in parametric methods.</a:t>
            </a:r>
          </a:p>
          <a:p>
            <a:pPr>
              <a:lnSpc>
                <a:spcPct val="12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02792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3EA54-5916-D7F7-F6BE-945C9FDA4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E21C0A9-F7BB-1335-CFFF-2619848EA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 err="1"/>
              <a:t>Kruscal</a:t>
            </a:r>
            <a:r>
              <a:rPr lang="en-US" cap="small" spc="130" dirty="0"/>
              <a:t>-Wallis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0018-66E2-E7C0-ACA1-552B18EF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7848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2200" dirty="0"/>
              <a:t>It analyses if there is any difference in the median values of three or more independent samples.</a:t>
            </a:r>
          </a:p>
          <a:p>
            <a:pPr>
              <a:lnSpc>
                <a:spcPct val="120000"/>
              </a:lnSpc>
            </a:pPr>
            <a:r>
              <a:rPr lang="en-IN" sz="2200" dirty="0"/>
              <a:t>The data values are ranked in an increasing order, and the rank sums calculated followed by calculation of the test </a:t>
            </a:r>
          </a:p>
          <a:p>
            <a:pPr>
              <a:lnSpc>
                <a:spcPct val="120000"/>
              </a:lnSpc>
            </a:pPr>
            <a:endParaRPr lang="en-IN" sz="2200" dirty="0"/>
          </a:p>
          <a:p>
            <a:pPr>
              <a:lnSpc>
                <a:spcPct val="120000"/>
              </a:lnSpc>
            </a:pPr>
            <a:endParaRPr lang="en-IN" sz="2200" dirty="0"/>
          </a:p>
          <a:p>
            <a:pPr>
              <a:lnSpc>
                <a:spcPct val="120000"/>
              </a:lnSpc>
            </a:pPr>
            <a:r>
              <a:rPr lang="en-IN" sz="2200" dirty="0"/>
              <a:t>Where n is the total of sample sizes in all the groups and Ri is the sum of the ranks in the </a:t>
            </a:r>
            <a:r>
              <a:rPr lang="en-IN" sz="2200" dirty="0" err="1"/>
              <a:t>ith</a:t>
            </a:r>
            <a:r>
              <a:rPr lang="en-IN" sz="2200" dirty="0"/>
              <a:t> group.</a:t>
            </a:r>
          </a:p>
          <a:p>
            <a:pPr>
              <a:lnSpc>
                <a:spcPct val="120000"/>
              </a:lnSpc>
            </a:pPr>
            <a:endParaRPr lang="en-IN" sz="2200" dirty="0"/>
          </a:p>
          <a:p>
            <a:pPr>
              <a:lnSpc>
                <a:spcPct val="120000"/>
              </a:lnSpc>
            </a:pPr>
            <a:endParaRPr lang="en-IN" sz="2200" dirty="0"/>
          </a:p>
        </p:txBody>
      </p:sp>
      <p:pic>
        <p:nvPicPr>
          <p:cNvPr id="4" name="Picture 3" descr="C:\Users\Princy\AppData\Local\Microsoft\Windows\INetCache\Content.MSO\EE0FEA4E.tmp">
            <a:extLst>
              <a:ext uri="{FF2B5EF4-FFF2-40B4-BE49-F238E27FC236}">
                <a16:creationId xmlns:a16="http://schemas.microsoft.com/office/drawing/2014/main" id="{F4F33C96-37EF-DFD2-8DD0-A71E05A142C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2"/>
          <a:stretch/>
        </p:blipFill>
        <p:spPr bwMode="auto">
          <a:xfrm>
            <a:off x="2209800" y="3657600"/>
            <a:ext cx="5263391" cy="15871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005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B663A-F9A6-4315-3820-78CDCBA6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AEA234-7EE6-007D-3A56-53AC8AE9C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D’Agostino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2B11A-68BA-4854-E47A-4529BA43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68" y="1295400"/>
            <a:ext cx="4772732" cy="5369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74DE3-B5C3-A1F9-90D4-A5FA4A19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23989"/>
            <a:ext cx="3245754" cy="55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4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6CF66-5540-3613-12CA-CB799F7C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FE2487-0842-7A6A-EB45-BDAD9709A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 err="1"/>
              <a:t>Kruscal</a:t>
            </a:r>
            <a:r>
              <a:rPr lang="en-US" cap="small" spc="130" dirty="0"/>
              <a:t>-Wallis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5925-037D-78CC-A90E-D0626E4B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7848600" cy="4351338"/>
          </a:xfrm>
        </p:spPr>
        <p:txBody>
          <a:bodyPr>
            <a:noAutofit/>
          </a:bodyPr>
          <a:lstStyle/>
          <a:p>
            <a:r>
              <a:rPr lang="en-IN" sz="2400" dirty="0"/>
              <a:t>H</a:t>
            </a:r>
            <a:r>
              <a:rPr lang="en-IN" sz="2400" baseline="-25000" dirty="0"/>
              <a:t>0</a:t>
            </a:r>
            <a:r>
              <a:rPr lang="en-IN" sz="2400" dirty="0"/>
              <a:t>: The average values in the different groups are the same</a:t>
            </a:r>
          </a:p>
          <a:p>
            <a:endParaRPr lang="en-IN" sz="2400" dirty="0"/>
          </a:p>
          <a:p>
            <a:r>
              <a:rPr lang="en-IN" sz="2400" dirty="0"/>
              <a:t>H</a:t>
            </a:r>
            <a:r>
              <a:rPr lang="en-IN" sz="2400" baseline="-25000" dirty="0"/>
              <a:t>1: </a:t>
            </a:r>
            <a:r>
              <a:rPr lang="en-IN" sz="2400" dirty="0"/>
              <a:t>The average values in the different groups are the different</a:t>
            </a:r>
          </a:p>
        </p:txBody>
      </p:sp>
    </p:spTree>
    <p:extLst>
      <p:ext uri="{BB962C8B-B14F-4D97-AF65-F5344CB8AC3E}">
        <p14:creationId xmlns:p14="http://schemas.microsoft.com/office/powerpoint/2010/main" val="3922557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390B-E4F4-83BF-7FF9-78C5328A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BE4A2C-EFFE-5AB0-ABBE-9B994BCBF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 err="1"/>
              <a:t>Kruscal</a:t>
            </a:r>
            <a:r>
              <a:rPr lang="en-US" cap="small" spc="130" dirty="0"/>
              <a:t>-Wallis Test Example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243ED75-E2AD-FA69-9133-DB5643994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677388"/>
              </p:ext>
            </p:extLst>
          </p:nvPr>
        </p:nvGraphicFramePr>
        <p:xfrm>
          <a:off x="834887" y="1981200"/>
          <a:ext cx="7474225" cy="3707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1132">
                  <a:extLst>
                    <a:ext uri="{9D8B030D-6E8A-4147-A177-3AD203B41FA5}">
                      <a16:colId xmlns:a16="http://schemas.microsoft.com/office/drawing/2014/main" val="1050099110"/>
                    </a:ext>
                  </a:extLst>
                </a:gridCol>
                <a:gridCol w="2491132">
                  <a:extLst>
                    <a:ext uri="{9D8B030D-6E8A-4147-A177-3AD203B41FA5}">
                      <a16:colId xmlns:a16="http://schemas.microsoft.com/office/drawing/2014/main" val="3156596111"/>
                    </a:ext>
                  </a:extLst>
                </a:gridCol>
                <a:gridCol w="2491961">
                  <a:extLst>
                    <a:ext uri="{9D8B030D-6E8A-4147-A177-3AD203B41FA5}">
                      <a16:colId xmlns:a16="http://schemas.microsoft.com/office/drawing/2014/main" val="4257146803"/>
                    </a:ext>
                  </a:extLst>
                </a:gridCol>
              </a:tblGrid>
              <a:tr h="5126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Sample 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Sample 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Sample 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847942"/>
                  </a:ext>
                </a:extLst>
              </a:tr>
              <a:tr h="3194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10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9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13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14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9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16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13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8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9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13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17</a:t>
                      </a:r>
                      <a:endParaRPr lang="en-IN" sz="2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15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43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63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C2E76-7B70-A819-CD43-7E7CD43C4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AA9928-BD63-9F3A-2EDB-BEFE39CE8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 err="1"/>
              <a:t>Kruscal</a:t>
            </a:r>
            <a:r>
              <a:rPr lang="en-US" cap="small" spc="130" dirty="0"/>
              <a:t>-Wallis Test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3E4CA-69B2-313D-7EBF-7D7BCC33F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23850"/>
              </p:ext>
            </p:extLst>
          </p:nvPr>
        </p:nvGraphicFramePr>
        <p:xfrm>
          <a:off x="76201" y="2362200"/>
          <a:ext cx="8991597" cy="3459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1166">
                  <a:extLst>
                    <a:ext uri="{9D8B030D-6E8A-4147-A177-3AD203B41FA5}">
                      <a16:colId xmlns:a16="http://schemas.microsoft.com/office/drawing/2014/main" val="855085388"/>
                    </a:ext>
                  </a:extLst>
                </a:gridCol>
                <a:gridCol w="448473">
                  <a:extLst>
                    <a:ext uri="{9D8B030D-6E8A-4147-A177-3AD203B41FA5}">
                      <a16:colId xmlns:a16="http://schemas.microsoft.com/office/drawing/2014/main" val="2305571715"/>
                    </a:ext>
                  </a:extLst>
                </a:gridCol>
                <a:gridCol w="464005">
                  <a:extLst>
                    <a:ext uri="{9D8B030D-6E8A-4147-A177-3AD203B41FA5}">
                      <a16:colId xmlns:a16="http://schemas.microsoft.com/office/drawing/2014/main" val="3170759836"/>
                    </a:ext>
                  </a:extLst>
                </a:gridCol>
                <a:gridCol w="557989">
                  <a:extLst>
                    <a:ext uri="{9D8B030D-6E8A-4147-A177-3AD203B41FA5}">
                      <a16:colId xmlns:a16="http://schemas.microsoft.com/office/drawing/2014/main" val="3400796741"/>
                    </a:ext>
                  </a:extLst>
                </a:gridCol>
                <a:gridCol w="557989">
                  <a:extLst>
                    <a:ext uri="{9D8B030D-6E8A-4147-A177-3AD203B41FA5}">
                      <a16:colId xmlns:a16="http://schemas.microsoft.com/office/drawing/2014/main" val="1131221791"/>
                    </a:ext>
                  </a:extLst>
                </a:gridCol>
                <a:gridCol w="557989">
                  <a:extLst>
                    <a:ext uri="{9D8B030D-6E8A-4147-A177-3AD203B41FA5}">
                      <a16:colId xmlns:a16="http://schemas.microsoft.com/office/drawing/2014/main" val="3999987875"/>
                    </a:ext>
                  </a:extLst>
                </a:gridCol>
                <a:gridCol w="557989">
                  <a:extLst>
                    <a:ext uri="{9D8B030D-6E8A-4147-A177-3AD203B41FA5}">
                      <a16:colId xmlns:a16="http://schemas.microsoft.com/office/drawing/2014/main" val="620779878"/>
                    </a:ext>
                  </a:extLst>
                </a:gridCol>
                <a:gridCol w="456708">
                  <a:extLst>
                    <a:ext uri="{9D8B030D-6E8A-4147-A177-3AD203B41FA5}">
                      <a16:colId xmlns:a16="http://schemas.microsoft.com/office/drawing/2014/main" val="2832658547"/>
                    </a:ext>
                  </a:extLst>
                </a:gridCol>
                <a:gridCol w="398280">
                  <a:extLst>
                    <a:ext uri="{9D8B030D-6E8A-4147-A177-3AD203B41FA5}">
                      <a16:colId xmlns:a16="http://schemas.microsoft.com/office/drawing/2014/main" val="1666851499"/>
                    </a:ext>
                  </a:extLst>
                </a:gridCol>
                <a:gridCol w="342071">
                  <a:extLst>
                    <a:ext uri="{9D8B030D-6E8A-4147-A177-3AD203B41FA5}">
                      <a16:colId xmlns:a16="http://schemas.microsoft.com/office/drawing/2014/main" val="3156023713"/>
                    </a:ext>
                  </a:extLst>
                </a:gridCol>
                <a:gridCol w="342071">
                  <a:extLst>
                    <a:ext uri="{9D8B030D-6E8A-4147-A177-3AD203B41FA5}">
                      <a16:colId xmlns:a16="http://schemas.microsoft.com/office/drawing/2014/main" val="2054345474"/>
                    </a:ext>
                  </a:extLst>
                </a:gridCol>
                <a:gridCol w="527768">
                  <a:extLst>
                    <a:ext uri="{9D8B030D-6E8A-4147-A177-3AD203B41FA5}">
                      <a16:colId xmlns:a16="http://schemas.microsoft.com/office/drawing/2014/main" val="3641334367"/>
                    </a:ext>
                  </a:extLst>
                </a:gridCol>
                <a:gridCol w="498446">
                  <a:extLst>
                    <a:ext uri="{9D8B030D-6E8A-4147-A177-3AD203B41FA5}">
                      <a16:colId xmlns:a16="http://schemas.microsoft.com/office/drawing/2014/main" val="118023634"/>
                    </a:ext>
                  </a:extLst>
                </a:gridCol>
                <a:gridCol w="530323">
                  <a:extLst>
                    <a:ext uri="{9D8B030D-6E8A-4147-A177-3AD203B41FA5}">
                      <a16:colId xmlns:a16="http://schemas.microsoft.com/office/drawing/2014/main" val="190347690"/>
                    </a:ext>
                  </a:extLst>
                </a:gridCol>
                <a:gridCol w="525213">
                  <a:extLst>
                    <a:ext uri="{9D8B030D-6E8A-4147-A177-3AD203B41FA5}">
                      <a16:colId xmlns:a16="http://schemas.microsoft.com/office/drawing/2014/main" val="2582527813"/>
                    </a:ext>
                  </a:extLst>
                </a:gridCol>
                <a:gridCol w="371392">
                  <a:extLst>
                    <a:ext uri="{9D8B030D-6E8A-4147-A177-3AD203B41FA5}">
                      <a16:colId xmlns:a16="http://schemas.microsoft.com/office/drawing/2014/main" val="155702314"/>
                    </a:ext>
                  </a:extLst>
                </a:gridCol>
                <a:gridCol w="371392">
                  <a:extLst>
                    <a:ext uri="{9D8B030D-6E8A-4147-A177-3AD203B41FA5}">
                      <a16:colId xmlns:a16="http://schemas.microsoft.com/office/drawing/2014/main" val="1472991122"/>
                    </a:ext>
                  </a:extLst>
                </a:gridCol>
                <a:gridCol w="356267">
                  <a:extLst>
                    <a:ext uri="{9D8B030D-6E8A-4147-A177-3AD203B41FA5}">
                      <a16:colId xmlns:a16="http://schemas.microsoft.com/office/drawing/2014/main" val="3210173053"/>
                    </a:ext>
                  </a:extLst>
                </a:gridCol>
                <a:gridCol w="406066">
                  <a:extLst>
                    <a:ext uri="{9D8B030D-6E8A-4147-A177-3AD203B41FA5}">
                      <a16:colId xmlns:a16="http://schemas.microsoft.com/office/drawing/2014/main" val="2187417346"/>
                    </a:ext>
                  </a:extLst>
                </a:gridCol>
              </a:tblGrid>
              <a:tr h="3953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Rank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2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3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4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5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6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7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8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9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10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11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12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13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14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16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17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18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220401"/>
                  </a:ext>
                </a:extLst>
              </a:tr>
              <a:tr h="3953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Values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8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8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9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9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9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9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10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10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11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12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13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13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13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13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14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16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17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719687"/>
                  </a:ext>
                </a:extLst>
              </a:tr>
              <a:tr h="597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Tied rank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1.5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4.75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4.75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4.75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4.75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7.5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7.5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9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10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12.5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12.5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12.5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12.5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15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16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17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18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1999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5E1BB9-B901-920F-D2AA-09C5DF6CD070}"/>
                  </a:ext>
                </a:extLst>
              </p14:cNvPr>
              <p14:cNvContentPartPr/>
              <p14:nvPr/>
            </p14:nvContentPartPr>
            <p14:xfrm>
              <a:off x="1784520" y="4572000"/>
              <a:ext cx="2927520" cy="45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5E1BB9-B901-920F-D2AA-09C5DF6CD0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160" y="4562640"/>
                <a:ext cx="2946240" cy="4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46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081E-7495-A11F-E915-C08B65AA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EBE8310-E166-AE3D-A960-98676FE11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 err="1"/>
              <a:t>Kruscal</a:t>
            </a:r>
            <a:r>
              <a:rPr lang="en-US" cap="small" spc="130" dirty="0"/>
              <a:t>-Wallis Test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FD386D9-7DF8-072B-CC01-F33BCDE4D7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070254"/>
                  </p:ext>
                </p:extLst>
              </p:nvPr>
            </p:nvGraphicFramePr>
            <p:xfrm>
              <a:off x="19877" y="2590800"/>
              <a:ext cx="9124123" cy="29040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9066">
                      <a:extLst>
                        <a:ext uri="{9D8B030D-6E8A-4147-A177-3AD203B41FA5}">
                          <a16:colId xmlns:a16="http://schemas.microsoft.com/office/drawing/2014/main" val="1139661910"/>
                        </a:ext>
                      </a:extLst>
                    </a:gridCol>
                    <a:gridCol w="1457081">
                      <a:extLst>
                        <a:ext uri="{9D8B030D-6E8A-4147-A177-3AD203B41FA5}">
                          <a16:colId xmlns:a16="http://schemas.microsoft.com/office/drawing/2014/main" val="3892809035"/>
                        </a:ext>
                      </a:extLst>
                    </a:gridCol>
                    <a:gridCol w="1544494">
                      <a:extLst>
                        <a:ext uri="{9D8B030D-6E8A-4147-A177-3AD203B41FA5}">
                          <a16:colId xmlns:a16="http://schemas.microsoft.com/office/drawing/2014/main" val="411367781"/>
                        </a:ext>
                      </a:extLst>
                    </a:gridCol>
                    <a:gridCol w="1544494">
                      <a:extLst>
                        <a:ext uri="{9D8B030D-6E8A-4147-A177-3AD203B41FA5}">
                          <a16:colId xmlns:a16="http://schemas.microsoft.com/office/drawing/2014/main" val="1475768152"/>
                        </a:ext>
                      </a:extLst>
                    </a:gridCol>
                    <a:gridCol w="1544494">
                      <a:extLst>
                        <a:ext uri="{9D8B030D-6E8A-4147-A177-3AD203B41FA5}">
                          <a16:colId xmlns:a16="http://schemas.microsoft.com/office/drawing/2014/main" val="940081789"/>
                        </a:ext>
                      </a:extLst>
                    </a:gridCol>
                    <a:gridCol w="1544494">
                      <a:extLst>
                        <a:ext uri="{9D8B030D-6E8A-4147-A177-3AD203B41FA5}">
                          <a16:colId xmlns:a16="http://schemas.microsoft.com/office/drawing/2014/main" val="2894430300"/>
                        </a:ext>
                      </a:extLst>
                    </a:gridCol>
                  </a:tblGrid>
                  <a:tr h="3505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Sample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Rank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Sample 2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Rank 2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Sample 3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Rank 3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00589109"/>
                      </a:ext>
                    </a:extLst>
                  </a:tr>
                  <a:tr h="220289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en-IN" sz="20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7.5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4.75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10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12.5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10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13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14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16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7.5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4.75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4.75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17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13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8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13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17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15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4.75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18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16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65773000"/>
                      </a:ext>
                    </a:extLst>
                  </a:tr>
                  <a:tr h="3505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 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2000">
                                  <a:effectLst/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r>
                            <a:rPr lang="en-IN" sz="2000">
                              <a:effectLst/>
                            </a:rPr>
                            <a:t> = 45.25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 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2000">
                                  <a:effectLst/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r>
                            <a:rPr lang="en-IN" sz="2000">
                              <a:effectLst/>
                            </a:rPr>
                            <a:t> = 61.5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 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2000">
                                  <a:effectLst/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r>
                            <a:rPr lang="en-IN" sz="2000" dirty="0">
                              <a:effectLst/>
                            </a:rPr>
                            <a:t> = 65.25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7751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FD386D9-7DF8-072B-CC01-F33BCDE4D7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070254"/>
                  </p:ext>
                </p:extLst>
              </p:nvPr>
            </p:nvGraphicFramePr>
            <p:xfrm>
              <a:off x="19877" y="2590800"/>
              <a:ext cx="9124123" cy="29040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9066">
                      <a:extLst>
                        <a:ext uri="{9D8B030D-6E8A-4147-A177-3AD203B41FA5}">
                          <a16:colId xmlns:a16="http://schemas.microsoft.com/office/drawing/2014/main" val="1139661910"/>
                        </a:ext>
                      </a:extLst>
                    </a:gridCol>
                    <a:gridCol w="1457081">
                      <a:extLst>
                        <a:ext uri="{9D8B030D-6E8A-4147-A177-3AD203B41FA5}">
                          <a16:colId xmlns:a16="http://schemas.microsoft.com/office/drawing/2014/main" val="3892809035"/>
                        </a:ext>
                      </a:extLst>
                    </a:gridCol>
                    <a:gridCol w="1544494">
                      <a:extLst>
                        <a:ext uri="{9D8B030D-6E8A-4147-A177-3AD203B41FA5}">
                          <a16:colId xmlns:a16="http://schemas.microsoft.com/office/drawing/2014/main" val="411367781"/>
                        </a:ext>
                      </a:extLst>
                    </a:gridCol>
                    <a:gridCol w="1544494">
                      <a:extLst>
                        <a:ext uri="{9D8B030D-6E8A-4147-A177-3AD203B41FA5}">
                          <a16:colId xmlns:a16="http://schemas.microsoft.com/office/drawing/2014/main" val="1475768152"/>
                        </a:ext>
                      </a:extLst>
                    </a:gridCol>
                    <a:gridCol w="1544494">
                      <a:extLst>
                        <a:ext uri="{9D8B030D-6E8A-4147-A177-3AD203B41FA5}">
                          <a16:colId xmlns:a16="http://schemas.microsoft.com/office/drawing/2014/main" val="940081789"/>
                        </a:ext>
                      </a:extLst>
                    </a:gridCol>
                    <a:gridCol w="1544494">
                      <a:extLst>
                        <a:ext uri="{9D8B030D-6E8A-4147-A177-3AD203B41FA5}">
                          <a16:colId xmlns:a16="http://schemas.microsoft.com/office/drawing/2014/main" val="2894430300"/>
                        </a:ext>
                      </a:extLst>
                    </a:gridCol>
                  </a:tblGrid>
                  <a:tr h="3505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Sample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Rank 1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Sample 2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Rank 2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Sample 3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Rank 3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00589109"/>
                      </a:ext>
                    </a:extLst>
                  </a:tr>
                  <a:tr h="220289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en-IN" sz="20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7.5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4.75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10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12.5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10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13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14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16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7.5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4.75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4.75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17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13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8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9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13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17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15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4.75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12.5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18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16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65773000"/>
                      </a:ext>
                    </a:extLst>
                  </a:tr>
                  <a:tr h="35055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 </a:t>
                          </a:r>
                          <a:endParaRPr lang="en-IN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2609" t="-746429" r="-426087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 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0984" t="-746429" r="-201639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 </a:t>
                          </a:r>
                          <a:endParaRPr lang="en-IN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90164" t="-746429" r="-2459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77512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20F304-D1C2-6B27-D941-07A951D2AA17}"/>
                  </a:ext>
                </a:extLst>
              </p14:cNvPr>
              <p14:cNvContentPartPr/>
              <p14:nvPr/>
            </p14:nvContentPartPr>
            <p14:xfrm>
              <a:off x="298080" y="5619240"/>
              <a:ext cx="6395400" cy="47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20F304-D1C2-6B27-D941-07A951D2AA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720" y="5609880"/>
                <a:ext cx="6414120" cy="4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1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AF905-238A-7623-A69D-C8D7351E2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264C2E-593B-E94B-49F6-5D5C4185D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 err="1"/>
              <a:t>Kruscal</a:t>
            </a:r>
            <a:r>
              <a:rPr lang="en-US" cap="small" spc="130" dirty="0"/>
              <a:t>-Wallis Test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2F6795-F198-F15F-B460-E3C209874C18}"/>
                  </a:ext>
                </a:extLst>
              </p:cNvPr>
              <p:cNvSpPr txBox="1"/>
              <p:nvPr/>
            </p:nvSpPr>
            <p:spPr>
              <a:xfrm>
                <a:off x="304800" y="2514600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entury Schoolbook" panose="02040604050505020304" pitchFamily="18" charset="0"/>
                  </a:rPr>
                  <a:t>H = {12/18x19 [ (45.25</a:t>
                </a:r>
                <a:r>
                  <a:rPr lang="en-IN" sz="2400" baseline="30000" dirty="0">
                    <a:latin typeface="Century Schoolbook" panose="02040604050505020304" pitchFamily="18" charset="0"/>
                  </a:rPr>
                  <a:t>2 </a:t>
                </a:r>
                <a:r>
                  <a:rPr lang="en-IN" sz="2400" dirty="0">
                    <a:latin typeface="Century Schoolbook" panose="02040604050505020304" pitchFamily="18" charset="0"/>
                  </a:rPr>
                  <a:t>/6 ) + (61.5</a:t>
                </a:r>
                <a:r>
                  <a:rPr lang="en-IN" sz="2400" baseline="30000" dirty="0">
                    <a:latin typeface="Century Schoolbook" panose="02040604050505020304" pitchFamily="18" charset="0"/>
                  </a:rPr>
                  <a:t>2</a:t>
                </a:r>
                <a:r>
                  <a:rPr lang="en-IN" sz="2400" dirty="0">
                    <a:latin typeface="Century Schoolbook" panose="02040604050505020304" pitchFamily="18" charset="0"/>
                  </a:rPr>
                  <a:t>/6) + (65.5</a:t>
                </a:r>
                <a:r>
                  <a:rPr lang="en-IN" sz="2400" baseline="30000" dirty="0">
                    <a:latin typeface="Century Schoolbook" panose="02040604050505020304" pitchFamily="18" charset="0"/>
                  </a:rPr>
                  <a:t>2</a:t>
                </a:r>
                <a:r>
                  <a:rPr lang="en-IN" sz="2400" dirty="0">
                    <a:latin typeface="Century Schoolbook" panose="02040604050505020304" pitchFamily="18" charset="0"/>
                  </a:rPr>
                  <a:t>/6 )]} – 3x19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400" b="1" dirty="0">
                  <a:latin typeface="Century Schoolbook" panose="020406040505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 err="1">
                    <a:latin typeface="Century Schoolbook" panose="02040604050505020304" pitchFamily="18" charset="0"/>
                  </a:rPr>
                  <a:t>H</a:t>
                </a:r>
                <a:r>
                  <a:rPr lang="en-IN" sz="24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2400" b="1" dirty="0">
                    <a:latin typeface="Century Schoolbook" panose="02040604050505020304" pitchFamily="18" charset="0"/>
                  </a:rPr>
                  <a:t> = </a:t>
                </a:r>
                <a:r>
                  <a:rPr lang="en-IN" sz="2400" dirty="0">
                    <a:latin typeface="Century Schoolbook" panose="02040604050505020304" pitchFamily="18" charset="0"/>
                  </a:rPr>
                  <a:t>56.99 ,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IN" sz="2400" baseline="-25000" dirty="0">
                    <a:latin typeface="Century Schoolbook" panose="02040604050505020304" pitchFamily="18" charset="0"/>
                  </a:rPr>
                  <a:t>table value </a:t>
                </a:r>
                <a:r>
                  <a:rPr lang="en-IN" sz="2400" dirty="0">
                    <a:latin typeface="Century Schoolbook" panose="02040604050505020304" pitchFamily="18" charset="0"/>
                  </a:rPr>
                  <a:t>= 5.99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400" dirty="0">
                  <a:latin typeface="Century Schoolbook" panose="020406040505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err="1">
                    <a:latin typeface="Century Schoolbook" panose="02040604050505020304" pitchFamily="18" charset="0"/>
                  </a:rPr>
                  <a:t>H</a:t>
                </a:r>
                <a:r>
                  <a:rPr lang="en-IN" sz="2400" baseline="-25000" dirty="0" err="1">
                    <a:latin typeface="Century Schoolbook" panose="02040604050505020304" pitchFamily="18" charset="0"/>
                  </a:rPr>
                  <a:t>stat</a:t>
                </a:r>
                <a:r>
                  <a:rPr lang="en-IN" sz="2400" baseline="-25000" dirty="0">
                    <a:latin typeface="Century Schoolbook" panose="02040604050505020304" pitchFamily="18" charset="0"/>
                  </a:rPr>
                  <a:t> </a:t>
                </a:r>
                <a:r>
                  <a:rPr lang="en-IN" sz="2400" dirty="0">
                    <a:latin typeface="Century Schoolbook" panose="02040604050505020304" pitchFamily="18" charset="0"/>
                  </a:rPr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IN" sz="2400" baseline="-25000" dirty="0">
                    <a:latin typeface="Century Schoolbook" panose="02040604050505020304" pitchFamily="18" charset="0"/>
                  </a:rPr>
                  <a:t>table value</a:t>
                </a:r>
                <a:r>
                  <a:rPr lang="en-IN" sz="2400" dirty="0">
                    <a:latin typeface="Century Schoolbook" panose="02040604050505020304" pitchFamily="18" charset="0"/>
                  </a:rPr>
                  <a:t> ; Reject H</a:t>
                </a:r>
                <a:r>
                  <a:rPr lang="en-IN" sz="2400" baseline="-25000" dirty="0">
                    <a:latin typeface="Century Schoolbook" panose="02040604050505020304" pitchFamily="18" charset="0"/>
                  </a:rPr>
                  <a:t>0</a:t>
                </a:r>
                <a:endParaRPr lang="en-IN" sz="2400" dirty="0">
                  <a:latin typeface="Century Schoolbook" panose="020406040505050203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600" dirty="0" err="1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2F6795-F198-F15F-B460-E3C20987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14600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9722" t="-6849" r="-850000" b="-1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A58138-7C87-88D4-2879-3F70E18262EE}"/>
                  </a:ext>
                </a:extLst>
              </p14:cNvPr>
              <p14:cNvContentPartPr/>
              <p14:nvPr/>
            </p14:nvContentPartPr>
            <p14:xfrm>
              <a:off x="6355800" y="3244680"/>
              <a:ext cx="1537560" cy="65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A58138-7C87-88D4-2879-3F70E18262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6440" y="3235320"/>
                <a:ext cx="1556280" cy="6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310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77DC-7A0A-8574-C2ED-DB1E9C475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9B3630-7428-FE53-B1A3-8F5DEA613B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 err="1"/>
              <a:t>Kruscal</a:t>
            </a:r>
            <a:r>
              <a:rPr lang="en-US" cap="small" spc="130" dirty="0"/>
              <a:t>-Wallis Test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F83E-D2AC-EF00-950A-9BAFCEA7E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8800"/>
            <a:ext cx="7848600" cy="4351338"/>
          </a:xfrm>
        </p:spPr>
        <p:txBody>
          <a:bodyPr>
            <a:noAutofit/>
          </a:bodyPr>
          <a:lstStyle/>
          <a:p>
            <a:r>
              <a:rPr lang="en-IN" sz="2400" dirty="0"/>
              <a:t>H</a:t>
            </a:r>
            <a:r>
              <a:rPr lang="en-IN" sz="2400" baseline="-25000" dirty="0"/>
              <a:t>0</a:t>
            </a:r>
            <a:r>
              <a:rPr lang="en-IN" sz="2400" dirty="0"/>
              <a:t>: The average values in the different groups are the same</a:t>
            </a:r>
          </a:p>
          <a:p>
            <a:endParaRPr lang="en-IN" sz="2400" dirty="0"/>
          </a:p>
          <a:p>
            <a:r>
              <a:rPr lang="en-IN" sz="2400" dirty="0"/>
              <a:t>H</a:t>
            </a:r>
            <a:r>
              <a:rPr lang="en-IN" sz="2400" baseline="-25000" dirty="0"/>
              <a:t>1: </a:t>
            </a:r>
            <a:r>
              <a:rPr lang="en-IN" sz="2400" dirty="0"/>
              <a:t>The average values in the different groups are the different</a:t>
            </a:r>
          </a:p>
        </p:txBody>
      </p:sp>
    </p:spTree>
    <p:extLst>
      <p:ext uri="{BB962C8B-B14F-4D97-AF65-F5344CB8AC3E}">
        <p14:creationId xmlns:p14="http://schemas.microsoft.com/office/powerpoint/2010/main" val="5962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C2B88-0E22-810F-6CFA-B76B35D48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D914A8-719E-BB80-237A-840F3E274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Kolmogorov-Smirnov Test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EBC0A1-1A86-682C-0D19-1B88A846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458896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89BDD-B320-BB26-C366-2F1094E96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5426793"/>
            <a:ext cx="3505200" cy="748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3D382-B842-2688-01C4-860CE470E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452" y="6067117"/>
            <a:ext cx="17399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DC734-17AB-421F-B2C4-BA88A999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068" y="6502400"/>
            <a:ext cx="2806700" cy="35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83ED3C-4BF9-ACF1-9099-92C630105C3C}"/>
              </a:ext>
            </a:extLst>
          </p:cNvPr>
          <p:cNvSpPr txBox="1"/>
          <p:nvPr/>
        </p:nvSpPr>
        <p:spPr>
          <a:xfrm>
            <a:off x="135811" y="1608753"/>
            <a:ext cx="43800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entury Schoolbook" panose="02040604050505020304" pitchFamily="18" charset="0"/>
              </a:rPr>
              <a:t>Nonparametric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Century Schoolbook" panose="02040604050505020304" pitchFamily="18" charset="0"/>
              </a:rPr>
              <a:t>of the equality of continuous (or discontinuous), one-dimensional </a:t>
            </a:r>
            <a:r>
              <a:rPr lang="en-US" sz="2400" b="0" i="0" u="none" strike="noStrike" dirty="0">
                <a:effectLst/>
                <a:latin typeface="Century Schoolbook" panose="02040604050505020304" pitchFamily="18" charset="0"/>
              </a:rPr>
              <a:t>probability distributions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Century Schoolbook" panose="02040604050505020304" pitchFamily="18" charset="0"/>
              </a:rPr>
              <a:t> that can be used to test whether a </a:t>
            </a:r>
            <a:r>
              <a:rPr lang="en-US" sz="2400" b="0" i="0" u="none" strike="noStrike" dirty="0">
                <a:effectLst/>
                <a:latin typeface="Century Schoolbook" panose="02040604050505020304" pitchFamily="18" charset="0"/>
              </a:rPr>
              <a:t>sample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Century Schoolbook" panose="02040604050505020304" pitchFamily="18" charset="0"/>
              </a:rPr>
              <a:t> came from a given reference probability distribution (one-sample K–S test), or to test whether two samples came from the same distribution (two-sample K–S test)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1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34ABA-BED5-8A90-02EE-C8C577CC0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7BF1-5206-7B2B-8718-50E19AD5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772400" cy="2438400"/>
          </a:xfrm>
        </p:spPr>
        <p:txBody>
          <a:bodyPr/>
          <a:lstStyle/>
          <a:p>
            <a:r>
              <a:rPr lang="en-US" dirty="0"/>
              <a:t>Nonparametric Tests</a:t>
            </a:r>
          </a:p>
        </p:txBody>
      </p:sp>
    </p:spTree>
    <p:extLst>
      <p:ext uri="{BB962C8B-B14F-4D97-AF65-F5344CB8AC3E}">
        <p14:creationId xmlns:p14="http://schemas.microsoft.com/office/powerpoint/2010/main" val="245601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28196-20B7-2558-FA46-523948C31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490DD7-8A74-A065-7320-ED199B8947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Parametric vs Nonparametric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28662-A870-1391-4D82-F12524B6F601}"/>
              </a:ext>
            </a:extLst>
          </p:cNvPr>
          <p:cNvSpPr txBox="1"/>
          <p:nvPr/>
        </p:nvSpPr>
        <p:spPr>
          <a:xfrm>
            <a:off x="159544" y="2720951"/>
            <a:ext cx="8550990" cy="208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Century Schoolbook" panose="02040604050505020304" pitchFamily="18" charset="0"/>
              </a:rPr>
              <a:t>Typical parametric tests can only assess continuous data and the results can be significantly affected by outliers.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Century Schoolbook" panose="02040604050505020304" pitchFamily="18" charset="0"/>
              </a:rPr>
              <a:t>Conversely, some nonparametric tests can handle ordinal data, ranked data, and not be seriously affected by outliers</a:t>
            </a:r>
            <a:endParaRPr lang="en-US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5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C5280-71C0-1546-7C98-87CB7AE6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2A9A8A-4F82-DE5F-AFC4-75391928AD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Parametric and Nonparametric Equivalents</a:t>
            </a:r>
          </a:p>
        </p:txBody>
      </p:sp>
      <p:pic>
        <p:nvPicPr>
          <p:cNvPr id="10242" name="Picture 2" descr="Parametric and Non-parametric tests for comparing two or ...">
            <a:extLst>
              <a:ext uri="{FF2B5EF4-FFF2-40B4-BE49-F238E27FC236}">
                <a16:creationId xmlns:a16="http://schemas.microsoft.com/office/drawing/2014/main" id="{FF5A3EC0-9AFB-9086-0E8E-E804CE47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676400"/>
            <a:ext cx="5149850" cy="46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0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0BD6-1FC2-9176-5D59-F14DB27B9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95BE96-E970-6BFF-70E6-8AC63DF083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7BA6E-CB98-1E9B-38B4-C01BD1352E34}"/>
              </a:ext>
            </a:extLst>
          </p:cNvPr>
          <p:cNvSpPr txBox="1"/>
          <p:nvPr/>
        </p:nvSpPr>
        <p:spPr>
          <a:xfrm>
            <a:off x="135810" y="1608753"/>
            <a:ext cx="900818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>
                <a:latin typeface="Century Schoolbook" panose="02040604050505020304" pitchFamily="18" charset="0"/>
              </a:rPr>
              <a:t>It is calculated by the sum of the squared difference between observed (O) and the expected (E) data (or the deviation, d) divided by the expected data by the following formula:</a:t>
            </a:r>
          </a:p>
        </p:txBody>
      </p:sp>
      <p:pic>
        <p:nvPicPr>
          <p:cNvPr id="5122" name="Picture 2" descr="What is a Chi-Square Test and Why Do We use it? | Codementor">
            <a:extLst>
              <a:ext uri="{FF2B5EF4-FFF2-40B4-BE49-F238E27FC236}">
                <a16:creationId xmlns:a16="http://schemas.microsoft.com/office/drawing/2014/main" id="{60F223A1-116D-E5AE-0AEF-9AD1264B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72654"/>
            <a:ext cx="406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2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9DA3D-CA30-AEB1-C253-4C7B39B41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18F121-3826-668A-B0B3-B0EC24141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Chi-Square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6E583-5B3F-43CD-3530-216F716DA017}"/>
              </a:ext>
            </a:extLst>
          </p:cNvPr>
          <p:cNvSpPr txBox="1"/>
          <p:nvPr/>
        </p:nvSpPr>
        <p:spPr>
          <a:xfrm>
            <a:off x="135810" y="1608753"/>
            <a:ext cx="900818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>
                <a:latin typeface="Century Schoolbook" panose="02040604050505020304" pitchFamily="18" charset="0"/>
              </a:rPr>
              <a:t>To determine whether the association between two qualitative variables is statistically significant, researchers must conduct a test of significance called the Chi-Square Test</a:t>
            </a:r>
          </a:p>
          <a:p>
            <a:pPr marL="0" indent="0">
              <a:buNone/>
            </a:pPr>
            <a:endParaRPr lang="en-IN" sz="2200" dirty="0">
              <a:latin typeface="Century Schoolbook" panose="02040604050505020304" pitchFamily="18" charset="0"/>
            </a:endParaRPr>
          </a:p>
          <a:p>
            <a:r>
              <a:rPr lang="en-IN" sz="2200" dirty="0">
                <a:latin typeface="Century Schoolbook" panose="02040604050505020304" pitchFamily="18" charset="0"/>
              </a:rPr>
              <a:t>H0: There is no significant association between variables</a:t>
            </a:r>
          </a:p>
          <a:p>
            <a:endParaRPr lang="en-IN" sz="2200" dirty="0">
              <a:latin typeface="Century Schoolbook" panose="02040604050505020304" pitchFamily="18" charset="0"/>
            </a:endParaRPr>
          </a:p>
          <a:p>
            <a:r>
              <a:rPr lang="en-IN" sz="2200" dirty="0">
                <a:latin typeface="Century Schoolbook" panose="02040604050505020304" pitchFamily="18" charset="0"/>
              </a:rPr>
              <a:t>H1: There is significant association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2243723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43393</TotalTime>
  <Words>4841</Words>
  <Application>Microsoft Macintosh PowerPoint</Application>
  <PresentationFormat>On-screen Show (4:3)</PresentationFormat>
  <Paragraphs>708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Century Schoolbook</vt:lpstr>
      <vt:lpstr>Courier New</vt:lpstr>
      <vt:lpstr>Times New Roman</vt:lpstr>
      <vt:lpstr>Verdana</vt:lpstr>
      <vt:lpstr>Wingdings</vt:lpstr>
      <vt:lpstr>WPI</vt:lpstr>
      <vt:lpstr>CSP571 Data Preparation and Analysis</vt:lpstr>
      <vt:lpstr>D’Agostino Test</vt:lpstr>
      <vt:lpstr>D’Agostino Test</vt:lpstr>
      <vt:lpstr>D’Agostino Test</vt:lpstr>
      <vt:lpstr>Nonparametric Tests</vt:lpstr>
      <vt:lpstr>Parametric vs Nonparametric</vt:lpstr>
      <vt:lpstr>Parametric and Nonparametric Equivalents</vt:lpstr>
      <vt:lpstr>Chi-Square Test</vt:lpstr>
      <vt:lpstr>Chi-Square Test</vt:lpstr>
      <vt:lpstr>Chi-Square Test</vt:lpstr>
      <vt:lpstr>Chi-Square Test</vt:lpstr>
      <vt:lpstr>Chi-Square Test</vt:lpstr>
      <vt:lpstr>Chi-Square Test Example</vt:lpstr>
      <vt:lpstr>Chi-Square Test Example</vt:lpstr>
      <vt:lpstr>Chi-Square Test Example</vt:lpstr>
      <vt:lpstr>Chi-Square Test Example</vt:lpstr>
      <vt:lpstr>Chi-Square Test Example</vt:lpstr>
      <vt:lpstr>Chi-Square Test Example</vt:lpstr>
      <vt:lpstr>Chi-Square Test Example</vt:lpstr>
      <vt:lpstr>Chi-Square Test Example</vt:lpstr>
      <vt:lpstr>Chi-Square Test Example</vt:lpstr>
      <vt:lpstr>Chi-Square Test Example</vt:lpstr>
      <vt:lpstr>Chi-Square Test Example</vt:lpstr>
      <vt:lpstr>The Wilcoxon's Signed Rank Test</vt:lpstr>
      <vt:lpstr>The Wilcoxon's Signed Rank Test</vt:lpstr>
      <vt:lpstr>The Wilcoxon's Signed Rank Test</vt:lpstr>
      <vt:lpstr>The Wilcoxon's Signed Rank Test Example</vt:lpstr>
      <vt:lpstr>The Wilcoxon's Signed Rank Test Example</vt:lpstr>
      <vt:lpstr>The Wilcoxon's Signed Rank Test Example</vt:lpstr>
      <vt:lpstr>The Wilcoxon's Signed Rank Test Example</vt:lpstr>
      <vt:lpstr>Mann Whitney U Test</vt:lpstr>
      <vt:lpstr>Mann Whitney U Test</vt:lpstr>
      <vt:lpstr>Mann Whitney U Test</vt:lpstr>
      <vt:lpstr>Mann Whitney U Test Example</vt:lpstr>
      <vt:lpstr>Mann Whitney U Test Example</vt:lpstr>
      <vt:lpstr>Mann Whitney U Test Example</vt:lpstr>
      <vt:lpstr>Mann Whitney U Test Example</vt:lpstr>
      <vt:lpstr>Kruscal-Wallis Test</vt:lpstr>
      <vt:lpstr>Kruscal-Wallis Test</vt:lpstr>
      <vt:lpstr>Kruscal-Wallis Test</vt:lpstr>
      <vt:lpstr>Kruscal-Wallis Test Example</vt:lpstr>
      <vt:lpstr>Kruscal-Wallis Test Example</vt:lpstr>
      <vt:lpstr>Kruscal-Wallis Test Example</vt:lpstr>
      <vt:lpstr>Kruscal-Wallis Test Example</vt:lpstr>
      <vt:lpstr>Kruscal-Wallis Test Example</vt:lpstr>
      <vt:lpstr>Kolmogorov-Smirnov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1486</cp:revision>
  <dcterms:created xsi:type="dcterms:W3CDTF">2011-08-15T21:03:01Z</dcterms:created>
  <dcterms:modified xsi:type="dcterms:W3CDTF">2024-11-07T13:56:15Z</dcterms:modified>
</cp:coreProperties>
</file>