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0" r:id="rId8"/>
    <p:sldId id="261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EFD9AF25-135A-4C2E-9CC1-0016D00BF46F}">
          <p14:sldIdLst>
            <p14:sldId id="256"/>
            <p14:sldId id="257"/>
            <p14:sldId id="258"/>
            <p14:sldId id="262"/>
            <p14:sldId id="259"/>
            <p14:sldId id="263"/>
            <p14:sldId id="260"/>
            <p14:sldId id="261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39CA22-2CC6-4DB3-92AB-B7C4A8AD88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7860AB6-CA9A-4DD0-A6CD-16FF24737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31E826D-6DFE-432D-9869-DDC37C8DC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8FB3-B593-4E59-8967-A6C0C59ED76B}" type="datetimeFigureOut">
              <a:rPr lang="it-IT" smtClean="0"/>
              <a:t>08/02/2022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DD42258-A881-48F6-95B8-296C4C607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D14768A-EECD-40F2-93C3-B060AC114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C808B-B28C-4398-B055-76CFA41608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9286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BF5D27-69B7-4B93-A251-9F09C22EF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5A9FAF5-14BA-4DD6-9EF0-97C4B920F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242BA67-3E47-4307-9789-6A754826D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8FB3-B593-4E59-8967-A6C0C59ED76B}" type="datetimeFigureOut">
              <a:rPr lang="it-IT" smtClean="0"/>
              <a:t>08/02/2022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4710CB0-C876-4276-958E-290E1CEB2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A71013-87A0-408A-8A7F-1B68F3186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C808B-B28C-4398-B055-76CFA41608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0084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1D3AE93-B91B-48F7-ADF3-6C3833B4A6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E627ACC-A7A4-4603-A408-D8C6151BE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A8D0356-B057-424C-9DDF-3C7EB14B1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8FB3-B593-4E59-8967-A6C0C59ED76B}" type="datetimeFigureOut">
              <a:rPr lang="it-IT" smtClean="0"/>
              <a:t>08/02/2022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25E378C-A08A-4179-BDA5-6EA6A6F39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6CA6F3C-66F2-47E5-80C5-190FDB66E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C808B-B28C-4398-B055-76CFA41608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174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A12D3F-872B-449D-918B-AB00225D2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C0B9EB4-C4C1-4C57-9F5F-624A7909E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941C9C5-A4FE-471A-BBF8-95C97336C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8FB3-B593-4E59-8967-A6C0C59ED76B}" type="datetimeFigureOut">
              <a:rPr lang="it-IT" smtClean="0"/>
              <a:t>08/02/2022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853C8E8-D0B0-44DC-8546-A39AD4377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9F3F7A9-2F26-4C3C-AF2F-925C202C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C808B-B28C-4398-B055-76CFA41608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6613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06B2CB-1594-42D6-9FB3-8B9667277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A917D92-D7EF-4A78-A783-007566534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649E8A1-82BD-4CE1-95B6-F599ACFCE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8FB3-B593-4E59-8967-A6C0C59ED76B}" type="datetimeFigureOut">
              <a:rPr lang="it-IT" smtClean="0"/>
              <a:t>08/02/2022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25D5B5B-FAA3-44F8-9472-C467EEF0B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AD4DD96-171E-4473-BCA3-83DE1556F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C808B-B28C-4398-B055-76CFA41608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3051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7910B9-BB23-48D2-9EC6-88F2D7FA9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60C8F50-83EE-41B5-BD77-29D26221EC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DB79BE5-626C-4DA7-A31B-75806F4E94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E6EF99C-7CBE-46D9-9DDF-9921709DF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8FB3-B593-4E59-8967-A6C0C59ED76B}" type="datetimeFigureOut">
              <a:rPr lang="it-IT" smtClean="0"/>
              <a:t>08/02/2022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0246CBA-3E9C-4363-ACE2-F0C16A122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3FEAF2B-1021-49C8-B6F9-6EAFBAF0A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C808B-B28C-4398-B055-76CFA41608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2724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128686-4EF2-4DEC-826E-590CFEB56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8AAA46E-F033-434E-AE43-240F20B44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BFA4525-5FD2-4AC9-8DBB-49DFAD3B7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22CF2FA-0773-4338-8EEE-C9AC8AD3F0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919CD61-BB24-4A55-96D6-3242D7E149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2D18D87-3E56-4D04-B68E-B3A68595A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8FB3-B593-4E59-8967-A6C0C59ED76B}" type="datetimeFigureOut">
              <a:rPr lang="it-IT" smtClean="0"/>
              <a:t>08/02/2022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5C4C1EB-1035-495A-AD66-63BD88761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14AF700-EB11-4B6C-B9F2-56046A5BF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C808B-B28C-4398-B055-76CFA41608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0669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9356CD-5DEB-4B09-964E-2B32D299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AF12835-3B38-4162-A8C8-8889CC489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8FB3-B593-4E59-8967-A6C0C59ED76B}" type="datetimeFigureOut">
              <a:rPr lang="it-IT" smtClean="0"/>
              <a:t>08/02/2022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E6260B7-F40B-4E93-ADF3-9D9387234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46BC25D-2F3A-4960-895B-1B91489FB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C808B-B28C-4398-B055-76CFA41608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0511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26A6F42-4947-4637-9E28-FFB6C46CA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8FB3-B593-4E59-8967-A6C0C59ED76B}" type="datetimeFigureOut">
              <a:rPr lang="it-IT" smtClean="0"/>
              <a:t>08/02/2022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7C064C8-9302-466C-A10C-D5E52D1D5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5FD691B-AA2F-4881-8E28-C44E999F2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C808B-B28C-4398-B055-76CFA41608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9791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2CF4D4-3B03-49B6-A426-90B50EDD3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92B0FA2-6F75-47D5-A657-DD38CAE76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EBBFE82-8203-49C9-8548-C0A6D82CF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82DF20E-AF97-483A-95BA-DF0113F80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8FB3-B593-4E59-8967-A6C0C59ED76B}" type="datetimeFigureOut">
              <a:rPr lang="it-IT" smtClean="0"/>
              <a:t>08/02/2022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B890F18-A34E-44F2-8330-B1FE6838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DDA1D75-3769-4A80-9E90-D09413370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C808B-B28C-4398-B055-76CFA41608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8484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7F32F3-F37A-47C7-A7B3-1A6986F8E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FFDE14F-A051-4791-8792-F27F79A8F3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B8E754D-754B-45FA-B8AD-19E190A3A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1024B67-4C86-4C1C-B5CD-44F412302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8FB3-B593-4E59-8967-A6C0C59ED76B}" type="datetimeFigureOut">
              <a:rPr lang="it-IT" smtClean="0"/>
              <a:t>08/02/2022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CF74518-D983-4857-8BD1-70E9B0F63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4AC4459-E182-4618-B19D-080D085EC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C808B-B28C-4398-B055-76CFA41608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2457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BF6A399-84B7-4B4E-BE59-61F8AD8A3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6FACA32-FEBA-40C1-AAF6-47A3A7BC5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B6932E7-DCD5-46DE-8321-1ABCA361EA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D8FB3-B593-4E59-8967-A6C0C59ED76B}" type="datetimeFigureOut">
              <a:rPr lang="it-IT" smtClean="0"/>
              <a:t>08/02/2022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403A841-E767-497F-B289-9FCB87E9B3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21D8AAB-8F4E-46DF-937C-65C9B28746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C808B-B28C-4398-B055-76CFA41608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8761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321726-519E-4A96-887B-9587249242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89513"/>
            <a:ext cx="9144000" cy="1476977"/>
          </a:xfrm>
        </p:spPr>
        <p:txBody>
          <a:bodyPr/>
          <a:lstStyle/>
          <a:p>
            <a:r>
              <a:rPr lang="it-IT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Relazione progetto C++</a:t>
            </a:r>
            <a:b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48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Corso di Programmazione Avanzata</a:t>
            </a:r>
            <a:endParaRPr lang="it-IT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6E62D8A-33DA-414A-B665-149602D646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021" y="5069073"/>
            <a:ext cx="9144000" cy="1655762"/>
          </a:xfrm>
        </p:spPr>
        <p:txBody>
          <a:bodyPr/>
          <a:lstStyle/>
          <a:p>
            <a:pPr algn="just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Studente: 	Rucodainii Alexandr, Matricola 1045954</a:t>
            </a:r>
          </a:p>
          <a:p>
            <a:pPr algn="just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Docente: 	Prof. Angelo Gargantini</a:t>
            </a:r>
          </a:p>
        </p:txBody>
      </p:sp>
      <p:sp>
        <p:nvSpPr>
          <p:cNvPr id="6" name="Sottotitolo 2">
            <a:extLst>
              <a:ext uri="{FF2B5EF4-FFF2-40B4-BE49-F238E27FC236}">
                <a16:creationId xmlns:a16="http://schemas.microsoft.com/office/drawing/2014/main" id="{B2A8DA70-8DE0-4DCA-A719-051570D866A7}"/>
              </a:ext>
            </a:extLst>
          </p:cNvPr>
          <p:cNvSpPr txBox="1">
            <a:spLocks/>
          </p:cNvSpPr>
          <p:nvPr/>
        </p:nvSpPr>
        <p:spPr>
          <a:xfrm>
            <a:off x="1524000" y="2856483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CdL Magistrale in Ingegneria Informatica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Facoltà di Ingegneria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degli Studi di Bergamo</a:t>
            </a:r>
          </a:p>
        </p:txBody>
      </p:sp>
    </p:spTree>
    <p:extLst>
      <p:ext uri="{BB962C8B-B14F-4D97-AF65-F5344CB8AC3E}">
        <p14:creationId xmlns:p14="http://schemas.microsoft.com/office/powerpoint/2010/main" val="2344691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04C46D-D419-40F5-AF60-DCEAC71AE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</a:t>
            </a:r>
            <a:r>
              <a:rPr lang="it-IT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it-IT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it-IT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inline</a:t>
            </a:r>
            <a:r>
              <a:rPr lang="it-IT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keyword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EA14C8-8EEA-43BB-9159-54ED6FB9F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funzione 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calcoloCosto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della classe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carManager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è una template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quanto uno dei parametri (sconto) passati può essere di vari tipi numerici, come short,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long, float o double. </a:t>
            </a:r>
          </a:p>
          <a:p>
            <a:pPr marL="0" indent="0">
              <a:buNone/>
            </a:pP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calcoloCosto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è inoltre definita come una funzione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inline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7631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04C46D-D419-40F5-AF60-DCEAC71AE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Scrittura su un file di testo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EA14C8-8EEA-43BB-9159-54ED6FB9F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Nella classe </a:t>
            </a:r>
            <a:r>
              <a:rPr lang="it-IT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carManager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viene implementata la funzione </a:t>
            </a:r>
            <a:r>
              <a:rPr lang="it-IT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printToFile</a:t>
            </a:r>
            <a:r>
              <a:rPr lang="it-I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 scrive sul file ‘</a:t>
            </a:r>
            <a:r>
              <a:rPr lang="it-I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carInfo.txt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la lista delle macchine attualmente presente nella flotta in formatto: ‘</a:t>
            </a:r>
            <a:r>
              <a:rPr lang="it-IT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carId</a:t>
            </a:r>
            <a:r>
              <a:rPr lang="it-I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Targa : </a:t>
            </a:r>
            <a:r>
              <a:rPr lang="it-IT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carType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911857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CF8FE7-456E-4B2A-892C-25F9E5C39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854B77-F8E1-4FF2-84F3-5ADAD68CD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L’applicazione consiste in un servizio di noleggio semplificato di automobili di vario tipo, come quelli a carburante fossile (diesel, benzina, metano etc.), auto elettriche oppure le auto ibride.</a:t>
            </a:r>
          </a:p>
          <a:p>
            <a:pPr marL="0" indent="0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Sono stati implementati i servizi di creazione di una flotta di macchine disponibile per il noleggio e la possibilità di prenotare una macchina per un certo numero di giorni. Il costo di prenotazione viene calcolato utilizzando una tariffa giornaliera, con la possibilità di fare uno sconto.</a:t>
            </a:r>
          </a:p>
          <a:p>
            <a:pPr marL="0" indent="0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Inoltre se la macchina prenotata è elettrica o ibrida si applica automaticamente un sconto aggiuntivo.</a:t>
            </a:r>
          </a:p>
        </p:txBody>
      </p:sp>
    </p:spTree>
    <p:extLst>
      <p:ext uri="{BB962C8B-B14F-4D97-AF65-F5344CB8AC3E}">
        <p14:creationId xmlns:p14="http://schemas.microsoft.com/office/powerpoint/2010/main" val="1021546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04EF9D-74D9-4458-9554-FDB6A7C29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Costruttori e </a:t>
            </a:r>
            <a:r>
              <a:rPr lang="it-IT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destruttori</a:t>
            </a:r>
            <a:r>
              <a:rPr lang="it-IT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9D6BDB7-B15E-4F29-8F48-6E3D892EF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classe </a:t>
            </a:r>
            <a:r>
              <a:rPr lang="it-I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che rappresenta un astrazione di tutti i tipi di macchine, oltre al costruttore di default, ha un altro costruttore che prende le informazioni di base di una macchina, come targa, peso e potenza, che sono comuni indipendentemente dal tipo di macchina che vogliamo creare. Questo costruttore verrà poi chiamato per primo dai costruttori delle classi derivati </a:t>
            </a:r>
            <a:r>
              <a:rPr lang="it-IT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ElectricCar</a:t>
            </a:r>
            <a:r>
              <a:rPr lang="it-I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it-IT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ClassicCar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 anche dal costruttore del metodo della classe derivata da questi due classi, </a:t>
            </a:r>
            <a:r>
              <a:rPr lang="it-IT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HybridCar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classe </a:t>
            </a:r>
            <a:r>
              <a:rPr lang="it-I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Prenotazione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dispone anche questa di un semplice costruttore che prende le informazioni che mappano la macchina noleggiata con il cliente.</a:t>
            </a:r>
          </a:p>
        </p:txBody>
      </p:sp>
    </p:spTree>
    <p:extLst>
      <p:ext uri="{BB962C8B-B14F-4D97-AF65-F5344CB8AC3E}">
        <p14:creationId xmlns:p14="http://schemas.microsoft.com/office/powerpoint/2010/main" val="393667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04EF9D-74D9-4458-9554-FDB6A7C29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Costruttori e </a:t>
            </a:r>
            <a:r>
              <a:rPr lang="it-IT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destruttori</a:t>
            </a:r>
            <a:r>
              <a:rPr lang="it-IT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9D6BDB7-B15E-4F29-8F48-6E3D892EF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classe </a:t>
            </a:r>
            <a:r>
              <a:rPr lang="it-IT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CarManager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essendo una classe </a:t>
            </a:r>
            <a:r>
              <a:rPr lang="it-I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Singleton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ha il suo costruttore dichiarato nella sezione </a:t>
            </a:r>
            <a:r>
              <a:rPr lang="it-I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mentre il Copy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l’operatore ‘=‘, presenti per default, sono cancellati con keyword ‘</a:t>
            </a:r>
            <a:r>
              <a:rPr lang="it-I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per assicurarsi che il metodo statico </a:t>
            </a:r>
            <a:r>
              <a:rPr lang="it-IT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getInstance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sia l’unico modo di creare oggetto di questa classe.</a:t>
            </a:r>
          </a:p>
          <a:p>
            <a:pPr marL="0" indent="0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 quanto riguarda i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destruttori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sono stati dichiarati </a:t>
            </a:r>
            <a:r>
              <a:rPr lang="it-IT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tutti i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destruttori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delle classi derivanti, in modo da assicurarsi che oggetti vengono cancellati correttamente.</a:t>
            </a:r>
          </a:p>
        </p:txBody>
      </p:sp>
    </p:spTree>
    <p:extLst>
      <p:ext uri="{BB962C8B-B14F-4D97-AF65-F5344CB8AC3E}">
        <p14:creationId xmlns:p14="http://schemas.microsoft.com/office/powerpoint/2010/main" val="1653703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9D29F0-DCCB-4E56-9D19-4C4C11392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Campi private/public/</a:t>
            </a:r>
            <a:r>
              <a:rPr lang="it-IT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endParaRPr lang="it-IT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C8A3F9C-D2DE-4CC1-8337-2A2E80A70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Tutte le classi hanno le variabili salvate nei campi </a:t>
            </a:r>
            <a:r>
              <a:rPr lang="it-I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mentre l’acceso a queste variabili si effettua tramite i metodi </a:t>
            </a:r>
            <a:r>
              <a:rPr lang="it-IT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it-I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/set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 si trovano nella sezione </a:t>
            </a:r>
            <a:r>
              <a:rPr lang="it-I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delle classi.</a:t>
            </a:r>
          </a:p>
          <a:p>
            <a:pPr marL="0" indent="0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classe </a:t>
            </a:r>
            <a:r>
              <a:rPr lang="it-I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 inoltre il metodo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increaseNumber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nella sezione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Questa funzione incrementa il campo statico </a:t>
            </a:r>
            <a:r>
              <a:rPr lang="it-IT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carNumber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 viene utilizzato per assegnare un ID univoco ad ogni macchina. Dichiarando questo metodo </a:t>
            </a:r>
            <a:r>
              <a:rPr lang="it-IT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non possiamo accedere ad esso dalle classe esterni, ma riusciamo ancora ad accedere dalle classe derivate, per costruire il loro ID.</a:t>
            </a:r>
          </a:p>
        </p:txBody>
      </p:sp>
    </p:spTree>
    <p:extLst>
      <p:ext uri="{BB962C8B-B14F-4D97-AF65-F5344CB8AC3E}">
        <p14:creationId xmlns:p14="http://schemas.microsoft.com/office/powerpoint/2010/main" val="184941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9D29F0-DCCB-4E56-9D19-4C4C11392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Membri </a:t>
            </a:r>
            <a:r>
              <a:rPr lang="it-IT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  <a:r>
              <a:rPr lang="it-IT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classi astratti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C8A3F9C-D2DE-4CC1-8337-2A2E80A70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Sono stati dichiarati metodi </a:t>
            </a:r>
            <a:r>
              <a:rPr lang="it-IT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tutti i metodi che vogliamo ridefinire nelle classe derivati, ma anche i metodi astratti che devono essere implementati.</a:t>
            </a:r>
          </a:p>
          <a:p>
            <a:pPr marL="0" indent="0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classe Car, avendo il metodo </a:t>
            </a:r>
            <a:r>
              <a:rPr lang="it-IT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getCarType</a:t>
            </a:r>
            <a:r>
              <a:rPr lang="it-I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dichiarato come </a:t>
            </a:r>
            <a:r>
              <a:rPr lang="it-I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pure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è considerata una classe astratta.</a:t>
            </a:r>
          </a:p>
        </p:txBody>
      </p:sp>
    </p:spTree>
    <p:extLst>
      <p:ext uri="{BB962C8B-B14F-4D97-AF65-F5344CB8AC3E}">
        <p14:creationId xmlns:p14="http://schemas.microsoft.com/office/powerpoint/2010/main" val="2475484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360ED5-EA01-4F57-8AC1-ABB60E305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Overloading</a:t>
            </a:r>
            <a:r>
              <a:rPr lang="it-IT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it-IT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Overriding</a:t>
            </a:r>
            <a:endParaRPr lang="it-IT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7928C7-DA75-4F2D-861C-6EADDE993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presente l’</a:t>
            </a:r>
            <a:r>
              <a:rPr lang="it-IT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overloading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 costruttore di default nelle classi.</a:t>
            </a:r>
          </a:p>
          <a:p>
            <a:pPr marL="0" indent="0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Viene inoltre fatto l’</a:t>
            </a:r>
            <a:r>
              <a:rPr lang="it-IT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ovverriding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dei metodi </a:t>
            </a:r>
            <a:r>
              <a:rPr lang="it-IT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delle classi base, come ad esempio il metodo </a:t>
            </a:r>
            <a:r>
              <a:rPr lang="it-IT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printInfo</a:t>
            </a:r>
            <a:r>
              <a:rPr lang="it-I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della classe </a:t>
            </a:r>
            <a:r>
              <a:rPr lang="it-I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che subisce l’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overriding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nelle classi </a:t>
            </a:r>
            <a:r>
              <a:rPr lang="it-IT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ElectricCar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ClassicCar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it-IT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HybridCar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50650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04C46D-D419-40F5-AF60-DCEAC71AE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Ereditarietà multipla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EA14C8-8EEA-43BB-9159-54ED6FB9F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classi </a:t>
            </a:r>
            <a:r>
              <a:rPr lang="it-IT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ElectricCar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it-IT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ClassicCar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sono derivati in modo </a:t>
            </a:r>
            <a:r>
              <a:rPr lang="it-IT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dalla classe </a:t>
            </a:r>
            <a:r>
              <a:rPr lang="it-I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Questo permette di risolvere il problema del diamante per la classe </a:t>
            </a:r>
            <a:r>
              <a:rPr lang="it-IT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HybridCar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 viene derivata dalle classi </a:t>
            </a:r>
            <a:r>
              <a:rPr lang="it-IT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ElectricCar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it-IT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ClassicCar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3042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04C46D-D419-40F5-AF60-DCEAC71AE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STL e Smart pointers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EA14C8-8EEA-43BB-9159-54ED6FB9F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classe </a:t>
            </a:r>
            <a:r>
              <a:rPr lang="it-IT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CarManager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 due </a:t>
            </a:r>
            <a:r>
              <a:rPr lang="it-IT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privati che permettono di tenere conto di macchine presenti nella flotta e di prenotazioni aggiunte nel sistema. Gli elementi del primo </a:t>
            </a:r>
            <a:r>
              <a:rPr lang="it-IT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sono </a:t>
            </a:r>
            <a:r>
              <a:rPr lang="it-IT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unique_ptr</a:t>
            </a:r>
            <a:r>
              <a:rPr lang="it-I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&lt;Car&gt;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it-I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 poter inserire tutti i tipi di macchine nel sistema ed evitando in questo modo anche il fenomeno di </a:t>
            </a:r>
            <a:r>
              <a:rPr lang="it-IT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slicing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mentre il secondo </a:t>
            </a:r>
            <a:r>
              <a:rPr lang="it-IT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prende </a:t>
            </a:r>
            <a:r>
              <a:rPr lang="it-IT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unique_ptr</a:t>
            </a:r>
            <a:r>
              <a:rPr lang="it-I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&lt;Prenotazione&gt;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50743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737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Tema di Office</vt:lpstr>
      <vt:lpstr>Relazione progetto C++ Corso di Programmazione Avanzata</vt:lpstr>
      <vt:lpstr>INTRODUZIONE</vt:lpstr>
      <vt:lpstr>Costruttori e destruttori (1)</vt:lpstr>
      <vt:lpstr>Costruttori e destruttori (2)</vt:lpstr>
      <vt:lpstr>Campi private/public/protected</vt:lpstr>
      <vt:lpstr>Membri virtual e classi astratti</vt:lpstr>
      <vt:lpstr>Overloading e Overriding</vt:lpstr>
      <vt:lpstr>Ereditarietà multipla</vt:lpstr>
      <vt:lpstr>STL e Smart pointers</vt:lpstr>
      <vt:lpstr>Template function and inline keyword</vt:lpstr>
      <vt:lpstr>Scrittura su un file di testo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</dc:title>
  <dc:creator>Sergiu Jurca</dc:creator>
  <cp:lastModifiedBy>Александр Рукодайный</cp:lastModifiedBy>
  <cp:revision>21</cp:revision>
  <dcterms:created xsi:type="dcterms:W3CDTF">2021-01-10T10:23:22Z</dcterms:created>
  <dcterms:modified xsi:type="dcterms:W3CDTF">2022-02-08T15:26:31Z</dcterms:modified>
</cp:coreProperties>
</file>