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6" r:id="rId8"/>
    <p:sldId id="278" r:id="rId9"/>
    <p:sldId id="264" r:id="rId10"/>
    <p:sldId id="265" r:id="rId11"/>
    <p:sldId id="268" r:id="rId12"/>
    <p:sldId id="276" r:id="rId13"/>
    <p:sldId id="277" r:id="rId14"/>
    <p:sldId id="269" r:id="rId15"/>
    <p:sldId id="272" r:id="rId16"/>
    <p:sldId id="273" r:id="rId17"/>
    <p:sldId id="274" r:id="rId18"/>
    <p:sldId id="275" r:id="rId19"/>
    <p:sldId id="270" r:id="rId20"/>
    <p:sldId id="271" r:id="rId21"/>
    <p:sldId id="279" r:id="rId22"/>
    <p:sldId id="26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C2765-92EC-8C10-98DD-B0429C17A93C}" v="125" dt="2019-09-29T18:19:03.235"/>
    <p1510:client id="{E042CB78-58BC-B173-C648-76B8015D9975}" v="713" dt="2019-09-28T21:34:52.224"/>
    <p1510:client id="{E23B6361-5BDF-360E-1DB9-499E684A4172}" v="1558" dt="2019-09-30T09:44:5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BFEC2765-92EC-8C10-98DD-B0429C17A93C}"/>
    <pc:docChg chg="addSld delSld modSld">
      <pc:chgData name="Yevhenii Koliesnik" userId="S::yevhenii.ko@ideo-digital.com::2065cd87-6dff-47db-ab0b-71dfa9e0ca10" providerId="AD" clId="Web-{BFEC2765-92EC-8C10-98DD-B0429C17A93C}" dt="2019-09-29T18:19:03.235" v="122" actId="20577"/>
      <pc:docMkLst>
        <pc:docMk/>
      </pc:docMkLst>
      <pc:sldChg chg="modSp">
        <pc:chgData name="Yevhenii Koliesnik" userId="S::yevhenii.ko@ideo-digital.com::2065cd87-6dff-47db-ab0b-71dfa9e0ca10" providerId="AD" clId="Web-{BFEC2765-92EC-8C10-98DD-B0429C17A93C}" dt="2019-09-29T18:16:00.638" v="113" actId="20577"/>
        <pc:sldMkLst>
          <pc:docMk/>
          <pc:sldMk cId="3862597444" sldId="260"/>
        </pc:sldMkLst>
        <pc:spChg chg="mod">
          <ac:chgData name="Yevhenii Koliesnik" userId="S::yevhenii.ko@ideo-digital.com::2065cd87-6dff-47db-ab0b-71dfa9e0ca10" providerId="AD" clId="Web-{BFEC2765-92EC-8C10-98DD-B0429C17A93C}" dt="2019-09-29T18:16:00.638" v="113" actId="20577"/>
          <ac:spMkLst>
            <pc:docMk/>
            <pc:sldMk cId="3862597444" sldId="260"/>
            <ac:spMk id="3" creationId="{C9FEC229-8F85-4287-9AF4-57DF16A7198A}"/>
          </ac:spMkLst>
        </pc:spChg>
      </pc:sldChg>
      <pc:sldChg chg="modSp">
        <pc:chgData name="Yevhenii Koliesnik" userId="S::yevhenii.ko@ideo-digital.com::2065cd87-6dff-47db-ab0b-71dfa9e0ca10" providerId="AD" clId="Web-{BFEC2765-92EC-8C10-98DD-B0429C17A93C}" dt="2019-09-29T12:30:30.005" v="99" actId="14100"/>
        <pc:sldMkLst>
          <pc:docMk/>
          <pc:sldMk cId="4231984615" sldId="265"/>
        </pc:sldMkLst>
        <pc:spChg chg="mod">
          <ac:chgData name="Yevhenii Koliesnik" userId="S::yevhenii.ko@ideo-digital.com::2065cd87-6dff-47db-ab0b-71dfa9e0ca10" providerId="AD" clId="Web-{BFEC2765-92EC-8C10-98DD-B0429C17A93C}" dt="2019-09-29T12:30:11.552" v="83" actId="20577"/>
          <ac:spMkLst>
            <pc:docMk/>
            <pc:sldMk cId="4231984615" sldId="265"/>
            <ac:spMk id="2" creationId="{2DFDCE18-DFF2-496F-97B8-59578CCB7FE2}"/>
          </ac:spMkLst>
        </pc:spChg>
        <pc:spChg chg="mod">
          <ac:chgData name="Yevhenii Koliesnik" userId="S::yevhenii.ko@ideo-digital.com::2065cd87-6dff-47db-ab0b-71dfa9e0ca10" providerId="AD" clId="Web-{BFEC2765-92EC-8C10-98DD-B0429C17A93C}" dt="2019-09-29T12:30:30.005" v="99" actId="14100"/>
          <ac:spMkLst>
            <pc:docMk/>
            <pc:sldMk cId="4231984615" sldId="265"/>
            <ac:spMk id="3" creationId="{323B482A-E93D-4A64-BB13-09B074CF69D1}"/>
          </ac:spMkLst>
        </pc:spChg>
      </pc:sldChg>
      <pc:sldChg chg="addSp delSp modSp">
        <pc:chgData name="Yevhenii Koliesnik" userId="S::yevhenii.ko@ideo-digital.com::2065cd87-6dff-47db-ab0b-71dfa9e0ca10" providerId="AD" clId="Web-{BFEC2765-92EC-8C10-98DD-B0429C17A93C}" dt="2019-09-29T09:27:42.716" v="27" actId="1076"/>
        <pc:sldMkLst>
          <pc:docMk/>
          <pc:sldMk cId="3628123925" sldId="266"/>
        </pc:sldMkLst>
        <pc:spChg chg="mod">
          <ac:chgData name="Yevhenii Koliesnik" userId="S::yevhenii.ko@ideo-digital.com::2065cd87-6dff-47db-ab0b-71dfa9e0ca10" providerId="AD" clId="Web-{BFEC2765-92EC-8C10-98DD-B0429C17A93C}" dt="2019-09-29T09:12:36.764" v="14" actId="20577"/>
          <ac:spMkLst>
            <pc:docMk/>
            <pc:sldMk cId="3628123925" sldId="266"/>
            <ac:spMk id="2" creationId="{DE6AC8E1-DB1B-4D30-A3C1-A2AA03C41340}"/>
          </ac:spMkLst>
        </pc:spChg>
        <pc:spChg chg="del mod">
          <ac:chgData name="Yevhenii Koliesnik" userId="S::yevhenii.ko@ideo-digital.com::2065cd87-6dff-47db-ab0b-71dfa9e0ca10" providerId="AD" clId="Web-{BFEC2765-92EC-8C10-98DD-B0429C17A93C}" dt="2019-09-29T09:12:09.246" v="7"/>
          <ac:spMkLst>
            <pc:docMk/>
            <pc:sldMk cId="3628123925" sldId="266"/>
            <ac:spMk id="3" creationId="{D6E1CDF6-6C77-40E8-B7FE-1F71156ED635}"/>
          </ac:spMkLst>
        </pc:spChg>
        <pc:spChg chg="add del mod">
          <ac:chgData name="Yevhenii Koliesnik" userId="S::yevhenii.ko@ideo-digital.com::2065cd87-6dff-47db-ab0b-71dfa9e0ca10" providerId="AD" clId="Web-{BFEC2765-92EC-8C10-98DD-B0429C17A93C}" dt="2019-09-29T09:26:10.589" v="16"/>
          <ac:spMkLst>
            <pc:docMk/>
            <pc:sldMk cId="3628123925" sldId="266"/>
            <ac:spMk id="7" creationId="{D616CA2D-9242-454B-8EEB-1F0EF763D7D7}"/>
          </ac:spMkLst>
        </pc:spChg>
        <pc:picChg chg="add del mod ord">
          <ac:chgData name="Yevhenii Koliesnik" userId="S::yevhenii.ko@ideo-digital.com::2065cd87-6dff-47db-ab0b-71dfa9e0ca10" providerId="AD" clId="Web-{BFEC2765-92EC-8C10-98DD-B0429C17A93C}" dt="2019-09-29T09:26:08.870" v="15"/>
          <ac:picMkLst>
            <pc:docMk/>
            <pc:sldMk cId="3628123925" sldId="266"/>
            <ac:picMk id="4" creationId="{23C23501-1579-4594-942E-F956D07F34D3}"/>
          </ac:picMkLst>
        </pc:picChg>
        <pc:picChg chg="add mod ord">
          <ac:chgData name="Yevhenii Koliesnik" userId="S::yevhenii.ko@ideo-digital.com::2065cd87-6dff-47db-ab0b-71dfa9e0ca10" providerId="AD" clId="Web-{BFEC2765-92EC-8C10-98DD-B0429C17A93C}" dt="2019-09-29T09:26:13.667" v="17" actId="1076"/>
          <ac:picMkLst>
            <pc:docMk/>
            <pc:sldMk cId="3628123925" sldId="266"/>
            <ac:picMk id="8" creationId="{2DFDEDD1-EF3A-4645-B996-8BB1AD1286EF}"/>
          </ac:picMkLst>
        </pc:picChg>
        <pc:picChg chg="add del mod">
          <ac:chgData name="Yevhenii Koliesnik" userId="S::yevhenii.ko@ideo-digital.com::2065cd87-6dff-47db-ab0b-71dfa9e0ca10" providerId="AD" clId="Web-{BFEC2765-92EC-8C10-98DD-B0429C17A93C}" dt="2019-09-29T09:27:21.748" v="22"/>
          <ac:picMkLst>
            <pc:docMk/>
            <pc:sldMk cId="3628123925" sldId="266"/>
            <ac:picMk id="10" creationId="{97E99BB1-6C13-4D10-927C-1A5B48CF2417}"/>
          </ac:picMkLst>
        </pc:picChg>
        <pc:picChg chg="add mod">
          <ac:chgData name="Yevhenii Koliesnik" userId="S::yevhenii.ko@ideo-digital.com::2065cd87-6dff-47db-ab0b-71dfa9e0ca10" providerId="AD" clId="Web-{BFEC2765-92EC-8C10-98DD-B0429C17A93C}" dt="2019-09-29T09:27:42.716" v="27" actId="1076"/>
          <ac:picMkLst>
            <pc:docMk/>
            <pc:sldMk cId="3628123925" sldId="266"/>
            <ac:picMk id="12" creationId="{FD4A568F-53AC-449C-A1EC-A2491B13E5C2}"/>
          </ac:picMkLst>
        </pc:picChg>
      </pc:sldChg>
      <pc:sldChg chg="modSp del">
        <pc:chgData name="Yevhenii Koliesnik" userId="S::yevhenii.ko@ideo-digital.com::2065cd87-6dff-47db-ab0b-71dfa9e0ca10" providerId="AD" clId="Web-{BFEC2765-92EC-8C10-98DD-B0429C17A93C}" dt="2019-09-29T09:12:21.763" v="9"/>
        <pc:sldMkLst>
          <pc:docMk/>
          <pc:sldMk cId="3900019293" sldId="267"/>
        </pc:sldMkLst>
        <pc:spChg chg="mod">
          <ac:chgData name="Yevhenii Koliesnik" userId="S::yevhenii.ko@ideo-digital.com::2065cd87-6dff-47db-ab0b-71dfa9e0ca10" providerId="AD" clId="Web-{BFEC2765-92EC-8C10-98DD-B0429C17A93C}" dt="2019-09-29T09:12:18.076" v="8" actId="20577"/>
          <ac:spMkLst>
            <pc:docMk/>
            <pc:sldMk cId="3900019293" sldId="267"/>
            <ac:spMk id="2" creationId="{D1005090-DAED-4818-B7E8-CC8B2CD82B4E}"/>
          </ac:spMkLst>
        </pc:spChg>
      </pc:sldChg>
      <pc:sldChg chg="modSp new">
        <pc:chgData name="Yevhenii Koliesnik" userId="S::yevhenii.ko@ideo-digital.com::2065cd87-6dff-47db-ab0b-71dfa9e0ca10" providerId="AD" clId="Web-{BFEC2765-92EC-8C10-98DD-B0429C17A93C}" dt="2019-09-29T18:19:03.235" v="122" actId="20577"/>
        <pc:sldMkLst>
          <pc:docMk/>
          <pc:sldMk cId="3992705881" sldId="269"/>
        </pc:sldMkLst>
        <pc:spChg chg="mod">
          <ac:chgData name="Yevhenii Koliesnik" userId="S::yevhenii.ko@ideo-digital.com::2065cd87-6dff-47db-ab0b-71dfa9e0ca10" providerId="AD" clId="Web-{BFEC2765-92EC-8C10-98DD-B0429C17A93C}" dt="2019-09-29T18:19:03.235" v="122" actId="20577"/>
          <ac:spMkLst>
            <pc:docMk/>
            <pc:sldMk cId="3992705881" sldId="269"/>
            <ac:spMk id="2" creationId="{30F3F0BF-C356-4BB8-AFFA-93A74BE8348E}"/>
          </ac:spMkLst>
        </pc:spChg>
      </pc:sldChg>
    </pc:docChg>
  </pc:docChgLst>
  <pc:docChgLst>
    <pc:chgData name="Yevhenii Koliesnik" userId="S::yevhenii.ko@ideo-digital.com::2065cd87-6dff-47db-ab0b-71dfa9e0ca10" providerId="AD" clId="Web-{E23B6361-5BDF-360E-1DB9-499E684A4172}"/>
    <pc:docChg chg="addSld modSld sldOrd">
      <pc:chgData name="Yevhenii Koliesnik" userId="S::yevhenii.ko@ideo-digital.com::2065cd87-6dff-47db-ab0b-71dfa9e0ca10" providerId="AD" clId="Web-{E23B6361-5BDF-360E-1DB9-499E684A4172}" dt="2019-09-30T09:44:59.198" v="1555"/>
      <pc:docMkLst>
        <pc:docMk/>
      </pc:docMkLst>
      <pc:sldChg chg="modSp">
        <pc:chgData name="Yevhenii Koliesnik" userId="S::yevhenii.ko@ideo-digital.com::2065cd87-6dff-47db-ab0b-71dfa9e0ca10" providerId="AD" clId="Web-{E23B6361-5BDF-360E-1DB9-499E684A4172}" dt="2019-09-30T09:13:22.013" v="227" actId="20577"/>
        <pc:sldMkLst>
          <pc:docMk/>
          <pc:sldMk cId="3862597444" sldId="260"/>
        </pc:sldMkLst>
        <pc:spChg chg="mod">
          <ac:chgData name="Yevhenii Koliesnik" userId="S::yevhenii.ko@ideo-digital.com::2065cd87-6dff-47db-ab0b-71dfa9e0ca10" providerId="AD" clId="Web-{E23B6361-5BDF-360E-1DB9-499E684A4172}" dt="2019-09-30T09:13:22.013" v="227" actId="20577"/>
          <ac:spMkLst>
            <pc:docMk/>
            <pc:sldMk cId="3862597444" sldId="260"/>
            <ac:spMk id="3" creationId="{C9FEC229-8F85-4287-9AF4-57DF16A7198A}"/>
          </ac:spMkLst>
        </pc:spChg>
      </pc:sldChg>
      <pc:sldChg chg="addSp modSp">
        <pc:chgData name="Yevhenii Koliesnik" userId="S::yevhenii.ko@ideo-digital.com::2065cd87-6dff-47db-ab0b-71dfa9e0ca10" providerId="AD" clId="Web-{E23B6361-5BDF-360E-1DB9-499E684A4172}" dt="2019-09-30T08:59:36.173" v="213" actId="20577"/>
        <pc:sldMkLst>
          <pc:docMk/>
          <pc:sldMk cId="3628123925" sldId="266"/>
        </pc:sldMkLst>
        <pc:spChg chg="add mod">
          <ac:chgData name="Yevhenii Koliesnik" userId="S::yevhenii.ko@ideo-digital.com::2065cd87-6dff-47db-ab0b-71dfa9e0ca10" providerId="AD" clId="Web-{E23B6361-5BDF-360E-1DB9-499E684A4172}" dt="2019-09-30T08:59:36.173" v="213" actId="20577"/>
          <ac:spMkLst>
            <pc:docMk/>
            <pc:sldMk cId="3628123925" sldId="266"/>
            <ac:spMk id="3" creationId="{BBD32DA8-3F7E-42B3-B1EA-A99236FC3018}"/>
          </ac:spMkLst>
        </pc:spChg>
      </pc:sldChg>
      <pc:sldChg chg="modSp">
        <pc:chgData name="Yevhenii Koliesnik" userId="S::yevhenii.ko@ideo-digital.com::2065cd87-6dff-47db-ab0b-71dfa9e0ca10" providerId="AD" clId="Web-{E23B6361-5BDF-360E-1DB9-499E684A4172}" dt="2019-09-30T08:00:12.559" v="58" actId="20577"/>
        <pc:sldMkLst>
          <pc:docMk/>
          <pc:sldMk cId="3992705881" sldId="269"/>
        </pc:sldMkLst>
        <pc:spChg chg="mod">
          <ac:chgData name="Yevhenii Koliesnik" userId="S::yevhenii.ko@ideo-digital.com::2065cd87-6dff-47db-ab0b-71dfa9e0ca10" providerId="AD" clId="Web-{E23B6361-5BDF-360E-1DB9-499E684A4172}" dt="2019-09-30T08:00:12.559" v="58" actId="20577"/>
          <ac:spMkLst>
            <pc:docMk/>
            <pc:sldMk cId="3992705881" sldId="269"/>
            <ac:spMk id="3" creationId="{2FD6D66C-6548-4855-BF94-5639FC2D3B73}"/>
          </ac:spMkLst>
        </pc:spChg>
      </pc:sldChg>
      <pc:sldChg chg="modSp new">
        <pc:chgData name="Yevhenii Koliesnik" userId="S::yevhenii.ko@ideo-digital.com::2065cd87-6dff-47db-ab0b-71dfa9e0ca10" providerId="AD" clId="Web-{E23B6361-5BDF-360E-1DB9-499E684A4172}" dt="2019-09-30T05:59:47.436" v="21" actId="20577"/>
        <pc:sldMkLst>
          <pc:docMk/>
          <pc:sldMk cId="2798174045" sldId="270"/>
        </pc:sldMkLst>
        <pc:spChg chg="mod">
          <ac:chgData name="Yevhenii Koliesnik" userId="S::yevhenii.ko@ideo-digital.com::2065cd87-6dff-47db-ab0b-71dfa9e0ca10" providerId="AD" clId="Web-{E23B6361-5BDF-360E-1DB9-499E684A4172}" dt="2019-09-30T05:59:47.436" v="21" actId="20577"/>
          <ac:spMkLst>
            <pc:docMk/>
            <pc:sldMk cId="2798174045" sldId="270"/>
            <ac:spMk id="2" creationId="{81789020-D923-4B7B-A395-C8E7DFC1F525}"/>
          </ac:spMkLst>
        </pc:spChg>
        <pc:spChg chg="mod">
          <ac:chgData name="Yevhenii Koliesnik" userId="S::yevhenii.ko@ideo-digital.com::2065cd87-6dff-47db-ab0b-71dfa9e0ca10" providerId="AD" clId="Web-{E23B6361-5BDF-360E-1DB9-499E684A4172}" dt="2019-09-30T05:59:34.576" v="3" actId="20577"/>
          <ac:spMkLst>
            <pc:docMk/>
            <pc:sldMk cId="2798174045" sldId="270"/>
            <ac:spMk id="3" creationId="{190099BA-DDA0-4CF5-BEB0-3DFDD3800423}"/>
          </ac:spMkLst>
        </pc:spChg>
      </pc:sldChg>
      <pc:sldChg chg="modSp new">
        <pc:chgData name="Yevhenii Koliesnik" userId="S::yevhenii.ko@ideo-digital.com::2065cd87-6dff-47db-ab0b-71dfa9e0ca10" providerId="AD" clId="Web-{E23B6361-5BDF-360E-1DB9-499E684A4172}" dt="2019-09-30T06:17:19.345" v="56" actId="20577"/>
        <pc:sldMkLst>
          <pc:docMk/>
          <pc:sldMk cId="826072203" sldId="271"/>
        </pc:sldMkLst>
        <pc:spChg chg="mod">
          <ac:chgData name="Yevhenii Koliesnik" userId="S::yevhenii.ko@ideo-digital.com::2065cd87-6dff-47db-ab0b-71dfa9e0ca10" providerId="AD" clId="Web-{E23B6361-5BDF-360E-1DB9-499E684A4172}" dt="2019-09-30T06:01:33.608" v="24" actId="20577"/>
          <ac:spMkLst>
            <pc:docMk/>
            <pc:sldMk cId="826072203" sldId="271"/>
            <ac:spMk id="2" creationId="{12EE8FF8-4430-41E8-834F-885AD4E60C81}"/>
          </ac:spMkLst>
        </pc:spChg>
        <pc:spChg chg="mod">
          <ac:chgData name="Yevhenii Koliesnik" userId="S::yevhenii.ko@ideo-digital.com::2065cd87-6dff-47db-ab0b-71dfa9e0ca10" providerId="AD" clId="Web-{E23B6361-5BDF-360E-1DB9-499E684A4172}" dt="2019-09-30T06:17:19.345" v="56" actId="20577"/>
          <ac:spMkLst>
            <pc:docMk/>
            <pc:sldMk cId="826072203" sldId="271"/>
            <ac:spMk id="3" creationId="{1198E5D2-4978-4DAD-8459-70FF0281FFDF}"/>
          </ac:spMkLst>
        </pc:spChg>
      </pc:sldChg>
      <pc:sldChg chg="addSp delSp modSp new mod setBg">
        <pc:chgData name="Yevhenii Koliesnik" userId="S::yevhenii.ko@ideo-digital.com::2065cd87-6dff-47db-ab0b-71dfa9e0ca10" providerId="AD" clId="Web-{E23B6361-5BDF-360E-1DB9-499E684A4172}" dt="2019-09-30T08:06:11.807" v="63"/>
        <pc:sldMkLst>
          <pc:docMk/>
          <pc:sldMk cId="2094275942" sldId="272"/>
        </pc:sldMkLst>
        <pc:spChg chg="del">
          <ac:chgData name="Yevhenii Koliesnik" userId="S::yevhenii.ko@ideo-digital.com::2065cd87-6dff-47db-ab0b-71dfa9e0ca10" providerId="AD" clId="Web-{E23B6361-5BDF-360E-1DB9-499E684A4172}" dt="2019-09-30T08:06:11.807" v="63"/>
          <ac:spMkLst>
            <pc:docMk/>
            <pc:sldMk cId="2094275942" sldId="272"/>
            <ac:spMk id="2" creationId="{6814624A-828E-4348-A672-F677160485E1}"/>
          </ac:spMkLst>
        </pc:spChg>
        <pc:spChg chg="del">
          <ac:chgData name="Yevhenii Koliesnik" userId="S::yevhenii.ko@ideo-digital.com::2065cd87-6dff-47db-ab0b-71dfa9e0ca10" providerId="AD" clId="Web-{E23B6361-5BDF-360E-1DB9-499E684A4172}" dt="2019-09-30T08:06:03.651" v="62"/>
          <ac:spMkLst>
            <pc:docMk/>
            <pc:sldMk cId="2094275942" sldId="272"/>
            <ac:spMk id="3" creationId="{7AAD53C2-D84A-450E-8AAF-8BF7040019B7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06:11.807" v="63"/>
          <ac:spMkLst>
            <pc:docMk/>
            <pc:sldMk cId="2094275942" sldId="272"/>
            <ac:spMk id="13" creationId="{DA1DAC79-DDBA-4382-9D43-6E5F685BE5FB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06:11.807" v="63"/>
          <ac:spMkLst>
            <pc:docMk/>
            <pc:sldMk cId="2094275942" sldId="272"/>
            <ac:spMk id="19" creationId="{6AACA73D-178F-4CFC-99E3-9F4FCBBDBA83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06:11.807" v="63"/>
          <ac:spMkLst>
            <pc:docMk/>
            <pc:sldMk cId="2094275942" sldId="272"/>
            <ac:spMk id="21" creationId="{52B1435E-BAB8-43AB-AF6A-C15D437DCB1B}"/>
          </ac:spMkLst>
        </pc:spChg>
        <pc:picChg chg="add mod ord">
          <ac:chgData name="Yevhenii Koliesnik" userId="S::yevhenii.ko@ideo-digital.com::2065cd87-6dff-47db-ab0b-71dfa9e0ca10" providerId="AD" clId="Web-{E23B6361-5BDF-360E-1DB9-499E684A4172}" dt="2019-09-30T08:06:11.807" v="63"/>
          <ac:picMkLst>
            <pc:docMk/>
            <pc:sldMk cId="2094275942" sldId="272"/>
            <ac:picMk id="4" creationId="{A6BE05FE-C08F-4712-8EDE-C3E3881C4893}"/>
          </ac:picMkLst>
        </pc:picChg>
        <pc:picChg chg="add">
          <ac:chgData name="Yevhenii Koliesnik" userId="S::yevhenii.ko@ideo-digital.com::2065cd87-6dff-47db-ab0b-71dfa9e0ca10" providerId="AD" clId="Web-{E23B6361-5BDF-360E-1DB9-499E684A4172}" dt="2019-09-30T08:06:11.807" v="63"/>
          <ac:picMkLst>
            <pc:docMk/>
            <pc:sldMk cId="2094275942" sldId="272"/>
            <ac:picMk id="9" creationId="{5B89E5C5-A037-45B3-9D37-3658914D4799}"/>
          </ac:picMkLst>
        </pc:picChg>
        <pc:picChg chg="add">
          <ac:chgData name="Yevhenii Koliesnik" userId="S::yevhenii.ko@ideo-digital.com::2065cd87-6dff-47db-ab0b-71dfa9e0ca10" providerId="AD" clId="Web-{E23B6361-5BDF-360E-1DB9-499E684A4172}" dt="2019-09-30T08:06:11.807" v="63"/>
          <ac:picMkLst>
            <pc:docMk/>
            <pc:sldMk cId="2094275942" sldId="272"/>
            <ac:picMk id="11" creationId="{5ACB93B0-521E-443D-9750-AFCFDDB3E801}"/>
          </ac:picMkLst>
        </pc:picChg>
        <pc:picChg chg="add">
          <ac:chgData name="Yevhenii Koliesnik" userId="S::yevhenii.ko@ideo-digital.com::2065cd87-6dff-47db-ab0b-71dfa9e0ca10" providerId="AD" clId="Web-{E23B6361-5BDF-360E-1DB9-499E684A4172}" dt="2019-09-30T08:06:11.807" v="63"/>
          <ac:picMkLst>
            <pc:docMk/>
            <pc:sldMk cId="2094275942" sldId="272"/>
            <ac:picMk id="15" creationId="{E0880F10-995F-4F01-A83B-7ECDB7BE7905}"/>
          </ac:picMkLst>
        </pc:picChg>
        <pc:picChg chg="add">
          <ac:chgData name="Yevhenii Koliesnik" userId="S::yevhenii.ko@ideo-digital.com::2065cd87-6dff-47db-ab0b-71dfa9e0ca10" providerId="AD" clId="Web-{E23B6361-5BDF-360E-1DB9-499E684A4172}" dt="2019-09-30T08:06:11.807" v="63"/>
          <ac:picMkLst>
            <pc:docMk/>
            <pc:sldMk cId="2094275942" sldId="272"/>
            <ac:picMk id="17" creationId="{A2D49266-1F08-40F2-B0E1-1D919DCB5780}"/>
          </ac:picMkLst>
        </pc:picChg>
      </pc:sldChg>
      <pc:sldChg chg="addSp modSp new">
        <pc:chgData name="Yevhenii Koliesnik" userId="S::yevhenii.ko@ideo-digital.com::2065cd87-6dff-47db-ab0b-71dfa9e0ca10" providerId="AD" clId="Web-{E23B6361-5BDF-360E-1DB9-499E684A4172}" dt="2019-09-30T08:07:54.604" v="77" actId="14100"/>
        <pc:sldMkLst>
          <pc:docMk/>
          <pc:sldMk cId="2642659282" sldId="273"/>
        </pc:sldMkLst>
        <pc:spChg chg="mod">
          <ac:chgData name="Yevhenii Koliesnik" userId="S::yevhenii.ko@ideo-digital.com::2065cd87-6dff-47db-ab0b-71dfa9e0ca10" providerId="AD" clId="Web-{E23B6361-5BDF-360E-1DB9-499E684A4172}" dt="2019-09-30T08:06:35.292" v="65" actId="20577"/>
          <ac:spMkLst>
            <pc:docMk/>
            <pc:sldMk cId="2642659282" sldId="273"/>
            <ac:spMk id="2" creationId="{8A261945-0A08-40AA-9CA5-B8349F57BD16}"/>
          </ac:spMkLst>
        </pc:spChg>
        <pc:spChg chg="mod">
          <ac:chgData name="Yevhenii Koliesnik" userId="S::yevhenii.ko@ideo-digital.com::2065cd87-6dff-47db-ab0b-71dfa9e0ca10" providerId="AD" clId="Web-{E23B6361-5BDF-360E-1DB9-499E684A4172}" dt="2019-09-30T08:07:45.760" v="72" actId="20577"/>
          <ac:spMkLst>
            <pc:docMk/>
            <pc:sldMk cId="2642659282" sldId="273"/>
            <ac:spMk id="3" creationId="{A39AC5AE-E636-42D3-935B-830A88969211}"/>
          </ac:spMkLst>
        </pc:spChg>
        <pc:picChg chg="add mod">
          <ac:chgData name="Yevhenii Koliesnik" userId="S::yevhenii.ko@ideo-digital.com::2065cd87-6dff-47db-ab0b-71dfa9e0ca10" providerId="AD" clId="Web-{E23B6361-5BDF-360E-1DB9-499E684A4172}" dt="2019-09-30T08:07:54.604" v="77" actId="14100"/>
          <ac:picMkLst>
            <pc:docMk/>
            <pc:sldMk cId="2642659282" sldId="273"/>
            <ac:picMk id="4" creationId="{E06C67A0-B8D7-46FB-A508-F1B387C27DFB}"/>
          </ac:picMkLst>
        </pc:picChg>
      </pc:sldChg>
      <pc:sldChg chg="modSp new">
        <pc:chgData name="Yevhenii Koliesnik" userId="S::yevhenii.ko@ideo-digital.com::2065cd87-6dff-47db-ab0b-71dfa9e0ca10" providerId="AD" clId="Web-{E23B6361-5BDF-360E-1DB9-499E684A4172}" dt="2019-09-30T08:13:46.071" v="84" actId="20577"/>
        <pc:sldMkLst>
          <pc:docMk/>
          <pc:sldMk cId="2137609313" sldId="274"/>
        </pc:sldMkLst>
        <pc:spChg chg="mod">
          <ac:chgData name="Yevhenii Koliesnik" userId="S::yevhenii.ko@ideo-digital.com::2065cd87-6dff-47db-ab0b-71dfa9e0ca10" providerId="AD" clId="Web-{E23B6361-5BDF-360E-1DB9-499E684A4172}" dt="2019-09-30T08:13:46.071" v="84" actId="20577"/>
          <ac:spMkLst>
            <pc:docMk/>
            <pc:sldMk cId="2137609313" sldId="274"/>
            <ac:spMk id="2" creationId="{1DEDEBD9-D90E-485D-96D5-E104A5EC5FF1}"/>
          </ac:spMkLst>
        </pc:spChg>
        <pc:spChg chg="mod">
          <ac:chgData name="Yevhenii Koliesnik" userId="S::yevhenii.ko@ideo-digital.com::2065cd87-6dff-47db-ab0b-71dfa9e0ca10" providerId="AD" clId="Web-{E23B6361-5BDF-360E-1DB9-499E684A4172}" dt="2019-09-30T08:13:44.790" v="81" actId="20577"/>
          <ac:spMkLst>
            <pc:docMk/>
            <pc:sldMk cId="2137609313" sldId="274"/>
            <ac:spMk id="3" creationId="{B0BDC810-7E4C-4842-B2A1-5867B17104B9}"/>
          </ac:spMkLst>
        </pc:spChg>
      </pc:sldChg>
      <pc:sldChg chg="addSp delSp modSp new">
        <pc:chgData name="Yevhenii Koliesnik" userId="S::yevhenii.ko@ideo-digital.com::2065cd87-6dff-47db-ab0b-71dfa9e0ca10" providerId="AD" clId="Web-{E23B6361-5BDF-360E-1DB9-499E684A4172}" dt="2019-09-30T08:15:01.195" v="151" actId="1076"/>
        <pc:sldMkLst>
          <pc:docMk/>
          <pc:sldMk cId="539465574" sldId="275"/>
        </pc:sldMkLst>
        <pc:spChg chg="add del mod">
          <ac:chgData name="Yevhenii Koliesnik" userId="S::yevhenii.ko@ideo-digital.com::2065cd87-6dff-47db-ab0b-71dfa9e0ca10" providerId="AD" clId="Web-{E23B6361-5BDF-360E-1DB9-499E684A4172}" dt="2019-09-30T08:15:01.195" v="151" actId="1076"/>
          <ac:spMkLst>
            <pc:docMk/>
            <pc:sldMk cId="539465574" sldId="275"/>
            <ac:spMk id="2" creationId="{1265D4C5-C0DE-4EF2-9705-D13790AE51F1}"/>
          </ac:spMkLst>
        </pc:spChg>
        <pc:spChg chg="del mod">
          <ac:chgData name="Yevhenii Koliesnik" userId="S::yevhenii.ko@ideo-digital.com::2065cd87-6dff-47db-ab0b-71dfa9e0ca10" providerId="AD" clId="Web-{E23B6361-5BDF-360E-1DB9-499E684A4172}" dt="2019-09-30T08:14:54.789" v="150"/>
          <ac:spMkLst>
            <pc:docMk/>
            <pc:sldMk cId="539465574" sldId="275"/>
            <ac:spMk id="3" creationId="{EB9E0588-C5E0-4A4A-A05E-EDDB42D12B52}"/>
          </ac:spMkLst>
        </pc:spChg>
      </pc:sldChg>
      <pc:sldChg chg="addSp delSp modSp new mod setBg setClrOvrMap">
        <pc:chgData name="Yevhenii Koliesnik" userId="S::yevhenii.ko@ideo-digital.com::2065cd87-6dff-47db-ab0b-71dfa9e0ca10" providerId="AD" clId="Web-{E23B6361-5BDF-360E-1DB9-499E684A4172}" dt="2019-09-30T08:39:55.684" v="170"/>
        <pc:sldMkLst>
          <pc:docMk/>
          <pc:sldMk cId="709522084" sldId="276"/>
        </pc:sldMkLst>
        <pc:spChg chg="mo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2" creationId="{C437CE54-943D-49B5-BEED-93A4BC163BA7}"/>
          </ac:spMkLst>
        </pc:spChg>
        <pc:spChg chg="mod or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3" creationId="{6EC2E650-1299-438A-B405-F6D1B3404B14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6" creationId="{61515115-95FB-41E0-86F3-8744438C09D0}"/>
          </ac:spMkLst>
        </pc:spChg>
        <pc:spChg chg="add del">
          <ac:chgData name="Yevhenii Koliesnik" userId="S::yevhenii.ko@ideo-digital.com::2065cd87-6dff-47db-ab0b-71dfa9e0ca10" providerId="AD" clId="Web-{E23B6361-5BDF-360E-1DB9-499E684A4172}" dt="2019-09-30T08:39:55.665" v="169"/>
          <ac:spMkLst>
            <pc:docMk/>
            <pc:sldMk cId="709522084" sldId="276"/>
            <ac:spMk id="9" creationId="{A26E2FAE-FA60-497B-B2CB-7702C6FF3A3F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11" creationId="{8222A33F-BE2D-4D69-92A0-5DF8B17BAACA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13" creationId="{CE1C74D0-9609-468A-9597-5D87C8A42B58}"/>
          </ac:spMkLst>
        </pc:spChg>
        <pc:spChg chg="add">
          <ac:chgData name="Yevhenii Koliesnik" userId="S::yevhenii.ko@ideo-digital.com::2065cd87-6dff-47db-ab0b-71dfa9e0ca10" providerId="AD" clId="Web-{E23B6361-5BDF-360E-1DB9-499E684A4172}" dt="2019-09-30T08:39:55.684" v="170"/>
          <ac:spMkLst>
            <pc:docMk/>
            <pc:sldMk cId="709522084" sldId="276"/>
            <ac:spMk id="15" creationId="{C137128D-E594-4905-9F76-E385F0831D60}"/>
          </ac:spMkLst>
        </pc:spChg>
        <pc:picChg chg="add mod">
          <ac:chgData name="Yevhenii Koliesnik" userId="S::yevhenii.ko@ideo-digital.com::2065cd87-6dff-47db-ab0b-71dfa9e0ca10" providerId="AD" clId="Web-{E23B6361-5BDF-360E-1DB9-499E684A4172}" dt="2019-09-30T08:39:55.684" v="170"/>
          <ac:picMkLst>
            <pc:docMk/>
            <pc:sldMk cId="709522084" sldId="276"/>
            <ac:picMk id="4" creationId="{1FBB6E75-9E7C-4B68-9BEB-F85B0BA619E9}"/>
          </ac:picMkLst>
        </pc:picChg>
      </pc:sldChg>
      <pc:sldChg chg="addSp delSp modSp new">
        <pc:chgData name="Yevhenii Koliesnik" userId="S::yevhenii.ko@ideo-digital.com::2065cd87-6dff-47db-ab0b-71dfa9e0ca10" providerId="AD" clId="Web-{E23B6361-5BDF-360E-1DB9-499E684A4172}" dt="2019-09-30T08:47:26.771" v="176" actId="20577"/>
        <pc:sldMkLst>
          <pc:docMk/>
          <pc:sldMk cId="428093243" sldId="277"/>
        </pc:sldMkLst>
        <pc:spChg chg="mod">
          <ac:chgData name="Yevhenii Koliesnik" userId="S::yevhenii.ko@ideo-digital.com::2065cd87-6dff-47db-ab0b-71dfa9e0ca10" providerId="AD" clId="Web-{E23B6361-5BDF-360E-1DB9-499E684A4172}" dt="2019-09-30T08:47:26.771" v="176" actId="20577"/>
          <ac:spMkLst>
            <pc:docMk/>
            <pc:sldMk cId="428093243" sldId="277"/>
            <ac:spMk id="2" creationId="{9327D2EA-6FA5-42DF-BD45-FF31B38438E7}"/>
          </ac:spMkLst>
        </pc:spChg>
        <pc:spChg chg="del">
          <ac:chgData name="Yevhenii Koliesnik" userId="S::yevhenii.ko@ideo-digital.com::2065cd87-6dff-47db-ab0b-71dfa9e0ca10" providerId="AD" clId="Web-{E23B6361-5BDF-360E-1DB9-499E684A4172}" dt="2019-09-30T08:47:13.271" v="172"/>
          <ac:spMkLst>
            <pc:docMk/>
            <pc:sldMk cId="428093243" sldId="277"/>
            <ac:spMk id="3" creationId="{98AA7848-816F-4D43-90D5-B69B60831EA5}"/>
          </ac:spMkLst>
        </pc:spChg>
        <pc:picChg chg="add mod ord">
          <ac:chgData name="Yevhenii Koliesnik" userId="S::yevhenii.ko@ideo-digital.com::2065cd87-6dff-47db-ab0b-71dfa9e0ca10" providerId="AD" clId="Web-{E23B6361-5BDF-360E-1DB9-499E684A4172}" dt="2019-09-30T08:47:13.271" v="172"/>
          <ac:picMkLst>
            <pc:docMk/>
            <pc:sldMk cId="428093243" sldId="277"/>
            <ac:picMk id="4" creationId="{6DE84E8F-93BF-4087-92F6-3A6CEF8A3C17}"/>
          </ac:picMkLst>
        </pc:picChg>
      </pc:sldChg>
      <pc:sldChg chg="addSp delSp modSp new">
        <pc:chgData name="Yevhenii Koliesnik" userId="S::yevhenii.ko@ideo-digital.com::2065cd87-6dff-47db-ab0b-71dfa9e0ca10" providerId="AD" clId="Web-{E23B6361-5BDF-360E-1DB9-499E684A4172}" dt="2019-09-30T09:06:16.921" v="223"/>
        <pc:sldMkLst>
          <pc:docMk/>
          <pc:sldMk cId="1982425268" sldId="278"/>
        </pc:sldMkLst>
        <pc:spChg chg="mod">
          <ac:chgData name="Yevhenii Koliesnik" userId="S::yevhenii.ko@ideo-digital.com::2065cd87-6dff-47db-ab0b-71dfa9e0ca10" providerId="AD" clId="Web-{E23B6361-5BDF-360E-1DB9-499E684A4172}" dt="2019-09-30T08:57:32.424" v="181" actId="20577"/>
          <ac:spMkLst>
            <pc:docMk/>
            <pc:sldMk cId="1982425268" sldId="278"/>
            <ac:spMk id="2" creationId="{E6E177A6-C68A-4C79-BF2E-7F2362EF2A66}"/>
          </ac:spMkLst>
        </pc:spChg>
        <pc:spChg chg="del">
          <ac:chgData name="Yevhenii Koliesnik" userId="S::yevhenii.ko@ideo-digital.com::2065cd87-6dff-47db-ab0b-71dfa9e0ca10" providerId="AD" clId="Web-{E23B6361-5BDF-360E-1DB9-499E684A4172}" dt="2019-09-30T09:05:18.641" v="216"/>
          <ac:spMkLst>
            <pc:docMk/>
            <pc:sldMk cId="1982425268" sldId="278"/>
            <ac:spMk id="3" creationId="{441CE7CD-2CCA-4CA8-BF29-EA6AE1BFDCB7}"/>
          </ac:spMkLst>
        </pc:spChg>
        <pc:spChg chg="add mod">
          <ac:chgData name="Yevhenii Koliesnik" userId="S::yevhenii.ko@ideo-digital.com::2065cd87-6dff-47db-ab0b-71dfa9e0ca10" providerId="AD" clId="Web-{E23B6361-5BDF-360E-1DB9-499E684A4172}" dt="2019-09-30T09:06:16.921" v="223"/>
          <ac:spMkLst>
            <pc:docMk/>
            <pc:sldMk cId="1982425268" sldId="278"/>
            <ac:spMk id="6" creationId="{37FB8CE9-76AB-4F54-8B7A-203A1482A7BF}"/>
          </ac:spMkLst>
        </pc:spChg>
        <pc:picChg chg="add mod ord">
          <ac:chgData name="Yevhenii Koliesnik" userId="S::yevhenii.ko@ideo-digital.com::2065cd87-6dff-47db-ab0b-71dfa9e0ca10" providerId="AD" clId="Web-{E23B6361-5BDF-360E-1DB9-499E684A4172}" dt="2019-09-30T09:05:18.641" v="216"/>
          <ac:picMkLst>
            <pc:docMk/>
            <pc:sldMk cId="1982425268" sldId="278"/>
            <ac:picMk id="4" creationId="{68C7C037-1D3B-48CF-9A4B-A10361917C51}"/>
          </ac:picMkLst>
        </pc:picChg>
      </pc:sldChg>
      <pc:sldChg chg="modSp new ord">
        <pc:chgData name="Yevhenii Koliesnik" userId="S::yevhenii.ko@ideo-digital.com::2065cd87-6dff-47db-ab0b-71dfa9e0ca10" providerId="AD" clId="Web-{E23B6361-5BDF-360E-1DB9-499E684A4172}" dt="2019-09-30T09:44:59.198" v="1555"/>
        <pc:sldMkLst>
          <pc:docMk/>
          <pc:sldMk cId="1529077668" sldId="279"/>
        </pc:sldMkLst>
        <pc:spChg chg="mod">
          <ac:chgData name="Yevhenii Koliesnik" userId="S::yevhenii.ko@ideo-digital.com::2065cd87-6dff-47db-ab0b-71dfa9e0ca10" providerId="AD" clId="Web-{E23B6361-5BDF-360E-1DB9-499E684A4172}" dt="2019-09-30T09:33:22.545" v="235" actId="20577"/>
          <ac:spMkLst>
            <pc:docMk/>
            <pc:sldMk cId="1529077668" sldId="279"/>
            <ac:spMk id="2" creationId="{03BD23EB-E4D9-4A29-AB60-10E9166FB662}"/>
          </ac:spMkLst>
        </pc:spChg>
        <pc:spChg chg="mod">
          <ac:chgData name="Yevhenii Koliesnik" userId="S::yevhenii.ko@ideo-digital.com::2065cd87-6dff-47db-ab0b-71dfa9e0ca10" providerId="AD" clId="Web-{E23B6361-5BDF-360E-1DB9-499E684A4172}" dt="2019-09-30T09:44:21.182" v="1552" actId="20577"/>
          <ac:spMkLst>
            <pc:docMk/>
            <pc:sldMk cId="1529077668" sldId="279"/>
            <ac:spMk id="3" creationId="{BBD06D1D-55A9-48A0-8A05-EDE96B4B122D}"/>
          </ac:spMkLst>
        </pc:spChg>
      </pc:sldChg>
    </pc:docChg>
  </pc:docChgLst>
  <pc:docChgLst>
    <pc:chgData name="Yevhenii Koliesnik" userId="S::yevhenii.ko@ideo-digital.com::2065cd87-6dff-47db-ab0b-71dfa9e0ca10" providerId="AD" clId="Web-{E042CB78-58BC-B173-C648-76B8015D9975}"/>
    <pc:docChg chg="addSld delSld modSld sldOrd addMainMaster delMainMaster">
      <pc:chgData name="Yevhenii Koliesnik" userId="S::yevhenii.ko@ideo-digital.com::2065cd87-6dff-47db-ab0b-71dfa9e0ca10" providerId="AD" clId="Web-{E042CB78-58BC-B173-C648-76B8015D9975}" dt="2019-09-28T21:34:52.224" v="656" actId="1076"/>
      <pc:docMkLst>
        <pc:docMk/>
      </pc:docMkLst>
      <pc:sldChg chg="addSp delSp modSp mod setBg modClrScheme setClrOvrMap delDesignElem chgLayout">
        <pc:chgData name="Yevhenii Koliesnik" userId="S::yevhenii.ko@ideo-digital.com::2065cd87-6dff-47db-ab0b-71dfa9e0ca10" providerId="AD" clId="Web-{E042CB78-58BC-B173-C648-76B8015D9975}" dt="2019-09-28T16:23:28.492" v="122"/>
        <pc:sldMkLst>
          <pc:docMk/>
          <pc:sldMk cId="1351651579" sldId="256"/>
        </pc:sldMkLst>
        <pc:spChg chg="mod ord">
          <ac:chgData name="Yevhenii Koliesnik" userId="S::yevhenii.ko@ideo-digital.com::2065cd87-6dff-47db-ab0b-71dfa9e0ca10" providerId="AD" clId="Web-{E042CB78-58BC-B173-C648-76B8015D9975}" dt="2019-09-28T16:23:28.492" v="122"/>
          <ac:spMkLst>
            <pc:docMk/>
            <pc:sldMk cId="1351651579" sldId="256"/>
            <ac:spMk id="2" creationId="{00000000-0000-0000-0000-000000000000}"/>
          </ac:spMkLst>
        </pc:spChg>
        <pc:spChg chg="del mod">
          <ac:chgData name="Yevhenii Koliesnik" userId="S::yevhenii.ko@ideo-digital.com::2065cd87-6dff-47db-ab0b-71dfa9e0ca10" providerId="AD" clId="Web-{E042CB78-58BC-B173-C648-76B8015D9975}" dt="2019-09-28T16:15:53.805" v="99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7:08.995" v="3"/>
          <ac:spMkLst>
            <pc:docMk/>
            <pc:sldMk cId="1351651579" sldId="256"/>
            <ac:spMk id="6" creationId="{2644B391-9BFE-445C-A9EC-F544BB85FBC7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8:36.276" v="81"/>
          <ac:spMkLst>
            <pc:docMk/>
            <pc:sldMk cId="1351651579" sldId="256"/>
            <ac:spMk id="7" creationId="{2FDF0794-1B86-42B2-B8C7-F60123E638ED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7:02.620" v="1"/>
          <ac:spMkLst>
            <pc:docMk/>
            <pc:sldMk cId="1351651579" sldId="256"/>
            <ac:spMk id="9" creationId="{1E70A317-DCED-4E80-AA2D-467D8702E5CB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8:36.276" v="81"/>
          <ac:spMkLst>
            <pc:docMk/>
            <pc:sldMk cId="1351651579" sldId="256"/>
            <ac:spMk id="10" creationId="{C5373426-E26E-431D-959C-5DB96C0B6208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7:08.995" v="3"/>
          <ac:spMkLst>
            <pc:docMk/>
            <pc:sldMk cId="1351651579" sldId="256"/>
            <ac:spMk id="11" creationId="{80F26E69-87D9-4655-AE7B-280A87AA3CAD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1351651579" sldId="256"/>
            <ac:spMk id="12" creationId="{393CD2B5-370C-4E54-BF07-77E46BC7D126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8:36.276" v="81"/>
          <ac:spMkLst>
            <pc:docMk/>
            <pc:sldMk cId="1351651579" sldId="256"/>
            <ac:spMk id="15" creationId="{EDC90921-9082-491B-940E-827D679F3478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19:49.477" v="107"/>
          <ac:spMkLst>
            <pc:docMk/>
            <pc:sldMk cId="1351651579" sldId="256"/>
            <ac:spMk id="17" creationId="{0AF4F2BA-3C03-4E2C-8ABC-0949B61B3C5E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1351651579" sldId="256"/>
            <ac:spMk id="19" creationId="{249DD94E-466E-443D-84D4-95364BF81702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08:36.229" v="80"/>
          <ac:spMkLst>
            <pc:docMk/>
            <pc:sldMk cId="1351651579" sldId="256"/>
            <ac:spMk id="20" creationId="{F452A527-3631-41ED-858D-3777A7D1496A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1351651579" sldId="256"/>
            <ac:spMk id="21" creationId="{D730E5A1-76E1-474B-9303-1A42C5373327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1351651579" sldId="256"/>
            <ac:spMk id="23" creationId="{25E42092-1184-49FF-8DE1-34B280A4F1E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19:49.477" v="107"/>
          <ac:spMkLst>
            <pc:docMk/>
            <pc:sldMk cId="1351651579" sldId="256"/>
            <ac:spMk id="24" creationId="{B40A8CA7-7D5A-43B0-A1A0-B558ECA9EED1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1351651579" sldId="256"/>
            <ac:spMk id="25" creationId="{E30419FB-3F46-4553-9607-D1AA2CAF1DA9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3:28.492" v="122"/>
          <ac:spMkLst>
            <pc:docMk/>
            <pc:sldMk cId="1351651579" sldId="256"/>
            <ac:spMk id="26" creationId="{4609862E-48F9-45AC-8D44-67A0268A7935}"/>
          </ac:spMkLst>
        </pc:spChg>
        <pc:grpChg chg="add del">
          <ac:chgData name="Yevhenii Koliesnik" userId="S::yevhenii.ko@ideo-digital.com::2065cd87-6dff-47db-ab0b-71dfa9e0ca10" providerId="AD" clId="Web-{E042CB78-58BC-B173-C648-76B8015D9975}" dt="2019-09-28T16:23:28.492" v="122"/>
          <ac:grpSpMkLst>
            <pc:docMk/>
            <pc:sldMk cId="1351651579" sldId="256"/>
            <ac:grpSpMk id="27" creationId="{C97986E7-0E3C-4F64-886E-935DDCB83AA7}"/>
          </ac:grpSpMkLst>
        </pc:grpChg>
        <pc:picChg chg="add del">
          <ac:chgData name="Yevhenii Koliesnik" userId="S::yevhenii.ko@ideo-digital.com::2065cd87-6dff-47db-ab0b-71dfa9e0ca10" providerId="AD" clId="Web-{E042CB78-58BC-B173-C648-76B8015D9975}" dt="2019-09-28T16:07:02.620" v="1"/>
          <ac:picMkLst>
            <pc:docMk/>
            <pc:sldMk cId="1351651579" sldId="256"/>
            <ac:picMk id="4" creationId="{496B2119-743C-4453-801B-0127DF1BF6C1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07:08.995" v="3"/>
          <ac:picMkLst>
            <pc:docMk/>
            <pc:sldMk cId="1351651579" sldId="256"/>
            <ac:picMk id="5" creationId="{8783B566-B040-4745-A1AE-B9112A4256D7}"/>
          </ac:picMkLst>
        </pc:picChg>
        <pc:picChg chg="add del mod ord">
          <ac:chgData name="Yevhenii Koliesnik" userId="S::yevhenii.ko@ideo-digital.com::2065cd87-6dff-47db-ab0b-71dfa9e0ca10" providerId="AD" clId="Web-{E042CB78-58BC-B173-C648-76B8015D9975}" dt="2019-09-28T16:20:37.805" v="112"/>
          <ac:picMkLst>
            <pc:docMk/>
            <pc:sldMk cId="1351651579" sldId="256"/>
            <ac:picMk id="8" creationId="{F3C4C0D8-C442-4DBF-8B5C-2E25A379B1D1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1351651579" sldId="256"/>
            <ac:picMk id="14" creationId="{521321C5-E7EE-49D4-8BF3-7DD5F4260FFD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1351651579" sldId="256"/>
            <ac:picMk id="16" creationId="{B4F98145-516D-4594-B0F0-0F5C85DAF2E2}"/>
          </ac:picMkLst>
        </pc:picChg>
        <pc:cxnChg chg="add del">
          <ac:chgData name="Yevhenii Koliesnik" userId="S::yevhenii.ko@ideo-digital.com::2065cd87-6dff-47db-ab0b-71dfa9e0ca10" providerId="AD" clId="Web-{E042CB78-58BC-B173-C648-76B8015D9975}" dt="2019-09-28T16:08:36.276" v="81"/>
          <ac:cxnSpMkLst>
            <pc:docMk/>
            <pc:sldMk cId="1351651579" sldId="256"/>
            <ac:cxnSpMk id="13" creationId="{96D07482-83A3-4451-943C-B46961082957}"/>
          </ac:cxnSpMkLst>
        </pc:cxnChg>
        <pc:cxnChg chg="add del">
          <ac:chgData name="Yevhenii Koliesnik" userId="S::yevhenii.ko@ideo-digital.com::2065cd87-6dff-47db-ab0b-71dfa9e0ca10" providerId="AD" clId="Web-{E042CB78-58BC-B173-C648-76B8015D9975}" dt="2019-09-28T16:19:49.477" v="107"/>
          <ac:cxnSpMkLst>
            <pc:docMk/>
            <pc:sldMk cId="1351651579" sldId="256"/>
            <ac:cxnSpMk id="18" creationId="{A07787ED-5EDC-4C54-AD87-55B60D0FE397}"/>
          </ac:cxnSpMkLst>
        </pc:cxnChg>
        <pc:cxnChg chg="add del">
          <ac:chgData name="Yevhenii Koliesnik" userId="S::yevhenii.ko@ideo-digital.com::2065cd87-6dff-47db-ab0b-71dfa9e0ca10" providerId="AD" clId="Web-{E042CB78-58BC-B173-C648-76B8015D9975}" dt="2019-09-28T16:08:36.229" v="80"/>
          <ac:cxnSpMkLst>
            <pc:docMk/>
            <pc:sldMk cId="1351651579" sldId="256"/>
            <ac:cxnSpMk id="22" creationId="{D28A9C89-B313-458F-9C85-515930A51A93}"/>
          </ac:cxnSpMkLst>
        </pc:cxnChg>
      </pc:sldChg>
      <pc:sldChg chg="addSp delSp modSp new del mod setBg modClrScheme delDesignElem chgLayout">
        <pc:chgData name="Yevhenii Koliesnik" userId="S::yevhenii.ko@ideo-digital.com::2065cd87-6dff-47db-ab0b-71dfa9e0ca10" providerId="AD" clId="Web-{E042CB78-58BC-B173-C648-76B8015D9975}" dt="2019-09-28T16:22:29.555" v="120"/>
        <pc:sldMkLst>
          <pc:docMk/>
          <pc:sldMk cId="442364210" sldId="257"/>
        </pc:sldMkLst>
        <pc:spChg chg="mod ord">
          <ac:chgData name="Yevhenii Koliesnik" userId="S::yevhenii.ko@ideo-digital.com::2065cd87-6dff-47db-ab0b-71dfa9e0ca10" providerId="AD" clId="Web-{E042CB78-58BC-B173-C648-76B8015D9975}" dt="2019-09-28T16:22:12.820" v="118"/>
          <ac:spMkLst>
            <pc:docMk/>
            <pc:sldMk cId="442364210" sldId="257"/>
            <ac:spMk id="2" creationId="{22E981F5-36DC-4435-A23C-2FB18D146553}"/>
          </ac:spMkLst>
        </pc:spChg>
        <pc:spChg chg="add del mod ord">
          <ac:chgData name="Yevhenii Koliesnik" userId="S::yevhenii.ko@ideo-digital.com::2065cd87-6dff-47db-ab0b-71dfa9e0ca10" providerId="AD" clId="Web-{E042CB78-58BC-B173-C648-76B8015D9975}" dt="2019-09-28T16:20:20.290" v="110"/>
          <ac:spMkLst>
            <pc:docMk/>
            <pc:sldMk cId="442364210" sldId="257"/>
            <ac:spMk id="3" creationId="{4728090A-75E1-4BA4-A7DB-B274BF25EC1E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7" creationId="{7BA5DE79-30D1-4A10-8DB9-0A6E523A972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9" creationId="{9ABD0D63-D23F-4AE7-8270-4185EF9C1C25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11" creationId="{72168E9E-94E9-4BE3-B88C-C8A46811775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12" creationId="{7BA5DE79-30D1-4A10-8DB9-0A6E523A972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13" creationId="{12107AC1-AA0D-4097-B03D-FD3C632AB886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14" creationId="{9ABD0D63-D23F-4AE7-8270-4185EF9C1C25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15" creationId="{7C8D231A-EC46-4736-B00F-76D307082204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16" creationId="{72168E9E-94E9-4BE3-B88C-C8A46811775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17" creationId="{441B7737-E3D8-47F4-8B54-7529C7A83642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18" creationId="{12107AC1-AA0D-4097-B03D-FD3C632AB886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19" creationId="{2B8A17B2-9670-43B8-BE40-4682F8D29A0A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20" creationId="{7C8D231A-EC46-4736-B00F-76D307082204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22" creationId="{8F3CF990-ACB8-443A-BB74-D36EC8A00B02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25" creationId="{AC1E939A-6A69-42AE-8471-3AD3A74AD78A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26" creationId="{65F94F98-3A57-49AA-838E-91AAF600B6EE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27" creationId="{A0B5529D-5CAA-4BF2-B5C9-34705E7661F9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52.071" v="113"/>
          <ac:spMkLst>
            <pc:docMk/>
            <pc:sldMk cId="442364210" sldId="257"/>
            <ac:spMk id="29" creationId="{F793961F-503F-434A-880A-EA44EB4277E3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30" creationId="{A0B5529D-5CAA-4BF2-B5C9-34705E7661F9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32" creationId="{FBD68200-BC03-4015-860B-CD5C30CD76B8}"/>
          </ac:spMkLst>
        </pc:spChg>
        <pc:spChg chg="add del">
          <ac:chgData name="Yevhenii Koliesnik" userId="S::yevhenii.ko@ideo-digital.com::2065cd87-6dff-47db-ab0b-71dfa9e0ca10" providerId="AD" clId="Web-{E042CB78-58BC-B173-C648-76B8015D9975}" dt="2019-09-28T16:20:20.227" v="109"/>
          <ac:spMkLst>
            <pc:docMk/>
            <pc:sldMk cId="442364210" sldId="257"/>
            <ac:spMk id="34" creationId="{332A6F87-AC28-4AA8-B8A6-AEBC67BD0D64}"/>
          </ac:spMkLst>
        </pc:spChg>
        <pc:spChg chg="add">
          <ac:chgData name="Yevhenii Koliesnik" userId="S::yevhenii.ko@ideo-digital.com::2065cd87-6dff-47db-ab0b-71dfa9e0ca10" providerId="AD" clId="Web-{E042CB78-58BC-B173-C648-76B8015D9975}" dt="2019-09-28T16:22:12.820" v="118"/>
          <ac:spMkLst>
            <pc:docMk/>
            <pc:sldMk cId="442364210" sldId="257"/>
            <ac:spMk id="37" creationId="{4609862E-48F9-45AC-8D44-67A0268A7935}"/>
          </ac:spMkLst>
        </pc:spChg>
        <pc:grpChg chg="add">
          <ac:chgData name="Yevhenii Koliesnik" userId="S::yevhenii.ko@ideo-digital.com::2065cd87-6dff-47db-ab0b-71dfa9e0ca10" providerId="AD" clId="Web-{E042CB78-58BC-B173-C648-76B8015D9975}" dt="2019-09-28T16:22:12.820" v="118"/>
          <ac:grpSpMkLst>
            <pc:docMk/>
            <pc:sldMk cId="442364210" sldId="257"/>
            <ac:grpSpMk id="38" creationId="{C97986E7-0E3C-4F64-886E-935DDCB83AA7}"/>
          </ac:grpSpMkLst>
        </pc:grp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442364210" sldId="257"/>
            <ac:picMk id="5" creationId="{3DBBA26C-89C3-411F-9753-606A413F89AF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442364210" sldId="257"/>
            <ac:picMk id="6" creationId="{EEAD2215-6311-4D1C-B6B5-F57CB6BFCBCA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20.227" v="109"/>
          <ac:picMkLst>
            <pc:docMk/>
            <pc:sldMk cId="442364210" sldId="257"/>
            <ac:picMk id="8" creationId="{3DBBA26C-89C3-411F-9753-606A413F89AF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20.227" v="109"/>
          <ac:picMkLst>
            <pc:docMk/>
            <pc:sldMk cId="442364210" sldId="257"/>
            <ac:picMk id="10" creationId="{EEAD2215-6311-4D1C-B6B5-F57CB6BFCBCA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442364210" sldId="257"/>
            <ac:picMk id="21" creationId="{2A60B230-846B-4625-A8CA-D35FEBA73A99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52.071" v="113"/>
          <ac:picMkLst>
            <pc:docMk/>
            <pc:sldMk cId="442364210" sldId="257"/>
            <ac:picMk id="23" creationId="{7185CF21-0594-48C0-9F3E-254D6BCE9D9B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20.227" v="109"/>
          <ac:picMkLst>
            <pc:docMk/>
            <pc:sldMk cId="442364210" sldId="257"/>
            <ac:picMk id="24" creationId="{00B98862-BEE1-44FB-A335-A1B9106B445E}"/>
          </ac:picMkLst>
        </pc:picChg>
        <pc:picChg chg="add del">
          <ac:chgData name="Yevhenii Koliesnik" userId="S::yevhenii.ko@ideo-digital.com::2065cd87-6dff-47db-ab0b-71dfa9e0ca10" providerId="AD" clId="Web-{E042CB78-58BC-B173-C648-76B8015D9975}" dt="2019-09-28T16:20:20.227" v="109"/>
          <ac:picMkLst>
            <pc:docMk/>
            <pc:sldMk cId="442364210" sldId="257"/>
            <ac:picMk id="28" creationId="{7185CF21-0594-48C0-9F3E-254D6BCE9D9B}"/>
          </ac:picMkLst>
        </pc:picChg>
        <pc:cxnChg chg="add">
          <ac:chgData name="Yevhenii Koliesnik" userId="S::yevhenii.ko@ideo-digital.com::2065cd87-6dff-47db-ab0b-71dfa9e0ca10" providerId="AD" clId="Web-{E042CB78-58BC-B173-C648-76B8015D9975}" dt="2019-09-28T16:22:12.820" v="118"/>
          <ac:cxnSpMkLst>
            <pc:docMk/>
            <pc:sldMk cId="442364210" sldId="257"/>
            <ac:cxnSpMk id="4" creationId="{FEB90296-CFE0-401D-9CA3-32966EC4F01D}"/>
          </ac:cxnSpMkLst>
        </pc:cxnChg>
        <pc:cxnChg chg="add">
          <ac:chgData name="Yevhenii Koliesnik" userId="S::yevhenii.ko@ideo-digital.com::2065cd87-6dff-47db-ab0b-71dfa9e0ca10" providerId="AD" clId="Web-{E042CB78-58BC-B173-C648-76B8015D9975}" dt="2019-09-28T16:22:12.820" v="118"/>
          <ac:cxnSpMkLst>
            <pc:docMk/>
            <pc:sldMk cId="442364210" sldId="257"/>
            <ac:cxnSpMk id="31" creationId="{08C9B4EE-7611-4ED9-B356-7BDD377C39B0}"/>
          </ac:cxnSpMkLst>
        </pc:cxnChg>
        <pc:cxnChg chg="add">
          <ac:chgData name="Yevhenii Koliesnik" userId="S::yevhenii.ko@ideo-digital.com::2065cd87-6dff-47db-ab0b-71dfa9e0ca10" providerId="AD" clId="Web-{E042CB78-58BC-B173-C648-76B8015D9975}" dt="2019-09-28T16:22:12.820" v="118"/>
          <ac:cxnSpMkLst>
            <pc:docMk/>
            <pc:sldMk cId="442364210" sldId="257"/>
            <ac:cxnSpMk id="33" creationId="{4A4F266A-F2F7-47CD-8BBC-E3777E982FD2}"/>
          </ac:cxnSpMkLst>
        </pc:cxnChg>
        <pc:cxnChg chg="add">
          <ac:chgData name="Yevhenii Koliesnik" userId="S::yevhenii.ko@ideo-digital.com::2065cd87-6dff-47db-ab0b-71dfa9e0ca10" providerId="AD" clId="Web-{E042CB78-58BC-B173-C648-76B8015D9975}" dt="2019-09-28T16:22:12.820" v="118"/>
          <ac:cxnSpMkLst>
            <pc:docMk/>
            <pc:sldMk cId="442364210" sldId="257"/>
            <ac:cxnSpMk id="35" creationId="{20D69C80-8919-4A32-B897-F2A21F940574}"/>
          </ac:cxnSpMkLst>
        </pc:cxnChg>
        <pc:cxnChg chg="add">
          <ac:chgData name="Yevhenii Koliesnik" userId="S::yevhenii.ko@ideo-digital.com::2065cd87-6dff-47db-ab0b-71dfa9e0ca10" providerId="AD" clId="Web-{E042CB78-58BC-B173-C648-76B8015D9975}" dt="2019-09-28T16:22:12.820" v="118"/>
          <ac:cxnSpMkLst>
            <pc:docMk/>
            <pc:sldMk cId="442364210" sldId="257"/>
            <ac:cxnSpMk id="36" creationId="{F427B072-CC5B-481B-9719-8CD4C54444BE}"/>
          </ac:cxnSpMkLst>
        </pc:cxnChg>
      </pc:sldChg>
      <pc:sldChg chg="new del">
        <pc:chgData name="Yevhenii Koliesnik" userId="S::yevhenii.ko@ideo-digital.com::2065cd87-6dff-47db-ab0b-71dfa9e0ca10" providerId="AD" clId="Web-{E042CB78-58BC-B173-C648-76B8015D9975}" dt="2019-09-28T16:19:18.680" v="105"/>
        <pc:sldMkLst>
          <pc:docMk/>
          <pc:sldMk cId="2359654753" sldId="257"/>
        </pc:sldMkLst>
      </pc:sldChg>
      <pc:sldChg chg="modSp new mod modClrScheme chgLayout">
        <pc:chgData name="Yevhenii Koliesnik" userId="S::yevhenii.ko@ideo-digital.com::2065cd87-6dff-47db-ab0b-71dfa9e0ca10" providerId="AD" clId="Web-{E042CB78-58BC-B173-C648-76B8015D9975}" dt="2019-09-28T16:52:35.601" v="216" actId="20577"/>
        <pc:sldMkLst>
          <pc:docMk/>
          <pc:sldMk cId="496793365" sldId="258"/>
        </pc:sldMkLst>
        <pc:spChg chg="mod ord">
          <ac:chgData name="Yevhenii Koliesnik" userId="S::yevhenii.ko@ideo-digital.com::2065cd87-6dff-47db-ab0b-71dfa9e0ca10" providerId="AD" clId="Web-{E042CB78-58BC-B173-C648-76B8015D9975}" dt="2019-09-28T16:47:46.008" v="184" actId="20577"/>
          <ac:spMkLst>
            <pc:docMk/>
            <pc:sldMk cId="496793365" sldId="258"/>
            <ac:spMk id="2" creationId="{FB8678B7-5BA4-4D64-BF0E-F7EB0679BB60}"/>
          </ac:spMkLst>
        </pc:spChg>
        <pc:spChg chg="mod ord">
          <ac:chgData name="Yevhenii Koliesnik" userId="S::yevhenii.ko@ideo-digital.com::2065cd87-6dff-47db-ab0b-71dfa9e0ca10" providerId="AD" clId="Web-{E042CB78-58BC-B173-C648-76B8015D9975}" dt="2019-09-28T16:52:35.601" v="216" actId="20577"/>
          <ac:spMkLst>
            <pc:docMk/>
            <pc:sldMk cId="496793365" sldId="258"/>
            <ac:spMk id="3" creationId="{86EA14C4-6C6E-4B5F-9A12-08E84C58D7A1}"/>
          </ac:spMkLst>
        </pc:spChg>
      </pc:sldChg>
      <pc:sldChg chg="modSp new del mod modClrScheme chgLayout">
        <pc:chgData name="Yevhenii Koliesnik" userId="S::yevhenii.ko@ideo-digital.com::2065cd87-6dff-47db-ab0b-71dfa9e0ca10" providerId="AD" clId="Web-{E042CB78-58BC-B173-C648-76B8015D9975}" dt="2019-09-28T16:23:43.117" v="123"/>
        <pc:sldMkLst>
          <pc:docMk/>
          <pc:sldMk cId="1346029352" sldId="259"/>
        </pc:sldMkLst>
        <pc:spChg chg="mod ord">
          <ac:chgData name="Yevhenii Koliesnik" userId="S::yevhenii.ko@ideo-digital.com::2065cd87-6dff-47db-ab0b-71dfa9e0ca10" providerId="AD" clId="Web-{E042CB78-58BC-B173-C648-76B8015D9975}" dt="2019-09-28T16:23:28.492" v="122"/>
          <ac:spMkLst>
            <pc:docMk/>
            <pc:sldMk cId="1346029352" sldId="259"/>
            <ac:spMk id="2" creationId="{7C9E7364-8A52-4C6B-93D0-F5010EFF1038}"/>
          </ac:spMkLst>
        </pc:spChg>
        <pc:spChg chg="mod ord">
          <ac:chgData name="Yevhenii Koliesnik" userId="S::yevhenii.ko@ideo-digital.com::2065cd87-6dff-47db-ab0b-71dfa9e0ca10" providerId="AD" clId="Web-{E042CB78-58BC-B173-C648-76B8015D9975}" dt="2019-09-28T16:23:28.492" v="122"/>
          <ac:spMkLst>
            <pc:docMk/>
            <pc:sldMk cId="1346029352" sldId="259"/>
            <ac:spMk id="3" creationId="{36CEFDF6-8906-4A01-9126-C5ACE8EE99F0}"/>
          </ac:spMkLst>
        </pc:spChg>
      </pc:sldChg>
      <pc:sldChg chg="modSp new ord">
        <pc:chgData name="Yevhenii Koliesnik" userId="S::yevhenii.ko@ideo-digital.com::2065cd87-6dff-47db-ab0b-71dfa9e0ca10" providerId="AD" clId="Web-{E042CB78-58BC-B173-C648-76B8015D9975}" dt="2019-09-28T16:47:19.743" v="160"/>
        <pc:sldMkLst>
          <pc:docMk/>
          <pc:sldMk cId="3975749962" sldId="259"/>
        </pc:sldMkLst>
        <pc:spChg chg="mod">
          <ac:chgData name="Yevhenii Koliesnik" userId="S::yevhenii.ko@ideo-digital.com::2065cd87-6dff-47db-ab0b-71dfa9e0ca10" providerId="AD" clId="Web-{E042CB78-58BC-B173-C648-76B8015D9975}" dt="2019-09-28T16:29:45.946" v="136" actId="20577"/>
          <ac:spMkLst>
            <pc:docMk/>
            <pc:sldMk cId="3975749962" sldId="259"/>
            <ac:spMk id="2" creationId="{61BA03A4-1A85-4096-8D45-262AD16A6E16}"/>
          </ac:spMkLst>
        </pc:spChg>
        <pc:spChg chg="mod">
          <ac:chgData name="Yevhenii Koliesnik" userId="S::yevhenii.ko@ideo-digital.com::2065cd87-6dff-47db-ab0b-71dfa9e0ca10" providerId="AD" clId="Web-{E042CB78-58BC-B173-C648-76B8015D9975}" dt="2019-09-28T16:47:13.243" v="159" actId="14100"/>
          <ac:spMkLst>
            <pc:docMk/>
            <pc:sldMk cId="3975749962" sldId="259"/>
            <ac:spMk id="3" creationId="{B296891D-1A6E-482E-B4B3-80245ADA5647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21:31:30.768" v="624" actId="20577"/>
        <pc:sldMkLst>
          <pc:docMk/>
          <pc:sldMk cId="3862597444" sldId="260"/>
        </pc:sldMkLst>
        <pc:spChg chg="mod">
          <ac:chgData name="Yevhenii Koliesnik" userId="S::yevhenii.ko@ideo-digital.com::2065cd87-6dff-47db-ab0b-71dfa9e0ca10" providerId="AD" clId="Web-{E042CB78-58BC-B173-C648-76B8015D9975}" dt="2019-09-28T16:50:18.633" v="200" actId="20577"/>
          <ac:spMkLst>
            <pc:docMk/>
            <pc:sldMk cId="3862597444" sldId="260"/>
            <ac:spMk id="2" creationId="{3498C0DB-EB4C-4B11-857D-BB0202C5E5CA}"/>
          </ac:spMkLst>
        </pc:spChg>
        <pc:spChg chg="mod">
          <ac:chgData name="Yevhenii Koliesnik" userId="S::yevhenii.ko@ideo-digital.com::2065cd87-6dff-47db-ab0b-71dfa9e0ca10" providerId="AD" clId="Web-{E042CB78-58BC-B173-C648-76B8015D9975}" dt="2019-09-28T21:31:30.768" v="624" actId="20577"/>
          <ac:spMkLst>
            <pc:docMk/>
            <pc:sldMk cId="3862597444" sldId="260"/>
            <ac:spMk id="3" creationId="{C9FEC229-8F85-4287-9AF4-57DF16A7198A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17:01:03.786" v="242" actId="20577"/>
        <pc:sldMkLst>
          <pc:docMk/>
          <pc:sldMk cId="1612539479" sldId="261"/>
        </pc:sldMkLst>
        <pc:spChg chg="mod">
          <ac:chgData name="Yevhenii Koliesnik" userId="S::yevhenii.ko@ideo-digital.com::2065cd87-6dff-47db-ab0b-71dfa9e0ca10" providerId="AD" clId="Web-{E042CB78-58BC-B173-C648-76B8015D9975}" dt="2019-09-28T16:56:08.350" v="229" actId="20577"/>
          <ac:spMkLst>
            <pc:docMk/>
            <pc:sldMk cId="1612539479" sldId="261"/>
            <ac:spMk id="2" creationId="{4B80830D-9454-4687-98C9-9482E9370BDB}"/>
          </ac:spMkLst>
        </pc:spChg>
        <pc:spChg chg="mod">
          <ac:chgData name="Yevhenii Koliesnik" userId="S::yevhenii.ko@ideo-digital.com::2065cd87-6dff-47db-ab0b-71dfa9e0ca10" providerId="AD" clId="Web-{E042CB78-58BC-B173-C648-76B8015D9975}" dt="2019-09-28T17:01:03.786" v="242" actId="20577"/>
          <ac:spMkLst>
            <pc:docMk/>
            <pc:sldMk cId="1612539479" sldId="261"/>
            <ac:spMk id="3" creationId="{DCF7AA52-E7A6-4808-9D3A-6E2DB2C65A1F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17:04:50.035" v="297" actId="20577"/>
        <pc:sldMkLst>
          <pc:docMk/>
          <pc:sldMk cId="3491855950" sldId="262"/>
        </pc:sldMkLst>
        <pc:spChg chg="mod">
          <ac:chgData name="Yevhenii Koliesnik" userId="S::yevhenii.ko@ideo-digital.com::2065cd87-6dff-47db-ab0b-71dfa9e0ca10" providerId="AD" clId="Web-{E042CB78-58BC-B173-C648-76B8015D9975}" dt="2019-09-28T17:02:24.629" v="276" actId="20577"/>
          <ac:spMkLst>
            <pc:docMk/>
            <pc:sldMk cId="3491855950" sldId="262"/>
            <ac:spMk id="2" creationId="{5F95D9A9-13B6-40D6-B195-BE23B8CCB1A9}"/>
          </ac:spMkLst>
        </pc:spChg>
        <pc:spChg chg="mod">
          <ac:chgData name="Yevhenii Koliesnik" userId="S::yevhenii.ko@ideo-digital.com::2065cd87-6dff-47db-ab0b-71dfa9e0ca10" providerId="AD" clId="Web-{E042CB78-58BC-B173-C648-76B8015D9975}" dt="2019-09-28T17:04:50.035" v="297" actId="20577"/>
          <ac:spMkLst>
            <pc:docMk/>
            <pc:sldMk cId="3491855950" sldId="262"/>
            <ac:spMk id="3" creationId="{B798DB1E-C24E-46E8-920B-6C947B892DBD}"/>
          </ac:spMkLst>
        </pc:spChg>
      </pc:sldChg>
      <pc:sldChg chg="addSp delSp modSp new">
        <pc:chgData name="Yevhenii Koliesnik" userId="S::yevhenii.ko@ideo-digital.com::2065cd87-6dff-47db-ab0b-71dfa9e0ca10" providerId="AD" clId="Web-{E042CB78-58BC-B173-C648-76B8015D9975}" dt="2019-09-28T17:13:16.236" v="589" actId="1076"/>
        <pc:sldMkLst>
          <pc:docMk/>
          <pc:sldMk cId="3927015065" sldId="263"/>
        </pc:sldMkLst>
        <pc:spChg chg="del mod">
          <ac:chgData name="Yevhenii Koliesnik" userId="S::yevhenii.ko@ideo-digital.com::2065cd87-6dff-47db-ab0b-71dfa9e0ca10" providerId="AD" clId="Web-{E042CB78-58BC-B173-C648-76B8015D9975}" dt="2019-09-28T17:06:52.050" v="320"/>
          <ac:spMkLst>
            <pc:docMk/>
            <pc:sldMk cId="3927015065" sldId="263"/>
            <ac:spMk id="2" creationId="{0F7E71A2-A9C2-4A89-B766-93714E2084C4}"/>
          </ac:spMkLst>
        </pc:spChg>
        <pc:spChg chg="del">
          <ac:chgData name="Yevhenii Koliesnik" userId="S::yevhenii.ko@ideo-digital.com::2065cd87-6dff-47db-ab0b-71dfa9e0ca10" providerId="AD" clId="Web-{E042CB78-58BC-B173-C648-76B8015D9975}" dt="2019-09-28T17:06:11.910" v="312"/>
          <ac:spMkLst>
            <pc:docMk/>
            <pc:sldMk cId="3927015065" sldId="263"/>
            <ac:spMk id="3" creationId="{EBD92BC2-C4FB-4626-B649-CD97BC747E5D}"/>
          </ac:spMkLst>
        </pc:spChg>
        <pc:spChg chg="add mod">
          <ac:chgData name="Yevhenii Koliesnik" userId="S::yevhenii.ko@ideo-digital.com::2065cd87-6dff-47db-ab0b-71dfa9e0ca10" providerId="AD" clId="Web-{E042CB78-58BC-B173-C648-76B8015D9975}" dt="2019-09-28T17:11:55.299" v="583" actId="20577"/>
          <ac:spMkLst>
            <pc:docMk/>
            <pc:sldMk cId="3927015065" sldId="263"/>
            <ac:spMk id="7" creationId="{1F86BB29-2DA2-422B-8F41-BD842389F9D5}"/>
          </ac:spMkLst>
        </pc:spChg>
        <pc:graphicFrameChg chg="add mod ord modGraphic">
          <ac:chgData name="Yevhenii Koliesnik" userId="S::yevhenii.ko@ideo-digital.com::2065cd87-6dff-47db-ab0b-71dfa9e0ca10" providerId="AD" clId="Web-{E042CB78-58BC-B173-C648-76B8015D9975}" dt="2019-09-28T17:13:16.236" v="589" actId="1076"/>
          <ac:graphicFrameMkLst>
            <pc:docMk/>
            <pc:sldMk cId="3927015065" sldId="263"/>
            <ac:graphicFrameMk id="5" creationId="{BDA9CCE8-9408-4F7C-9412-12FC3B60669C}"/>
          </ac:graphicFrameMkLst>
        </pc:graphicFrameChg>
      </pc:sldChg>
      <pc:sldChg chg="delSp modSp new">
        <pc:chgData name="Yevhenii Koliesnik" userId="S::yevhenii.ko@ideo-digital.com::2065cd87-6dff-47db-ab0b-71dfa9e0ca10" providerId="AD" clId="Web-{E042CB78-58BC-B173-C648-76B8015D9975}" dt="2019-09-28T17:14:51.579" v="607" actId="1076"/>
        <pc:sldMkLst>
          <pc:docMk/>
          <pc:sldMk cId="3569986207" sldId="264"/>
        </pc:sldMkLst>
        <pc:spChg chg="mod">
          <ac:chgData name="Yevhenii Koliesnik" userId="S::yevhenii.ko@ideo-digital.com::2065cd87-6dff-47db-ab0b-71dfa9e0ca10" providerId="AD" clId="Web-{E042CB78-58BC-B173-C648-76B8015D9975}" dt="2019-09-28T17:14:51.579" v="607" actId="1076"/>
          <ac:spMkLst>
            <pc:docMk/>
            <pc:sldMk cId="3569986207" sldId="264"/>
            <ac:spMk id="2" creationId="{0D3BAE06-855A-4E35-BB05-F6AE9E343383}"/>
          </ac:spMkLst>
        </pc:spChg>
        <pc:spChg chg="del">
          <ac:chgData name="Yevhenii Koliesnik" userId="S::yevhenii.ko@ideo-digital.com::2065cd87-6dff-47db-ab0b-71dfa9e0ca10" providerId="AD" clId="Web-{E042CB78-58BC-B173-C648-76B8015D9975}" dt="2019-09-28T17:14:27.704" v="591"/>
          <ac:spMkLst>
            <pc:docMk/>
            <pc:sldMk cId="3569986207" sldId="264"/>
            <ac:spMk id="3" creationId="{B17D8EAF-B337-4DE3-B979-82D9F3F88F34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21:29:43.370" v="617" actId="20577"/>
        <pc:sldMkLst>
          <pc:docMk/>
          <pc:sldMk cId="4231984615" sldId="265"/>
        </pc:sldMkLst>
        <pc:spChg chg="mod">
          <ac:chgData name="Yevhenii Koliesnik" userId="S::yevhenii.ko@ideo-digital.com::2065cd87-6dff-47db-ab0b-71dfa9e0ca10" providerId="AD" clId="Web-{E042CB78-58BC-B173-C648-76B8015D9975}" dt="2019-09-28T21:29:43.370" v="617" actId="20577"/>
          <ac:spMkLst>
            <pc:docMk/>
            <pc:sldMk cId="4231984615" sldId="265"/>
            <ac:spMk id="2" creationId="{2DFDCE18-DFF2-496F-97B8-59578CCB7FE2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21:34:00.567" v="635" actId="20577"/>
        <pc:sldMkLst>
          <pc:docMk/>
          <pc:sldMk cId="3628123925" sldId="266"/>
        </pc:sldMkLst>
        <pc:spChg chg="mod">
          <ac:chgData name="Yevhenii Koliesnik" userId="S::yevhenii.ko@ideo-digital.com::2065cd87-6dff-47db-ab0b-71dfa9e0ca10" providerId="AD" clId="Web-{E042CB78-58BC-B173-C648-76B8015D9975}" dt="2019-09-28T21:34:00.567" v="635" actId="20577"/>
          <ac:spMkLst>
            <pc:docMk/>
            <pc:sldMk cId="3628123925" sldId="266"/>
            <ac:spMk id="2" creationId="{DE6AC8E1-DB1B-4D30-A3C1-A2AA03C41340}"/>
          </ac:spMkLst>
        </pc:spChg>
      </pc:sldChg>
      <pc:sldChg chg="modSp new">
        <pc:chgData name="Yevhenii Koliesnik" userId="S::yevhenii.ko@ideo-digital.com::2065cd87-6dff-47db-ab0b-71dfa9e0ca10" providerId="AD" clId="Web-{E042CB78-58BC-B173-C648-76B8015D9975}" dt="2019-09-28T21:34:17.192" v="638" actId="20577"/>
        <pc:sldMkLst>
          <pc:docMk/>
          <pc:sldMk cId="3900019293" sldId="267"/>
        </pc:sldMkLst>
        <pc:spChg chg="mod">
          <ac:chgData name="Yevhenii Koliesnik" userId="S::yevhenii.ko@ideo-digital.com::2065cd87-6dff-47db-ab0b-71dfa9e0ca10" providerId="AD" clId="Web-{E042CB78-58BC-B173-C648-76B8015D9975}" dt="2019-09-28T21:34:17.192" v="638" actId="20577"/>
          <ac:spMkLst>
            <pc:docMk/>
            <pc:sldMk cId="3900019293" sldId="267"/>
            <ac:spMk id="2" creationId="{D1005090-DAED-4818-B7E8-CC8B2CD82B4E}"/>
          </ac:spMkLst>
        </pc:spChg>
      </pc:sldChg>
      <pc:sldChg chg="delSp modSp new">
        <pc:chgData name="Yevhenii Koliesnik" userId="S::yevhenii.ko@ideo-digital.com::2065cd87-6dff-47db-ab0b-71dfa9e0ca10" providerId="AD" clId="Web-{E042CB78-58BC-B173-C648-76B8015D9975}" dt="2019-09-28T21:34:52.224" v="656" actId="1076"/>
        <pc:sldMkLst>
          <pc:docMk/>
          <pc:sldMk cId="1182888974" sldId="268"/>
        </pc:sldMkLst>
        <pc:spChg chg="mod">
          <ac:chgData name="Yevhenii Koliesnik" userId="S::yevhenii.ko@ideo-digital.com::2065cd87-6dff-47db-ab0b-71dfa9e0ca10" providerId="AD" clId="Web-{E042CB78-58BC-B173-C648-76B8015D9975}" dt="2019-09-28T21:34:52.224" v="656" actId="1076"/>
          <ac:spMkLst>
            <pc:docMk/>
            <pc:sldMk cId="1182888974" sldId="268"/>
            <ac:spMk id="2" creationId="{691D96E9-C82E-4B39-8EC1-0240585BE7BD}"/>
          </ac:spMkLst>
        </pc:spChg>
        <pc:spChg chg="del">
          <ac:chgData name="Yevhenii Koliesnik" userId="S::yevhenii.ko@ideo-digital.com::2065cd87-6dff-47db-ab0b-71dfa9e0ca10" providerId="AD" clId="Web-{E042CB78-58BC-B173-C648-76B8015D9975}" dt="2019-09-28T21:34:34.864" v="640"/>
          <ac:spMkLst>
            <pc:docMk/>
            <pc:sldMk cId="1182888974" sldId="268"/>
            <ac:spMk id="3" creationId="{52463EB4-5EDB-4D4F-8E18-FAD211600EE7}"/>
          </ac:spMkLst>
        </pc:spChg>
      </pc:sldChg>
      <pc:sldMasterChg chg="add del addSldLayout delSldLayout">
        <pc:chgData name="Yevhenii Koliesnik" userId="S::yevhenii.ko@ideo-digital.com::2065cd87-6dff-47db-ab0b-71dfa9e0ca10" providerId="AD" clId="Web-{E042CB78-58BC-B173-C648-76B8015D9975}" dt="2019-09-28T16:07:09.089" v="4"/>
        <pc:sldMasterMkLst>
          <pc:docMk/>
          <pc:sldMasterMk cId="3154979492" sldId="2147483648"/>
        </pc:sldMasterMkLst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9.089" v="4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Yevhenii Koliesnik" userId="S::yevhenii.ko@ideo-digital.com::2065cd87-6dff-47db-ab0b-71dfa9e0ca10" providerId="AD" clId="Web-{E042CB78-58BC-B173-C648-76B8015D9975}" dt="2019-09-28T16:07:02.620" v="1"/>
        <pc:sldMasterMkLst>
          <pc:docMk/>
          <pc:sldMasterMk cId="2757847662" sldId="2147483692"/>
        </pc:sldMasterMkLst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3815915315" sldId="2147483675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734601101" sldId="2147483676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2006250455" sldId="2147483677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3903623887" sldId="2147483678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96023145" sldId="2147483679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4187097131" sldId="2147483680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079664786" sldId="2147483681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294170650" sldId="2147483682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2647227282" sldId="2147483683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3647802760" sldId="2147483684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2262311144" sldId="2147483685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346401936" sldId="2147483686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2011010496" sldId="2147483687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837897323" sldId="2147483688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2448625852" sldId="2147483689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281667151" sldId="2147483690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2.620" v="1"/>
          <pc:sldLayoutMkLst>
            <pc:docMk/>
            <pc:sldMasterMk cId="2757847662" sldId="2147483692"/>
            <pc:sldLayoutMk cId="1670266405" sldId="2147483691"/>
          </pc:sldLayoutMkLst>
        </pc:sldLayoutChg>
      </pc:sldMasterChg>
      <pc:sldMasterChg chg="add del addSldLayout delSldLayout">
        <pc:chgData name="Yevhenii Koliesnik" userId="S::yevhenii.ko@ideo-digital.com::2065cd87-6dff-47db-ab0b-71dfa9e0ca10" providerId="AD" clId="Web-{E042CB78-58BC-B173-C648-76B8015D9975}" dt="2019-09-28T16:19:49.477" v="107"/>
        <pc:sldMasterMkLst>
          <pc:docMk/>
          <pc:sldMasterMk cId="742667708" sldId="2147483718"/>
        </pc:sldMasterMkLst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854159999" sldId="2147483707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1971119534" sldId="2147483708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3027896762" sldId="2147483709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844469319" sldId="2147483710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3032116101" sldId="2147483711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1840903591" sldId="2147483712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4048113097" sldId="2147483713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1625355849" sldId="2147483714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3055434086" sldId="2147483715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3762945013" sldId="2147483716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19:49.477" v="107"/>
          <pc:sldLayoutMkLst>
            <pc:docMk/>
            <pc:sldMasterMk cId="742667708" sldId="2147483718"/>
            <pc:sldLayoutMk cId="4130887495" sldId="2147483717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42CB78-58BC-B173-C648-76B8015D9975}" dt="2019-09-28T16:20:52.071" v="113"/>
        <pc:sldMasterMkLst>
          <pc:docMk/>
          <pc:sldMasterMk cId="2455661327" sldId="2147483719"/>
        </pc:sldMasterMkLst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1883923106" sldId="214748372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1884991261" sldId="214748372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3542838635" sldId="2147483722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2625802608" sldId="2147483723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3469968463" sldId="214748372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2087889464" sldId="214748372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3830353875" sldId="214748372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421675895" sldId="214748372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3737765483" sldId="214748372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1911531107" sldId="214748372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2.071" v="113"/>
          <pc:sldLayoutMkLst>
            <pc:docMk/>
            <pc:sldMasterMk cId="2455661327" sldId="2147483719"/>
            <pc:sldLayoutMk cId="565143726" sldId="2147483730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42CB78-58BC-B173-C648-76B8015D9975}" dt="2019-09-28T16:20:56.961" v="114"/>
        <pc:sldMasterMkLst>
          <pc:docMk/>
          <pc:sldMasterMk cId="2968025096" sldId="2147483731"/>
        </pc:sldMasterMkLst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812350000" sldId="2147483732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74093645" sldId="2147483733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320363459" sldId="214748373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1345499337" sldId="214748373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3577627473" sldId="214748373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1815142698" sldId="214748373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3200383924" sldId="214748373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3537164298" sldId="214748373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1204077925" sldId="214748374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438229712" sldId="214748374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0:56.961" v="114"/>
          <pc:sldLayoutMkLst>
            <pc:docMk/>
            <pc:sldMasterMk cId="2968025096" sldId="2147483731"/>
            <pc:sldLayoutMk cId="3923334980" sldId="2147483742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42CB78-58BC-B173-C648-76B8015D9975}" dt="2019-09-28T16:21:14.867" v="115"/>
        <pc:sldMasterMkLst>
          <pc:docMk/>
          <pc:sldMasterMk cId="2446325602" sldId="2147483743"/>
        </pc:sldMasterMkLst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3351527869" sldId="214748374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902998557" sldId="214748374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3903677998" sldId="214748374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3523363218" sldId="214748374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478225774" sldId="214748374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243614240" sldId="214748374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1369814952" sldId="214748375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2880342349" sldId="214748375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1864429495" sldId="2147483752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3196814600" sldId="2147483753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14.867" v="115"/>
          <pc:sldLayoutMkLst>
            <pc:docMk/>
            <pc:sldMasterMk cId="2446325602" sldId="2147483743"/>
            <pc:sldLayoutMk cId="1699819933" sldId="2147483754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42CB78-58BC-B173-C648-76B8015D9975}" dt="2019-09-28T16:21:45.274" v="116"/>
        <pc:sldMasterMkLst>
          <pc:docMk/>
          <pc:sldMasterMk cId="144587751" sldId="2147483755"/>
        </pc:sldMasterMkLst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9845655" sldId="214748375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4130766731" sldId="214748375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62660252" sldId="214748375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103275321" sldId="214748375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69132504" sldId="214748376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653639437" sldId="214748376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95826607" sldId="2147483762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663103416" sldId="2147483763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3882318224" sldId="214748376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3681741489" sldId="214748376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265715322" sldId="214748376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05059503" sldId="214748376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821181915" sldId="214748376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3067368760" sldId="214748376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1763875544" sldId="214748377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02252041" sldId="214748377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1:45.274" v="116"/>
          <pc:sldLayoutMkLst>
            <pc:docMk/>
            <pc:sldMasterMk cId="144587751" sldId="2147483755"/>
            <pc:sldLayoutMk cId="2224536086" sldId="2147483772"/>
          </pc:sldLayoutMkLst>
        </pc:sldLayoutChg>
      </pc:sldMasterChg>
      <pc:sldMasterChg chg="add del addSldLayout delSldLayout">
        <pc:chgData name="Yevhenii Koliesnik" userId="S::yevhenii.ko@ideo-digital.com::2065cd87-6dff-47db-ab0b-71dfa9e0ca10" providerId="AD" clId="Web-{E042CB78-58BC-B173-C648-76B8015D9975}" dt="2019-09-28T16:07:08.995" v="3"/>
        <pc:sldMasterMkLst>
          <pc:docMk/>
          <pc:sldMasterMk cId="2591294188" sldId="2147483763"/>
        </pc:sldMasterMkLst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264090420" sldId="2147483752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2504511479" sldId="2147483753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1183396294" sldId="2147483754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3875897147" sldId="2147483755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4146834037" sldId="2147483756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1771183866" sldId="2147483757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3073765489" sldId="2147483758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4254309111" sldId="2147483759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1597385533" sldId="2147483760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1929553881" sldId="2147483761"/>
          </pc:sldLayoutMkLst>
        </pc:sldLayoutChg>
        <pc:sldLayoutChg chg="add del">
          <pc:chgData name="Yevhenii Koliesnik" userId="S::yevhenii.ko@ideo-digital.com::2065cd87-6dff-47db-ab0b-71dfa9e0ca10" providerId="AD" clId="Web-{E042CB78-58BC-B173-C648-76B8015D9975}" dt="2019-09-28T16:07:08.995" v="3"/>
          <pc:sldLayoutMkLst>
            <pc:docMk/>
            <pc:sldMasterMk cId="2591294188" sldId="2147483763"/>
            <pc:sldLayoutMk cId="1635092360" sldId="2147483762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42CB78-58BC-B173-C648-76B8015D9975}" dt="2019-09-28T16:23:28.492" v="122"/>
        <pc:sldMasterMkLst>
          <pc:docMk/>
          <pc:sldMasterMk cId="3401282821" sldId="2147483773"/>
        </pc:sldMasterMkLst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990264552" sldId="214748377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583930450" sldId="214748377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4118970806" sldId="214748377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72761579" sldId="214748377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256495079" sldId="214748377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593435649" sldId="214748377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05788244" sldId="2147483780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460300263" sldId="2147483781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1258675889" sldId="2147483782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122669314" sldId="2147483783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253365804" sldId="2147483784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475718984" sldId="2147483785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401924002" sldId="2147483786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1441846899" sldId="2147483787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3728988292" sldId="2147483788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530837772" sldId="2147483789"/>
          </pc:sldLayoutMkLst>
        </pc:sldLayoutChg>
        <pc:sldLayoutChg chg="add del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3401282821" sldId="2147483773"/>
            <pc:sldLayoutMk cId="2891471107" sldId="2147483790"/>
          </pc:sldLayoutMkLst>
        </pc:sldLayoutChg>
      </pc:sldMasterChg>
      <pc:sldMasterChg chg="add addSldLayout modSldLayout">
        <pc:chgData name="Yevhenii Koliesnik" userId="S::yevhenii.ko@ideo-digital.com::2065cd87-6dff-47db-ab0b-71dfa9e0ca10" providerId="AD" clId="Web-{E042CB78-58BC-B173-C648-76B8015D9975}" dt="2019-09-28T16:23:28.492" v="122"/>
        <pc:sldMasterMkLst>
          <pc:docMk/>
          <pc:sldMasterMk cId="4056448525" sldId="2147483791"/>
        </pc:sldMasterMkLst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871383613" sldId="2147483792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91877159" sldId="2147483793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3216467039" sldId="2147483794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315094004" sldId="2147483795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329385255" sldId="2147483796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3062194630" sldId="2147483797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085395259" sldId="2147483798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1429495862" sldId="2147483799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1169093014" sldId="2147483800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106451142" sldId="2147483801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355634283" sldId="2147483802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3011608535" sldId="2147483803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334943464" sldId="2147483804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783342037" sldId="2147483805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1801512297" sldId="2147483806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2531805277" sldId="2147483807"/>
          </pc:sldLayoutMkLst>
        </pc:sldLayoutChg>
        <pc:sldLayoutChg chg="add mod replId">
          <pc:chgData name="Yevhenii Koliesnik" userId="S::yevhenii.ko@ideo-digital.com::2065cd87-6dff-47db-ab0b-71dfa9e0ca10" providerId="AD" clId="Web-{E042CB78-58BC-B173-C648-76B8015D9975}" dt="2019-09-28T16:23:28.492" v="122"/>
          <pc:sldLayoutMkLst>
            <pc:docMk/>
            <pc:sldMasterMk cId="4056448525" sldId="2147483791"/>
            <pc:sldLayoutMk cId="3141141305" sldId="21474838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8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60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4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1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4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ru-ru/dotnet/api/system.collections.generic.queue-1" TargetMode="External"/><Relationship Id="rId3" Type="http://schemas.openxmlformats.org/officeDocument/2006/relationships/hyperlink" Target="https://docs.microsoft.com/ru-ru/dotnet/api/system.collections.hashtable" TargetMode="External"/><Relationship Id="rId7" Type="http://schemas.openxmlformats.org/officeDocument/2006/relationships/hyperlink" Target="https://docs.microsoft.com/ru-ru/dotnet/api/system.collections.arraylist" TargetMode="External"/><Relationship Id="rId2" Type="http://schemas.openxmlformats.org/officeDocument/2006/relationships/hyperlink" Target="https://docs.microsoft.com/ru-ru/dotnet/api/system.collections.generic.dictionary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api/system.collections.generic.list-1" TargetMode="External"/><Relationship Id="rId11" Type="http://schemas.openxmlformats.org/officeDocument/2006/relationships/hyperlink" Target="https://docs.microsoft.com/ru-ru/dotnet/api/system.collections.generic.sorteddictionary-2" TargetMode="External"/><Relationship Id="rId5" Type="http://schemas.openxmlformats.org/officeDocument/2006/relationships/hyperlink" Target="https://docs.microsoft.com/ru-ru/dotnet/api/system.collections.dictionaryentry" TargetMode="External"/><Relationship Id="rId10" Type="http://schemas.openxmlformats.org/officeDocument/2006/relationships/hyperlink" Target="https://docs.microsoft.com/ru-ru/dotnet/api/system.collections.generic.sortedlist-2" TargetMode="External"/><Relationship Id="rId4" Type="http://schemas.openxmlformats.org/officeDocument/2006/relationships/hyperlink" Target="https://docs.microsoft.com/ru-ru/dotnet/api/system.collections.generic.keyvaluepair-2" TargetMode="External"/><Relationship Id="rId9" Type="http://schemas.openxmlformats.org/officeDocument/2006/relationships/hyperlink" Target="https://docs.microsoft.com/ru-ru/dotnet/api/system.collections.generic.stack-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311094/" TargetMode="External"/><Relationship Id="rId13" Type="http://schemas.openxmlformats.org/officeDocument/2006/relationships/hyperlink" Target="https://tproger.ru/translations/stacks-and-queues-for-beginners/" TargetMode="External"/><Relationship Id="rId3" Type="http://schemas.openxmlformats.org/officeDocument/2006/relationships/hyperlink" Target="https://docs.microsoft.com/ru-ru/dotnet/csharp/programming-guide/concepts/collections" TargetMode="External"/><Relationship Id="rId7" Type="http://schemas.openxmlformats.org/officeDocument/2006/relationships/hyperlink" Target="https://habr.com/ru/post/192130/" TargetMode="External"/><Relationship Id="rId12" Type="http://schemas.openxmlformats.org/officeDocument/2006/relationships/hyperlink" Target="https://docs.microsoft.com/en-us/dotnet/api/system.collections.generic?view=netframework-4.8" TargetMode="External"/><Relationship Id="rId2" Type="http://schemas.openxmlformats.org/officeDocument/2006/relationships/hyperlink" Target="https://ru.wikipedia.org/wiki/%D0%9A%D0%BE%D0%BB%D0%BB%D0%B5%D0%BA%D1%86%D0%B8%D1%8F_(%D0%BF%D1%80%D0%BE%D0%B3%D1%80%D0%B0%D0%BC%D0%BC%D0%B8%D1%80%D0%BE%D0%B2%D0%B0%D0%BD%D0%B8%D0%B5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api/system.collections?view=netframework-4.8" TargetMode="External"/><Relationship Id="rId11" Type="http://schemas.openxmlformats.org/officeDocument/2006/relationships/hyperlink" Target="https://bitsofmind.wordpress.com/2008/07/28/introduction_in_hash_tables/" TargetMode="External"/><Relationship Id="rId5" Type="http://schemas.openxmlformats.org/officeDocument/2006/relationships/hyperlink" Target="https://professorweb.ru/my/csharp/charp_theory/level12/12_1.php" TargetMode="External"/><Relationship Id="rId10" Type="http://schemas.openxmlformats.org/officeDocument/2006/relationships/hyperlink" Target="https://blogs.msdn.microsoft.com/ericlippert/2009/07/20/iterator-blocks-part-four-why-no-yield-in-catch/" TargetMode="External"/><Relationship Id="rId4" Type="http://schemas.openxmlformats.org/officeDocument/2006/relationships/hyperlink" Target="https://metanit.com/sharp/tutorial/4.1.php" TargetMode="External"/><Relationship Id="rId9" Type="http://schemas.openxmlformats.org/officeDocument/2006/relationships/hyperlink" Target="https://ru.stackoverflow.com/questions/505018/%D0%92-%D1%87%D0%B5%D0%BC-%D0%BF%D0%BE%D0%BB%D1%8C%D0%B7%D0%B0-yiel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Коллекции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DCE18-DFF2-496F-97B8-59578CC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YIELD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482A-E93D-4A64-BB13-09B074CF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38" y="1355769"/>
            <a:ext cx="9611264" cy="45440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ru-RU" dirty="0">
              <a:ea typeface="+mj-lt"/>
              <a:cs typeface="+mj-lt"/>
            </a:endParaRPr>
          </a:p>
          <a:p>
            <a:pPr algn="just"/>
            <a:r>
              <a:rPr lang="ru-RU" b="1">
                <a:ea typeface="+mj-lt"/>
                <a:cs typeface="+mj-lt"/>
              </a:rPr>
              <a:t>Существует две формы его использования:</a:t>
            </a:r>
            <a:endParaRPr lang="ru-RU" dirty="0">
              <a:ea typeface="+mj-lt"/>
              <a:cs typeface="+mj-lt"/>
            </a:endParaRPr>
          </a:p>
          <a:p>
            <a:pPr marL="0" indent="0" algn="just">
              <a:buNone/>
            </a:pPr>
            <a:r>
              <a:rPr lang="ru-RU">
                <a:ea typeface="+mj-lt"/>
                <a:cs typeface="+mj-lt"/>
              </a:rPr>
              <a:t>yield break; </a:t>
            </a:r>
            <a:endParaRPr lang="ru-RU" dirty="0">
              <a:ea typeface="+mj-lt"/>
              <a:cs typeface="+mj-lt"/>
            </a:endParaRPr>
          </a:p>
          <a:p>
            <a:pPr marL="0" indent="0" algn="just">
              <a:buNone/>
            </a:pPr>
            <a:r>
              <a:rPr lang="ru-RU">
                <a:ea typeface="+mj-lt"/>
                <a:cs typeface="+mj-lt"/>
              </a:rPr>
              <a:t>yield return &lt;expression&gt;. </a:t>
            </a:r>
            <a:endParaRPr lang="ru-RU" dirty="0">
              <a:ea typeface="+mj-lt"/>
              <a:cs typeface="+mj-lt"/>
            </a:endParaRP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r>
              <a:rPr lang="ru-RU">
                <a:ea typeface="+mj-lt"/>
                <a:cs typeface="+mj-lt"/>
              </a:rPr>
              <a:t>Возвращает </a:t>
            </a:r>
            <a:r>
              <a:rPr lang="ru-RU" dirty="0">
                <a:ea typeface="+mj-lt"/>
                <a:cs typeface="+mj-lt"/>
              </a:rPr>
              <a:t>значение не выходя из метода</a:t>
            </a:r>
            <a:endParaRPr lang="ru-RU"/>
          </a:p>
          <a:p>
            <a:r>
              <a:rPr lang="ru-RU" dirty="0">
                <a:ea typeface="+mj-lt"/>
                <a:cs typeface="+mj-lt"/>
              </a:rPr>
              <a:t>Используется в методах, возвращающих </a:t>
            </a:r>
            <a:r>
              <a:rPr lang="ru-RU" err="1">
                <a:ea typeface="+mj-lt"/>
                <a:cs typeface="+mj-lt"/>
              </a:rPr>
              <a:t>перечислитель</a:t>
            </a:r>
            <a:r>
              <a:rPr lang="ru-RU" dirty="0">
                <a:ea typeface="+mj-lt"/>
                <a:cs typeface="+mj-lt"/>
              </a:rPr>
              <a:t>. Его использование в реализации метода означает реализацию итератора.</a:t>
            </a:r>
          </a:p>
          <a:p>
            <a:r>
              <a:rPr lang="ru-RU" b="1" err="1">
                <a:ea typeface="+mj-lt"/>
                <a:cs typeface="+mj-lt"/>
              </a:rPr>
              <a:t>yield</a:t>
            </a:r>
            <a:r>
              <a:rPr lang="ru-RU" dirty="0">
                <a:ea typeface="+mj-lt"/>
                <a:cs typeface="+mj-lt"/>
              </a:rPr>
              <a:t> служит в языке C# в качестве контекстного ключевого слова. Это означает, что оно имеет специальное назначение только в блоке итератора.</a:t>
            </a:r>
          </a:p>
          <a:p>
            <a:pPr algn="just"/>
            <a:r>
              <a:rPr lang="ru-RU">
                <a:ea typeface="+mj-lt"/>
                <a:cs typeface="+mj-lt"/>
              </a:rPr>
              <a:t>Оператор yield return нужен для возврата элемента коллекции по одному, так как этого требует конструкция foreach. Оператор вызывается для каждого элемента, когда это происходит возвращается expression, а указатель в коллекции переводится на следующий элемент.</a:t>
            </a:r>
            <a:endParaRPr lang="ru-RU" dirty="0">
              <a:ea typeface="+mj-lt"/>
              <a:cs typeface="+mj-lt"/>
            </a:endParaRPr>
          </a:p>
          <a:p>
            <a:pPr algn="just"/>
            <a:r>
              <a:rPr lang="ru-RU">
                <a:ea typeface="+mj-lt"/>
                <a:cs typeface="+mj-lt"/>
              </a:rPr>
              <a:t>Вызов оператора yield break, завершает итерацию по элементам.</a:t>
            </a:r>
            <a:endParaRPr lang="ru-RU"/>
          </a:p>
          <a:p>
            <a:pPr algn="just"/>
            <a:r>
              <a:rPr lang="ru-RU">
                <a:ea typeface="+mj-lt"/>
                <a:cs typeface="+mj-lt"/>
              </a:rPr>
              <a:t>Ключевое слово yield нельзя использовать в анонимных методах или небезопасных участках кода (заключенных в конструкцию unsafe).</a:t>
            </a:r>
            <a:endParaRPr lang="ru-RU"/>
          </a:p>
          <a:p>
            <a:r>
              <a:rPr lang="ru-RU">
                <a:ea typeface="+mj-lt"/>
                <a:cs typeface="+mj-lt"/>
              </a:rPr>
              <a:t>В объявление итератора, в котором будет использовано ключевое слово yield возвращаемый тип должен быть IEnumarable или IEnumerator (или их обобщенные версии). Сигнатура объявления итератора не должна использовать ссылки на значения (ref и out).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98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D96E9-C82E-4B39-8EC1-0240585B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821" y="3041879"/>
            <a:ext cx="9404723" cy="1400530"/>
          </a:xfrm>
        </p:spPr>
        <p:txBody>
          <a:bodyPr/>
          <a:lstStyle/>
          <a:p>
            <a:r>
              <a:rPr lang="ru-RU"/>
              <a:t>Смотрим примеры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8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7CE54-943D-49B5-BEED-93A4BC16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ru-RU" b="1" i="1">
                <a:solidFill>
                  <a:srgbClr val="EBEBEB"/>
                </a:solidFill>
                <a:ea typeface="+mj-lt"/>
                <a:cs typeface="+mj-lt"/>
              </a:rPr>
              <a:t>Стек (stack)</a:t>
            </a:r>
            <a:r>
              <a:rPr lang="ru-RU">
                <a:solidFill>
                  <a:srgbClr val="EBEBEB"/>
                </a:solidFill>
                <a:ea typeface="+mj-lt"/>
                <a:cs typeface="+mj-lt"/>
              </a:rPr>
              <a:t> </a:t>
            </a:r>
            <a:endParaRPr lang="ru-RU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FBB6E75-9E7C-4B68-9BEB-F85B0BA6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28537"/>
            <a:ext cx="3980139" cy="400092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2E650-1299-438A-B405-F6D1B340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это контейнер, работающий по принципу "последний вошел, первый вышел" (last in, first out — LIFO). На рисунке показано представление стека, где метод Push() добавляет элемент, а метод Pop() — получает элемент, добавленный последним</a:t>
            </a:r>
          </a:p>
          <a:p>
            <a:pPr marL="0" indent="0">
              <a:buNone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2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7D2EA-6FA5-42DF-BD45-FF31B384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Queue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DE84E8F-93BF-4087-92F6-3A6CEF8A3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95" y="3550583"/>
            <a:ext cx="8943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3F0BF-C356-4BB8-AFFA-93A74BE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HashTable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6D66C-6548-4855-BF94-5639FC2D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Хеш-таблица — это структура данных для хранения пар ключей и их значений. По сути она представляет собой массив, где местоположение элемента зависит от значения самого элемента. Связь между значением элемента и его позицией в хеш-таблице задает хеш-функция. Важное свойство хеш-таблицы: поиск, вставка и удаление элементов из таблицы выполняются за фиксированное время, то есть О(1), то есть они нужны тогда, когда максимально важна скорость этих операций.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0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A6BE05FE-C08F-4712-8EDE-C3E3881C4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27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1945-0A08-40AA-9CA5-B8349F57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Хеш-функция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AC5AE-E636-42D3-935B-830A8896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 это функция, которая принимает в качестве аргумента какой-то элемент (который нужно вставить в хеш-таблицу), а в результате выдает позицию заданного элемента в хеш-таблицы.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06C67A0-B8D7-46FB-A508-F1B387C2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66" y="3172134"/>
            <a:ext cx="8306619" cy="35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EBD9-D90E-485D-96D5-E104A5EC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Но что происходит под капотом?</a:t>
            </a:r>
            <a:endParaRPr lang="ru-RU">
              <a:ea typeface="+mj-lt"/>
              <a:cs typeface="+mj-lt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DC810-7E4C-4842-B2A1-5867B171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Хеш-функция принимает ключ на вход и вычисляет индекс массива, исходя из внутренних свойств этого ключа.</a:t>
            </a:r>
            <a:endParaRPr lang="ru-RU"/>
          </a:p>
          <a:p>
            <a:r>
              <a:rPr lang="ru-RU">
                <a:ea typeface="+mj-lt"/>
                <a:cs typeface="+mj-lt"/>
              </a:rPr>
              <a:t>Сначала вам нужно использовать хеш-функцию, чтобы определить, где в хеш-таблице хранится данный ключ. Затем нужно будет использовать ту же самую хеш-функцию, чтобы определить, где в хеш-таблице искать данный ключ. По этой причине важно, чтобы хеш-функция вела себя последовательно и выводила один и тот же индекс для одинаковых входных данных.</a:t>
            </a:r>
            <a:endParaRPr lang="ru-RU"/>
          </a:p>
          <a:p>
            <a:r>
              <a:rPr lang="ru-RU">
                <a:ea typeface="+mj-lt"/>
                <a:cs typeface="+mj-lt"/>
              </a:rPr>
              <a:t>Примеры хеш-функций: порядковый номер первой буквы слова в алфавите, остаток от деления на 13 и тому подобное.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60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D4C5-C0DE-4EF2-9705-D13790A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451" y="2925165"/>
            <a:ext cx="9404723" cy="1400530"/>
          </a:xfrm>
        </p:spPr>
        <p:txBody>
          <a:bodyPr/>
          <a:lstStyle/>
          <a:p>
            <a:r>
              <a:rPr lang="ru-RU"/>
              <a:t>Смотрим 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6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89020-D923-4B7B-A395-C8E7DFC1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099BA-DDA0-4CF5-BEB0-3DFDD380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Использование универсальных коллекций является рекомендуемой практикой, поскольку при этом сразу же обеспечивается безопасность типов без необходимости наследования от базового типа коллекции и реализации элементов определенного типа. Типы универсальных коллекций обычно работают лучше, чем соответствующие типы </a:t>
            </a:r>
            <a:r>
              <a:rPr lang="ru-RU" dirty="0" err="1">
                <a:ea typeface="+mj-lt"/>
                <a:cs typeface="+mj-lt"/>
              </a:rPr>
              <a:t>неуниверсальных</a:t>
            </a:r>
            <a:r>
              <a:rPr lang="ru-RU" dirty="0">
                <a:ea typeface="+mj-lt"/>
                <a:cs typeface="+mj-lt"/>
              </a:rPr>
              <a:t> коллекций (и лучше, чем типы, являющиеся производными от базовых типов </a:t>
            </a:r>
            <a:r>
              <a:rPr lang="ru-RU" dirty="0" err="1">
                <a:ea typeface="+mj-lt"/>
                <a:cs typeface="+mj-lt"/>
              </a:rPr>
              <a:t>неуниверсальных</a:t>
            </a:r>
            <a:r>
              <a:rPr lang="ru-RU" dirty="0">
                <a:ea typeface="+mj-lt"/>
                <a:cs typeface="+mj-lt"/>
              </a:rPr>
              <a:t> коллекций), если элементами коллекции являются типы значений, поскольку при использовании универсальных коллекций упаковывать элементы не требуется.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1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03A4-1A85-4096-8D45-262AD16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коллекция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6891D-1A6E-482E-B4B3-80245ADA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630393" cy="2793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Группа связанных объектов</a:t>
            </a:r>
          </a:p>
          <a:p>
            <a:r>
              <a:rPr lang="ru-RU" b="1" dirty="0">
                <a:ea typeface="+mj-lt"/>
                <a:cs typeface="+mj-lt"/>
              </a:rPr>
              <a:t>Коллекция</a:t>
            </a:r>
            <a:r>
              <a:rPr lang="ru-RU" dirty="0">
                <a:ea typeface="+mj-lt"/>
                <a:cs typeface="+mj-lt"/>
              </a:rPr>
              <a:t> в программировании — программный объект, содержащий в себе, тем или иным образом, набор значений одного или различных типов, и позволяющий обращаться к этим значениям.</a:t>
            </a:r>
          </a:p>
          <a:p>
            <a:r>
              <a:rPr lang="ru-RU" dirty="0">
                <a:ea typeface="+mj-lt"/>
                <a:cs typeface="+mj-lt"/>
              </a:rPr>
              <a:t>Коллекция является классом, поэтому необходимо объявить экземпляр класса перед добавлением в коллекцию 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74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E8FF8-4430-41E8-834F-885AD4E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System.Collections.Generic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8E5D2-4978-4DAD-8459-70FF028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j-lt"/>
                <a:cs typeface="+mj-lt"/>
                <a:hlinkClick r:id="rId2"/>
              </a:rPr>
              <a:t>Dictionary&lt;TKey,TValue&gt;</a:t>
            </a:r>
            <a:r>
              <a:rPr lang="ru-RU" dirty="0">
                <a:ea typeface="+mj-lt"/>
                <a:cs typeface="+mj-lt"/>
              </a:rPr>
              <a:t> — это универсальная версия </a:t>
            </a:r>
            <a:r>
              <a:rPr lang="ru-RU" dirty="0">
                <a:ea typeface="+mj-lt"/>
                <a:cs typeface="+mj-lt"/>
                <a:hlinkClick r:id="rId3"/>
              </a:rPr>
              <a:t>Hashtable</a:t>
            </a:r>
            <a:r>
              <a:rPr lang="ru-RU" dirty="0">
                <a:ea typeface="+mj-lt"/>
                <a:cs typeface="+mj-lt"/>
              </a:rPr>
              <a:t>; он использует для перечисления универсальную </a:t>
            </a:r>
            <a:r>
              <a:rPr lang="ru-RU">
                <a:ea typeface="+mj-lt"/>
                <a:cs typeface="+mj-lt"/>
              </a:rPr>
              <a:t>структуру </a:t>
            </a:r>
            <a:r>
              <a:rPr lang="ru-RU" dirty="0">
                <a:ea typeface="+mj-lt"/>
                <a:cs typeface="+mj-lt"/>
                <a:hlinkClick r:id="rId4"/>
              </a:rPr>
              <a:t>KeyValuePair&lt;TKey,TValue&gt;</a:t>
            </a:r>
            <a:r>
              <a:rPr lang="ru-RU">
                <a:ea typeface="+mj-lt"/>
                <a:cs typeface="+mj-lt"/>
              </a:rPr>
              <a:t> вместо </a:t>
            </a:r>
            <a:r>
              <a:rPr lang="ru-RU" dirty="0">
                <a:ea typeface="+mj-lt"/>
                <a:cs typeface="+mj-lt"/>
                <a:hlinkClick r:id="rId5"/>
              </a:rPr>
              <a:t>DictionaryEntry</a:t>
            </a:r>
            <a:r>
              <a:rPr lang="ru-RU">
                <a:ea typeface="+mj-lt"/>
                <a:cs typeface="+mj-lt"/>
              </a:rPr>
              <a:t>.</a:t>
            </a:r>
          </a:p>
          <a:p>
            <a:r>
              <a:rPr lang="ru-RU" dirty="0">
                <a:ea typeface="+mj-lt"/>
                <a:cs typeface="+mj-lt"/>
                <a:hlinkClick r:id="rId6"/>
              </a:rPr>
              <a:t>List&lt;T&gt;</a:t>
            </a:r>
            <a:r>
              <a:rPr lang="ru-RU">
                <a:ea typeface="+mj-lt"/>
                <a:cs typeface="+mj-lt"/>
              </a:rPr>
              <a:t> — это универсальная версия </a:t>
            </a:r>
            <a:r>
              <a:rPr lang="ru-RU" dirty="0">
                <a:ea typeface="+mj-lt"/>
                <a:cs typeface="+mj-lt"/>
                <a:hlinkClick r:id="rId7"/>
              </a:rPr>
              <a:t>ArrayList</a:t>
            </a:r>
            <a:r>
              <a:rPr lang="ru-RU">
                <a:ea typeface="+mj-lt"/>
                <a:cs typeface="+mj-lt"/>
              </a:rPr>
              <a:t>. </a:t>
            </a:r>
          </a:p>
          <a:p>
            <a:r>
              <a:rPr lang="ru-RU" dirty="0">
                <a:ea typeface="+mj-lt"/>
                <a:cs typeface="+mj-lt"/>
              </a:rPr>
              <a:t>Имеются универсальные классы </a:t>
            </a:r>
            <a:r>
              <a:rPr lang="ru-RU" dirty="0">
                <a:ea typeface="+mj-lt"/>
                <a:cs typeface="+mj-lt"/>
                <a:hlinkClick r:id="rId8"/>
              </a:rPr>
              <a:t>Queue&lt;T&gt;</a:t>
            </a:r>
            <a:r>
              <a:rPr lang="ru-RU" dirty="0">
                <a:ea typeface="+mj-lt"/>
                <a:cs typeface="+mj-lt"/>
              </a:rPr>
              <a:t> и </a:t>
            </a:r>
            <a:r>
              <a:rPr lang="ru-RU" dirty="0">
                <a:ea typeface="+mj-lt"/>
                <a:cs typeface="+mj-lt"/>
                <a:hlinkClick r:id="rId9"/>
              </a:rPr>
              <a:t>Stack&lt;T&gt;</a:t>
            </a:r>
            <a:r>
              <a:rPr lang="ru-RU" dirty="0">
                <a:ea typeface="+mj-lt"/>
                <a:cs typeface="+mj-lt"/>
              </a:rPr>
              <a:t>, соответствующие </a:t>
            </a:r>
            <a:r>
              <a:rPr lang="ru-RU" dirty="0" err="1">
                <a:ea typeface="+mj-lt"/>
                <a:cs typeface="+mj-lt"/>
              </a:rPr>
              <a:t>неуниверсальным</a:t>
            </a:r>
            <a:r>
              <a:rPr lang="ru-RU" dirty="0">
                <a:ea typeface="+mj-lt"/>
                <a:cs typeface="+mj-lt"/>
              </a:rPr>
              <a:t> версиям.</a:t>
            </a:r>
          </a:p>
          <a:p>
            <a:r>
              <a:rPr lang="ru-RU" dirty="0">
                <a:ea typeface="+mj-lt"/>
                <a:cs typeface="+mj-lt"/>
              </a:rPr>
              <a:t>Существуют универсальные и </a:t>
            </a:r>
            <a:r>
              <a:rPr lang="ru-RU" dirty="0" err="1">
                <a:ea typeface="+mj-lt"/>
                <a:cs typeface="+mj-lt"/>
              </a:rPr>
              <a:t>неуниверсальные</a:t>
            </a:r>
            <a:r>
              <a:rPr lang="ru-RU" dirty="0">
                <a:ea typeface="+mj-lt"/>
                <a:cs typeface="+mj-lt"/>
              </a:rPr>
              <a:t> версии </a:t>
            </a:r>
            <a:r>
              <a:rPr lang="ru-RU" dirty="0">
                <a:ea typeface="+mj-lt"/>
                <a:cs typeface="+mj-lt"/>
                <a:hlinkClick r:id="rId10"/>
              </a:rPr>
              <a:t>SortedList&lt;TKey,TValue&gt;</a:t>
            </a:r>
            <a:r>
              <a:rPr lang="ru-RU" dirty="0">
                <a:ea typeface="+mj-lt"/>
                <a:cs typeface="+mj-lt"/>
              </a:rPr>
              <a:t>. Обе эти версии являются </a:t>
            </a:r>
            <a:r>
              <a:rPr lang="ru-RU">
                <a:ea typeface="+mj-lt"/>
                <a:cs typeface="+mj-lt"/>
              </a:rPr>
              <a:t>гибридами словаря и списка.</a:t>
            </a:r>
          </a:p>
          <a:p>
            <a:r>
              <a:rPr lang="ru-RU" dirty="0">
                <a:ea typeface="+mj-lt"/>
                <a:cs typeface="+mj-lt"/>
              </a:rPr>
              <a:t>Универсальный класс </a:t>
            </a:r>
            <a:r>
              <a:rPr lang="ru-RU" dirty="0">
                <a:ea typeface="+mj-lt"/>
                <a:cs typeface="+mj-lt"/>
                <a:hlinkClick r:id="rId11"/>
              </a:rPr>
              <a:t>SortedDictionary&lt;TKey,TValue&gt;</a:t>
            </a:r>
            <a:r>
              <a:rPr lang="ru-RU" dirty="0">
                <a:ea typeface="+mj-lt"/>
                <a:cs typeface="+mj-lt"/>
              </a:rPr>
              <a:t> представляет собой обычный словарь и не имеет </a:t>
            </a:r>
            <a:r>
              <a:rPr lang="ru-RU" dirty="0" err="1">
                <a:ea typeface="+mj-lt"/>
                <a:cs typeface="+mj-lt"/>
              </a:rPr>
              <a:t>неуниверсального</a:t>
            </a:r>
            <a:r>
              <a:rPr lang="ru-RU">
                <a:ea typeface="+mj-lt"/>
                <a:cs typeface="+mj-lt"/>
              </a:rPr>
              <a:t> аналога.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07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D23EB-E4D9-4A29-AB60-10E9166F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06D1D-55A9-48A0-8A05-EDE96B4B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Давайте представим что у нас есть сервер который умеет обрабатывать реквесты с LoadBalance. Для управления всеми реквестами у нас на серваке работает какой то Worker. 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Создайте свой кастомный воркер который будет управлять реквестами и распределять нагрузку. Ваш воркер - это будет кастомный класс который будет работать по принципу стека, внутри себя ваш класс будет содержать два стека в каждом из которых нельзя хранить больше 20 реквестов. Если реквестов больше 20 вы начинаете работать с вторым стеком, если реквестов больше 40 вы выдаете исключение о том что сервер перегружен. Вы можете добавлять и обрабатывать (удалять) </a:t>
            </a:r>
            <a:r>
              <a:rPr lang="ru-RU"/>
              <a:t>реквесты из воркера. </a:t>
            </a:r>
          </a:p>
          <a:p>
            <a:pPr marL="0" indent="0">
              <a:buNone/>
            </a:pPr>
            <a:r>
              <a:rPr lang="ru-RU" dirty="0"/>
              <a:t>Если вам сложно представить описание задачи. Представте что вы </a:t>
            </a:r>
            <a:r>
              <a:rPr lang="ru-RU"/>
              <a:t>повар и складываете тарелки в стопку, у вас их 40штук. Сильно высокой стопку </a:t>
            </a:r>
            <a:r>
              <a:rPr lang="ru-RU" dirty="0"/>
              <a:t>тарелок вы сделать не </a:t>
            </a:r>
            <a:r>
              <a:rPr lang="ru-RU"/>
              <a:t>можете, потому что</a:t>
            </a:r>
            <a:r>
              <a:rPr lang="ru-RU" dirty="0"/>
              <a:t> она может разбиться. Повар это воркер, стопка тарелок это стек. </a:t>
            </a:r>
          </a:p>
        </p:txBody>
      </p:sp>
    </p:spTree>
    <p:extLst>
      <p:ext uri="{BB962C8B-B14F-4D97-AF65-F5344CB8AC3E}">
        <p14:creationId xmlns:p14="http://schemas.microsoft.com/office/powerpoint/2010/main" val="152907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8C0DB-EB4C-4B11-857D-BB0202C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EC229-8F85-4287-9AF4-57DF16A7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hlinkClick r:id="rId2"/>
              </a:rPr>
              <a:t>wiki теория </a:t>
            </a:r>
          </a:p>
          <a:p>
            <a:r>
              <a:rPr lang="ru-RU" dirty="0">
                <a:hlinkClick r:id="rId3"/>
              </a:rPr>
              <a:t>Коллекции С# MSDN</a:t>
            </a:r>
          </a:p>
          <a:p>
            <a:r>
              <a:rPr lang="ru-RU" dirty="0">
                <a:hlinkClick r:id="rId4"/>
              </a:rPr>
              <a:t>Metanit</a:t>
            </a:r>
          </a:p>
          <a:p>
            <a:r>
              <a:rPr lang="ru-RU" dirty="0">
                <a:hlinkClick r:id="rId5"/>
              </a:rPr>
              <a:t>ProffessorWeb</a:t>
            </a:r>
          </a:p>
          <a:p>
            <a:r>
              <a:rPr lang="ru-RU" dirty="0">
                <a:hlinkClick r:id="rId6"/>
              </a:rPr>
              <a:t>Namespace System.Collections</a:t>
            </a:r>
          </a:p>
          <a:p>
            <a:r>
              <a:rPr lang="ru-RU" dirty="0">
                <a:hlinkClick r:id="rId7"/>
              </a:rPr>
              <a:t>foreach or for that is the question</a:t>
            </a:r>
          </a:p>
          <a:p>
            <a:r>
              <a:rPr lang="ru-RU" dirty="0">
                <a:hlinkClick r:id="rId8"/>
              </a:rPr>
              <a:t>Yield: что, где и зачем</a:t>
            </a:r>
            <a:endParaRPr lang="ru-RU" dirty="0"/>
          </a:p>
          <a:p>
            <a:r>
              <a:rPr lang="ru-RU" dirty="0">
                <a:hlinkClick r:id="rId9"/>
              </a:rPr>
              <a:t>В чем польза yield?</a:t>
            </a:r>
            <a:endParaRPr lang="ru-RU" dirty="0"/>
          </a:p>
          <a:p>
            <a:r>
              <a:rPr lang="ru-RU" dirty="0">
                <a:hlinkClick r:id="rId10"/>
              </a:rPr>
              <a:t>Why no yield in catch?</a:t>
            </a:r>
            <a:endParaRPr lang="ru-RU" dirty="0"/>
          </a:p>
          <a:p>
            <a:r>
              <a:rPr lang="ru-RU" dirty="0">
                <a:hlinkClick r:id="rId11"/>
              </a:rPr>
              <a:t>Введение в хеш-таблицы</a:t>
            </a:r>
            <a:endParaRPr lang="ru-RU" dirty="0"/>
          </a:p>
          <a:p>
            <a:r>
              <a:rPr lang="ru-RU" dirty="0">
                <a:hlinkClick r:id="rId12"/>
              </a:rPr>
              <a:t>System.Collections.Generic Namespace</a:t>
            </a:r>
            <a:endParaRPr lang="ru-RU" dirty="0"/>
          </a:p>
          <a:p>
            <a:r>
              <a:rPr lang="ru-RU" dirty="0">
                <a:hlinkClick r:id="rId13"/>
              </a:rPr>
              <a:t>Алгоритмы и структуры данных для начинающих: стеки и очереди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5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678B7-5BA4-4D64-BF0E-F7EB067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Зачем! У меня же есть массивы!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A14C4-6C6E-4B5F-9A12-08E84C5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Коллекции предоставляют более гибкий способ работы с группами объектов. В отличие от массивов, коллекция, с которой вы работаете, может расти или уменьшаться динамически при необходимости.</a:t>
            </a:r>
          </a:p>
          <a:p>
            <a:r>
              <a:rPr lang="ru-RU" dirty="0">
                <a:ea typeface="+mj-lt"/>
                <a:cs typeface="+mj-lt"/>
              </a:rPr>
              <a:t>Некоторые коллекции допускают назначение ключа любому объекту, который добавляется в коллекцию, чтобы в дальнейшем можно было быстро извлечь связанный с ключом объект из коллекции.</a:t>
            </a:r>
          </a:p>
          <a:p>
            <a:r>
              <a:rPr lang="ru-RU" dirty="0">
                <a:ea typeface="+mj-lt"/>
                <a:cs typeface="+mj-lt"/>
              </a:rPr>
              <a:t>Коллекции упрощают решение многих задач программирования благодаря тому, что предлагают готовые решения для создания целого ряда типичных, но порой трудоемких для разработки структур данных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7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0830D-9454-4687-98C9-9482E93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Необобщенные коллекции</a:t>
            </a:r>
          </a:p>
          <a:p>
            <a:endParaRPr lang="ru-RU"/>
          </a:p>
          <a:p>
            <a:endParaRPr lang="ru-RU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7AA52-E7A6-4808-9D3A-6E2DB2C6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В отношении необобщенных коллекций важно иметь в виду следующее: они оперируют данными типа </a:t>
            </a:r>
            <a:r>
              <a:rPr lang="ru-RU" dirty="0" err="1">
                <a:ea typeface="+mj-lt"/>
                <a:cs typeface="+mj-lt"/>
              </a:rPr>
              <a:t>object</a:t>
            </a:r>
            <a:r>
              <a:rPr lang="ru-RU" dirty="0">
                <a:ea typeface="+mj-lt"/>
                <a:cs typeface="+mj-lt"/>
              </a:rPr>
              <a:t>.</a:t>
            </a:r>
          </a:p>
          <a:p>
            <a:r>
              <a:rPr lang="ru-RU" dirty="0">
                <a:ea typeface="+mj-lt"/>
                <a:cs typeface="+mj-lt"/>
              </a:rPr>
              <a:t>Таким образом, необобщенные коллекции могут служить для хранения данных любого типа, причем в одной коллекции допускается наличие разнотипных данных. </a:t>
            </a:r>
            <a:endParaRPr lang="ru-RU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Классы и интерфейсы необобщенных коллекций находятся в пространстве имен </a:t>
            </a:r>
            <a:r>
              <a:rPr lang="ru-RU" b="1" dirty="0" err="1">
                <a:ea typeface="+mj-lt"/>
                <a:cs typeface="+mj-lt"/>
              </a:rPr>
              <a:t>System.Collections</a:t>
            </a:r>
            <a:r>
              <a:rPr lang="ru-RU" dirty="0">
                <a:ea typeface="+mj-lt"/>
                <a:cs typeface="+mj-lt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5D9A9-13B6-40D6-B195-BE23B8CC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необобщённых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8DB1E-C24E-46E8-920B-6C947B89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ru-RU" b="1" dirty="0" err="1">
                <a:ea typeface="+mj-lt"/>
                <a:cs typeface="+mj-lt"/>
              </a:rPr>
              <a:t>ArrayList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Определяет динамический массив, т.е. такой массив, который может при необходимости увеличивать свой размер.</a:t>
            </a:r>
            <a:endParaRPr lang="ru-RU" dirty="0"/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r>
              <a:rPr lang="ru-RU" b="1" dirty="0" err="1">
                <a:ea typeface="+mj-lt"/>
                <a:cs typeface="+mj-lt"/>
              </a:rPr>
              <a:t>Hashtable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Определяет хеш-таблицу для пар "ключ-значение"</a:t>
            </a:r>
            <a:endParaRPr lang="ru-RU" dirty="0"/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r>
              <a:rPr lang="ru-RU" b="1" dirty="0" err="1">
                <a:ea typeface="+mj-lt"/>
                <a:cs typeface="+mj-lt"/>
              </a:rPr>
              <a:t>Queue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Определяет очередь, или список, действующий по принципу "первым пришел — первым обслужен"</a:t>
            </a:r>
            <a:endParaRPr lang="ru-RU" dirty="0"/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r>
              <a:rPr lang="ru-RU" b="1" dirty="0" err="1">
                <a:ea typeface="+mj-lt"/>
                <a:cs typeface="+mj-lt"/>
              </a:rPr>
              <a:t>SortedList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Определяет отсортированный список пар "ключ-значение"</a:t>
            </a:r>
            <a:endParaRPr lang="ru-RU" dirty="0"/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r>
              <a:rPr lang="ru-RU" b="1" dirty="0" err="1">
                <a:ea typeface="+mj-lt"/>
                <a:cs typeface="+mj-lt"/>
              </a:rPr>
              <a:t>Stack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Определяет стек, или список, действующий по принципу "первым пришел — последним обслужен"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DA9CCE8-9408-4F7C-9412-12FC3B606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64339"/>
              </p:ext>
            </p:extLst>
          </p:nvPr>
        </p:nvGraphicFramePr>
        <p:xfrm>
          <a:off x="172064" y="639097"/>
          <a:ext cx="10184096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048">
                  <a:extLst>
                    <a:ext uri="{9D8B030D-6E8A-4147-A177-3AD203B41FA5}">
                      <a16:colId xmlns:a16="http://schemas.microsoft.com/office/drawing/2014/main" val="1669725773"/>
                    </a:ext>
                  </a:extLst>
                </a:gridCol>
                <a:gridCol w="5092048">
                  <a:extLst>
                    <a:ext uri="{9D8B030D-6E8A-4147-A177-3AD203B41FA5}">
                      <a16:colId xmlns:a16="http://schemas.microsoft.com/office/drawing/2014/main" val="1012464147"/>
                    </a:ext>
                  </a:extLst>
                </a:gridCol>
              </a:tblGrid>
              <a:tr h="571510">
                <a:tc>
                  <a:txBody>
                    <a:bodyPr/>
                    <a:lstStyle/>
                    <a:p>
                      <a:r>
                        <a:rPr lang="af-ZA" sz="1000" dirty="0" err="1">
                          <a:effectLst/>
                        </a:rPr>
                        <a:t>ICollection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элементы, которые должны иметь все необобщенные коллекции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3057489402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dirty="0" err="1">
                          <a:effectLst/>
                        </a:rPr>
                        <a:t>IComparer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метод </a:t>
                      </a:r>
                      <a:r>
                        <a:rPr lang="af-ZA" sz="1000" dirty="0" err="1">
                          <a:effectLst/>
                        </a:rPr>
                        <a:t>Compare</a:t>
                      </a:r>
                      <a:r>
                        <a:rPr lang="af-ZA" sz="1000" dirty="0">
                          <a:effectLst/>
                        </a:rPr>
                        <a:t>() </a:t>
                      </a:r>
                      <a:r>
                        <a:rPr lang="ru-RU" sz="1000" dirty="0">
                          <a:effectLst/>
                        </a:rPr>
                        <a:t>для сравнения объектов, хранящихся в коллекции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530856167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IDictionary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коллекцию, состоящую из пар "ключ-значение"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653251869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IDictionaryEnumerator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</a:t>
                      </a:r>
                      <a:r>
                        <a:rPr lang="ru-RU" sz="1000" err="1">
                          <a:effectLst/>
                        </a:rPr>
                        <a:t>перечислитель</a:t>
                      </a:r>
                      <a:r>
                        <a:rPr lang="ru-RU" sz="1000" dirty="0">
                          <a:effectLst/>
                        </a:rPr>
                        <a:t> для коллекции, реализующей интерфейс </a:t>
                      </a:r>
                      <a:r>
                        <a:rPr lang="af-ZA" sz="1000" err="1">
                          <a:effectLst/>
                        </a:rPr>
                        <a:t>IDictionary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670075041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IEnumerable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метод </a:t>
                      </a:r>
                      <a:r>
                        <a:rPr lang="af-ZA" sz="1000" err="1">
                          <a:effectLst/>
                        </a:rPr>
                        <a:t>GetEnumerator</a:t>
                      </a:r>
                      <a:r>
                        <a:rPr lang="af-ZA" sz="1000" dirty="0">
                          <a:effectLst/>
                        </a:rPr>
                        <a:t>(), </a:t>
                      </a:r>
                      <a:r>
                        <a:rPr lang="ru-RU" sz="1000" dirty="0">
                          <a:effectLst/>
                        </a:rPr>
                        <a:t>предоставляющий </a:t>
                      </a:r>
                      <a:r>
                        <a:rPr lang="ru-RU" sz="1000" err="1">
                          <a:effectLst/>
                        </a:rPr>
                        <a:t>перечислитель</a:t>
                      </a:r>
                      <a:r>
                        <a:rPr lang="ru-RU" sz="1000" dirty="0">
                          <a:effectLst/>
                        </a:rPr>
                        <a:t> для любого класса коллекции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620490555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IEnumerator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Предоставляет методы, позволяющие получать содержимое коллекции по очереди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3812921408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IEqualityComparer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Сравнивает два объекта на предмет равенства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183889685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IHashCodeProvider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Считается устаревшим. Вместо него следует использовать интерфейс </a:t>
                      </a:r>
                      <a:r>
                        <a:rPr lang="af-ZA" sz="1000" err="1">
                          <a:effectLst/>
                        </a:rPr>
                        <a:t>IEqualityComparer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737759264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IList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коллекцию, доступ к которой можно получить с помощью индексатора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902106839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IStructuralComparable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метод </a:t>
                      </a:r>
                      <a:r>
                        <a:rPr lang="af-ZA" sz="1000" err="1">
                          <a:effectLst/>
                        </a:rPr>
                        <a:t>CompareTo</a:t>
                      </a:r>
                      <a:r>
                        <a:rPr lang="af-ZA" sz="1000" dirty="0">
                          <a:effectLst/>
                        </a:rPr>
                        <a:t>(), </a:t>
                      </a:r>
                      <a:r>
                        <a:rPr lang="ru-RU" sz="1000" dirty="0">
                          <a:effectLst/>
                        </a:rPr>
                        <a:t>применяемый для структурного сравнения</a:t>
                      </a:r>
                      <a:endParaRPr lang="ru-RU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4270484869"/>
                  </a:ext>
                </a:extLst>
              </a:tr>
              <a:tr h="571510">
                <a:tc>
                  <a:txBody>
                    <a:bodyPr/>
                    <a:lstStyle/>
                    <a:p>
                      <a:r>
                        <a:rPr lang="af-ZA" sz="1000" err="1">
                          <a:effectLst/>
                        </a:rPr>
                        <a:t>IStructuralEquatable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Определяет метод </a:t>
                      </a:r>
                      <a:r>
                        <a:rPr lang="af-ZA" sz="1000" err="1">
                          <a:effectLst/>
                        </a:rPr>
                        <a:t>Equals</a:t>
                      </a:r>
                      <a:r>
                        <a:rPr lang="af-ZA" sz="1000" dirty="0">
                          <a:effectLst/>
                        </a:rPr>
                        <a:t>(), </a:t>
                      </a:r>
                      <a:r>
                        <a:rPr lang="ru-RU" sz="1000" dirty="0">
                          <a:effectLst/>
                        </a:rPr>
                        <a:t>применяемый для выяснения структурного, а не ссылочного равенства. Кроме того, определяет метод </a:t>
                      </a:r>
                      <a:r>
                        <a:rPr lang="af-ZA" sz="1000" err="1">
                          <a:effectLst/>
                        </a:rPr>
                        <a:t>GetHashCode</a:t>
                      </a:r>
                      <a:r>
                        <a:rPr lang="af-ZA" sz="1000" dirty="0">
                          <a:effectLst/>
                        </a:rPr>
                        <a:t>()</a:t>
                      </a:r>
                      <a:endParaRPr lang="af-ZA" sz="10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631785956"/>
                  </a:ext>
                </a:extLst>
              </a:tr>
            </a:tbl>
          </a:graphicData>
        </a:graphic>
      </p:graphicFrame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6BB29-2DA2-422B-8F41-BD84238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071" y="84967"/>
            <a:ext cx="3203341" cy="622318"/>
          </a:xfrm>
        </p:spPr>
        <p:txBody>
          <a:bodyPr/>
          <a:lstStyle/>
          <a:p>
            <a:r>
              <a:rPr lang="ru-RU" sz="3200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39270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C8E1-DB1B-4D30-A3C1-A2AA03C4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IEnumerable</a:t>
            </a:r>
            <a:r>
              <a:rPr lang="ru-RU" dirty="0"/>
              <a:t> </a:t>
            </a:r>
            <a:r>
              <a:rPr lang="ru-RU" dirty="0">
                <a:ea typeface="+mj-lt"/>
                <a:cs typeface="+mj-lt"/>
              </a:rPr>
              <a:t>и </a:t>
            </a:r>
            <a:r>
              <a:rPr lang="ru-RU" dirty="0" err="1">
                <a:ea typeface="+mj-lt"/>
                <a:cs typeface="+mj-lt"/>
              </a:rPr>
              <a:t>IEnumerator</a:t>
            </a:r>
            <a:endParaRPr lang="ru-RU" dirty="0" err="1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DFDEDD1-EF3A-4645-B996-8BB1AD12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01" y="1654095"/>
            <a:ext cx="6581775" cy="108585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FD4A568F-53AC-449C-A1EC-A2491B13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6" y="3029946"/>
            <a:ext cx="6593732" cy="838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32DA8-3F7E-42B3-B1EA-A99236FC3018}"/>
              </a:ext>
            </a:extLst>
          </p:cNvPr>
          <p:cNvSpPr txBox="1"/>
          <p:nvPr/>
        </p:nvSpPr>
        <p:spPr>
          <a:xfrm>
            <a:off x="2307303" y="5101303"/>
            <a:ext cx="6364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Roboto"/>
              </a:rPr>
              <a:t>IEnumerable</a:t>
            </a:r>
            <a:r>
              <a:rPr lang="en-US">
                <a:solidFill>
                  <a:srgbClr val="222222"/>
                </a:solidFill>
                <a:latin typeface="Roboto"/>
              </a:rPr>
              <a:t> — используем когда единственное что нужно это пройти по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всем элементам коллекции. Read-only доступ к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2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177A6-C68A-4C79-BF2E-7F2362EF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ICollection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8C7C037-1D3B-48CF-9A4B-A10361917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32" y="2917171"/>
            <a:ext cx="788670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B8CE9-76AB-4F54-8B7A-203A1482A7BF}"/>
              </a:ext>
            </a:extLst>
          </p:cNvPr>
          <p:cNvSpPr txBox="1"/>
          <p:nvPr/>
        </p:nvSpPr>
        <p:spPr>
          <a:xfrm>
            <a:off x="1587230" y="2308699"/>
            <a:ext cx="8717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Roboto"/>
              </a:rPr>
              <a:t>По факту мы имеем методы добавления, удаления и очистки коллекции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BAE06-855A-4E35-BB05-F6AE9E3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659" y="2837041"/>
            <a:ext cx="9216272" cy="302595"/>
          </a:xfrm>
        </p:spPr>
        <p:txBody>
          <a:bodyPr/>
          <a:lstStyle/>
          <a:p>
            <a:r>
              <a:rPr lang="ru-RU" dirty="0"/>
              <a:t>Смотрим 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56998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Ion</vt:lpstr>
      <vt:lpstr>Коллекции</vt:lpstr>
      <vt:lpstr>Что такое коллекция</vt:lpstr>
      <vt:lpstr>Зачем! У меня же есть массивы!</vt:lpstr>
      <vt:lpstr>Необобщенные коллекции   </vt:lpstr>
      <vt:lpstr>Классы необобщённых коллекций</vt:lpstr>
      <vt:lpstr>Интерфейсы</vt:lpstr>
      <vt:lpstr>IEnumerable и IEnumerator</vt:lpstr>
      <vt:lpstr>ICollection</vt:lpstr>
      <vt:lpstr>Смотрим примеры</vt:lpstr>
      <vt:lpstr>YIELD  </vt:lpstr>
      <vt:lpstr>Смотрим примеры </vt:lpstr>
      <vt:lpstr>Стек (stack) </vt:lpstr>
      <vt:lpstr>Queue</vt:lpstr>
      <vt:lpstr>HashTable</vt:lpstr>
      <vt:lpstr>Презентация PowerPoint</vt:lpstr>
      <vt:lpstr>Хеш-функция</vt:lpstr>
      <vt:lpstr>Но что происходит под капотом? </vt:lpstr>
      <vt:lpstr>Смотрим примеры</vt:lpstr>
      <vt:lpstr>Универсальные коллекции</vt:lpstr>
      <vt:lpstr>System.Collections.Generic </vt:lpstr>
      <vt:lpstr>Практика</vt:lpstr>
      <vt:lpstr>Что почитать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487</cp:revision>
  <dcterms:created xsi:type="dcterms:W3CDTF">2012-07-30T23:42:41Z</dcterms:created>
  <dcterms:modified xsi:type="dcterms:W3CDTF">2019-09-30T09:44:59Z</dcterms:modified>
</cp:coreProperties>
</file>