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58" r:id="rId3"/>
    <p:sldId id="260" r:id="rId4"/>
    <p:sldId id="257" r:id="rId5"/>
    <p:sldId id="259" r:id="rId6"/>
    <p:sldId id="261" r:id="rId7"/>
    <p:sldId id="262" r:id="rId8"/>
    <p:sldId id="263" r:id="rId9"/>
    <p:sldId id="266" r:id="rId10"/>
    <p:sldId id="267" r:id="rId11"/>
    <p:sldId id="268" r:id="rId12"/>
    <p:sldId id="270" r:id="rId13"/>
    <p:sldId id="271" r:id="rId14"/>
    <p:sldId id="264" r:id="rId15"/>
    <p:sldId id="272" r:id="rId16"/>
    <p:sldId id="273" r:id="rId17"/>
    <p:sldId id="274" r:id="rId18"/>
    <p:sldId id="275" r:id="rId19"/>
    <p:sldId id="276" r:id="rId20"/>
    <p:sldId id="277"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72E35-AB49-578E-9B22-41DC6B29805C}" v="1762" dt="2019-10-07T12:14:06.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vhenii Koliesnik" userId="S::yevhenii.ko@ideo-digital.com::2065cd87-6dff-47db-ab0b-71dfa9e0ca10" providerId="AD" clId="Web-{85672E35-AB49-578E-9B22-41DC6B29805C}"/>
    <pc:docChg chg="addSld delSld modSld sldOrd addMainMaster delMainMaster">
      <pc:chgData name="Yevhenii Koliesnik" userId="S::yevhenii.ko@ideo-digital.com::2065cd87-6dff-47db-ab0b-71dfa9e0ca10" providerId="AD" clId="Web-{85672E35-AB49-578E-9B22-41DC6B29805C}" dt="2019-10-07T12:14:06.764" v="1756" actId="20577"/>
      <pc:docMkLst>
        <pc:docMk/>
      </pc:docMkLst>
      <pc:sldChg chg="addSp delSp modSp mod setBg modClrScheme setClrOvrMap delDesignElem chgLayout">
        <pc:chgData name="Yevhenii Koliesnik" userId="S::yevhenii.ko@ideo-digital.com::2065cd87-6dff-47db-ab0b-71dfa9e0ca10" providerId="AD" clId="Web-{85672E35-AB49-578E-9B22-41DC6B29805C}" dt="2019-10-05T11:29:03.832" v="35"/>
        <pc:sldMkLst>
          <pc:docMk/>
          <pc:sldMk cId="128632686" sldId="256"/>
        </pc:sldMkLst>
        <pc:spChg chg="mod ord">
          <ac:chgData name="Yevhenii Koliesnik" userId="S::yevhenii.ko@ideo-digital.com::2065cd87-6dff-47db-ab0b-71dfa9e0ca10" providerId="AD" clId="Web-{85672E35-AB49-578E-9B22-41DC6B29805C}" dt="2019-10-05T11:29:03.832" v="35"/>
          <ac:spMkLst>
            <pc:docMk/>
            <pc:sldMk cId="128632686" sldId="256"/>
            <ac:spMk id="2" creationId="{00000000-0000-0000-0000-000000000000}"/>
          </ac:spMkLst>
        </pc:spChg>
        <pc:spChg chg="del mod ord">
          <ac:chgData name="Yevhenii Koliesnik" userId="S::yevhenii.ko@ideo-digital.com::2065cd87-6dff-47db-ab0b-71dfa9e0ca10" providerId="AD" clId="Web-{85672E35-AB49-578E-9B22-41DC6B29805C}" dt="2019-10-05T11:28:38.083" v="32"/>
          <ac:spMkLst>
            <pc:docMk/>
            <pc:sldMk cId="128632686" sldId="256"/>
            <ac:spMk id="3" creationId="{00000000-0000-0000-0000-000000000000}"/>
          </ac:spMkLst>
        </pc:spChg>
        <pc:spChg chg="add del">
          <ac:chgData name="Yevhenii Koliesnik" userId="S::yevhenii.ko@ideo-digital.com::2065cd87-6dff-47db-ab0b-71dfa9e0ca10" providerId="AD" clId="Web-{85672E35-AB49-578E-9B22-41DC6B29805C}" dt="2019-10-05T11:28:31.052" v="31"/>
          <ac:spMkLst>
            <pc:docMk/>
            <pc:sldMk cId="128632686" sldId="256"/>
            <ac:spMk id="9" creationId="{2644B391-9BFE-445C-A9EC-F544BB85FBC7}"/>
          </ac:spMkLst>
        </pc:spChg>
        <pc:spChg chg="add del">
          <ac:chgData name="Yevhenii Koliesnik" userId="S::yevhenii.ko@ideo-digital.com::2065cd87-6dff-47db-ab0b-71dfa9e0ca10" providerId="AD" clId="Web-{85672E35-AB49-578E-9B22-41DC6B29805C}" dt="2019-10-05T11:28:31.052" v="31"/>
          <ac:spMkLst>
            <pc:docMk/>
            <pc:sldMk cId="128632686" sldId="256"/>
            <ac:spMk id="11" creationId="{80F26E69-87D9-4655-AE7B-280A87AA3CAD}"/>
          </ac:spMkLst>
        </pc:spChg>
        <pc:spChg chg="add del">
          <ac:chgData name="Yevhenii Koliesnik" userId="S::yevhenii.ko@ideo-digital.com::2065cd87-6dff-47db-ab0b-71dfa9e0ca10" providerId="AD" clId="Web-{85672E35-AB49-578E-9B22-41DC6B29805C}" dt="2019-10-05T11:28:52.645" v="34"/>
          <ac:spMkLst>
            <pc:docMk/>
            <pc:sldMk cId="128632686" sldId="256"/>
            <ac:spMk id="16" creationId="{6F40FBDA-CEB1-40F0-9AB9-BD9C402D70FE}"/>
          </ac:spMkLst>
        </pc:spChg>
        <pc:spChg chg="add del">
          <ac:chgData name="Yevhenii Koliesnik" userId="S::yevhenii.ko@ideo-digital.com::2065cd87-6dff-47db-ab0b-71dfa9e0ca10" providerId="AD" clId="Web-{85672E35-AB49-578E-9B22-41DC6B29805C}" dt="2019-10-05T11:28:52.645" v="34"/>
          <ac:spMkLst>
            <pc:docMk/>
            <pc:sldMk cId="128632686" sldId="256"/>
            <ac:spMk id="18" creationId="{0344D4FE-ABEF-4230-9E4E-AD5782FC78AC}"/>
          </ac:spMkLst>
        </pc:spChg>
        <pc:spChg chg="add del">
          <ac:chgData name="Yevhenii Koliesnik" userId="S::yevhenii.ko@ideo-digital.com::2065cd87-6dff-47db-ab0b-71dfa9e0ca10" providerId="AD" clId="Web-{85672E35-AB49-578E-9B22-41DC6B29805C}" dt="2019-10-05T11:28:52.645" v="34"/>
          <ac:spMkLst>
            <pc:docMk/>
            <pc:sldMk cId="128632686" sldId="256"/>
            <ac:spMk id="20" creationId="{9325F979-D3F9-4926-81B7-7ACCB31A501B}"/>
          </ac:spMkLst>
        </pc:spChg>
        <pc:picChg chg="add mod">
          <ac:chgData name="Yevhenii Koliesnik" userId="S::yevhenii.ko@ideo-digital.com::2065cd87-6dff-47db-ab0b-71dfa9e0ca10" providerId="AD" clId="Web-{85672E35-AB49-578E-9B22-41DC6B29805C}" dt="2019-10-05T11:28:31.052" v="31"/>
          <ac:picMkLst>
            <pc:docMk/>
            <pc:sldMk cId="128632686" sldId="256"/>
            <ac:picMk id="4" creationId="{07320BEE-1F75-4428-95DD-8AB9C04CDEFF}"/>
          </ac:picMkLst>
        </pc:picChg>
      </pc:sldChg>
      <pc:sldChg chg="addSp delSp modSp new">
        <pc:chgData name="Yevhenii Koliesnik" userId="S::yevhenii.ko@ideo-digital.com::2065cd87-6dff-47db-ab0b-71dfa9e0ca10" providerId="AD" clId="Web-{85672E35-AB49-578E-9B22-41DC6B29805C}" dt="2019-10-06T14:24:50.470" v="231" actId="1076"/>
        <pc:sldMkLst>
          <pc:docMk/>
          <pc:sldMk cId="2288002368" sldId="257"/>
        </pc:sldMkLst>
        <pc:spChg chg="mod">
          <ac:chgData name="Yevhenii Koliesnik" userId="S::yevhenii.ko@ideo-digital.com::2065cd87-6dff-47db-ab0b-71dfa9e0ca10" providerId="AD" clId="Web-{85672E35-AB49-578E-9B22-41DC6B29805C}" dt="2019-10-06T14:24:43.048" v="226" actId="20577"/>
          <ac:spMkLst>
            <pc:docMk/>
            <pc:sldMk cId="2288002368" sldId="257"/>
            <ac:spMk id="2" creationId="{D62BA100-870D-42C7-9B6E-E4BB77635169}"/>
          </ac:spMkLst>
        </pc:spChg>
        <pc:spChg chg="del">
          <ac:chgData name="Yevhenii Koliesnik" userId="S::yevhenii.ko@ideo-digital.com::2065cd87-6dff-47db-ab0b-71dfa9e0ca10" providerId="AD" clId="Web-{85672E35-AB49-578E-9B22-41DC6B29805C}" dt="2019-10-06T14:24:45.377" v="229"/>
          <ac:spMkLst>
            <pc:docMk/>
            <pc:sldMk cId="2288002368" sldId="257"/>
            <ac:spMk id="3" creationId="{59EF2C0F-A071-4D1E-BBE2-ABE51AA26C35}"/>
          </ac:spMkLst>
        </pc:spChg>
        <pc:picChg chg="add mod ord">
          <ac:chgData name="Yevhenii Koliesnik" userId="S::yevhenii.ko@ideo-digital.com::2065cd87-6dff-47db-ab0b-71dfa9e0ca10" providerId="AD" clId="Web-{85672E35-AB49-578E-9B22-41DC6B29805C}" dt="2019-10-06T14:24:50.470" v="231" actId="1076"/>
          <ac:picMkLst>
            <pc:docMk/>
            <pc:sldMk cId="2288002368" sldId="257"/>
            <ac:picMk id="4" creationId="{7C8DFE54-8A66-407F-BD1D-87FA7EA578C3}"/>
          </ac:picMkLst>
        </pc:picChg>
      </pc:sldChg>
      <pc:sldChg chg="addSp modSp new del mod setBg modClrScheme setClrOvrMap chgLayout">
        <pc:chgData name="Yevhenii Koliesnik" userId="S::yevhenii.ko@ideo-digital.com::2065cd87-6dff-47db-ab0b-71dfa9e0ca10" providerId="AD" clId="Web-{85672E35-AB49-578E-9B22-41DC6B29805C}" dt="2019-10-05T19:29:29.406" v="71"/>
        <pc:sldMkLst>
          <pc:docMk/>
          <pc:sldMk cId="2629724436" sldId="257"/>
        </pc:sldMkLst>
        <pc:spChg chg="mod ord">
          <ac:chgData name="Yevhenii Koliesnik" userId="S::yevhenii.ko@ideo-digital.com::2065cd87-6dff-47db-ab0b-71dfa9e0ca10" providerId="AD" clId="Web-{85672E35-AB49-578E-9B22-41DC6B29805C}" dt="2019-10-05T11:29:26.973" v="41" actId="20577"/>
          <ac:spMkLst>
            <pc:docMk/>
            <pc:sldMk cId="2629724436" sldId="257"/>
            <ac:spMk id="2" creationId="{E460B567-C279-4AA1-8984-763872888314}"/>
          </ac:spMkLst>
        </pc:spChg>
        <pc:spChg chg="mod ord">
          <ac:chgData name="Yevhenii Koliesnik" userId="S::yevhenii.ko@ideo-digital.com::2065cd87-6dff-47db-ab0b-71dfa9e0ca10" providerId="AD" clId="Web-{85672E35-AB49-578E-9B22-41DC6B29805C}" dt="2019-10-05T11:29:07.160" v="36"/>
          <ac:spMkLst>
            <pc:docMk/>
            <pc:sldMk cId="2629724436" sldId="257"/>
            <ac:spMk id="3" creationId="{7AC632B3-0C10-4DF6-87B3-B994477D62DE}"/>
          </ac:spMkLst>
        </pc:spChg>
        <pc:spChg chg="add">
          <ac:chgData name="Yevhenii Koliesnik" userId="S::yevhenii.ko@ideo-digital.com::2065cd87-6dff-47db-ab0b-71dfa9e0ca10" providerId="AD" clId="Web-{85672E35-AB49-578E-9B22-41DC6B29805C}" dt="2019-10-05T11:29:07.160" v="36"/>
          <ac:spMkLst>
            <pc:docMk/>
            <pc:sldMk cId="2629724436" sldId="257"/>
            <ac:spMk id="8" creationId="{5DB0431E-0B04-44A1-9C51-531E28D18A60}"/>
          </ac:spMkLst>
        </pc:spChg>
        <pc:spChg chg="add">
          <ac:chgData name="Yevhenii Koliesnik" userId="S::yevhenii.ko@ideo-digital.com::2065cd87-6dff-47db-ab0b-71dfa9e0ca10" providerId="AD" clId="Web-{85672E35-AB49-578E-9B22-41DC6B29805C}" dt="2019-10-05T11:29:07.160" v="36"/>
          <ac:spMkLst>
            <pc:docMk/>
            <pc:sldMk cId="2629724436" sldId="257"/>
            <ac:spMk id="10" creationId="{6B424749-EEE0-49C9-9ABF-97B171A3EA00}"/>
          </ac:spMkLst>
        </pc:spChg>
      </pc:sldChg>
      <pc:sldChg chg="modSp new del">
        <pc:chgData name="Yevhenii Koliesnik" userId="S::yevhenii.ko@ideo-digital.com::2065cd87-6dff-47db-ab0b-71dfa9e0ca10" providerId="AD" clId="Web-{85672E35-AB49-578E-9B22-41DC6B29805C}" dt="2019-10-05T19:29:29.875" v="72"/>
        <pc:sldMkLst>
          <pc:docMk/>
          <pc:sldMk cId="1526323466" sldId="258"/>
        </pc:sldMkLst>
        <pc:spChg chg="mod">
          <ac:chgData name="Yevhenii Koliesnik" userId="S::yevhenii.ko@ideo-digital.com::2065cd87-6dff-47db-ab0b-71dfa9e0ca10" providerId="AD" clId="Web-{85672E35-AB49-578E-9B22-41DC6B29805C}" dt="2019-10-05T11:30:18.284" v="65" actId="20577"/>
          <ac:spMkLst>
            <pc:docMk/>
            <pc:sldMk cId="1526323466" sldId="258"/>
            <ac:spMk id="2" creationId="{C98C3890-7302-4E9A-9006-D645169C19D2}"/>
          </ac:spMkLst>
        </pc:spChg>
        <pc:spChg chg="mod">
          <ac:chgData name="Yevhenii Koliesnik" userId="S::yevhenii.ko@ideo-digital.com::2065cd87-6dff-47db-ab0b-71dfa9e0ca10" providerId="AD" clId="Web-{85672E35-AB49-578E-9B22-41DC6B29805C}" dt="2019-10-05T11:31:05.362" v="68" actId="20577"/>
          <ac:spMkLst>
            <pc:docMk/>
            <pc:sldMk cId="1526323466" sldId="258"/>
            <ac:spMk id="3" creationId="{B7EF4F03-87E6-4EE7-8D64-B45922BD276C}"/>
          </ac:spMkLst>
        </pc:spChg>
      </pc:sldChg>
      <pc:sldChg chg="addSp modSp new ord">
        <pc:chgData name="Yevhenii Koliesnik" userId="S::yevhenii.ko@ideo-digital.com::2065cd87-6dff-47db-ab0b-71dfa9e0ca10" providerId="AD" clId="Web-{85672E35-AB49-578E-9B22-41DC6B29805C}" dt="2019-10-06T14:33:33.972" v="237" actId="1076"/>
        <pc:sldMkLst>
          <pc:docMk/>
          <pc:sldMk cId="3300639500" sldId="258"/>
        </pc:sldMkLst>
        <pc:spChg chg="mod">
          <ac:chgData name="Yevhenii Koliesnik" userId="S::yevhenii.ko@ideo-digital.com::2065cd87-6dff-47db-ab0b-71dfa9e0ca10" providerId="AD" clId="Web-{85672E35-AB49-578E-9B22-41DC6B29805C}" dt="2019-10-06T14:12:39.901" v="109" actId="20577"/>
          <ac:spMkLst>
            <pc:docMk/>
            <pc:sldMk cId="3300639500" sldId="258"/>
            <ac:spMk id="2" creationId="{3CF2F92C-9570-467E-BD2E-399A66005958}"/>
          </ac:spMkLst>
        </pc:spChg>
        <pc:spChg chg="mod">
          <ac:chgData name="Yevhenii Koliesnik" userId="S::yevhenii.ko@ideo-digital.com::2065cd87-6dff-47db-ab0b-71dfa9e0ca10" providerId="AD" clId="Web-{85672E35-AB49-578E-9B22-41DC6B29805C}" dt="2019-10-06T14:15:10.214" v="206" actId="20577"/>
          <ac:spMkLst>
            <pc:docMk/>
            <pc:sldMk cId="3300639500" sldId="258"/>
            <ac:spMk id="3" creationId="{C90A159C-DCA6-41B3-967A-8EFBFBCC114D}"/>
          </ac:spMkLst>
        </pc:spChg>
        <pc:picChg chg="add mod">
          <ac:chgData name="Yevhenii Koliesnik" userId="S::yevhenii.ko@ideo-digital.com::2065cd87-6dff-47db-ab0b-71dfa9e0ca10" providerId="AD" clId="Web-{85672E35-AB49-578E-9B22-41DC6B29805C}" dt="2019-10-06T14:33:33.972" v="237" actId="1076"/>
          <ac:picMkLst>
            <pc:docMk/>
            <pc:sldMk cId="3300639500" sldId="258"/>
            <ac:picMk id="4" creationId="{1D25DC5E-F6F0-4A84-931C-DA38415A86F7}"/>
          </ac:picMkLst>
        </pc:picChg>
      </pc:sldChg>
      <pc:sldChg chg="modSp new">
        <pc:chgData name="Yevhenii Koliesnik" userId="S::yevhenii.ko@ideo-digital.com::2065cd87-6dff-47db-ab0b-71dfa9e0ca10" providerId="AD" clId="Web-{85672E35-AB49-578E-9B22-41DC6B29805C}" dt="2019-10-06T14:36:15.285" v="278" actId="20577"/>
        <pc:sldMkLst>
          <pc:docMk/>
          <pc:sldMk cId="4293689982" sldId="259"/>
        </pc:sldMkLst>
        <pc:spChg chg="mod">
          <ac:chgData name="Yevhenii Koliesnik" userId="S::yevhenii.ko@ideo-digital.com::2065cd87-6dff-47db-ab0b-71dfa9e0ca10" providerId="AD" clId="Web-{85672E35-AB49-578E-9B22-41DC6B29805C}" dt="2019-10-06T14:36:07.691" v="271" actId="20577"/>
          <ac:spMkLst>
            <pc:docMk/>
            <pc:sldMk cId="4293689982" sldId="259"/>
            <ac:spMk id="2" creationId="{CD096FC8-3BDD-4142-B752-01BF7B400F6E}"/>
          </ac:spMkLst>
        </pc:spChg>
        <pc:spChg chg="mod">
          <ac:chgData name="Yevhenii Koliesnik" userId="S::yevhenii.ko@ideo-digital.com::2065cd87-6dff-47db-ab0b-71dfa9e0ca10" providerId="AD" clId="Web-{85672E35-AB49-578E-9B22-41DC6B29805C}" dt="2019-10-06T14:36:15.285" v="278" actId="20577"/>
          <ac:spMkLst>
            <pc:docMk/>
            <pc:sldMk cId="4293689982" sldId="259"/>
            <ac:spMk id="3" creationId="{3B10CA70-214E-41FA-974A-CBEFF4BECDC7}"/>
          </ac:spMkLst>
        </pc:spChg>
      </pc:sldChg>
      <pc:sldChg chg="modSp new">
        <pc:chgData name="Yevhenii Koliesnik" userId="S::yevhenii.ko@ideo-digital.com::2065cd87-6dff-47db-ab0b-71dfa9e0ca10" providerId="AD" clId="Web-{85672E35-AB49-578E-9B22-41DC6B29805C}" dt="2019-10-06T14:39:12.364" v="303" actId="20577"/>
        <pc:sldMkLst>
          <pc:docMk/>
          <pc:sldMk cId="3310318891" sldId="260"/>
        </pc:sldMkLst>
        <pc:spChg chg="mod">
          <ac:chgData name="Yevhenii Koliesnik" userId="S::yevhenii.ko@ideo-digital.com::2065cd87-6dff-47db-ab0b-71dfa9e0ca10" providerId="AD" clId="Web-{85672E35-AB49-578E-9B22-41DC6B29805C}" dt="2019-10-06T14:38:48.395" v="290" actId="20577"/>
          <ac:spMkLst>
            <pc:docMk/>
            <pc:sldMk cId="3310318891" sldId="260"/>
            <ac:spMk id="2" creationId="{8D32EE31-F133-457D-A6A0-54B78666CAC4}"/>
          </ac:spMkLst>
        </pc:spChg>
        <pc:spChg chg="mod">
          <ac:chgData name="Yevhenii Koliesnik" userId="S::yevhenii.ko@ideo-digital.com::2065cd87-6dff-47db-ab0b-71dfa9e0ca10" providerId="AD" clId="Web-{85672E35-AB49-578E-9B22-41DC6B29805C}" dt="2019-10-06T14:39:12.364" v="303" actId="20577"/>
          <ac:spMkLst>
            <pc:docMk/>
            <pc:sldMk cId="3310318891" sldId="260"/>
            <ac:spMk id="3" creationId="{232B7654-69EF-40A3-83C7-959971DD938A}"/>
          </ac:spMkLst>
        </pc:spChg>
      </pc:sldChg>
      <pc:sldChg chg="modSp new">
        <pc:chgData name="Yevhenii Koliesnik" userId="S::yevhenii.ko@ideo-digital.com::2065cd87-6dff-47db-ab0b-71dfa9e0ca10" providerId="AD" clId="Web-{85672E35-AB49-578E-9B22-41DC6B29805C}" dt="2019-10-06T18:35:18.681" v="959" actId="20577"/>
        <pc:sldMkLst>
          <pc:docMk/>
          <pc:sldMk cId="2469243171" sldId="261"/>
        </pc:sldMkLst>
        <pc:spChg chg="mod">
          <ac:chgData name="Yevhenii Koliesnik" userId="S::yevhenii.ko@ideo-digital.com::2065cd87-6dff-47db-ab0b-71dfa9e0ca10" providerId="AD" clId="Web-{85672E35-AB49-578E-9B22-41DC6B29805C}" dt="2019-10-06T15:03:12.546" v="501" actId="20577"/>
          <ac:spMkLst>
            <pc:docMk/>
            <pc:sldMk cId="2469243171" sldId="261"/>
            <ac:spMk id="2" creationId="{CB65CF74-5160-45BE-AA9F-DBFE2D64DA1E}"/>
          </ac:spMkLst>
        </pc:spChg>
        <pc:spChg chg="mod">
          <ac:chgData name="Yevhenii Koliesnik" userId="S::yevhenii.ko@ideo-digital.com::2065cd87-6dff-47db-ab0b-71dfa9e0ca10" providerId="AD" clId="Web-{85672E35-AB49-578E-9B22-41DC6B29805C}" dt="2019-10-06T18:35:18.681" v="959" actId="20577"/>
          <ac:spMkLst>
            <pc:docMk/>
            <pc:sldMk cId="2469243171" sldId="261"/>
            <ac:spMk id="3" creationId="{7735F309-6604-47E9-9817-E2295B320ECB}"/>
          </ac:spMkLst>
        </pc:spChg>
      </pc:sldChg>
      <pc:sldChg chg="modSp new">
        <pc:chgData name="Yevhenii Koliesnik" userId="S::yevhenii.ko@ideo-digital.com::2065cd87-6dff-47db-ab0b-71dfa9e0ca10" providerId="AD" clId="Web-{85672E35-AB49-578E-9B22-41DC6B29805C}" dt="2019-10-06T18:42:16.154" v="1049" actId="20577"/>
        <pc:sldMkLst>
          <pc:docMk/>
          <pc:sldMk cId="1722184968" sldId="262"/>
        </pc:sldMkLst>
        <pc:spChg chg="mod">
          <ac:chgData name="Yevhenii Koliesnik" userId="S::yevhenii.ko@ideo-digital.com::2065cd87-6dff-47db-ab0b-71dfa9e0ca10" providerId="AD" clId="Web-{85672E35-AB49-578E-9B22-41DC6B29805C}" dt="2019-10-06T15:03:46.546" v="540" actId="20577"/>
          <ac:spMkLst>
            <pc:docMk/>
            <pc:sldMk cId="1722184968" sldId="262"/>
            <ac:spMk id="2" creationId="{FFA6A87F-607D-4200-A263-94CDFC411A95}"/>
          </ac:spMkLst>
        </pc:spChg>
        <pc:spChg chg="mod">
          <ac:chgData name="Yevhenii Koliesnik" userId="S::yevhenii.ko@ideo-digital.com::2065cd87-6dff-47db-ab0b-71dfa9e0ca10" providerId="AD" clId="Web-{85672E35-AB49-578E-9B22-41DC6B29805C}" dt="2019-10-06T18:42:16.154" v="1049" actId="20577"/>
          <ac:spMkLst>
            <pc:docMk/>
            <pc:sldMk cId="1722184968" sldId="262"/>
            <ac:spMk id="3" creationId="{0181A1B1-8C09-4E21-B423-EA674EFC2F93}"/>
          </ac:spMkLst>
        </pc:spChg>
      </pc:sldChg>
      <pc:sldChg chg="modSp new ord">
        <pc:chgData name="Yevhenii Koliesnik" userId="S::yevhenii.ko@ideo-digital.com::2065cd87-6dff-47db-ab0b-71dfa9e0ca10" providerId="AD" clId="Web-{85672E35-AB49-578E-9B22-41DC6B29805C}" dt="2019-10-06T19:38:45.811" v="1182"/>
        <pc:sldMkLst>
          <pc:docMk/>
          <pc:sldMk cId="536715373" sldId="263"/>
        </pc:sldMkLst>
        <pc:spChg chg="mod">
          <ac:chgData name="Yevhenii Koliesnik" userId="S::yevhenii.ko@ideo-digital.com::2065cd87-6dff-47db-ab0b-71dfa9e0ca10" providerId="AD" clId="Web-{85672E35-AB49-578E-9B22-41DC6B29805C}" dt="2019-10-06T15:04:14.906" v="544" actId="20577"/>
          <ac:spMkLst>
            <pc:docMk/>
            <pc:sldMk cId="536715373" sldId="263"/>
            <ac:spMk id="2" creationId="{6A77EB23-046F-47A0-8BEF-F1524053959B}"/>
          </ac:spMkLst>
        </pc:spChg>
        <pc:spChg chg="mod">
          <ac:chgData name="Yevhenii Koliesnik" userId="S::yevhenii.ko@ideo-digital.com::2065cd87-6dff-47db-ab0b-71dfa9e0ca10" providerId="AD" clId="Web-{85672E35-AB49-578E-9B22-41DC6B29805C}" dt="2019-10-06T19:37:48.842" v="1180" actId="20577"/>
          <ac:spMkLst>
            <pc:docMk/>
            <pc:sldMk cId="536715373" sldId="263"/>
            <ac:spMk id="3" creationId="{467EDB22-BB6B-40C1-8783-D3A0C2356087}"/>
          </ac:spMkLst>
        </pc:spChg>
      </pc:sldChg>
      <pc:sldChg chg="modSp new ord">
        <pc:chgData name="Yevhenii Koliesnik" userId="S::yevhenii.ko@ideo-digital.com::2065cd87-6dff-47db-ab0b-71dfa9e0ca10" providerId="AD" clId="Web-{85672E35-AB49-578E-9B22-41DC6B29805C}" dt="2019-10-06T20:18:26.418" v="1266"/>
        <pc:sldMkLst>
          <pc:docMk/>
          <pc:sldMk cId="1334417040" sldId="264"/>
        </pc:sldMkLst>
        <pc:spChg chg="mod">
          <ac:chgData name="Yevhenii Koliesnik" userId="S::yevhenii.ko@ideo-digital.com::2065cd87-6dff-47db-ab0b-71dfa9e0ca10" providerId="AD" clId="Web-{85672E35-AB49-578E-9B22-41DC6B29805C}" dt="2019-10-06T18:36:47.540" v="971" actId="20577"/>
          <ac:spMkLst>
            <pc:docMk/>
            <pc:sldMk cId="1334417040" sldId="264"/>
            <ac:spMk id="2" creationId="{30AADE7B-3A3C-41D4-A416-3C8B1071B173}"/>
          </ac:spMkLst>
        </pc:spChg>
        <pc:spChg chg="mod">
          <ac:chgData name="Yevhenii Koliesnik" userId="S::yevhenii.ko@ideo-digital.com::2065cd87-6dff-47db-ab0b-71dfa9e0ca10" providerId="AD" clId="Web-{85672E35-AB49-578E-9B22-41DC6B29805C}" dt="2019-10-06T18:36:51.165" v="974" actId="20577"/>
          <ac:spMkLst>
            <pc:docMk/>
            <pc:sldMk cId="1334417040" sldId="264"/>
            <ac:spMk id="3" creationId="{28868BEB-6E01-4B9D-A3C1-9C49AEE12ECA}"/>
          </ac:spMkLst>
        </pc:spChg>
      </pc:sldChg>
      <pc:sldChg chg="modSp new">
        <pc:chgData name="Yevhenii Koliesnik" userId="S::yevhenii.ko@ideo-digital.com::2065cd87-6dff-47db-ab0b-71dfa9e0ca10" providerId="AD" clId="Web-{85672E35-AB49-578E-9B22-41DC6B29805C}" dt="2019-10-06T18:47:19.484" v="1054" actId="20577"/>
        <pc:sldMkLst>
          <pc:docMk/>
          <pc:sldMk cId="2599226380" sldId="265"/>
        </pc:sldMkLst>
        <pc:spChg chg="mod">
          <ac:chgData name="Yevhenii Koliesnik" userId="S::yevhenii.ko@ideo-digital.com::2065cd87-6dff-47db-ab0b-71dfa9e0ca10" providerId="AD" clId="Web-{85672E35-AB49-578E-9B22-41DC6B29805C}" dt="2019-10-06T18:19:35.349" v="593" actId="20577"/>
          <ac:spMkLst>
            <pc:docMk/>
            <pc:sldMk cId="2599226380" sldId="265"/>
            <ac:spMk id="2" creationId="{C411384C-C925-4061-845B-E959DE82E415}"/>
          </ac:spMkLst>
        </pc:spChg>
        <pc:spChg chg="mod">
          <ac:chgData name="Yevhenii Koliesnik" userId="S::yevhenii.ko@ideo-digital.com::2065cd87-6dff-47db-ab0b-71dfa9e0ca10" providerId="AD" clId="Web-{85672E35-AB49-578E-9B22-41DC6B29805C}" dt="2019-10-06T18:47:19.484" v="1054" actId="20577"/>
          <ac:spMkLst>
            <pc:docMk/>
            <pc:sldMk cId="2599226380" sldId="265"/>
            <ac:spMk id="3" creationId="{3D05A266-5AF8-472A-A0BC-E2BD5BF2DA64}"/>
          </ac:spMkLst>
        </pc:spChg>
      </pc:sldChg>
      <pc:sldChg chg="modSp new">
        <pc:chgData name="Yevhenii Koliesnik" userId="S::yevhenii.ko@ideo-digital.com::2065cd87-6dff-47db-ab0b-71dfa9e0ca10" providerId="AD" clId="Web-{85672E35-AB49-578E-9B22-41DC6B29805C}" dt="2019-10-06T19:09:08.977" v="1079" actId="20577"/>
        <pc:sldMkLst>
          <pc:docMk/>
          <pc:sldMk cId="1078161464" sldId="266"/>
        </pc:sldMkLst>
        <pc:spChg chg="mod">
          <ac:chgData name="Yevhenii Koliesnik" userId="S::yevhenii.ko@ideo-digital.com::2065cd87-6dff-47db-ab0b-71dfa9e0ca10" providerId="AD" clId="Web-{85672E35-AB49-578E-9B22-41DC6B29805C}" dt="2019-10-06T19:06:37.694" v="1062" actId="20577"/>
          <ac:spMkLst>
            <pc:docMk/>
            <pc:sldMk cId="1078161464" sldId="266"/>
            <ac:spMk id="2" creationId="{5CF76D67-D59A-44CF-9524-7299CEADF83F}"/>
          </ac:spMkLst>
        </pc:spChg>
        <pc:spChg chg="mod">
          <ac:chgData name="Yevhenii Koliesnik" userId="S::yevhenii.ko@ideo-digital.com::2065cd87-6dff-47db-ab0b-71dfa9e0ca10" providerId="AD" clId="Web-{85672E35-AB49-578E-9B22-41DC6B29805C}" dt="2019-10-06T19:09:08.977" v="1079" actId="20577"/>
          <ac:spMkLst>
            <pc:docMk/>
            <pc:sldMk cId="1078161464" sldId="266"/>
            <ac:spMk id="3" creationId="{F585407B-7F79-458C-807A-7FE0A8923684}"/>
          </ac:spMkLst>
        </pc:spChg>
      </pc:sldChg>
      <pc:sldChg chg="addSp delSp modSp new">
        <pc:chgData name="Yevhenii Koliesnik" userId="S::yevhenii.ko@ideo-digital.com::2065cd87-6dff-47db-ab0b-71dfa9e0ca10" providerId="AD" clId="Web-{85672E35-AB49-578E-9B22-41DC6B29805C}" dt="2019-10-06T19:14:53.152" v="1106" actId="20577"/>
        <pc:sldMkLst>
          <pc:docMk/>
          <pc:sldMk cId="2336201855" sldId="267"/>
        </pc:sldMkLst>
        <pc:spChg chg="mod">
          <ac:chgData name="Yevhenii Koliesnik" userId="S::yevhenii.ko@ideo-digital.com::2065cd87-6dff-47db-ab0b-71dfa9e0ca10" providerId="AD" clId="Web-{85672E35-AB49-578E-9B22-41DC6B29805C}" dt="2019-10-06T19:14:53.152" v="1106" actId="20577"/>
          <ac:spMkLst>
            <pc:docMk/>
            <pc:sldMk cId="2336201855" sldId="267"/>
            <ac:spMk id="2" creationId="{4D85E874-5BAF-46E5-B1F2-F2C2ED055F8A}"/>
          </ac:spMkLst>
        </pc:spChg>
        <pc:spChg chg="del">
          <ac:chgData name="Yevhenii Koliesnik" userId="S::yevhenii.ko@ideo-digital.com::2065cd87-6dff-47db-ab0b-71dfa9e0ca10" providerId="AD" clId="Web-{85672E35-AB49-578E-9B22-41DC6B29805C}" dt="2019-10-06T19:11:59.682" v="1083"/>
          <ac:spMkLst>
            <pc:docMk/>
            <pc:sldMk cId="2336201855" sldId="267"/>
            <ac:spMk id="3" creationId="{C79296DF-72E6-4AB4-B0CE-07E717600946}"/>
          </ac:spMkLst>
        </pc:spChg>
        <pc:picChg chg="add mod ord">
          <ac:chgData name="Yevhenii Koliesnik" userId="S::yevhenii.ko@ideo-digital.com::2065cd87-6dff-47db-ab0b-71dfa9e0ca10" providerId="AD" clId="Web-{85672E35-AB49-578E-9B22-41DC6B29805C}" dt="2019-10-06T19:11:59.682" v="1083"/>
          <ac:picMkLst>
            <pc:docMk/>
            <pc:sldMk cId="2336201855" sldId="267"/>
            <ac:picMk id="4" creationId="{B43F3F6B-93BB-4942-AD42-CAE597F20520}"/>
          </ac:picMkLst>
        </pc:picChg>
      </pc:sldChg>
      <pc:sldChg chg="modSp new">
        <pc:chgData name="Yevhenii Koliesnik" userId="S::yevhenii.ko@ideo-digital.com::2065cd87-6dff-47db-ab0b-71dfa9e0ca10" providerId="AD" clId="Web-{85672E35-AB49-578E-9B22-41DC6B29805C}" dt="2019-10-06T19:17:42.763" v="1171" actId="20577"/>
        <pc:sldMkLst>
          <pc:docMk/>
          <pc:sldMk cId="555439623" sldId="268"/>
        </pc:sldMkLst>
        <pc:spChg chg="mod">
          <ac:chgData name="Yevhenii Koliesnik" userId="S::yevhenii.ko@ideo-digital.com::2065cd87-6dff-47db-ab0b-71dfa9e0ca10" providerId="AD" clId="Web-{85672E35-AB49-578E-9B22-41DC6B29805C}" dt="2019-10-06T19:15:06.668" v="1124" actId="20577"/>
          <ac:spMkLst>
            <pc:docMk/>
            <pc:sldMk cId="555439623" sldId="268"/>
            <ac:spMk id="2" creationId="{6557A15E-323D-4693-9215-4D46D373E24B}"/>
          </ac:spMkLst>
        </pc:spChg>
        <pc:spChg chg="mod">
          <ac:chgData name="Yevhenii Koliesnik" userId="S::yevhenii.ko@ideo-digital.com::2065cd87-6dff-47db-ab0b-71dfa9e0ca10" providerId="AD" clId="Web-{85672E35-AB49-578E-9B22-41DC6B29805C}" dt="2019-10-06T19:17:42.763" v="1171" actId="20577"/>
          <ac:spMkLst>
            <pc:docMk/>
            <pc:sldMk cId="555439623" sldId="268"/>
            <ac:spMk id="3" creationId="{11137707-CF9A-4170-8D5D-F345FA75B31E}"/>
          </ac:spMkLst>
        </pc:spChg>
      </pc:sldChg>
      <pc:sldChg chg="new del">
        <pc:chgData name="Yevhenii Koliesnik" userId="S::yevhenii.ko@ideo-digital.com::2065cd87-6dff-47db-ab0b-71dfa9e0ca10" providerId="AD" clId="Web-{85672E35-AB49-578E-9B22-41DC6B29805C}" dt="2019-10-06T20:11:36.143" v="1261"/>
        <pc:sldMkLst>
          <pc:docMk/>
          <pc:sldMk cId="4143538936" sldId="269"/>
        </pc:sldMkLst>
      </pc:sldChg>
      <pc:sldChg chg="modSp new">
        <pc:chgData name="Yevhenii Koliesnik" userId="S::yevhenii.ko@ideo-digital.com::2065cd87-6dff-47db-ab0b-71dfa9e0ca10" providerId="AD" clId="Web-{85672E35-AB49-578E-9B22-41DC6B29805C}" dt="2019-10-06T20:10:12.939" v="1221" actId="20577"/>
        <pc:sldMkLst>
          <pc:docMk/>
          <pc:sldMk cId="652066460" sldId="270"/>
        </pc:sldMkLst>
        <pc:spChg chg="mod">
          <ac:chgData name="Yevhenii Koliesnik" userId="S::yevhenii.ko@ideo-digital.com::2065cd87-6dff-47db-ab0b-71dfa9e0ca10" providerId="AD" clId="Web-{85672E35-AB49-578E-9B22-41DC6B29805C}" dt="2019-10-06T20:09:24.767" v="1209" actId="20577"/>
          <ac:spMkLst>
            <pc:docMk/>
            <pc:sldMk cId="652066460" sldId="270"/>
            <ac:spMk id="2" creationId="{5BBB55DE-3309-4A23-BF53-2C229CA35D79}"/>
          </ac:spMkLst>
        </pc:spChg>
        <pc:spChg chg="mod">
          <ac:chgData name="Yevhenii Koliesnik" userId="S::yevhenii.ko@ideo-digital.com::2065cd87-6dff-47db-ab0b-71dfa9e0ca10" providerId="AD" clId="Web-{85672E35-AB49-578E-9B22-41DC6B29805C}" dt="2019-10-06T20:10:12.939" v="1221" actId="20577"/>
          <ac:spMkLst>
            <pc:docMk/>
            <pc:sldMk cId="652066460" sldId="270"/>
            <ac:spMk id="3" creationId="{16C59D7D-05D8-4459-B8BE-E466C1EB15E5}"/>
          </ac:spMkLst>
        </pc:spChg>
      </pc:sldChg>
      <pc:sldChg chg="delSp modSp new">
        <pc:chgData name="Yevhenii Koliesnik" userId="S::yevhenii.ko@ideo-digital.com::2065cd87-6dff-47db-ab0b-71dfa9e0ca10" providerId="AD" clId="Web-{85672E35-AB49-578E-9B22-41DC6B29805C}" dt="2019-10-06T20:10:44.471" v="1260" actId="1076"/>
        <pc:sldMkLst>
          <pc:docMk/>
          <pc:sldMk cId="205934506" sldId="271"/>
        </pc:sldMkLst>
        <pc:spChg chg="mod">
          <ac:chgData name="Yevhenii Koliesnik" userId="S::yevhenii.ko@ideo-digital.com::2065cd87-6dff-47db-ab0b-71dfa9e0ca10" providerId="AD" clId="Web-{85672E35-AB49-578E-9B22-41DC6B29805C}" dt="2019-10-06T20:10:44.471" v="1260" actId="1076"/>
          <ac:spMkLst>
            <pc:docMk/>
            <pc:sldMk cId="205934506" sldId="271"/>
            <ac:spMk id="2" creationId="{32E9B563-009A-4259-A0AC-8B7A99F3183E}"/>
          </ac:spMkLst>
        </pc:spChg>
        <pc:spChg chg="del mod">
          <ac:chgData name="Yevhenii Koliesnik" userId="S::yevhenii.ko@ideo-digital.com::2065cd87-6dff-47db-ab0b-71dfa9e0ca10" providerId="AD" clId="Web-{85672E35-AB49-578E-9B22-41DC6B29805C}" dt="2019-10-06T20:10:37.721" v="1259"/>
          <ac:spMkLst>
            <pc:docMk/>
            <pc:sldMk cId="205934506" sldId="271"/>
            <ac:spMk id="3" creationId="{39526B5E-9B33-433B-BB8F-87873EA66E59}"/>
          </ac:spMkLst>
        </pc:spChg>
      </pc:sldChg>
      <pc:sldChg chg="modSp new">
        <pc:chgData name="Yevhenii Koliesnik" userId="S::yevhenii.ko@ideo-digital.com::2065cd87-6dff-47db-ab0b-71dfa9e0ca10" providerId="AD" clId="Web-{85672E35-AB49-578E-9B22-41DC6B29805C}" dt="2019-10-07T06:57:27.123" v="1300" actId="14100"/>
        <pc:sldMkLst>
          <pc:docMk/>
          <pc:sldMk cId="4056444641" sldId="272"/>
        </pc:sldMkLst>
        <pc:spChg chg="mod">
          <ac:chgData name="Yevhenii Koliesnik" userId="S::yevhenii.ko@ideo-digital.com::2065cd87-6dff-47db-ab0b-71dfa9e0ca10" providerId="AD" clId="Web-{85672E35-AB49-578E-9B22-41DC6B29805C}" dt="2019-10-06T20:18:23.246" v="1263" actId="20577"/>
          <ac:spMkLst>
            <pc:docMk/>
            <pc:sldMk cId="4056444641" sldId="272"/>
            <ac:spMk id="2" creationId="{90CA3140-71A3-4811-BE02-360C86B6FBC6}"/>
          </ac:spMkLst>
        </pc:spChg>
        <pc:spChg chg="mod">
          <ac:chgData name="Yevhenii Koliesnik" userId="S::yevhenii.ko@ideo-digital.com::2065cd87-6dff-47db-ab0b-71dfa9e0ca10" providerId="AD" clId="Web-{85672E35-AB49-578E-9B22-41DC6B29805C}" dt="2019-10-07T06:57:27.123" v="1300" actId="14100"/>
          <ac:spMkLst>
            <pc:docMk/>
            <pc:sldMk cId="4056444641" sldId="272"/>
            <ac:spMk id="3" creationId="{79596476-9E92-40CE-8C6F-DF34246D2133}"/>
          </ac:spMkLst>
        </pc:spChg>
      </pc:sldChg>
      <pc:sldChg chg="modSp new">
        <pc:chgData name="Yevhenii Koliesnik" userId="S::yevhenii.ko@ideo-digital.com::2065cd87-6dff-47db-ab0b-71dfa9e0ca10" providerId="AD" clId="Web-{85672E35-AB49-578E-9B22-41DC6B29805C}" dt="2019-10-07T10:27:57.806" v="1700" actId="20577"/>
        <pc:sldMkLst>
          <pc:docMk/>
          <pc:sldMk cId="226103508" sldId="273"/>
        </pc:sldMkLst>
        <pc:spChg chg="mod">
          <ac:chgData name="Yevhenii Koliesnik" userId="S::yevhenii.ko@ideo-digital.com::2065cd87-6dff-47db-ab0b-71dfa9e0ca10" providerId="AD" clId="Web-{85672E35-AB49-578E-9B22-41DC6B29805C}" dt="2019-10-06T20:21:26.455" v="1284" actId="20577"/>
          <ac:spMkLst>
            <pc:docMk/>
            <pc:sldMk cId="226103508" sldId="273"/>
            <ac:spMk id="2" creationId="{84767CAF-8532-4A96-9461-CA20A8A7239A}"/>
          </ac:spMkLst>
        </pc:spChg>
        <pc:spChg chg="mod">
          <ac:chgData name="Yevhenii Koliesnik" userId="S::yevhenii.ko@ideo-digital.com::2065cd87-6dff-47db-ab0b-71dfa9e0ca10" providerId="AD" clId="Web-{85672E35-AB49-578E-9B22-41DC6B29805C}" dt="2019-10-07T10:27:57.806" v="1700" actId="20577"/>
          <ac:spMkLst>
            <pc:docMk/>
            <pc:sldMk cId="226103508" sldId="273"/>
            <ac:spMk id="3" creationId="{5F690A14-96EB-4727-8422-23827ABE9A11}"/>
          </ac:spMkLst>
        </pc:spChg>
      </pc:sldChg>
      <pc:sldChg chg="del">
        <pc:chgData name="Yevhenii Koliesnik" userId="S::yevhenii.ko@ideo-digital.com::2065cd87-6dff-47db-ab0b-71dfa9e0ca10" providerId="AD" clId="Web-{85672E35-AB49-578E-9B22-41DC6B29805C}" dt="2019-10-07T09:57:21.265" v="1416"/>
        <pc:sldMkLst>
          <pc:docMk/>
          <pc:sldMk cId="289558001" sldId="274"/>
        </pc:sldMkLst>
      </pc:sldChg>
      <pc:sldChg chg="modSp new ord">
        <pc:chgData name="Yevhenii Koliesnik" userId="S::yevhenii.ko@ideo-digital.com::2065cd87-6dff-47db-ab0b-71dfa9e0ca10" providerId="AD" clId="Web-{85672E35-AB49-578E-9B22-41DC6B29805C}" dt="2019-10-07T10:23:34.117" v="1651"/>
        <pc:sldMkLst>
          <pc:docMk/>
          <pc:sldMk cId="2249217311" sldId="274"/>
        </pc:sldMkLst>
        <pc:spChg chg="mod">
          <ac:chgData name="Yevhenii Koliesnik" userId="S::yevhenii.ko@ideo-digital.com::2065cd87-6dff-47db-ab0b-71dfa9e0ca10" providerId="AD" clId="Web-{85672E35-AB49-578E-9B22-41DC6B29805C}" dt="2019-10-07T10:10:11.582" v="1461" actId="20577"/>
          <ac:spMkLst>
            <pc:docMk/>
            <pc:sldMk cId="2249217311" sldId="274"/>
            <ac:spMk id="2" creationId="{89B96BC2-35B4-4F97-8C99-731466FF5251}"/>
          </ac:spMkLst>
        </pc:spChg>
        <pc:spChg chg="mod">
          <ac:chgData name="Yevhenii Koliesnik" userId="S::yevhenii.ko@ideo-digital.com::2065cd87-6dff-47db-ab0b-71dfa9e0ca10" providerId="AD" clId="Web-{85672E35-AB49-578E-9B22-41DC6B29805C}" dt="2019-10-07T10:23:30.257" v="1648" actId="20577"/>
          <ac:spMkLst>
            <pc:docMk/>
            <pc:sldMk cId="2249217311" sldId="274"/>
            <ac:spMk id="3" creationId="{2AB11267-5E00-4DDA-97F9-B85EEBDF7929}"/>
          </ac:spMkLst>
        </pc:spChg>
      </pc:sldChg>
      <pc:sldChg chg="modSp new del">
        <pc:chgData name="Yevhenii Koliesnik" userId="S::yevhenii.ko@ideo-digital.com::2065cd87-6dff-47db-ab0b-71dfa9e0ca10" providerId="AD" clId="Web-{85672E35-AB49-578E-9B22-41DC6B29805C}" dt="2019-10-07T07:05:04.435" v="1352"/>
        <pc:sldMkLst>
          <pc:docMk/>
          <pc:sldMk cId="2321077798" sldId="274"/>
        </pc:sldMkLst>
        <pc:spChg chg="mod">
          <ac:chgData name="Yevhenii Koliesnik" userId="S::yevhenii.ko@ideo-digital.com::2065cd87-6dff-47db-ab0b-71dfa9e0ca10" providerId="AD" clId="Web-{85672E35-AB49-578E-9B22-41DC6B29805C}" dt="2019-10-07T07:04:13.982" v="1349" actId="20577"/>
          <ac:spMkLst>
            <pc:docMk/>
            <pc:sldMk cId="2321077798" sldId="274"/>
            <ac:spMk id="2" creationId="{E5D01E0F-D1AC-4974-81CD-A0D4E80E7835}"/>
          </ac:spMkLst>
        </pc:spChg>
      </pc:sldChg>
      <pc:sldChg chg="modSp new">
        <pc:chgData name="Yevhenii Koliesnik" userId="S::yevhenii.ko@ideo-digital.com::2065cd87-6dff-47db-ab0b-71dfa9e0ca10" providerId="AD" clId="Web-{85672E35-AB49-578E-9B22-41DC6B29805C}" dt="2019-10-07T10:43:39.750" v="1703" actId="20577"/>
        <pc:sldMkLst>
          <pc:docMk/>
          <pc:sldMk cId="752960104" sldId="275"/>
        </pc:sldMkLst>
        <pc:spChg chg="mod">
          <ac:chgData name="Yevhenii Koliesnik" userId="S::yevhenii.ko@ideo-digital.com::2065cd87-6dff-47db-ab0b-71dfa9e0ca10" providerId="AD" clId="Web-{85672E35-AB49-578E-9B22-41DC6B29805C}" dt="2019-10-07T10:24:09.555" v="1696" actId="20577"/>
          <ac:spMkLst>
            <pc:docMk/>
            <pc:sldMk cId="752960104" sldId="275"/>
            <ac:spMk id="2" creationId="{B1BCBEE4-767E-4071-A680-45234A35C511}"/>
          </ac:spMkLst>
        </pc:spChg>
        <pc:spChg chg="mod">
          <ac:chgData name="Yevhenii Koliesnik" userId="S::yevhenii.ko@ideo-digital.com::2065cd87-6dff-47db-ab0b-71dfa9e0ca10" providerId="AD" clId="Web-{85672E35-AB49-578E-9B22-41DC6B29805C}" dt="2019-10-07T10:43:39.750" v="1703" actId="20577"/>
          <ac:spMkLst>
            <pc:docMk/>
            <pc:sldMk cId="752960104" sldId="275"/>
            <ac:spMk id="3" creationId="{DE829BD1-EBE5-4CA2-A38A-11BDA84FC2AB}"/>
          </ac:spMkLst>
        </pc:spChg>
      </pc:sldChg>
      <pc:sldChg chg="modSp new">
        <pc:chgData name="Yevhenii Koliesnik" userId="S::yevhenii.ko@ideo-digital.com::2065cd87-6dff-47db-ab0b-71dfa9e0ca10" providerId="AD" clId="Web-{85672E35-AB49-578E-9B22-41DC6B29805C}" dt="2019-10-07T10:48:58.658" v="1738" actId="20577"/>
        <pc:sldMkLst>
          <pc:docMk/>
          <pc:sldMk cId="2140041676" sldId="276"/>
        </pc:sldMkLst>
        <pc:spChg chg="mod">
          <ac:chgData name="Yevhenii Koliesnik" userId="S::yevhenii.ko@ideo-digital.com::2065cd87-6dff-47db-ab0b-71dfa9e0ca10" providerId="AD" clId="Web-{85672E35-AB49-578E-9B22-41DC6B29805C}" dt="2019-10-07T10:48:58.658" v="1738" actId="20577"/>
          <ac:spMkLst>
            <pc:docMk/>
            <pc:sldMk cId="2140041676" sldId="276"/>
            <ac:spMk id="2" creationId="{5C94DE08-499A-4ABC-9A43-28910D7F8FA0}"/>
          </ac:spMkLst>
        </pc:spChg>
        <pc:spChg chg="mod">
          <ac:chgData name="Yevhenii Koliesnik" userId="S::yevhenii.ko@ideo-digital.com::2065cd87-6dff-47db-ab0b-71dfa9e0ca10" providerId="AD" clId="Web-{85672E35-AB49-578E-9B22-41DC6B29805C}" dt="2019-10-07T10:48:45.455" v="1718" actId="20577"/>
          <ac:spMkLst>
            <pc:docMk/>
            <pc:sldMk cId="2140041676" sldId="276"/>
            <ac:spMk id="3" creationId="{742CEEE5-1723-436C-BC25-117D97B1EAFC}"/>
          </ac:spMkLst>
        </pc:spChg>
      </pc:sldChg>
      <pc:sldChg chg="modSp new">
        <pc:chgData name="Yevhenii Koliesnik" userId="S::yevhenii.ko@ideo-digital.com::2065cd87-6dff-47db-ab0b-71dfa9e0ca10" providerId="AD" clId="Web-{85672E35-AB49-578E-9B22-41DC6B29805C}" dt="2019-10-07T12:14:05.686" v="1754" actId="20577"/>
        <pc:sldMkLst>
          <pc:docMk/>
          <pc:sldMk cId="3507225780" sldId="277"/>
        </pc:sldMkLst>
        <pc:spChg chg="mod">
          <ac:chgData name="Yevhenii Koliesnik" userId="S::yevhenii.ko@ideo-digital.com::2065cd87-6dff-47db-ab0b-71dfa9e0ca10" providerId="AD" clId="Web-{85672E35-AB49-578E-9B22-41DC6B29805C}" dt="2019-10-07T12:14:05.686" v="1754" actId="20577"/>
          <ac:spMkLst>
            <pc:docMk/>
            <pc:sldMk cId="3507225780" sldId="277"/>
            <ac:spMk id="2" creationId="{BA075816-1D28-4CE2-AE0B-6C618396478E}"/>
          </ac:spMkLst>
        </pc:spChg>
      </pc:sldChg>
      <pc:sldMasterChg chg="del delSldLayout">
        <pc:chgData name="Yevhenii Koliesnik" userId="S::yevhenii.ko@ideo-digital.com::2065cd87-6dff-47db-ab0b-71dfa9e0ca10" providerId="AD" clId="Web-{85672E35-AB49-578E-9B22-41DC6B29805C}" dt="2019-10-05T11:23:18.540" v="0"/>
        <pc:sldMasterMkLst>
          <pc:docMk/>
          <pc:sldMasterMk cId="0" sldId="2147483648"/>
        </pc:sldMasterMkLst>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49"/>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0"/>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1"/>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2"/>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3"/>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4"/>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5"/>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6"/>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7"/>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8"/>
          </pc:sldLayoutMkLst>
        </pc:sldLayoutChg>
        <pc:sldLayoutChg chg="del">
          <pc:chgData name="Yevhenii Koliesnik" userId="S::yevhenii.ko@ideo-digital.com::2065cd87-6dff-47db-ab0b-71dfa9e0ca10" providerId="AD" clId="Web-{85672E35-AB49-578E-9B22-41DC6B29805C}" dt="2019-10-05T11:23:18.540" v="0"/>
          <pc:sldLayoutMkLst>
            <pc:docMk/>
            <pc:sldMasterMk cId="0" sldId="2147483648"/>
            <pc:sldLayoutMk cId="0" sldId="2147483659"/>
          </pc:sldLayoutMkLst>
        </pc:sldLayoutChg>
      </pc:sldMasterChg>
      <pc:sldMasterChg chg="add del addSldLayout delSldLayout modSldLayout">
        <pc:chgData name="Yevhenii Koliesnik" userId="S::yevhenii.ko@ideo-digital.com::2065cd87-6dff-47db-ab0b-71dfa9e0ca10" providerId="AD" clId="Web-{85672E35-AB49-578E-9B22-41DC6B29805C}" dt="2019-10-05T11:23:31.665" v="1"/>
        <pc:sldMasterMkLst>
          <pc:docMk/>
          <pc:sldMasterMk cId="2376500209" sldId="2147483660"/>
        </pc:sldMasterMkLst>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1315135824" sldId="2147483661"/>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915723387" sldId="2147483662"/>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2626911679" sldId="2147483663"/>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2055520195" sldId="2147483664"/>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4076034446" sldId="2147483665"/>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2744477660" sldId="2147483666"/>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19886569" sldId="2147483667"/>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1387346287" sldId="2147483668"/>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1412761211" sldId="2147483669"/>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4256088392" sldId="2147483670"/>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470495060" sldId="2147483671"/>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2920044490" sldId="2147483672"/>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2592394240" sldId="2147483673"/>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1882002912" sldId="2147483674"/>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811053694" sldId="2147483675"/>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1102647331" sldId="2147483676"/>
          </pc:sldLayoutMkLst>
        </pc:sldLayoutChg>
        <pc:sldLayoutChg chg="add del mod replId">
          <pc:chgData name="Yevhenii Koliesnik" userId="S::yevhenii.ko@ideo-digital.com::2065cd87-6dff-47db-ab0b-71dfa9e0ca10" providerId="AD" clId="Web-{85672E35-AB49-578E-9B22-41DC6B29805C}" dt="2019-10-05T11:23:31.665" v="1"/>
          <pc:sldLayoutMkLst>
            <pc:docMk/>
            <pc:sldMasterMk cId="2376500209" sldId="2147483660"/>
            <pc:sldLayoutMk cId="231840252" sldId="2147483677"/>
          </pc:sldLayoutMkLst>
        </pc:sldLayoutChg>
      </pc:sldMasterChg>
      <pc:sldMasterChg chg="add del addSldLayout delSldLayout modSldLayout">
        <pc:chgData name="Yevhenii Koliesnik" userId="S::yevhenii.ko@ideo-digital.com::2065cd87-6dff-47db-ab0b-71dfa9e0ca10" providerId="AD" clId="Web-{85672E35-AB49-578E-9B22-41DC6B29805C}" dt="2019-10-05T11:23:36.071" v="2"/>
        <pc:sldMasterMkLst>
          <pc:docMk/>
          <pc:sldMasterMk cId="1832921942" sldId="2147483678"/>
        </pc:sldMasterMkLst>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1781127161" sldId="2147483679"/>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1963701035" sldId="2147483680"/>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325500116" sldId="2147483681"/>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1577225605" sldId="2147483682"/>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2855929888" sldId="2147483683"/>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3032961700" sldId="2147483684"/>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2798733862" sldId="2147483685"/>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2845237854" sldId="2147483686"/>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3431755634" sldId="2147483687"/>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3085740006" sldId="2147483688"/>
          </pc:sldLayoutMkLst>
        </pc:sldLayoutChg>
        <pc:sldLayoutChg chg="add del mod replId">
          <pc:chgData name="Yevhenii Koliesnik" userId="S::yevhenii.ko@ideo-digital.com::2065cd87-6dff-47db-ab0b-71dfa9e0ca10" providerId="AD" clId="Web-{85672E35-AB49-578E-9B22-41DC6B29805C}" dt="2019-10-05T11:23:36.071" v="2"/>
          <pc:sldLayoutMkLst>
            <pc:docMk/>
            <pc:sldMasterMk cId="1832921942" sldId="2147483678"/>
            <pc:sldLayoutMk cId="3171552644" sldId="2147483689"/>
          </pc:sldLayoutMkLst>
        </pc:sldLayoutChg>
      </pc:sldMasterChg>
      <pc:sldMasterChg chg="add del addSldLayout delSldLayout">
        <pc:chgData name="Yevhenii Koliesnik" userId="S::yevhenii.ko@ideo-digital.com::2065cd87-6dff-47db-ab0b-71dfa9e0ca10" providerId="AD" clId="Web-{85672E35-AB49-578E-9B22-41DC6B29805C}" dt="2019-10-05T11:28:52.645" v="34"/>
        <pc:sldMasterMkLst>
          <pc:docMk/>
          <pc:sldMasterMk cId="2760582982" sldId="2147483709"/>
        </pc:sldMasterMkLst>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2846402296" sldId="2147483698"/>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3456925167" sldId="2147483699"/>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2544338300" sldId="2147483700"/>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2818148045" sldId="2147483701"/>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1170496776" sldId="2147483702"/>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4109662493" sldId="2147483703"/>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2839556808" sldId="2147483704"/>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2312612348" sldId="2147483705"/>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3624772260" sldId="2147483706"/>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2575803800" sldId="2147483707"/>
          </pc:sldLayoutMkLst>
        </pc:sldLayoutChg>
        <pc:sldLayoutChg chg="add del">
          <pc:chgData name="Yevhenii Koliesnik" userId="S::yevhenii.ko@ideo-digital.com::2065cd87-6dff-47db-ab0b-71dfa9e0ca10" providerId="AD" clId="Web-{85672E35-AB49-578E-9B22-41DC6B29805C}" dt="2019-10-05T11:28:52.645" v="34"/>
          <pc:sldLayoutMkLst>
            <pc:docMk/>
            <pc:sldMasterMk cId="2760582982" sldId="2147483709"/>
            <pc:sldLayoutMk cId="1628683015" sldId="2147483708"/>
          </pc:sldLayoutMkLst>
        </pc:sldLayoutChg>
      </pc:sldMasterChg>
      <pc:sldMasterChg chg="add del addSldLayout delSldLayout modSldLayout">
        <pc:chgData name="Yevhenii Koliesnik" userId="S::yevhenii.ko@ideo-digital.com::2065cd87-6dff-47db-ab0b-71dfa9e0ca10" providerId="AD" clId="Web-{85672E35-AB49-578E-9B22-41DC6B29805C}" dt="2019-10-05T11:29:03.832" v="35"/>
        <pc:sldMasterMkLst>
          <pc:docMk/>
          <pc:sldMasterMk cId="1386331159" sldId="2147483710"/>
        </pc:sldMasterMkLst>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1878175317" sldId="2147483711"/>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3730323482" sldId="2147483712"/>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3868214684" sldId="2147483713"/>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1945667970" sldId="2147483714"/>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3954467786" sldId="2147483715"/>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2539460672" sldId="2147483716"/>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1491090064" sldId="2147483717"/>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1317440381" sldId="2147483718"/>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3565761935" sldId="2147483719"/>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147971723" sldId="2147483720"/>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1498556407" sldId="2147483721"/>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965482258" sldId="2147483722"/>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4288502584" sldId="2147483723"/>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2133808646" sldId="2147483724"/>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1433649792" sldId="2147483725"/>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2651700080" sldId="2147483726"/>
          </pc:sldLayoutMkLst>
        </pc:sldLayoutChg>
        <pc:sldLayoutChg chg="add del mod replId">
          <pc:chgData name="Yevhenii Koliesnik" userId="S::yevhenii.ko@ideo-digital.com::2065cd87-6dff-47db-ab0b-71dfa9e0ca10" providerId="AD" clId="Web-{85672E35-AB49-578E-9B22-41DC6B29805C}" dt="2019-10-05T11:29:03.832" v="35"/>
          <pc:sldLayoutMkLst>
            <pc:docMk/>
            <pc:sldMasterMk cId="1386331159" sldId="2147483710"/>
            <pc:sldLayoutMk cId="1886493748" sldId="2147483727"/>
          </pc:sldLayoutMkLst>
        </pc:sldLayoutChg>
      </pc:sldMasterChg>
      <pc:sldMasterChg chg="add addSldLayout modSldLayout">
        <pc:chgData name="Yevhenii Koliesnik" userId="S::yevhenii.ko@ideo-digital.com::2065cd87-6dff-47db-ab0b-71dfa9e0ca10" providerId="AD" clId="Web-{85672E35-AB49-578E-9B22-41DC6B29805C}" dt="2019-10-05T11:29:03.832" v="35"/>
        <pc:sldMasterMkLst>
          <pc:docMk/>
          <pc:sldMasterMk cId="697733676" sldId="2147483728"/>
        </pc:sldMasterMkLst>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2572741130" sldId="2147483729"/>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2763334886" sldId="2147483730"/>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1576426872" sldId="2147483731"/>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2058580406" sldId="2147483732"/>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960482141" sldId="2147483733"/>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3473454538" sldId="2147483734"/>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30538366" sldId="2147483735"/>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2702426829" sldId="2147483736"/>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3050935376" sldId="2147483737"/>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3945590333" sldId="2147483738"/>
          </pc:sldLayoutMkLst>
        </pc:sldLayoutChg>
        <pc:sldLayoutChg chg="add mod replId">
          <pc:chgData name="Yevhenii Koliesnik" userId="S::yevhenii.ko@ideo-digital.com::2065cd87-6dff-47db-ab0b-71dfa9e0ca10" providerId="AD" clId="Web-{85672E35-AB49-578E-9B22-41DC6B29805C}" dt="2019-10-05T11:29:03.832" v="35"/>
          <pc:sldLayoutMkLst>
            <pc:docMk/>
            <pc:sldMasterMk cId="697733676" sldId="2147483728"/>
            <pc:sldLayoutMk cId="1566950999" sldId="2147483739"/>
          </pc:sldLayoutMkLst>
        </pc:sldLayoutChg>
      </pc:sldMasterChg>
    </pc:docChg>
  </pc:docChgLst>
  <pc:docChgLst>
    <pc:chgData clId="Web-{85672E35-AB49-578E-9B22-41DC6B29805C}"/>
    <pc:docChg chg="addSld">
      <pc:chgData name="" userId="" providerId="" clId="Web-{85672E35-AB49-578E-9B22-41DC6B29805C}" dt="2019-10-07T09:51:00.919" v="0"/>
      <pc:docMkLst>
        <pc:docMk/>
      </pc:docMkLst>
      <pc:sldChg chg="new">
        <pc:chgData name="" userId="" providerId="" clId="Web-{85672E35-AB49-578E-9B22-41DC6B29805C}" dt="2019-10-07T09:51:00.919" v="0"/>
        <pc:sldMkLst>
          <pc:docMk/>
          <pc:sldMk cId="289558001"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10/7/2019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27411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559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6695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6333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642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5858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6048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7345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53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242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5093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10/7/2019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9773367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system.delegate.remove.aspx" TargetMode="External"/><Relationship Id="rId2" Type="http://schemas.openxmlformats.org/officeDocument/2006/relationships/hyperlink" Target="http://msdn.microsoft.com/en-us/library/system.delegate.combine.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abr.com/ru/post/198694/" TargetMode="External"/><Relationship Id="rId2" Type="http://schemas.openxmlformats.org/officeDocument/2006/relationships/hyperlink" Target="https://habr.com/ru/post/14392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320BEE-1F75-4428-95DD-8AB9C04CDEFF}"/>
              </a:ext>
            </a:extLst>
          </p:cNvPr>
          <p:cNvPicPr>
            <a:picLocks noChangeAspect="1"/>
          </p:cNvPicPr>
          <p:nvPr/>
        </p:nvPicPr>
        <p:blipFill rotWithShape="1">
          <a:blip r:embed="rId2">
            <a:alphaModFix amt="45000"/>
          </a:blip>
          <a:srcRect t="7281" b="8449"/>
          <a:stretch/>
        </p:blipFill>
        <p:spPr>
          <a:xfrm>
            <a:off x="20" y="10"/>
            <a:ext cx="12191979" cy="6857990"/>
          </a:xfrm>
          <a:prstGeom prst="rect">
            <a:avLst/>
          </a:prstGeom>
        </p:spPr>
      </p:pic>
      <p:sp>
        <p:nvSpPr>
          <p:cNvPr id="2" name="Title 1"/>
          <p:cNvSpPr>
            <a:spLocks noGrp="1"/>
          </p:cNvSpPr>
          <p:nvPr>
            <p:ph type="ctrTitle"/>
          </p:nvPr>
        </p:nvSpPr>
        <p:spPr>
          <a:xfrm>
            <a:off x="1769532" y="2091263"/>
            <a:ext cx="8652938" cy="2461504"/>
          </a:xfrm>
        </p:spPr>
        <p:txBody>
          <a:bodyPr>
            <a:normAutofit/>
          </a:bodyPr>
          <a:lstStyle/>
          <a:p>
            <a:r>
              <a:rPr lang="en-US" err="1"/>
              <a:t>События</a:t>
            </a:r>
            <a:r>
              <a:rPr lang="en-US"/>
              <a:t> и </a:t>
            </a:r>
            <a:r>
              <a:rPr lang="en-US" err="1"/>
              <a:t>делегаты</a:t>
            </a:r>
          </a:p>
        </p:txBody>
      </p:sp>
    </p:spTree>
    <p:extLst>
      <p:ext uri="{BB962C8B-B14F-4D97-AF65-F5344CB8AC3E}">
        <p14:creationId xmlns:p14="http://schemas.microsoft.com/office/powerpoint/2010/main" val="1286326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85E874-5BAF-46E5-B1F2-F2C2ED055F8A}"/>
              </a:ext>
            </a:extLst>
          </p:cNvPr>
          <p:cNvSpPr>
            <a:spLocks noGrp="1"/>
          </p:cNvSpPr>
          <p:nvPr>
            <p:ph type="title"/>
          </p:nvPr>
        </p:nvSpPr>
        <p:spPr/>
        <p:txBody>
          <a:bodyPr/>
          <a:lstStyle/>
          <a:p>
            <a:r>
              <a:rPr lang="ru-RU"/>
              <a:t>Таблица комбинирования делегатов</a:t>
            </a:r>
          </a:p>
        </p:txBody>
      </p:sp>
      <p:pic>
        <p:nvPicPr>
          <p:cNvPr id="4" name="Рисунок 4" descr="Изображение выглядит как снимок экрана&#10;&#10;Описание создано с очень высокой степенью достоверности">
            <a:extLst>
              <a:ext uri="{FF2B5EF4-FFF2-40B4-BE49-F238E27FC236}">
                <a16:creationId xmlns:a16="http://schemas.microsoft.com/office/drawing/2014/main" id="{B43F3F6B-93BB-4942-AD42-CAE597F20520}"/>
              </a:ext>
            </a:extLst>
          </p:cNvPr>
          <p:cNvPicPr>
            <a:picLocks noGrp="1" noChangeAspect="1"/>
          </p:cNvPicPr>
          <p:nvPr>
            <p:ph idx="1"/>
          </p:nvPr>
        </p:nvPicPr>
        <p:blipFill>
          <a:blip r:embed="rId2"/>
          <a:stretch>
            <a:fillRect/>
          </a:stretch>
        </p:blipFill>
        <p:spPr>
          <a:xfrm>
            <a:off x="2353089" y="1828800"/>
            <a:ext cx="6412926" cy="4351337"/>
          </a:xfrm>
        </p:spPr>
      </p:pic>
    </p:spTree>
    <p:extLst>
      <p:ext uri="{BB962C8B-B14F-4D97-AF65-F5344CB8AC3E}">
        <p14:creationId xmlns:p14="http://schemas.microsoft.com/office/powerpoint/2010/main" val="233620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57A15E-323D-4693-9215-4D46D373E24B}"/>
              </a:ext>
            </a:extLst>
          </p:cNvPr>
          <p:cNvSpPr>
            <a:spLocks noGrp="1"/>
          </p:cNvSpPr>
          <p:nvPr>
            <p:ph type="title"/>
          </p:nvPr>
        </p:nvSpPr>
        <p:spPr/>
        <p:txBody>
          <a:bodyPr/>
          <a:lstStyle/>
          <a:p>
            <a:r>
              <a:rPr lang="ru-RU"/>
              <a:t>Практика</a:t>
            </a:r>
          </a:p>
        </p:txBody>
      </p:sp>
      <p:sp>
        <p:nvSpPr>
          <p:cNvPr id="3" name="Объект 2">
            <a:extLst>
              <a:ext uri="{FF2B5EF4-FFF2-40B4-BE49-F238E27FC236}">
                <a16:creationId xmlns:a16="http://schemas.microsoft.com/office/drawing/2014/main" id="{11137707-CF9A-4170-8D5D-F345FA75B31E}"/>
              </a:ext>
            </a:extLst>
          </p:cNvPr>
          <p:cNvSpPr>
            <a:spLocks noGrp="1"/>
          </p:cNvSpPr>
          <p:nvPr>
            <p:ph idx="1"/>
          </p:nvPr>
        </p:nvSpPr>
        <p:spPr/>
        <p:txBody>
          <a:bodyPr vert="horz" lIns="91440" tIns="45720" rIns="91440" bIns="45720" rtlCol="0" anchor="t">
            <a:normAutofit/>
          </a:bodyPr>
          <a:lstStyle/>
          <a:p>
            <a:r>
              <a:rPr lang="ru-RU"/>
              <a:t>Продемонстрировать комбинирвоание делегатов согласно предыдущей таблицы</a:t>
            </a:r>
            <a:endParaRPr lang="ru-RU" dirty="0"/>
          </a:p>
          <a:p>
            <a:r>
              <a:rPr lang="ru-RU">
                <a:ea typeface="+mn-lt"/>
                <a:cs typeface="+mn-lt"/>
              </a:rPr>
              <a:t>Кроме оператора сложения, экземпляры делегатов могут объединяться при помощи статического метода </a:t>
            </a:r>
            <a:r>
              <a:rPr lang="ru-RU" dirty="0">
                <a:latin typeface="Consolas"/>
                <a:hlinkClick r:id="rId2"/>
              </a:rPr>
              <a:t>Delegate.Combine</a:t>
            </a:r>
            <a:r>
              <a:rPr lang="ru-RU">
                <a:ea typeface="+mn-lt"/>
                <a:cs typeface="+mn-lt"/>
              </a:rPr>
              <a:t>; аналогично ему, операция вычитания имеет альтернативу в виде статического метода </a:t>
            </a:r>
            <a:r>
              <a:rPr lang="ru-RU" dirty="0">
                <a:latin typeface="Consolas"/>
                <a:hlinkClick r:id="rId3"/>
              </a:rPr>
              <a:t>Delegate.Remove</a:t>
            </a:r>
            <a:r>
              <a:rPr lang="ru-RU">
                <a:ea typeface="+mn-lt"/>
                <a:cs typeface="+mn-lt"/>
              </a:rPr>
              <a:t>.</a:t>
            </a:r>
            <a:br>
              <a:rPr lang="ru-RU" dirty="0"/>
            </a:br>
            <a:endParaRPr lang="ru-RU"/>
          </a:p>
        </p:txBody>
      </p:sp>
    </p:spTree>
    <p:extLst>
      <p:ext uri="{BB962C8B-B14F-4D97-AF65-F5344CB8AC3E}">
        <p14:creationId xmlns:p14="http://schemas.microsoft.com/office/powerpoint/2010/main" val="55543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BB55DE-3309-4A23-BF53-2C229CA35D79}"/>
              </a:ext>
            </a:extLst>
          </p:cNvPr>
          <p:cNvSpPr>
            <a:spLocks noGrp="1"/>
          </p:cNvSpPr>
          <p:nvPr>
            <p:ph type="title"/>
          </p:nvPr>
        </p:nvSpPr>
        <p:spPr/>
        <p:txBody>
          <a:bodyPr>
            <a:normAutofit/>
          </a:bodyPr>
          <a:lstStyle/>
          <a:p>
            <a:r>
              <a:rPr lang="ru-RU" sz="3200"/>
              <a:t>Ковариантность и контравариантность делегатов</a:t>
            </a:r>
          </a:p>
          <a:p>
            <a:endParaRPr lang="ru-RU" dirty="0"/>
          </a:p>
        </p:txBody>
      </p:sp>
      <p:sp>
        <p:nvSpPr>
          <p:cNvPr id="3" name="Объект 2">
            <a:extLst>
              <a:ext uri="{FF2B5EF4-FFF2-40B4-BE49-F238E27FC236}">
                <a16:creationId xmlns:a16="http://schemas.microsoft.com/office/drawing/2014/main" id="{16C59D7D-05D8-4459-B8BE-E466C1EB15E5}"/>
              </a:ext>
            </a:extLst>
          </p:cNvPr>
          <p:cNvSpPr>
            <a:spLocks noGrp="1"/>
          </p:cNvSpPr>
          <p:nvPr>
            <p:ph idx="1"/>
          </p:nvPr>
        </p:nvSpPr>
        <p:spPr/>
        <p:txBody>
          <a:bodyPr vert="horz" lIns="91440" tIns="45720" rIns="91440" bIns="45720" rtlCol="0" anchor="t">
            <a:normAutofit/>
          </a:bodyPr>
          <a:lstStyle/>
          <a:p>
            <a:r>
              <a:rPr lang="ru-RU">
                <a:ea typeface="+mn-lt"/>
                <a:cs typeface="+mn-lt"/>
              </a:rPr>
              <a:t>Делегаты становятся еще более гибкими средствами программирования благодаря двум свойствам: </a:t>
            </a:r>
            <a:r>
              <a:rPr lang="ru-RU" i="1">
                <a:ea typeface="+mn-lt"/>
                <a:cs typeface="+mn-lt"/>
              </a:rPr>
              <a:t>ковариантности</a:t>
            </a:r>
            <a:r>
              <a:rPr lang="ru-RU">
                <a:ea typeface="+mn-lt"/>
                <a:cs typeface="+mn-lt"/>
              </a:rPr>
              <a:t> и </a:t>
            </a:r>
            <a:r>
              <a:rPr lang="ru-RU" i="1">
                <a:ea typeface="+mn-lt"/>
                <a:cs typeface="+mn-lt"/>
              </a:rPr>
              <a:t>контравариантности</a:t>
            </a:r>
            <a:r>
              <a:rPr lang="ru-RU">
                <a:ea typeface="+mn-lt"/>
                <a:cs typeface="+mn-lt"/>
              </a:rPr>
              <a:t>. Как правило, метод, передаваемый делегату, должен иметь такой же возвращаемый тип и сигнатуру, как и делегат. Но в отношении производных типов это правило оказывается не таким строгим благодаря ковариантности и контравариантности. </a:t>
            </a:r>
          </a:p>
          <a:p>
            <a:r>
              <a:rPr lang="ru-RU">
                <a:ea typeface="+mn-lt"/>
                <a:cs typeface="+mn-lt"/>
              </a:rPr>
              <a:t>В частности, </a:t>
            </a:r>
            <a:r>
              <a:rPr lang="ru-RU" b="1" i="1">
                <a:ea typeface="+mn-lt"/>
                <a:cs typeface="+mn-lt"/>
              </a:rPr>
              <a:t>ковариантность</a:t>
            </a:r>
            <a:r>
              <a:rPr lang="ru-RU">
                <a:ea typeface="+mn-lt"/>
                <a:cs typeface="+mn-lt"/>
              </a:rPr>
              <a:t> позволяет присвоить делегату метод, возвращаемым типом которого служит класс, производный от класса, указываемого в возвращаемом типе делегата. А </a:t>
            </a:r>
            <a:r>
              <a:rPr lang="ru-RU" b="1" i="1">
                <a:ea typeface="+mn-lt"/>
                <a:cs typeface="+mn-lt"/>
              </a:rPr>
              <a:t>контравариантность</a:t>
            </a:r>
            <a:r>
              <a:rPr lang="ru-RU">
                <a:ea typeface="+mn-lt"/>
                <a:cs typeface="+mn-lt"/>
              </a:rPr>
              <a:t> позволяет присвоить делегату метод, типом параметра которого служит класс, являющийся базовым для класса, указываемого в объявлении делегата.</a:t>
            </a:r>
            <a:endParaRPr lang="ru-RU"/>
          </a:p>
        </p:txBody>
      </p:sp>
    </p:spTree>
    <p:extLst>
      <p:ext uri="{BB962C8B-B14F-4D97-AF65-F5344CB8AC3E}">
        <p14:creationId xmlns:p14="http://schemas.microsoft.com/office/powerpoint/2010/main" val="65206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E9B563-009A-4259-A0AC-8B7A99F3183E}"/>
              </a:ext>
            </a:extLst>
          </p:cNvPr>
          <p:cNvSpPr>
            <a:spLocks noGrp="1"/>
          </p:cNvSpPr>
          <p:nvPr>
            <p:ph type="title"/>
          </p:nvPr>
        </p:nvSpPr>
        <p:spPr>
          <a:xfrm>
            <a:off x="3203158" y="2452189"/>
            <a:ext cx="9692640" cy="1325562"/>
          </a:xfrm>
        </p:spPr>
        <p:txBody>
          <a:bodyPr/>
          <a:lstStyle/>
          <a:p>
            <a:r>
              <a:rPr lang="ru-RU"/>
              <a:t>Смотрим пример</a:t>
            </a:r>
          </a:p>
        </p:txBody>
      </p:sp>
    </p:spTree>
    <p:extLst>
      <p:ext uri="{BB962C8B-B14F-4D97-AF65-F5344CB8AC3E}">
        <p14:creationId xmlns:p14="http://schemas.microsoft.com/office/powerpoint/2010/main" val="20593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AADE7B-3A3C-41D4-A416-3C8B1071B173}"/>
              </a:ext>
            </a:extLst>
          </p:cNvPr>
          <p:cNvSpPr>
            <a:spLocks noGrp="1"/>
          </p:cNvSpPr>
          <p:nvPr>
            <p:ph type="title"/>
          </p:nvPr>
        </p:nvSpPr>
        <p:spPr/>
        <p:txBody>
          <a:bodyPr/>
          <a:lstStyle/>
          <a:p>
            <a:r>
              <a:rPr lang="ru-RU"/>
              <a:t>Пам Пам</a:t>
            </a:r>
            <a:endParaRPr lang="ru-RU" dirty="0"/>
          </a:p>
        </p:txBody>
      </p:sp>
      <p:sp>
        <p:nvSpPr>
          <p:cNvPr id="3" name="Объект 2">
            <a:extLst>
              <a:ext uri="{FF2B5EF4-FFF2-40B4-BE49-F238E27FC236}">
                <a16:creationId xmlns:a16="http://schemas.microsoft.com/office/drawing/2014/main" id="{28868BEB-6E01-4B9D-A3C1-9C49AEE12ECA}"/>
              </a:ext>
            </a:extLst>
          </p:cNvPr>
          <p:cNvSpPr>
            <a:spLocks noGrp="1"/>
          </p:cNvSpPr>
          <p:nvPr>
            <p:ph idx="1"/>
          </p:nvPr>
        </p:nvSpPr>
        <p:spPr/>
        <p:txBody>
          <a:bodyPr vert="horz" lIns="91440" tIns="45720" rIns="91440" bIns="45720" rtlCol="0" anchor="t">
            <a:normAutofit/>
          </a:bodyPr>
          <a:lstStyle/>
          <a:p>
            <a:r>
              <a:rPr lang="ru-RU">
                <a:ea typeface="+mn-lt"/>
                <a:cs typeface="+mn-lt"/>
              </a:rPr>
              <a:t>В большинстве случаев вам не нужно писать делегаты. Обычно хватает стандартных Action и Func.</a:t>
            </a:r>
          </a:p>
        </p:txBody>
      </p:sp>
    </p:spTree>
    <p:extLst>
      <p:ext uri="{BB962C8B-B14F-4D97-AF65-F5344CB8AC3E}">
        <p14:creationId xmlns:p14="http://schemas.microsoft.com/office/powerpoint/2010/main" val="133441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CA3140-71A3-4811-BE02-360C86B6FBC6}"/>
              </a:ext>
            </a:extLst>
          </p:cNvPr>
          <p:cNvSpPr>
            <a:spLocks noGrp="1"/>
          </p:cNvSpPr>
          <p:nvPr>
            <p:ph type="title"/>
          </p:nvPr>
        </p:nvSpPr>
        <p:spPr/>
        <p:txBody>
          <a:bodyPr/>
          <a:lstStyle/>
          <a:p>
            <a:r>
              <a:rPr lang="ru-RU"/>
              <a:t>Делегаты Action&lt;T&gt; и Func&lt;T&gt;</a:t>
            </a:r>
          </a:p>
          <a:p>
            <a:endParaRPr lang="ru-RU" dirty="0"/>
          </a:p>
        </p:txBody>
      </p:sp>
      <p:sp>
        <p:nvSpPr>
          <p:cNvPr id="3" name="Объект 2">
            <a:extLst>
              <a:ext uri="{FF2B5EF4-FFF2-40B4-BE49-F238E27FC236}">
                <a16:creationId xmlns:a16="http://schemas.microsoft.com/office/drawing/2014/main" id="{79596476-9E92-40CE-8C6F-DF34246D2133}"/>
              </a:ext>
            </a:extLst>
          </p:cNvPr>
          <p:cNvSpPr>
            <a:spLocks noGrp="1"/>
          </p:cNvSpPr>
          <p:nvPr>
            <p:ph idx="1"/>
          </p:nvPr>
        </p:nvSpPr>
        <p:spPr>
          <a:xfrm>
            <a:off x="1261872" y="1828800"/>
            <a:ext cx="8867502" cy="4351337"/>
          </a:xfrm>
        </p:spPr>
        <p:txBody>
          <a:bodyPr vert="horz" lIns="91440" tIns="45720" rIns="91440" bIns="45720" rtlCol="0" anchor="t">
            <a:normAutofit/>
          </a:bodyPr>
          <a:lstStyle/>
          <a:p>
            <a:r>
              <a:rPr lang="ru-RU">
                <a:ea typeface="+mn-lt"/>
                <a:cs typeface="+mn-lt"/>
              </a:rPr>
              <a:t>Вместо определения нового типа делегата с каждым типом параметра и возврата можно использовать делегаты Action&lt;T&gt; и Func&lt;T&gt;. Обобщенный делегат </a:t>
            </a:r>
            <a:r>
              <a:rPr lang="ru-RU" b="1">
                <a:ea typeface="+mn-lt"/>
                <a:cs typeface="+mn-lt"/>
              </a:rPr>
              <a:t>Action&lt;T&gt;</a:t>
            </a:r>
            <a:r>
              <a:rPr lang="ru-RU">
                <a:ea typeface="+mn-lt"/>
                <a:cs typeface="+mn-lt"/>
              </a:rPr>
              <a:t> предназначен для ссылки на метод, возвращающий void. Этот класс делегата существует в различных вариантах, так что ему можно передавать до 16 разных типов параметров.</a:t>
            </a:r>
          </a:p>
          <a:p>
            <a:r>
              <a:rPr lang="ru-RU">
                <a:ea typeface="+mn-lt"/>
                <a:cs typeface="+mn-lt"/>
              </a:rPr>
              <a:t>Делегаты </a:t>
            </a:r>
            <a:r>
              <a:rPr lang="ru-RU" b="1">
                <a:ea typeface="+mn-lt"/>
                <a:cs typeface="+mn-lt"/>
              </a:rPr>
              <a:t>Func&lt;T&gt;</a:t>
            </a:r>
            <a:r>
              <a:rPr lang="ru-RU">
                <a:ea typeface="+mn-lt"/>
                <a:cs typeface="+mn-lt"/>
              </a:rPr>
              <a:t> могут использоваться аналогичным образом. Func&lt;T&gt; позволяет вызывать методы с типом возврата. Подобно Action&lt;T&gt;, Func&lt;T&gt; определен в разных вариантах для передачи до 16 типов параметров и типа возврата. Func&lt;out TResult&gt; — тип делегата для вызова метода с типом возврата, но без параметров, Func&lt;in T1, out TResult&gt; — для метода с одним параметром, a Func&lt;in T1, in T2, in ТЗ, in T4, out TResult&gt; — для метода с четырьмя параметрами.</a:t>
            </a:r>
            <a:endParaRPr lang="ru-RU" dirty="0"/>
          </a:p>
        </p:txBody>
      </p:sp>
    </p:spTree>
    <p:extLst>
      <p:ext uri="{BB962C8B-B14F-4D97-AF65-F5344CB8AC3E}">
        <p14:creationId xmlns:p14="http://schemas.microsoft.com/office/powerpoint/2010/main" val="405644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767CAF-8532-4A96-9461-CA20A8A7239A}"/>
              </a:ext>
            </a:extLst>
          </p:cNvPr>
          <p:cNvSpPr>
            <a:spLocks noGrp="1"/>
          </p:cNvSpPr>
          <p:nvPr>
            <p:ph type="title"/>
          </p:nvPr>
        </p:nvSpPr>
        <p:spPr/>
        <p:txBody>
          <a:bodyPr/>
          <a:lstStyle/>
          <a:p>
            <a:r>
              <a:rPr lang="ru-RU"/>
              <a:t>События</a:t>
            </a:r>
          </a:p>
        </p:txBody>
      </p:sp>
      <p:sp>
        <p:nvSpPr>
          <p:cNvPr id="3" name="Объект 2">
            <a:extLst>
              <a:ext uri="{FF2B5EF4-FFF2-40B4-BE49-F238E27FC236}">
                <a16:creationId xmlns:a16="http://schemas.microsoft.com/office/drawing/2014/main" id="{5F690A14-96EB-4727-8422-23827ABE9A11}"/>
              </a:ext>
            </a:extLst>
          </p:cNvPr>
          <p:cNvSpPr>
            <a:spLocks noGrp="1"/>
          </p:cNvSpPr>
          <p:nvPr>
            <p:ph idx="1"/>
          </p:nvPr>
        </p:nvSpPr>
        <p:spPr/>
        <p:txBody>
          <a:bodyPr vert="horz" lIns="91440" tIns="45720" rIns="91440" bIns="45720" rtlCol="0" anchor="t">
            <a:normAutofit/>
          </a:bodyPr>
          <a:lstStyle/>
          <a:p>
            <a:pPr marL="0" indent="0">
              <a:buNone/>
            </a:pPr>
            <a:r>
              <a:rPr lang="ru-RU" i="1">
                <a:ea typeface="+mn-lt"/>
                <a:cs typeface="+mn-lt"/>
              </a:rPr>
              <a:t>Событие</a:t>
            </a:r>
            <a:r>
              <a:rPr lang="ru-RU">
                <a:ea typeface="+mn-lt"/>
                <a:cs typeface="+mn-lt"/>
              </a:rPr>
              <a:t>, это не что иное, как ситуация, при возникновении которой, произойдет действие или несколько действий</a:t>
            </a:r>
          </a:p>
          <a:p>
            <a:pPr marL="0" indent="0">
              <a:buNone/>
            </a:pPr>
            <a:endParaRPr lang="ru-RU" dirty="0"/>
          </a:p>
          <a:p>
            <a:pPr marL="0" indent="0">
              <a:buNone/>
            </a:pPr>
            <a:r>
              <a:rPr lang="ru-RU" i="1">
                <a:ea typeface="+mn-lt"/>
                <a:cs typeface="+mn-lt"/>
              </a:rPr>
              <a:t>Событие</a:t>
            </a:r>
            <a:r>
              <a:rPr lang="ru-RU">
                <a:ea typeface="+mn-lt"/>
                <a:cs typeface="+mn-lt"/>
              </a:rPr>
              <a:t> — это именованный делегат, при вызове которого, будут запущены все подписавшиеся на момент вызова события методы заданной сигнатуры. </a:t>
            </a:r>
            <a:br>
              <a:rPr lang="ru-RU" dirty="0"/>
            </a:br>
            <a:endParaRPr lang="ru-RU"/>
          </a:p>
          <a:p>
            <a:pPr marL="0" indent="0">
              <a:buNone/>
            </a:pPr>
            <a:r>
              <a:rPr lang="ru-RU" i="1">
                <a:latin typeface="Consolas"/>
              </a:rPr>
              <a:t>event делегат_события имя_события;</a:t>
            </a:r>
            <a:endParaRPr lang="ru-RU"/>
          </a:p>
          <a:p>
            <a:pPr marL="0" indent="0">
              <a:buNone/>
            </a:pPr>
            <a:endParaRPr lang="ru-RU" dirty="0"/>
          </a:p>
        </p:txBody>
      </p:sp>
    </p:spTree>
    <p:extLst>
      <p:ext uri="{BB962C8B-B14F-4D97-AF65-F5344CB8AC3E}">
        <p14:creationId xmlns:p14="http://schemas.microsoft.com/office/powerpoint/2010/main" val="226103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B96BC2-35B4-4F97-8C99-731466FF5251}"/>
              </a:ext>
            </a:extLst>
          </p:cNvPr>
          <p:cNvSpPr>
            <a:spLocks noGrp="1"/>
          </p:cNvSpPr>
          <p:nvPr>
            <p:ph type="title"/>
          </p:nvPr>
        </p:nvSpPr>
        <p:spPr/>
        <p:txBody>
          <a:bodyPr/>
          <a:lstStyle/>
          <a:p>
            <a:r>
              <a:rPr lang="ru-RU"/>
              <a:t>Моделирование ситуации.</a:t>
            </a:r>
          </a:p>
          <a:p>
            <a:endParaRPr lang="ru-RU" dirty="0"/>
          </a:p>
        </p:txBody>
      </p:sp>
      <p:sp>
        <p:nvSpPr>
          <p:cNvPr id="3" name="Объект 2">
            <a:extLst>
              <a:ext uri="{FF2B5EF4-FFF2-40B4-BE49-F238E27FC236}">
                <a16:creationId xmlns:a16="http://schemas.microsoft.com/office/drawing/2014/main" id="{2AB11267-5E00-4DDA-97F9-B85EEBDF7929}"/>
              </a:ext>
            </a:extLst>
          </p:cNvPr>
          <p:cNvSpPr>
            <a:spLocks noGrp="1"/>
          </p:cNvSpPr>
          <p:nvPr>
            <p:ph idx="1"/>
          </p:nvPr>
        </p:nvSpPr>
        <p:spPr/>
        <p:txBody>
          <a:bodyPr vert="horz" lIns="91440" tIns="45720" rIns="91440" bIns="45720" rtlCol="0" anchor="t">
            <a:normAutofit/>
          </a:bodyPr>
          <a:lstStyle/>
          <a:p>
            <a:r>
              <a:rPr lang="ru-RU">
                <a:ea typeface="+mn-lt"/>
                <a:cs typeface="+mn-lt"/>
              </a:rPr>
              <a:t>Предположим, что стоит такая задача: определено три класса. Первый класс будет считать до 100, используя цикл. Два других класса будут ждать, когда в первом классе счетчик досчитает, например, до 71, и после этого каждый выведет в консоль фразу «Пора действовать, ведь уже 71!». Проще говоря, при обнаружении значения 71, вызовутся по методу, соответственно для каждого класса:</a:t>
            </a:r>
            <a:endParaRPr lang="ru-RU"/>
          </a:p>
          <a:p>
            <a:pPr marL="0" indent="0">
              <a:buNone/>
            </a:pPr>
            <a:r>
              <a:rPr lang="ru-RU">
                <a:ea typeface="+mn-lt"/>
                <a:cs typeface="+mn-lt"/>
              </a:rPr>
              <a:t>1. Cоздадим класс ClassCounter и его метод </a:t>
            </a:r>
            <a:r>
              <a:rPr lang="ru-RU" i="1">
                <a:ea typeface="+mn-lt"/>
                <a:cs typeface="+mn-lt"/>
              </a:rPr>
              <a:t>Count()</a:t>
            </a:r>
            <a:r>
              <a:rPr lang="ru-RU">
                <a:ea typeface="+mn-lt"/>
                <a:cs typeface="+mn-lt"/>
              </a:rPr>
              <a:t> в котором будет производится счет.</a:t>
            </a:r>
            <a:endParaRPr lang="ru-RU" dirty="0">
              <a:ea typeface="+mn-lt"/>
              <a:cs typeface="+mn-lt"/>
            </a:endParaRPr>
          </a:p>
          <a:p>
            <a:pPr marL="0" indent="0">
              <a:buNone/>
            </a:pPr>
            <a:r>
              <a:rPr lang="ru-RU"/>
              <a:t>2. </a:t>
            </a:r>
            <a:r>
              <a:rPr lang="ru-RU">
                <a:ea typeface="+mn-lt"/>
                <a:cs typeface="+mn-lt"/>
              </a:rPr>
              <a:t>Два других класса (имена им Handler_I и Handler_II), которые должны реагировать на возникновение события методами public void </a:t>
            </a:r>
            <a:r>
              <a:rPr lang="ru-RU" i="1">
                <a:ea typeface="+mn-lt"/>
                <a:cs typeface="+mn-lt"/>
              </a:rPr>
              <a:t>Message()</a:t>
            </a:r>
            <a:r>
              <a:rPr lang="ru-RU">
                <a:ea typeface="+mn-lt"/>
                <a:cs typeface="+mn-lt"/>
              </a:rPr>
              <a:t>.</a:t>
            </a:r>
            <a:endParaRPr lang="ru-RU" dirty="0">
              <a:ea typeface="+mn-lt"/>
              <a:cs typeface="+mn-lt"/>
            </a:endParaRPr>
          </a:p>
          <a:p>
            <a:pPr marL="0" indent="0">
              <a:buNone/>
            </a:pPr>
            <a:r>
              <a:rPr lang="ru-RU"/>
              <a:t>3. Cоздадим делегат </a:t>
            </a:r>
            <a:r>
              <a:rPr lang="ru-RU">
                <a:ea typeface="+mn-lt"/>
                <a:cs typeface="+mn-lt"/>
              </a:rPr>
              <a:t>public delegate void MethodContainer(); </a:t>
            </a:r>
          </a:p>
          <a:p>
            <a:pPr marL="0" indent="0">
              <a:buNone/>
            </a:pPr>
            <a:r>
              <a:rPr lang="ru-RU">
                <a:ea typeface="+mn-lt"/>
                <a:cs typeface="+mn-lt"/>
              </a:rPr>
              <a:t>4. Создадим событие и подпишемся на него.</a:t>
            </a:r>
            <a:endParaRPr lang="ru-RU" dirty="0">
              <a:ea typeface="+mn-lt"/>
              <a:cs typeface="+mn-lt"/>
            </a:endParaRPr>
          </a:p>
          <a:p>
            <a:endParaRPr lang="ru-RU" dirty="0"/>
          </a:p>
        </p:txBody>
      </p:sp>
    </p:spTree>
    <p:extLst>
      <p:ext uri="{BB962C8B-B14F-4D97-AF65-F5344CB8AC3E}">
        <p14:creationId xmlns:p14="http://schemas.microsoft.com/office/powerpoint/2010/main" val="224921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BCBEE4-767E-4071-A680-45234A35C511}"/>
              </a:ext>
            </a:extLst>
          </p:cNvPr>
          <p:cNvSpPr>
            <a:spLocks noGrp="1"/>
          </p:cNvSpPr>
          <p:nvPr>
            <p:ph type="title"/>
          </p:nvPr>
        </p:nvSpPr>
        <p:spPr/>
        <p:txBody>
          <a:bodyPr/>
          <a:lstStyle/>
          <a:p>
            <a:r>
              <a:rPr lang="ru-RU"/>
              <a:t>Вывод</a:t>
            </a:r>
            <a:endParaRPr lang="ru-RU" dirty="0"/>
          </a:p>
        </p:txBody>
      </p:sp>
      <p:sp>
        <p:nvSpPr>
          <p:cNvPr id="3" name="Объект 2">
            <a:extLst>
              <a:ext uri="{FF2B5EF4-FFF2-40B4-BE49-F238E27FC236}">
                <a16:creationId xmlns:a16="http://schemas.microsoft.com/office/drawing/2014/main" id="{DE829BD1-EBE5-4CA2-A38A-11BDA84FC2AB}"/>
              </a:ext>
            </a:extLst>
          </p:cNvPr>
          <p:cNvSpPr>
            <a:spLocks noGrp="1"/>
          </p:cNvSpPr>
          <p:nvPr>
            <p:ph idx="1"/>
          </p:nvPr>
        </p:nvSpPr>
        <p:spPr/>
        <p:txBody>
          <a:bodyPr vert="horz" lIns="91440" tIns="45720" rIns="91440" bIns="45720" rtlCol="0" anchor="t">
            <a:normAutofit/>
          </a:bodyPr>
          <a:lstStyle/>
          <a:p>
            <a:r>
              <a:rPr lang="ru-RU">
                <a:ea typeface="+mn-lt"/>
                <a:cs typeface="+mn-lt"/>
              </a:rPr>
              <a:t>Преимущество Событий очевидно: </a:t>
            </a:r>
            <a:r>
              <a:rPr lang="ru-RU" i="1">
                <a:ea typeface="+mn-lt"/>
                <a:cs typeface="+mn-lt"/>
              </a:rPr>
              <a:t>классу-издателю, генерирующему событие</a:t>
            </a:r>
            <a:r>
              <a:rPr lang="ru-RU">
                <a:ea typeface="+mn-lt"/>
                <a:cs typeface="+mn-lt"/>
              </a:rPr>
              <a:t> не нужно знать, сколько </a:t>
            </a:r>
            <a:r>
              <a:rPr lang="ru-RU" i="1">
                <a:ea typeface="+mn-lt"/>
                <a:cs typeface="+mn-lt"/>
              </a:rPr>
              <a:t>классов-подписчиков подпишется</a:t>
            </a:r>
            <a:r>
              <a:rPr lang="ru-RU">
                <a:ea typeface="+mn-lt"/>
                <a:cs typeface="+mn-lt"/>
              </a:rPr>
              <a:t> или отпишется. Он создал событие для определенных методов, ограничив их делегатом по определенной сигнатуре.</a:t>
            </a:r>
            <a:br>
              <a:rPr lang="ru-RU" dirty="0">
                <a:ea typeface="+mn-lt"/>
                <a:cs typeface="+mn-lt"/>
              </a:rPr>
            </a:br>
            <a:endParaRPr lang="ru-RU">
              <a:ea typeface="+mn-lt"/>
              <a:cs typeface="+mn-lt"/>
            </a:endParaRPr>
          </a:p>
          <a:p>
            <a:r>
              <a:rPr lang="ru-RU">
                <a:ea typeface="+mn-lt"/>
                <a:cs typeface="+mn-lt"/>
              </a:rPr>
              <a:t>События широко используются для составления собственных компонентов управления (кнопок, панелей, и т.д.).</a:t>
            </a:r>
            <a:endParaRPr lang="ru-RU"/>
          </a:p>
        </p:txBody>
      </p:sp>
    </p:spTree>
    <p:extLst>
      <p:ext uri="{BB962C8B-B14F-4D97-AF65-F5344CB8AC3E}">
        <p14:creationId xmlns:p14="http://schemas.microsoft.com/office/powerpoint/2010/main" val="75296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94DE08-499A-4ABC-9A43-28910D7F8FA0}"/>
              </a:ext>
            </a:extLst>
          </p:cNvPr>
          <p:cNvSpPr>
            <a:spLocks noGrp="1"/>
          </p:cNvSpPr>
          <p:nvPr>
            <p:ph type="title"/>
          </p:nvPr>
        </p:nvSpPr>
        <p:spPr/>
        <p:txBody>
          <a:bodyPr/>
          <a:lstStyle/>
          <a:p>
            <a:r>
              <a:rPr lang="ru-RU"/>
              <a:t>Соглашения</a:t>
            </a:r>
            <a:endParaRPr lang="ru-RU" dirty="0"/>
          </a:p>
        </p:txBody>
      </p:sp>
      <p:sp>
        <p:nvSpPr>
          <p:cNvPr id="3" name="Объект 2">
            <a:extLst>
              <a:ext uri="{FF2B5EF4-FFF2-40B4-BE49-F238E27FC236}">
                <a16:creationId xmlns:a16="http://schemas.microsoft.com/office/drawing/2014/main" id="{742CEEE5-1723-436C-BC25-117D97B1EAFC}"/>
              </a:ext>
            </a:extLst>
          </p:cNvPr>
          <p:cNvSpPr>
            <a:spLocks noGrp="1"/>
          </p:cNvSpPr>
          <p:nvPr>
            <p:ph idx="1"/>
          </p:nvPr>
        </p:nvSpPr>
        <p:spPr/>
        <p:txBody>
          <a:bodyPr vert="horz" lIns="91440" tIns="45720" rIns="91440" bIns="45720" rtlCol="0" anchor="t">
            <a:normAutofit/>
          </a:bodyPr>
          <a:lstStyle/>
          <a:p>
            <a:r>
              <a:rPr lang="ru-RU">
                <a:ea typeface="+mn-lt"/>
                <a:cs typeface="+mn-lt"/>
              </a:rPr>
              <a:t>В C# разрешается формировать какие угодно разновидности событий. Но ради совместимости программных компонентов со средой .NET Framework следует придерживаться рекомендаций, установленных для этой цели корпорацией Microsoft. Таким образом, .NET-совместимые обработчики событий должны иметь следующую общую форму:</a:t>
            </a:r>
          </a:p>
          <a:p>
            <a:pPr marL="0" indent="0">
              <a:buNone/>
            </a:pPr>
            <a:r>
              <a:rPr lang="ru-RU" i="1" dirty="0">
                <a:latin typeface="Consolas"/>
              </a:rPr>
              <a:t>void обработчик(object отправитель, EventArgs е) {
</a:t>
            </a:r>
            <a:r>
              <a:rPr lang="ru-RU" i="1">
                <a:latin typeface="Consolas"/>
              </a:rPr>
              <a:t>  //...</a:t>
            </a:r>
            <a:r>
              <a:rPr lang="ru-RU" i="1" dirty="0">
                <a:latin typeface="Consolas"/>
              </a:rPr>
              <a:t>
</a:t>
            </a:r>
            <a:r>
              <a:rPr lang="ru-RU" i="1">
                <a:latin typeface="Consolas"/>
              </a:rPr>
              <a:t>}</a:t>
            </a:r>
            <a:endParaRPr lang="ru-RU" dirty="0"/>
          </a:p>
        </p:txBody>
      </p:sp>
    </p:spTree>
    <p:extLst>
      <p:ext uri="{BB962C8B-B14F-4D97-AF65-F5344CB8AC3E}">
        <p14:creationId xmlns:p14="http://schemas.microsoft.com/office/powerpoint/2010/main" val="214004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F2F92C-9570-467E-BD2E-399A66005958}"/>
              </a:ext>
            </a:extLst>
          </p:cNvPr>
          <p:cNvSpPr>
            <a:spLocks noGrp="1"/>
          </p:cNvSpPr>
          <p:nvPr>
            <p:ph type="title"/>
          </p:nvPr>
        </p:nvSpPr>
        <p:spPr/>
        <p:txBody>
          <a:bodyPr/>
          <a:lstStyle/>
          <a:p>
            <a:r>
              <a:rPr lang="ru-RU"/>
              <a:t>Что такое делегат</a:t>
            </a:r>
          </a:p>
        </p:txBody>
      </p:sp>
      <p:sp>
        <p:nvSpPr>
          <p:cNvPr id="3" name="Объект 2">
            <a:extLst>
              <a:ext uri="{FF2B5EF4-FFF2-40B4-BE49-F238E27FC236}">
                <a16:creationId xmlns:a16="http://schemas.microsoft.com/office/drawing/2014/main" id="{C90A159C-DCA6-41B3-967A-8EFBFBCC114D}"/>
              </a:ext>
            </a:extLst>
          </p:cNvPr>
          <p:cNvSpPr>
            <a:spLocks noGrp="1"/>
          </p:cNvSpPr>
          <p:nvPr>
            <p:ph idx="1"/>
          </p:nvPr>
        </p:nvSpPr>
        <p:spPr/>
        <p:txBody>
          <a:bodyPr vert="horz" lIns="91440" tIns="45720" rIns="91440" bIns="45720" rtlCol="0" anchor="t">
            <a:normAutofit/>
          </a:bodyPr>
          <a:lstStyle/>
          <a:p>
            <a:r>
              <a:rPr lang="ru-RU">
                <a:ea typeface="+mn-lt"/>
                <a:cs typeface="+mn-lt"/>
              </a:rPr>
              <a:t>Делегаты в C# подобны функциональным указателям в C или C++. Они объявляются в качестве объектов, содержащих адрес метода. Делегаты — референсный класс, инкапсулирующий метод со специфичной сигнатурой и типом возвращаемого значения.</a:t>
            </a:r>
          </a:p>
          <a:p>
            <a:endParaRPr lang="ru-RU" dirty="0"/>
          </a:p>
          <a:p>
            <a:endParaRPr lang="ru-RU" dirty="0"/>
          </a:p>
        </p:txBody>
      </p:sp>
      <p:pic>
        <p:nvPicPr>
          <p:cNvPr id="4" name="Рисунок 4">
            <a:extLst>
              <a:ext uri="{FF2B5EF4-FFF2-40B4-BE49-F238E27FC236}">
                <a16:creationId xmlns:a16="http://schemas.microsoft.com/office/drawing/2014/main" id="{1D25DC5E-F6F0-4A84-931C-DA38415A86F7}"/>
              </a:ext>
            </a:extLst>
          </p:cNvPr>
          <p:cNvPicPr>
            <a:picLocks noChangeAspect="1"/>
          </p:cNvPicPr>
          <p:nvPr/>
        </p:nvPicPr>
        <p:blipFill>
          <a:blip r:embed="rId2"/>
          <a:stretch>
            <a:fillRect/>
          </a:stretch>
        </p:blipFill>
        <p:spPr>
          <a:xfrm>
            <a:off x="1977189" y="3526368"/>
            <a:ext cx="6583278" cy="2021080"/>
          </a:xfrm>
          <a:prstGeom prst="rect">
            <a:avLst/>
          </a:prstGeom>
        </p:spPr>
      </p:pic>
    </p:spTree>
    <p:extLst>
      <p:ext uri="{BB962C8B-B14F-4D97-AF65-F5344CB8AC3E}">
        <p14:creationId xmlns:p14="http://schemas.microsoft.com/office/powerpoint/2010/main" val="330063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075816-1D28-4CE2-AE0B-6C618396478E}"/>
              </a:ext>
            </a:extLst>
          </p:cNvPr>
          <p:cNvSpPr>
            <a:spLocks noGrp="1"/>
          </p:cNvSpPr>
          <p:nvPr>
            <p:ph type="title"/>
          </p:nvPr>
        </p:nvSpPr>
        <p:spPr/>
        <p:txBody>
          <a:bodyPr/>
          <a:lstStyle/>
          <a:p>
            <a:r>
              <a:rPr lang="ru-RU"/>
              <a:t>Паттерн Observable</a:t>
            </a:r>
          </a:p>
        </p:txBody>
      </p:sp>
      <p:sp>
        <p:nvSpPr>
          <p:cNvPr id="3" name="Объект 2">
            <a:extLst>
              <a:ext uri="{FF2B5EF4-FFF2-40B4-BE49-F238E27FC236}">
                <a16:creationId xmlns:a16="http://schemas.microsoft.com/office/drawing/2014/main" id="{A084C4D2-1F77-436D-AE31-8DEED467B6D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507225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11384C-C925-4061-845B-E959DE82E415}"/>
              </a:ext>
            </a:extLst>
          </p:cNvPr>
          <p:cNvSpPr>
            <a:spLocks noGrp="1"/>
          </p:cNvSpPr>
          <p:nvPr>
            <p:ph type="title"/>
          </p:nvPr>
        </p:nvSpPr>
        <p:spPr/>
        <p:txBody>
          <a:bodyPr/>
          <a:lstStyle/>
          <a:p>
            <a:r>
              <a:rPr lang="ru-RU"/>
              <a:t>Что почитать</a:t>
            </a:r>
          </a:p>
        </p:txBody>
      </p:sp>
      <p:sp>
        <p:nvSpPr>
          <p:cNvPr id="3" name="Объект 2">
            <a:extLst>
              <a:ext uri="{FF2B5EF4-FFF2-40B4-BE49-F238E27FC236}">
                <a16:creationId xmlns:a16="http://schemas.microsoft.com/office/drawing/2014/main" id="{3D05A266-5AF8-472A-A0BC-E2BD5BF2DA64}"/>
              </a:ext>
            </a:extLst>
          </p:cNvPr>
          <p:cNvSpPr>
            <a:spLocks noGrp="1"/>
          </p:cNvSpPr>
          <p:nvPr>
            <p:ph idx="1"/>
          </p:nvPr>
        </p:nvSpPr>
        <p:spPr/>
        <p:txBody>
          <a:bodyPr vert="horz" lIns="91440" tIns="45720" rIns="91440" bIns="45720" rtlCol="0" anchor="t">
            <a:normAutofit/>
          </a:bodyPr>
          <a:lstStyle/>
          <a:p>
            <a:r>
              <a:rPr lang="ru-RU" dirty="0">
                <a:hlinkClick r:id="rId2"/>
              </a:rPr>
              <a:t>Рефакторинрг с делегатом + интересный срач в комментах</a:t>
            </a:r>
          </a:p>
          <a:p>
            <a:r>
              <a:rPr lang="ru-RU" dirty="0">
                <a:hlinkClick r:id="rId3"/>
              </a:rPr>
              <a:t>События и делегаты </a:t>
            </a:r>
            <a:endParaRPr lang="ru-RU" dirty="0"/>
          </a:p>
        </p:txBody>
      </p:sp>
    </p:spTree>
    <p:extLst>
      <p:ext uri="{BB962C8B-B14F-4D97-AF65-F5344CB8AC3E}">
        <p14:creationId xmlns:p14="http://schemas.microsoft.com/office/powerpoint/2010/main" val="259922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32EE31-F133-457D-A6A0-54B78666CAC4}"/>
              </a:ext>
            </a:extLst>
          </p:cNvPr>
          <p:cNvSpPr>
            <a:spLocks noGrp="1"/>
          </p:cNvSpPr>
          <p:nvPr>
            <p:ph type="title"/>
          </p:nvPr>
        </p:nvSpPr>
        <p:spPr/>
        <p:txBody>
          <a:bodyPr/>
          <a:lstStyle/>
          <a:p>
            <a:r>
              <a:rPr lang="ru-RU"/>
              <a:t>Синтаксис</a:t>
            </a:r>
            <a:br>
              <a:rPr lang="ru-RU" dirty="0"/>
            </a:br>
            <a:endParaRPr lang="ru-RU" dirty="0"/>
          </a:p>
        </p:txBody>
      </p:sp>
      <p:sp>
        <p:nvSpPr>
          <p:cNvPr id="3" name="Объект 2">
            <a:extLst>
              <a:ext uri="{FF2B5EF4-FFF2-40B4-BE49-F238E27FC236}">
                <a16:creationId xmlns:a16="http://schemas.microsoft.com/office/drawing/2014/main" id="{232B7654-69EF-40A3-83C7-959971DD938A}"/>
              </a:ext>
            </a:extLst>
          </p:cNvPr>
          <p:cNvSpPr>
            <a:spLocks noGrp="1"/>
          </p:cNvSpPr>
          <p:nvPr>
            <p:ph idx="1"/>
          </p:nvPr>
        </p:nvSpPr>
        <p:spPr/>
        <p:txBody>
          <a:bodyPr vert="horz" lIns="91440" tIns="45720" rIns="91440" bIns="45720" rtlCol="0" anchor="t">
            <a:normAutofit/>
          </a:bodyPr>
          <a:lstStyle/>
          <a:p>
            <a:r>
              <a:rPr lang="ru-RU">
                <a:latin typeface="Consolas"/>
              </a:rPr>
              <a:t>delegate </a:t>
            </a:r>
            <a:r>
              <a:rPr lang="ru-RU" i="1">
                <a:latin typeface="Consolas"/>
              </a:rPr>
              <a:t>возвращаемый_тип</a:t>
            </a:r>
            <a:r>
              <a:rPr lang="ru-RU" dirty="0">
                <a:latin typeface="Consolas"/>
              </a:rPr>
              <a:t> </a:t>
            </a:r>
            <a:r>
              <a:rPr lang="ru-RU" b="1" i="1">
                <a:latin typeface="Consolas"/>
              </a:rPr>
              <a:t>имя</a:t>
            </a:r>
            <a:r>
              <a:rPr lang="ru-RU">
                <a:latin typeface="Consolas"/>
              </a:rPr>
              <a:t>(</a:t>
            </a:r>
            <a:r>
              <a:rPr lang="ru-RU" i="1">
                <a:latin typeface="Consolas"/>
              </a:rPr>
              <a:t>список_параметров</a:t>
            </a:r>
            <a:r>
              <a:rPr lang="ru-RU">
                <a:latin typeface="Consolas"/>
              </a:rPr>
              <a:t>);</a:t>
            </a:r>
          </a:p>
          <a:p>
            <a:pPr marL="0" indent="0">
              <a:buNone/>
            </a:pPr>
            <a:r>
              <a:rPr lang="ru-RU" i="1">
                <a:ea typeface="+mn-lt"/>
                <a:cs typeface="+mn-lt"/>
              </a:rPr>
              <a:t>возвращаемый_тип</a:t>
            </a:r>
            <a:r>
              <a:rPr lang="ru-RU">
                <a:ea typeface="+mn-lt"/>
                <a:cs typeface="+mn-lt"/>
              </a:rPr>
              <a:t> – обозначает тип значения, которое возвращается методами, которые будут вызваться с помощью делегата;</a:t>
            </a:r>
            <a:endParaRPr lang="ru-RU" dirty="0">
              <a:latin typeface="Consolas"/>
            </a:endParaRPr>
          </a:p>
          <a:p>
            <a:pPr marL="0" indent="0">
              <a:buNone/>
            </a:pPr>
            <a:r>
              <a:rPr lang="ru-RU" i="1">
                <a:ea typeface="+mn-lt"/>
                <a:cs typeface="+mn-lt"/>
              </a:rPr>
              <a:t>имя</a:t>
            </a:r>
            <a:r>
              <a:rPr lang="ru-RU">
                <a:ea typeface="+mn-lt"/>
                <a:cs typeface="+mn-lt"/>
              </a:rPr>
              <a:t> – непосредственное имя типа делегата. С помощью этого имени объявляются делегаты таким самым образом как объявляются обычные переменные;</a:t>
            </a:r>
            <a:endParaRPr lang="ru-RU"/>
          </a:p>
          <a:p>
            <a:pPr marL="0" indent="0">
              <a:buNone/>
            </a:pPr>
            <a:r>
              <a:rPr lang="ru-RU" i="1">
                <a:ea typeface="+mn-lt"/>
                <a:cs typeface="+mn-lt"/>
              </a:rPr>
              <a:t>список_параметров</a:t>
            </a:r>
            <a:r>
              <a:rPr lang="ru-RU">
                <a:ea typeface="+mn-lt"/>
                <a:cs typeface="+mn-lt"/>
              </a:rPr>
              <a:t> – параметры, которые необходимы для методов, которые будут вызываться с помощью делегата.</a:t>
            </a:r>
            <a:endParaRPr lang="ru-RU"/>
          </a:p>
          <a:p>
            <a:endParaRPr lang="ru-RU" dirty="0">
              <a:latin typeface="Consolas"/>
            </a:endParaRPr>
          </a:p>
        </p:txBody>
      </p:sp>
    </p:spTree>
    <p:extLst>
      <p:ext uri="{BB962C8B-B14F-4D97-AF65-F5344CB8AC3E}">
        <p14:creationId xmlns:p14="http://schemas.microsoft.com/office/powerpoint/2010/main" val="331031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2BA100-870D-42C7-9B6E-E4BB77635169}"/>
              </a:ext>
            </a:extLst>
          </p:cNvPr>
          <p:cNvSpPr>
            <a:spLocks noGrp="1"/>
          </p:cNvSpPr>
          <p:nvPr>
            <p:ph type="title"/>
          </p:nvPr>
        </p:nvSpPr>
        <p:spPr/>
        <p:txBody>
          <a:bodyPr/>
          <a:lstStyle/>
          <a:p>
            <a:r>
              <a:rPr lang="ru-RU"/>
              <a:t>Синтаксис</a:t>
            </a:r>
            <a:endParaRPr lang="ru-RU" dirty="0"/>
          </a:p>
        </p:txBody>
      </p:sp>
      <p:pic>
        <p:nvPicPr>
          <p:cNvPr id="4" name="Рисунок 4" descr="Изображение выглядит как снимок экрана&#10;&#10;Описание создано с очень высокой степенью достоверности">
            <a:extLst>
              <a:ext uri="{FF2B5EF4-FFF2-40B4-BE49-F238E27FC236}">
                <a16:creationId xmlns:a16="http://schemas.microsoft.com/office/drawing/2014/main" id="{7C8DFE54-8A66-407F-BD1D-87FA7EA578C3}"/>
              </a:ext>
            </a:extLst>
          </p:cNvPr>
          <p:cNvPicPr>
            <a:picLocks noGrp="1" noChangeAspect="1"/>
          </p:cNvPicPr>
          <p:nvPr>
            <p:ph idx="1"/>
          </p:nvPr>
        </p:nvPicPr>
        <p:blipFill>
          <a:blip r:embed="rId2"/>
          <a:stretch>
            <a:fillRect/>
          </a:stretch>
        </p:blipFill>
        <p:spPr>
          <a:xfrm>
            <a:off x="1417681" y="2007727"/>
            <a:ext cx="8043110" cy="3532271"/>
          </a:xfrm>
        </p:spPr>
      </p:pic>
    </p:spTree>
    <p:extLst>
      <p:ext uri="{BB962C8B-B14F-4D97-AF65-F5344CB8AC3E}">
        <p14:creationId xmlns:p14="http://schemas.microsoft.com/office/powerpoint/2010/main" val="228800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096FC8-3BDD-4142-B752-01BF7B400F6E}"/>
              </a:ext>
            </a:extLst>
          </p:cNvPr>
          <p:cNvSpPr>
            <a:spLocks noGrp="1"/>
          </p:cNvSpPr>
          <p:nvPr>
            <p:ph type="title"/>
          </p:nvPr>
        </p:nvSpPr>
        <p:spPr/>
        <p:txBody>
          <a:bodyPr/>
          <a:lstStyle/>
          <a:p>
            <a:r>
              <a:rPr lang="ru-RU"/>
              <a:t>Закрепим синтаксис на примере</a:t>
            </a:r>
          </a:p>
        </p:txBody>
      </p:sp>
      <p:sp>
        <p:nvSpPr>
          <p:cNvPr id="3" name="Объект 2">
            <a:extLst>
              <a:ext uri="{FF2B5EF4-FFF2-40B4-BE49-F238E27FC236}">
                <a16:creationId xmlns:a16="http://schemas.microsoft.com/office/drawing/2014/main" id="{3B10CA70-214E-41FA-974A-CBEFF4BECDC7}"/>
              </a:ext>
            </a:extLst>
          </p:cNvPr>
          <p:cNvSpPr>
            <a:spLocks noGrp="1"/>
          </p:cNvSpPr>
          <p:nvPr>
            <p:ph idx="1"/>
          </p:nvPr>
        </p:nvSpPr>
        <p:spPr/>
        <p:txBody>
          <a:bodyPr vert="horz" lIns="91440" tIns="45720" rIns="91440" bIns="45720" rtlCol="0" anchor="t">
            <a:normAutofit/>
          </a:bodyPr>
          <a:lstStyle/>
          <a:p>
            <a:pPr marL="0" indent="0">
              <a:buNone/>
            </a:pPr>
            <a:r>
              <a:rPr lang="ru-RU">
                <a:ea typeface="+mn-lt"/>
                <a:cs typeface="+mn-lt"/>
              </a:rPr>
              <a:t>Реализовать вызов методов с помощью делегата, которые получают радиус </a:t>
            </a:r>
            <a:r>
              <a:rPr lang="ru-RU" i="1">
                <a:ea typeface="+mn-lt"/>
                <a:cs typeface="+mn-lt"/>
              </a:rPr>
              <a:t>R</a:t>
            </a:r>
            <a:r>
              <a:rPr lang="ru-RU">
                <a:ea typeface="+mn-lt"/>
                <a:cs typeface="+mn-lt"/>
              </a:rPr>
              <a:t> и вычисляют:</a:t>
            </a:r>
            <a:endParaRPr lang="ru-RU"/>
          </a:p>
          <a:p>
            <a:r>
              <a:rPr lang="ru-RU">
                <a:ea typeface="+mn-lt"/>
                <a:cs typeface="+mn-lt"/>
              </a:rPr>
              <a:t>длину окружности по формуле </a:t>
            </a:r>
            <a:r>
              <a:rPr lang="ru-RU" b="1">
                <a:ea typeface="+mn-lt"/>
                <a:cs typeface="+mn-lt"/>
              </a:rPr>
              <a:t>D = 2 · π · R</a:t>
            </a:r>
            <a:r>
              <a:rPr lang="ru-RU">
                <a:ea typeface="+mn-lt"/>
                <a:cs typeface="+mn-lt"/>
              </a:rPr>
              <a:t>;</a:t>
            </a:r>
            <a:endParaRPr lang="ru-RU"/>
          </a:p>
          <a:p>
            <a:r>
              <a:rPr lang="ru-RU">
                <a:ea typeface="+mn-lt"/>
                <a:cs typeface="+mn-lt"/>
              </a:rPr>
              <a:t>площадь круга по формуле </a:t>
            </a:r>
            <a:r>
              <a:rPr lang="ru-RU" b="1">
                <a:ea typeface="+mn-lt"/>
                <a:cs typeface="+mn-lt"/>
              </a:rPr>
              <a:t>S = π · R2</a:t>
            </a:r>
            <a:r>
              <a:rPr lang="ru-RU">
                <a:ea typeface="+mn-lt"/>
                <a:cs typeface="+mn-lt"/>
              </a:rPr>
              <a:t>;</a:t>
            </a:r>
            <a:endParaRPr lang="ru-RU"/>
          </a:p>
          <a:p>
            <a:r>
              <a:rPr lang="ru-RU">
                <a:ea typeface="+mn-lt"/>
                <a:cs typeface="+mn-lt"/>
              </a:rPr>
              <a:t>объем шара. Формула: </a:t>
            </a:r>
            <a:r>
              <a:rPr lang="ru-RU" b="1">
                <a:ea typeface="+mn-lt"/>
                <a:cs typeface="+mn-lt"/>
              </a:rPr>
              <a:t>V = 4/3 * π · R3</a:t>
            </a:r>
            <a:r>
              <a:rPr lang="ru-RU">
                <a:ea typeface="+mn-lt"/>
                <a:cs typeface="+mn-lt"/>
              </a:rPr>
              <a:t>.</a:t>
            </a:r>
            <a:endParaRPr lang="ru-RU"/>
          </a:p>
          <a:p>
            <a:endParaRPr lang="ru-RU" dirty="0"/>
          </a:p>
        </p:txBody>
      </p:sp>
    </p:spTree>
    <p:extLst>
      <p:ext uri="{BB962C8B-B14F-4D97-AF65-F5344CB8AC3E}">
        <p14:creationId xmlns:p14="http://schemas.microsoft.com/office/powerpoint/2010/main" val="429368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65CF74-5160-45BE-AA9F-DBFE2D64DA1E}"/>
              </a:ext>
            </a:extLst>
          </p:cNvPr>
          <p:cNvSpPr>
            <a:spLocks noGrp="1"/>
          </p:cNvSpPr>
          <p:nvPr>
            <p:ph type="title"/>
          </p:nvPr>
        </p:nvSpPr>
        <p:spPr/>
        <p:txBody>
          <a:bodyPr/>
          <a:lstStyle/>
          <a:p>
            <a:r>
              <a:rPr lang="ru-RU" dirty="0"/>
              <a:t>После разбора задачи закрепляем </a:t>
            </a:r>
            <a:r>
              <a:rPr lang="ru-RU"/>
              <a:t>на практике (10 минут) </a:t>
            </a:r>
            <a:endParaRPr lang="ru-RU" dirty="0"/>
          </a:p>
        </p:txBody>
      </p:sp>
      <p:sp>
        <p:nvSpPr>
          <p:cNvPr id="3" name="Объект 2">
            <a:extLst>
              <a:ext uri="{FF2B5EF4-FFF2-40B4-BE49-F238E27FC236}">
                <a16:creationId xmlns:a16="http://schemas.microsoft.com/office/drawing/2014/main" id="{7735F309-6604-47E9-9817-E2295B320ECB}"/>
              </a:ext>
            </a:extLst>
          </p:cNvPr>
          <p:cNvSpPr>
            <a:spLocks noGrp="1"/>
          </p:cNvSpPr>
          <p:nvPr>
            <p:ph idx="1"/>
          </p:nvPr>
        </p:nvSpPr>
        <p:spPr/>
        <p:txBody>
          <a:bodyPr vert="horz" lIns="91440" tIns="45720" rIns="91440" bIns="45720" rtlCol="0" anchor="t">
            <a:normAutofit/>
          </a:bodyPr>
          <a:lstStyle/>
          <a:p>
            <a:r>
              <a:rPr lang="ru-RU"/>
              <a:t>Напишите делегат который умеент работать с методами принимающими два числа:</a:t>
            </a:r>
          </a:p>
          <a:p>
            <a:r>
              <a:rPr lang="ru-RU"/>
              <a:t>Сложение двух чисел</a:t>
            </a:r>
            <a:endParaRPr lang="ru-RU" dirty="0"/>
          </a:p>
          <a:p>
            <a:r>
              <a:rPr lang="ru-RU"/>
              <a:t>Вычитание </a:t>
            </a:r>
            <a:endParaRPr lang="ru-RU" dirty="0"/>
          </a:p>
          <a:p>
            <a:r>
              <a:rPr lang="ru-RU"/>
              <a:t>умножение</a:t>
            </a:r>
          </a:p>
          <a:p>
            <a:endParaRPr lang="ru-RU" dirty="0"/>
          </a:p>
          <a:p>
            <a:endParaRPr lang="ru-RU" dirty="0"/>
          </a:p>
          <a:p>
            <a:endParaRPr lang="ru-RU" dirty="0"/>
          </a:p>
        </p:txBody>
      </p:sp>
    </p:spTree>
    <p:extLst>
      <p:ext uri="{BB962C8B-B14F-4D97-AF65-F5344CB8AC3E}">
        <p14:creationId xmlns:p14="http://schemas.microsoft.com/office/powerpoint/2010/main" val="246924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A6A87F-607D-4200-A263-94CDFC411A95}"/>
              </a:ext>
            </a:extLst>
          </p:cNvPr>
          <p:cNvSpPr>
            <a:spLocks noGrp="1"/>
          </p:cNvSpPr>
          <p:nvPr>
            <p:ph type="title"/>
          </p:nvPr>
        </p:nvSpPr>
        <p:spPr/>
        <p:txBody>
          <a:bodyPr/>
          <a:lstStyle/>
          <a:p>
            <a:r>
              <a:rPr lang="ru-RU"/>
              <a:t>Зачем нам нужен делегат?</a:t>
            </a:r>
          </a:p>
        </p:txBody>
      </p:sp>
      <p:sp>
        <p:nvSpPr>
          <p:cNvPr id="3" name="Объект 2">
            <a:extLst>
              <a:ext uri="{FF2B5EF4-FFF2-40B4-BE49-F238E27FC236}">
                <a16:creationId xmlns:a16="http://schemas.microsoft.com/office/drawing/2014/main" id="{0181A1B1-8C09-4E21-B423-EA674EFC2F93}"/>
              </a:ext>
            </a:extLst>
          </p:cNvPr>
          <p:cNvSpPr>
            <a:spLocks noGrp="1"/>
          </p:cNvSpPr>
          <p:nvPr>
            <p:ph idx="1"/>
          </p:nvPr>
        </p:nvSpPr>
        <p:spPr/>
        <p:txBody>
          <a:bodyPr vert="horz" lIns="91440" tIns="45720" rIns="91440" bIns="45720" rtlCol="0" anchor="t">
            <a:normAutofit fontScale="92500"/>
          </a:bodyPr>
          <a:lstStyle/>
          <a:p>
            <a:r>
              <a:rPr lang="ru-RU">
                <a:ea typeface="+mn-lt"/>
                <a:cs typeface="+mn-lt"/>
              </a:rPr>
              <a:t>Для реализации </a:t>
            </a:r>
            <a:r>
              <a:rPr lang="ru-RU" b="1">
                <a:ea typeface="+mn-lt"/>
                <a:cs typeface="+mn-lt"/>
              </a:rPr>
              <a:t>событийной модели </a:t>
            </a:r>
          </a:p>
          <a:p>
            <a:r>
              <a:rPr lang="ru-RU"/>
              <a:t>Инкапсуляция методов </a:t>
            </a:r>
          </a:p>
          <a:p>
            <a:r>
              <a:rPr lang="ru-RU"/>
              <a:t>Передача метода как параметр в другой метод</a:t>
            </a:r>
          </a:p>
          <a:p>
            <a:r>
              <a:rPr lang="ru-RU"/>
              <a:t>Вызов цепочки методов</a:t>
            </a:r>
            <a:endParaRPr lang="ru-RU" dirty="0"/>
          </a:p>
          <a:p>
            <a:pPr marL="0" indent="0">
              <a:buNone/>
            </a:pPr>
            <a:r>
              <a:rPr lang="ru-RU" dirty="0"/>
              <a:t>Представьте что вы пишите для меня прогу которая умеет работать с списком </a:t>
            </a:r>
            <a:r>
              <a:rPr lang="ru-RU"/>
              <a:t>транзакций, а методы фильтрации или выборки я хочу задавать сам. Как вы </a:t>
            </a:r>
            <a:r>
              <a:rPr lang="ru-RU" dirty="0"/>
              <a:t>реализуете эту задачу ?</a:t>
            </a:r>
          </a:p>
          <a:p>
            <a:pPr marL="0" indent="0">
              <a:buNone/>
            </a:pPr>
            <a:r>
              <a:rPr lang="ru-RU">
                <a:ea typeface="+mn-lt"/>
                <a:cs typeface="+mn-lt"/>
              </a:rPr>
              <a:t>Простой ответ: код, необходимый для выполнения действия, не знает метода вызова при его написании. Вы можете только вызвать метод напрямую, если знаете, во время компиляции, какой метод вызывать, не так ли? Поэтому, если вы хотите абстрагироваться от идеи "выполнить действие X в соответствующее время", вам нужно некоторое представление о действии, так что метод, вызывающий действие, не должен заранее знать точную реализацию.</a:t>
            </a:r>
            <a:endParaRPr lang="ru-RU"/>
          </a:p>
          <a:p>
            <a:pPr marL="0" indent="0">
              <a:buNone/>
            </a:pPr>
            <a:endParaRPr lang="ru-RU" dirty="0"/>
          </a:p>
        </p:txBody>
      </p:sp>
    </p:spTree>
    <p:extLst>
      <p:ext uri="{BB962C8B-B14F-4D97-AF65-F5344CB8AC3E}">
        <p14:creationId xmlns:p14="http://schemas.microsoft.com/office/powerpoint/2010/main" val="172218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77EB23-046F-47A0-8BEF-F1524053959B}"/>
              </a:ext>
            </a:extLst>
          </p:cNvPr>
          <p:cNvSpPr>
            <a:spLocks noGrp="1"/>
          </p:cNvSpPr>
          <p:nvPr>
            <p:ph type="title"/>
          </p:nvPr>
        </p:nvSpPr>
        <p:spPr/>
        <p:txBody>
          <a:bodyPr/>
          <a:lstStyle/>
          <a:p>
            <a:r>
              <a:rPr lang="ru-RU"/>
              <a:t>Мультикаст-делегаты</a:t>
            </a:r>
          </a:p>
          <a:p>
            <a:endParaRPr lang="ru-RU" dirty="0"/>
          </a:p>
        </p:txBody>
      </p:sp>
      <p:sp>
        <p:nvSpPr>
          <p:cNvPr id="3" name="Объект 2">
            <a:extLst>
              <a:ext uri="{FF2B5EF4-FFF2-40B4-BE49-F238E27FC236}">
                <a16:creationId xmlns:a16="http://schemas.microsoft.com/office/drawing/2014/main" id="{467EDB22-BB6B-40C1-8783-D3A0C2356087}"/>
              </a:ext>
            </a:extLst>
          </p:cNvPr>
          <p:cNvSpPr>
            <a:spLocks noGrp="1"/>
          </p:cNvSpPr>
          <p:nvPr>
            <p:ph idx="1"/>
          </p:nvPr>
        </p:nvSpPr>
        <p:spPr/>
        <p:txBody>
          <a:bodyPr vert="horz" lIns="91440" tIns="45720" rIns="91440" bIns="45720" rtlCol="0" anchor="t">
            <a:normAutofit fontScale="92500" lnSpcReduction="10000"/>
          </a:bodyPr>
          <a:lstStyle/>
          <a:p>
            <a:r>
              <a:rPr lang="ru-RU"/>
              <a:t>System.MulticastDelegate</a:t>
            </a:r>
          </a:p>
          <a:p>
            <a:r>
              <a:rPr lang="ru-RU">
                <a:ea typeface="+mn-lt"/>
                <a:cs typeface="+mn-lt"/>
              </a:rPr>
              <a:t>Этот тип делегатов позволяет использовать их для нескольких объектов. Это возможно благодаря тому, что делегаты типа </a:t>
            </a:r>
            <a:r>
              <a:rPr lang="ru-RU">
                <a:latin typeface="Consolas"/>
              </a:rPr>
              <a:t>System.MulticastDelegate</a:t>
            </a:r>
            <a:r>
              <a:rPr lang="ru-RU">
                <a:ea typeface="+mn-lt"/>
                <a:cs typeface="+mn-lt"/>
              </a:rPr>
              <a:t> содержат в себе экземпляр этого же класса, который создаётся при назначении объекта предыдущему. Новый экземпляр получает ссылку на следующий объект списка экзепляров делегатов. Таким образом, </a:t>
            </a:r>
            <a:r>
              <a:rPr lang="ru-RU">
                <a:latin typeface="Consolas"/>
              </a:rPr>
              <a:t>System.MulticastDelegate</a:t>
            </a:r>
            <a:r>
              <a:rPr lang="ru-RU">
                <a:ea typeface="+mn-lt"/>
                <a:cs typeface="+mn-lt"/>
              </a:rPr>
              <a:t> поддерживает связанный список объектов для делегатов.</a:t>
            </a:r>
            <a:endParaRPr lang="ru-RU"/>
          </a:p>
          <a:p>
            <a:endParaRPr lang="ru-RU" dirty="0"/>
          </a:p>
          <a:p>
            <a:r>
              <a:rPr lang="ru-RU">
                <a:ea typeface="+mn-lt"/>
                <a:cs typeface="+mn-lt"/>
              </a:rPr>
              <a:t>Фактически все делегаты на С# являются MulticastDelegates, даже если у них только один метод в качестве цели. (Даже анонимные функции и лямбды - это MulticastDelegates, хотя они по определению имеют только одну цель.)</a:t>
            </a:r>
            <a:endParaRPr lang="ru-RU" dirty="0"/>
          </a:p>
          <a:p>
            <a:r>
              <a:rPr lang="ru-RU">
                <a:latin typeface="Consolas"/>
              </a:rPr>
              <a:t>MulticastDelegate</a:t>
            </a:r>
            <a:r>
              <a:rPr lang="ru-RU" dirty="0">
                <a:ea typeface="+mn-lt"/>
                <a:cs typeface="+mn-lt"/>
              </a:rPr>
              <a:t> </a:t>
            </a:r>
            <a:r>
              <a:rPr lang="ru-RU">
                <a:ea typeface="+mn-lt"/>
                <a:cs typeface="+mn-lt"/>
              </a:rPr>
              <a:t>- это просто базовый класс для всех видов ссылок на функции или методы на С#, независимо от того, содержит ли они одну или несколько целей.</a:t>
            </a:r>
            <a:endParaRPr lang="ru-RU"/>
          </a:p>
          <a:p>
            <a:endParaRPr lang="ru-RU" dirty="0"/>
          </a:p>
          <a:p>
            <a:endParaRPr lang="ru-RU" dirty="0"/>
          </a:p>
        </p:txBody>
      </p:sp>
    </p:spTree>
    <p:extLst>
      <p:ext uri="{BB962C8B-B14F-4D97-AF65-F5344CB8AC3E}">
        <p14:creationId xmlns:p14="http://schemas.microsoft.com/office/powerpoint/2010/main" val="53671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F76D67-D59A-44CF-9524-7299CEADF83F}"/>
              </a:ext>
            </a:extLst>
          </p:cNvPr>
          <p:cNvSpPr>
            <a:spLocks noGrp="1"/>
          </p:cNvSpPr>
          <p:nvPr>
            <p:ph type="title"/>
          </p:nvPr>
        </p:nvSpPr>
        <p:spPr/>
        <p:txBody>
          <a:bodyPr/>
          <a:lstStyle/>
          <a:p>
            <a:r>
              <a:rPr lang="ru-RU"/>
              <a:t>Комбинирование делегатов</a:t>
            </a:r>
          </a:p>
          <a:p>
            <a:endParaRPr lang="ru-RU" dirty="0"/>
          </a:p>
        </p:txBody>
      </p:sp>
      <p:sp>
        <p:nvSpPr>
          <p:cNvPr id="3" name="Объект 2">
            <a:extLst>
              <a:ext uri="{FF2B5EF4-FFF2-40B4-BE49-F238E27FC236}">
                <a16:creationId xmlns:a16="http://schemas.microsoft.com/office/drawing/2014/main" id="{F585407B-7F79-458C-807A-7FE0A8923684}"/>
              </a:ext>
            </a:extLst>
          </p:cNvPr>
          <p:cNvSpPr>
            <a:spLocks noGrp="1"/>
          </p:cNvSpPr>
          <p:nvPr>
            <p:ph idx="1"/>
          </p:nvPr>
        </p:nvSpPr>
        <p:spPr/>
        <p:txBody>
          <a:bodyPr vert="horz" lIns="91440" tIns="45720" rIns="91440" bIns="45720" rtlCol="0" anchor="t">
            <a:normAutofit/>
          </a:bodyPr>
          <a:lstStyle/>
          <a:p>
            <a:r>
              <a:rPr lang="ru-RU">
                <a:ea typeface="+mn-lt"/>
                <a:cs typeface="+mn-lt"/>
              </a:rPr>
              <a:t>Делегаты могут комбинироваться (объединяться и вычитаться) таким образом, что когда вы вызываете один экземпляр делегата, то вызывается целый набор методов, причём эти методы могут быть из различных экземпляров различных классов</a:t>
            </a:r>
          </a:p>
          <a:p>
            <a:endParaRPr lang="ru-RU" dirty="0"/>
          </a:p>
          <a:p>
            <a:r>
              <a:rPr lang="ru-RU">
                <a:ea typeface="+mn-lt"/>
                <a:cs typeface="+mn-lt"/>
              </a:rPr>
              <a:t>Такие </a:t>
            </a:r>
            <a:r>
              <a:rPr lang="ru-RU" i="1">
                <a:ea typeface="+mn-lt"/>
                <a:cs typeface="+mn-lt"/>
              </a:rPr>
              <a:t>экземпляры делегатов</a:t>
            </a:r>
            <a:r>
              <a:rPr lang="ru-RU">
                <a:ea typeface="+mn-lt"/>
                <a:cs typeface="+mn-lt"/>
              </a:rPr>
              <a:t> я буду называть «комбинированными делегатами» (combined delegate). Несколько комбинированных делегатов могут быть скомбинированы между собой, фактически становясь одним большим списком простых делегатов. Список простых делегатов в комбинированном делегате называется «списком вызовов» или «списком действий» (invocation list).</a:t>
            </a:r>
            <a:endParaRPr lang="ru-RU" dirty="0"/>
          </a:p>
        </p:txBody>
      </p:sp>
    </p:spTree>
    <p:extLst>
      <p:ext uri="{BB962C8B-B14F-4D97-AF65-F5344CB8AC3E}">
        <p14:creationId xmlns:p14="http://schemas.microsoft.com/office/powerpoint/2010/main" val="107816146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Широкоэкранный</PresentationFormat>
  <Paragraphs>0</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View</vt:lpstr>
      <vt:lpstr>События и делегаты</vt:lpstr>
      <vt:lpstr>Что такое делегат</vt:lpstr>
      <vt:lpstr>Синтаксис </vt:lpstr>
      <vt:lpstr>Синтаксис</vt:lpstr>
      <vt:lpstr>Закрепим синтаксис на примере</vt:lpstr>
      <vt:lpstr>После разбора задачи закрепляем на практике (10 минут) </vt:lpstr>
      <vt:lpstr>Зачем нам нужен делегат?</vt:lpstr>
      <vt:lpstr>Мультикаст-делегаты </vt:lpstr>
      <vt:lpstr>Комбинирование делегатов </vt:lpstr>
      <vt:lpstr>Таблица комбинирования делегатов</vt:lpstr>
      <vt:lpstr>Практика</vt:lpstr>
      <vt:lpstr>Ковариантность и контравариантность делегатов </vt:lpstr>
      <vt:lpstr>Смотрим пример</vt:lpstr>
      <vt:lpstr>Пам Пам</vt:lpstr>
      <vt:lpstr>Делегаты Action&lt;T&gt; и Func&lt;T&gt; </vt:lpstr>
      <vt:lpstr>События</vt:lpstr>
      <vt:lpstr>Моделирование ситуации. </vt:lpstr>
      <vt:lpstr>Вывод</vt:lpstr>
      <vt:lpstr>Соглашения</vt:lpstr>
      <vt:lpstr>Паттерн Observable</vt:lpstr>
      <vt:lpstr>Что почитать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292</cp:revision>
  <dcterms:created xsi:type="dcterms:W3CDTF">2016-01-13T19:04:32Z</dcterms:created>
  <dcterms:modified xsi:type="dcterms:W3CDTF">2019-10-07T12:14:09Z</dcterms:modified>
</cp:coreProperties>
</file>