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9" r:id="rId18"/>
    <p:sldId id="271" r:id="rId19"/>
    <p:sldId id="274" r:id="rId20"/>
    <p:sldId id="276" r:id="rId21"/>
    <p:sldId id="278" r:id="rId22"/>
    <p:sldId id="275" r:id="rId23"/>
    <p:sldId id="277" r:id="rId24"/>
    <p:sldId id="25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69F35-7F49-5D6F-C252-94C6986F10F1}" v="911" dt="2019-10-03T15:06:07.251"/>
    <p1510:client id="{E00F9961-2D81-3172-1ABF-FE6051DAB323}" v="1634" dt="2019-10-02T12:50:57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henii Koliesnik" userId="S::yevhenii.ko@ideo-digital.com::2065cd87-6dff-47db-ab0b-71dfa9e0ca10" providerId="AD" clId="Web-{37669F35-7F49-5D6F-C252-94C6986F10F1}"/>
    <pc:docChg chg="addSld delSld modSld sldOrd">
      <pc:chgData name="Yevhenii Koliesnik" userId="S::yevhenii.ko@ideo-digital.com::2065cd87-6dff-47db-ab0b-71dfa9e0ca10" providerId="AD" clId="Web-{37669F35-7F49-5D6F-C252-94C6986F10F1}" dt="2019-10-03T15:06:07.251" v="893" actId="1076"/>
      <pc:docMkLst>
        <pc:docMk/>
      </pc:docMkLst>
      <pc:sldChg chg="modSp">
        <pc:chgData name="Yevhenii Koliesnik" userId="S::yevhenii.ko@ideo-digital.com::2065cd87-6dff-47db-ab0b-71dfa9e0ca10" providerId="AD" clId="Web-{37669F35-7F49-5D6F-C252-94C6986F10F1}" dt="2019-10-03T07:43:14.447" v="786" actId="20577"/>
        <pc:sldMkLst>
          <pc:docMk/>
          <pc:sldMk cId="541629800" sldId="258"/>
        </pc:sldMkLst>
        <pc:spChg chg="mod">
          <ac:chgData name="Yevhenii Koliesnik" userId="S::yevhenii.ko@ideo-digital.com::2065cd87-6dff-47db-ab0b-71dfa9e0ca10" providerId="AD" clId="Web-{37669F35-7F49-5D6F-C252-94C6986F10F1}" dt="2019-10-03T07:43:14.447" v="786" actId="20577"/>
          <ac:spMkLst>
            <pc:docMk/>
            <pc:sldMk cId="541629800" sldId="258"/>
            <ac:spMk id="3" creationId="{80F72BFE-FCA9-49FA-A95E-03FA50C8CCAD}"/>
          </ac:spMkLst>
        </pc:spChg>
      </pc:sldChg>
      <pc:sldChg chg="modSp">
        <pc:chgData name="Yevhenii Koliesnik" userId="S::yevhenii.ko@ideo-digital.com::2065cd87-6dff-47db-ab0b-71dfa9e0ca10" providerId="AD" clId="Web-{37669F35-7F49-5D6F-C252-94C6986F10F1}" dt="2019-10-03T07:16:22.937" v="14" actId="20577"/>
        <pc:sldMkLst>
          <pc:docMk/>
          <pc:sldMk cId="3627236486" sldId="265"/>
        </pc:sldMkLst>
        <pc:spChg chg="mod">
          <ac:chgData name="Yevhenii Koliesnik" userId="S::yevhenii.ko@ideo-digital.com::2065cd87-6dff-47db-ab0b-71dfa9e0ca10" providerId="AD" clId="Web-{37669F35-7F49-5D6F-C252-94C6986F10F1}" dt="2019-10-03T07:16:22.937" v="14" actId="20577"/>
          <ac:spMkLst>
            <pc:docMk/>
            <pc:sldMk cId="3627236486" sldId="265"/>
            <ac:spMk id="3" creationId="{BD1250F6-1379-404D-9001-63472C4DAE01}"/>
          </ac:spMkLst>
        </pc:spChg>
      </pc:sldChg>
      <pc:sldChg chg="modSp">
        <pc:chgData name="Yevhenii Koliesnik" userId="S::yevhenii.ko@ideo-digital.com::2065cd87-6dff-47db-ab0b-71dfa9e0ca10" providerId="AD" clId="Web-{37669F35-7F49-5D6F-C252-94C6986F10F1}" dt="2019-10-03T07:17:08.827" v="18" actId="20577"/>
        <pc:sldMkLst>
          <pc:docMk/>
          <pc:sldMk cId="2413033692" sldId="269"/>
        </pc:sldMkLst>
        <pc:spChg chg="mod">
          <ac:chgData name="Yevhenii Koliesnik" userId="S::yevhenii.ko@ideo-digital.com::2065cd87-6dff-47db-ab0b-71dfa9e0ca10" providerId="AD" clId="Web-{37669F35-7F49-5D6F-C252-94C6986F10F1}" dt="2019-10-03T07:17:08.827" v="18" actId="20577"/>
          <ac:spMkLst>
            <pc:docMk/>
            <pc:sldMk cId="2413033692" sldId="269"/>
            <ac:spMk id="3" creationId="{68F495FC-242A-40D2-88C7-66609CA74E34}"/>
          </ac:spMkLst>
        </pc:spChg>
      </pc:sldChg>
      <pc:sldChg chg="addSp delSp modSp">
        <pc:chgData name="Yevhenii Koliesnik" userId="S::yevhenii.ko@ideo-digital.com::2065cd87-6dff-47db-ab0b-71dfa9e0ca10" providerId="AD" clId="Web-{37669F35-7F49-5D6F-C252-94C6986F10F1}" dt="2019-10-03T15:06:07.251" v="893" actId="1076"/>
        <pc:sldMkLst>
          <pc:docMk/>
          <pc:sldMk cId="1174106920" sldId="271"/>
        </pc:sldMkLst>
        <pc:spChg chg="del">
          <ac:chgData name="Yevhenii Koliesnik" userId="S::yevhenii.ko@ideo-digital.com::2065cd87-6dff-47db-ab0b-71dfa9e0ca10" providerId="AD" clId="Web-{37669F35-7F49-5D6F-C252-94C6986F10F1}" dt="2019-10-03T15:01:51.033" v="860"/>
          <ac:spMkLst>
            <pc:docMk/>
            <pc:sldMk cId="1174106920" sldId="271"/>
            <ac:spMk id="3" creationId="{930567D4-FC58-4EB3-A0E0-76EA4298D424}"/>
          </ac:spMkLst>
        </pc:spChg>
        <pc:spChg chg="add mod">
          <ac:chgData name="Yevhenii Koliesnik" userId="S::yevhenii.ko@ideo-digital.com::2065cd87-6dff-47db-ab0b-71dfa9e0ca10" providerId="AD" clId="Web-{37669F35-7F49-5D6F-C252-94C6986F10F1}" dt="2019-10-03T15:06:07.251" v="893" actId="1076"/>
          <ac:spMkLst>
            <pc:docMk/>
            <pc:sldMk cId="1174106920" sldId="271"/>
            <ac:spMk id="6" creationId="{E4338792-2FC0-40B3-98C8-BBFBA3A303D2}"/>
          </ac:spMkLst>
        </pc:spChg>
        <pc:picChg chg="add mod ord">
          <ac:chgData name="Yevhenii Koliesnik" userId="S::yevhenii.ko@ideo-digital.com::2065cd87-6dff-47db-ab0b-71dfa9e0ca10" providerId="AD" clId="Web-{37669F35-7F49-5D6F-C252-94C6986F10F1}" dt="2019-10-03T15:01:57.268" v="862" actId="1076"/>
          <ac:picMkLst>
            <pc:docMk/>
            <pc:sldMk cId="1174106920" sldId="271"/>
            <ac:picMk id="4" creationId="{8C50EECA-BF35-475D-8BC9-A8398BAB9A69}"/>
          </ac:picMkLst>
        </pc:picChg>
      </pc:sldChg>
      <pc:sldChg chg="modSp new">
        <pc:chgData name="Yevhenii Koliesnik" userId="S::yevhenii.ko@ideo-digital.com::2065cd87-6dff-47db-ab0b-71dfa9e0ca10" providerId="AD" clId="Web-{37669F35-7F49-5D6F-C252-94C6986F10F1}" dt="2019-10-03T13:18:14.845" v="840" actId="20577"/>
        <pc:sldMkLst>
          <pc:docMk/>
          <pc:sldMk cId="3471835721" sldId="273"/>
        </pc:sldMkLst>
        <pc:spChg chg="mod">
          <ac:chgData name="Yevhenii Koliesnik" userId="S::yevhenii.ko@ideo-digital.com::2065cd87-6dff-47db-ab0b-71dfa9e0ca10" providerId="AD" clId="Web-{37669F35-7F49-5D6F-C252-94C6986F10F1}" dt="2019-10-03T07:18:09.670" v="23" actId="20577"/>
          <ac:spMkLst>
            <pc:docMk/>
            <pc:sldMk cId="3471835721" sldId="273"/>
            <ac:spMk id="2" creationId="{BED2333E-A677-4614-92C1-8BE9304953A8}"/>
          </ac:spMkLst>
        </pc:spChg>
        <pc:spChg chg="mod">
          <ac:chgData name="Yevhenii Koliesnik" userId="S::yevhenii.ko@ideo-digital.com::2065cd87-6dff-47db-ab0b-71dfa9e0ca10" providerId="AD" clId="Web-{37669F35-7F49-5D6F-C252-94C6986F10F1}" dt="2019-10-03T13:18:14.845" v="840" actId="20577"/>
          <ac:spMkLst>
            <pc:docMk/>
            <pc:sldMk cId="3471835721" sldId="273"/>
            <ac:spMk id="3" creationId="{D7239E67-C1A0-445F-A546-46FD47865D6C}"/>
          </ac:spMkLst>
        </pc:spChg>
      </pc:sldChg>
      <pc:sldChg chg="modSp new add del">
        <pc:chgData name="Yevhenii Koliesnik" userId="S::yevhenii.ko@ideo-digital.com::2065cd87-6dff-47db-ab0b-71dfa9e0ca10" providerId="AD" clId="Web-{37669F35-7F49-5D6F-C252-94C6986F10F1}" dt="2019-10-03T07:33:57.157" v="464" actId="20577"/>
        <pc:sldMkLst>
          <pc:docMk/>
          <pc:sldMk cId="515617117" sldId="274"/>
        </pc:sldMkLst>
        <pc:spChg chg="mod">
          <ac:chgData name="Yevhenii Koliesnik" userId="S::yevhenii.ko@ideo-digital.com::2065cd87-6dff-47db-ab0b-71dfa9e0ca10" providerId="AD" clId="Web-{37669F35-7F49-5D6F-C252-94C6986F10F1}" dt="2019-10-03T07:30:52.691" v="273" actId="20577"/>
          <ac:spMkLst>
            <pc:docMk/>
            <pc:sldMk cId="515617117" sldId="274"/>
            <ac:spMk id="2" creationId="{7B0B0EE1-DDC4-41AB-9BCC-2FB7387BD9F4}"/>
          </ac:spMkLst>
        </pc:spChg>
        <pc:spChg chg="mod">
          <ac:chgData name="Yevhenii Koliesnik" userId="S::yevhenii.ko@ideo-digital.com::2065cd87-6dff-47db-ab0b-71dfa9e0ca10" providerId="AD" clId="Web-{37669F35-7F49-5D6F-C252-94C6986F10F1}" dt="2019-10-03T07:33:57.157" v="464" actId="20577"/>
          <ac:spMkLst>
            <pc:docMk/>
            <pc:sldMk cId="515617117" sldId="274"/>
            <ac:spMk id="3" creationId="{51123195-E3D2-47F1-9051-F5C4C0DBB6C7}"/>
          </ac:spMkLst>
        </pc:spChg>
      </pc:sldChg>
      <pc:sldChg chg="modSp new">
        <pc:chgData name="Yevhenii Koliesnik" userId="S::yevhenii.ko@ideo-digital.com::2065cd87-6dff-47db-ab0b-71dfa9e0ca10" providerId="AD" clId="Web-{37669F35-7F49-5D6F-C252-94C6986F10F1}" dt="2019-10-03T07:36:05.702" v="504" actId="20577"/>
        <pc:sldMkLst>
          <pc:docMk/>
          <pc:sldMk cId="395480925" sldId="275"/>
        </pc:sldMkLst>
        <pc:spChg chg="mod">
          <ac:chgData name="Yevhenii Koliesnik" userId="S::yevhenii.ko@ideo-digital.com::2065cd87-6dff-47db-ab0b-71dfa9e0ca10" providerId="AD" clId="Web-{37669F35-7F49-5D6F-C252-94C6986F10F1}" dt="2019-10-03T07:34:22.063" v="473" actId="20577"/>
          <ac:spMkLst>
            <pc:docMk/>
            <pc:sldMk cId="395480925" sldId="275"/>
            <ac:spMk id="2" creationId="{7FF754F1-5B81-4C27-94D8-08266878FDA7}"/>
          </ac:spMkLst>
        </pc:spChg>
        <pc:spChg chg="mod">
          <ac:chgData name="Yevhenii Koliesnik" userId="S::yevhenii.ko@ideo-digital.com::2065cd87-6dff-47db-ab0b-71dfa9e0ca10" providerId="AD" clId="Web-{37669F35-7F49-5D6F-C252-94C6986F10F1}" dt="2019-10-03T07:36:05.702" v="504" actId="20577"/>
          <ac:spMkLst>
            <pc:docMk/>
            <pc:sldMk cId="395480925" sldId="275"/>
            <ac:spMk id="3" creationId="{6503CE55-D759-4533-9B51-8310D3F6549E}"/>
          </ac:spMkLst>
        </pc:spChg>
      </pc:sldChg>
      <pc:sldChg chg="addSp delSp modSp new ord">
        <pc:chgData name="Yevhenii Koliesnik" userId="S::yevhenii.ko@ideo-digital.com::2065cd87-6dff-47db-ab0b-71dfa9e0ca10" providerId="AD" clId="Web-{37669F35-7F49-5D6F-C252-94C6986F10F1}" dt="2019-10-03T07:49:50.488" v="819" actId="20577"/>
        <pc:sldMkLst>
          <pc:docMk/>
          <pc:sldMk cId="3011950577" sldId="276"/>
        </pc:sldMkLst>
        <pc:spChg chg="mod">
          <ac:chgData name="Yevhenii Koliesnik" userId="S::yevhenii.ko@ideo-digital.com::2065cd87-6dff-47db-ab0b-71dfa9e0ca10" providerId="AD" clId="Web-{37669F35-7F49-5D6F-C252-94C6986F10F1}" dt="2019-10-03T07:47:18.975" v="806" actId="20577"/>
          <ac:spMkLst>
            <pc:docMk/>
            <pc:sldMk cId="3011950577" sldId="276"/>
            <ac:spMk id="2" creationId="{C93F8733-39A6-460B-A1F7-1AB0AE65AB10}"/>
          </ac:spMkLst>
        </pc:spChg>
        <pc:spChg chg="del">
          <ac:chgData name="Yevhenii Koliesnik" userId="S::yevhenii.ko@ideo-digital.com::2065cd87-6dff-47db-ab0b-71dfa9e0ca10" providerId="AD" clId="Web-{37669F35-7F49-5D6F-C252-94C6986F10F1}" dt="2019-10-03T07:43:49.790" v="788"/>
          <ac:spMkLst>
            <pc:docMk/>
            <pc:sldMk cId="3011950577" sldId="276"/>
            <ac:spMk id="3" creationId="{3AFDEA9E-0CCB-406B-8C66-96F8EE28D941}"/>
          </ac:spMkLst>
        </pc:spChg>
        <pc:spChg chg="add mod">
          <ac:chgData name="Yevhenii Koliesnik" userId="S::yevhenii.ko@ideo-digital.com::2065cd87-6dff-47db-ab0b-71dfa9e0ca10" providerId="AD" clId="Web-{37669F35-7F49-5D6F-C252-94C6986F10F1}" dt="2019-10-03T07:49:50.488" v="819" actId="20577"/>
          <ac:spMkLst>
            <pc:docMk/>
            <pc:sldMk cId="3011950577" sldId="276"/>
            <ac:spMk id="9" creationId="{307DDDA4-829C-4D44-AB77-0F62769B17A2}"/>
          </ac:spMkLst>
        </pc:spChg>
        <pc:picChg chg="add del mod ord">
          <ac:chgData name="Yevhenii Koliesnik" userId="S::yevhenii.ko@ideo-digital.com::2065cd87-6dff-47db-ab0b-71dfa9e0ca10" providerId="AD" clId="Web-{37669F35-7F49-5D6F-C252-94C6986F10F1}" dt="2019-10-03T07:46:45.725" v="799"/>
          <ac:picMkLst>
            <pc:docMk/>
            <pc:sldMk cId="3011950577" sldId="276"/>
            <ac:picMk id="4" creationId="{F3AB3445-DBA8-4D9D-B653-66A7A4515E8E}"/>
          </ac:picMkLst>
        </pc:picChg>
        <pc:picChg chg="add del mod">
          <ac:chgData name="Yevhenii Koliesnik" userId="S::yevhenii.ko@ideo-digital.com::2065cd87-6dff-47db-ab0b-71dfa9e0ca10" providerId="AD" clId="Web-{37669F35-7F49-5D6F-C252-94C6986F10F1}" dt="2019-10-03T07:46:51.178" v="800"/>
          <ac:picMkLst>
            <pc:docMk/>
            <pc:sldMk cId="3011950577" sldId="276"/>
            <ac:picMk id="6" creationId="{02D5B4F6-A726-4C72-9B0B-D3DC3C7C809D}"/>
          </ac:picMkLst>
        </pc:picChg>
      </pc:sldChg>
      <pc:sldChg chg="modSp new">
        <pc:chgData name="Yevhenii Koliesnik" userId="S::yevhenii.ko@ideo-digital.com::2065cd87-6dff-47db-ab0b-71dfa9e0ca10" providerId="AD" clId="Web-{37669F35-7F49-5D6F-C252-94C6986F10F1}" dt="2019-10-03T07:41:00.855" v="719" actId="14100"/>
        <pc:sldMkLst>
          <pc:docMk/>
          <pc:sldMk cId="1714156039" sldId="277"/>
        </pc:sldMkLst>
        <pc:spChg chg="mod">
          <ac:chgData name="Yevhenii Koliesnik" userId="S::yevhenii.ko@ideo-digital.com::2065cd87-6dff-47db-ab0b-71dfa9e0ca10" providerId="AD" clId="Web-{37669F35-7F49-5D6F-C252-94C6986F10F1}" dt="2019-10-03T07:39:44.435" v="624" actId="20577"/>
          <ac:spMkLst>
            <pc:docMk/>
            <pc:sldMk cId="1714156039" sldId="277"/>
            <ac:spMk id="2" creationId="{2F678573-B348-455C-98E6-A9414D84C259}"/>
          </ac:spMkLst>
        </pc:spChg>
        <pc:spChg chg="mod">
          <ac:chgData name="Yevhenii Koliesnik" userId="S::yevhenii.ko@ideo-digital.com::2065cd87-6dff-47db-ab0b-71dfa9e0ca10" providerId="AD" clId="Web-{37669F35-7F49-5D6F-C252-94C6986F10F1}" dt="2019-10-03T07:41:00.855" v="719" actId="14100"/>
          <ac:spMkLst>
            <pc:docMk/>
            <pc:sldMk cId="1714156039" sldId="277"/>
            <ac:spMk id="3" creationId="{CF10D085-CB60-48D4-A8DD-46648D6522D5}"/>
          </ac:spMkLst>
        </pc:spChg>
      </pc:sldChg>
      <pc:sldChg chg="modSp new">
        <pc:chgData name="Yevhenii Koliesnik" userId="S::yevhenii.ko@ideo-digital.com::2065cd87-6dff-47db-ab0b-71dfa9e0ca10" providerId="AD" clId="Web-{37669F35-7F49-5D6F-C252-94C6986F10F1}" dt="2019-10-03T07:50:33.456" v="837" actId="20577"/>
        <pc:sldMkLst>
          <pc:docMk/>
          <pc:sldMk cId="4033289688" sldId="278"/>
        </pc:sldMkLst>
        <pc:spChg chg="mod">
          <ac:chgData name="Yevhenii Koliesnik" userId="S::yevhenii.ko@ideo-digital.com::2065cd87-6dff-47db-ab0b-71dfa9e0ca10" providerId="AD" clId="Web-{37669F35-7F49-5D6F-C252-94C6986F10F1}" dt="2019-10-03T07:50:33.456" v="837" actId="20577"/>
          <ac:spMkLst>
            <pc:docMk/>
            <pc:sldMk cId="4033289688" sldId="278"/>
            <ac:spMk id="2" creationId="{6C10734B-452A-4632-BC8A-82DF13890275}"/>
          </ac:spMkLst>
        </pc:spChg>
        <pc:spChg chg="mod">
          <ac:chgData name="Yevhenii Koliesnik" userId="S::yevhenii.ko@ideo-digital.com::2065cd87-6dff-47db-ab0b-71dfa9e0ca10" providerId="AD" clId="Web-{37669F35-7F49-5D6F-C252-94C6986F10F1}" dt="2019-10-03T07:50:17.847" v="826" actId="20577"/>
          <ac:spMkLst>
            <pc:docMk/>
            <pc:sldMk cId="4033289688" sldId="278"/>
            <ac:spMk id="3" creationId="{6AB049CD-5A21-45B1-B8B6-A9BA4E7DF691}"/>
          </ac:spMkLst>
        </pc:spChg>
      </pc:sldChg>
      <pc:sldChg chg="modSp new">
        <pc:chgData name="Yevhenii Koliesnik" userId="S::yevhenii.ko@ideo-digital.com::2065cd87-6dff-47db-ab0b-71dfa9e0ca10" providerId="AD" clId="Web-{37669F35-7F49-5D6F-C252-94C6986F10F1}" dt="2019-10-03T13:23:05.879" v="858" actId="20577"/>
        <pc:sldMkLst>
          <pc:docMk/>
          <pc:sldMk cId="1989102365" sldId="279"/>
        </pc:sldMkLst>
        <pc:spChg chg="mod">
          <ac:chgData name="Yevhenii Koliesnik" userId="S::yevhenii.ko@ideo-digital.com::2065cd87-6dff-47db-ab0b-71dfa9e0ca10" providerId="AD" clId="Web-{37669F35-7F49-5D6F-C252-94C6986F10F1}" dt="2019-10-03T13:19:57.674" v="847" actId="20577"/>
          <ac:spMkLst>
            <pc:docMk/>
            <pc:sldMk cId="1989102365" sldId="279"/>
            <ac:spMk id="2" creationId="{6096A62E-BF51-4364-A2EB-6AA579C424AE}"/>
          </ac:spMkLst>
        </pc:spChg>
        <pc:spChg chg="mod">
          <ac:chgData name="Yevhenii Koliesnik" userId="S::yevhenii.ko@ideo-digital.com::2065cd87-6dff-47db-ab0b-71dfa9e0ca10" providerId="AD" clId="Web-{37669F35-7F49-5D6F-C252-94C6986F10F1}" dt="2019-10-03T13:23:05.879" v="858" actId="20577"/>
          <ac:spMkLst>
            <pc:docMk/>
            <pc:sldMk cId="1989102365" sldId="279"/>
            <ac:spMk id="3" creationId="{39AE589F-A07B-416C-9114-E01F4DC1FFC2}"/>
          </ac:spMkLst>
        </pc:spChg>
      </pc:sldChg>
    </pc:docChg>
  </pc:docChgLst>
  <pc:docChgLst>
    <pc:chgData name="Yevhenii Koliesnik" userId="S::yevhenii.ko@ideo-digital.com::2065cd87-6dff-47db-ab0b-71dfa9e0ca10" providerId="AD" clId="Web-{E00F9961-2D81-3172-1ABF-FE6051DAB323}"/>
    <pc:docChg chg="addSld delSld modSld addMainMaster delMainMaster">
      <pc:chgData name="Yevhenii Koliesnik" userId="S::yevhenii.ko@ideo-digital.com::2065cd87-6dff-47db-ab0b-71dfa9e0ca10" providerId="AD" clId="Web-{E00F9961-2D81-3172-1ABF-FE6051DAB323}" dt="2019-10-02T12:50:57.815" v="1636" actId="20577"/>
      <pc:docMkLst>
        <pc:docMk/>
      </pc:docMkLst>
      <pc:sldChg chg="addSp delSp modSp mod setBg modClrScheme setClrOvrMap delDesignElem chgLayout">
        <pc:chgData name="Yevhenii Koliesnik" userId="S::yevhenii.ko@ideo-digital.com::2065cd87-6dff-47db-ab0b-71dfa9e0ca10" providerId="AD" clId="Web-{E00F9961-2D81-3172-1ABF-FE6051DAB323}" dt="2019-10-01T17:05:00.302" v="359"/>
        <pc:sldMkLst>
          <pc:docMk/>
          <pc:sldMk cId="1351651579" sldId="256"/>
        </pc:sldMkLst>
        <pc:spChg chg="mod ord">
          <ac:chgData name="Yevhenii Koliesnik" userId="S::yevhenii.ko@ideo-digital.com::2065cd87-6dff-47db-ab0b-71dfa9e0ca10" providerId="AD" clId="Web-{E00F9961-2D81-3172-1ABF-FE6051DAB323}" dt="2019-10-01T17:05:00.302" v="359"/>
          <ac:spMkLst>
            <pc:docMk/>
            <pc:sldMk cId="1351651579" sldId="256"/>
            <ac:spMk id="2" creationId="{00000000-0000-0000-0000-000000000000}"/>
          </ac:spMkLst>
        </pc:spChg>
        <pc:spChg chg="del mod ord">
          <ac:chgData name="Yevhenii Koliesnik" userId="S::yevhenii.ko@ideo-digital.com::2065cd87-6dff-47db-ab0b-71dfa9e0ca10" providerId="AD" clId="Web-{E00F9961-2D81-3172-1ABF-FE6051DAB323}" dt="2019-10-01T14:24:12.676" v="36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22.207" v="43"/>
          <ac:spMkLst>
            <pc:docMk/>
            <pc:sldMk cId="1351651579" sldId="256"/>
            <ac:spMk id="5" creationId="{0AF4F2BA-3C03-4E2C-8ABC-0949B61B3C5E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3:42.441" v="2"/>
          <ac:spMkLst>
            <pc:docMk/>
            <pc:sldMk cId="1351651579" sldId="256"/>
            <ac:spMk id="9" creationId="{2644B391-9BFE-445C-A9EC-F544BB85FBC7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3:42.441" v="2"/>
          <ac:spMkLst>
            <pc:docMk/>
            <pc:sldMk cId="1351651579" sldId="256"/>
            <ac:spMk id="11" creationId="{80F26E69-87D9-4655-AE7B-280A87AA3CAD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22.207" v="43"/>
          <ac:spMkLst>
            <pc:docMk/>
            <pc:sldMk cId="1351651579" sldId="256"/>
            <ac:spMk id="13" creationId="{B40A8CA7-7D5A-43B0-A1A0-B558ECA9EED1}"/>
          </ac:spMkLst>
        </pc:spChg>
        <pc:picChg chg="add del">
          <ac:chgData name="Yevhenii Koliesnik" userId="S::yevhenii.ko@ideo-digital.com::2065cd87-6dff-47db-ab0b-71dfa9e0ca10" providerId="AD" clId="Web-{E00F9961-2D81-3172-1ABF-FE6051DAB323}" dt="2019-10-01T14:23:42.441" v="2"/>
          <ac:picMkLst>
            <pc:docMk/>
            <pc:sldMk cId="1351651579" sldId="256"/>
            <ac:picMk id="4" creationId="{7C4421A5-D854-4CCC-9B25-17E409A1F93B}"/>
          </ac:picMkLst>
        </pc:picChg>
        <pc:picChg chg="add">
          <ac:chgData name="Yevhenii Koliesnik" userId="S::yevhenii.ko@ideo-digital.com::2065cd87-6dff-47db-ab0b-71dfa9e0ca10" providerId="AD" clId="Web-{E00F9961-2D81-3172-1ABF-FE6051DAB323}" dt="2019-10-01T14:23:42.520" v="3"/>
          <ac:picMkLst>
            <pc:docMk/>
            <pc:sldMk cId="1351651579" sldId="256"/>
            <ac:picMk id="6" creationId="{BE87CDE6-2D6E-4FAF-8BCD-D5F2076A1625}"/>
          </ac:picMkLst>
        </pc:picChg>
        <pc:cxnChg chg="add del">
          <ac:chgData name="Yevhenii Koliesnik" userId="S::yevhenii.ko@ideo-digital.com::2065cd87-6dff-47db-ab0b-71dfa9e0ca10" providerId="AD" clId="Web-{E00F9961-2D81-3172-1ABF-FE6051DAB323}" dt="2019-10-01T14:25:22.207" v="43"/>
          <ac:cxnSpMkLst>
            <pc:docMk/>
            <pc:sldMk cId="1351651579" sldId="256"/>
            <ac:cxnSpMk id="7" creationId="{A07787ED-5EDC-4C54-AD87-55B60D0FE397}"/>
          </ac:cxnSpMkLst>
        </pc:cxnChg>
      </pc:sldChg>
      <pc:sldChg chg="addSp delSp modSp new del mod setBg modClrScheme setClrOvrMap delDesignElem chgLayout">
        <pc:chgData name="Yevhenii Koliesnik" userId="S::yevhenii.ko@ideo-digital.com::2065cd87-6dff-47db-ab0b-71dfa9e0ca10" providerId="AD" clId="Web-{E00F9961-2D81-3172-1ABF-FE6051DAB323}" dt="2019-10-01T14:26:17.050" v="56"/>
        <pc:sldMkLst>
          <pc:docMk/>
          <pc:sldMk cId="2084903420" sldId="257"/>
        </pc:sldMkLst>
        <pc:spChg chg="mod ord">
          <ac:chgData name="Yevhenii Koliesnik" userId="S::yevhenii.ko@ideo-digital.com::2065cd87-6dff-47db-ab0b-71dfa9e0ca10" providerId="AD" clId="Web-{E00F9961-2D81-3172-1ABF-FE6051DAB323}" dt="2019-10-01T14:26:04.738" v="55"/>
          <ac:spMkLst>
            <pc:docMk/>
            <pc:sldMk cId="2084903420" sldId="257"/>
            <ac:spMk id="2" creationId="{385BC581-E8D5-4933-9E7D-20D69E7D76B3}"/>
          </ac:spMkLst>
        </pc:spChg>
        <pc:spChg chg="add del mod ord">
          <ac:chgData name="Yevhenii Koliesnik" userId="S::yevhenii.ko@ideo-digital.com::2065cd87-6dff-47db-ab0b-71dfa9e0ca10" providerId="AD" clId="Web-{E00F9961-2D81-3172-1ABF-FE6051DAB323}" dt="2019-10-01T14:26:04.738" v="55"/>
          <ac:spMkLst>
            <pc:docMk/>
            <pc:sldMk cId="2084903420" sldId="257"/>
            <ac:spMk id="3" creationId="{773F795D-5BA4-4411-8F7D-D0D0D396DECC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22.207" v="43"/>
          <ac:spMkLst>
            <pc:docMk/>
            <pc:sldMk cId="2084903420" sldId="257"/>
            <ac:spMk id="5" creationId="{3741B58E-3B65-4A01-A276-975AB2CF8A08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22.207" v="43"/>
          <ac:spMkLst>
            <pc:docMk/>
            <pc:sldMk cId="2084903420" sldId="257"/>
            <ac:spMk id="6" creationId="{7AAC67C3-831B-4AB1-A259-DFB839CAFAFC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33.535" v="45"/>
          <ac:spMkLst>
            <pc:docMk/>
            <pc:sldMk cId="2084903420" sldId="257"/>
            <ac:spMk id="7" creationId="{B219AE65-9B94-44EA-BEF3-EF4BFA169C81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4:56.472" v="39"/>
          <ac:spMkLst>
            <pc:docMk/>
            <pc:sldMk cId="2084903420" sldId="257"/>
            <ac:spMk id="8" creationId="{3741B58E-3B65-4A01-A276-975AB2CF8A08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33.535" v="45"/>
          <ac:spMkLst>
            <pc:docMk/>
            <pc:sldMk cId="2084903420" sldId="257"/>
            <ac:spMk id="9" creationId="{F0C81A57-9CD5-461B-8FFE-4A8CB6CFBE01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4:56.472" v="39"/>
          <ac:spMkLst>
            <pc:docMk/>
            <pc:sldMk cId="2084903420" sldId="257"/>
            <ac:spMk id="10" creationId="{7AAC67C3-831B-4AB1-A259-DFB839CAFAFC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39.113" v="47"/>
          <ac:spMkLst>
            <pc:docMk/>
            <pc:sldMk cId="2084903420" sldId="257"/>
            <ac:spMk id="11" creationId="{01109B5D-BC35-4376-98A2-F53B03E4E1B4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39.113" v="47"/>
          <ac:spMkLst>
            <pc:docMk/>
            <pc:sldMk cId="2084903420" sldId="257"/>
            <ac:spMk id="13" creationId="{94D90C11-98A3-40E3-B04C-A3025D6458A3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39.113" v="47"/>
          <ac:spMkLst>
            <pc:docMk/>
            <pc:sldMk cId="2084903420" sldId="257"/>
            <ac:spMk id="14" creationId="{A3B28FB1-97C9-4A9E-A45B-356508C2C38B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6:04.738" v="55"/>
          <ac:spMkLst>
            <pc:docMk/>
            <pc:sldMk cId="2084903420" sldId="257"/>
            <ac:spMk id="15" creationId="{01109B5D-BC35-4376-98A2-F53B03E4E1B4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6:04.738" v="55"/>
          <ac:spMkLst>
            <pc:docMk/>
            <pc:sldMk cId="2084903420" sldId="257"/>
            <ac:spMk id="16" creationId="{94D90C11-98A3-40E3-B04C-A3025D6458A3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6:04.738" v="55"/>
          <ac:spMkLst>
            <pc:docMk/>
            <pc:sldMk cId="2084903420" sldId="257"/>
            <ac:spMk id="20" creationId="{A3B28FB1-97C9-4A9E-A45B-356508C2C38B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42.332" v="49"/>
          <ac:spMkLst>
            <pc:docMk/>
            <pc:sldMk cId="2084903420" sldId="257"/>
            <ac:spMk id="21" creationId="{73C0A186-7444-4460-9C37-532E7671E99E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4:25:48.785" v="51"/>
          <ac:spMkLst>
            <pc:docMk/>
            <pc:sldMk cId="2084903420" sldId="257"/>
            <ac:spMk id="24" creationId="{73C0A186-7444-4460-9C37-532E7671E99E}"/>
          </ac:spMkLst>
        </pc:spChg>
        <pc:grpChg chg="add del">
          <ac:chgData name="Yevhenii Koliesnik" userId="S::yevhenii.ko@ideo-digital.com::2065cd87-6dff-47db-ab0b-71dfa9e0ca10" providerId="AD" clId="Web-{E00F9961-2D81-3172-1ABF-FE6051DAB323}" dt="2019-10-01T14:25:33.535" v="45"/>
          <ac:grpSpMkLst>
            <pc:docMk/>
            <pc:sldMk cId="2084903420" sldId="257"/>
            <ac:grpSpMk id="12" creationId="{3086C462-37F4-494D-8292-CCB95221CC1A}"/>
          </ac:grpSpMkLst>
        </pc:grpChg>
        <pc:grpChg chg="add del">
          <ac:chgData name="Yevhenii Koliesnik" userId="S::yevhenii.ko@ideo-digital.com::2065cd87-6dff-47db-ab0b-71dfa9e0ca10" providerId="AD" clId="Web-{E00F9961-2D81-3172-1ABF-FE6051DAB323}" dt="2019-10-01T14:25:42.332" v="49"/>
          <ac:grpSpMkLst>
            <pc:docMk/>
            <pc:sldMk cId="2084903420" sldId="257"/>
            <ac:grpSpMk id="17" creationId="{93E10248-AF0E-477D-B4D2-47C02CE4E353}"/>
          </ac:grpSpMkLst>
        </pc:grpChg>
        <pc:grpChg chg="add del">
          <ac:chgData name="Yevhenii Koliesnik" userId="S::yevhenii.ko@ideo-digital.com::2065cd87-6dff-47db-ab0b-71dfa9e0ca10" providerId="AD" clId="Web-{E00F9961-2D81-3172-1ABF-FE6051DAB323}" dt="2019-10-01T14:25:48.785" v="51"/>
          <ac:grpSpMkLst>
            <pc:docMk/>
            <pc:sldMk cId="2084903420" sldId="257"/>
            <ac:grpSpMk id="19" creationId="{93E10248-AF0E-477D-B4D2-47C02CE4E353}"/>
          </ac:grpSpMkLst>
        </pc:grpChg>
        <pc:grpChg chg="add del">
          <ac:chgData name="Yevhenii Koliesnik" userId="S::yevhenii.ko@ideo-digital.com::2065cd87-6dff-47db-ab0b-71dfa9e0ca10" providerId="AD" clId="Web-{E00F9961-2D81-3172-1ABF-FE6051DAB323}" dt="2019-10-01T14:25:42.332" v="49"/>
          <ac:grpSpMkLst>
            <pc:docMk/>
            <pc:sldMk cId="2084903420" sldId="257"/>
            <ac:grpSpMk id="22" creationId="{D4EC3799-3F52-48CE-85CC-83AED368EB42}"/>
          </ac:grpSpMkLst>
        </pc:grpChg>
        <pc:grpChg chg="add del">
          <ac:chgData name="Yevhenii Koliesnik" userId="S::yevhenii.ko@ideo-digital.com::2065cd87-6dff-47db-ab0b-71dfa9e0ca10" providerId="AD" clId="Web-{E00F9961-2D81-3172-1ABF-FE6051DAB323}" dt="2019-10-01T14:25:48.785" v="51"/>
          <ac:grpSpMkLst>
            <pc:docMk/>
            <pc:sldMk cId="2084903420" sldId="257"/>
            <ac:grpSpMk id="25" creationId="{F1ECA4FE-7D2F-4576-B767-3A5F5ABFE90F}"/>
          </ac:grpSpMkLst>
        </pc:grpChg>
        <pc:cxnChg chg="add del">
          <ac:chgData name="Yevhenii Koliesnik" userId="S::yevhenii.ko@ideo-digital.com::2065cd87-6dff-47db-ab0b-71dfa9e0ca10" providerId="AD" clId="Web-{E00F9961-2D81-3172-1ABF-FE6051DAB323}" dt="2019-10-01T14:25:42.332" v="49"/>
          <ac:cxnSpMkLst>
            <pc:docMk/>
            <pc:sldMk cId="2084903420" sldId="257"/>
            <ac:cxnSpMk id="18" creationId="{789E20C7-BB50-4317-93C7-90C8ED80B275}"/>
          </ac:cxnSpMkLst>
        </pc:cxnChg>
        <pc:cxnChg chg="add del">
          <ac:chgData name="Yevhenii Koliesnik" userId="S::yevhenii.ko@ideo-digital.com::2065cd87-6dff-47db-ab0b-71dfa9e0ca10" providerId="AD" clId="Web-{E00F9961-2D81-3172-1ABF-FE6051DAB323}" dt="2019-10-01T14:25:48.785" v="51"/>
          <ac:cxnSpMkLst>
            <pc:docMk/>
            <pc:sldMk cId="2084903420" sldId="257"/>
            <ac:cxnSpMk id="26" creationId="{E81F53E2-F556-42FA-8D24-113839EE19F8}"/>
          </ac:cxnSpMkLst>
        </pc:cxnChg>
      </pc:sldChg>
      <pc:sldChg chg="addSp delSp modSp new mod setBg modClrScheme setClrOvrMap delDesignElem chgLayout">
        <pc:chgData name="Yevhenii Koliesnik" userId="S::yevhenii.ko@ideo-digital.com::2065cd87-6dff-47db-ab0b-71dfa9e0ca10" providerId="AD" clId="Web-{E00F9961-2D81-3172-1ABF-FE6051DAB323}" dt="2019-10-01T17:05:00.302" v="359"/>
        <pc:sldMkLst>
          <pc:docMk/>
          <pc:sldMk cId="3601779044" sldId="257"/>
        </pc:sldMkLst>
        <pc:spChg chg="mod ord">
          <ac:chgData name="Yevhenii Koliesnik" userId="S::yevhenii.ko@ideo-digital.com::2065cd87-6dff-47db-ab0b-71dfa9e0ca10" providerId="AD" clId="Web-{E00F9961-2D81-3172-1ABF-FE6051DAB323}" dt="2019-10-01T17:05:00.302" v="359"/>
          <ac:spMkLst>
            <pc:docMk/>
            <pc:sldMk cId="3601779044" sldId="257"/>
            <ac:spMk id="2" creationId="{13903274-30D7-4C6E-A1BA-43CD9927CBF6}"/>
          </ac:spMkLst>
        </pc:spChg>
        <pc:spChg chg="mod ord">
          <ac:chgData name="Yevhenii Koliesnik" userId="S::yevhenii.ko@ideo-digital.com::2065cd87-6dff-47db-ab0b-71dfa9e0ca10" providerId="AD" clId="Web-{E00F9961-2D81-3172-1ABF-FE6051DAB323}" dt="2019-10-01T17:05:00.302" v="359"/>
          <ac:spMkLst>
            <pc:docMk/>
            <pc:sldMk cId="3601779044" sldId="257"/>
            <ac:spMk id="3" creationId="{80F72BFE-FCA9-49FA-A95E-03FA50C8CCAD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7:05:00.302" v="359"/>
          <ac:spMkLst>
            <pc:docMk/>
            <pc:sldMk cId="3601779044" sldId="257"/>
            <ac:spMk id="8" creationId="{B219AE65-9B94-44EA-BEF3-EF4BFA169C81}"/>
          </ac:spMkLst>
        </pc:spChg>
        <pc:spChg chg="add del">
          <ac:chgData name="Yevhenii Koliesnik" userId="S::yevhenii.ko@ideo-digital.com::2065cd87-6dff-47db-ab0b-71dfa9e0ca10" providerId="AD" clId="Web-{E00F9961-2D81-3172-1ABF-FE6051DAB323}" dt="2019-10-01T17:05:00.302" v="359"/>
          <ac:spMkLst>
            <pc:docMk/>
            <pc:sldMk cId="3601779044" sldId="257"/>
            <ac:spMk id="10" creationId="{F0C81A57-9CD5-461B-8FFE-4A8CB6CFBE01}"/>
          </ac:spMkLst>
        </pc:spChg>
        <pc:grpChg chg="add del">
          <ac:chgData name="Yevhenii Koliesnik" userId="S::yevhenii.ko@ideo-digital.com::2065cd87-6dff-47db-ab0b-71dfa9e0ca10" providerId="AD" clId="Web-{E00F9961-2D81-3172-1ABF-FE6051DAB323}" dt="2019-10-01T17:05:00.302" v="359"/>
          <ac:grpSpMkLst>
            <pc:docMk/>
            <pc:sldMk cId="3601779044" sldId="257"/>
            <ac:grpSpMk id="12" creationId="{3086C462-37F4-494D-8292-CCB95221CC1A}"/>
          </ac:grpSpMkLst>
        </pc:grpChg>
      </pc:sldChg>
      <pc:sldChg chg="delSp modSp add mod replId delDesignElem chgLayout">
        <pc:chgData name="Yevhenii Koliesnik" userId="S::yevhenii.ko@ideo-digital.com::2065cd87-6dff-47db-ab0b-71dfa9e0ca10" providerId="AD" clId="Web-{E00F9961-2D81-3172-1ABF-FE6051DAB323}" dt="2019-10-01T17:05:00.302" v="359"/>
        <pc:sldMkLst>
          <pc:docMk/>
          <pc:sldMk cId="541629800" sldId="258"/>
        </pc:sldMkLst>
        <pc:spChg chg="del mod">
          <ac:chgData name="Yevhenii Koliesnik" userId="S::yevhenii.ko@ideo-digital.com::2065cd87-6dff-47db-ab0b-71dfa9e0ca10" providerId="AD" clId="Web-{E00F9961-2D81-3172-1ABF-FE6051DAB323}" dt="2019-10-01T16:50:20.048" v="110"/>
          <ac:spMkLst>
            <pc:docMk/>
            <pc:sldMk cId="541629800" sldId="258"/>
            <ac:spMk id="2" creationId="{13903274-30D7-4C6E-A1BA-43CD9927CBF6}"/>
          </ac:spMkLst>
        </pc:spChg>
        <pc:spChg chg="mod ord">
          <ac:chgData name="Yevhenii Koliesnik" userId="S::yevhenii.ko@ideo-digital.com::2065cd87-6dff-47db-ab0b-71dfa9e0ca10" providerId="AD" clId="Web-{E00F9961-2D81-3172-1ABF-FE6051DAB323}" dt="2019-10-01T17:05:00.302" v="359"/>
          <ac:spMkLst>
            <pc:docMk/>
            <pc:sldMk cId="541629800" sldId="258"/>
            <ac:spMk id="3" creationId="{80F72BFE-FCA9-49FA-A95E-03FA50C8CCAD}"/>
          </ac:spMkLst>
        </pc:spChg>
        <pc:spChg chg="del">
          <ac:chgData name="Yevhenii Koliesnik" userId="S::yevhenii.ko@ideo-digital.com::2065cd87-6dff-47db-ab0b-71dfa9e0ca10" providerId="AD" clId="Web-{E00F9961-2D81-3172-1ABF-FE6051DAB323}" dt="2019-10-01T17:05:00.302" v="359"/>
          <ac:spMkLst>
            <pc:docMk/>
            <pc:sldMk cId="541629800" sldId="258"/>
            <ac:spMk id="8" creationId="{B219AE65-9B94-44EA-BEF3-EF4BFA169C81}"/>
          </ac:spMkLst>
        </pc:spChg>
        <pc:spChg chg="del">
          <ac:chgData name="Yevhenii Koliesnik" userId="S::yevhenii.ko@ideo-digital.com::2065cd87-6dff-47db-ab0b-71dfa9e0ca10" providerId="AD" clId="Web-{E00F9961-2D81-3172-1ABF-FE6051DAB323}" dt="2019-10-01T17:05:00.302" v="359"/>
          <ac:spMkLst>
            <pc:docMk/>
            <pc:sldMk cId="541629800" sldId="258"/>
            <ac:spMk id="10" creationId="{F0C81A57-9CD5-461B-8FFE-4A8CB6CFBE01}"/>
          </ac:spMkLst>
        </pc:spChg>
        <pc:grpChg chg="del">
          <ac:chgData name="Yevhenii Koliesnik" userId="S::yevhenii.ko@ideo-digital.com::2065cd87-6dff-47db-ab0b-71dfa9e0ca10" providerId="AD" clId="Web-{E00F9961-2D81-3172-1ABF-FE6051DAB323}" dt="2019-10-01T17:05:00.302" v="359"/>
          <ac:grpSpMkLst>
            <pc:docMk/>
            <pc:sldMk cId="541629800" sldId="258"/>
            <ac:grpSpMk id="12" creationId="{3086C462-37F4-494D-8292-CCB95221CC1A}"/>
          </ac:grpSpMkLst>
        </pc:grpChg>
      </pc:sldChg>
      <pc:sldChg chg="new del">
        <pc:chgData name="Yevhenii Koliesnik" userId="S::yevhenii.ko@ideo-digital.com::2065cd87-6dff-47db-ab0b-71dfa9e0ca10" providerId="AD" clId="Web-{E00F9961-2D81-3172-1ABF-FE6051DAB323}" dt="2019-10-01T16:50:02.939" v="97"/>
        <pc:sldMkLst>
          <pc:docMk/>
          <pc:sldMk cId="3581704407" sldId="258"/>
        </pc:sldMkLst>
      </pc:sldChg>
      <pc:sldChg chg="modSp new mod modClrScheme chgLayout">
        <pc:chgData name="Yevhenii Koliesnik" userId="S::yevhenii.ko@ideo-digital.com::2065cd87-6dff-47db-ab0b-71dfa9e0ca10" providerId="AD" clId="Web-{E00F9961-2D81-3172-1ABF-FE6051DAB323}" dt="2019-10-02T11:07:57.883" v="1257" actId="20577"/>
        <pc:sldMkLst>
          <pc:docMk/>
          <pc:sldMk cId="612917613" sldId="259"/>
        </pc:sldMkLst>
        <pc:spChg chg="mod ord">
          <ac:chgData name="Yevhenii Koliesnik" userId="S::yevhenii.ko@ideo-digital.com::2065cd87-6dff-47db-ab0b-71dfa9e0ca10" providerId="AD" clId="Web-{E00F9961-2D81-3172-1ABF-FE6051DAB323}" dt="2019-10-01T17:05:00.302" v="359"/>
          <ac:spMkLst>
            <pc:docMk/>
            <pc:sldMk cId="612917613" sldId="259"/>
            <ac:spMk id="2" creationId="{435FED28-D394-4776-AA13-76E2578F85B8}"/>
          </ac:spMkLst>
        </pc:spChg>
        <pc:spChg chg="mod ord">
          <ac:chgData name="Yevhenii Koliesnik" userId="S::yevhenii.ko@ideo-digital.com::2065cd87-6dff-47db-ab0b-71dfa9e0ca10" providerId="AD" clId="Web-{E00F9961-2D81-3172-1ABF-FE6051DAB323}" dt="2019-10-02T11:07:57.883" v="1257" actId="20577"/>
          <ac:spMkLst>
            <pc:docMk/>
            <pc:sldMk cId="612917613" sldId="259"/>
            <ac:spMk id="3" creationId="{2098AB9B-6ACF-4D16-9ADA-9CC4BBF676E2}"/>
          </ac:spMkLst>
        </pc:spChg>
      </pc:sldChg>
      <pc:sldChg chg="new del">
        <pc:chgData name="Yevhenii Koliesnik" userId="S::yevhenii.ko@ideo-digital.com::2065cd87-6dff-47db-ab0b-71dfa9e0ca10" providerId="AD" clId="Web-{E00F9961-2D81-3172-1ABF-FE6051DAB323}" dt="2019-10-01T16:55:23.455" v="140"/>
        <pc:sldMkLst>
          <pc:docMk/>
          <pc:sldMk cId="3114923320" sldId="259"/>
        </pc:sldMkLst>
      </pc:sldChg>
      <pc:sldChg chg="new del">
        <pc:chgData name="Yevhenii Koliesnik" userId="S::yevhenii.ko@ideo-digital.com::2065cd87-6dff-47db-ab0b-71dfa9e0ca10" providerId="AD" clId="Web-{E00F9961-2D81-3172-1ABF-FE6051DAB323}" dt="2019-10-01T16:55:08.830" v="138"/>
        <pc:sldMkLst>
          <pc:docMk/>
          <pc:sldMk cId="3791044029" sldId="259"/>
        </pc:sldMkLst>
      </pc:sldChg>
      <pc:sldChg chg="addSp delSp modSp new mod setBg modClrScheme setClrOvrMap chgLayout">
        <pc:chgData name="Yevhenii Koliesnik" userId="S::yevhenii.ko@ideo-digital.com::2065cd87-6dff-47db-ab0b-71dfa9e0ca10" providerId="AD" clId="Web-{E00F9961-2D81-3172-1ABF-FE6051DAB323}" dt="2019-10-01T17:05:21.646" v="399" actId="20577"/>
        <pc:sldMkLst>
          <pc:docMk/>
          <pc:sldMk cId="3440618374" sldId="260"/>
        </pc:sldMkLst>
        <pc:spChg chg="mod ord">
          <ac:chgData name="Yevhenii Koliesnik" userId="S::yevhenii.ko@ideo-digital.com::2065cd87-6dff-47db-ab0b-71dfa9e0ca10" providerId="AD" clId="Web-{E00F9961-2D81-3172-1ABF-FE6051DAB323}" dt="2019-10-01T17:05:21.646" v="399" actId="20577"/>
          <ac:spMkLst>
            <pc:docMk/>
            <pc:sldMk cId="3440618374" sldId="260"/>
            <ac:spMk id="2" creationId="{F644BC20-0952-446A-9452-E78B1A8B603C}"/>
          </ac:spMkLst>
        </pc:spChg>
        <pc:spChg chg="del mod ord">
          <ac:chgData name="Yevhenii Koliesnik" userId="S::yevhenii.ko@ideo-digital.com::2065cd87-6dff-47db-ab0b-71dfa9e0ca10" providerId="AD" clId="Web-{E00F9961-2D81-3172-1ABF-FE6051DAB323}" dt="2019-10-01T17:05:05.130" v="360"/>
          <ac:spMkLst>
            <pc:docMk/>
            <pc:sldMk cId="3440618374" sldId="260"/>
            <ac:spMk id="3" creationId="{6C8AD52B-88EA-446B-B685-B6DFD97706F9}"/>
          </ac:spMkLst>
        </pc:spChg>
        <pc:spChg chg="add">
          <ac:chgData name="Yevhenii Koliesnik" userId="S::yevhenii.ko@ideo-digital.com::2065cd87-6dff-47db-ab0b-71dfa9e0ca10" providerId="AD" clId="Web-{E00F9961-2D81-3172-1ABF-FE6051DAB323}" dt="2019-10-01T17:05:05.130" v="360"/>
          <ac:spMkLst>
            <pc:docMk/>
            <pc:sldMk cId="3440618374" sldId="260"/>
            <ac:spMk id="12" creationId="{73C0A186-7444-4460-9C37-532E7671E99E}"/>
          </ac:spMkLst>
        </pc:spChg>
        <pc:grpChg chg="add">
          <ac:chgData name="Yevhenii Koliesnik" userId="S::yevhenii.ko@ideo-digital.com::2065cd87-6dff-47db-ab0b-71dfa9e0ca10" providerId="AD" clId="Web-{E00F9961-2D81-3172-1ABF-FE6051DAB323}" dt="2019-10-01T17:05:05.130" v="360"/>
          <ac:grpSpMkLst>
            <pc:docMk/>
            <pc:sldMk cId="3440618374" sldId="260"/>
            <ac:grpSpMk id="8" creationId="{93E10248-AF0E-477D-B4D2-47C02CE4E353}"/>
          </ac:grpSpMkLst>
        </pc:grpChg>
        <pc:grpChg chg="add">
          <ac:chgData name="Yevhenii Koliesnik" userId="S::yevhenii.ko@ideo-digital.com::2065cd87-6dff-47db-ab0b-71dfa9e0ca10" providerId="AD" clId="Web-{E00F9961-2D81-3172-1ABF-FE6051DAB323}" dt="2019-10-01T17:05:05.130" v="360"/>
          <ac:grpSpMkLst>
            <pc:docMk/>
            <pc:sldMk cId="3440618374" sldId="260"/>
            <ac:grpSpMk id="14" creationId="{F1ECA4FE-7D2F-4576-B767-3A5F5ABFE90F}"/>
          </ac:grpSpMkLst>
        </pc:grpChg>
        <pc:cxnChg chg="add">
          <ac:chgData name="Yevhenii Koliesnik" userId="S::yevhenii.ko@ideo-digital.com::2065cd87-6dff-47db-ab0b-71dfa9e0ca10" providerId="AD" clId="Web-{E00F9961-2D81-3172-1ABF-FE6051DAB323}" dt="2019-10-01T17:05:05.130" v="360"/>
          <ac:cxnSpMkLst>
            <pc:docMk/>
            <pc:sldMk cId="3440618374" sldId="260"/>
            <ac:cxnSpMk id="18" creationId="{E81F53E2-F556-42FA-8D24-113839EE19F8}"/>
          </ac:cxnSpMkLst>
        </pc:cxnChg>
      </pc:sldChg>
      <pc:sldChg chg="addSp delSp modSp new">
        <pc:chgData name="Yevhenii Koliesnik" userId="S::yevhenii.ko@ideo-digital.com::2065cd87-6dff-47db-ab0b-71dfa9e0ca10" providerId="AD" clId="Web-{E00F9961-2D81-3172-1ABF-FE6051DAB323}" dt="2019-10-02T10:39:33.878" v="448" actId="20577"/>
        <pc:sldMkLst>
          <pc:docMk/>
          <pc:sldMk cId="152471053" sldId="261"/>
        </pc:sldMkLst>
        <pc:spChg chg="mod">
          <ac:chgData name="Yevhenii Koliesnik" userId="S::yevhenii.ko@ideo-digital.com::2065cd87-6dff-47db-ab0b-71dfa9e0ca10" providerId="AD" clId="Web-{E00F9961-2D81-3172-1ABF-FE6051DAB323}" dt="2019-10-02T10:39:33.878" v="448" actId="20577"/>
          <ac:spMkLst>
            <pc:docMk/>
            <pc:sldMk cId="152471053" sldId="261"/>
            <ac:spMk id="2" creationId="{BBBEAA3C-A092-4802-BDE6-240524900980}"/>
          </ac:spMkLst>
        </pc:spChg>
        <pc:spChg chg="del">
          <ac:chgData name="Yevhenii Koliesnik" userId="S::yevhenii.ko@ideo-digital.com::2065cd87-6dff-47db-ab0b-71dfa9e0ca10" providerId="AD" clId="Web-{E00F9961-2D81-3172-1ABF-FE6051DAB323}" dt="2019-10-02T10:38:45.144" v="403"/>
          <ac:spMkLst>
            <pc:docMk/>
            <pc:sldMk cId="152471053" sldId="261"/>
            <ac:spMk id="3" creationId="{0DFD007D-E99E-4509-A7CB-2482F056CF98}"/>
          </ac:spMkLst>
        </pc:spChg>
        <pc:picChg chg="add mod ord">
          <ac:chgData name="Yevhenii Koliesnik" userId="S::yevhenii.ko@ideo-digital.com::2065cd87-6dff-47db-ab0b-71dfa9e0ca10" providerId="AD" clId="Web-{E00F9961-2D81-3172-1ABF-FE6051DAB323}" dt="2019-10-02T10:38:52.565" v="406" actId="1076"/>
          <ac:picMkLst>
            <pc:docMk/>
            <pc:sldMk cId="152471053" sldId="261"/>
            <ac:picMk id="4" creationId="{C446EAB5-372B-4752-952D-2589356EC9BE}"/>
          </ac:picMkLst>
        </pc:picChg>
      </pc:sldChg>
      <pc:sldChg chg="modSp new">
        <pc:chgData name="Yevhenii Koliesnik" userId="S::yevhenii.ko@ideo-digital.com::2065cd87-6dff-47db-ab0b-71dfa9e0ca10" providerId="AD" clId="Web-{E00F9961-2D81-3172-1ABF-FE6051DAB323}" dt="2019-10-02T10:41:51.519" v="833" actId="20577"/>
        <pc:sldMkLst>
          <pc:docMk/>
          <pc:sldMk cId="2348376586" sldId="262"/>
        </pc:sldMkLst>
        <pc:spChg chg="mod">
          <ac:chgData name="Yevhenii Koliesnik" userId="S::yevhenii.ko@ideo-digital.com::2065cd87-6dff-47db-ab0b-71dfa9e0ca10" providerId="AD" clId="Web-{E00F9961-2D81-3172-1ABF-FE6051DAB323}" dt="2019-10-02T10:39:56.378" v="470" actId="20577"/>
          <ac:spMkLst>
            <pc:docMk/>
            <pc:sldMk cId="2348376586" sldId="262"/>
            <ac:spMk id="2" creationId="{ADA4B43A-D109-4BE7-8D66-0DA638E03FB9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0:41:51.519" v="833" actId="20577"/>
          <ac:spMkLst>
            <pc:docMk/>
            <pc:sldMk cId="2348376586" sldId="262"/>
            <ac:spMk id="3" creationId="{78A6A8AC-8CD5-4390-8203-4F29A239E100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1:07:24.882" v="1254" actId="20577"/>
        <pc:sldMkLst>
          <pc:docMk/>
          <pc:sldMk cId="1881535915" sldId="263"/>
        </pc:sldMkLst>
        <pc:spChg chg="mod">
          <ac:chgData name="Yevhenii Koliesnik" userId="S::yevhenii.ko@ideo-digital.com::2065cd87-6dff-47db-ab0b-71dfa9e0ca10" providerId="AD" clId="Web-{E00F9961-2D81-3172-1ABF-FE6051DAB323}" dt="2019-10-02T11:05:31.585" v="1119" actId="20577"/>
          <ac:spMkLst>
            <pc:docMk/>
            <pc:sldMk cId="1881535915" sldId="263"/>
            <ac:spMk id="2" creationId="{2265E2F6-7B87-4007-9CCA-32F7781999C3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1:07:24.882" v="1254" actId="20577"/>
          <ac:spMkLst>
            <pc:docMk/>
            <pc:sldMk cId="1881535915" sldId="263"/>
            <ac:spMk id="3" creationId="{5BC40DD2-CC58-49EF-BC92-81DEBCE089C4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1:11:14.977" v="1326" actId="20577"/>
        <pc:sldMkLst>
          <pc:docMk/>
          <pc:sldMk cId="3555012110" sldId="264"/>
        </pc:sldMkLst>
        <pc:spChg chg="mod">
          <ac:chgData name="Yevhenii Koliesnik" userId="S::yevhenii.ko@ideo-digital.com::2065cd87-6dff-47db-ab0b-71dfa9e0ca10" providerId="AD" clId="Web-{E00F9961-2D81-3172-1ABF-FE6051DAB323}" dt="2019-10-02T11:09:21.977" v="1267" actId="20577"/>
          <ac:spMkLst>
            <pc:docMk/>
            <pc:sldMk cId="3555012110" sldId="264"/>
            <ac:spMk id="2" creationId="{731B7C66-39A0-45F9-8C2C-72B423A396A6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1:11:14.977" v="1326" actId="20577"/>
          <ac:spMkLst>
            <pc:docMk/>
            <pc:sldMk cId="3555012110" sldId="264"/>
            <ac:spMk id="3" creationId="{66D3FBBB-4D7E-4834-9507-5D421C62FBAE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2:01:29.928" v="1473" actId="20577"/>
        <pc:sldMkLst>
          <pc:docMk/>
          <pc:sldMk cId="3627236486" sldId="265"/>
        </pc:sldMkLst>
        <pc:spChg chg="mod">
          <ac:chgData name="Yevhenii Koliesnik" userId="S::yevhenii.ko@ideo-digital.com::2065cd87-6dff-47db-ab0b-71dfa9e0ca10" providerId="AD" clId="Web-{E00F9961-2D81-3172-1ABF-FE6051DAB323}" dt="2019-10-02T11:12:24.133" v="1331" actId="20577"/>
          <ac:spMkLst>
            <pc:docMk/>
            <pc:sldMk cId="3627236486" sldId="265"/>
            <ac:spMk id="2" creationId="{C921DBD8-EFC5-414B-AA00-3FED67D0AE39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2:01:29.928" v="1473" actId="20577"/>
          <ac:spMkLst>
            <pc:docMk/>
            <pc:sldMk cId="3627236486" sldId="265"/>
            <ac:spMk id="3" creationId="{BD1250F6-1379-404D-9001-63472C4DAE01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2:03:51.911" v="1480" actId="20577"/>
        <pc:sldMkLst>
          <pc:docMk/>
          <pc:sldMk cId="3059009844" sldId="266"/>
        </pc:sldMkLst>
        <pc:spChg chg="mod">
          <ac:chgData name="Yevhenii Koliesnik" userId="S::yevhenii.ko@ideo-digital.com::2065cd87-6dff-47db-ab0b-71dfa9e0ca10" providerId="AD" clId="Web-{E00F9961-2D81-3172-1ABF-FE6051DAB323}" dt="2019-10-02T12:01:32.225" v="1477" actId="20577"/>
          <ac:spMkLst>
            <pc:docMk/>
            <pc:sldMk cId="3059009844" sldId="266"/>
            <ac:spMk id="2" creationId="{7272E38B-8F58-41DD-BB28-B517A0EA632F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2:03:51.911" v="1480" actId="20577"/>
          <ac:spMkLst>
            <pc:docMk/>
            <pc:sldMk cId="3059009844" sldId="266"/>
            <ac:spMk id="3" creationId="{3B777262-0952-43D6-8AF6-B7EA8FFE5EFF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2:08:35.704" v="1534" actId="20577"/>
        <pc:sldMkLst>
          <pc:docMk/>
          <pc:sldMk cId="1577309376" sldId="267"/>
        </pc:sldMkLst>
        <pc:spChg chg="mod">
          <ac:chgData name="Yevhenii Koliesnik" userId="S::yevhenii.ko@ideo-digital.com::2065cd87-6dff-47db-ab0b-71dfa9e0ca10" providerId="AD" clId="Web-{E00F9961-2D81-3172-1ABF-FE6051DAB323}" dt="2019-10-02T12:04:25.442" v="1485" actId="20577"/>
          <ac:spMkLst>
            <pc:docMk/>
            <pc:sldMk cId="1577309376" sldId="267"/>
            <ac:spMk id="2" creationId="{3EA64343-CDE2-4448-A64E-E7CDE869D19B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2:08:35.704" v="1534" actId="20577"/>
          <ac:spMkLst>
            <pc:docMk/>
            <pc:sldMk cId="1577309376" sldId="267"/>
            <ac:spMk id="3" creationId="{AA8914D3-87CE-4162-86BE-325269B2EB7E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2:08:54.314" v="1559" actId="20577"/>
        <pc:sldMkLst>
          <pc:docMk/>
          <pc:sldMk cId="3435566945" sldId="268"/>
        </pc:sldMkLst>
        <pc:spChg chg="mod">
          <ac:chgData name="Yevhenii Koliesnik" userId="S::yevhenii.ko@ideo-digital.com::2065cd87-6dff-47db-ab0b-71dfa9e0ca10" providerId="AD" clId="Web-{E00F9961-2D81-3172-1ABF-FE6051DAB323}" dt="2019-10-02T12:08:45.204" v="1552" actId="20577"/>
          <ac:spMkLst>
            <pc:docMk/>
            <pc:sldMk cId="3435566945" sldId="268"/>
            <ac:spMk id="2" creationId="{EAF0B086-5432-4535-96C6-9F753C54253E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2:08:54.314" v="1559" actId="20577"/>
          <ac:spMkLst>
            <pc:docMk/>
            <pc:sldMk cId="3435566945" sldId="268"/>
            <ac:spMk id="3" creationId="{0B17DD6A-1788-4171-8C83-E3E6BF6C0535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2:09:37.579" v="1574" actId="20577"/>
        <pc:sldMkLst>
          <pc:docMk/>
          <pc:sldMk cId="2413033692" sldId="269"/>
        </pc:sldMkLst>
        <pc:spChg chg="mod">
          <ac:chgData name="Yevhenii Koliesnik" userId="S::yevhenii.ko@ideo-digital.com::2065cd87-6dff-47db-ab0b-71dfa9e0ca10" providerId="AD" clId="Web-{E00F9961-2D81-3172-1ABF-FE6051DAB323}" dt="2019-10-02T12:09:20.141" v="1563" actId="20577"/>
          <ac:spMkLst>
            <pc:docMk/>
            <pc:sldMk cId="2413033692" sldId="269"/>
            <ac:spMk id="2" creationId="{BAD6D8C7-45F3-4C83-AF18-4389A674205C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2:09:37.579" v="1574" actId="20577"/>
          <ac:spMkLst>
            <pc:docMk/>
            <pc:sldMk cId="2413033692" sldId="269"/>
            <ac:spMk id="3" creationId="{68F495FC-242A-40D2-88C7-66609CA74E34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2:10:52.562" v="1596" actId="14100"/>
        <pc:sldMkLst>
          <pc:docMk/>
          <pc:sldMk cId="1980465801" sldId="270"/>
        </pc:sldMkLst>
        <pc:spChg chg="mod">
          <ac:chgData name="Yevhenii Koliesnik" userId="S::yevhenii.ko@ideo-digital.com::2065cd87-6dff-47db-ab0b-71dfa9e0ca10" providerId="AD" clId="Web-{E00F9961-2D81-3172-1ABF-FE6051DAB323}" dt="2019-10-02T12:10:09.828" v="1583" actId="20577"/>
          <ac:spMkLst>
            <pc:docMk/>
            <pc:sldMk cId="1980465801" sldId="270"/>
            <ac:spMk id="2" creationId="{1434928B-CC22-497A-BCB5-E0EC3016F62C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2:10:52.562" v="1596" actId="14100"/>
          <ac:spMkLst>
            <pc:docMk/>
            <pc:sldMk cId="1980465801" sldId="270"/>
            <ac:spMk id="3" creationId="{A3502C26-7DFD-4878-89A9-378CEDFFA110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2:12:27.811" v="1598" actId="20577"/>
        <pc:sldMkLst>
          <pc:docMk/>
          <pc:sldMk cId="1174106920" sldId="271"/>
        </pc:sldMkLst>
        <pc:spChg chg="mod">
          <ac:chgData name="Yevhenii Koliesnik" userId="S::yevhenii.ko@ideo-digital.com::2065cd87-6dff-47db-ab0b-71dfa9e0ca10" providerId="AD" clId="Web-{E00F9961-2D81-3172-1ABF-FE6051DAB323}" dt="2019-10-02T12:12:27.811" v="1598" actId="20577"/>
          <ac:spMkLst>
            <pc:docMk/>
            <pc:sldMk cId="1174106920" sldId="271"/>
            <ac:spMk id="2" creationId="{DFB54A0C-306D-47AD-896A-F1E0A31BA00E}"/>
          </ac:spMkLst>
        </pc:spChg>
      </pc:sldChg>
      <pc:sldChg chg="modSp new">
        <pc:chgData name="Yevhenii Koliesnik" userId="S::yevhenii.ko@ideo-digital.com::2065cd87-6dff-47db-ab0b-71dfa9e0ca10" providerId="AD" clId="Web-{E00F9961-2D81-3172-1ABF-FE6051DAB323}" dt="2019-10-02T12:50:57.565" v="1634" actId="20577"/>
        <pc:sldMkLst>
          <pc:docMk/>
          <pc:sldMk cId="2247640388" sldId="272"/>
        </pc:sldMkLst>
        <pc:spChg chg="mod">
          <ac:chgData name="Yevhenii Koliesnik" userId="S::yevhenii.ko@ideo-digital.com::2065cd87-6dff-47db-ab0b-71dfa9e0ca10" providerId="AD" clId="Web-{E00F9961-2D81-3172-1ABF-FE6051DAB323}" dt="2019-10-02T12:50:39.987" v="1631" actId="20577"/>
          <ac:spMkLst>
            <pc:docMk/>
            <pc:sldMk cId="2247640388" sldId="272"/>
            <ac:spMk id="2" creationId="{6B2EC234-1C6E-4DF1-9304-23D3E90D0DD1}"/>
          </ac:spMkLst>
        </pc:spChg>
        <pc:spChg chg="mod">
          <ac:chgData name="Yevhenii Koliesnik" userId="S::yevhenii.ko@ideo-digital.com::2065cd87-6dff-47db-ab0b-71dfa9e0ca10" providerId="AD" clId="Web-{E00F9961-2D81-3172-1ABF-FE6051DAB323}" dt="2019-10-02T12:50:57.565" v="1634" actId="20577"/>
          <ac:spMkLst>
            <pc:docMk/>
            <pc:sldMk cId="2247640388" sldId="272"/>
            <ac:spMk id="3" creationId="{A9986F93-74E6-4ED3-BC2A-8AE45276331D}"/>
          </ac:spMkLst>
        </pc:spChg>
      </pc:sldChg>
      <pc:sldMasterChg chg="del delSldLayout">
        <pc:chgData name="Yevhenii Koliesnik" userId="S::yevhenii.ko@ideo-digital.com::2065cd87-6dff-47db-ab0b-71dfa9e0ca10" providerId="AD" clId="Web-{E00F9961-2D81-3172-1ABF-FE6051DAB323}" dt="2019-10-01T14:23:29.645" v="0"/>
        <pc:sldMasterMkLst>
          <pc:docMk/>
          <pc:sldMasterMk cId="3154979492" sldId="2147483648"/>
        </pc:sldMasterMkLst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Yevhenii Koliesnik" userId="S::yevhenii.ko@ideo-digital.com::2065cd87-6dff-47db-ab0b-71dfa9e0ca10" providerId="AD" clId="Web-{E00F9961-2D81-3172-1ABF-FE6051DAB323}" dt="2019-10-01T14:23:29.645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E00F9961-2D81-3172-1ABF-FE6051DAB323}" dt="2019-10-01T14:23:42.520" v="3"/>
        <pc:sldMasterMkLst>
          <pc:docMk/>
          <pc:sldMasterMk cId="3666042791" sldId="2147483660"/>
        </pc:sldMasterMkLst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1944316698" sldId="2147483661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2437331566" sldId="2147483662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763107455" sldId="2147483663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3756381276" sldId="2147483664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138937721" sldId="2147483665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445253840" sldId="2147483666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603187018" sldId="2147483667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2568488197" sldId="2147483668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3313377227" sldId="2147483669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3136354080" sldId="2147483670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3:42.520" v="3"/>
          <pc:sldLayoutMkLst>
            <pc:docMk/>
            <pc:sldMasterMk cId="3666042791" sldId="2147483660"/>
            <pc:sldLayoutMk cId="2229102930" sldId="2147483671"/>
          </pc:sldLayoutMkLst>
        </pc:sldLayoutChg>
      </pc:sldMasterChg>
      <pc:sldMasterChg chg="add del addSldLayout delSldLayout">
        <pc:chgData name="Yevhenii Koliesnik" userId="S::yevhenii.ko@ideo-digital.com::2065cd87-6dff-47db-ab0b-71dfa9e0ca10" providerId="AD" clId="Web-{E00F9961-2D81-3172-1ABF-FE6051DAB323}" dt="2019-10-01T14:25:22.207" v="43"/>
        <pc:sldMasterMkLst>
          <pc:docMk/>
          <pc:sldMasterMk cId="4262072864" sldId="2147483685"/>
        </pc:sldMasterMkLst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2900198841" sldId="2147483674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764872651" sldId="2147483675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4162175620" sldId="2147483676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4054582910" sldId="2147483677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2994295571" sldId="2147483678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3130712888" sldId="2147483679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305303241" sldId="2147483680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2405009731" sldId="2147483681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1555531848" sldId="2147483682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1378992947" sldId="2147483683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5:22.207" v="43"/>
          <pc:sldLayoutMkLst>
            <pc:docMk/>
            <pc:sldMasterMk cId="4262072864" sldId="2147483685"/>
            <pc:sldLayoutMk cId="217579950" sldId="2147483684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E00F9961-2D81-3172-1ABF-FE6051DAB323}" dt="2019-10-01T14:26:04.738" v="55"/>
        <pc:sldMasterMkLst>
          <pc:docMk/>
          <pc:sldMasterMk cId="2141694538" sldId="2147483686"/>
        </pc:sldMasterMkLst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3898040031" sldId="2147483687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3049207297" sldId="2147483688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3842650100" sldId="2147483689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4135472741" sldId="2147483690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2512045816" sldId="2147483691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1292269853" sldId="2147483692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1701034847" sldId="2147483693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1115325403" sldId="2147483694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2006974686" sldId="2147483695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1852019801" sldId="2147483696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3885072995" sldId="2147483697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384853730" sldId="2147483698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2597973213" sldId="2147483699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1984781793" sldId="2147483700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2401597050" sldId="2147483701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2323492040" sldId="2147483702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04.738" v="55"/>
          <pc:sldLayoutMkLst>
            <pc:docMk/>
            <pc:sldMasterMk cId="2141694538" sldId="2147483686"/>
            <pc:sldLayoutMk cId="2121230901" sldId="2147483703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E00F9961-2D81-3172-1ABF-FE6051DAB323}" dt="2019-10-01T14:26:28.097" v="58"/>
        <pc:sldMasterMkLst>
          <pc:docMk/>
          <pc:sldMasterMk cId="3679592347" sldId="2147483704"/>
        </pc:sldMasterMkLst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4185647617" sldId="2147483705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3098108459" sldId="2147483706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3504873304" sldId="2147483707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1017076377" sldId="2147483708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1827583105" sldId="2147483709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3201059195" sldId="2147483710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1695744535" sldId="2147483711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429303050" sldId="2147483712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3307987076" sldId="2147483713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2766509511" sldId="2147483714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2128007872" sldId="2147483715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588998360" sldId="2147483716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4090956703" sldId="2147483717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3911220854" sldId="2147483718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3486205807" sldId="2147483719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607815548" sldId="2147483720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4:26:28.097" v="58"/>
          <pc:sldLayoutMkLst>
            <pc:docMk/>
            <pc:sldMasterMk cId="3679592347" sldId="2147483704"/>
            <pc:sldLayoutMk cId="2565261147" sldId="2147483721"/>
          </pc:sldLayoutMkLst>
        </pc:sldLayoutChg>
      </pc:sldMasterChg>
      <pc:sldMasterChg chg="add del addSldLayout delSldLayout modSldLayout">
        <pc:chgData name="Yevhenii Koliesnik" userId="S::yevhenii.ko@ideo-digital.com::2065cd87-6dff-47db-ab0b-71dfa9e0ca10" providerId="AD" clId="Web-{E00F9961-2D81-3172-1ABF-FE6051DAB323}" dt="2019-10-01T17:05:00.302" v="359"/>
        <pc:sldMasterMkLst>
          <pc:docMk/>
          <pc:sldMasterMk cId="2237629603" sldId="2147483722"/>
        </pc:sldMasterMkLst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4211684462" sldId="2147483723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2317429924" sldId="2147483724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478271076" sldId="2147483725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1370728311" sldId="2147483726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1597744609" sldId="2147483727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3963955824" sldId="2147483728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2795686438" sldId="2147483729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1015569387" sldId="2147483730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3134777055" sldId="2147483731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2605404068" sldId="2147483732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242442552" sldId="2147483733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4208913577" sldId="2147483734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4283187350" sldId="2147483735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3681557128" sldId="2147483736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1134581619" sldId="2147483737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74370782" sldId="2147483738"/>
          </pc:sldLayoutMkLst>
        </pc:sldLayoutChg>
        <pc:sldLayoutChg chg="add del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237629603" sldId="2147483722"/>
            <pc:sldLayoutMk cId="3549025584" sldId="2147483739"/>
          </pc:sldLayoutMkLst>
        </pc:sldLayoutChg>
      </pc:sldMasterChg>
      <pc:sldMasterChg chg="add del addSldLayout delSldLayout">
        <pc:chgData name="Yevhenii Koliesnik" userId="S::yevhenii.ko@ideo-digital.com::2065cd87-6dff-47db-ab0b-71dfa9e0ca10" providerId="AD" clId="Web-{E00F9961-2D81-3172-1ABF-FE6051DAB323}" dt="2019-10-01T14:23:42.441" v="2"/>
        <pc:sldMasterMkLst>
          <pc:docMk/>
          <pc:sldMasterMk cId="83003370" sldId="2147483730"/>
        </pc:sldMasterMkLst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328318842" sldId="2147483719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2985587793" sldId="2147483720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1646646572" sldId="2147483721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1691906977" sldId="2147483722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3129829315" sldId="2147483723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2582307906" sldId="2147483724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1263472897" sldId="2147483725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1745427273" sldId="2147483726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3002140993" sldId="2147483727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1992497175" sldId="2147483728"/>
          </pc:sldLayoutMkLst>
        </pc:sldLayoutChg>
        <pc:sldLayoutChg chg="add del">
          <pc:chgData name="Yevhenii Koliesnik" userId="S::yevhenii.ko@ideo-digital.com::2065cd87-6dff-47db-ab0b-71dfa9e0ca10" providerId="AD" clId="Web-{E00F9961-2D81-3172-1ABF-FE6051DAB323}" dt="2019-10-01T14:23:42.441" v="2"/>
          <pc:sldLayoutMkLst>
            <pc:docMk/>
            <pc:sldMasterMk cId="83003370" sldId="2147483730"/>
            <pc:sldLayoutMk cId="2446488106" sldId="2147483729"/>
          </pc:sldLayoutMkLst>
        </pc:sldLayoutChg>
      </pc:sldMasterChg>
      <pc:sldMasterChg chg="add addSldLayout modSldLayout">
        <pc:chgData name="Yevhenii Koliesnik" userId="S::yevhenii.ko@ideo-digital.com::2065cd87-6dff-47db-ab0b-71dfa9e0ca10" providerId="AD" clId="Web-{E00F9961-2D81-3172-1ABF-FE6051DAB323}" dt="2019-10-01T17:05:00.302" v="359"/>
        <pc:sldMasterMkLst>
          <pc:docMk/>
          <pc:sldMasterMk cId="2731918136" sldId="2147483740"/>
        </pc:sldMasterMkLst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858670499" sldId="2147483741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1345616316" sldId="2147483742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2483750339" sldId="2147483743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475990487" sldId="2147483744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2166023146" sldId="2147483745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2469168465" sldId="2147483746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2602552293" sldId="2147483747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429789959" sldId="2147483748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942497084" sldId="2147483749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3390115873" sldId="2147483750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3921996510" sldId="2147483751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3404340449" sldId="2147483752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706208111" sldId="2147483753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1124646217" sldId="2147483754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1411070601" sldId="2147483755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1183492947" sldId="2147483756"/>
          </pc:sldLayoutMkLst>
        </pc:sldLayoutChg>
        <pc:sldLayoutChg chg="add mod replId">
          <pc:chgData name="Yevhenii Koliesnik" userId="S::yevhenii.ko@ideo-digital.com::2065cd87-6dff-47db-ab0b-71dfa9e0ca10" providerId="AD" clId="Web-{E00F9961-2D81-3172-1ABF-FE6051DAB323}" dt="2019-10-01T17:05:00.302" v="359"/>
          <pc:sldLayoutMkLst>
            <pc:docMk/>
            <pc:sldMasterMk cId="2731918136" sldId="2147483740"/>
            <pc:sldLayoutMk cId="2759245834" sldId="214748375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7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1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9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4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08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46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70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92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1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5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9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6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5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8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9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1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project.com/Articles/21043/Generic-Abstract-Factory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QJCzfzSDYM" TargetMode="External"/><Relationship Id="rId7" Type="http://schemas.openxmlformats.org/officeDocument/2006/relationships/hyperlink" Target="https://www.youtube.com/watch?v=BvmvcHroPRg&amp;t=13s" TargetMode="External"/><Relationship Id="rId2" Type="http://schemas.openxmlformats.org/officeDocument/2006/relationships/hyperlink" Target="https://www.youtube.com/watch?v=Zxfyj-m0c7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337558/" TargetMode="External"/><Relationship Id="rId5" Type="http://schemas.openxmlformats.org/officeDocument/2006/relationships/hyperlink" Target="https://professorweb.ru/my/csharp/charp_theory/level11/11_2.php" TargetMode="External"/><Relationship Id="rId4" Type="http://schemas.openxmlformats.org/officeDocument/2006/relationships/hyperlink" Target="https://www.youtube.com/watch?v=zHMSHlNSR2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BE87CDE6-2D6E-4FAF-8BCD-D5F2076A1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657" r="-2" b="89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rgbClr val="FFFFFF"/>
                </a:solidFill>
                <a:cs typeface="Calibri Light"/>
              </a:rPr>
              <a:t>Generic</a:t>
            </a:r>
            <a:r>
              <a:rPr lang="ru-RU" dirty="0">
                <a:solidFill>
                  <a:srgbClr val="FFFFFF"/>
                </a:solidFill>
                <a:cs typeface="Calibri Light"/>
              </a:rPr>
              <a:t>/Обобщения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2E38B-8F58-41DD-BB28-B517A0EA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ea typeface="+mj-lt"/>
                <a:cs typeface="+mj-lt"/>
              </a:rPr>
              <a:t>В качестве ограничений мы можем использовать следующие типы: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77262-0952-43D6-8AF6-B7EA8FFE5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Классы</a:t>
            </a:r>
            <a:endParaRPr lang="ru-RU"/>
          </a:p>
          <a:p>
            <a:r>
              <a:rPr lang="ru-RU">
                <a:ea typeface="+mn-lt"/>
                <a:cs typeface="+mn-lt"/>
              </a:rPr>
              <a:t>Интерфейсы</a:t>
            </a:r>
            <a:endParaRPr lang="ru-RU"/>
          </a:p>
          <a:p>
            <a:r>
              <a:rPr lang="ru-RU">
                <a:ea typeface="+mn-lt"/>
                <a:cs typeface="+mn-lt"/>
              </a:rPr>
              <a:t>class - универсальный параметр должен представлять класс</a:t>
            </a:r>
            <a:endParaRPr lang="ru-RU"/>
          </a:p>
          <a:p>
            <a:r>
              <a:rPr lang="ru-RU">
                <a:ea typeface="+mn-lt"/>
                <a:cs typeface="+mn-lt"/>
              </a:rPr>
              <a:t>struct - универсальный параметр должен представлять структуру</a:t>
            </a:r>
            <a:endParaRPr lang="ru-RU"/>
          </a:p>
          <a:p>
            <a:r>
              <a:rPr lang="ru-RU">
                <a:ea typeface="+mn-lt"/>
                <a:cs typeface="+mn-lt"/>
              </a:rPr>
              <a:t>new() - универсальный параметр должен представлять тип, который имеет общедоступный (public) конструктор без параметров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00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64343-CDE2-4448-A64E-E7CDE869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Стандартные ограничения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8914D3-87CE-4162-86BE-325269B2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ru-RU">
                <a:ea typeface="+mn-lt"/>
                <a:cs typeface="+mn-lt"/>
              </a:rPr>
              <a:t>Можно указать ограничение, чтобы использовались только структуры или другие типы значений:</a:t>
            </a:r>
          </a:p>
          <a:p>
            <a:pPr marL="0" indent="0">
              <a:buNone/>
            </a:pPr>
            <a:r>
              <a:rPr lang="ru-RU">
                <a:latin typeface="Consolas"/>
              </a:rPr>
              <a:t>class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latin typeface="Consolas"/>
              </a:rPr>
              <a:t>Account&lt;T&gt; where T : struct</a:t>
            </a:r>
            <a:endParaRPr lang="ru-RU" dirty="0"/>
          </a:p>
          <a:p>
            <a:pPr marL="0" indent="0">
              <a:buNone/>
            </a:pPr>
            <a:r>
              <a:rPr lang="ru-RU">
                <a:latin typeface="Consolas"/>
              </a:rPr>
              <a:t>{}</a:t>
            </a:r>
            <a:endParaRPr lang="ru-RU"/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При этом использовать в качестве ограничения конкретные структуры в отличие от классов нельзя.</a:t>
            </a:r>
            <a:endParaRPr lang="ru-RU"/>
          </a:p>
          <a:p>
            <a:r>
              <a:rPr lang="ru-RU">
                <a:ea typeface="+mn-lt"/>
                <a:cs typeface="+mn-lt"/>
              </a:rPr>
              <a:t>Также можно задать в качестве ограничения ссылочные типы:</a:t>
            </a:r>
            <a:endParaRPr lang="ru-RU"/>
          </a:p>
          <a:p>
            <a:pPr>
              <a:buNone/>
            </a:pPr>
            <a:r>
              <a:rPr lang="ru-RU">
                <a:latin typeface="Consolas"/>
              </a:rPr>
              <a:t>class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latin typeface="Consolas"/>
              </a:rPr>
              <a:t>Transaction&lt;T&gt; where T : class</a:t>
            </a:r>
            <a:endParaRPr lang="ru-RU"/>
          </a:p>
          <a:p>
            <a:pPr>
              <a:buNone/>
            </a:pPr>
            <a:r>
              <a:rPr lang="ru-RU">
                <a:latin typeface="Consolas"/>
              </a:rPr>
              <a:t>{}</a:t>
            </a:r>
          </a:p>
          <a:p>
            <a:r>
              <a:rPr lang="ru-RU">
                <a:ea typeface="+mn-lt"/>
                <a:cs typeface="+mn-lt"/>
              </a:rPr>
              <a:t>А также можно задать с помощью слова </a:t>
            </a:r>
            <a:r>
              <a:rPr lang="ru-RU" b="1">
                <a:ea typeface="+mn-lt"/>
                <a:cs typeface="+mn-lt"/>
              </a:rPr>
              <a:t>new</a:t>
            </a:r>
            <a:r>
              <a:rPr lang="ru-RU">
                <a:ea typeface="+mn-lt"/>
                <a:cs typeface="+mn-lt"/>
              </a:rPr>
              <a:t> в качестве ограничения класс или структуру, которые имеют общедоступный конструктор без параметров</a:t>
            </a:r>
            <a:endParaRPr lang="ru-RU"/>
          </a:p>
          <a:p>
            <a:pPr>
              <a:buNone/>
            </a:pPr>
            <a:r>
              <a:rPr lang="ru-RU">
                <a:latin typeface="Consolas"/>
              </a:rPr>
              <a:t>class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latin typeface="Consolas"/>
              </a:rPr>
              <a:t>Transaction&lt;T&gt; where T : new()</a:t>
            </a:r>
            <a:endParaRPr lang="ru-RU"/>
          </a:p>
          <a:p>
            <a:pPr>
              <a:buNone/>
            </a:pPr>
            <a:r>
              <a:rPr lang="ru-RU">
                <a:latin typeface="Consolas"/>
              </a:rPr>
              <a:t>{}</a:t>
            </a:r>
            <a:endParaRPr lang="ru-RU"/>
          </a:p>
          <a:p>
            <a:pPr marL="0" indent="0">
              <a:buNone/>
            </a:pPr>
            <a:endParaRPr lang="ru-RU" dirty="0">
              <a:latin typeface="Century Gothic"/>
            </a:endParaRPr>
          </a:p>
          <a:p>
            <a:pPr marL="0" indent="0">
              <a:buNone/>
            </a:pPr>
            <a:endParaRPr lang="ru-RU" dirty="0">
              <a:latin typeface="Century Gothic"/>
            </a:endParaRPr>
          </a:p>
          <a:p>
            <a:pPr marL="0" indent="0">
              <a:buNone/>
            </a:pPr>
            <a:endParaRPr lang="ru-RU" dirty="0">
              <a:latin typeface="Consola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30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0B086-5432-4535-96C6-9F753C54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Несколько ограничений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7DD6A-1788-4171-8C83-E3E6BF6C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Если для универсального параметра задано несколько ограничений, то они должны идти в определенном порядке:</a:t>
            </a:r>
            <a:endParaRPr lang="ru-RU"/>
          </a:p>
          <a:p>
            <a:r>
              <a:rPr lang="ru-RU">
                <a:ea typeface="+mn-lt"/>
                <a:cs typeface="+mn-lt"/>
              </a:rPr>
              <a:t>Название класса, </a:t>
            </a:r>
            <a:r>
              <a:rPr lang="ru-RU">
                <a:latin typeface="Consolas"/>
              </a:rPr>
              <a:t>class</a:t>
            </a:r>
            <a:r>
              <a:rPr lang="ru-RU">
                <a:ea typeface="+mn-lt"/>
                <a:cs typeface="+mn-lt"/>
              </a:rPr>
              <a:t>, </a:t>
            </a:r>
            <a:r>
              <a:rPr lang="ru-RU">
                <a:latin typeface="Consolas"/>
              </a:rPr>
              <a:t>struct</a:t>
            </a:r>
            <a:r>
              <a:rPr lang="ru-RU">
                <a:ea typeface="+mn-lt"/>
                <a:cs typeface="+mn-lt"/>
              </a:rPr>
              <a:t>. Причем мы можем одновременно определить только одно из этих ограничений</a:t>
            </a:r>
            <a:endParaRPr lang="ru-RU"/>
          </a:p>
          <a:p>
            <a:r>
              <a:rPr lang="ru-RU">
                <a:ea typeface="+mn-lt"/>
                <a:cs typeface="+mn-lt"/>
              </a:rPr>
              <a:t>Название интерфейса</a:t>
            </a:r>
            <a:endParaRPr lang="ru-RU"/>
          </a:p>
          <a:p>
            <a:r>
              <a:rPr lang="ru-RU">
                <a:latin typeface="Consolas"/>
              </a:rPr>
              <a:t>new()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56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6D8C7-45F3-4C83-AF18-4389A674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Использование нескольких универсальных параметров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F495FC-242A-40D2-88C7-66609CA7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Consolas"/>
              </a:rPr>
              <a:t>class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latin typeface="Consolas"/>
              </a:rPr>
              <a:t>Transaction</a:t>
            </a:r>
            <a:r>
              <a:rPr lang="ru-RU" dirty="0">
                <a:latin typeface="Consolas"/>
              </a:rPr>
              <a:t>&lt;U, V&gt;</a:t>
            </a:r>
            <a:endParaRPr lang="ru-RU" dirty="0"/>
          </a:p>
          <a:p>
            <a:pPr marL="0" indent="0">
              <a:buNone/>
            </a:pPr>
            <a:r>
              <a:rPr lang="ru-RU" dirty="0">
                <a:latin typeface="Consolas"/>
              </a:rPr>
              <a:t>        </a:t>
            </a:r>
            <a:r>
              <a:rPr lang="ru-RU" dirty="0" err="1">
                <a:latin typeface="Consolas"/>
              </a:rPr>
              <a:t>where</a:t>
            </a:r>
            <a:r>
              <a:rPr lang="ru-RU" dirty="0">
                <a:latin typeface="Consolas"/>
              </a:rPr>
              <a:t> U : </a:t>
            </a:r>
            <a:r>
              <a:rPr lang="ru-RU" dirty="0" err="1">
                <a:latin typeface="Consolas"/>
              </a:rPr>
              <a:t>Account</a:t>
            </a:r>
            <a:r>
              <a:rPr lang="ru-RU" dirty="0">
                <a:latin typeface="Consolas"/>
              </a:rPr>
              <a:t>&lt;</a:t>
            </a:r>
            <a:r>
              <a:rPr lang="ru-RU" dirty="0" err="1">
                <a:latin typeface="Consolas"/>
              </a:rPr>
              <a:t>int</a:t>
            </a:r>
            <a:r>
              <a:rPr lang="ru-RU" dirty="0">
                <a:latin typeface="Consolas"/>
              </a:rPr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>
                <a:latin typeface="Consolas"/>
              </a:rPr>
              <a:t>        </a:t>
            </a:r>
            <a:r>
              <a:rPr lang="ru-RU" dirty="0" err="1">
                <a:latin typeface="Consolas"/>
              </a:rPr>
              <a:t>where</a:t>
            </a:r>
            <a:r>
              <a:rPr lang="ru-RU" dirty="0">
                <a:latin typeface="Consolas"/>
              </a:rPr>
              <a:t> V : </a:t>
            </a:r>
            <a:r>
              <a:rPr lang="ru-RU" dirty="0" err="1">
                <a:latin typeface="Consolas"/>
              </a:rPr>
              <a:t>struct</a:t>
            </a:r>
            <a:endParaRPr lang="ru-RU" dirty="0" err="1"/>
          </a:p>
          <a:p>
            <a:pPr marL="0" indent="0">
              <a:buNone/>
            </a:pPr>
            <a:endParaRPr lang="ru-RU" dirty="0">
              <a:latin typeface="Consola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03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4928B-CC22-497A-BCB5-E0EC3016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Оганичения </a:t>
            </a:r>
            <a:r>
              <a:rPr lang="ru-RU"/>
              <a:t>с методами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02C26-7DFD-4878-89A9-378CEDFFA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25078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latin typeface="Consolas"/>
              </a:rPr>
              <a:t>public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latin typeface="Consolas"/>
              </a:rPr>
              <a:t>static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latin typeface="Consolas"/>
              </a:rPr>
              <a:t>void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latin typeface="Consolas"/>
              </a:rPr>
              <a:t>Transact&lt;T&gt;(T acc1, T acc2, int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>
                <a:latin typeface="Consolas"/>
              </a:rPr>
              <a:t>sum) where T : Account&lt;int&gt;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46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EC234-1C6E-4DF1-9304-23D3E90D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Ковариантность </a:t>
            </a:r>
            <a:r>
              <a:rPr lang="ru-RU"/>
              <a:t>Контраковариантность </a:t>
            </a:r>
            <a:br>
              <a:rPr lang="ru-RU" dirty="0"/>
            </a:br>
            <a:r>
              <a:rPr lang="ru-RU"/>
              <a:t>Инвариантность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986F93-74E6-4ED3-BC2A-8AE452763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Понятия ковариантности и контравариантности связаны с возможностью использовать в приложении вместо некоторого типа другой тип, который находится ниже или выше в иерархии наследования.</a:t>
            </a:r>
          </a:p>
          <a:p>
            <a:r>
              <a:rPr lang="ru-RU" b="1">
                <a:ea typeface="+mn-lt"/>
                <a:cs typeface="+mn-lt"/>
              </a:rPr>
              <a:t>Ковариантность</a:t>
            </a:r>
            <a:r>
              <a:rPr lang="ru-RU">
                <a:ea typeface="+mn-lt"/>
                <a:cs typeface="+mn-lt"/>
              </a:rPr>
              <a:t>: позволяет использовать более конкретный тип, чем заданный изначально</a:t>
            </a:r>
            <a:endParaRPr lang="ru-RU" dirty="0"/>
          </a:p>
          <a:p>
            <a:r>
              <a:rPr lang="ru-RU" b="1">
                <a:ea typeface="+mn-lt"/>
                <a:cs typeface="+mn-lt"/>
              </a:rPr>
              <a:t>Контравариантность</a:t>
            </a:r>
            <a:r>
              <a:rPr lang="ru-RU">
                <a:ea typeface="+mn-lt"/>
                <a:cs typeface="+mn-lt"/>
              </a:rPr>
              <a:t>: позволяет использовать более универсальный тип, чем заданный изначально</a:t>
            </a:r>
            <a:endParaRPr lang="ru-RU"/>
          </a:p>
          <a:p>
            <a:r>
              <a:rPr lang="ru-RU" b="1">
                <a:ea typeface="+mn-lt"/>
                <a:cs typeface="+mn-lt"/>
              </a:rPr>
              <a:t>Инвариантность</a:t>
            </a:r>
            <a:r>
              <a:rPr lang="ru-RU">
                <a:ea typeface="+mn-lt"/>
                <a:cs typeface="+mn-lt"/>
              </a:rPr>
              <a:t>: позволяет использовать только заданный тип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64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2333E-A677-4614-92C1-8BE93049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Ковариантность</a:t>
            </a:r>
            <a:br>
              <a:rPr lang="ru-RU" dirty="0">
                <a:ea typeface="+mj-lt"/>
                <a:cs typeface="+mj-lt"/>
              </a:rPr>
            </a:br>
            <a:r>
              <a:rPr lang="ru-RU" dirty="0" err="1">
                <a:ea typeface="+mj-lt"/>
                <a:cs typeface="+mj-lt"/>
              </a:rPr>
              <a:t>Контраковариантность</a:t>
            </a:r>
            <a:r>
              <a:rPr lang="ru-RU" dirty="0">
                <a:ea typeface="+mj-lt"/>
                <a:cs typeface="+mj-lt"/>
              </a:rPr>
              <a:t> </a:t>
            </a: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Инвариантность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39E67-C1A0-445F-A546-46FD47865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>
                <a:ea typeface="+mn-lt"/>
                <a:cs typeface="+mn-lt"/>
              </a:rPr>
              <a:t>Ковариантностью</a:t>
            </a:r>
            <a:r>
              <a:rPr lang="ru-RU">
                <a:ea typeface="+mn-lt"/>
                <a:cs typeface="+mn-lt"/>
              </a:rPr>
              <a:t> называется сохранение иерархии наследования исходных типов в производных типах в том же порядке. Так, если класс </a:t>
            </a:r>
            <a:r>
              <a:rPr lang="ru-RU">
                <a:latin typeface="Consolas"/>
              </a:rPr>
              <a:t>Cat</a:t>
            </a:r>
            <a:r>
              <a:rPr lang="ru-RU">
                <a:ea typeface="+mn-lt"/>
                <a:cs typeface="+mn-lt"/>
              </a:rPr>
              <a:t> наследуется от класса </a:t>
            </a:r>
            <a:r>
              <a:rPr lang="ru-RU">
                <a:latin typeface="Consolas"/>
              </a:rPr>
              <a:t>Animal</a:t>
            </a:r>
            <a:r>
              <a:rPr lang="ru-RU">
                <a:ea typeface="+mn-lt"/>
                <a:cs typeface="+mn-lt"/>
              </a:rPr>
              <a:t>, то естественно полагать, что перечисление </a:t>
            </a:r>
            <a:r>
              <a:rPr lang="ru-RU">
                <a:latin typeface="Consolas"/>
              </a:rPr>
              <a:t>IEnumerable&lt;Cat&gt;</a:t>
            </a:r>
            <a:r>
              <a:rPr lang="ru-RU">
                <a:ea typeface="+mn-lt"/>
                <a:cs typeface="+mn-lt"/>
              </a:rPr>
              <a:t> будет потомком перечисления </a:t>
            </a:r>
            <a:r>
              <a:rPr lang="ru-RU">
                <a:latin typeface="Consolas"/>
              </a:rPr>
              <a:t>IEnumerable&lt;Animal&gt;</a:t>
            </a:r>
            <a:r>
              <a:rPr lang="ru-RU">
                <a:ea typeface="+mn-lt"/>
                <a:cs typeface="+mn-lt"/>
              </a:rPr>
              <a:t>. Действительно, «список из пяти кошек» — это частный случай «списка из пяти животных». В таком случае говорят, что тип (в данном случае обобщённый интерфейс) </a:t>
            </a:r>
            <a:r>
              <a:rPr lang="ru-RU">
                <a:latin typeface="Consolas"/>
              </a:rPr>
              <a:t>IEnumerable&lt;T&gt;</a:t>
            </a:r>
            <a:r>
              <a:rPr lang="ru-RU" dirty="0">
                <a:ea typeface="+mn-lt"/>
                <a:cs typeface="+mn-lt"/>
              </a:rPr>
              <a:t> </a:t>
            </a:r>
            <a:r>
              <a:rPr lang="ru-RU" i="1">
                <a:ea typeface="+mn-lt"/>
                <a:cs typeface="+mn-lt"/>
              </a:rPr>
              <a:t>ковариантен</a:t>
            </a:r>
            <a:r>
              <a:rPr lang="ru-RU">
                <a:ea typeface="+mn-lt"/>
                <a:cs typeface="+mn-lt"/>
              </a:rPr>
              <a:t> своему параметру-типу T.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835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6A62E-BF51-4364-A2EB-6AA579C4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Ковариантность</a:t>
            </a:r>
            <a:br>
              <a:rPr lang="ru-RU" dirty="0"/>
            </a:br>
            <a:r>
              <a:rPr lang="ru-RU"/>
              <a:t>Контраковариантность </a:t>
            </a:r>
            <a:br>
              <a:rPr lang="ru-RU" dirty="0"/>
            </a:br>
            <a:r>
              <a:rPr lang="ru-RU"/>
              <a:t>Инвариантность</a:t>
            </a:r>
            <a:endParaRPr lang="ru-RU">
              <a:ea typeface="+mj-lt"/>
              <a:cs typeface="+mj-lt"/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E589F-A07B-416C-9114-E01F4DC1F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b="1">
                <a:ea typeface="+mn-lt"/>
                <a:cs typeface="+mn-lt"/>
              </a:rPr>
              <a:t>Контравариантностью</a:t>
            </a:r>
            <a:r>
              <a:rPr lang="ru-RU">
                <a:ea typeface="+mn-lt"/>
                <a:cs typeface="+mn-lt"/>
              </a:rPr>
              <a:t> называется обращение иерархии исходных типов на противоположную в производных типах.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102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54A0C-306D-47AD-896A-F1E0A31B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Наследование обобщенных типов</a:t>
            </a:r>
          </a:p>
          <a:p>
            <a:endParaRPr lang="ru-RU" dirty="0"/>
          </a:p>
        </p:txBody>
      </p:sp>
      <p:pic>
        <p:nvPicPr>
          <p:cNvPr id="4" name="Рисунок 4" descr="Изображение выглядит как снимок экрана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C50EECA-BF35-475D-8BC9-A8398BAB9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66" y="2570725"/>
            <a:ext cx="4327861" cy="341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38792-2FC0-40B3-98C8-BBFBA3A303D2}"/>
              </a:ext>
            </a:extLst>
          </p:cNvPr>
          <p:cNvSpPr txBox="1"/>
          <p:nvPr/>
        </p:nvSpPr>
        <p:spPr>
          <a:xfrm>
            <a:off x="5778229" y="2957208"/>
            <a:ext cx="5539902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verdana"/>
                <a:ea typeface="verdana"/>
                <a:cs typeface="verdana"/>
              </a:rPr>
              <a:t>При этом стоит учитывать, что если на уровне базового класса для универсального параметра установлено ограничение, то подобное ограничение должно быть определено и в производных классах, которые также используют этот параметр</a:t>
            </a:r>
          </a:p>
          <a:p>
            <a:endParaRPr lang="en-US" sz="1050" dirty="0">
              <a:latin typeface="verdana"/>
              <a:ea typeface="verdana"/>
              <a:cs typeface="verdana"/>
            </a:endParaRPr>
          </a:p>
          <a:p>
            <a:r>
              <a:rPr lang="en-US" sz="1050" dirty="0">
                <a:ea typeface="+mn-lt"/>
                <a:cs typeface="+mn-lt"/>
              </a:rPr>
              <a:t>И также в классах-наследниках можно сочетать использование универсального параметра из базового класса с </a:t>
            </a:r>
            <a:r>
              <a:rPr lang="en-US" sz="1050">
                <a:ea typeface="+mn-lt"/>
                <a:cs typeface="+mn-lt"/>
              </a:rPr>
              <a:t>применением своих параметров:</a:t>
            </a:r>
          </a:p>
          <a:p>
            <a:r>
              <a:rPr lang="en-US" sz="1050">
                <a:latin typeface="Consolas"/>
              </a:rPr>
              <a:t>class</a:t>
            </a:r>
            <a:r>
              <a:rPr lang="en-US" sz="1050" dirty="0">
                <a:ea typeface="+mn-lt"/>
                <a:cs typeface="+mn-lt"/>
              </a:rPr>
              <a:t> </a:t>
            </a:r>
            <a:r>
              <a:rPr lang="en-US" sz="1050">
                <a:latin typeface="Consolas"/>
              </a:rPr>
              <a:t>MixedAccount&lt;T, K&gt; : Account&lt;T&gt;</a:t>
            </a:r>
            <a:endParaRPr lang="en-US" sz="1050"/>
          </a:p>
          <a:p>
            <a:r>
              <a:rPr lang="en-US" sz="1050">
                <a:latin typeface="Consolas"/>
              </a:rPr>
              <a:t>    where K : struct</a:t>
            </a:r>
            <a:endParaRPr lang="en-US" sz="1050"/>
          </a:p>
          <a:p>
            <a:r>
              <a:rPr lang="en-US" sz="1050">
                <a:latin typeface="Consolas"/>
              </a:rPr>
              <a:t>{</a:t>
            </a:r>
            <a:endParaRPr lang="en-US" sz="1050"/>
          </a:p>
          <a:p>
            <a:r>
              <a:rPr lang="en-US" sz="1050">
                <a:latin typeface="Consolas"/>
              </a:rPr>
              <a:t>    public</a:t>
            </a:r>
            <a:r>
              <a:rPr lang="en-US" sz="1050" dirty="0">
                <a:ea typeface="+mn-lt"/>
                <a:cs typeface="+mn-lt"/>
              </a:rPr>
              <a:t> </a:t>
            </a:r>
            <a:r>
              <a:rPr lang="en-US" sz="1050">
                <a:latin typeface="Consolas"/>
              </a:rPr>
              <a:t>K Code { get; set; }</a:t>
            </a:r>
            <a:endParaRPr lang="en-US" sz="1050"/>
          </a:p>
          <a:p>
            <a:r>
              <a:rPr lang="en-US" sz="1050">
                <a:latin typeface="Consolas"/>
              </a:rPr>
              <a:t>    public</a:t>
            </a:r>
            <a:r>
              <a:rPr lang="en-US" sz="1050" dirty="0">
                <a:ea typeface="+mn-lt"/>
                <a:cs typeface="+mn-lt"/>
              </a:rPr>
              <a:t> </a:t>
            </a:r>
            <a:r>
              <a:rPr lang="en-US" sz="1050">
                <a:latin typeface="Consolas"/>
              </a:rPr>
              <a:t>MixedAccount(T id) : base(id)</a:t>
            </a:r>
            <a:endParaRPr lang="en-US" sz="1050"/>
          </a:p>
          <a:p>
            <a:r>
              <a:rPr lang="en-US" sz="1050">
                <a:latin typeface="Consolas"/>
              </a:rPr>
              <a:t>    {</a:t>
            </a:r>
            <a:endParaRPr lang="en-US" sz="1050"/>
          </a:p>
          <a:p>
            <a:endParaRPr lang="en-US" sz="1050"/>
          </a:p>
          <a:p>
            <a:r>
              <a:rPr lang="en-US" sz="1050">
                <a:latin typeface="Consolas"/>
              </a:rPr>
              <a:t>    }</a:t>
            </a:r>
            <a:endParaRPr lang="en-US" sz="1050"/>
          </a:p>
          <a:p>
            <a:r>
              <a:rPr lang="en-US" sz="1050">
                <a:latin typeface="Consolas"/>
              </a:rPr>
              <a:t>}</a:t>
            </a:r>
            <a:endParaRPr lang="en-US" sz="105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74106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0EE1-DDC4-41AB-9BCC-2FB7387B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вопросов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123195-E3D2-47F1-9051-F5C4C0DB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 sz="1050" dirty="0">
                <a:ea typeface="+mn-lt"/>
                <a:cs typeface="+mn-lt"/>
              </a:rPr>
              <a:t>1. Что не правильно в следующем коде? </a:t>
            </a:r>
            <a:endParaRPr lang="ru-RU" sz="1050" dirty="0"/>
          </a:p>
          <a:p>
            <a:pPr>
              <a:buNone/>
            </a:pPr>
            <a:r>
              <a:rPr lang="ru-RU" sz="1050" dirty="0" err="1">
                <a:latin typeface="Consolas"/>
                <a:ea typeface="+mn-lt"/>
                <a:cs typeface="+mn-lt"/>
              </a:rPr>
              <a:t>class</a:t>
            </a:r>
            <a:r>
              <a:rPr lang="ru-RU" sz="1050" dirty="0">
                <a:ea typeface="+mn-lt"/>
                <a:cs typeface="+mn-lt"/>
              </a:rPr>
              <a:t>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Instantiator</a:t>
            </a:r>
            <a:r>
              <a:rPr lang="ru-RU" sz="1050" dirty="0">
                <a:latin typeface="Consolas"/>
                <a:ea typeface="+mn-lt"/>
                <a:cs typeface="+mn-lt"/>
              </a:rPr>
              <a:t>&lt;T&gt;</a:t>
            </a:r>
            <a:endParaRPr lang="ru-RU" sz="1050" dirty="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{</a:t>
            </a:r>
            <a:endParaRPr lang="ru-RU" sz="1050" dirty="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    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1050" dirty="0">
                <a:ea typeface="+mn-lt"/>
                <a:cs typeface="+mn-lt"/>
              </a:rPr>
              <a:t> </a:t>
            </a:r>
            <a:r>
              <a:rPr lang="ru-RU" sz="1050" dirty="0">
                <a:latin typeface="Consolas"/>
                <a:ea typeface="+mn-lt"/>
                <a:cs typeface="+mn-lt"/>
              </a:rPr>
              <a:t>T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instance</a:t>
            </a:r>
            <a:r>
              <a:rPr lang="ru-RU" sz="1050" dirty="0">
                <a:latin typeface="Consolas"/>
                <a:ea typeface="+mn-lt"/>
                <a:cs typeface="+mn-lt"/>
              </a:rPr>
              <a:t>;</a:t>
            </a:r>
            <a:endParaRPr lang="ru-RU" sz="1050" dirty="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    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1050" dirty="0">
                <a:ea typeface="+mn-lt"/>
                <a:cs typeface="+mn-lt"/>
              </a:rPr>
              <a:t>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Instantiator</a:t>
            </a:r>
            <a:r>
              <a:rPr lang="ru-RU" sz="1050" dirty="0">
                <a:latin typeface="Consolas"/>
                <a:ea typeface="+mn-lt"/>
                <a:cs typeface="+mn-lt"/>
              </a:rPr>
              <a:t>()</a:t>
            </a:r>
            <a:endParaRPr lang="ru-RU" sz="1050" dirty="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    {</a:t>
            </a:r>
            <a:endParaRPr lang="ru-RU" sz="1050" dirty="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        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instance</a:t>
            </a:r>
            <a:r>
              <a:rPr lang="ru-RU" sz="1050" dirty="0">
                <a:latin typeface="Consolas"/>
                <a:ea typeface="+mn-lt"/>
                <a:cs typeface="+mn-lt"/>
              </a:rPr>
              <a:t> =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new</a:t>
            </a:r>
            <a:r>
              <a:rPr lang="ru-RU" sz="1050" dirty="0">
                <a:ea typeface="+mn-lt"/>
                <a:cs typeface="+mn-lt"/>
              </a:rPr>
              <a:t> </a:t>
            </a:r>
            <a:r>
              <a:rPr lang="ru-RU" sz="1050" dirty="0">
                <a:latin typeface="Consolas"/>
                <a:ea typeface="+mn-lt"/>
                <a:cs typeface="+mn-lt"/>
              </a:rPr>
              <a:t>T();</a:t>
            </a:r>
            <a:endParaRPr lang="ru-RU" sz="1050" dirty="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    }</a:t>
            </a:r>
            <a:endParaRPr lang="ru-RU" sz="1050" dirty="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}</a:t>
            </a:r>
            <a:endParaRPr lang="ru-RU" sz="1050" dirty="0">
              <a:latin typeface="Consolas"/>
            </a:endParaRPr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2. Что такое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boxing</a:t>
            </a:r>
            <a:r>
              <a:rPr lang="ru-RU" sz="1050" dirty="0">
                <a:latin typeface="Consolas"/>
                <a:ea typeface="+mn-lt"/>
                <a:cs typeface="+mn-lt"/>
              </a:rPr>
              <a:t>/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unboxing</a:t>
            </a:r>
            <a:endParaRPr lang="ru-RU" sz="1050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3. Что можно улучить в следующем коде? </a:t>
            </a:r>
          </a:p>
          <a:p>
            <a:pPr>
              <a:buNone/>
            </a:pPr>
            <a:r>
              <a:rPr lang="ru-RU" sz="105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1050" dirty="0">
                <a:ea typeface="+mn-lt"/>
                <a:cs typeface="+mn-lt"/>
              </a:rPr>
              <a:t>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class</a:t>
            </a:r>
            <a:r>
              <a:rPr lang="ru-RU" sz="1050" dirty="0">
                <a:ea typeface="+mn-lt"/>
                <a:cs typeface="+mn-lt"/>
              </a:rPr>
              <a:t>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StringGetter</a:t>
            </a:r>
            <a:r>
              <a:rPr lang="ru-RU" sz="1050" dirty="0">
                <a:latin typeface="Consolas"/>
                <a:ea typeface="+mn-lt"/>
                <a:cs typeface="+mn-lt"/>
              </a:rPr>
              <a:t>&lt;T&gt;</a:t>
            </a:r>
            <a:endParaRPr lang="ru-RU" sz="1050" dirty="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{</a:t>
            </a:r>
            <a:endParaRPr lang="ru-RU" sz="1050" dirty="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    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public</a:t>
            </a:r>
            <a:r>
              <a:rPr lang="ru-RU" sz="1050" dirty="0">
                <a:ea typeface="+mn-lt"/>
                <a:cs typeface="+mn-lt"/>
              </a:rPr>
              <a:t>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string</a:t>
            </a:r>
            <a:r>
              <a:rPr lang="ru-RU" sz="1050" dirty="0">
                <a:ea typeface="+mn-lt"/>
                <a:cs typeface="+mn-lt"/>
              </a:rPr>
              <a:t>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GetString</a:t>
            </a:r>
            <a:r>
              <a:rPr lang="ru-RU" sz="1050" dirty="0">
                <a:latin typeface="Consolas"/>
                <a:ea typeface="+mn-lt"/>
                <a:cs typeface="+mn-lt"/>
              </a:rPr>
              <a:t>&lt;T&gt;(T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item</a:t>
            </a:r>
            <a:r>
              <a:rPr lang="ru-RU" sz="1050" dirty="0">
                <a:latin typeface="Consolas"/>
                <a:ea typeface="+mn-lt"/>
                <a:cs typeface="+mn-lt"/>
              </a:rPr>
              <a:t>) =&gt; </a:t>
            </a:r>
            <a:r>
              <a:rPr lang="ru-RU" sz="1050" dirty="0" err="1">
                <a:latin typeface="Consolas"/>
                <a:ea typeface="+mn-lt"/>
                <a:cs typeface="+mn-lt"/>
              </a:rPr>
              <a:t>item.ToString</a:t>
            </a:r>
            <a:r>
              <a:rPr lang="ru-RU" sz="1050" dirty="0">
                <a:latin typeface="Consolas"/>
                <a:ea typeface="+mn-lt"/>
                <a:cs typeface="+mn-lt"/>
              </a:rPr>
              <a:t>(); </a:t>
            </a:r>
            <a:endParaRPr lang="ru-RU" sz="1050"/>
          </a:p>
          <a:p>
            <a:pPr>
              <a:buNone/>
            </a:pPr>
            <a:r>
              <a:rPr lang="ru-RU" sz="1050" dirty="0">
                <a:latin typeface="Consolas"/>
                <a:ea typeface="+mn-lt"/>
                <a:cs typeface="+mn-lt"/>
              </a:rPr>
              <a:t>}</a:t>
            </a:r>
            <a:endParaRPr lang="ru-RU" sz="1050" dirty="0"/>
          </a:p>
          <a:p>
            <a:pPr>
              <a:buNone/>
            </a:pPr>
            <a:endParaRPr lang="ru-RU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561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03274-30D7-4C6E-A1BA-43CD9927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1"/>
            <a:ext cx="8761413" cy="898674"/>
          </a:xfrm>
        </p:spPr>
        <p:txBody>
          <a:bodyPr anchor="b"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Обобщения это -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72BFE-FCA9-49FA-A95E-03FA50C8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9173"/>
            <a:ext cx="8182191" cy="37306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r>
              <a:rPr lang="ru-RU">
                <a:ea typeface="+mn-lt"/>
                <a:cs typeface="+mn-lt"/>
              </a:rPr>
              <a:t>Термин </a:t>
            </a:r>
            <a:r>
              <a:rPr lang="ru-RU" i="1">
                <a:ea typeface="+mn-lt"/>
                <a:cs typeface="+mn-lt"/>
              </a:rPr>
              <a:t>обобщение</a:t>
            </a:r>
            <a:r>
              <a:rPr lang="ru-RU">
                <a:ea typeface="+mn-lt"/>
                <a:cs typeface="+mn-lt"/>
              </a:rPr>
              <a:t>, по существу, означает </a:t>
            </a:r>
            <a:r>
              <a:rPr lang="ru-RU" i="1">
                <a:ea typeface="+mn-lt"/>
                <a:cs typeface="+mn-lt"/>
              </a:rPr>
              <a:t>параметризированный тип.</a:t>
            </a:r>
            <a:r>
              <a:rPr lang="ru-RU">
                <a:ea typeface="+mn-lt"/>
                <a:cs typeface="+mn-lt"/>
              </a:rPr>
              <a:t> Особая роль параметризированных типов состоит в том, что они позволяют создавать классы, структуры, интерфейсы, методы и делегаты, в которых обрабатываемые данные указываются в виде параметра. С помощью обобщений можно, например, создать единый класс, который автоматически становится пригодным для обработки разнотипных данных. Класс, структура, интерфейс, метод или делегат, оперирующий параметри-зированным типом данных, называется </a:t>
            </a:r>
            <a:r>
              <a:rPr lang="ru-RU" i="1">
                <a:ea typeface="+mn-lt"/>
                <a:cs typeface="+mn-lt"/>
              </a:rPr>
              <a:t>обобщенным,</a:t>
            </a:r>
            <a:r>
              <a:rPr lang="ru-RU">
                <a:ea typeface="+mn-lt"/>
                <a:cs typeface="+mn-lt"/>
              </a:rPr>
              <a:t> как, например, </a:t>
            </a:r>
            <a:r>
              <a:rPr lang="ru-RU" i="1">
                <a:ea typeface="+mn-lt"/>
                <a:cs typeface="+mn-lt"/>
              </a:rPr>
              <a:t>обобщенный класс</a:t>
            </a:r>
            <a:r>
              <a:rPr lang="ru-RU">
                <a:ea typeface="+mn-lt"/>
                <a:cs typeface="+mn-lt"/>
              </a:rPr>
              <a:t> или </a:t>
            </a:r>
            <a:r>
              <a:rPr lang="ru-RU" i="1">
                <a:ea typeface="+mn-lt"/>
                <a:cs typeface="+mn-lt"/>
              </a:rPr>
              <a:t>обобщенный метод.</a:t>
            </a:r>
            <a:endParaRPr lang="ru-RU"/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79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F8733-39A6-460B-A1F7-1AB0AE65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LinkedList</a:t>
            </a:r>
            <a:r>
              <a:rPr lang="ru-RU" dirty="0"/>
              <a:t>&lt;T&gt;</a:t>
            </a:r>
          </a:p>
          <a:p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07DDDA4-829C-4D44-AB77-0F62769B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Класс </a:t>
            </a:r>
            <a:r>
              <a:rPr lang="ru-RU" dirty="0" err="1">
                <a:latin typeface="Consolas"/>
              </a:rPr>
              <a:t>LinkedList</a:t>
            </a:r>
            <a:r>
              <a:rPr lang="ru-RU" dirty="0">
                <a:latin typeface="Consolas"/>
              </a:rPr>
              <a:t>&lt;T&gt;</a:t>
            </a:r>
            <a:r>
              <a:rPr lang="ru-RU" dirty="0">
                <a:ea typeface="+mn-lt"/>
                <a:cs typeface="+mn-lt"/>
              </a:rPr>
              <a:t> представляет двухсвязный список, в котором каждый элемент хранит ссылку одновременно на следующий и на предыдущий элемент.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 каждый узел представляет объект класса </a:t>
            </a:r>
            <a:r>
              <a:rPr lang="ru-RU" dirty="0" err="1">
                <a:latin typeface="Consolas"/>
              </a:rPr>
              <a:t>LinkedListNode</a:t>
            </a:r>
            <a:r>
              <a:rPr lang="ru-RU" dirty="0">
                <a:latin typeface="Consolas"/>
              </a:rPr>
              <a:t>&lt;T&gt;</a:t>
            </a:r>
            <a:r>
              <a:rPr lang="ru-RU" dirty="0">
                <a:ea typeface="+mn-lt"/>
                <a:cs typeface="+mn-lt"/>
              </a:rPr>
              <a:t>. Этот класс имеет следующие свойства:</a:t>
            </a:r>
            <a:endParaRPr lang="ru-RU" dirty="0"/>
          </a:p>
          <a:p>
            <a:pPr marL="0" indent="0">
              <a:buNone/>
            </a:pPr>
            <a:r>
              <a:rPr lang="ru-RU" b="1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: само значение узла, представленное типом T</a:t>
            </a:r>
            <a:endParaRPr lang="ru-RU" dirty="0"/>
          </a:p>
          <a:p>
            <a:pPr marL="0" indent="0">
              <a:buNone/>
            </a:pPr>
            <a:r>
              <a:rPr lang="ru-RU" b="1" dirty="0" err="1">
                <a:ea typeface="+mn-lt"/>
                <a:cs typeface="+mn-lt"/>
              </a:rPr>
              <a:t>Next</a:t>
            </a:r>
            <a:r>
              <a:rPr lang="ru-RU" dirty="0">
                <a:ea typeface="+mn-lt"/>
                <a:cs typeface="+mn-lt"/>
              </a:rPr>
              <a:t>: ссылка на следующий элемент типа </a:t>
            </a:r>
            <a:r>
              <a:rPr lang="ru-RU" dirty="0" err="1">
                <a:ea typeface="+mn-lt"/>
                <a:cs typeface="+mn-lt"/>
              </a:rPr>
              <a:t>LinkedListNode</a:t>
            </a:r>
            <a:r>
              <a:rPr lang="ru-RU" dirty="0">
                <a:ea typeface="+mn-lt"/>
                <a:cs typeface="+mn-lt"/>
              </a:rPr>
              <a:t>&lt;T&gt; в списке. Если следующий элемент отсутствует, то имеет значение </a:t>
            </a:r>
            <a:r>
              <a:rPr lang="ru-RU" dirty="0" err="1">
                <a:ea typeface="+mn-lt"/>
                <a:cs typeface="+mn-lt"/>
              </a:rPr>
              <a:t>null</a:t>
            </a:r>
            <a:endParaRPr lang="ru-RU" dirty="0" err="1"/>
          </a:p>
          <a:p>
            <a:pPr marL="0" indent="0">
              <a:buNone/>
            </a:pPr>
            <a:r>
              <a:rPr lang="ru-RU" b="1" dirty="0" err="1">
                <a:ea typeface="+mn-lt"/>
                <a:cs typeface="+mn-lt"/>
              </a:rPr>
              <a:t>Previous</a:t>
            </a:r>
            <a:r>
              <a:rPr lang="ru-RU" dirty="0">
                <a:ea typeface="+mn-lt"/>
                <a:cs typeface="+mn-lt"/>
              </a:rPr>
              <a:t>: ссылка на предыдущий элемент типа </a:t>
            </a:r>
            <a:r>
              <a:rPr lang="ru-RU" dirty="0" err="1">
                <a:ea typeface="+mn-lt"/>
                <a:cs typeface="+mn-lt"/>
              </a:rPr>
              <a:t>LinkedListNode</a:t>
            </a:r>
            <a:r>
              <a:rPr lang="ru-RU" dirty="0">
                <a:ea typeface="+mn-lt"/>
                <a:cs typeface="+mn-lt"/>
              </a:rPr>
              <a:t>&lt;T&gt; в списке. Если предыдущий элемент отсутствует, то имеет значение </a:t>
            </a:r>
            <a:r>
              <a:rPr lang="ru-RU" dirty="0" err="1">
                <a:ea typeface="+mn-lt"/>
                <a:cs typeface="+mn-lt"/>
              </a:rPr>
              <a:t>null</a:t>
            </a:r>
            <a:endParaRPr lang="ru-RU" dirty="0" err="1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195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0734B-452A-4632-BC8A-82DF1389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 </a:t>
            </a:r>
            <a:r>
              <a:rPr lang="ru-RU" b="1" dirty="0" err="1"/>
              <a:t>LinkedList</a:t>
            </a:r>
            <a:r>
              <a:rPr lang="ru-RU" dirty="0"/>
              <a:t>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B049CD-5A21-45B1-B8B6-A9BA4E7D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Используя методы класса </a:t>
            </a:r>
            <a:r>
              <a:rPr lang="ru-RU" dirty="0" err="1">
                <a:ea typeface="+mn-lt"/>
                <a:cs typeface="+mn-lt"/>
              </a:rPr>
              <a:t>LinkedList</a:t>
            </a:r>
            <a:r>
              <a:rPr lang="ru-RU" dirty="0">
                <a:ea typeface="+mn-lt"/>
                <a:cs typeface="+mn-lt"/>
              </a:rPr>
              <a:t>&lt;T&gt;, можно обращаться к различным элементам, как в конце, так и в начале списка: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AddAfter</a:t>
            </a:r>
            <a:r>
              <a:rPr lang="ru-RU" b="1" dirty="0">
                <a:ea typeface="+mn-lt"/>
                <a:cs typeface="+mn-lt"/>
              </a:rPr>
              <a:t>(</a:t>
            </a:r>
            <a:r>
              <a:rPr lang="ru-RU" b="1" dirty="0" err="1">
                <a:ea typeface="+mn-lt"/>
                <a:cs typeface="+mn-lt"/>
              </a:rPr>
              <a:t>LinkedListNode</a:t>
            </a:r>
            <a:r>
              <a:rPr lang="ru-RU" b="1" dirty="0">
                <a:ea typeface="+mn-lt"/>
                <a:cs typeface="+mn-lt"/>
              </a:rPr>
              <a:t>&lt;T&gt; </a:t>
            </a:r>
            <a:r>
              <a:rPr lang="ru-RU" b="1" dirty="0" err="1">
                <a:ea typeface="+mn-lt"/>
                <a:cs typeface="+mn-lt"/>
              </a:rPr>
              <a:t>node</a:t>
            </a:r>
            <a:r>
              <a:rPr lang="ru-RU" b="1" dirty="0">
                <a:ea typeface="+mn-lt"/>
                <a:cs typeface="+mn-lt"/>
              </a:rPr>
              <a:t>, </a:t>
            </a:r>
            <a:r>
              <a:rPr lang="ru-RU" b="1" dirty="0" err="1">
                <a:ea typeface="+mn-lt"/>
                <a:cs typeface="+mn-lt"/>
              </a:rPr>
              <a:t>LinkedListNode</a:t>
            </a:r>
            <a:r>
              <a:rPr lang="ru-RU" b="1" dirty="0">
                <a:ea typeface="+mn-lt"/>
                <a:cs typeface="+mn-lt"/>
              </a:rPr>
              <a:t>&lt;T&gt; </a:t>
            </a:r>
            <a:r>
              <a:rPr lang="ru-RU" b="1" dirty="0" err="1">
                <a:ea typeface="+mn-lt"/>
                <a:cs typeface="+mn-lt"/>
              </a:rPr>
              <a:t>newNode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 вставляет узел </a:t>
            </a:r>
            <a:r>
              <a:rPr lang="ru-RU" dirty="0" err="1">
                <a:ea typeface="+mn-lt"/>
                <a:cs typeface="+mn-lt"/>
              </a:rPr>
              <a:t>newNode</a:t>
            </a:r>
            <a:r>
              <a:rPr lang="ru-RU" dirty="0">
                <a:ea typeface="+mn-lt"/>
                <a:cs typeface="+mn-lt"/>
              </a:rPr>
              <a:t> в список после узла </a:t>
            </a:r>
            <a:r>
              <a:rPr lang="ru-RU" dirty="0" err="1">
                <a:ea typeface="+mn-lt"/>
                <a:cs typeface="+mn-lt"/>
              </a:rPr>
              <a:t>node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AddAfter</a:t>
            </a:r>
            <a:r>
              <a:rPr lang="ru-RU" b="1" dirty="0">
                <a:ea typeface="+mn-lt"/>
                <a:cs typeface="+mn-lt"/>
              </a:rPr>
              <a:t>(</a:t>
            </a:r>
            <a:r>
              <a:rPr lang="ru-RU" b="1" dirty="0" err="1">
                <a:ea typeface="+mn-lt"/>
                <a:cs typeface="+mn-lt"/>
              </a:rPr>
              <a:t>LinkedListNode</a:t>
            </a:r>
            <a:r>
              <a:rPr lang="ru-RU" b="1" dirty="0">
                <a:ea typeface="+mn-lt"/>
                <a:cs typeface="+mn-lt"/>
              </a:rPr>
              <a:t>&lt;T&gt; </a:t>
            </a:r>
            <a:r>
              <a:rPr lang="ru-RU" b="1" dirty="0" err="1">
                <a:ea typeface="+mn-lt"/>
                <a:cs typeface="+mn-lt"/>
              </a:rPr>
              <a:t>node</a:t>
            </a:r>
            <a:r>
              <a:rPr lang="ru-RU" b="1" dirty="0">
                <a:ea typeface="+mn-lt"/>
                <a:cs typeface="+mn-lt"/>
              </a:rPr>
              <a:t>, T </a:t>
            </a:r>
            <a:r>
              <a:rPr lang="ru-RU" b="1" dirty="0" err="1">
                <a:ea typeface="+mn-lt"/>
                <a:cs typeface="+mn-lt"/>
              </a:rPr>
              <a:t>value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 вставляет в список новый узел со значением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после узла </a:t>
            </a:r>
            <a:r>
              <a:rPr lang="ru-RU" dirty="0" err="1">
                <a:ea typeface="+mn-lt"/>
                <a:cs typeface="+mn-lt"/>
              </a:rPr>
              <a:t>node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AddBefore</a:t>
            </a:r>
            <a:r>
              <a:rPr lang="ru-RU" b="1" dirty="0">
                <a:ea typeface="+mn-lt"/>
                <a:cs typeface="+mn-lt"/>
              </a:rPr>
              <a:t>(</a:t>
            </a:r>
            <a:r>
              <a:rPr lang="ru-RU" b="1" dirty="0" err="1">
                <a:ea typeface="+mn-lt"/>
                <a:cs typeface="+mn-lt"/>
              </a:rPr>
              <a:t>LinkedListNode</a:t>
            </a:r>
            <a:r>
              <a:rPr lang="ru-RU" b="1" dirty="0">
                <a:ea typeface="+mn-lt"/>
                <a:cs typeface="+mn-lt"/>
              </a:rPr>
              <a:t>&lt;T&gt; </a:t>
            </a:r>
            <a:r>
              <a:rPr lang="ru-RU" b="1" dirty="0" err="1">
                <a:ea typeface="+mn-lt"/>
                <a:cs typeface="+mn-lt"/>
              </a:rPr>
              <a:t>node</a:t>
            </a:r>
            <a:r>
              <a:rPr lang="ru-RU" b="1" dirty="0">
                <a:ea typeface="+mn-lt"/>
                <a:cs typeface="+mn-lt"/>
              </a:rPr>
              <a:t>, </a:t>
            </a:r>
            <a:r>
              <a:rPr lang="ru-RU" b="1" dirty="0" err="1">
                <a:ea typeface="+mn-lt"/>
                <a:cs typeface="+mn-lt"/>
              </a:rPr>
              <a:t>LinkedListNode</a:t>
            </a:r>
            <a:r>
              <a:rPr lang="ru-RU" b="1" dirty="0">
                <a:ea typeface="+mn-lt"/>
                <a:cs typeface="+mn-lt"/>
              </a:rPr>
              <a:t>&lt;T&gt; </a:t>
            </a:r>
            <a:r>
              <a:rPr lang="ru-RU" b="1" dirty="0" err="1">
                <a:ea typeface="+mn-lt"/>
                <a:cs typeface="+mn-lt"/>
              </a:rPr>
              <a:t>newNode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 вставляет в список узел </a:t>
            </a:r>
            <a:r>
              <a:rPr lang="ru-RU" dirty="0" err="1">
                <a:ea typeface="+mn-lt"/>
                <a:cs typeface="+mn-lt"/>
              </a:rPr>
              <a:t>newNode</a:t>
            </a:r>
            <a:r>
              <a:rPr lang="ru-RU" dirty="0">
                <a:ea typeface="+mn-lt"/>
                <a:cs typeface="+mn-lt"/>
              </a:rPr>
              <a:t> перед узлом </a:t>
            </a:r>
            <a:r>
              <a:rPr lang="ru-RU" dirty="0" err="1">
                <a:ea typeface="+mn-lt"/>
                <a:cs typeface="+mn-lt"/>
              </a:rPr>
              <a:t>node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AddBefore</a:t>
            </a:r>
            <a:r>
              <a:rPr lang="ru-RU" b="1" dirty="0">
                <a:ea typeface="+mn-lt"/>
                <a:cs typeface="+mn-lt"/>
              </a:rPr>
              <a:t>(</a:t>
            </a:r>
            <a:r>
              <a:rPr lang="ru-RU" b="1" dirty="0" err="1">
                <a:ea typeface="+mn-lt"/>
                <a:cs typeface="+mn-lt"/>
              </a:rPr>
              <a:t>LinkedListNode</a:t>
            </a:r>
            <a:r>
              <a:rPr lang="ru-RU" b="1" dirty="0">
                <a:ea typeface="+mn-lt"/>
                <a:cs typeface="+mn-lt"/>
              </a:rPr>
              <a:t>&lt;T&gt; </a:t>
            </a:r>
            <a:r>
              <a:rPr lang="ru-RU" b="1" dirty="0" err="1">
                <a:ea typeface="+mn-lt"/>
                <a:cs typeface="+mn-lt"/>
              </a:rPr>
              <a:t>node</a:t>
            </a:r>
            <a:r>
              <a:rPr lang="ru-RU" b="1" dirty="0">
                <a:ea typeface="+mn-lt"/>
                <a:cs typeface="+mn-lt"/>
              </a:rPr>
              <a:t>, T </a:t>
            </a:r>
            <a:r>
              <a:rPr lang="ru-RU" b="1" dirty="0" err="1">
                <a:ea typeface="+mn-lt"/>
                <a:cs typeface="+mn-lt"/>
              </a:rPr>
              <a:t>value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 вставляет в список новый узел со значением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перед узлом </a:t>
            </a:r>
            <a:r>
              <a:rPr lang="ru-RU" dirty="0" err="1">
                <a:ea typeface="+mn-lt"/>
                <a:cs typeface="+mn-lt"/>
              </a:rPr>
              <a:t>node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AddFirst</a:t>
            </a:r>
            <a:r>
              <a:rPr lang="ru-RU" b="1" dirty="0">
                <a:ea typeface="+mn-lt"/>
                <a:cs typeface="+mn-lt"/>
              </a:rPr>
              <a:t>(</a:t>
            </a:r>
            <a:r>
              <a:rPr lang="ru-RU" b="1" dirty="0" err="1">
                <a:ea typeface="+mn-lt"/>
                <a:cs typeface="+mn-lt"/>
              </a:rPr>
              <a:t>LinkedListNode</a:t>
            </a:r>
            <a:r>
              <a:rPr lang="ru-RU" b="1" dirty="0">
                <a:ea typeface="+mn-lt"/>
                <a:cs typeface="+mn-lt"/>
              </a:rPr>
              <a:t>&lt;T&gt; </a:t>
            </a:r>
            <a:r>
              <a:rPr lang="ru-RU" b="1" dirty="0" err="1">
                <a:ea typeface="+mn-lt"/>
                <a:cs typeface="+mn-lt"/>
              </a:rPr>
              <a:t>node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 вставляет новый узел в начало списка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AddFirst</a:t>
            </a:r>
            <a:r>
              <a:rPr lang="ru-RU" b="1" dirty="0">
                <a:ea typeface="+mn-lt"/>
                <a:cs typeface="+mn-lt"/>
              </a:rPr>
              <a:t>(T </a:t>
            </a:r>
            <a:r>
              <a:rPr lang="ru-RU" b="1" dirty="0" err="1">
                <a:ea typeface="+mn-lt"/>
                <a:cs typeface="+mn-lt"/>
              </a:rPr>
              <a:t>value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 вставляет новый узел со значением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в начало списка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AddLast</a:t>
            </a:r>
            <a:r>
              <a:rPr lang="ru-RU" b="1" dirty="0">
                <a:ea typeface="+mn-lt"/>
                <a:cs typeface="+mn-lt"/>
              </a:rPr>
              <a:t>(</a:t>
            </a:r>
            <a:r>
              <a:rPr lang="ru-RU" b="1" dirty="0" err="1">
                <a:ea typeface="+mn-lt"/>
                <a:cs typeface="+mn-lt"/>
              </a:rPr>
              <a:t>LinkedListNode</a:t>
            </a:r>
            <a:r>
              <a:rPr lang="ru-RU" b="1" dirty="0">
                <a:ea typeface="+mn-lt"/>
                <a:cs typeface="+mn-lt"/>
              </a:rPr>
              <a:t>&lt;T&gt; </a:t>
            </a:r>
            <a:r>
              <a:rPr lang="ru-RU" b="1" dirty="0" err="1">
                <a:ea typeface="+mn-lt"/>
                <a:cs typeface="+mn-lt"/>
              </a:rPr>
              <a:t>node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 вставляет новый узел в конец списка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AddLast</a:t>
            </a:r>
            <a:r>
              <a:rPr lang="ru-RU" b="1" dirty="0">
                <a:ea typeface="+mn-lt"/>
                <a:cs typeface="+mn-lt"/>
              </a:rPr>
              <a:t>(T </a:t>
            </a:r>
            <a:r>
              <a:rPr lang="ru-RU" b="1" dirty="0" err="1">
                <a:ea typeface="+mn-lt"/>
                <a:cs typeface="+mn-lt"/>
              </a:rPr>
              <a:t>value</a:t>
            </a:r>
            <a:r>
              <a:rPr lang="ru-RU" b="1" dirty="0">
                <a:ea typeface="+mn-lt"/>
                <a:cs typeface="+mn-lt"/>
              </a:rPr>
              <a:t>)</a:t>
            </a:r>
            <a:r>
              <a:rPr lang="ru-RU" dirty="0">
                <a:ea typeface="+mn-lt"/>
                <a:cs typeface="+mn-lt"/>
              </a:rPr>
              <a:t>: вставляет новый узел со значением </a:t>
            </a:r>
            <a:r>
              <a:rPr lang="ru-RU" dirty="0" err="1">
                <a:ea typeface="+mn-lt"/>
                <a:cs typeface="+mn-lt"/>
              </a:rPr>
              <a:t>value</a:t>
            </a:r>
            <a:r>
              <a:rPr lang="ru-RU" dirty="0">
                <a:ea typeface="+mn-lt"/>
                <a:cs typeface="+mn-lt"/>
              </a:rPr>
              <a:t> в конец списка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RemoveFirst</a:t>
            </a:r>
            <a:r>
              <a:rPr lang="ru-RU" b="1" dirty="0">
                <a:ea typeface="+mn-lt"/>
                <a:cs typeface="+mn-lt"/>
              </a:rPr>
              <a:t>()</a:t>
            </a:r>
            <a:r>
              <a:rPr lang="ru-RU" dirty="0">
                <a:ea typeface="+mn-lt"/>
                <a:cs typeface="+mn-lt"/>
              </a:rPr>
              <a:t>: удаляет первый узел из списка. После этого новым первым узлом становится узел, следующий за удаленным</a:t>
            </a:r>
            <a:endParaRPr lang="ru-RU" dirty="0"/>
          </a:p>
          <a:p>
            <a:r>
              <a:rPr lang="ru-RU" b="1" dirty="0" err="1">
                <a:ea typeface="+mn-lt"/>
                <a:cs typeface="+mn-lt"/>
              </a:rPr>
              <a:t>RemoveLast</a:t>
            </a:r>
            <a:r>
              <a:rPr lang="ru-RU" b="1" dirty="0">
                <a:ea typeface="+mn-lt"/>
                <a:cs typeface="+mn-lt"/>
              </a:rPr>
              <a:t>()</a:t>
            </a:r>
            <a:r>
              <a:rPr lang="ru-RU" dirty="0">
                <a:ea typeface="+mn-lt"/>
                <a:cs typeface="+mn-lt"/>
              </a:rPr>
              <a:t>: удаляет последний узел из списка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28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754F1-5B81-4C27-94D8-08266878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3CE55-D759-4533-9B51-8310D3F6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Напишите обобщенный класс, который может хранить в </a:t>
            </a:r>
            <a:r>
              <a:rPr lang="ru-RU" dirty="0" err="1">
                <a:ea typeface="+mn-lt"/>
                <a:cs typeface="+mn-lt"/>
              </a:rPr>
              <a:t>LinkedList</a:t>
            </a:r>
            <a:r>
              <a:rPr lang="ru-RU" dirty="0">
                <a:ea typeface="+mn-lt"/>
                <a:cs typeface="+mn-lt"/>
              </a:rPr>
              <a:t> объекты любого типа. Кроме того, данный класс должен иметь методы для добавления данных в </a:t>
            </a:r>
            <a:r>
              <a:rPr lang="ru-RU" dirty="0" err="1">
                <a:ea typeface="+mn-lt"/>
                <a:cs typeface="+mn-lt"/>
              </a:rPr>
              <a:t>LinkedList</a:t>
            </a:r>
            <a:r>
              <a:rPr lang="ru-RU" dirty="0">
                <a:ea typeface="+mn-lt"/>
                <a:cs typeface="+mn-lt"/>
              </a:rPr>
              <a:t>, удаления из </a:t>
            </a:r>
            <a:r>
              <a:rPr lang="ru-RU" dirty="0" err="1">
                <a:ea typeface="+mn-lt"/>
                <a:cs typeface="+mn-lt"/>
              </a:rPr>
              <a:t>LinkedList</a:t>
            </a:r>
            <a:r>
              <a:rPr lang="ru-RU" dirty="0">
                <a:ea typeface="+mn-lt"/>
                <a:cs typeface="+mn-lt"/>
              </a:rPr>
              <a:t>, получения элемента из </a:t>
            </a:r>
            <a:r>
              <a:rPr lang="ru-RU" dirty="0" err="1">
                <a:ea typeface="+mn-lt"/>
                <a:cs typeface="+mn-lt"/>
              </a:rPr>
              <a:t>LinkedList</a:t>
            </a:r>
            <a:r>
              <a:rPr lang="ru-RU" dirty="0">
                <a:ea typeface="+mn-lt"/>
                <a:cs typeface="+mn-lt"/>
              </a:rPr>
              <a:t> по индексу и метод, возвращающий длину </a:t>
            </a:r>
            <a:r>
              <a:rPr lang="ru-RU" dirty="0" err="1">
                <a:ea typeface="+mn-lt"/>
                <a:cs typeface="+mn-lt"/>
              </a:rPr>
              <a:t>LinkedList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48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78573-B348-455C-98E6-A9414D84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0D085-CB60-48D4-A8DD-46648D652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78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Реализовать абстрактную фабрику</a:t>
            </a:r>
          </a:p>
          <a:p>
            <a:r>
              <a:rPr lang="ru-RU" dirty="0"/>
              <a:t>Реализовать обобщенную абстрактную фабрику</a:t>
            </a:r>
          </a:p>
          <a:p>
            <a:pPr marL="0" indent="0">
              <a:buNone/>
            </a:pPr>
            <a:r>
              <a:rPr lang="ru-RU" dirty="0"/>
              <a:t>Бог вам в помощь: </a:t>
            </a:r>
            <a:r>
              <a:rPr lang="ru-RU" dirty="0">
                <a:ea typeface="+mn-lt"/>
                <a:cs typeface="+mn-lt"/>
                <a:hlinkClick r:id="rId2"/>
              </a:rPr>
              <a:t>https://www.codeproject.com/Articles/21043/Generic-Abstract-Factory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415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F72BFE-FCA9-49FA-A95E-03FA50C8C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63" y="733513"/>
            <a:ext cx="8182191" cy="3730689"/>
          </a:xfrm>
        </p:spPr>
        <p:txBody>
          <a:bodyPr anchor="ctr">
            <a:normAutofit/>
          </a:bodyPr>
          <a:lstStyle/>
          <a:p>
            <a:r>
              <a:rPr lang="ru-RU" dirty="0">
                <a:solidFill>
                  <a:schemeClr val="tx1"/>
                </a:solidFill>
                <a:hlinkClick r:id="rId2"/>
              </a:rPr>
              <a:t>Урок обобщения</a:t>
            </a:r>
          </a:p>
          <a:p>
            <a:r>
              <a:rPr lang="ru-RU" dirty="0">
                <a:solidFill>
                  <a:schemeClr val="tx1"/>
                </a:solidFill>
                <a:hlinkClick r:id="rId3"/>
              </a:rPr>
              <a:t>Видос с метанита</a:t>
            </a:r>
          </a:p>
          <a:p>
            <a:r>
              <a:rPr lang="ru-RU" dirty="0">
                <a:solidFill>
                  <a:schemeClr val="tx1"/>
                </a:solidFill>
                <a:hlinkClick r:id="rId4"/>
              </a:rPr>
              <a:t>Еще один видос про обобщения</a:t>
            </a:r>
          </a:p>
          <a:p>
            <a:r>
              <a:rPr lang="ru-RU" dirty="0">
                <a:solidFill>
                  <a:schemeClr val="tx1"/>
                </a:solidFill>
                <a:hlinkClick r:id="rId5"/>
              </a:rPr>
              <a:t>Обобщения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  <a:hlinkClick r:id="rId6"/>
              </a:rPr>
              <a:t>LinkedList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  <a:hlinkClick r:id="rId7"/>
              </a:rPr>
              <a:t>ковариантность и контравариантность в обобщенных интерфейсах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2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EAA3C-A092-4802-BDE6-24052490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Синтаксис</a:t>
            </a:r>
            <a:endParaRPr lang="ru-RU" dirty="0"/>
          </a:p>
        </p:txBody>
      </p:sp>
      <p:pic>
        <p:nvPicPr>
          <p:cNvPr id="4" name="Рисунок 4" descr="Изображение выглядит как текст, карт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446EAB5-372B-4752-952D-2589356EC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40" y="2521565"/>
            <a:ext cx="7543332" cy="414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FED28-D394-4776-AA13-76E2578F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Зачем ?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8AB9B-6ACF-4D16-9ADA-9CC4BBF6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У меня же есть object и без обощение можно обойтись</a:t>
            </a:r>
          </a:p>
          <a:p>
            <a:pPr marL="0" indent="0">
              <a:buNone/>
            </a:pPr>
            <a:r>
              <a:rPr lang="ru-RU"/>
              <a:t>Например PrintDocument(object document)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91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4BC20-0952-446A-9452-E78B1A8B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Разберем проблему на примере</a:t>
            </a:r>
            <a:endParaRPr lang="en-US" sz="5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618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4B43A-D109-4BE7-8D66-0DA638E0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Плюсы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6A8AC-8CD5-4390-8203-4F29A239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1. Повышается переиспользование кода</a:t>
            </a:r>
          </a:p>
          <a:p>
            <a:r>
              <a:rPr lang="ru-RU"/>
              <a:t>2. Уменшается количество кода</a:t>
            </a:r>
          </a:p>
          <a:p>
            <a:r>
              <a:rPr lang="ru-RU"/>
              <a:t>3. Безопасноть типов</a:t>
            </a:r>
          </a:p>
          <a:p>
            <a:r>
              <a:rPr lang="ru-RU"/>
              <a:t>4. Повышается оптимизация кода (убераем лишние box unbox)</a:t>
            </a:r>
          </a:p>
          <a:p>
            <a:r>
              <a:rPr lang="ru-RU"/>
              <a:t>5. Можно сделать ограничения по конструкторам и наследованиям (об этом дальше)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837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5E2F6-7B87-4007-9CCA-32F77819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Синтаксис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40DD2-CC58-49EF-BC92-81DEBCE0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Обычно тип указывают с помощью &lt;T&gt;</a:t>
            </a:r>
          </a:p>
          <a:p>
            <a:r>
              <a:rPr lang="ru-RU"/>
              <a:t>Если нужно сделать акцент что это обьект из иерархии классов &lt;TClassName&gt; &lt;TProduct&gt;</a:t>
            </a:r>
          </a:p>
          <a:p>
            <a:r>
              <a:rPr lang="ru-RU"/>
              <a:t>Если структура &lt;TStruct&gt;</a:t>
            </a:r>
          </a:p>
          <a:p>
            <a:r>
              <a:rPr lang="ru-RU">
                <a:ea typeface="+mn-lt"/>
                <a:cs typeface="+mn-lt"/>
              </a:rPr>
              <a:t>Один параметр </a:t>
            </a:r>
            <a:r>
              <a:rPr lang="ru-RU">
                <a:latin typeface="Consolas"/>
              </a:rPr>
              <a:t>class</a:t>
            </a:r>
            <a:r>
              <a:rPr lang="ru-RU" dirty="0"/>
              <a:t> </a:t>
            </a:r>
            <a:r>
              <a:rPr lang="ru-RU">
                <a:latin typeface="Century Gothic"/>
              </a:rPr>
              <a:t>Myclass</a:t>
            </a:r>
            <a:r>
              <a:rPr lang="ru-RU" dirty="0">
                <a:latin typeface="Consolas"/>
              </a:rPr>
              <a:t>&lt;T&gt;</a:t>
            </a:r>
            <a:endParaRPr lang="ru-RU" dirty="0"/>
          </a:p>
          <a:p>
            <a:r>
              <a:rPr lang="ru-RU">
                <a:latin typeface="Century Gothic"/>
              </a:rPr>
              <a:t>Несколько параметров Myclass&lt;T,U&gt;</a:t>
            </a:r>
            <a:endParaRPr lang="ru-RU">
              <a:latin typeface="Century Gothic"/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latin typeface="Century Gothic"/>
            </a:endParaRPr>
          </a:p>
          <a:p>
            <a:endParaRPr lang="ru-RU" dirty="0">
              <a:latin typeface="Consolas"/>
            </a:endParaRPr>
          </a:p>
          <a:p>
            <a:endParaRPr lang="ru-RU" dirty="0">
              <a:latin typeface="Consolas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53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B7C66-39A0-45F9-8C2C-72B423A3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Значения по умолчанию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3FBBB-4D7E-4834-9507-5D421C62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Иногда возникает необходимость присвоить переменным универсальных параметров некоторое начальное значение, в том числе и null. Но напрямую мы его присвоить не можем:</a:t>
            </a:r>
          </a:p>
          <a:p>
            <a:pPr marL="0" indent="0">
              <a:buNone/>
            </a:pPr>
            <a:r>
              <a:rPr lang="ru-RU">
                <a:latin typeface="Consolas"/>
              </a:rPr>
              <a:t>T id = null;</a:t>
            </a:r>
          </a:p>
          <a:p>
            <a:r>
              <a:rPr lang="ru-RU">
                <a:latin typeface="Century Gothic"/>
              </a:rPr>
              <a:t>В этом случае нужно использовать </a:t>
            </a:r>
            <a:endParaRPr lang="ru-RU" dirty="0">
              <a:latin typeface="Century Gothic"/>
            </a:endParaRPr>
          </a:p>
          <a:p>
            <a:pPr marL="0" indent="0">
              <a:buNone/>
            </a:pPr>
            <a:r>
              <a:rPr lang="ru-RU">
                <a:latin typeface="Consolas"/>
              </a:rPr>
              <a:t>T id = default(T);</a:t>
            </a:r>
          </a:p>
          <a:p>
            <a:pPr marL="0" indent="0">
              <a:buNone/>
            </a:pPr>
            <a:r>
              <a:rPr lang="ru-RU">
                <a:ea typeface="+mn-lt"/>
                <a:cs typeface="+mn-lt"/>
              </a:rPr>
              <a:t>Он присваивает ссылочным типам в качестве значения null, а типам значений - значение 0: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01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1DBD8-EFC5-414B-AA00-3FED67D0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Статические поля обобщенных классов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250F6-1379-404D-9001-63472C4D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 err="1">
                <a:latin typeface="Consolas"/>
              </a:rPr>
              <a:t>class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latin typeface="Consolas"/>
              </a:rPr>
              <a:t>Account</a:t>
            </a:r>
            <a:r>
              <a:rPr lang="ru-RU" dirty="0">
                <a:latin typeface="Consolas"/>
              </a:rPr>
              <a:t>&lt;T&gt;</a:t>
            </a:r>
            <a:endParaRPr lang="ru-RU" dirty="0"/>
          </a:p>
          <a:p>
            <a:pPr marL="0" indent="0">
              <a:buNone/>
            </a:pPr>
            <a:r>
              <a:rPr lang="ru-RU" dirty="0">
                <a:latin typeface="Consolas"/>
              </a:rPr>
              <a:t>{</a:t>
            </a:r>
            <a:endParaRPr lang="ru-RU"/>
          </a:p>
          <a:p>
            <a:pPr marL="0" indent="0">
              <a:buNone/>
            </a:pPr>
            <a:r>
              <a:rPr lang="ru-RU" dirty="0">
                <a:latin typeface="Consolas"/>
              </a:rPr>
              <a:t>    </a:t>
            </a:r>
            <a:r>
              <a:rPr lang="ru-RU" dirty="0" err="1">
                <a:latin typeface="Consolas"/>
              </a:rPr>
              <a:t>public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latin typeface="Consolas"/>
              </a:rPr>
              <a:t>static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latin typeface="Consolas"/>
              </a:rPr>
              <a:t>T </a:t>
            </a:r>
            <a:r>
              <a:rPr lang="ru-RU" dirty="0" err="1">
                <a:latin typeface="Consolas"/>
              </a:rPr>
              <a:t>session</a:t>
            </a:r>
            <a:r>
              <a:rPr lang="ru-RU" dirty="0">
                <a:latin typeface="Consolas"/>
              </a:rPr>
              <a:t>;    </a:t>
            </a:r>
            <a:r>
              <a:rPr lang="ru-RU" dirty="0">
                <a:ea typeface="+mn-lt"/>
                <a:cs typeface="+mn-lt"/>
              </a:rPr>
              <a:t> </a:t>
            </a:r>
            <a:endParaRPr lang="ru-RU" dirty="0"/>
          </a:p>
          <a:p>
            <a:pPr marL="0" indent="0">
              <a:buNone/>
            </a:pPr>
            <a:r>
              <a:rPr lang="ru-RU" dirty="0">
                <a:latin typeface="Consolas"/>
              </a:rPr>
              <a:t>    </a:t>
            </a:r>
            <a:r>
              <a:rPr lang="ru-RU" dirty="0" err="1">
                <a:latin typeface="Consolas"/>
              </a:rPr>
              <a:t>public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>
                <a:latin typeface="Consolas"/>
              </a:rPr>
              <a:t>T </a:t>
            </a:r>
            <a:r>
              <a:rPr lang="ru-RU" dirty="0" err="1">
                <a:latin typeface="Consolas"/>
              </a:rPr>
              <a:t>Id</a:t>
            </a:r>
            <a:r>
              <a:rPr lang="ru-RU" dirty="0">
                <a:latin typeface="Consolas"/>
              </a:rPr>
              <a:t> { </a:t>
            </a:r>
            <a:r>
              <a:rPr lang="ru-RU" dirty="0" err="1">
                <a:latin typeface="Consolas"/>
              </a:rPr>
              <a:t>get</a:t>
            </a:r>
            <a:r>
              <a:rPr lang="ru-RU" dirty="0">
                <a:latin typeface="Consolas"/>
              </a:rPr>
              <a:t>; </a:t>
            </a:r>
            <a:r>
              <a:rPr lang="ru-RU" dirty="0" err="1">
                <a:latin typeface="Consolas"/>
              </a:rPr>
              <a:t>set</a:t>
            </a:r>
            <a:r>
              <a:rPr lang="ru-RU" dirty="0">
                <a:latin typeface="Consolas"/>
              </a:rPr>
              <a:t>; }</a:t>
            </a:r>
            <a:endParaRPr lang="ru-RU"/>
          </a:p>
          <a:p>
            <a:pPr marL="0" indent="0">
              <a:buNone/>
            </a:pPr>
            <a:r>
              <a:rPr lang="ru-RU" dirty="0">
                <a:latin typeface="Consolas"/>
              </a:rPr>
              <a:t>    </a:t>
            </a:r>
            <a:r>
              <a:rPr lang="ru-RU" dirty="0" err="1">
                <a:latin typeface="Consolas"/>
              </a:rPr>
              <a:t>public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latin typeface="Consolas"/>
              </a:rPr>
              <a:t>int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latin typeface="Consolas"/>
              </a:rPr>
              <a:t>Sum</a:t>
            </a:r>
            <a:r>
              <a:rPr lang="ru-RU" dirty="0">
                <a:latin typeface="Consolas"/>
              </a:rPr>
              <a:t> { </a:t>
            </a:r>
            <a:r>
              <a:rPr lang="ru-RU" dirty="0" err="1">
                <a:latin typeface="Consolas"/>
              </a:rPr>
              <a:t>get</a:t>
            </a:r>
            <a:r>
              <a:rPr lang="ru-RU" dirty="0">
                <a:latin typeface="Consolas"/>
              </a:rPr>
              <a:t>; </a:t>
            </a:r>
            <a:r>
              <a:rPr lang="ru-RU" dirty="0" err="1">
                <a:latin typeface="Consolas"/>
              </a:rPr>
              <a:t>set</a:t>
            </a:r>
            <a:r>
              <a:rPr lang="ru-RU" dirty="0">
                <a:latin typeface="Consolas"/>
              </a:rPr>
              <a:t>; }</a:t>
            </a:r>
            <a:endParaRPr lang="ru-RU"/>
          </a:p>
          <a:p>
            <a:pPr marL="0" indent="0">
              <a:buNone/>
            </a:pPr>
            <a:r>
              <a:rPr lang="ru-RU" dirty="0">
                <a:latin typeface="Consolas"/>
              </a:rPr>
              <a:t>}</a:t>
            </a:r>
            <a:endParaRPr lang="ru-RU"/>
          </a:p>
          <a:p>
            <a:pPr marL="0" indent="0">
              <a:buNone/>
            </a:pPr>
            <a:r>
              <a:rPr lang="ru-RU" dirty="0">
                <a:latin typeface="Consolas"/>
              </a:rPr>
              <a:t>Для каждого типа будет свое статическое поле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23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Ion Boardroom</vt:lpstr>
      <vt:lpstr>Generic/Обобщения</vt:lpstr>
      <vt:lpstr>Обобщения это - </vt:lpstr>
      <vt:lpstr>Синтаксис</vt:lpstr>
      <vt:lpstr>Зачем ? </vt:lpstr>
      <vt:lpstr>Разберем проблему на примере</vt:lpstr>
      <vt:lpstr>Плюсы</vt:lpstr>
      <vt:lpstr>Синтаксис</vt:lpstr>
      <vt:lpstr>Значения по умолчанию</vt:lpstr>
      <vt:lpstr>Статические поля обобщенных классов </vt:lpstr>
      <vt:lpstr>В качестве ограничений мы можем использовать следующие типы:</vt:lpstr>
      <vt:lpstr>Стандартные ограничения </vt:lpstr>
      <vt:lpstr>Несколько ограничений</vt:lpstr>
      <vt:lpstr>Использование нескольких универсальных параметров </vt:lpstr>
      <vt:lpstr>Оганичения с методами</vt:lpstr>
      <vt:lpstr>Ковариантность Контраковариантность  Инвариантность</vt:lpstr>
      <vt:lpstr>Ковариантность Контраковариантность  Инвариантность</vt:lpstr>
      <vt:lpstr>Ковариантность Контраковариантность  Инвариантность </vt:lpstr>
      <vt:lpstr>Наследование обобщенных типов </vt:lpstr>
      <vt:lpstr>Немного вопросов</vt:lpstr>
      <vt:lpstr>LinkedList&lt;T&gt; </vt:lpstr>
      <vt:lpstr>Методы LinkedList </vt:lpstr>
      <vt:lpstr>Практика</vt:lpstr>
      <vt:lpstr>Практика 2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449</cp:revision>
  <dcterms:created xsi:type="dcterms:W3CDTF">2012-07-30T23:42:41Z</dcterms:created>
  <dcterms:modified xsi:type="dcterms:W3CDTF">2019-10-03T15:06:10Z</dcterms:modified>
</cp:coreProperties>
</file>