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66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65" r:id="rId18"/>
    <p:sldId id="282" r:id="rId19"/>
    <p:sldId id="284" r:id="rId20"/>
    <p:sldId id="286" r:id="rId21"/>
    <p:sldId id="287" r:id="rId22"/>
    <p:sldId id="289" r:id="rId23"/>
    <p:sldId id="288" r:id="rId24"/>
    <p:sldId id="283" r:id="rId25"/>
    <p:sldId id="285" r:id="rId26"/>
    <p:sldId id="290" r:id="rId27"/>
    <p:sldId id="291" r:id="rId28"/>
    <p:sldId id="292" r:id="rId29"/>
    <p:sldId id="295" r:id="rId30"/>
    <p:sldId id="257" r:id="rId31"/>
    <p:sldId id="258" r:id="rId32"/>
    <p:sldId id="260" r:id="rId33"/>
    <p:sldId id="261" r:id="rId34"/>
    <p:sldId id="262" r:id="rId35"/>
    <p:sldId id="293" r:id="rId36"/>
    <p:sldId id="264" r:id="rId37"/>
    <p:sldId id="263" r:id="rId38"/>
    <p:sldId id="294" r:id="rId39"/>
    <p:sldId id="268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D154F9-0A8B-DBDE-FBB4-6CF9E7D693F8}" v="313" dt="2019-10-05T11:37:57.110"/>
    <p1510:client id="{87425A55-BC7D-9C06-4BD3-7ED0D1AC5F06}" v="123" dt="2019-10-07T10:00:54.801"/>
    <p1510:client id="{A0430210-38B3-9FCA-AC46-5650685BB904}" v="1634" dt="2019-10-09T17:18:19.558"/>
    <p1510:client id="{A1E046E8-60E2-044C-3681-EED56023A38D}" v="398" dt="2019-10-10T14:40:55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vhenii Koliesnik" userId="S::yevhenii.ko@ideo-digital.com::2065cd87-6dff-47db-ab0b-71dfa9e0ca10" providerId="AD" clId="Web-{A1E046E8-60E2-044C-3681-EED56023A38D}"/>
    <pc:docChg chg="addSld modSld">
      <pc:chgData name="Yevhenii Koliesnik" userId="S::yevhenii.ko@ideo-digital.com::2065cd87-6dff-47db-ab0b-71dfa9e0ca10" providerId="AD" clId="Web-{A1E046E8-60E2-044C-3681-EED56023A38D}" dt="2019-10-10T14:40:55.132" v="393" actId="20577"/>
      <pc:docMkLst>
        <pc:docMk/>
      </pc:docMkLst>
      <pc:sldChg chg="modSp">
        <pc:chgData name="Yevhenii Koliesnik" userId="S::yevhenii.ko@ideo-digital.com::2065cd87-6dff-47db-ab0b-71dfa9e0ca10" providerId="AD" clId="Web-{A1E046E8-60E2-044C-3681-EED56023A38D}" dt="2019-10-10T14:40:37.710" v="392" actId="20577"/>
        <pc:sldMkLst>
          <pc:docMk/>
          <pc:sldMk cId="413786271" sldId="268"/>
        </pc:sldMkLst>
        <pc:spChg chg="mod">
          <ac:chgData name="Yevhenii Koliesnik" userId="S::yevhenii.ko@ideo-digital.com::2065cd87-6dff-47db-ab0b-71dfa9e0ca10" providerId="AD" clId="Web-{A1E046E8-60E2-044C-3681-EED56023A38D}" dt="2019-10-10T14:40:37.710" v="392" actId="20577"/>
          <ac:spMkLst>
            <pc:docMk/>
            <pc:sldMk cId="413786271" sldId="268"/>
            <ac:spMk id="3" creationId="{C1C08F60-304A-4F7E-B351-45CD5DCB63E6}"/>
          </ac:spMkLst>
        </pc:spChg>
      </pc:sldChg>
      <pc:sldChg chg="modSp">
        <pc:chgData name="Yevhenii Koliesnik" userId="S::yevhenii.ko@ideo-digital.com::2065cd87-6dff-47db-ab0b-71dfa9e0ca10" providerId="AD" clId="Web-{A1E046E8-60E2-044C-3681-EED56023A38D}" dt="2019-10-10T11:04:26.682" v="80" actId="20577"/>
        <pc:sldMkLst>
          <pc:docMk/>
          <pc:sldMk cId="2782257276" sldId="285"/>
        </pc:sldMkLst>
        <pc:spChg chg="mod">
          <ac:chgData name="Yevhenii Koliesnik" userId="S::yevhenii.ko@ideo-digital.com::2065cd87-6dff-47db-ab0b-71dfa9e0ca10" providerId="AD" clId="Web-{A1E046E8-60E2-044C-3681-EED56023A38D}" dt="2019-10-10T11:04:26.682" v="80" actId="20577"/>
          <ac:spMkLst>
            <pc:docMk/>
            <pc:sldMk cId="2782257276" sldId="285"/>
            <ac:spMk id="3" creationId="{498A0FBE-5713-430C-A4E0-514F2968870B}"/>
          </ac:spMkLst>
        </pc:spChg>
      </pc:sldChg>
      <pc:sldChg chg="addSp delSp modSp new">
        <pc:chgData name="Yevhenii Koliesnik" userId="S::yevhenii.ko@ideo-digital.com::2065cd87-6dff-47db-ab0b-71dfa9e0ca10" providerId="AD" clId="Web-{A1E046E8-60E2-044C-3681-EED56023A38D}" dt="2019-10-10T11:05:16.963" v="202" actId="20577"/>
        <pc:sldMkLst>
          <pc:docMk/>
          <pc:sldMk cId="539969817" sldId="290"/>
        </pc:sldMkLst>
        <pc:spChg chg="mod">
          <ac:chgData name="Yevhenii Koliesnik" userId="S::yevhenii.ko@ideo-digital.com::2065cd87-6dff-47db-ab0b-71dfa9e0ca10" providerId="AD" clId="Web-{A1E046E8-60E2-044C-3681-EED56023A38D}" dt="2019-10-10T11:05:16.963" v="202" actId="20577"/>
          <ac:spMkLst>
            <pc:docMk/>
            <pc:sldMk cId="539969817" sldId="290"/>
            <ac:spMk id="2" creationId="{577192CA-5C67-4668-B3D4-D07FC0F8E9AF}"/>
          </ac:spMkLst>
        </pc:spChg>
        <pc:spChg chg="del">
          <ac:chgData name="Yevhenii Koliesnik" userId="S::yevhenii.ko@ideo-digital.com::2065cd87-6dff-47db-ab0b-71dfa9e0ca10" providerId="AD" clId="Web-{A1E046E8-60E2-044C-3681-EED56023A38D}" dt="2019-10-10T11:04:29.948" v="83"/>
          <ac:spMkLst>
            <pc:docMk/>
            <pc:sldMk cId="539969817" sldId="290"/>
            <ac:spMk id="3" creationId="{4D689CCF-9B21-4E97-A88B-5E1C7CDB5EFB}"/>
          </ac:spMkLst>
        </pc:spChg>
        <pc:picChg chg="add mod ord">
          <ac:chgData name="Yevhenii Koliesnik" userId="S::yevhenii.ko@ideo-digital.com::2065cd87-6dff-47db-ab0b-71dfa9e0ca10" providerId="AD" clId="Web-{A1E046E8-60E2-044C-3681-EED56023A38D}" dt="2019-10-10T11:04:29.948" v="83"/>
          <ac:picMkLst>
            <pc:docMk/>
            <pc:sldMk cId="539969817" sldId="290"/>
            <ac:picMk id="4" creationId="{68C531EC-050E-45CF-98A6-AB5D2CB8789A}"/>
          </ac:picMkLst>
        </pc:picChg>
      </pc:sldChg>
      <pc:sldChg chg="modSp new">
        <pc:chgData name="Yevhenii Koliesnik" userId="S::yevhenii.ko@ideo-digital.com::2065cd87-6dff-47db-ab0b-71dfa9e0ca10" providerId="AD" clId="Web-{A1E046E8-60E2-044C-3681-EED56023A38D}" dt="2019-10-10T11:13:48.943" v="263" actId="20577"/>
        <pc:sldMkLst>
          <pc:docMk/>
          <pc:sldMk cId="336852638" sldId="291"/>
        </pc:sldMkLst>
        <pc:spChg chg="mod">
          <ac:chgData name="Yevhenii Koliesnik" userId="S::yevhenii.ko@ideo-digital.com::2065cd87-6dff-47db-ab0b-71dfa9e0ca10" providerId="AD" clId="Web-{A1E046E8-60E2-044C-3681-EED56023A38D}" dt="2019-10-10T11:12:25.131" v="233" actId="20577"/>
          <ac:spMkLst>
            <pc:docMk/>
            <pc:sldMk cId="336852638" sldId="291"/>
            <ac:spMk id="2" creationId="{D1A613AC-4E92-4944-A0C7-45A2EC51F232}"/>
          </ac:spMkLst>
        </pc:spChg>
        <pc:spChg chg="mod">
          <ac:chgData name="Yevhenii Koliesnik" userId="S::yevhenii.ko@ideo-digital.com::2065cd87-6dff-47db-ab0b-71dfa9e0ca10" providerId="AD" clId="Web-{A1E046E8-60E2-044C-3681-EED56023A38D}" dt="2019-10-10T11:13:48.943" v="263" actId="20577"/>
          <ac:spMkLst>
            <pc:docMk/>
            <pc:sldMk cId="336852638" sldId="291"/>
            <ac:spMk id="3" creationId="{F4E95CE6-6B33-4427-80E8-F22E1AB414C6}"/>
          </ac:spMkLst>
        </pc:spChg>
      </pc:sldChg>
      <pc:sldChg chg="modSp new">
        <pc:chgData name="Yevhenii Koliesnik" userId="S::yevhenii.ko@ideo-digital.com::2065cd87-6dff-47db-ab0b-71dfa9e0ca10" providerId="AD" clId="Web-{A1E046E8-60E2-044C-3681-EED56023A38D}" dt="2019-10-10T14:29:38.969" v="345" actId="20577"/>
        <pc:sldMkLst>
          <pc:docMk/>
          <pc:sldMk cId="2746329159" sldId="292"/>
        </pc:sldMkLst>
        <pc:spChg chg="mod">
          <ac:chgData name="Yevhenii Koliesnik" userId="S::yevhenii.ko@ideo-digital.com::2065cd87-6dff-47db-ab0b-71dfa9e0ca10" providerId="AD" clId="Web-{A1E046E8-60E2-044C-3681-EED56023A38D}" dt="2019-10-10T14:27:50.627" v="341" actId="20577"/>
          <ac:spMkLst>
            <pc:docMk/>
            <pc:sldMk cId="2746329159" sldId="292"/>
            <ac:spMk id="2" creationId="{D80C80EC-4F61-4B1F-82AA-CA866AE32622}"/>
          </ac:spMkLst>
        </pc:spChg>
        <pc:spChg chg="mod">
          <ac:chgData name="Yevhenii Koliesnik" userId="S::yevhenii.ko@ideo-digital.com::2065cd87-6dff-47db-ab0b-71dfa9e0ca10" providerId="AD" clId="Web-{A1E046E8-60E2-044C-3681-EED56023A38D}" dt="2019-10-10T14:29:38.969" v="345" actId="20577"/>
          <ac:spMkLst>
            <pc:docMk/>
            <pc:sldMk cId="2746329159" sldId="292"/>
            <ac:spMk id="3" creationId="{76EF825E-5D20-4F4B-A463-1739450AEC62}"/>
          </ac:spMkLst>
        </pc:spChg>
      </pc:sldChg>
      <pc:sldChg chg="modSp new">
        <pc:chgData name="Yevhenii Koliesnik" userId="S::yevhenii.ko@ideo-digital.com::2065cd87-6dff-47db-ab0b-71dfa9e0ca10" providerId="AD" clId="Web-{A1E046E8-60E2-044C-3681-EED56023A38D}" dt="2019-10-10T14:16:19.558" v="313" actId="20577"/>
        <pc:sldMkLst>
          <pc:docMk/>
          <pc:sldMk cId="2232790945" sldId="293"/>
        </pc:sldMkLst>
        <pc:spChg chg="mod">
          <ac:chgData name="Yevhenii Koliesnik" userId="S::yevhenii.ko@ideo-digital.com::2065cd87-6dff-47db-ab0b-71dfa9e0ca10" providerId="AD" clId="Web-{A1E046E8-60E2-044C-3681-EED56023A38D}" dt="2019-10-10T14:16:16.308" v="310" actId="20577"/>
          <ac:spMkLst>
            <pc:docMk/>
            <pc:sldMk cId="2232790945" sldId="293"/>
            <ac:spMk id="2" creationId="{ACC49EDC-C0E2-479A-A6A4-8B2542BB327D}"/>
          </ac:spMkLst>
        </pc:spChg>
        <pc:spChg chg="mod">
          <ac:chgData name="Yevhenii Koliesnik" userId="S::yevhenii.ko@ideo-digital.com::2065cd87-6dff-47db-ab0b-71dfa9e0ca10" providerId="AD" clId="Web-{A1E046E8-60E2-044C-3681-EED56023A38D}" dt="2019-10-10T14:16:19.558" v="313" actId="20577"/>
          <ac:spMkLst>
            <pc:docMk/>
            <pc:sldMk cId="2232790945" sldId="293"/>
            <ac:spMk id="3" creationId="{6E4B431F-F7E9-402A-9BF4-F165EA8A6E5B}"/>
          </ac:spMkLst>
        </pc:spChg>
      </pc:sldChg>
      <pc:sldChg chg="modSp new">
        <pc:chgData name="Yevhenii Koliesnik" userId="S::yevhenii.ko@ideo-digital.com::2065cd87-6dff-47db-ab0b-71dfa9e0ca10" providerId="AD" clId="Web-{A1E046E8-60E2-044C-3681-EED56023A38D}" dt="2019-10-10T14:37:10.916" v="379" actId="20577"/>
        <pc:sldMkLst>
          <pc:docMk/>
          <pc:sldMk cId="2228209460" sldId="294"/>
        </pc:sldMkLst>
        <pc:spChg chg="mod">
          <ac:chgData name="Yevhenii Koliesnik" userId="S::yevhenii.ko@ideo-digital.com::2065cd87-6dff-47db-ab0b-71dfa9e0ca10" providerId="AD" clId="Web-{A1E046E8-60E2-044C-3681-EED56023A38D}" dt="2019-10-10T14:35:37.183" v="368" actId="20577"/>
          <ac:spMkLst>
            <pc:docMk/>
            <pc:sldMk cId="2228209460" sldId="294"/>
            <ac:spMk id="2" creationId="{91B0D632-F3AD-4D0D-8178-992B21AE064D}"/>
          </ac:spMkLst>
        </pc:spChg>
        <pc:spChg chg="mod">
          <ac:chgData name="Yevhenii Koliesnik" userId="S::yevhenii.ko@ideo-digital.com::2065cd87-6dff-47db-ab0b-71dfa9e0ca10" providerId="AD" clId="Web-{A1E046E8-60E2-044C-3681-EED56023A38D}" dt="2019-10-10T14:37:10.916" v="379" actId="20577"/>
          <ac:spMkLst>
            <pc:docMk/>
            <pc:sldMk cId="2228209460" sldId="294"/>
            <ac:spMk id="3" creationId="{7A4709DA-6D1C-4E38-A3F1-B09235855628}"/>
          </ac:spMkLst>
        </pc:spChg>
      </pc:sldChg>
      <pc:sldChg chg="modSp new">
        <pc:chgData name="Yevhenii Koliesnik" userId="S::yevhenii.ko@ideo-digital.com::2065cd87-6dff-47db-ab0b-71dfa9e0ca10" providerId="AD" clId="Web-{A1E046E8-60E2-044C-3681-EED56023A38D}" dt="2019-10-10T14:35:28.011" v="365" actId="20577"/>
        <pc:sldMkLst>
          <pc:docMk/>
          <pc:sldMk cId="1195566427" sldId="295"/>
        </pc:sldMkLst>
        <pc:spChg chg="mod">
          <ac:chgData name="Yevhenii Koliesnik" userId="S::yevhenii.ko@ideo-digital.com::2065cd87-6dff-47db-ab0b-71dfa9e0ca10" providerId="AD" clId="Web-{A1E046E8-60E2-044C-3681-EED56023A38D}" dt="2019-10-10T14:34:44.902" v="360" actId="20577"/>
          <ac:spMkLst>
            <pc:docMk/>
            <pc:sldMk cId="1195566427" sldId="295"/>
            <ac:spMk id="2" creationId="{278B7EDB-ACF0-4E21-B6CA-2DD63C161962}"/>
          </ac:spMkLst>
        </pc:spChg>
        <pc:spChg chg="mod">
          <ac:chgData name="Yevhenii Koliesnik" userId="S::yevhenii.ko@ideo-digital.com::2065cd87-6dff-47db-ab0b-71dfa9e0ca10" providerId="AD" clId="Web-{A1E046E8-60E2-044C-3681-EED56023A38D}" dt="2019-10-10T14:35:28.011" v="365" actId="20577"/>
          <ac:spMkLst>
            <pc:docMk/>
            <pc:sldMk cId="1195566427" sldId="295"/>
            <ac:spMk id="3" creationId="{0B7FDE4E-09A3-4FEA-883A-FE8F04AB66AA}"/>
          </ac:spMkLst>
        </pc:spChg>
      </pc:sldChg>
    </pc:docChg>
  </pc:docChgLst>
  <pc:docChgLst>
    <pc:chgData name="Yevhenii Koliesnik" userId="S::yevhenii.ko@ideo-digital.com::2065cd87-6dff-47db-ab0b-71dfa9e0ca10" providerId="AD" clId="Web-{87425A55-BC7D-9C06-4BD3-7ED0D1AC5F06}"/>
    <pc:docChg chg="modSld">
      <pc:chgData name="Yevhenii Koliesnik" userId="S::yevhenii.ko@ideo-digital.com::2065cd87-6dff-47db-ab0b-71dfa9e0ca10" providerId="AD" clId="Web-{87425A55-BC7D-9C06-4BD3-7ED0D1AC5F06}" dt="2019-10-07T10:00:54.801" v="122" actId="20577"/>
      <pc:docMkLst>
        <pc:docMk/>
      </pc:docMkLst>
      <pc:sldChg chg="modSp">
        <pc:chgData name="Yevhenii Koliesnik" userId="S::yevhenii.ko@ideo-digital.com::2065cd87-6dff-47db-ab0b-71dfa9e0ca10" providerId="AD" clId="Web-{87425A55-BC7D-9C06-4BD3-7ED0D1AC5F06}" dt="2019-10-07T10:00:53.207" v="120" actId="20577"/>
        <pc:sldMkLst>
          <pc:docMk/>
          <pc:sldMk cId="3132632674" sldId="264"/>
        </pc:sldMkLst>
        <pc:spChg chg="mod">
          <ac:chgData name="Yevhenii Koliesnik" userId="S::yevhenii.ko@ideo-digital.com::2065cd87-6dff-47db-ab0b-71dfa9e0ca10" providerId="AD" clId="Web-{87425A55-BC7D-9C06-4BD3-7ED0D1AC5F06}" dt="2019-10-07T10:00:53.207" v="120" actId="20577"/>
          <ac:spMkLst>
            <pc:docMk/>
            <pc:sldMk cId="3132632674" sldId="264"/>
            <ac:spMk id="5" creationId="{9EC5460C-E728-4F09-A4BA-5FA2EC013D13}"/>
          </ac:spMkLst>
        </pc:spChg>
      </pc:sldChg>
    </pc:docChg>
  </pc:docChgLst>
  <pc:docChgLst>
    <pc:chgData name="Yevhenii Koliesnik" userId="S::yevhenii.ko@ideo-digital.com::2065cd87-6dff-47db-ab0b-71dfa9e0ca10" providerId="AD" clId="Web-{A0430210-38B3-9FCA-AC46-5650685BB904}"/>
    <pc:docChg chg="addSld modSld">
      <pc:chgData name="Yevhenii Koliesnik" userId="S::yevhenii.ko@ideo-digital.com::2065cd87-6dff-47db-ab0b-71dfa9e0ca10" providerId="AD" clId="Web-{A0430210-38B3-9FCA-AC46-5650685BB904}" dt="2019-10-09T17:18:19.558" v="1611" actId="20577"/>
      <pc:docMkLst>
        <pc:docMk/>
      </pc:docMkLst>
      <pc:sldChg chg="addSp delSp modSp new">
        <pc:chgData name="Yevhenii Koliesnik" userId="S::yevhenii.ko@ideo-digital.com::2065cd87-6dff-47db-ab0b-71dfa9e0ca10" providerId="AD" clId="Web-{A0430210-38B3-9FCA-AC46-5650685BB904}" dt="2019-10-09T10:25:34.183" v="655" actId="20577"/>
        <pc:sldMkLst>
          <pc:docMk/>
          <pc:sldMk cId="3771937439" sldId="265"/>
        </pc:sldMkLst>
        <pc:spChg chg="mod">
          <ac:chgData name="Yevhenii Koliesnik" userId="S::yevhenii.ko@ideo-digital.com::2065cd87-6dff-47db-ab0b-71dfa9e0ca10" providerId="AD" clId="Web-{A0430210-38B3-9FCA-AC46-5650685BB904}" dt="2019-10-09T07:21:11.123" v="29" actId="20577"/>
          <ac:spMkLst>
            <pc:docMk/>
            <pc:sldMk cId="3771937439" sldId="265"/>
            <ac:spMk id="2" creationId="{4FECD667-49C1-42AE-8892-38DA5E31CD17}"/>
          </ac:spMkLst>
        </pc:spChg>
        <pc:spChg chg="mod">
          <ac:chgData name="Yevhenii Koliesnik" userId="S::yevhenii.ko@ideo-digital.com::2065cd87-6dff-47db-ab0b-71dfa9e0ca10" providerId="AD" clId="Web-{A0430210-38B3-9FCA-AC46-5650685BB904}" dt="2019-10-09T10:25:34.183" v="655" actId="20577"/>
          <ac:spMkLst>
            <pc:docMk/>
            <pc:sldMk cId="3771937439" sldId="265"/>
            <ac:spMk id="3" creationId="{EF49D794-D1FE-49EE-8B23-03A07EC6EC94}"/>
          </ac:spMkLst>
        </pc:spChg>
        <pc:picChg chg="add del mod">
          <ac:chgData name="Yevhenii Koliesnik" userId="S::yevhenii.ko@ideo-digital.com::2065cd87-6dff-47db-ab0b-71dfa9e0ca10" providerId="AD" clId="Web-{A0430210-38B3-9FCA-AC46-5650685BB904}" dt="2019-10-09T10:20:45.810" v="434"/>
          <ac:picMkLst>
            <pc:docMk/>
            <pc:sldMk cId="3771937439" sldId="265"/>
            <ac:picMk id="4" creationId="{C34FD40B-5233-4666-B1B5-DF8EE9CB1E21}"/>
          </ac:picMkLst>
        </pc:picChg>
      </pc:sldChg>
      <pc:sldChg chg="addSp modSp new">
        <pc:chgData name="Yevhenii Koliesnik" userId="S::yevhenii.ko@ideo-digital.com::2065cd87-6dff-47db-ab0b-71dfa9e0ca10" providerId="AD" clId="Web-{A0430210-38B3-9FCA-AC46-5650685BB904}" dt="2019-10-09T07:26:31.012" v="67" actId="14100"/>
        <pc:sldMkLst>
          <pc:docMk/>
          <pc:sldMk cId="3548098550" sldId="266"/>
        </pc:sldMkLst>
        <pc:spChg chg="mod">
          <ac:chgData name="Yevhenii Koliesnik" userId="S::yevhenii.ko@ideo-digital.com::2065cd87-6dff-47db-ab0b-71dfa9e0ca10" providerId="AD" clId="Web-{A0430210-38B3-9FCA-AC46-5650685BB904}" dt="2019-10-09T07:25:03.591" v="43" actId="20577"/>
          <ac:spMkLst>
            <pc:docMk/>
            <pc:sldMk cId="3548098550" sldId="266"/>
            <ac:spMk id="2" creationId="{2874638D-6468-4A95-AA96-0DFC91A8D9F2}"/>
          </ac:spMkLst>
        </pc:spChg>
        <pc:spChg chg="mod">
          <ac:chgData name="Yevhenii Koliesnik" userId="S::yevhenii.ko@ideo-digital.com::2065cd87-6dff-47db-ab0b-71dfa9e0ca10" providerId="AD" clId="Web-{A0430210-38B3-9FCA-AC46-5650685BB904}" dt="2019-10-09T07:25:29.403" v="57" actId="20577"/>
          <ac:spMkLst>
            <pc:docMk/>
            <pc:sldMk cId="3548098550" sldId="266"/>
            <ac:spMk id="3" creationId="{5AF59CA1-D189-4F9A-A900-E58B25CD69EA}"/>
          </ac:spMkLst>
        </pc:spChg>
        <pc:picChg chg="add mod">
          <ac:chgData name="Yevhenii Koliesnik" userId="S::yevhenii.ko@ideo-digital.com::2065cd87-6dff-47db-ab0b-71dfa9e0ca10" providerId="AD" clId="Web-{A0430210-38B3-9FCA-AC46-5650685BB904}" dt="2019-10-09T07:26:31.012" v="67" actId="14100"/>
          <ac:picMkLst>
            <pc:docMk/>
            <pc:sldMk cId="3548098550" sldId="266"/>
            <ac:picMk id="4" creationId="{5231FA94-4B8A-447C-AE4A-D420F474A919}"/>
          </ac:picMkLst>
        </pc:picChg>
      </pc:sldChg>
      <pc:sldChg chg="addSp delSp modSp new">
        <pc:chgData name="Yevhenii Koliesnik" userId="S::yevhenii.ko@ideo-digital.com::2065cd87-6dff-47db-ab0b-71dfa9e0ca10" providerId="AD" clId="Web-{A0430210-38B3-9FCA-AC46-5650685BB904}" dt="2019-10-09T08:09:37.917" v="124" actId="20577"/>
        <pc:sldMkLst>
          <pc:docMk/>
          <pc:sldMk cId="567540806" sldId="267"/>
        </pc:sldMkLst>
        <pc:spChg chg="mod">
          <ac:chgData name="Yevhenii Koliesnik" userId="S::yevhenii.ko@ideo-digital.com::2065cd87-6dff-47db-ab0b-71dfa9e0ca10" providerId="AD" clId="Web-{A0430210-38B3-9FCA-AC46-5650685BB904}" dt="2019-10-09T08:09:37.917" v="124" actId="20577"/>
          <ac:spMkLst>
            <pc:docMk/>
            <pc:sldMk cId="567540806" sldId="267"/>
            <ac:spMk id="2" creationId="{63BA1CC7-D0A8-42AB-92F5-E16A0EAC79D5}"/>
          </ac:spMkLst>
        </pc:spChg>
        <pc:spChg chg="del">
          <ac:chgData name="Yevhenii Koliesnik" userId="S::yevhenii.ko@ideo-digital.com::2065cd87-6dff-47db-ab0b-71dfa9e0ca10" providerId="AD" clId="Web-{A0430210-38B3-9FCA-AC46-5650685BB904}" dt="2019-10-09T07:50:58.633" v="69"/>
          <ac:spMkLst>
            <pc:docMk/>
            <pc:sldMk cId="567540806" sldId="267"/>
            <ac:spMk id="3" creationId="{A4E061A0-55B9-4B01-8F0A-7656DD704B00}"/>
          </ac:spMkLst>
        </pc:spChg>
        <pc:picChg chg="add mod ord">
          <ac:chgData name="Yevhenii Koliesnik" userId="S::yevhenii.ko@ideo-digital.com::2065cd87-6dff-47db-ab0b-71dfa9e0ca10" providerId="AD" clId="Web-{A0430210-38B3-9FCA-AC46-5650685BB904}" dt="2019-10-09T07:51:05.180" v="71" actId="1076"/>
          <ac:picMkLst>
            <pc:docMk/>
            <pc:sldMk cId="567540806" sldId="267"/>
            <ac:picMk id="4" creationId="{0649DE4D-DB20-4E7E-AC19-13CEF9E49CA4}"/>
          </ac:picMkLst>
        </pc:picChg>
      </pc:sldChg>
      <pc:sldChg chg="modSp new">
        <pc:chgData name="Yevhenii Koliesnik" userId="S::yevhenii.ko@ideo-digital.com::2065cd87-6dff-47db-ab0b-71dfa9e0ca10" providerId="AD" clId="Web-{A0430210-38B3-9FCA-AC46-5650685BB904}" dt="2019-10-09T16:50:28.041" v="1361" actId="20577"/>
        <pc:sldMkLst>
          <pc:docMk/>
          <pc:sldMk cId="413786271" sldId="268"/>
        </pc:sldMkLst>
        <pc:spChg chg="mod">
          <ac:chgData name="Yevhenii Koliesnik" userId="S::yevhenii.ko@ideo-digital.com::2065cd87-6dff-47db-ab0b-71dfa9e0ca10" providerId="AD" clId="Web-{A0430210-38B3-9FCA-AC46-5650685BB904}" dt="2019-10-09T08:02:58.760" v="93" actId="20577"/>
          <ac:spMkLst>
            <pc:docMk/>
            <pc:sldMk cId="413786271" sldId="268"/>
            <ac:spMk id="2" creationId="{C8615C4F-3F0A-4161-96BD-57BF54D4D3D7}"/>
          </ac:spMkLst>
        </pc:spChg>
        <pc:spChg chg="mod">
          <ac:chgData name="Yevhenii Koliesnik" userId="S::yevhenii.ko@ideo-digital.com::2065cd87-6dff-47db-ab0b-71dfa9e0ca10" providerId="AD" clId="Web-{A0430210-38B3-9FCA-AC46-5650685BB904}" dt="2019-10-09T16:50:28.041" v="1361" actId="20577"/>
          <ac:spMkLst>
            <pc:docMk/>
            <pc:sldMk cId="413786271" sldId="268"/>
            <ac:spMk id="3" creationId="{C1C08F60-304A-4F7E-B351-45CD5DCB63E6}"/>
          </ac:spMkLst>
        </pc:spChg>
      </pc:sldChg>
      <pc:sldChg chg="addSp delSp modSp new">
        <pc:chgData name="Yevhenii Koliesnik" userId="S::yevhenii.ko@ideo-digital.com::2065cd87-6dff-47db-ab0b-71dfa9e0ca10" providerId="AD" clId="Web-{A0430210-38B3-9FCA-AC46-5650685BB904}" dt="2019-10-09T08:09:56.104" v="140" actId="1076"/>
        <pc:sldMkLst>
          <pc:docMk/>
          <pc:sldMk cId="1694474490" sldId="269"/>
        </pc:sldMkLst>
        <pc:spChg chg="mod">
          <ac:chgData name="Yevhenii Koliesnik" userId="S::yevhenii.ko@ideo-digital.com::2065cd87-6dff-47db-ab0b-71dfa9e0ca10" providerId="AD" clId="Web-{A0430210-38B3-9FCA-AC46-5650685BB904}" dt="2019-10-09T08:09:47.838" v="135" actId="20577"/>
          <ac:spMkLst>
            <pc:docMk/>
            <pc:sldMk cId="1694474490" sldId="269"/>
            <ac:spMk id="2" creationId="{B4B2E62F-3F5A-4825-A6F1-128EF0D337FB}"/>
          </ac:spMkLst>
        </pc:spChg>
        <pc:spChg chg="del">
          <ac:chgData name="Yevhenii Koliesnik" userId="S::yevhenii.ko@ideo-digital.com::2065cd87-6dff-47db-ab0b-71dfa9e0ca10" providerId="AD" clId="Web-{A0430210-38B3-9FCA-AC46-5650685BB904}" dt="2019-10-09T08:09:49.667" v="138"/>
          <ac:spMkLst>
            <pc:docMk/>
            <pc:sldMk cId="1694474490" sldId="269"/>
            <ac:spMk id="3" creationId="{C3564912-38BF-4C36-BE70-C542E25E2C0E}"/>
          </ac:spMkLst>
        </pc:spChg>
        <pc:picChg chg="add mod ord">
          <ac:chgData name="Yevhenii Koliesnik" userId="S::yevhenii.ko@ideo-digital.com::2065cd87-6dff-47db-ab0b-71dfa9e0ca10" providerId="AD" clId="Web-{A0430210-38B3-9FCA-AC46-5650685BB904}" dt="2019-10-09T08:09:56.104" v="140" actId="1076"/>
          <ac:picMkLst>
            <pc:docMk/>
            <pc:sldMk cId="1694474490" sldId="269"/>
            <ac:picMk id="4" creationId="{877091BC-8C28-4238-A9A4-DEBD48EB45DA}"/>
          </ac:picMkLst>
        </pc:picChg>
      </pc:sldChg>
      <pc:sldChg chg="addSp delSp modSp new">
        <pc:chgData name="Yevhenii Koliesnik" userId="S::yevhenii.ko@ideo-digital.com::2065cd87-6dff-47db-ab0b-71dfa9e0ca10" providerId="AD" clId="Web-{A0430210-38B3-9FCA-AC46-5650685BB904}" dt="2019-10-09T08:15:24.059" v="156"/>
        <pc:sldMkLst>
          <pc:docMk/>
          <pc:sldMk cId="2860424825" sldId="270"/>
        </pc:sldMkLst>
        <pc:spChg chg="mod">
          <ac:chgData name="Yevhenii Koliesnik" userId="S::yevhenii.ko@ideo-digital.com::2065cd87-6dff-47db-ab0b-71dfa9e0ca10" providerId="AD" clId="Web-{A0430210-38B3-9FCA-AC46-5650685BB904}" dt="2019-10-09T08:15:03.730" v="152" actId="20577"/>
          <ac:spMkLst>
            <pc:docMk/>
            <pc:sldMk cId="2860424825" sldId="270"/>
            <ac:spMk id="2" creationId="{EA3CBB30-29E2-4157-A58E-A386A078B16F}"/>
          </ac:spMkLst>
        </pc:spChg>
        <pc:spChg chg="add del">
          <ac:chgData name="Yevhenii Koliesnik" userId="S::yevhenii.ko@ideo-digital.com::2065cd87-6dff-47db-ab0b-71dfa9e0ca10" providerId="AD" clId="Web-{A0430210-38B3-9FCA-AC46-5650685BB904}" dt="2019-10-09T08:15:24.059" v="156"/>
          <ac:spMkLst>
            <pc:docMk/>
            <pc:sldMk cId="2860424825" sldId="270"/>
            <ac:spMk id="3" creationId="{161D4809-0CC5-4A1B-9699-670D80CD9F86}"/>
          </ac:spMkLst>
        </pc:spChg>
        <pc:picChg chg="add del mod ord">
          <ac:chgData name="Yevhenii Koliesnik" userId="S::yevhenii.ko@ideo-digital.com::2065cd87-6dff-47db-ab0b-71dfa9e0ca10" providerId="AD" clId="Web-{A0430210-38B3-9FCA-AC46-5650685BB904}" dt="2019-10-09T08:15:10.902" v="155"/>
          <ac:picMkLst>
            <pc:docMk/>
            <pc:sldMk cId="2860424825" sldId="270"/>
            <ac:picMk id="4" creationId="{1E0388DA-1848-4974-9B12-EA2624225DE1}"/>
          </ac:picMkLst>
        </pc:picChg>
        <pc:picChg chg="add mod ord">
          <ac:chgData name="Yevhenii Koliesnik" userId="S::yevhenii.ko@ideo-digital.com::2065cd87-6dff-47db-ab0b-71dfa9e0ca10" providerId="AD" clId="Web-{A0430210-38B3-9FCA-AC46-5650685BB904}" dt="2019-10-09T08:15:24.059" v="156"/>
          <ac:picMkLst>
            <pc:docMk/>
            <pc:sldMk cId="2860424825" sldId="270"/>
            <ac:picMk id="6" creationId="{E233A838-5CD5-43D7-9970-AEECAF6A9A37}"/>
          </ac:picMkLst>
        </pc:picChg>
      </pc:sldChg>
      <pc:sldChg chg="addSp delSp modSp new">
        <pc:chgData name="Yevhenii Koliesnik" userId="S::yevhenii.ko@ideo-digital.com::2065cd87-6dff-47db-ab0b-71dfa9e0ca10" providerId="AD" clId="Web-{A0430210-38B3-9FCA-AC46-5650685BB904}" dt="2019-10-09T08:25:03.075" v="169" actId="1076"/>
        <pc:sldMkLst>
          <pc:docMk/>
          <pc:sldMk cId="242899234" sldId="271"/>
        </pc:sldMkLst>
        <pc:spChg chg="mod">
          <ac:chgData name="Yevhenii Koliesnik" userId="S::yevhenii.ko@ideo-digital.com::2065cd87-6dff-47db-ab0b-71dfa9e0ca10" providerId="AD" clId="Web-{A0430210-38B3-9FCA-AC46-5650685BB904}" dt="2019-10-09T08:24:27.872" v="164" actId="20577"/>
          <ac:spMkLst>
            <pc:docMk/>
            <pc:sldMk cId="242899234" sldId="271"/>
            <ac:spMk id="2" creationId="{B30A869B-1161-4D88-8E29-30EE298A778D}"/>
          </ac:spMkLst>
        </pc:spChg>
        <pc:spChg chg="del">
          <ac:chgData name="Yevhenii Koliesnik" userId="S::yevhenii.ko@ideo-digital.com::2065cd87-6dff-47db-ab0b-71dfa9e0ca10" providerId="AD" clId="Web-{A0430210-38B3-9FCA-AC46-5650685BB904}" dt="2019-10-09T08:24:58.294" v="167"/>
          <ac:spMkLst>
            <pc:docMk/>
            <pc:sldMk cId="242899234" sldId="271"/>
            <ac:spMk id="3" creationId="{002B5CCC-A315-4C15-9778-6BCFC4AF094A}"/>
          </ac:spMkLst>
        </pc:spChg>
        <pc:picChg chg="add mod ord">
          <ac:chgData name="Yevhenii Koliesnik" userId="S::yevhenii.ko@ideo-digital.com::2065cd87-6dff-47db-ab0b-71dfa9e0ca10" providerId="AD" clId="Web-{A0430210-38B3-9FCA-AC46-5650685BB904}" dt="2019-10-09T08:25:03.075" v="169" actId="1076"/>
          <ac:picMkLst>
            <pc:docMk/>
            <pc:sldMk cId="242899234" sldId="271"/>
            <ac:picMk id="4" creationId="{E56832A4-9A64-457A-A5B1-FDB4EA3003A1}"/>
          </ac:picMkLst>
        </pc:picChg>
      </pc:sldChg>
      <pc:sldChg chg="addSp delSp modSp new">
        <pc:chgData name="Yevhenii Koliesnik" userId="S::yevhenii.ko@ideo-digital.com::2065cd87-6dff-47db-ab0b-71dfa9e0ca10" providerId="AD" clId="Web-{A0430210-38B3-9FCA-AC46-5650685BB904}" dt="2019-10-09T08:26:11.575" v="188" actId="1076"/>
        <pc:sldMkLst>
          <pc:docMk/>
          <pc:sldMk cId="87401942" sldId="272"/>
        </pc:sldMkLst>
        <pc:spChg chg="mod">
          <ac:chgData name="Yevhenii Koliesnik" userId="S::yevhenii.ko@ideo-digital.com::2065cd87-6dff-47db-ab0b-71dfa9e0ca10" providerId="AD" clId="Web-{A0430210-38B3-9FCA-AC46-5650685BB904}" dt="2019-10-09T08:25:11.434" v="181" actId="20577"/>
          <ac:spMkLst>
            <pc:docMk/>
            <pc:sldMk cId="87401942" sldId="272"/>
            <ac:spMk id="2" creationId="{4D2B7080-C134-4D16-B2EA-ED59F9286607}"/>
          </ac:spMkLst>
        </pc:spChg>
        <pc:spChg chg="add del">
          <ac:chgData name="Yevhenii Koliesnik" userId="S::yevhenii.ko@ideo-digital.com::2065cd87-6dff-47db-ab0b-71dfa9e0ca10" providerId="AD" clId="Web-{A0430210-38B3-9FCA-AC46-5650685BB904}" dt="2019-10-09T08:26:08.372" v="186"/>
          <ac:spMkLst>
            <pc:docMk/>
            <pc:sldMk cId="87401942" sldId="272"/>
            <ac:spMk id="3" creationId="{6310C9C3-C2F6-4815-95F9-399493077D21}"/>
          </ac:spMkLst>
        </pc:spChg>
        <pc:picChg chg="add del mod ord">
          <ac:chgData name="Yevhenii Koliesnik" userId="S::yevhenii.ko@ideo-digital.com::2065cd87-6dff-47db-ab0b-71dfa9e0ca10" providerId="AD" clId="Web-{A0430210-38B3-9FCA-AC46-5650685BB904}" dt="2019-10-09T08:25:55.231" v="185"/>
          <ac:picMkLst>
            <pc:docMk/>
            <pc:sldMk cId="87401942" sldId="272"/>
            <ac:picMk id="4" creationId="{B448CC35-D5F7-41BC-AC28-3DAEC9516371}"/>
          </ac:picMkLst>
        </pc:picChg>
        <pc:picChg chg="add mod ord">
          <ac:chgData name="Yevhenii Koliesnik" userId="S::yevhenii.ko@ideo-digital.com::2065cd87-6dff-47db-ab0b-71dfa9e0ca10" providerId="AD" clId="Web-{A0430210-38B3-9FCA-AC46-5650685BB904}" dt="2019-10-09T08:26:11.575" v="188" actId="1076"/>
          <ac:picMkLst>
            <pc:docMk/>
            <pc:sldMk cId="87401942" sldId="272"/>
            <ac:picMk id="6" creationId="{D80B35F9-3FDA-4C09-9499-1645029570B8}"/>
          </ac:picMkLst>
        </pc:picChg>
      </pc:sldChg>
      <pc:sldChg chg="addSp delSp modSp new">
        <pc:chgData name="Yevhenii Koliesnik" userId="S::yevhenii.ko@ideo-digital.com::2065cd87-6dff-47db-ab0b-71dfa9e0ca10" providerId="AD" clId="Web-{A0430210-38B3-9FCA-AC46-5650685BB904}" dt="2019-10-09T08:50:03.341" v="214"/>
        <pc:sldMkLst>
          <pc:docMk/>
          <pc:sldMk cId="779103253" sldId="273"/>
        </pc:sldMkLst>
        <pc:spChg chg="mod">
          <ac:chgData name="Yevhenii Koliesnik" userId="S::yevhenii.ko@ideo-digital.com::2065cd87-6dff-47db-ab0b-71dfa9e0ca10" providerId="AD" clId="Web-{A0430210-38B3-9FCA-AC46-5650685BB904}" dt="2019-10-09T08:47:13.621" v="212" actId="20577"/>
          <ac:spMkLst>
            <pc:docMk/>
            <pc:sldMk cId="779103253" sldId="273"/>
            <ac:spMk id="2" creationId="{07935EF4-4BA8-4E63-9805-9BE0A6CC9FC8}"/>
          </ac:spMkLst>
        </pc:spChg>
        <pc:spChg chg="del">
          <ac:chgData name="Yevhenii Koliesnik" userId="S::yevhenii.ko@ideo-digital.com::2065cd87-6dff-47db-ab0b-71dfa9e0ca10" providerId="AD" clId="Web-{A0430210-38B3-9FCA-AC46-5650685BB904}" dt="2019-10-09T08:50:03.341" v="214"/>
          <ac:spMkLst>
            <pc:docMk/>
            <pc:sldMk cId="779103253" sldId="273"/>
            <ac:spMk id="3" creationId="{90D26464-2C41-4B54-82F8-FA5E9A18DAA4}"/>
          </ac:spMkLst>
        </pc:spChg>
        <pc:picChg chg="add mod ord">
          <ac:chgData name="Yevhenii Koliesnik" userId="S::yevhenii.ko@ideo-digital.com::2065cd87-6dff-47db-ab0b-71dfa9e0ca10" providerId="AD" clId="Web-{A0430210-38B3-9FCA-AC46-5650685BB904}" dt="2019-10-09T08:50:03.341" v="214"/>
          <ac:picMkLst>
            <pc:docMk/>
            <pc:sldMk cId="779103253" sldId="273"/>
            <ac:picMk id="4" creationId="{E367425D-4172-4EF8-B944-7E045926C831}"/>
          </ac:picMkLst>
        </pc:picChg>
      </pc:sldChg>
      <pc:sldChg chg="addSp delSp modSp new">
        <pc:chgData name="Yevhenii Koliesnik" userId="S::yevhenii.ko@ideo-digital.com::2065cd87-6dff-47db-ab0b-71dfa9e0ca10" providerId="AD" clId="Web-{A0430210-38B3-9FCA-AC46-5650685BB904}" dt="2019-10-09T08:55:51.421" v="225" actId="20577"/>
        <pc:sldMkLst>
          <pc:docMk/>
          <pc:sldMk cId="4276173595" sldId="274"/>
        </pc:sldMkLst>
        <pc:spChg chg="mod">
          <ac:chgData name="Yevhenii Koliesnik" userId="S::yevhenii.ko@ideo-digital.com::2065cd87-6dff-47db-ab0b-71dfa9e0ca10" providerId="AD" clId="Web-{A0430210-38B3-9FCA-AC46-5650685BB904}" dt="2019-10-09T08:55:51.421" v="225" actId="20577"/>
          <ac:spMkLst>
            <pc:docMk/>
            <pc:sldMk cId="4276173595" sldId="274"/>
            <ac:spMk id="2" creationId="{2B96A3A7-165E-4901-9551-57A2D1D1B304}"/>
          </ac:spMkLst>
        </pc:spChg>
        <pc:spChg chg="del">
          <ac:chgData name="Yevhenii Koliesnik" userId="S::yevhenii.ko@ideo-digital.com::2065cd87-6dff-47db-ab0b-71dfa9e0ca10" providerId="AD" clId="Web-{A0430210-38B3-9FCA-AC46-5650685BB904}" dt="2019-10-09T08:51:24.388" v="222"/>
          <ac:spMkLst>
            <pc:docMk/>
            <pc:sldMk cId="4276173595" sldId="274"/>
            <ac:spMk id="3" creationId="{226DD65B-F39F-4A4C-94F9-C0D89DAE8D7B}"/>
          </ac:spMkLst>
        </pc:spChg>
        <pc:picChg chg="add mod ord">
          <ac:chgData name="Yevhenii Koliesnik" userId="S::yevhenii.ko@ideo-digital.com::2065cd87-6dff-47db-ab0b-71dfa9e0ca10" providerId="AD" clId="Web-{A0430210-38B3-9FCA-AC46-5650685BB904}" dt="2019-10-09T08:51:28.998" v="224" actId="1076"/>
          <ac:picMkLst>
            <pc:docMk/>
            <pc:sldMk cId="4276173595" sldId="274"/>
            <ac:picMk id="4" creationId="{F69C3817-FBFB-441F-A209-98287AEB55F2}"/>
          </ac:picMkLst>
        </pc:picChg>
      </pc:sldChg>
      <pc:sldChg chg="addSp delSp modSp new">
        <pc:chgData name="Yevhenii Koliesnik" userId="S::yevhenii.ko@ideo-digital.com::2065cd87-6dff-47db-ab0b-71dfa9e0ca10" providerId="AD" clId="Web-{A0430210-38B3-9FCA-AC46-5650685BB904}" dt="2019-10-09T08:56:36.657" v="246"/>
        <pc:sldMkLst>
          <pc:docMk/>
          <pc:sldMk cId="3946943032" sldId="275"/>
        </pc:sldMkLst>
        <pc:spChg chg="mod">
          <ac:chgData name="Yevhenii Koliesnik" userId="S::yevhenii.ko@ideo-digital.com::2065cd87-6dff-47db-ab0b-71dfa9e0ca10" providerId="AD" clId="Web-{A0430210-38B3-9FCA-AC46-5650685BB904}" dt="2019-10-09T08:56:16.047" v="243" actId="20577"/>
          <ac:spMkLst>
            <pc:docMk/>
            <pc:sldMk cId="3946943032" sldId="275"/>
            <ac:spMk id="2" creationId="{901A13CD-39B1-40F6-B739-461A13123D7F}"/>
          </ac:spMkLst>
        </pc:spChg>
        <pc:spChg chg="del">
          <ac:chgData name="Yevhenii Koliesnik" userId="S::yevhenii.ko@ideo-digital.com::2065cd87-6dff-47db-ab0b-71dfa9e0ca10" providerId="AD" clId="Web-{A0430210-38B3-9FCA-AC46-5650685BB904}" dt="2019-10-09T08:56:36.657" v="246"/>
          <ac:spMkLst>
            <pc:docMk/>
            <pc:sldMk cId="3946943032" sldId="275"/>
            <ac:spMk id="3" creationId="{D726708D-ECB0-446A-B628-CDE44FD2A577}"/>
          </ac:spMkLst>
        </pc:spChg>
        <pc:picChg chg="add mod ord">
          <ac:chgData name="Yevhenii Koliesnik" userId="S::yevhenii.ko@ideo-digital.com::2065cd87-6dff-47db-ab0b-71dfa9e0ca10" providerId="AD" clId="Web-{A0430210-38B3-9FCA-AC46-5650685BB904}" dt="2019-10-09T08:56:36.657" v="246"/>
          <ac:picMkLst>
            <pc:docMk/>
            <pc:sldMk cId="3946943032" sldId="275"/>
            <ac:picMk id="4" creationId="{85B2CA27-6745-43A9-B879-C3B4BE6C907B}"/>
          </ac:picMkLst>
        </pc:picChg>
      </pc:sldChg>
      <pc:sldChg chg="addSp delSp modSp new">
        <pc:chgData name="Yevhenii Koliesnik" userId="S::yevhenii.ko@ideo-digital.com::2065cd87-6dff-47db-ab0b-71dfa9e0ca10" providerId="AD" clId="Web-{A0430210-38B3-9FCA-AC46-5650685BB904}" dt="2019-10-09T08:57:23.047" v="266" actId="1076"/>
        <pc:sldMkLst>
          <pc:docMk/>
          <pc:sldMk cId="3318779074" sldId="276"/>
        </pc:sldMkLst>
        <pc:spChg chg="mod">
          <ac:chgData name="Yevhenii Koliesnik" userId="S::yevhenii.ko@ideo-digital.com::2065cd87-6dff-47db-ab0b-71dfa9e0ca10" providerId="AD" clId="Web-{A0430210-38B3-9FCA-AC46-5650685BB904}" dt="2019-10-09T08:56:45.657" v="261" actId="20577"/>
          <ac:spMkLst>
            <pc:docMk/>
            <pc:sldMk cId="3318779074" sldId="276"/>
            <ac:spMk id="2" creationId="{0C94BFB8-2680-4D0F-999F-609490BC44B7}"/>
          </ac:spMkLst>
        </pc:spChg>
        <pc:spChg chg="del">
          <ac:chgData name="Yevhenii Koliesnik" userId="S::yevhenii.ko@ideo-digital.com::2065cd87-6dff-47db-ab0b-71dfa9e0ca10" providerId="AD" clId="Web-{A0430210-38B3-9FCA-AC46-5650685BB904}" dt="2019-10-09T08:57:15.094" v="264"/>
          <ac:spMkLst>
            <pc:docMk/>
            <pc:sldMk cId="3318779074" sldId="276"/>
            <ac:spMk id="3" creationId="{3FEFFECC-A10A-4279-872E-3B5C459776E1}"/>
          </ac:spMkLst>
        </pc:spChg>
        <pc:picChg chg="add mod ord">
          <ac:chgData name="Yevhenii Koliesnik" userId="S::yevhenii.ko@ideo-digital.com::2065cd87-6dff-47db-ab0b-71dfa9e0ca10" providerId="AD" clId="Web-{A0430210-38B3-9FCA-AC46-5650685BB904}" dt="2019-10-09T08:57:23.047" v="266" actId="1076"/>
          <ac:picMkLst>
            <pc:docMk/>
            <pc:sldMk cId="3318779074" sldId="276"/>
            <ac:picMk id="4" creationId="{7AA2BD21-61C9-4DB3-912C-06BF54E2E43F}"/>
          </ac:picMkLst>
        </pc:picChg>
      </pc:sldChg>
      <pc:sldChg chg="addSp delSp modSp new">
        <pc:chgData name="Yevhenii Koliesnik" userId="S::yevhenii.ko@ideo-digital.com::2065cd87-6dff-47db-ab0b-71dfa9e0ca10" providerId="AD" clId="Web-{A0430210-38B3-9FCA-AC46-5650685BB904}" dt="2019-10-09T08:58:59.141" v="273" actId="20577"/>
        <pc:sldMkLst>
          <pc:docMk/>
          <pc:sldMk cId="150352312" sldId="277"/>
        </pc:sldMkLst>
        <pc:spChg chg="mod">
          <ac:chgData name="Yevhenii Koliesnik" userId="S::yevhenii.ko@ideo-digital.com::2065cd87-6dff-47db-ab0b-71dfa9e0ca10" providerId="AD" clId="Web-{A0430210-38B3-9FCA-AC46-5650685BB904}" dt="2019-10-09T08:58:59.141" v="273" actId="20577"/>
          <ac:spMkLst>
            <pc:docMk/>
            <pc:sldMk cId="150352312" sldId="277"/>
            <ac:spMk id="2" creationId="{2FF7F39F-7B16-443B-B53B-700F3DC02E77}"/>
          </ac:spMkLst>
        </pc:spChg>
        <pc:spChg chg="del">
          <ac:chgData name="Yevhenii Koliesnik" userId="S::yevhenii.ko@ideo-digital.com::2065cd87-6dff-47db-ab0b-71dfa9e0ca10" providerId="AD" clId="Web-{A0430210-38B3-9FCA-AC46-5650685BB904}" dt="2019-10-09T08:58:53.501" v="268"/>
          <ac:spMkLst>
            <pc:docMk/>
            <pc:sldMk cId="150352312" sldId="277"/>
            <ac:spMk id="3" creationId="{C32BC43A-F93A-4D34-B567-7AB8DD4C24DD}"/>
          </ac:spMkLst>
        </pc:spChg>
        <pc:picChg chg="add mod ord">
          <ac:chgData name="Yevhenii Koliesnik" userId="S::yevhenii.ko@ideo-digital.com::2065cd87-6dff-47db-ab0b-71dfa9e0ca10" providerId="AD" clId="Web-{A0430210-38B3-9FCA-AC46-5650685BB904}" dt="2019-10-09T08:58:53.501" v="268"/>
          <ac:picMkLst>
            <pc:docMk/>
            <pc:sldMk cId="150352312" sldId="277"/>
            <ac:picMk id="4" creationId="{FD721487-0FAC-4457-858B-65AC5B72B8B2}"/>
          </ac:picMkLst>
        </pc:picChg>
      </pc:sldChg>
      <pc:sldChg chg="addSp delSp modSp new">
        <pc:chgData name="Yevhenii Koliesnik" userId="S::yevhenii.ko@ideo-digital.com::2065cd87-6dff-47db-ab0b-71dfa9e0ca10" providerId="AD" clId="Web-{A0430210-38B3-9FCA-AC46-5650685BB904}" dt="2019-10-09T08:59:48.032" v="283"/>
        <pc:sldMkLst>
          <pc:docMk/>
          <pc:sldMk cId="3659620703" sldId="278"/>
        </pc:sldMkLst>
        <pc:spChg chg="mod">
          <ac:chgData name="Yevhenii Koliesnik" userId="S::yevhenii.ko@ideo-digital.com::2065cd87-6dff-47db-ab0b-71dfa9e0ca10" providerId="AD" clId="Web-{A0430210-38B3-9FCA-AC46-5650685BB904}" dt="2019-10-09T08:59:09.376" v="280" actId="20577"/>
          <ac:spMkLst>
            <pc:docMk/>
            <pc:sldMk cId="3659620703" sldId="278"/>
            <ac:spMk id="2" creationId="{01DD8612-9D09-4F0A-AA7F-C11B90D5D880}"/>
          </ac:spMkLst>
        </pc:spChg>
        <pc:spChg chg="del">
          <ac:chgData name="Yevhenii Koliesnik" userId="S::yevhenii.ko@ideo-digital.com::2065cd87-6dff-47db-ab0b-71dfa9e0ca10" providerId="AD" clId="Web-{A0430210-38B3-9FCA-AC46-5650685BB904}" dt="2019-10-09T08:59:48.032" v="283"/>
          <ac:spMkLst>
            <pc:docMk/>
            <pc:sldMk cId="3659620703" sldId="278"/>
            <ac:spMk id="3" creationId="{4C61F0E4-A325-4CEC-9969-507F2C1AEB18}"/>
          </ac:spMkLst>
        </pc:spChg>
        <pc:picChg chg="add mod ord">
          <ac:chgData name="Yevhenii Koliesnik" userId="S::yevhenii.ko@ideo-digital.com::2065cd87-6dff-47db-ab0b-71dfa9e0ca10" providerId="AD" clId="Web-{A0430210-38B3-9FCA-AC46-5650685BB904}" dt="2019-10-09T08:59:48.032" v="283"/>
          <ac:picMkLst>
            <pc:docMk/>
            <pc:sldMk cId="3659620703" sldId="278"/>
            <ac:picMk id="4" creationId="{0B980465-EC59-4902-ABB2-9255DB72DFBD}"/>
          </ac:picMkLst>
        </pc:picChg>
      </pc:sldChg>
      <pc:sldChg chg="addSp delSp modSp new">
        <pc:chgData name="Yevhenii Koliesnik" userId="S::yevhenii.ko@ideo-digital.com::2065cd87-6dff-47db-ab0b-71dfa9e0ca10" providerId="AD" clId="Web-{A0430210-38B3-9FCA-AC46-5650685BB904}" dt="2019-10-09T09:00:39.611" v="290"/>
        <pc:sldMkLst>
          <pc:docMk/>
          <pc:sldMk cId="2856792831" sldId="279"/>
        </pc:sldMkLst>
        <pc:spChg chg="mod">
          <ac:chgData name="Yevhenii Koliesnik" userId="S::yevhenii.ko@ideo-digital.com::2065cd87-6dff-47db-ab0b-71dfa9e0ca10" providerId="AD" clId="Web-{A0430210-38B3-9FCA-AC46-5650685BB904}" dt="2019-10-09T09:00:01.845" v="287" actId="20577"/>
          <ac:spMkLst>
            <pc:docMk/>
            <pc:sldMk cId="2856792831" sldId="279"/>
            <ac:spMk id="2" creationId="{C0703839-1518-43E4-9E47-5646648E42AE}"/>
          </ac:spMkLst>
        </pc:spChg>
        <pc:spChg chg="del">
          <ac:chgData name="Yevhenii Koliesnik" userId="S::yevhenii.ko@ideo-digital.com::2065cd87-6dff-47db-ab0b-71dfa9e0ca10" providerId="AD" clId="Web-{A0430210-38B3-9FCA-AC46-5650685BB904}" dt="2019-10-09T09:00:39.611" v="290"/>
          <ac:spMkLst>
            <pc:docMk/>
            <pc:sldMk cId="2856792831" sldId="279"/>
            <ac:spMk id="3" creationId="{19A25EAC-F2A5-4E02-BB93-05DEBF3343DB}"/>
          </ac:spMkLst>
        </pc:spChg>
        <pc:picChg chg="add mod ord">
          <ac:chgData name="Yevhenii Koliesnik" userId="S::yevhenii.ko@ideo-digital.com::2065cd87-6dff-47db-ab0b-71dfa9e0ca10" providerId="AD" clId="Web-{A0430210-38B3-9FCA-AC46-5650685BB904}" dt="2019-10-09T09:00:39.611" v="290"/>
          <ac:picMkLst>
            <pc:docMk/>
            <pc:sldMk cId="2856792831" sldId="279"/>
            <ac:picMk id="4" creationId="{46019C01-3DD1-42B9-895A-436EE72E9954}"/>
          </ac:picMkLst>
        </pc:picChg>
      </pc:sldChg>
      <pc:sldChg chg="addSp delSp modSp new">
        <pc:chgData name="Yevhenii Koliesnik" userId="S::yevhenii.ko@ideo-digital.com::2065cd87-6dff-47db-ab0b-71dfa9e0ca10" providerId="AD" clId="Web-{A0430210-38B3-9FCA-AC46-5650685BB904}" dt="2019-10-09T09:01:56.439" v="301" actId="1076"/>
        <pc:sldMkLst>
          <pc:docMk/>
          <pc:sldMk cId="1954684627" sldId="280"/>
        </pc:sldMkLst>
        <pc:spChg chg="mod">
          <ac:chgData name="Yevhenii Koliesnik" userId="S::yevhenii.ko@ideo-digital.com::2065cd87-6dff-47db-ab0b-71dfa9e0ca10" providerId="AD" clId="Web-{A0430210-38B3-9FCA-AC46-5650685BB904}" dt="2019-10-09T09:00:50.986" v="296" actId="20577"/>
          <ac:spMkLst>
            <pc:docMk/>
            <pc:sldMk cId="1954684627" sldId="280"/>
            <ac:spMk id="2" creationId="{F19972F9-DBB3-497D-8534-C2780B6B3AA0}"/>
          </ac:spMkLst>
        </pc:spChg>
        <pc:spChg chg="del">
          <ac:chgData name="Yevhenii Koliesnik" userId="S::yevhenii.ko@ideo-digital.com::2065cd87-6dff-47db-ab0b-71dfa9e0ca10" providerId="AD" clId="Web-{A0430210-38B3-9FCA-AC46-5650685BB904}" dt="2019-10-09T09:01:48.314" v="299"/>
          <ac:spMkLst>
            <pc:docMk/>
            <pc:sldMk cId="1954684627" sldId="280"/>
            <ac:spMk id="3" creationId="{B92A5075-78D5-4E31-B3B6-74A516FB9D9F}"/>
          </ac:spMkLst>
        </pc:spChg>
        <pc:picChg chg="add mod ord">
          <ac:chgData name="Yevhenii Koliesnik" userId="S::yevhenii.ko@ideo-digital.com::2065cd87-6dff-47db-ab0b-71dfa9e0ca10" providerId="AD" clId="Web-{A0430210-38B3-9FCA-AC46-5650685BB904}" dt="2019-10-09T09:01:56.439" v="301" actId="1076"/>
          <ac:picMkLst>
            <pc:docMk/>
            <pc:sldMk cId="1954684627" sldId="280"/>
            <ac:picMk id="4" creationId="{89FE5EBD-9827-4BC5-B577-C461994AA730}"/>
          </ac:picMkLst>
        </pc:picChg>
      </pc:sldChg>
      <pc:sldChg chg="addSp delSp modSp new">
        <pc:chgData name="Yevhenii Koliesnik" userId="S::yevhenii.ko@ideo-digital.com::2065cd87-6dff-47db-ab0b-71dfa9e0ca10" providerId="AD" clId="Web-{A0430210-38B3-9FCA-AC46-5650685BB904}" dt="2019-10-09T10:00:39.977" v="342" actId="14100"/>
        <pc:sldMkLst>
          <pc:docMk/>
          <pc:sldMk cId="2884967632" sldId="281"/>
        </pc:sldMkLst>
        <pc:spChg chg="mod">
          <ac:chgData name="Yevhenii Koliesnik" userId="S::yevhenii.ko@ideo-digital.com::2065cd87-6dff-47db-ab0b-71dfa9e0ca10" providerId="AD" clId="Web-{A0430210-38B3-9FCA-AC46-5650685BB904}" dt="2019-10-09T09:02:10.299" v="321" actId="20577"/>
          <ac:spMkLst>
            <pc:docMk/>
            <pc:sldMk cId="2884967632" sldId="281"/>
            <ac:spMk id="2" creationId="{2B5C1C2F-CB81-4B20-BA64-E065AB6313E0}"/>
          </ac:spMkLst>
        </pc:spChg>
        <pc:spChg chg="del">
          <ac:chgData name="Yevhenii Koliesnik" userId="S::yevhenii.ko@ideo-digital.com::2065cd87-6dff-47db-ab0b-71dfa9e0ca10" providerId="AD" clId="Web-{A0430210-38B3-9FCA-AC46-5650685BB904}" dt="2019-10-09T09:58:48.400" v="323"/>
          <ac:spMkLst>
            <pc:docMk/>
            <pc:sldMk cId="2884967632" sldId="281"/>
            <ac:spMk id="3" creationId="{C438ECF6-6D90-4872-8D0D-E9C1653F36D2}"/>
          </ac:spMkLst>
        </pc:spChg>
        <pc:picChg chg="add mod ord">
          <ac:chgData name="Yevhenii Koliesnik" userId="S::yevhenii.ko@ideo-digital.com::2065cd87-6dff-47db-ab0b-71dfa9e0ca10" providerId="AD" clId="Web-{A0430210-38B3-9FCA-AC46-5650685BB904}" dt="2019-10-09T10:00:39.977" v="342" actId="14100"/>
          <ac:picMkLst>
            <pc:docMk/>
            <pc:sldMk cId="2884967632" sldId="281"/>
            <ac:picMk id="4" creationId="{F949D429-A625-4165-B9E3-34B80F42048E}"/>
          </ac:picMkLst>
        </pc:picChg>
        <pc:picChg chg="add mod">
          <ac:chgData name="Yevhenii Koliesnik" userId="S::yevhenii.ko@ideo-digital.com::2065cd87-6dff-47db-ab0b-71dfa9e0ca10" providerId="AD" clId="Web-{A0430210-38B3-9FCA-AC46-5650685BB904}" dt="2019-10-09T10:00:37.821" v="341" actId="14100"/>
          <ac:picMkLst>
            <pc:docMk/>
            <pc:sldMk cId="2884967632" sldId="281"/>
            <ac:picMk id="6" creationId="{12A10FF5-8FA2-4412-98D6-DB13886F9681}"/>
          </ac:picMkLst>
        </pc:picChg>
        <pc:picChg chg="add mod">
          <ac:chgData name="Yevhenii Koliesnik" userId="S::yevhenii.ko@ideo-digital.com::2065cd87-6dff-47db-ab0b-71dfa9e0ca10" providerId="AD" clId="Web-{A0430210-38B3-9FCA-AC46-5650685BB904}" dt="2019-10-09T10:00:35.086" v="340" actId="14100"/>
          <ac:picMkLst>
            <pc:docMk/>
            <pc:sldMk cId="2884967632" sldId="281"/>
            <ac:picMk id="8" creationId="{6F157B57-9080-4AC2-BA8A-B158148AD4EB}"/>
          </ac:picMkLst>
        </pc:picChg>
      </pc:sldChg>
      <pc:sldChg chg="modSp new">
        <pc:chgData name="Yevhenii Koliesnik" userId="S::yevhenii.ko@ideo-digital.com::2065cd87-6dff-47db-ab0b-71dfa9e0ca10" providerId="AD" clId="Web-{A0430210-38B3-9FCA-AC46-5650685BB904}" dt="2019-10-09T10:37:21.411" v="783" actId="20577"/>
        <pc:sldMkLst>
          <pc:docMk/>
          <pc:sldMk cId="3251838941" sldId="282"/>
        </pc:sldMkLst>
        <pc:spChg chg="mod">
          <ac:chgData name="Yevhenii Koliesnik" userId="S::yevhenii.ko@ideo-digital.com::2065cd87-6dff-47db-ab0b-71dfa9e0ca10" providerId="AD" clId="Web-{A0430210-38B3-9FCA-AC46-5650685BB904}" dt="2019-10-09T10:37:21.411" v="783" actId="20577"/>
          <ac:spMkLst>
            <pc:docMk/>
            <pc:sldMk cId="3251838941" sldId="282"/>
            <ac:spMk id="2" creationId="{88E30F45-8A71-4302-BCFC-7AFE6D05461A}"/>
          </ac:spMkLst>
        </pc:spChg>
        <pc:spChg chg="mod">
          <ac:chgData name="Yevhenii Koliesnik" userId="S::yevhenii.ko@ideo-digital.com::2065cd87-6dff-47db-ab0b-71dfa9e0ca10" providerId="AD" clId="Web-{A0430210-38B3-9FCA-AC46-5650685BB904}" dt="2019-10-09T10:29:44.821" v="738" actId="20577"/>
          <ac:spMkLst>
            <pc:docMk/>
            <pc:sldMk cId="3251838941" sldId="282"/>
            <ac:spMk id="3" creationId="{E103D927-32DA-445C-B0ED-0FB8E8F5FFB6}"/>
          </ac:spMkLst>
        </pc:spChg>
      </pc:sldChg>
      <pc:sldChg chg="modSp new">
        <pc:chgData name="Yevhenii Koliesnik" userId="S::yevhenii.ko@ideo-digital.com::2065cd87-6dff-47db-ab0b-71dfa9e0ca10" providerId="AD" clId="Web-{A0430210-38B3-9FCA-AC46-5650685BB904}" dt="2019-10-09T10:39:52.035" v="984" actId="20577"/>
        <pc:sldMkLst>
          <pc:docMk/>
          <pc:sldMk cId="4068174198" sldId="283"/>
        </pc:sldMkLst>
        <pc:spChg chg="mod">
          <ac:chgData name="Yevhenii Koliesnik" userId="S::yevhenii.ko@ideo-digital.com::2065cd87-6dff-47db-ab0b-71dfa9e0ca10" providerId="AD" clId="Web-{A0430210-38B3-9FCA-AC46-5650685BB904}" dt="2019-10-09T10:38:09.286" v="857" actId="20577"/>
          <ac:spMkLst>
            <pc:docMk/>
            <pc:sldMk cId="4068174198" sldId="283"/>
            <ac:spMk id="2" creationId="{8F9926F9-F692-4398-B23B-D26681B98C10}"/>
          </ac:spMkLst>
        </pc:spChg>
        <pc:spChg chg="mod">
          <ac:chgData name="Yevhenii Koliesnik" userId="S::yevhenii.ko@ideo-digital.com::2065cd87-6dff-47db-ab0b-71dfa9e0ca10" providerId="AD" clId="Web-{A0430210-38B3-9FCA-AC46-5650685BB904}" dt="2019-10-09T10:39:52.035" v="984" actId="20577"/>
          <ac:spMkLst>
            <pc:docMk/>
            <pc:sldMk cId="4068174198" sldId="283"/>
            <ac:spMk id="3" creationId="{8ED99D43-51A8-432D-B4A0-1685214676DD}"/>
          </ac:spMkLst>
        </pc:spChg>
      </pc:sldChg>
      <pc:sldChg chg="modSp new">
        <pc:chgData name="Yevhenii Koliesnik" userId="S::yevhenii.ko@ideo-digital.com::2065cd87-6dff-47db-ab0b-71dfa9e0ca10" providerId="AD" clId="Web-{A0430210-38B3-9FCA-AC46-5650685BB904}" dt="2019-10-09T10:54:23.121" v="1295" actId="20577"/>
        <pc:sldMkLst>
          <pc:docMk/>
          <pc:sldMk cId="1005589202" sldId="284"/>
        </pc:sldMkLst>
        <pc:spChg chg="mod">
          <ac:chgData name="Yevhenii Koliesnik" userId="S::yevhenii.ko@ideo-digital.com::2065cd87-6dff-47db-ab0b-71dfa9e0ca10" providerId="AD" clId="Web-{A0430210-38B3-9FCA-AC46-5650685BB904}" dt="2019-10-09T10:44:35.751" v="1071" actId="20577"/>
          <ac:spMkLst>
            <pc:docMk/>
            <pc:sldMk cId="1005589202" sldId="284"/>
            <ac:spMk id="2" creationId="{44C0B8C7-7B1F-493B-83A9-D993CD697736}"/>
          </ac:spMkLst>
        </pc:spChg>
        <pc:spChg chg="mod">
          <ac:chgData name="Yevhenii Koliesnik" userId="S::yevhenii.ko@ideo-digital.com::2065cd87-6dff-47db-ab0b-71dfa9e0ca10" providerId="AD" clId="Web-{A0430210-38B3-9FCA-AC46-5650685BB904}" dt="2019-10-09T10:54:23.121" v="1295" actId="20577"/>
          <ac:spMkLst>
            <pc:docMk/>
            <pc:sldMk cId="1005589202" sldId="284"/>
            <ac:spMk id="3" creationId="{82F5A385-B9F8-4C77-90C3-B14D371AC311}"/>
          </ac:spMkLst>
        </pc:spChg>
      </pc:sldChg>
      <pc:sldChg chg="modSp new">
        <pc:chgData name="Yevhenii Koliesnik" userId="S::yevhenii.ko@ideo-digital.com::2065cd87-6dff-47db-ab0b-71dfa9e0ca10" providerId="AD" clId="Web-{A0430210-38B3-9FCA-AC46-5650685BB904}" dt="2019-10-09T11:09:54.926" v="1309" actId="20577"/>
        <pc:sldMkLst>
          <pc:docMk/>
          <pc:sldMk cId="2782257276" sldId="285"/>
        </pc:sldMkLst>
        <pc:spChg chg="mod">
          <ac:chgData name="Yevhenii Koliesnik" userId="S::yevhenii.ko@ideo-digital.com::2065cd87-6dff-47db-ab0b-71dfa9e0ca10" providerId="AD" clId="Web-{A0430210-38B3-9FCA-AC46-5650685BB904}" dt="2019-10-09T11:09:54.926" v="1309" actId="20577"/>
          <ac:spMkLst>
            <pc:docMk/>
            <pc:sldMk cId="2782257276" sldId="285"/>
            <ac:spMk id="2" creationId="{3110A093-ECC1-4472-9058-A8A0055DD9F9}"/>
          </ac:spMkLst>
        </pc:spChg>
      </pc:sldChg>
      <pc:sldChg chg="modSp new">
        <pc:chgData name="Yevhenii Koliesnik" userId="S::yevhenii.ko@ideo-digital.com::2065cd87-6dff-47db-ab0b-71dfa9e0ca10" providerId="AD" clId="Web-{A0430210-38B3-9FCA-AC46-5650685BB904}" dt="2019-10-09T16:49:57.463" v="1357" actId="20577"/>
        <pc:sldMkLst>
          <pc:docMk/>
          <pc:sldMk cId="1131565978" sldId="286"/>
        </pc:sldMkLst>
        <pc:spChg chg="mod">
          <ac:chgData name="Yevhenii Koliesnik" userId="S::yevhenii.ko@ideo-digital.com::2065cd87-6dff-47db-ab0b-71dfa9e0ca10" providerId="AD" clId="Web-{A0430210-38B3-9FCA-AC46-5650685BB904}" dt="2019-10-09T16:44:16.966" v="1345" actId="20577"/>
          <ac:spMkLst>
            <pc:docMk/>
            <pc:sldMk cId="1131565978" sldId="286"/>
            <ac:spMk id="2" creationId="{FA5D885E-C98A-46A8-BA8A-D793AE168D06}"/>
          </ac:spMkLst>
        </pc:spChg>
        <pc:spChg chg="mod">
          <ac:chgData name="Yevhenii Koliesnik" userId="S::yevhenii.ko@ideo-digital.com::2065cd87-6dff-47db-ab0b-71dfa9e0ca10" providerId="AD" clId="Web-{A0430210-38B3-9FCA-AC46-5650685BB904}" dt="2019-10-09T16:49:57.463" v="1357" actId="20577"/>
          <ac:spMkLst>
            <pc:docMk/>
            <pc:sldMk cId="1131565978" sldId="286"/>
            <ac:spMk id="3" creationId="{7E530943-CA65-4938-9A00-C3A5B92880AE}"/>
          </ac:spMkLst>
        </pc:spChg>
      </pc:sldChg>
      <pc:sldChg chg="modSp new">
        <pc:chgData name="Yevhenii Koliesnik" userId="S::yevhenii.ko@ideo-digital.com::2065cd87-6dff-47db-ab0b-71dfa9e0ca10" providerId="AD" clId="Web-{A0430210-38B3-9FCA-AC46-5650685BB904}" dt="2019-10-09T16:58:49.037" v="1382" actId="20577"/>
        <pc:sldMkLst>
          <pc:docMk/>
          <pc:sldMk cId="2019065270" sldId="287"/>
        </pc:sldMkLst>
        <pc:spChg chg="mod">
          <ac:chgData name="Yevhenii Koliesnik" userId="S::yevhenii.ko@ideo-digital.com::2065cd87-6dff-47db-ab0b-71dfa9e0ca10" providerId="AD" clId="Web-{A0430210-38B3-9FCA-AC46-5650685BB904}" dt="2019-10-09T16:57:50.850" v="1375" actId="20577"/>
          <ac:spMkLst>
            <pc:docMk/>
            <pc:sldMk cId="2019065270" sldId="287"/>
            <ac:spMk id="2" creationId="{B75B2C5B-79A3-40A8-9B0A-A43AA48F8C0C}"/>
          </ac:spMkLst>
        </pc:spChg>
        <pc:spChg chg="mod">
          <ac:chgData name="Yevhenii Koliesnik" userId="S::yevhenii.ko@ideo-digital.com::2065cd87-6dff-47db-ab0b-71dfa9e0ca10" providerId="AD" clId="Web-{A0430210-38B3-9FCA-AC46-5650685BB904}" dt="2019-10-09T16:58:49.037" v="1382" actId="20577"/>
          <ac:spMkLst>
            <pc:docMk/>
            <pc:sldMk cId="2019065270" sldId="287"/>
            <ac:spMk id="3" creationId="{07044AFF-EBEB-46E6-A901-847658F1825D}"/>
          </ac:spMkLst>
        </pc:spChg>
      </pc:sldChg>
      <pc:sldChg chg="delSp modSp new">
        <pc:chgData name="Yevhenii Koliesnik" userId="S::yevhenii.ko@ideo-digital.com::2065cd87-6dff-47db-ab0b-71dfa9e0ca10" providerId="AD" clId="Web-{A0430210-38B3-9FCA-AC46-5650685BB904}" dt="2019-10-09T16:59:17.396" v="1403" actId="1076"/>
        <pc:sldMkLst>
          <pc:docMk/>
          <pc:sldMk cId="4223421973" sldId="288"/>
        </pc:sldMkLst>
        <pc:spChg chg="mod">
          <ac:chgData name="Yevhenii Koliesnik" userId="S::yevhenii.ko@ideo-digital.com::2065cd87-6dff-47db-ab0b-71dfa9e0ca10" providerId="AD" clId="Web-{A0430210-38B3-9FCA-AC46-5650685BB904}" dt="2019-10-09T16:59:17.396" v="1403" actId="1076"/>
          <ac:spMkLst>
            <pc:docMk/>
            <pc:sldMk cId="4223421973" sldId="288"/>
            <ac:spMk id="2" creationId="{4C5AA34E-DC5F-471E-8A1A-3054DC6B96D4}"/>
          </ac:spMkLst>
        </pc:spChg>
        <pc:spChg chg="del mod">
          <ac:chgData name="Yevhenii Koliesnik" userId="S::yevhenii.ko@ideo-digital.com::2065cd87-6dff-47db-ab0b-71dfa9e0ca10" providerId="AD" clId="Web-{A0430210-38B3-9FCA-AC46-5650685BB904}" dt="2019-10-09T16:59:10.302" v="1402"/>
          <ac:spMkLst>
            <pc:docMk/>
            <pc:sldMk cId="4223421973" sldId="288"/>
            <ac:spMk id="3" creationId="{7AB0109A-3B21-4496-860A-EFD524F23DF3}"/>
          </ac:spMkLst>
        </pc:spChg>
      </pc:sldChg>
      <pc:sldChg chg="addSp modSp new">
        <pc:chgData name="Yevhenii Koliesnik" userId="S::yevhenii.ko@ideo-digital.com::2065cd87-6dff-47db-ab0b-71dfa9e0ca10" providerId="AD" clId="Web-{A0430210-38B3-9FCA-AC46-5650685BB904}" dt="2019-10-09T17:18:19.542" v="1610" actId="20577"/>
        <pc:sldMkLst>
          <pc:docMk/>
          <pc:sldMk cId="3347244507" sldId="289"/>
        </pc:sldMkLst>
        <pc:spChg chg="mod">
          <ac:chgData name="Yevhenii Koliesnik" userId="S::yevhenii.ko@ideo-digital.com::2065cd87-6dff-47db-ab0b-71dfa9e0ca10" providerId="AD" clId="Web-{A0430210-38B3-9FCA-AC46-5650685BB904}" dt="2019-10-09T17:14:23.763" v="1467" actId="20577"/>
          <ac:spMkLst>
            <pc:docMk/>
            <pc:sldMk cId="3347244507" sldId="289"/>
            <ac:spMk id="2" creationId="{A6740416-ACC1-4068-BDB3-A99B5172CC23}"/>
          </ac:spMkLst>
        </pc:spChg>
        <pc:spChg chg="mod">
          <ac:chgData name="Yevhenii Koliesnik" userId="S::yevhenii.ko@ideo-digital.com::2065cd87-6dff-47db-ab0b-71dfa9e0ca10" providerId="AD" clId="Web-{A0430210-38B3-9FCA-AC46-5650685BB904}" dt="2019-10-09T17:18:19.542" v="1610" actId="20577"/>
          <ac:spMkLst>
            <pc:docMk/>
            <pc:sldMk cId="3347244507" sldId="289"/>
            <ac:spMk id="3" creationId="{8E8FF873-2495-4E8B-8615-164BF89C0261}"/>
          </ac:spMkLst>
        </pc:spChg>
        <pc:picChg chg="add mod">
          <ac:chgData name="Yevhenii Koliesnik" userId="S::yevhenii.ko@ideo-digital.com::2065cd87-6dff-47db-ab0b-71dfa9e0ca10" providerId="AD" clId="Web-{A0430210-38B3-9FCA-AC46-5650685BB904}" dt="2019-10-09T17:16:38.621" v="1555" actId="1076"/>
          <ac:picMkLst>
            <pc:docMk/>
            <pc:sldMk cId="3347244507" sldId="289"/>
            <ac:picMk id="4" creationId="{1AC583DE-FF6E-4C7D-A7FA-6BC79EB0348E}"/>
          </ac:picMkLst>
        </pc:picChg>
      </pc:sldChg>
    </pc:docChg>
  </pc:docChgLst>
  <pc:docChgLst>
    <pc:chgData name="Yevhenii Koliesnik" userId="S::yevhenii.ko@ideo-digital.com::2065cd87-6dff-47db-ab0b-71dfa9e0ca10" providerId="AD" clId="Web-{0BD154F9-0A8B-DBDE-FBB4-6CF9E7D693F8}"/>
    <pc:docChg chg="addSld delSld modSld addMainMaster delMainMaster">
      <pc:chgData name="Yevhenii Koliesnik" userId="S::yevhenii.ko@ideo-digital.com::2065cd87-6dff-47db-ab0b-71dfa9e0ca10" providerId="AD" clId="Web-{0BD154F9-0A8B-DBDE-FBB4-6CF9E7D693F8}" dt="2019-10-05T11:37:57.110" v="309"/>
      <pc:docMkLst>
        <pc:docMk/>
      </pc:docMkLst>
      <pc:sldChg chg="addSp delSp modSp mod setBg modClrScheme chgLayout">
        <pc:chgData name="Yevhenii Koliesnik" userId="S::yevhenii.ko@ideo-digital.com::2065cd87-6dff-47db-ab0b-71dfa9e0ca10" providerId="AD" clId="Web-{0BD154F9-0A8B-DBDE-FBB4-6CF9E7D693F8}" dt="2019-10-05T07:21:39.630" v="18"/>
        <pc:sldMkLst>
          <pc:docMk/>
          <pc:sldMk cId="128632686" sldId="256"/>
        </pc:sldMkLst>
        <pc:spChg chg="mod ord">
          <ac:chgData name="Yevhenii Koliesnik" userId="S::yevhenii.ko@ideo-digital.com::2065cd87-6dff-47db-ab0b-71dfa9e0ca10" providerId="AD" clId="Web-{0BD154F9-0A8B-DBDE-FBB4-6CF9E7D693F8}" dt="2019-10-05T07:21:32.787" v="17"/>
          <ac:spMkLst>
            <pc:docMk/>
            <pc:sldMk cId="128632686" sldId="256"/>
            <ac:spMk id="2" creationId="{00000000-0000-0000-0000-000000000000}"/>
          </ac:spMkLst>
        </pc:spChg>
        <pc:spChg chg="del mod ord">
          <ac:chgData name="Yevhenii Koliesnik" userId="S::yevhenii.ko@ideo-digital.com::2065cd87-6dff-47db-ab0b-71dfa9e0ca10" providerId="AD" clId="Web-{0BD154F9-0A8B-DBDE-FBB4-6CF9E7D693F8}" dt="2019-10-05T07:21:39.630" v="18"/>
          <ac:spMkLst>
            <pc:docMk/>
            <pc:sldMk cId="128632686" sldId="256"/>
            <ac:spMk id="3" creationId="{00000000-0000-0000-0000-000000000000}"/>
          </ac:spMkLst>
        </pc:spChg>
        <pc:spChg chg="add del">
          <ac:chgData name="Yevhenii Koliesnik" userId="S::yevhenii.ko@ideo-digital.com::2065cd87-6dff-47db-ab0b-71dfa9e0ca10" providerId="AD" clId="Web-{0BD154F9-0A8B-DBDE-FBB4-6CF9E7D693F8}" dt="2019-10-05T07:21:32.787" v="17"/>
          <ac:spMkLst>
            <pc:docMk/>
            <pc:sldMk cId="128632686" sldId="256"/>
            <ac:spMk id="9" creationId="{FE469E50-3893-4ED6-92BA-2985C32B0CA6}"/>
          </ac:spMkLst>
        </pc:spChg>
        <pc:picChg chg="add mod">
          <ac:chgData name="Yevhenii Koliesnik" userId="S::yevhenii.ko@ideo-digital.com::2065cd87-6dff-47db-ab0b-71dfa9e0ca10" providerId="AD" clId="Web-{0BD154F9-0A8B-DBDE-FBB4-6CF9E7D693F8}" dt="2019-10-05T07:21:32.787" v="17"/>
          <ac:picMkLst>
            <pc:docMk/>
            <pc:sldMk cId="128632686" sldId="256"/>
            <ac:picMk id="4" creationId="{4E2C7645-2772-42AA-93FF-0EDDEE36B3A4}"/>
          </ac:picMkLst>
        </pc:picChg>
      </pc:sldChg>
      <pc:sldChg chg="modSp new">
        <pc:chgData name="Yevhenii Koliesnik" userId="S::yevhenii.ko@ideo-digital.com::2065cd87-6dff-47db-ab0b-71dfa9e0ca10" providerId="AD" clId="Web-{0BD154F9-0A8B-DBDE-FBB4-6CF9E7D693F8}" dt="2019-10-05T07:30:28.776" v="177" actId="20577"/>
        <pc:sldMkLst>
          <pc:docMk/>
          <pc:sldMk cId="93699249" sldId="257"/>
        </pc:sldMkLst>
        <pc:spChg chg="mod">
          <ac:chgData name="Yevhenii Koliesnik" userId="S::yevhenii.ko@ideo-digital.com::2065cd87-6dff-47db-ab0b-71dfa9e0ca10" providerId="AD" clId="Web-{0BD154F9-0A8B-DBDE-FBB4-6CF9E7D693F8}" dt="2019-10-05T07:23:03.773" v="26" actId="20577"/>
          <ac:spMkLst>
            <pc:docMk/>
            <pc:sldMk cId="93699249" sldId="257"/>
            <ac:spMk id="2" creationId="{BA892792-16DD-49E7-B4F3-2BF6D8542AB5}"/>
          </ac:spMkLst>
        </pc:spChg>
        <pc:spChg chg="mod">
          <ac:chgData name="Yevhenii Koliesnik" userId="S::yevhenii.ko@ideo-digital.com::2065cd87-6dff-47db-ab0b-71dfa9e0ca10" providerId="AD" clId="Web-{0BD154F9-0A8B-DBDE-FBB4-6CF9E7D693F8}" dt="2019-10-05T07:30:28.776" v="177" actId="20577"/>
          <ac:spMkLst>
            <pc:docMk/>
            <pc:sldMk cId="93699249" sldId="257"/>
            <ac:spMk id="3" creationId="{5516EEA6-E278-4D72-A724-BB7F6838EEBD}"/>
          </ac:spMkLst>
        </pc:spChg>
      </pc:sldChg>
      <pc:sldChg chg="modSp new">
        <pc:chgData name="Yevhenii Koliesnik" userId="S::yevhenii.ko@ideo-digital.com::2065cd87-6dff-47db-ab0b-71dfa9e0ca10" providerId="AD" clId="Web-{0BD154F9-0A8B-DBDE-FBB4-6CF9E7D693F8}" dt="2019-10-05T07:29:38.713" v="135" actId="14100"/>
        <pc:sldMkLst>
          <pc:docMk/>
          <pc:sldMk cId="1167930126" sldId="258"/>
        </pc:sldMkLst>
        <pc:spChg chg="mod">
          <ac:chgData name="Yevhenii Koliesnik" userId="S::yevhenii.ko@ideo-digital.com::2065cd87-6dff-47db-ab0b-71dfa9e0ca10" providerId="AD" clId="Web-{0BD154F9-0A8B-DBDE-FBB4-6CF9E7D693F8}" dt="2019-10-05T07:29:31.166" v="134" actId="1076"/>
          <ac:spMkLst>
            <pc:docMk/>
            <pc:sldMk cId="1167930126" sldId="258"/>
            <ac:spMk id="2" creationId="{C104A85B-0D3E-43CA-BF41-0E01CB6138A8}"/>
          </ac:spMkLst>
        </pc:spChg>
        <pc:spChg chg="mod">
          <ac:chgData name="Yevhenii Koliesnik" userId="S::yevhenii.ko@ideo-digital.com::2065cd87-6dff-47db-ab0b-71dfa9e0ca10" providerId="AD" clId="Web-{0BD154F9-0A8B-DBDE-FBB4-6CF9E7D693F8}" dt="2019-10-05T07:29:38.713" v="135" actId="14100"/>
          <ac:spMkLst>
            <pc:docMk/>
            <pc:sldMk cId="1167930126" sldId="258"/>
            <ac:spMk id="3" creationId="{8B31AF00-EA4F-4A85-972C-7E5D0A1BF7F3}"/>
          </ac:spMkLst>
        </pc:spChg>
      </pc:sldChg>
      <pc:sldChg chg="modSp new del">
        <pc:chgData name="Yevhenii Koliesnik" userId="S::yevhenii.ko@ideo-digital.com::2065cd87-6dff-47db-ab0b-71dfa9e0ca10" providerId="AD" clId="Web-{0BD154F9-0A8B-DBDE-FBB4-6CF9E7D693F8}" dt="2019-10-05T11:22:09.183" v="288"/>
        <pc:sldMkLst>
          <pc:docMk/>
          <pc:sldMk cId="4047221376" sldId="259"/>
        </pc:sldMkLst>
        <pc:spChg chg="mod">
          <ac:chgData name="Yevhenii Koliesnik" userId="S::yevhenii.ko@ideo-digital.com::2065cd87-6dff-47db-ab0b-71dfa9e0ca10" providerId="AD" clId="Web-{0BD154F9-0A8B-DBDE-FBB4-6CF9E7D693F8}" dt="2019-10-05T07:51:46.602" v="198" actId="20577"/>
          <ac:spMkLst>
            <pc:docMk/>
            <pc:sldMk cId="4047221376" sldId="259"/>
            <ac:spMk id="2" creationId="{3B1D77FA-288B-460D-98FE-8FEBFD0DE7D6}"/>
          </ac:spMkLst>
        </pc:spChg>
      </pc:sldChg>
      <pc:sldChg chg="addSp delSp modSp new mod setBg">
        <pc:chgData name="Yevhenii Koliesnik" userId="S::yevhenii.ko@ideo-digital.com::2065cd87-6dff-47db-ab0b-71dfa9e0ca10" providerId="AD" clId="Web-{0BD154F9-0A8B-DBDE-FBB4-6CF9E7D693F8}" dt="2019-10-05T08:20:52.620" v="247"/>
        <pc:sldMkLst>
          <pc:docMk/>
          <pc:sldMk cId="2383032953" sldId="260"/>
        </pc:sldMkLst>
        <pc:spChg chg="add del mod">
          <ac:chgData name="Yevhenii Koliesnik" userId="S::yevhenii.ko@ideo-digital.com::2065cd87-6dff-47db-ab0b-71dfa9e0ca10" providerId="AD" clId="Web-{0BD154F9-0A8B-DBDE-FBB4-6CF9E7D693F8}" dt="2019-10-05T08:20:52.620" v="247"/>
          <ac:spMkLst>
            <pc:docMk/>
            <pc:sldMk cId="2383032953" sldId="260"/>
            <ac:spMk id="2" creationId="{5DEFB1C6-F6F4-40B3-A5FE-0B4DD68A044E}"/>
          </ac:spMkLst>
        </pc:spChg>
        <pc:spChg chg="del">
          <ac:chgData name="Yevhenii Koliesnik" userId="S::yevhenii.ko@ideo-digital.com::2065cd87-6dff-47db-ab0b-71dfa9e0ca10" providerId="AD" clId="Web-{0BD154F9-0A8B-DBDE-FBB4-6CF9E7D693F8}" dt="2019-10-05T08:00:49.271" v="202"/>
          <ac:spMkLst>
            <pc:docMk/>
            <pc:sldMk cId="2383032953" sldId="260"/>
            <ac:spMk id="3" creationId="{5D5A751D-F0F3-41B4-9177-E64F12305898}"/>
          </ac:spMkLst>
        </pc:spChg>
        <pc:spChg chg="add del">
          <ac:chgData name="Yevhenii Koliesnik" userId="S::yevhenii.ko@ideo-digital.com::2065cd87-6dff-47db-ab0b-71dfa9e0ca10" providerId="AD" clId="Web-{0BD154F9-0A8B-DBDE-FBB4-6CF9E7D693F8}" dt="2019-10-05T08:02:27.756" v="244"/>
          <ac:spMkLst>
            <pc:docMk/>
            <pc:sldMk cId="2383032953" sldId="260"/>
            <ac:spMk id="6" creationId="{72CA733A-8D25-4E63-8273-CC14052E0E8A}"/>
          </ac:spMkLst>
        </pc:spChg>
        <pc:spChg chg="add del">
          <ac:chgData name="Yevhenii Koliesnik" userId="S::yevhenii.ko@ideo-digital.com::2065cd87-6dff-47db-ab0b-71dfa9e0ca10" providerId="AD" clId="Web-{0BD154F9-0A8B-DBDE-FBB4-6CF9E7D693F8}" dt="2019-10-05T08:01:20.021" v="206"/>
          <ac:spMkLst>
            <pc:docMk/>
            <pc:sldMk cId="2383032953" sldId="260"/>
            <ac:spMk id="9" creationId="{F9CF7650-7342-48D6-999E-174C77B5F52E}"/>
          </ac:spMkLst>
        </pc:spChg>
        <pc:spChg chg="add del">
          <ac:chgData name="Yevhenii Koliesnik" userId="S::yevhenii.ko@ideo-digital.com::2065cd87-6dff-47db-ab0b-71dfa9e0ca10" providerId="AD" clId="Web-{0BD154F9-0A8B-DBDE-FBB4-6CF9E7D693F8}" dt="2019-10-05T08:01:20.021" v="206"/>
          <ac:spMkLst>
            <pc:docMk/>
            <pc:sldMk cId="2383032953" sldId="260"/>
            <ac:spMk id="11" creationId="{EB2D286E-2458-46AD-B49E-911912F70897}"/>
          </ac:spMkLst>
        </pc:spChg>
        <pc:spChg chg="add del">
          <ac:chgData name="Yevhenii Koliesnik" userId="S::yevhenii.ko@ideo-digital.com::2065cd87-6dff-47db-ab0b-71dfa9e0ca10" providerId="AD" clId="Web-{0BD154F9-0A8B-DBDE-FBB4-6CF9E7D693F8}" dt="2019-10-05T08:02:23.428" v="228"/>
          <ac:spMkLst>
            <pc:docMk/>
            <pc:sldMk cId="2383032953" sldId="260"/>
            <ac:spMk id="12" creationId="{E24F7045-1B8B-4422-9330-0BC8BF6065E3}"/>
          </ac:spMkLst>
        </pc:spChg>
        <pc:spChg chg="add del">
          <ac:chgData name="Yevhenii Koliesnik" userId="S::yevhenii.ko@ideo-digital.com::2065cd87-6dff-47db-ab0b-71dfa9e0ca10" providerId="AD" clId="Web-{0BD154F9-0A8B-DBDE-FBB4-6CF9E7D693F8}" dt="2019-10-05T08:02:23.428" v="228"/>
          <ac:spMkLst>
            <pc:docMk/>
            <pc:sldMk cId="2383032953" sldId="260"/>
            <ac:spMk id="14" creationId="{7ED0B3BD-E968-4364-878A-47D3A6AEF099}"/>
          </ac:spMkLst>
        </pc:spChg>
        <pc:spChg chg="add del">
          <ac:chgData name="Yevhenii Koliesnik" userId="S::yevhenii.ko@ideo-digital.com::2065cd87-6dff-47db-ab0b-71dfa9e0ca10" providerId="AD" clId="Web-{0BD154F9-0A8B-DBDE-FBB4-6CF9E7D693F8}" dt="2019-10-05T08:02:23.428" v="228"/>
          <ac:spMkLst>
            <pc:docMk/>
            <pc:sldMk cId="2383032953" sldId="260"/>
            <ac:spMk id="16" creationId="{C8E5BCBF-E5D0-444B-A584-4A5FF79F9D7E}"/>
          </ac:spMkLst>
        </pc:spChg>
        <pc:picChg chg="add mod ord">
          <ac:chgData name="Yevhenii Koliesnik" userId="S::yevhenii.ko@ideo-digital.com::2065cd87-6dff-47db-ab0b-71dfa9e0ca10" providerId="AD" clId="Web-{0BD154F9-0A8B-DBDE-FBB4-6CF9E7D693F8}" dt="2019-10-05T08:20:47.558" v="245" actId="1076"/>
          <ac:picMkLst>
            <pc:docMk/>
            <pc:sldMk cId="2383032953" sldId="260"/>
            <ac:picMk id="4" creationId="{F684F22D-1424-4D63-9635-26E16CB34980}"/>
          </ac:picMkLst>
        </pc:picChg>
        <pc:picChg chg="add del">
          <ac:chgData name="Yevhenii Koliesnik" userId="S::yevhenii.ko@ideo-digital.com::2065cd87-6dff-47db-ab0b-71dfa9e0ca10" providerId="AD" clId="Web-{0BD154F9-0A8B-DBDE-FBB4-6CF9E7D693F8}" dt="2019-10-05T08:02:27.756" v="244"/>
          <ac:picMkLst>
            <pc:docMk/>
            <pc:sldMk cId="2383032953" sldId="260"/>
            <ac:picMk id="7" creationId="{2BFB581C-2142-4222-9A3B-905AD6C09535}"/>
          </ac:picMkLst>
        </pc:picChg>
      </pc:sldChg>
      <pc:sldChg chg="addSp delSp modSp new">
        <pc:chgData name="Yevhenii Koliesnik" userId="S::yevhenii.ko@ideo-digital.com::2065cd87-6dff-47db-ab0b-71dfa9e0ca10" providerId="AD" clId="Web-{0BD154F9-0A8B-DBDE-FBB4-6CF9E7D693F8}" dt="2019-10-05T08:21:55.683" v="253" actId="1076"/>
        <pc:sldMkLst>
          <pc:docMk/>
          <pc:sldMk cId="363219528" sldId="261"/>
        </pc:sldMkLst>
        <pc:spChg chg="del">
          <ac:chgData name="Yevhenii Koliesnik" userId="S::yevhenii.ko@ideo-digital.com::2065cd87-6dff-47db-ab0b-71dfa9e0ca10" providerId="AD" clId="Web-{0BD154F9-0A8B-DBDE-FBB4-6CF9E7D693F8}" dt="2019-10-05T08:21:48.012" v="250"/>
          <ac:spMkLst>
            <pc:docMk/>
            <pc:sldMk cId="363219528" sldId="261"/>
            <ac:spMk id="2" creationId="{5EF02825-B466-4639-A1BF-A61EFE9F87C9}"/>
          </ac:spMkLst>
        </pc:spChg>
        <pc:spChg chg="del">
          <ac:chgData name="Yevhenii Koliesnik" userId="S::yevhenii.ko@ideo-digital.com::2065cd87-6dff-47db-ab0b-71dfa9e0ca10" providerId="AD" clId="Web-{0BD154F9-0A8B-DBDE-FBB4-6CF9E7D693F8}" dt="2019-10-05T08:21:42.589" v="249"/>
          <ac:spMkLst>
            <pc:docMk/>
            <pc:sldMk cId="363219528" sldId="261"/>
            <ac:spMk id="3" creationId="{E35B464D-11B3-4F1D-993E-39266C736FCA}"/>
          </ac:spMkLst>
        </pc:spChg>
        <pc:picChg chg="add mod ord">
          <ac:chgData name="Yevhenii Koliesnik" userId="S::yevhenii.ko@ideo-digital.com::2065cd87-6dff-47db-ab0b-71dfa9e0ca10" providerId="AD" clId="Web-{0BD154F9-0A8B-DBDE-FBB4-6CF9E7D693F8}" dt="2019-10-05T08:21:55.683" v="253" actId="1076"/>
          <ac:picMkLst>
            <pc:docMk/>
            <pc:sldMk cId="363219528" sldId="261"/>
            <ac:picMk id="4" creationId="{4FAD13A4-B758-4933-9364-62179081B052}"/>
          </ac:picMkLst>
        </pc:picChg>
      </pc:sldChg>
      <pc:sldChg chg="addSp delSp modSp new">
        <pc:chgData name="Yevhenii Koliesnik" userId="S::yevhenii.ko@ideo-digital.com::2065cd87-6dff-47db-ab0b-71dfa9e0ca10" providerId="AD" clId="Web-{0BD154F9-0A8B-DBDE-FBB4-6CF9E7D693F8}" dt="2019-10-05T09:39:50.983" v="287" actId="1076"/>
        <pc:sldMkLst>
          <pc:docMk/>
          <pc:sldMk cId="1695385484" sldId="262"/>
        </pc:sldMkLst>
        <pc:spChg chg="mod">
          <ac:chgData name="Yevhenii Koliesnik" userId="S::yevhenii.ko@ideo-digital.com::2065cd87-6dff-47db-ab0b-71dfa9e0ca10" providerId="AD" clId="Web-{0BD154F9-0A8B-DBDE-FBB4-6CF9E7D693F8}" dt="2019-10-05T08:22:52.433" v="258" actId="14100"/>
          <ac:spMkLst>
            <pc:docMk/>
            <pc:sldMk cId="1695385484" sldId="262"/>
            <ac:spMk id="2" creationId="{8A540BF4-6C3C-4C71-A93C-8C1D66A7C130}"/>
          </ac:spMkLst>
        </pc:spChg>
        <pc:spChg chg="del">
          <ac:chgData name="Yevhenii Koliesnik" userId="S::yevhenii.ko@ideo-digital.com::2065cd87-6dff-47db-ab0b-71dfa9e0ca10" providerId="AD" clId="Web-{0BD154F9-0A8B-DBDE-FBB4-6CF9E7D693F8}" dt="2019-10-05T09:39:35.124" v="280"/>
          <ac:spMkLst>
            <pc:docMk/>
            <pc:sldMk cId="1695385484" sldId="262"/>
            <ac:spMk id="3" creationId="{63617ED3-2A81-41AC-970D-6A1A434CB54C}"/>
          </ac:spMkLst>
        </pc:spChg>
        <pc:picChg chg="add mod">
          <ac:chgData name="Yevhenii Koliesnik" userId="S::yevhenii.ko@ideo-digital.com::2065cd87-6dff-47db-ab0b-71dfa9e0ca10" providerId="AD" clId="Web-{0BD154F9-0A8B-DBDE-FBB4-6CF9E7D693F8}" dt="2019-10-05T09:39:50.983" v="287" actId="1076"/>
          <ac:picMkLst>
            <pc:docMk/>
            <pc:sldMk cId="1695385484" sldId="262"/>
            <ac:picMk id="4" creationId="{867444BC-7D98-4F7B-8B0E-2CE60AD4C6BB}"/>
          </ac:picMkLst>
        </pc:picChg>
      </pc:sldChg>
      <pc:sldChg chg="modSp new">
        <pc:chgData name="Yevhenii Koliesnik" userId="S::yevhenii.ko@ideo-digital.com::2065cd87-6dff-47db-ab0b-71dfa9e0ca10" providerId="AD" clId="Web-{0BD154F9-0A8B-DBDE-FBB4-6CF9E7D693F8}" dt="2019-10-05T09:38:57.373" v="276" actId="20577"/>
        <pc:sldMkLst>
          <pc:docMk/>
          <pc:sldMk cId="3165524844" sldId="263"/>
        </pc:sldMkLst>
        <pc:spChg chg="mod">
          <ac:chgData name="Yevhenii Koliesnik" userId="S::yevhenii.ko@ideo-digital.com::2065cd87-6dff-47db-ab0b-71dfa9e0ca10" providerId="AD" clId="Web-{0BD154F9-0A8B-DBDE-FBB4-6CF9E7D693F8}" dt="2019-10-05T09:38:57.373" v="276" actId="20577"/>
          <ac:spMkLst>
            <pc:docMk/>
            <pc:sldMk cId="3165524844" sldId="263"/>
            <ac:spMk id="2" creationId="{F6BB62C0-0EA9-444F-B29A-175A72BBF8E2}"/>
          </ac:spMkLst>
        </pc:spChg>
        <pc:spChg chg="mod">
          <ac:chgData name="Yevhenii Koliesnik" userId="S::yevhenii.ko@ideo-digital.com::2065cd87-6dff-47db-ab0b-71dfa9e0ca10" providerId="AD" clId="Web-{0BD154F9-0A8B-DBDE-FBB4-6CF9E7D693F8}" dt="2019-10-05T09:38:55.389" v="265" actId="20577"/>
          <ac:spMkLst>
            <pc:docMk/>
            <pc:sldMk cId="3165524844" sldId="263"/>
            <ac:spMk id="3" creationId="{D6D6F0B0-7E78-4C48-B7C2-8DA63F5748F5}"/>
          </ac:spMkLst>
        </pc:spChg>
      </pc:sldChg>
      <pc:sldChg chg="addSp delSp modSp new">
        <pc:chgData name="Yevhenii Koliesnik" userId="S::yevhenii.ko@ideo-digital.com::2065cd87-6dff-47db-ab0b-71dfa9e0ca10" providerId="AD" clId="Web-{0BD154F9-0A8B-DBDE-FBB4-6CF9E7D693F8}" dt="2019-10-05T11:37:57.110" v="309"/>
        <pc:sldMkLst>
          <pc:docMk/>
          <pc:sldMk cId="3132632674" sldId="264"/>
        </pc:sldMkLst>
        <pc:spChg chg="mod">
          <ac:chgData name="Yevhenii Koliesnik" userId="S::yevhenii.ko@ideo-digital.com::2065cd87-6dff-47db-ab0b-71dfa9e0ca10" providerId="AD" clId="Web-{0BD154F9-0A8B-DBDE-FBB4-6CF9E7D693F8}" dt="2019-10-05T11:35:16.999" v="291" actId="20577"/>
          <ac:spMkLst>
            <pc:docMk/>
            <pc:sldMk cId="3132632674" sldId="264"/>
            <ac:spMk id="2" creationId="{260D53A1-F762-445D-925C-AFE42DC71150}"/>
          </ac:spMkLst>
        </pc:spChg>
        <pc:spChg chg="del mod">
          <ac:chgData name="Yevhenii Koliesnik" userId="S::yevhenii.ko@ideo-digital.com::2065cd87-6dff-47db-ab0b-71dfa9e0ca10" providerId="AD" clId="Web-{0BD154F9-0A8B-DBDE-FBB4-6CF9E7D693F8}" dt="2019-10-05T11:37:57.110" v="309"/>
          <ac:spMkLst>
            <pc:docMk/>
            <pc:sldMk cId="3132632674" sldId="264"/>
            <ac:spMk id="3" creationId="{DC8DBEC8-3758-4441-ACEF-AFE6C616756E}"/>
          </ac:spMkLst>
        </pc:spChg>
        <pc:spChg chg="add mod">
          <ac:chgData name="Yevhenii Koliesnik" userId="S::yevhenii.ko@ideo-digital.com::2065cd87-6dff-47db-ab0b-71dfa9e0ca10" providerId="AD" clId="Web-{0BD154F9-0A8B-DBDE-FBB4-6CF9E7D693F8}" dt="2019-10-05T11:37:57.110" v="309"/>
          <ac:spMkLst>
            <pc:docMk/>
            <pc:sldMk cId="3132632674" sldId="264"/>
            <ac:spMk id="5" creationId="{9EC5460C-E728-4F09-A4BA-5FA2EC013D13}"/>
          </ac:spMkLst>
        </pc:spChg>
      </pc:sldChg>
      <pc:sldMasterChg chg="del delSldLayout">
        <pc:chgData name="Yevhenii Koliesnik" userId="S::yevhenii.ko@ideo-digital.com::2065cd87-6dff-47db-ab0b-71dfa9e0ca10" providerId="AD" clId="Web-{0BD154F9-0A8B-DBDE-FBB4-6CF9E7D693F8}" dt="2019-10-05T07:20:41.177" v="0"/>
        <pc:sldMasterMkLst>
          <pc:docMk/>
          <pc:sldMasterMk cId="0" sldId="2147483648"/>
        </pc:sldMasterMkLst>
        <pc:sldLayoutChg chg="del">
          <pc:chgData name="Yevhenii Koliesnik" userId="S::yevhenii.ko@ideo-digital.com::2065cd87-6dff-47db-ab0b-71dfa9e0ca10" providerId="AD" clId="Web-{0BD154F9-0A8B-DBDE-FBB4-6CF9E7D693F8}" dt="2019-10-05T07:20:41.177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Yevhenii Koliesnik" userId="S::yevhenii.ko@ideo-digital.com::2065cd87-6dff-47db-ab0b-71dfa9e0ca10" providerId="AD" clId="Web-{0BD154F9-0A8B-DBDE-FBB4-6CF9E7D693F8}" dt="2019-10-05T07:20:41.177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Yevhenii Koliesnik" userId="S::yevhenii.ko@ideo-digital.com::2065cd87-6dff-47db-ab0b-71dfa9e0ca10" providerId="AD" clId="Web-{0BD154F9-0A8B-DBDE-FBB4-6CF9E7D693F8}" dt="2019-10-05T07:20:41.177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Yevhenii Koliesnik" userId="S::yevhenii.ko@ideo-digital.com::2065cd87-6dff-47db-ab0b-71dfa9e0ca10" providerId="AD" clId="Web-{0BD154F9-0A8B-DBDE-FBB4-6CF9E7D693F8}" dt="2019-10-05T07:20:41.177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Yevhenii Koliesnik" userId="S::yevhenii.ko@ideo-digital.com::2065cd87-6dff-47db-ab0b-71dfa9e0ca10" providerId="AD" clId="Web-{0BD154F9-0A8B-DBDE-FBB4-6CF9E7D693F8}" dt="2019-10-05T07:20:41.177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Yevhenii Koliesnik" userId="S::yevhenii.ko@ideo-digital.com::2065cd87-6dff-47db-ab0b-71dfa9e0ca10" providerId="AD" clId="Web-{0BD154F9-0A8B-DBDE-FBB4-6CF9E7D693F8}" dt="2019-10-05T07:20:41.177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Yevhenii Koliesnik" userId="S::yevhenii.ko@ideo-digital.com::2065cd87-6dff-47db-ab0b-71dfa9e0ca10" providerId="AD" clId="Web-{0BD154F9-0A8B-DBDE-FBB4-6CF9E7D693F8}" dt="2019-10-05T07:20:41.177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Yevhenii Koliesnik" userId="S::yevhenii.ko@ideo-digital.com::2065cd87-6dff-47db-ab0b-71dfa9e0ca10" providerId="AD" clId="Web-{0BD154F9-0A8B-DBDE-FBB4-6CF9E7D693F8}" dt="2019-10-05T07:20:41.177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Yevhenii Koliesnik" userId="S::yevhenii.ko@ideo-digital.com::2065cd87-6dff-47db-ab0b-71dfa9e0ca10" providerId="AD" clId="Web-{0BD154F9-0A8B-DBDE-FBB4-6CF9E7D693F8}" dt="2019-10-05T07:20:41.177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Yevhenii Koliesnik" userId="S::yevhenii.ko@ideo-digital.com::2065cd87-6dff-47db-ab0b-71dfa9e0ca10" providerId="AD" clId="Web-{0BD154F9-0A8B-DBDE-FBB4-6CF9E7D693F8}" dt="2019-10-05T07:20:41.177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Yevhenii Koliesnik" userId="S::yevhenii.ko@ideo-digital.com::2065cd87-6dff-47db-ab0b-71dfa9e0ca10" providerId="AD" clId="Web-{0BD154F9-0A8B-DBDE-FBB4-6CF9E7D693F8}" dt="2019-10-05T07:20:41.177" v="0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del addSldLayout delSldLayout modSldLayout">
        <pc:chgData name="Yevhenii Koliesnik" userId="S::yevhenii.ko@ideo-digital.com::2065cd87-6dff-47db-ab0b-71dfa9e0ca10" providerId="AD" clId="Web-{0BD154F9-0A8B-DBDE-FBB4-6CF9E7D693F8}" dt="2019-10-05T07:20:47.880" v="1"/>
        <pc:sldMasterMkLst>
          <pc:docMk/>
          <pc:sldMasterMk cId="2927686647" sldId="2147483660"/>
        </pc:sldMasterMkLst>
        <pc:sldLayoutChg chg="add del mod replId">
          <pc:chgData name="Yevhenii Koliesnik" userId="S::yevhenii.ko@ideo-digital.com::2065cd87-6dff-47db-ab0b-71dfa9e0ca10" providerId="AD" clId="Web-{0BD154F9-0A8B-DBDE-FBB4-6CF9E7D693F8}" dt="2019-10-05T07:20:47.880" v="1"/>
          <pc:sldLayoutMkLst>
            <pc:docMk/>
            <pc:sldMasterMk cId="2927686647" sldId="2147483660"/>
            <pc:sldLayoutMk cId="1813884143" sldId="2147483661"/>
          </pc:sldLayoutMkLst>
        </pc:sldLayoutChg>
        <pc:sldLayoutChg chg="add del mod replId">
          <pc:chgData name="Yevhenii Koliesnik" userId="S::yevhenii.ko@ideo-digital.com::2065cd87-6dff-47db-ab0b-71dfa9e0ca10" providerId="AD" clId="Web-{0BD154F9-0A8B-DBDE-FBB4-6CF9E7D693F8}" dt="2019-10-05T07:20:47.880" v="1"/>
          <pc:sldLayoutMkLst>
            <pc:docMk/>
            <pc:sldMasterMk cId="2927686647" sldId="2147483660"/>
            <pc:sldLayoutMk cId="738345752" sldId="2147483662"/>
          </pc:sldLayoutMkLst>
        </pc:sldLayoutChg>
        <pc:sldLayoutChg chg="add del mod replId">
          <pc:chgData name="Yevhenii Koliesnik" userId="S::yevhenii.ko@ideo-digital.com::2065cd87-6dff-47db-ab0b-71dfa9e0ca10" providerId="AD" clId="Web-{0BD154F9-0A8B-DBDE-FBB4-6CF9E7D693F8}" dt="2019-10-05T07:20:47.880" v="1"/>
          <pc:sldLayoutMkLst>
            <pc:docMk/>
            <pc:sldMasterMk cId="2927686647" sldId="2147483660"/>
            <pc:sldLayoutMk cId="2142854171" sldId="2147483663"/>
          </pc:sldLayoutMkLst>
        </pc:sldLayoutChg>
        <pc:sldLayoutChg chg="add del mod replId">
          <pc:chgData name="Yevhenii Koliesnik" userId="S::yevhenii.ko@ideo-digital.com::2065cd87-6dff-47db-ab0b-71dfa9e0ca10" providerId="AD" clId="Web-{0BD154F9-0A8B-DBDE-FBB4-6CF9E7D693F8}" dt="2019-10-05T07:20:47.880" v="1"/>
          <pc:sldLayoutMkLst>
            <pc:docMk/>
            <pc:sldMasterMk cId="2927686647" sldId="2147483660"/>
            <pc:sldLayoutMk cId="881588850" sldId="2147483664"/>
          </pc:sldLayoutMkLst>
        </pc:sldLayoutChg>
        <pc:sldLayoutChg chg="add del mod replId">
          <pc:chgData name="Yevhenii Koliesnik" userId="S::yevhenii.ko@ideo-digital.com::2065cd87-6dff-47db-ab0b-71dfa9e0ca10" providerId="AD" clId="Web-{0BD154F9-0A8B-DBDE-FBB4-6CF9E7D693F8}" dt="2019-10-05T07:20:47.880" v="1"/>
          <pc:sldLayoutMkLst>
            <pc:docMk/>
            <pc:sldMasterMk cId="2927686647" sldId="2147483660"/>
            <pc:sldLayoutMk cId="135521034" sldId="2147483665"/>
          </pc:sldLayoutMkLst>
        </pc:sldLayoutChg>
        <pc:sldLayoutChg chg="add del mod replId">
          <pc:chgData name="Yevhenii Koliesnik" userId="S::yevhenii.ko@ideo-digital.com::2065cd87-6dff-47db-ab0b-71dfa9e0ca10" providerId="AD" clId="Web-{0BD154F9-0A8B-DBDE-FBB4-6CF9E7D693F8}" dt="2019-10-05T07:20:47.880" v="1"/>
          <pc:sldLayoutMkLst>
            <pc:docMk/>
            <pc:sldMasterMk cId="2927686647" sldId="2147483660"/>
            <pc:sldLayoutMk cId="3065280808" sldId="2147483666"/>
          </pc:sldLayoutMkLst>
        </pc:sldLayoutChg>
        <pc:sldLayoutChg chg="add del mod replId">
          <pc:chgData name="Yevhenii Koliesnik" userId="S::yevhenii.ko@ideo-digital.com::2065cd87-6dff-47db-ab0b-71dfa9e0ca10" providerId="AD" clId="Web-{0BD154F9-0A8B-DBDE-FBB4-6CF9E7D693F8}" dt="2019-10-05T07:20:47.880" v="1"/>
          <pc:sldLayoutMkLst>
            <pc:docMk/>
            <pc:sldMasterMk cId="2927686647" sldId="2147483660"/>
            <pc:sldLayoutMk cId="151627028" sldId="2147483667"/>
          </pc:sldLayoutMkLst>
        </pc:sldLayoutChg>
        <pc:sldLayoutChg chg="add del mod replId">
          <pc:chgData name="Yevhenii Koliesnik" userId="S::yevhenii.ko@ideo-digital.com::2065cd87-6dff-47db-ab0b-71dfa9e0ca10" providerId="AD" clId="Web-{0BD154F9-0A8B-DBDE-FBB4-6CF9E7D693F8}" dt="2019-10-05T07:20:47.880" v="1"/>
          <pc:sldLayoutMkLst>
            <pc:docMk/>
            <pc:sldMasterMk cId="2927686647" sldId="2147483660"/>
            <pc:sldLayoutMk cId="2315639934" sldId="2147483668"/>
          </pc:sldLayoutMkLst>
        </pc:sldLayoutChg>
        <pc:sldLayoutChg chg="add del mod replId">
          <pc:chgData name="Yevhenii Koliesnik" userId="S::yevhenii.ko@ideo-digital.com::2065cd87-6dff-47db-ab0b-71dfa9e0ca10" providerId="AD" clId="Web-{0BD154F9-0A8B-DBDE-FBB4-6CF9E7D693F8}" dt="2019-10-05T07:20:47.880" v="1"/>
          <pc:sldLayoutMkLst>
            <pc:docMk/>
            <pc:sldMasterMk cId="2927686647" sldId="2147483660"/>
            <pc:sldLayoutMk cId="2290228065" sldId="2147483669"/>
          </pc:sldLayoutMkLst>
        </pc:sldLayoutChg>
        <pc:sldLayoutChg chg="add del mod replId">
          <pc:chgData name="Yevhenii Koliesnik" userId="S::yevhenii.ko@ideo-digital.com::2065cd87-6dff-47db-ab0b-71dfa9e0ca10" providerId="AD" clId="Web-{0BD154F9-0A8B-DBDE-FBB4-6CF9E7D693F8}" dt="2019-10-05T07:20:47.880" v="1"/>
          <pc:sldLayoutMkLst>
            <pc:docMk/>
            <pc:sldMasterMk cId="2927686647" sldId="2147483660"/>
            <pc:sldLayoutMk cId="3736406785" sldId="2147483670"/>
          </pc:sldLayoutMkLst>
        </pc:sldLayoutChg>
        <pc:sldLayoutChg chg="add del mod replId">
          <pc:chgData name="Yevhenii Koliesnik" userId="S::yevhenii.ko@ideo-digital.com::2065cd87-6dff-47db-ab0b-71dfa9e0ca10" providerId="AD" clId="Web-{0BD154F9-0A8B-DBDE-FBB4-6CF9E7D693F8}" dt="2019-10-05T07:20:47.880" v="1"/>
          <pc:sldLayoutMkLst>
            <pc:docMk/>
            <pc:sldMasterMk cId="2927686647" sldId="2147483660"/>
            <pc:sldLayoutMk cId="4268048624" sldId="2147483671"/>
          </pc:sldLayoutMkLst>
        </pc:sldLayoutChg>
      </pc:sldMasterChg>
      <pc:sldMasterChg chg="add addSldLayout">
        <pc:chgData name="Yevhenii Koliesnik" userId="S::yevhenii.ko@ideo-digital.com::2065cd87-6dff-47db-ab0b-71dfa9e0ca10" providerId="AD" clId="Web-{0BD154F9-0A8B-DBDE-FBB4-6CF9E7D693F8}" dt="2019-10-05T07:20:47.880" v="1"/>
        <pc:sldMasterMkLst>
          <pc:docMk/>
          <pc:sldMasterMk cId="491944255" sldId="2147483717"/>
        </pc:sldMasterMkLst>
        <pc:sldLayoutChg chg="add">
          <pc:chgData name="Yevhenii Koliesnik" userId="S::yevhenii.ko@ideo-digital.com::2065cd87-6dff-47db-ab0b-71dfa9e0ca10" providerId="AD" clId="Web-{0BD154F9-0A8B-DBDE-FBB4-6CF9E7D693F8}" dt="2019-10-05T07:20:47.880" v="1"/>
          <pc:sldLayoutMkLst>
            <pc:docMk/>
            <pc:sldMasterMk cId="491944255" sldId="2147483717"/>
            <pc:sldLayoutMk cId="1004900131" sldId="2147483700"/>
          </pc:sldLayoutMkLst>
        </pc:sldLayoutChg>
        <pc:sldLayoutChg chg="add">
          <pc:chgData name="Yevhenii Koliesnik" userId="S::yevhenii.ko@ideo-digital.com::2065cd87-6dff-47db-ab0b-71dfa9e0ca10" providerId="AD" clId="Web-{0BD154F9-0A8B-DBDE-FBB4-6CF9E7D693F8}" dt="2019-10-05T07:20:47.880" v="1"/>
          <pc:sldLayoutMkLst>
            <pc:docMk/>
            <pc:sldMasterMk cId="491944255" sldId="2147483717"/>
            <pc:sldLayoutMk cId="3891655568" sldId="2147483701"/>
          </pc:sldLayoutMkLst>
        </pc:sldLayoutChg>
        <pc:sldLayoutChg chg="add">
          <pc:chgData name="Yevhenii Koliesnik" userId="S::yevhenii.ko@ideo-digital.com::2065cd87-6dff-47db-ab0b-71dfa9e0ca10" providerId="AD" clId="Web-{0BD154F9-0A8B-DBDE-FBB4-6CF9E7D693F8}" dt="2019-10-05T07:20:47.880" v="1"/>
          <pc:sldLayoutMkLst>
            <pc:docMk/>
            <pc:sldMasterMk cId="491944255" sldId="2147483717"/>
            <pc:sldLayoutMk cId="259699702" sldId="2147483702"/>
          </pc:sldLayoutMkLst>
        </pc:sldLayoutChg>
        <pc:sldLayoutChg chg="add">
          <pc:chgData name="Yevhenii Koliesnik" userId="S::yevhenii.ko@ideo-digital.com::2065cd87-6dff-47db-ab0b-71dfa9e0ca10" providerId="AD" clId="Web-{0BD154F9-0A8B-DBDE-FBB4-6CF9E7D693F8}" dt="2019-10-05T07:20:47.880" v="1"/>
          <pc:sldLayoutMkLst>
            <pc:docMk/>
            <pc:sldMasterMk cId="491944255" sldId="2147483717"/>
            <pc:sldLayoutMk cId="1049616376" sldId="2147483703"/>
          </pc:sldLayoutMkLst>
        </pc:sldLayoutChg>
        <pc:sldLayoutChg chg="add">
          <pc:chgData name="Yevhenii Koliesnik" userId="S::yevhenii.ko@ideo-digital.com::2065cd87-6dff-47db-ab0b-71dfa9e0ca10" providerId="AD" clId="Web-{0BD154F9-0A8B-DBDE-FBB4-6CF9E7D693F8}" dt="2019-10-05T07:20:47.880" v="1"/>
          <pc:sldLayoutMkLst>
            <pc:docMk/>
            <pc:sldMasterMk cId="491944255" sldId="2147483717"/>
            <pc:sldLayoutMk cId="2139650380" sldId="2147483704"/>
          </pc:sldLayoutMkLst>
        </pc:sldLayoutChg>
        <pc:sldLayoutChg chg="add">
          <pc:chgData name="Yevhenii Koliesnik" userId="S::yevhenii.ko@ideo-digital.com::2065cd87-6dff-47db-ab0b-71dfa9e0ca10" providerId="AD" clId="Web-{0BD154F9-0A8B-DBDE-FBB4-6CF9E7D693F8}" dt="2019-10-05T07:20:47.880" v="1"/>
          <pc:sldLayoutMkLst>
            <pc:docMk/>
            <pc:sldMasterMk cId="491944255" sldId="2147483717"/>
            <pc:sldLayoutMk cId="243488027" sldId="2147483705"/>
          </pc:sldLayoutMkLst>
        </pc:sldLayoutChg>
        <pc:sldLayoutChg chg="add">
          <pc:chgData name="Yevhenii Koliesnik" userId="S::yevhenii.ko@ideo-digital.com::2065cd87-6dff-47db-ab0b-71dfa9e0ca10" providerId="AD" clId="Web-{0BD154F9-0A8B-DBDE-FBB4-6CF9E7D693F8}" dt="2019-10-05T07:20:47.880" v="1"/>
          <pc:sldLayoutMkLst>
            <pc:docMk/>
            <pc:sldMasterMk cId="491944255" sldId="2147483717"/>
            <pc:sldLayoutMk cId="3248137492" sldId="2147483706"/>
          </pc:sldLayoutMkLst>
        </pc:sldLayoutChg>
        <pc:sldLayoutChg chg="add">
          <pc:chgData name="Yevhenii Koliesnik" userId="S::yevhenii.ko@ideo-digital.com::2065cd87-6dff-47db-ab0b-71dfa9e0ca10" providerId="AD" clId="Web-{0BD154F9-0A8B-DBDE-FBB4-6CF9E7D693F8}" dt="2019-10-05T07:20:47.880" v="1"/>
          <pc:sldLayoutMkLst>
            <pc:docMk/>
            <pc:sldMasterMk cId="491944255" sldId="2147483717"/>
            <pc:sldLayoutMk cId="177147920" sldId="2147483707"/>
          </pc:sldLayoutMkLst>
        </pc:sldLayoutChg>
        <pc:sldLayoutChg chg="add">
          <pc:chgData name="Yevhenii Koliesnik" userId="S::yevhenii.ko@ideo-digital.com::2065cd87-6dff-47db-ab0b-71dfa9e0ca10" providerId="AD" clId="Web-{0BD154F9-0A8B-DBDE-FBB4-6CF9E7D693F8}" dt="2019-10-05T07:20:47.880" v="1"/>
          <pc:sldLayoutMkLst>
            <pc:docMk/>
            <pc:sldMasterMk cId="491944255" sldId="2147483717"/>
            <pc:sldLayoutMk cId="899254068" sldId="2147483708"/>
          </pc:sldLayoutMkLst>
        </pc:sldLayoutChg>
        <pc:sldLayoutChg chg="add">
          <pc:chgData name="Yevhenii Koliesnik" userId="S::yevhenii.ko@ideo-digital.com::2065cd87-6dff-47db-ab0b-71dfa9e0ca10" providerId="AD" clId="Web-{0BD154F9-0A8B-DBDE-FBB4-6CF9E7D693F8}" dt="2019-10-05T07:20:47.880" v="1"/>
          <pc:sldLayoutMkLst>
            <pc:docMk/>
            <pc:sldMasterMk cId="491944255" sldId="2147483717"/>
            <pc:sldLayoutMk cId="2803796931" sldId="2147483709"/>
          </pc:sldLayoutMkLst>
        </pc:sldLayoutChg>
        <pc:sldLayoutChg chg="add">
          <pc:chgData name="Yevhenii Koliesnik" userId="S::yevhenii.ko@ideo-digital.com::2065cd87-6dff-47db-ab0b-71dfa9e0ca10" providerId="AD" clId="Web-{0BD154F9-0A8B-DBDE-FBB4-6CF9E7D693F8}" dt="2019-10-05T07:20:47.880" v="1"/>
          <pc:sldLayoutMkLst>
            <pc:docMk/>
            <pc:sldMasterMk cId="491944255" sldId="2147483717"/>
            <pc:sldLayoutMk cId="3698489925" sldId="2147483710"/>
          </pc:sldLayoutMkLst>
        </pc:sldLayoutChg>
        <pc:sldLayoutChg chg="add">
          <pc:chgData name="Yevhenii Koliesnik" userId="S::yevhenii.ko@ideo-digital.com::2065cd87-6dff-47db-ab0b-71dfa9e0ca10" providerId="AD" clId="Web-{0BD154F9-0A8B-DBDE-FBB4-6CF9E7D693F8}" dt="2019-10-05T07:20:47.880" v="1"/>
          <pc:sldLayoutMkLst>
            <pc:docMk/>
            <pc:sldMasterMk cId="491944255" sldId="2147483717"/>
            <pc:sldLayoutMk cId="1050853006" sldId="2147483711"/>
          </pc:sldLayoutMkLst>
        </pc:sldLayoutChg>
        <pc:sldLayoutChg chg="add">
          <pc:chgData name="Yevhenii Koliesnik" userId="S::yevhenii.ko@ideo-digital.com::2065cd87-6dff-47db-ab0b-71dfa9e0ca10" providerId="AD" clId="Web-{0BD154F9-0A8B-DBDE-FBB4-6CF9E7D693F8}" dt="2019-10-05T07:20:47.880" v="1"/>
          <pc:sldLayoutMkLst>
            <pc:docMk/>
            <pc:sldMasterMk cId="491944255" sldId="2147483717"/>
            <pc:sldLayoutMk cId="3524455240" sldId="2147483712"/>
          </pc:sldLayoutMkLst>
        </pc:sldLayoutChg>
        <pc:sldLayoutChg chg="add">
          <pc:chgData name="Yevhenii Koliesnik" userId="S::yevhenii.ko@ideo-digital.com::2065cd87-6dff-47db-ab0b-71dfa9e0ca10" providerId="AD" clId="Web-{0BD154F9-0A8B-DBDE-FBB4-6CF9E7D693F8}" dt="2019-10-05T07:20:47.880" v="1"/>
          <pc:sldLayoutMkLst>
            <pc:docMk/>
            <pc:sldMasterMk cId="491944255" sldId="2147483717"/>
            <pc:sldLayoutMk cId="4166551669" sldId="2147483713"/>
          </pc:sldLayoutMkLst>
        </pc:sldLayoutChg>
        <pc:sldLayoutChg chg="add">
          <pc:chgData name="Yevhenii Koliesnik" userId="S::yevhenii.ko@ideo-digital.com::2065cd87-6dff-47db-ab0b-71dfa9e0ca10" providerId="AD" clId="Web-{0BD154F9-0A8B-DBDE-FBB4-6CF9E7D693F8}" dt="2019-10-05T07:20:47.880" v="1"/>
          <pc:sldLayoutMkLst>
            <pc:docMk/>
            <pc:sldMasterMk cId="491944255" sldId="2147483717"/>
            <pc:sldLayoutMk cId="404807044" sldId="2147483714"/>
          </pc:sldLayoutMkLst>
        </pc:sldLayoutChg>
        <pc:sldLayoutChg chg="add">
          <pc:chgData name="Yevhenii Koliesnik" userId="S::yevhenii.ko@ideo-digital.com::2065cd87-6dff-47db-ab0b-71dfa9e0ca10" providerId="AD" clId="Web-{0BD154F9-0A8B-DBDE-FBB4-6CF9E7D693F8}" dt="2019-10-05T07:20:47.880" v="1"/>
          <pc:sldLayoutMkLst>
            <pc:docMk/>
            <pc:sldMasterMk cId="491944255" sldId="2147483717"/>
            <pc:sldLayoutMk cId="1837323767" sldId="2147483715"/>
          </pc:sldLayoutMkLst>
        </pc:sldLayoutChg>
        <pc:sldLayoutChg chg="add">
          <pc:chgData name="Yevhenii Koliesnik" userId="S::yevhenii.ko@ideo-digital.com::2065cd87-6dff-47db-ab0b-71dfa9e0ca10" providerId="AD" clId="Web-{0BD154F9-0A8B-DBDE-FBB4-6CF9E7D693F8}" dt="2019-10-05T07:20:47.880" v="1"/>
          <pc:sldLayoutMkLst>
            <pc:docMk/>
            <pc:sldMasterMk cId="491944255" sldId="2147483717"/>
            <pc:sldLayoutMk cId="1403044851" sldId="214748371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5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5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53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488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3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7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54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96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8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5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2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4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0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5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1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44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11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msdn.microsoft.com/ru-ru/vstudio/scekt9xw(v=vs.71)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gaidar/2008/10/27/1583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msdn.microsoft.com/101-LINQ-Samples-3fb9811b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linq.enumerable?view=netframework-4.8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lesoxaxol/a-level/blob/master/Module-3/lesson17.md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ru-ru/dotnet/csharp/programming-guide/concepts/linq/" TargetMode="External"/><Relationship Id="rId3" Type="http://schemas.openxmlformats.org/officeDocument/2006/relationships/hyperlink" Target="https://blogs.msdn.microsoft.com/gaidar/2008/10/27/1583/" TargetMode="External"/><Relationship Id="rId7" Type="http://schemas.openxmlformats.org/officeDocument/2006/relationships/hyperlink" Target="https://docs.microsoft.com/ru-ru/dotnet/standard/using-linq" TargetMode="External"/><Relationship Id="rId2" Type="http://schemas.openxmlformats.org/officeDocument/2006/relationships/hyperlink" Target="https://blogs.msdn.microsoft.com/gaidar/2008/11/10/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ru-ru/dotnet/csharp/tutorials/working-with-linq" TargetMode="External"/><Relationship Id="rId5" Type="http://schemas.openxmlformats.org/officeDocument/2006/relationships/hyperlink" Target="https://msdn.microsoft.com/ru-ru/vstudio/0yw3tz5k(v=vs.71)" TargetMode="External"/><Relationship Id="rId4" Type="http://schemas.openxmlformats.org/officeDocument/2006/relationships/hyperlink" Target="http://qaru.site/questions/266543/how-can-i-get-a-value-of-a-property-from-an-anonymous-typ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2C7645-2772-42AA-93FF-0EDDEE36B3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LINQ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A13CD-39B1-40F6-B739-461A1312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Разминка 9</a:t>
            </a:r>
            <a:endParaRPr lang="ru-RU"/>
          </a:p>
        </p:txBody>
      </p:sp>
      <p:pic>
        <p:nvPicPr>
          <p:cNvPr id="4" name="Рисунок 4" descr="Изображение выглядит как птица, цвет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5B2CA27-6745-43A9-B879-C3B4BE6C9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176" y="2605087"/>
            <a:ext cx="6477000" cy="2657475"/>
          </a:xfrm>
        </p:spPr>
      </p:pic>
    </p:spTree>
    <p:extLst>
      <p:ext uri="{BB962C8B-B14F-4D97-AF65-F5344CB8AC3E}">
        <p14:creationId xmlns:p14="http://schemas.microsoft.com/office/powerpoint/2010/main" val="394694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4BFB8-2680-4D0F-999F-609490BC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Разминка 10</a:t>
            </a:r>
            <a:endParaRPr lang="ru-RU"/>
          </a:p>
        </p:txBody>
      </p:sp>
      <p:pic>
        <p:nvPicPr>
          <p:cNvPr id="4" name="Рисунок 4" descr="Изображение выглядит как птиц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AA2BD21-61C9-4DB3-912C-06BF54E2E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050" y="2482014"/>
            <a:ext cx="6513094" cy="2241884"/>
          </a:xfrm>
        </p:spPr>
      </p:pic>
    </p:spTree>
    <p:extLst>
      <p:ext uri="{BB962C8B-B14F-4D97-AF65-F5344CB8AC3E}">
        <p14:creationId xmlns:p14="http://schemas.microsoft.com/office/powerpoint/2010/main" val="3318779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7F39F-7B16-443B-B53B-700F3DC0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Разминка 11</a:t>
            </a:r>
            <a:endParaRPr lang="ru-RU"/>
          </a:p>
        </p:txBody>
      </p:sp>
      <p:pic>
        <p:nvPicPr>
          <p:cNvPr id="4" name="Рисунок 4" descr="Изображение выглядит как птиц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FD721487-0FAC-4457-858B-65AC5B72B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738" y="2747962"/>
            <a:ext cx="5095875" cy="2371725"/>
          </a:xfrm>
        </p:spPr>
      </p:pic>
    </p:spTree>
    <p:extLst>
      <p:ext uri="{BB962C8B-B14F-4D97-AF65-F5344CB8AC3E}">
        <p14:creationId xmlns:p14="http://schemas.microsoft.com/office/powerpoint/2010/main" val="150352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D8612-9D09-4F0A-AA7F-C11B90D5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Разминка 12</a:t>
            </a:r>
            <a:endParaRPr lang="ru-RU"/>
          </a:p>
        </p:txBody>
      </p:sp>
      <p:pic>
        <p:nvPicPr>
          <p:cNvPr id="4" name="Рисунок 4" descr="Изображение выглядит как птица, цвет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B980465-EC59-4902-ABB2-9255DB72D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3738" y="2776537"/>
            <a:ext cx="4333875" cy="2314575"/>
          </a:xfrm>
        </p:spPr>
      </p:pic>
    </p:spTree>
    <p:extLst>
      <p:ext uri="{BB962C8B-B14F-4D97-AF65-F5344CB8AC3E}">
        <p14:creationId xmlns:p14="http://schemas.microsoft.com/office/powerpoint/2010/main" val="365962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03839-1518-43E4-9E47-5646648E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Разминка 13</a:t>
            </a:r>
            <a:endParaRPr lang="ru-RU"/>
          </a:p>
        </p:txBody>
      </p:sp>
      <p:pic>
        <p:nvPicPr>
          <p:cNvPr id="4" name="Рисунок 4" descr="Изображение выглядит как птиц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46019C01-3DD1-42B9-895A-436EE72E9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688" y="2947987"/>
            <a:ext cx="6657975" cy="1971675"/>
          </a:xfrm>
        </p:spPr>
      </p:pic>
    </p:spTree>
    <p:extLst>
      <p:ext uri="{BB962C8B-B14F-4D97-AF65-F5344CB8AC3E}">
        <p14:creationId xmlns:p14="http://schemas.microsoft.com/office/powerpoint/2010/main" val="2856792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972F9-DBB3-497D-8534-C2780B6B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Разминка 14</a:t>
            </a:r>
            <a:endParaRPr lang="ru-RU"/>
          </a:p>
        </p:txBody>
      </p:sp>
      <p:pic>
        <p:nvPicPr>
          <p:cNvPr id="4" name="Рисунок 4" descr="Изображение выглядит как птица, нож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9FE5EBD-9827-4BC5-B577-C461994AA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421" y="2447423"/>
            <a:ext cx="7453061" cy="1809750"/>
          </a:xfrm>
        </p:spPr>
      </p:pic>
    </p:spTree>
    <p:extLst>
      <p:ext uri="{BB962C8B-B14F-4D97-AF65-F5344CB8AC3E}">
        <p14:creationId xmlns:p14="http://schemas.microsoft.com/office/powerpoint/2010/main" val="1954684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C1C2F-CB81-4B20-BA64-E065AB63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Разминка 15</a:t>
            </a:r>
            <a:endParaRPr lang="ru-RU"/>
          </a:p>
        </p:txBody>
      </p:sp>
      <p:pic>
        <p:nvPicPr>
          <p:cNvPr id="4" name="Рисунок 4" descr="Изображение выглядит как снимок экрана, птиц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F949D429-A625-4165-B9E3-34B80F420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982" y="1714750"/>
            <a:ext cx="3596941" cy="1560597"/>
          </a:xfrm>
        </p:spPr>
      </p:pic>
      <p:pic>
        <p:nvPicPr>
          <p:cNvPr id="6" name="Рисунок 6" descr="Изображение выглядит как птиц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12A10FF5-8FA2-4412-98D6-DB13886F9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584" y="1716526"/>
            <a:ext cx="3695700" cy="1519949"/>
          </a:xfrm>
          <a:prstGeom prst="rect">
            <a:avLst/>
          </a:prstGeom>
        </p:spPr>
      </p:pic>
      <p:pic>
        <p:nvPicPr>
          <p:cNvPr id="8" name="Рисунок 8" descr="Изображение выглядит как птиц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F157B57-9080-4AC2-BA8A-B158148AD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033" y="3804366"/>
            <a:ext cx="3705726" cy="13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67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CD667-49C1-42AE-8892-38DA5E31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Анонимные типы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49D794-D1FE-49EE-8B23-03A07EC6E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Пришли из 3 версии специально для Linq</a:t>
            </a: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Синтаксис </a:t>
            </a:r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new { ... }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Разворачивают в отельный класс с генерируемым именем что то вроде: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Anonymous0001</a:t>
            </a: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Если будет другая строка new { ... }, то компилятор сгенерирует ещё один класс.</a:t>
            </a:r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В анонимный тип нельзя добавить какую либо функциональность и от них нет никакого толку. Созданы как часть синтаксического сахара, для упрощения выборки нескольких значений из linq запросов. 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marL="37465" indent="0">
              <a:buNone/>
            </a:pPr>
            <a:b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</a:br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marL="37465" indent="0">
              <a:buNone/>
            </a:pP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1937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30F45-8A71-4302-BCFC-7AFE6D05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</a:rPr>
              <a:t>Это var instance = new {Name = "Alex", Age = 27} развернется</a:t>
            </a:r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03D927-32DA-445C-B0ED-0FB8E8F5F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37465" indent="0">
              <a:buNone/>
            </a:pPr>
            <a:endParaRPr lang="ru-RU" sz="1600" b="1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class Anonymous0001 // ссылочный тип 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marL="37465" indent="0">
              <a:buNone/>
            </a:pPr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{ 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marL="37465" indent="0">
              <a:buNone/>
            </a:pPr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public string Name { get; private set; } // из других классов выглядит как read-only свойство </a:t>
            </a:r>
          </a:p>
          <a:p>
            <a:pPr marL="37465" indent="0">
              <a:buNone/>
            </a:pPr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public int Age { get; private set; } </a:t>
            </a:r>
          </a:p>
          <a:p>
            <a:pPr marL="37465" indent="0">
              <a:buNone/>
            </a:pPr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public Anonymous0001(string name, int age)</a:t>
            </a:r>
          </a:p>
          <a:p>
            <a:pPr marL="37465" indent="0">
              <a:buNone/>
            </a:pPr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{ </a:t>
            </a:r>
          </a:p>
          <a:p>
            <a:pPr marL="37465" indent="0">
              <a:buNone/>
            </a:pPr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    Name = name; Age = age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; } </a:t>
            </a:r>
            <a:endParaRPr lang="ru-RU" dirty="0"/>
          </a:p>
          <a:p>
            <a:pPr marL="37465" indent="0">
              <a:buNone/>
            </a:pPr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}</a:t>
            </a:r>
            <a:endParaRPr lang="ru-RU"/>
          </a:p>
          <a:p>
            <a:pPr marL="37465" indent="0">
              <a:buNone/>
            </a:pPr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class Program { </a:t>
            </a:r>
          </a:p>
          <a:p>
            <a:pPr marL="37465" indent="0">
              <a:buNone/>
            </a:pPr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static void Main()</a:t>
            </a:r>
          </a:p>
          <a:p>
            <a:pPr marL="37465" indent="0">
              <a:buNone/>
            </a:pPr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{ </a:t>
            </a:r>
          </a:p>
          <a:p>
            <a:pPr marL="37465" indent="0">
              <a:buNone/>
            </a:pPr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     var instance = new Anonymous0001("Alex", 27)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; }</a:t>
            </a:r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marL="37465" indent="0">
              <a:buNone/>
            </a:pPr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}</a:t>
            </a:r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1838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0B8C7-7B1F-493B-83A9-D993CD69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Практика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F5A385-B9F8-4C77-90C3-B14D371AC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Сделайте анонимный обьект,  получите его тип выведи в консоль</a:t>
            </a:r>
            <a:endParaRPr lang="ru-RU"/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Получите все свойства вашего обьекта и выведите их в консоль </a:t>
            </a:r>
            <a:b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учимся быстро гуглить* </a:t>
            </a:r>
          </a:p>
          <a:p>
            <a:pPr indent="-305435"/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Если не получается идем в самый конец презентации  "Что почитать"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558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4638D-6468-4A95-AA96-0DFC91A8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Разминка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59CA1-D189-4F9A-A900-E58B25CD6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05435"/>
            <a:r>
              <a:rPr lang="ru-RU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1. Каков результат компиляции и выполнения приведенного ниже кода?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br>
              <a:rPr lang="en-US" dirty="0"/>
            </a:br>
            <a:endParaRPr lang="en-US" dirty="0"/>
          </a:p>
          <a:p>
            <a:pPr marL="37465" indent="0">
              <a:buNone/>
            </a:pP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Рисунок 4" descr="Изображение выглядит как снимок экрана, птиц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231FA94-4B8A-447C-AE4A-D420F474A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129" y="3082875"/>
            <a:ext cx="7094621" cy="316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98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5D885E-C98A-46A8-BA8A-D793AE16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Анонимные методы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530943-CA65-4938-9A00-C3A5B928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С делегатами тесно связаны </a:t>
            </a:r>
            <a:r>
              <a:rPr lang="ru-RU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Анонимные методы</a:t>
            </a:r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. Анонимные методы используются для создания экземпляров делегатов.</a:t>
            </a:r>
          </a:p>
          <a:p>
            <a:pPr indent="-305435">
              <a:buNone/>
            </a:pPr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Consolas"/>
              </a:rPr>
              <a:t>delegate(параметры)</a:t>
            </a:r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Consolas"/>
              </a:rPr>
              <a:t>{</a:t>
            </a:r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Consolas"/>
              </a:rPr>
              <a:t>    // инструкции</a:t>
            </a:r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buNone/>
            </a:pPr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Consolas"/>
              </a:rPr>
              <a:t>}</a:t>
            </a:r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1565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B2C5B-79A3-40A8-9B0A-A43AA48F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Зачем?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044AFF-EBEB-46E6-A901-847658F18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Использование анонимных методов позволяет сократить издержки на кодирование при создании делегатов, поскольку не требуется создавать отдельный метод.</a:t>
            </a: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Когда нам надо определить однократное действие, которое не имеет много инструкций и нигде больше не используется. Иногда такие методы нужны для обработки одного события и больше ценности не представляют и нигде не применяются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9065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40416-ACC1-4068-BDB3-A99B5172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Заметки по анонимным методам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8FF873-2495-4E8B-8615-164BF89C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Областью действия параметров анонимного метода является </a:t>
            </a:r>
            <a:r>
              <a:rPr lang="ru-RU" i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блок анонимного метода</a:t>
            </a:r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.</a:t>
            </a: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Могут использовать внешнии переменные вне блока</a:t>
            </a:r>
          </a:p>
          <a:p>
            <a:pPr indent="-305435"/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Могут возвращать значения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Анонимные методы не разрешены с левой стороны оператора </a:t>
            </a:r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  <a:hlinkClick r:id="rId2"/>
              </a:rPr>
              <a:t>is</a:t>
            </a:r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.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AC583DE-FF6E-4C7D-A7FA-6BC79EB03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043" y="3532271"/>
            <a:ext cx="8068128" cy="47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44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AA34E-DC5F-471E-8A1A-3054DC6B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866" y="2587171"/>
            <a:ext cx="10353762" cy="1257300"/>
          </a:xfrm>
        </p:spPr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Смотрим примеры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421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926F9-F692-4398-B23B-D26681B9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Извращения с анонимными типами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D99D43-51A8-432D-B4A0-16852146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465" indent="0">
              <a:buNone/>
            </a:pP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  <a:hlinkClick r:id="rId2"/>
              </a:rPr>
              <a:t>Переходи сюда : Трюки с анонимными типами</a:t>
            </a:r>
            <a:b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8174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0A093-ECC1-4472-9058-A8A0055DD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Лямбда выражения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A0FBE-5713-430C-A4E0-514F29688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Отличительной чертой лямбд является оператор =&gt;, который делит выражение на левую часть с параметрами и правую с телом метода.</a:t>
            </a:r>
          </a:p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Синтаксический сахар для работы с делегатами</a:t>
            </a:r>
          </a:p>
          <a:p>
            <a:pPr marL="37465" indent="0">
              <a:buNone/>
            </a:pPr>
            <a:r>
              <a:rPr lang="ru-RU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delegate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ru-RU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string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ru-RU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MyDeleg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(</a:t>
            </a:r>
            <a:r>
              <a:rPr lang="ru-RU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string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ru-RU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verb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);</a:t>
            </a:r>
          </a:p>
          <a:p>
            <a:pPr marL="37465" indent="0">
              <a:buNone/>
            </a:pPr>
            <a:r>
              <a:rPr lang="ru-RU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MyDeleg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ru-RU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myDeleg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= (</a:t>
            </a:r>
            <a:r>
              <a:rPr lang="ru-RU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string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x) =&gt; { </a:t>
            </a:r>
            <a:r>
              <a:rPr lang="ru-RU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return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x; 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257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7192CA-5C67-4668-B3D4-D07FC0F8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Синтаксис лямбд</a:t>
            </a:r>
            <a:endParaRPr lang="ru-RU" dirty="0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8C531EC-050E-45CF-98A6-AB5D2CB87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768" y="2076450"/>
            <a:ext cx="7065816" cy="3714749"/>
          </a:xfrm>
        </p:spPr>
      </p:pic>
    </p:spTree>
    <p:extLst>
      <p:ext uri="{BB962C8B-B14F-4D97-AF65-F5344CB8AC3E}">
        <p14:creationId xmlns:p14="http://schemas.microsoft.com/office/powerpoint/2010/main" val="539969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613AC-4E92-4944-A0C7-45A2EC51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Еще чуток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E95CE6-6B33-4427-80E8-F22E1AB41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Важно понимать что лямбда выражения не являются волшебными строками передающимися напрямую в делегат. На самом деле на этапе компиляции каждое такое выражение превращается в анонимный </a:t>
            </a:r>
            <a:r>
              <a:rPr lang="ru-RU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private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метод с именем начинающимся на "&lt;" что исключает возможность вызова такого метода напрямую. Этот метод всегда является членом типа в котором вы используете данное лямбда выражение, и передается в конструктор делегата явно в </a:t>
            </a:r>
            <a:endParaRPr lang="ru-RU"/>
          </a:p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Если тело лямбды состоит лишь из одного выражения</a:t>
            </a:r>
          </a:p>
          <a:p>
            <a:pPr marL="37465" indent="0">
              <a:buNone/>
            </a:pPr>
            <a:r>
              <a:rPr lang="ru-RU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MyDeleg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ru-RU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myDeleg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= x =&gt; </a:t>
            </a:r>
            <a:r>
              <a:rPr lang="ru-RU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x+x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;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852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C80EC-4F61-4B1F-82AA-CA866AE3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Методы расширения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EF825E-5D20-4F4B-A463-1739450AE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indent="-305435"/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Методы расширения (extension methods) позволяют добавлять новые методы в уже существующие типы без создания нового производного класса. Эта функциональность бывает особенно полезна, когда нам хочется добавить в некоторый тип новый метод, но сам тип (класс или структуру) мы изменить не можем, поскольку у нас нет доступа к исходному коду. Либо если мы не можем использовать стандартный механизм наследования, например, если классы определенны с модификатором sealed.</a:t>
            </a:r>
            <a:endParaRPr lang="ru-RU"/>
          </a:p>
          <a:p>
            <a:pPr indent="-305435"/>
            <a:endParaRPr lang="ru-RU"/>
          </a:p>
          <a:p>
            <a:pPr indent="-305435"/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6329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B7EDB-ACF0-4E21-B6CA-2DD63C16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Еще чуток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7FDE4E-09A3-4FEA-883A-FE8F04AB6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метод расширения никогда не будет вызван, если он имеет ту же сигнатуру, что и метод, изначально определенный в типе.</a:t>
            </a:r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Также следует учитывать, что методы расширения действуют на уровне пространства имен. То есть, если добавить в проект другое пространство имен, то метод не будет применяться к строкам, и в этом случае надо будет подключить пространство имен метода через директиву using.</a:t>
            </a:r>
            <a:endParaRPr lang="ru-RU"/>
          </a:p>
          <a:p>
            <a:pPr marL="37465" indent="0">
              <a:buNone/>
            </a:pP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556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A1CC7-D0A8-42AB-92F5-E16A0EAC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Разминка 2</a:t>
            </a:r>
            <a:endParaRPr lang="ru-RU"/>
          </a:p>
        </p:txBody>
      </p:sp>
      <p:pic>
        <p:nvPicPr>
          <p:cNvPr id="4" name="Рисунок 4" descr="Изображение выглядит как птиц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649DE4D-DB20-4E7E-AC19-13CEF9E49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699" y="2875869"/>
            <a:ext cx="8318953" cy="1616982"/>
          </a:xfrm>
        </p:spPr>
      </p:pic>
    </p:spTree>
    <p:extLst>
      <p:ext uri="{BB962C8B-B14F-4D97-AF65-F5344CB8AC3E}">
        <p14:creationId xmlns:p14="http://schemas.microsoft.com/office/powerpoint/2010/main" val="567540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892792-16DD-49E7-B4F3-2BF6D854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LINQ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16EEA6-E278-4D72-A724-BB7F6838E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</a:t>
            </a:r>
            <a:r>
              <a:rPr lang="ru-RU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Language-Integrated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ru-RU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Query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Язык интегрированных запросов</a:t>
            </a:r>
          </a:p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Представляет простой и удобный язык запросов к источнику данных.</a:t>
            </a:r>
          </a:p>
          <a:p>
            <a:pPr indent="-305435"/>
            <a:r>
              <a:rPr lang="ru-RU" b="1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System.LINQ</a:t>
            </a:r>
          </a:p>
          <a:p>
            <a:pPr indent="-305435"/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699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4A85B-0D3E-43CA-BF41-0E01CB61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38" y="319314"/>
            <a:ext cx="11469547" cy="1257300"/>
          </a:xfrm>
        </p:spPr>
        <p:txBody>
          <a:bodyPr>
            <a:normAutofit fontScale="90000"/>
          </a:bodyPr>
          <a:lstStyle/>
          <a:p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</a:rPr>
              <a:t>Существует несколько разновидностей LINQ: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31AF00-EA4F-4A85-972C-7E5D0A1BF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1758951"/>
            <a:ext cx="10662190" cy="4032248"/>
          </a:xfrm>
        </p:spPr>
        <p:txBody>
          <a:bodyPr>
            <a:normAutofit/>
          </a:bodyPr>
          <a:lstStyle/>
          <a:p>
            <a:pPr indent="-305435"/>
            <a:r>
              <a:rPr lang="ru-RU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LINQ </a:t>
            </a:r>
            <a:r>
              <a:rPr lang="ru-RU" b="1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to</a:t>
            </a:r>
            <a:r>
              <a:rPr lang="ru-RU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ru-RU" b="1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Objects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: применяется для работы с массивами и коллекциями</a:t>
            </a:r>
            <a:endParaRPr lang="ru-RU" dirty="0"/>
          </a:p>
          <a:p>
            <a:pPr indent="-305435"/>
            <a:r>
              <a:rPr lang="ru-RU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LINQ </a:t>
            </a:r>
            <a:r>
              <a:rPr lang="ru-RU" b="1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to</a:t>
            </a:r>
            <a:r>
              <a:rPr lang="ru-RU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ru-RU" b="1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Entities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: используется при обращении к базам данных через технологию </a:t>
            </a:r>
            <a:r>
              <a:rPr lang="ru-RU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Entity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ru-RU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Framework</a:t>
            </a:r>
            <a:endParaRPr lang="ru-RU" dirty="0" err="1"/>
          </a:p>
          <a:p>
            <a:pPr indent="-305435"/>
            <a:r>
              <a:rPr lang="ru-RU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LINQ </a:t>
            </a:r>
            <a:r>
              <a:rPr lang="ru-RU" b="1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to</a:t>
            </a:r>
            <a:r>
              <a:rPr lang="ru-RU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ru-RU" b="1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Sql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: технология доступа к данным в MS SQL </a:t>
            </a:r>
            <a:r>
              <a:rPr lang="ru-RU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Server</a:t>
            </a:r>
            <a:endParaRPr lang="ru-RU" dirty="0" err="1"/>
          </a:p>
          <a:p>
            <a:pPr indent="-305435"/>
            <a:r>
              <a:rPr lang="ru-RU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LINQ </a:t>
            </a:r>
            <a:r>
              <a:rPr lang="ru-RU" b="1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to</a:t>
            </a:r>
            <a:r>
              <a:rPr lang="ru-RU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XML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: применяется при работе с файлами XML</a:t>
            </a:r>
            <a:endParaRPr lang="ru-RU" dirty="0"/>
          </a:p>
          <a:p>
            <a:pPr indent="-305435"/>
            <a:r>
              <a:rPr lang="ru-RU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LINQ </a:t>
            </a:r>
            <a:r>
              <a:rPr lang="ru-RU" b="1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to</a:t>
            </a:r>
            <a:r>
              <a:rPr lang="ru-RU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ru-RU" b="1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DataSet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: применяется при работе с объектом </a:t>
            </a:r>
            <a:r>
              <a:rPr lang="ru-RU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DataSet</a:t>
            </a:r>
            <a:endParaRPr lang="ru-RU" dirty="0" err="1"/>
          </a:p>
          <a:p>
            <a:pPr indent="-305435"/>
            <a:r>
              <a:rPr lang="ru-RU" b="1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Parallel</a:t>
            </a:r>
            <a:r>
              <a:rPr lang="ru-RU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LINQ (PLINQ)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: используется для выполнения параллельной запросов</a:t>
            </a:r>
            <a:endParaRPr lang="ru-RU" dirty="0"/>
          </a:p>
          <a:p>
            <a:pPr indent="-305435"/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7930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F684F22D-1424-4D63-9635-26E16CB34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338" y="783055"/>
            <a:ext cx="6679309" cy="4737433"/>
          </a:xfrm>
        </p:spPr>
      </p:pic>
    </p:spTree>
    <p:extLst>
      <p:ext uri="{BB962C8B-B14F-4D97-AF65-F5344CB8AC3E}">
        <p14:creationId xmlns:p14="http://schemas.microsoft.com/office/powerpoint/2010/main" val="2383032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FAD13A4-B758-4933-9364-62179081B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624" y="1024165"/>
            <a:ext cx="9575174" cy="4703534"/>
          </a:xfrm>
        </p:spPr>
      </p:pic>
    </p:spTree>
    <p:extLst>
      <p:ext uri="{BB962C8B-B14F-4D97-AF65-F5344CB8AC3E}">
        <p14:creationId xmlns:p14="http://schemas.microsoft.com/office/powerpoint/2010/main" val="363219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40BF4-6C3C-4C71-A93C-8C1D66A7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866" y="609600"/>
            <a:ext cx="10344691" cy="1257300"/>
          </a:xfrm>
        </p:spPr>
        <p:txBody>
          <a:bodyPr/>
          <a:lstStyle/>
          <a:p>
            <a:r>
              <a:rPr lang="ru-RU"/>
              <a:t>Пример LINQ выражения</a:t>
            </a:r>
          </a:p>
          <a:p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67444BC-7D98-4F7B-8B0E-2CE60AD4C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638" y="1981537"/>
            <a:ext cx="9561094" cy="405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85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9EDC-C0E2-479A-A6A4-8B2542BB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Примеры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4B431F-F7E9-402A-9BF4-F165EA8A6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  <a:hlinkClick r:id="rId2"/>
              </a:rPr>
              <a:t>https://code.msdn.microsoft.com/101-LINQ-Samples-3fb9811b</a:t>
            </a:r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2790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D53A1-F762-445D-925C-AFE42DC7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Список используемых методов расширения LINQ</a:t>
            </a:r>
          </a:p>
          <a:p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EC5460C-E728-4F09-A4BA-5FA2EC01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Очеееееееееееееееень боооооооооооооольшой</a:t>
            </a:r>
            <a:b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  <a:hlinkClick r:id="rId2"/>
              </a:rPr>
              <a:t>https://docs.microsoft.com/en-us/dotnet/api/system.linq.enumerable?view=netframework-4.8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632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B62C0-0EA9-444F-B29A-175A72BB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Практика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6F0B0-7E78-4C48-B7C2-8DA63F574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465" indent="0">
              <a:buNone/>
            </a:pPr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Есть класс компания, характеризующийся страной, названием, номером (счетчик). Набор компании хранится в List.</a:t>
            </a:r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Получить распределение компаний по странам</a:t>
            </a:r>
            <a:endParaRPr lang="ru-RU"/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Получить только номера компаний из Швеции</a:t>
            </a:r>
            <a:endParaRPr lang="ru-RU"/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Получить последнюю компанию</a:t>
            </a:r>
            <a:endParaRPr lang="ru-RU"/>
          </a:p>
          <a:p>
            <a:pPr indent="-305435"/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5524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0D632-F3AD-4D0D-8178-992B21AE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Практика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4709DA-6D1C-4E38-A3F1-B0923585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  <a:hlinkClick r:id="rId2"/>
              </a:rPr>
              <a:t>https://github.com/kolesoxaxol/a-level/blob/master/Module-3/lesson17.md</a:t>
            </a:r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8209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15C4F-3F0A-4161-96BD-57BF54D4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Что почитать...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C08F60-304A-4F7E-B351-45CD5DCB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  <a:hlinkClick r:id="rId2"/>
              </a:rPr>
              <a:t>https://blogs.msdn.microsoft.com/gaidar/2008/11/10/c/</a:t>
            </a:r>
          </a:p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hlinkClick r:id="rId3"/>
              </a:rPr>
              <a:t>Трюки с анонимными типами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hlinkClick r:id="rId4"/>
              </a:rPr>
              <a:t>Как взять свойства из анонимных типов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hlinkClick r:id="rId5"/>
              </a:rPr>
              <a:t>Анонимные методы msdnЧИк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hlinkClick r:id="rId6"/>
              </a:rPr>
              <a:t>Работа с LINQ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  <a:hlinkClick r:id="rId7"/>
              </a:rPr>
              <a:t>https://docs.microsoft.com/ru-ru/dotnet/standard/using-linq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  <a:hlinkClick r:id="rId8"/>
              </a:rPr>
              <a:t>https://docs.microsoft.com/ru-ru/dotnet/csharp/programming-guide/concepts/linq/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hlinkClick r:id="rId8"/>
              </a:rPr>
              <a:t>Тут ты найдешь все что надо знать про LINQ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78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2E62F-3F5A-4825-A6F1-128EF0D3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Разминка 3</a:t>
            </a:r>
            <a:endParaRPr lang="ru-RU"/>
          </a:p>
        </p:txBody>
      </p:sp>
      <p:pic>
        <p:nvPicPr>
          <p:cNvPr id="4" name="Рисунок 4" descr="Изображение выглядит как снимок экрана, птиц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77091BC-8C28-4238-A9A4-DEBD48EB4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767" y="2258176"/>
            <a:ext cx="5956634" cy="2128085"/>
          </a:xfrm>
        </p:spPr>
      </p:pic>
    </p:spTree>
    <p:extLst>
      <p:ext uri="{BB962C8B-B14F-4D97-AF65-F5344CB8AC3E}">
        <p14:creationId xmlns:p14="http://schemas.microsoft.com/office/powerpoint/2010/main" val="169447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CBB30-29E2-4157-A58E-A386A078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Разминка 4</a:t>
            </a:r>
            <a:b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ru-RU"/>
          </a:p>
        </p:txBody>
      </p:sp>
      <p:pic>
        <p:nvPicPr>
          <p:cNvPr id="6" name="Рисунок 6" descr="Изображение выглядит как птиц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233A838-5CD5-43D7-9970-AEECAF6A9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713" y="3181349"/>
            <a:ext cx="7019925" cy="1504950"/>
          </a:xfrm>
        </p:spPr>
      </p:pic>
    </p:spTree>
    <p:extLst>
      <p:ext uri="{BB962C8B-B14F-4D97-AF65-F5344CB8AC3E}">
        <p14:creationId xmlns:p14="http://schemas.microsoft.com/office/powerpoint/2010/main" val="286042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A869B-1161-4D88-8E29-30EE298A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Разминка 5</a:t>
            </a:r>
            <a:endParaRPr lang="ru-RU"/>
          </a:p>
        </p:txBody>
      </p:sp>
      <p:pic>
        <p:nvPicPr>
          <p:cNvPr id="4" name="Рисунок 4" descr="Изображение выглядит как птиц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56832A4-9A64-457A-A5B1-FDB4EA300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791" y="2987675"/>
            <a:ext cx="7904842" cy="1057728"/>
          </a:xfrm>
        </p:spPr>
      </p:pic>
    </p:spTree>
    <p:extLst>
      <p:ext uri="{BB962C8B-B14F-4D97-AF65-F5344CB8AC3E}">
        <p14:creationId xmlns:p14="http://schemas.microsoft.com/office/powerpoint/2010/main" val="24289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B7080-C134-4D16-B2EA-ED59F928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Разминка 6</a:t>
            </a:r>
            <a:endParaRPr lang="ru-RU"/>
          </a:p>
        </p:txBody>
      </p:sp>
      <p:pic>
        <p:nvPicPr>
          <p:cNvPr id="6" name="Рисунок 6" descr="Изображение выглядит как снимок экрана, экран, оранжевый, комна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80B35F9-3FDA-4C09-9499-164502957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0492" y="2370817"/>
            <a:ext cx="5129439" cy="1348014"/>
          </a:xfrm>
        </p:spPr>
      </p:pic>
    </p:spTree>
    <p:extLst>
      <p:ext uri="{BB962C8B-B14F-4D97-AF65-F5344CB8AC3E}">
        <p14:creationId xmlns:p14="http://schemas.microsoft.com/office/powerpoint/2010/main" val="8740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935EF4-4BA8-4E63-9805-9BE0A6CC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Разминка 7</a:t>
            </a:r>
            <a:endParaRPr lang="ru-RU"/>
          </a:p>
        </p:txBody>
      </p:sp>
      <p:pic>
        <p:nvPicPr>
          <p:cNvPr id="4" name="Рисунок 4" descr="Изображение выглядит как птица, цвет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367425D-4172-4EF8-B944-7E045926C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038" y="2757487"/>
            <a:ext cx="8677275" cy="2352675"/>
          </a:xfrm>
        </p:spPr>
      </p:pic>
    </p:spTree>
    <p:extLst>
      <p:ext uri="{BB962C8B-B14F-4D97-AF65-F5344CB8AC3E}">
        <p14:creationId xmlns:p14="http://schemas.microsoft.com/office/powerpoint/2010/main" val="77910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6A3A7-165E-4901-9551-57A2D1D1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Разминка 8</a:t>
            </a:r>
            <a:endParaRPr lang="ru-RU"/>
          </a:p>
        </p:txBody>
      </p:sp>
      <p:pic>
        <p:nvPicPr>
          <p:cNvPr id="4" name="Рисунок 4" descr="Изображение выглядит как птиц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F69C3817-FBFB-441F-A209-98287AEB5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3785" y="2032334"/>
            <a:ext cx="5582652" cy="2690060"/>
          </a:xfrm>
        </p:spPr>
      </p:pic>
    </p:spTree>
    <p:extLst>
      <p:ext uri="{BB962C8B-B14F-4D97-AF65-F5344CB8AC3E}">
        <p14:creationId xmlns:p14="http://schemas.microsoft.com/office/powerpoint/2010/main" val="4276173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3441"/>
      </a:dk2>
      <a:lt2>
        <a:srgbClr val="E8E7E2"/>
      </a:lt2>
      <a:accent1>
        <a:srgbClr val="7C8BE0"/>
      </a:accent1>
      <a:accent2>
        <a:srgbClr val="5FA4DA"/>
      </a:accent2>
      <a:accent3>
        <a:srgbClr val="59B0B2"/>
      </a:accent3>
      <a:accent4>
        <a:srgbClr val="4FB68E"/>
      </a:accent4>
      <a:accent5>
        <a:srgbClr val="51B764"/>
      </a:accent5>
      <a:accent6>
        <a:srgbClr val="67B64F"/>
      </a:accent6>
      <a:hlink>
        <a:srgbClr val="8B8354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Широкоэкранный</PresentationFormat>
  <Paragraphs>0</Paragraphs>
  <Slides>39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SlateVTI</vt:lpstr>
      <vt:lpstr>LINQ</vt:lpstr>
      <vt:lpstr>Разминка</vt:lpstr>
      <vt:lpstr>Разминка 2</vt:lpstr>
      <vt:lpstr>Разминка 3</vt:lpstr>
      <vt:lpstr>Разминка 4 </vt:lpstr>
      <vt:lpstr>Разминка 5</vt:lpstr>
      <vt:lpstr>Разминка 6</vt:lpstr>
      <vt:lpstr>Разминка 7</vt:lpstr>
      <vt:lpstr>Разминка 8</vt:lpstr>
      <vt:lpstr>Разминка 9</vt:lpstr>
      <vt:lpstr>Разминка 10</vt:lpstr>
      <vt:lpstr>Разминка 11</vt:lpstr>
      <vt:lpstr>Разминка 12</vt:lpstr>
      <vt:lpstr>Разминка 13</vt:lpstr>
      <vt:lpstr>Разминка 14</vt:lpstr>
      <vt:lpstr>Разминка 15</vt:lpstr>
      <vt:lpstr>Анонимные типы</vt:lpstr>
      <vt:lpstr>Это var instance = new {Name = "Alex", Age = 27} развернется</vt:lpstr>
      <vt:lpstr>Практика</vt:lpstr>
      <vt:lpstr>Анонимные методы</vt:lpstr>
      <vt:lpstr>Зачем?</vt:lpstr>
      <vt:lpstr>Заметки по анонимным методам</vt:lpstr>
      <vt:lpstr>Смотрим примеры</vt:lpstr>
      <vt:lpstr>Извращения с анонимными типами</vt:lpstr>
      <vt:lpstr>Лямбда выражения</vt:lpstr>
      <vt:lpstr>Синтаксис лямбд</vt:lpstr>
      <vt:lpstr>Еще чуток</vt:lpstr>
      <vt:lpstr>Методы расширения</vt:lpstr>
      <vt:lpstr>Еще чуток</vt:lpstr>
      <vt:lpstr>LINQ</vt:lpstr>
      <vt:lpstr>Существует несколько разновидностей LINQ:</vt:lpstr>
      <vt:lpstr>Презентация PowerPoint</vt:lpstr>
      <vt:lpstr>Презентация PowerPoint</vt:lpstr>
      <vt:lpstr>Пример LINQ выражения </vt:lpstr>
      <vt:lpstr>Примеры</vt:lpstr>
      <vt:lpstr>Список используемых методов расширения LINQ </vt:lpstr>
      <vt:lpstr>Практика</vt:lpstr>
      <vt:lpstr>Практика</vt:lpstr>
      <vt:lpstr>Что почитать...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490</cp:revision>
  <dcterms:created xsi:type="dcterms:W3CDTF">2016-01-13T19:04:32Z</dcterms:created>
  <dcterms:modified xsi:type="dcterms:W3CDTF">2019-10-10T14:40:55Z</dcterms:modified>
</cp:coreProperties>
</file>