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58" r:id="rId11"/>
    <p:sldId id="268" r:id="rId12"/>
    <p:sldId id="270" r:id="rId13"/>
    <p:sldId id="259" r:id="rId14"/>
    <p:sldId id="269" r:id="rId15"/>
    <p:sldId id="271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9AD15-99A0-667C-5AB9-A4A9CD29A4BA}" v="1418" dt="2019-12-01T13:05:51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vhenii Koliesnik" userId="S::yevhenii.ko@ideo-digital.com::2065cd87-6dff-47db-ab0b-71dfa9e0ca10" providerId="AD" clId="Web-{8AA9AD15-99A0-667C-5AB9-A4A9CD29A4BA}"/>
    <pc:docChg chg="addSld delSld modSld sldOrd">
      <pc:chgData name="Yevhenii Koliesnik" userId="S::yevhenii.ko@ideo-digital.com::2065cd87-6dff-47db-ab0b-71dfa9e0ca10" providerId="AD" clId="Web-{8AA9AD15-99A0-667C-5AB9-A4A9CD29A4BA}" dt="2019-12-01T13:05:51.533" v="1408"/>
      <pc:docMkLst>
        <pc:docMk/>
      </pc:docMkLst>
      <pc:sldChg chg="modSp">
        <pc:chgData name="Yevhenii Koliesnik" userId="S::yevhenii.ko@ideo-digital.com::2065cd87-6dff-47db-ab0b-71dfa9e0ca10" providerId="AD" clId="Web-{8AA9AD15-99A0-667C-5AB9-A4A9CD29A4BA}" dt="2019-12-01T11:10:49.982" v="37" actId="20577"/>
        <pc:sldMkLst>
          <pc:docMk/>
          <pc:sldMk cId="3622625124" sldId="256"/>
        </pc:sldMkLst>
        <pc:spChg chg="mod">
          <ac:chgData name="Yevhenii Koliesnik" userId="S::yevhenii.ko@ideo-digital.com::2065cd87-6dff-47db-ab0b-71dfa9e0ca10" providerId="AD" clId="Web-{8AA9AD15-99A0-667C-5AB9-A4A9CD29A4BA}" dt="2019-12-01T11:10:49.982" v="37" actId="20577"/>
          <ac:spMkLst>
            <pc:docMk/>
            <pc:sldMk cId="3622625124" sldId="256"/>
            <ac:spMk id="2" creationId="{00000000-0000-0000-0000-000000000000}"/>
          </ac:spMkLst>
        </pc:spChg>
      </pc:sldChg>
      <pc:sldChg chg="modSp new">
        <pc:chgData name="Yevhenii Koliesnik" userId="S::yevhenii.ko@ideo-digital.com::2065cd87-6dff-47db-ab0b-71dfa9e0ca10" providerId="AD" clId="Web-{8AA9AD15-99A0-667C-5AB9-A4A9CD29A4BA}" dt="2019-12-01T11:58:50.974" v="362" actId="20577"/>
        <pc:sldMkLst>
          <pc:docMk/>
          <pc:sldMk cId="1517290128" sldId="257"/>
        </pc:sldMkLst>
        <pc:spChg chg="mod">
          <ac:chgData name="Yevhenii Koliesnik" userId="S::yevhenii.ko@ideo-digital.com::2065cd87-6dff-47db-ab0b-71dfa9e0ca10" providerId="AD" clId="Web-{8AA9AD15-99A0-667C-5AB9-A4A9CD29A4BA}" dt="2019-12-01T11:31:21.925" v="156" actId="20577"/>
          <ac:spMkLst>
            <pc:docMk/>
            <pc:sldMk cId="1517290128" sldId="257"/>
            <ac:spMk id="2" creationId="{6BC0341C-DFC1-4822-B425-3312D20FFDCC}"/>
          </ac:spMkLst>
        </pc:spChg>
        <pc:spChg chg="mod">
          <ac:chgData name="Yevhenii Koliesnik" userId="S::yevhenii.ko@ideo-digital.com::2065cd87-6dff-47db-ab0b-71dfa9e0ca10" providerId="AD" clId="Web-{8AA9AD15-99A0-667C-5AB9-A4A9CD29A4BA}" dt="2019-12-01T11:58:50.974" v="362" actId="20577"/>
          <ac:spMkLst>
            <pc:docMk/>
            <pc:sldMk cId="1517290128" sldId="257"/>
            <ac:spMk id="3" creationId="{A748588E-6700-480F-A01A-6F2F8EE1E2E4}"/>
          </ac:spMkLst>
        </pc:spChg>
      </pc:sldChg>
      <pc:sldChg chg="modSp new">
        <pc:chgData name="Yevhenii Koliesnik" userId="S::yevhenii.ko@ideo-digital.com::2065cd87-6dff-47db-ab0b-71dfa9e0ca10" providerId="AD" clId="Web-{8AA9AD15-99A0-667C-5AB9-A4A9CD29A4BA}" dt="2019-12-01T11:53:23.893" v="349" actId="20577"/>
        <pc:sldMkLst>
          <pc:docMk/>
          <pc:sldMk cId="1066297780" sldId="258"/>
        </pc:sldMkLst>
        <pc:spChg chg="mod">
          <ac:chgData name="Yevhenii Koliesnik" userId="S::yevhenii.ko@ideo-digital.com::2065cd87-6dff-47db-ab0b-71dfa9e0ca10" providerId="AD" clId="Web-{8AA9AD15-99A0-667C-5AB9-A4A9CD29A4BA}" dt="2019-12-01T11:53:23.893" v="349" actId="20577"/>
          <ac:spMkLst>
            <pc:docMk/>
            <pc:sldMk cId="1066297780" sldId="258"/>
            <ac:spMk id="2" creationId="{85AA9A71-574A-4796-B2EB-CF10563625BE}"/>
          </ac:spMkLst>
        </pc:spChg>
        <pc:spChg chg="mod">
          <ac:chgData name="Yevhenii Koliesnik" userId="S::yevhenii.ko@ideo-digital.com::2065cd87-6dff-47db-ab0b-71dfa9e0ca10" providerId="AD" clId="Web-{8AA9AD15-99A0-667C-5AB9-A4A9CD29A4BA}" dt="2019-12-01T11:53:01.300" v="330" actId="20577"/>
          <ac:spMkLst>
            <pc:docMk/>
            <pc:sldMk cId="1066297780" sldId="258"/>
            <ac:spMk id="3" creationId="{79210319-2392-4A19-A307-B876427B41E7}"/>
          </ac:spMkLst>
        </pc:spChg>
      </pc:sldChg>
      <pc:sldChg chg="addSp modSp new mod ord setBg">
        <pc:chgData name="Yevhenii Koliesnik" userId="S::yevhenii.ko@ideo-digital.com::2065cd87-6dff-47db-ab0b-71dfa9e0ca10" providerId="AD" clId="Web-{8AA9AD15-99A0-667C-5AB9-A4A9CD29A4BA}" dt="2019-12-01T12:59:05.642" v="1329"/>
        <pc:sldMkLst>
          <pc:docMk/>
          <pc:sldMk cId="1440857569" sldId="259"/>
        </pc:sldMkLst>
        <pc:spChg chg="mod">
          <ac:chgData name="Yevhenii Koliesnik" userId="S::yevhenii.ko@ideo-digital.com::2065cd87-6dff-47db-ab0b-71dfa9e0ca10" providerId="AD" clId="Web-{8AA9AD15-99A0-667C-5AB9-A4A9CD29A4BA}" dt="2019-12-01T12:58:45.033" v="1328"/>
          <ac:spMkLst>
            <pc:docMk/>
            <pc:sldMk cId="1440857569" sldId="259"/>
            <ac:spMk id="2" creationId="{D98633A0-22CD-41EA-82B5-A59DC065A496}"/>
          </ac:spMkLst>
        </pc:spChg>
        <pc:spChg chg="mod">
          <ac:chgData name="Yevhenii Koliesnik" userId="S::yevhenii.ko@ideo-digital.com::2065cd87-6dff-47db-ab0b-71dfa9e0ca10" providerId="AD" clId="Web-{8AA9AD15-99A0-667C-5AB9-A4A9CD29A4BA}" dt="2019-12-01T12:58:45.033" v="1328"/>
          <ac:spMkLst>
            <pc:docMk/>
            <pc:sldMk cId="1440857569" sldId="259"/>
            <ac:spMk id="3" creationId="{AAEEB1F4-202A-459E-9948-443ADF1C513D}"/>
          </ac:spMkLst>
        </pc:spChg>
        <pc:spChg chg="add">
          <ac:chgData name="Yevhenii Koliesnik" userId="S::yevhenii.ko@ideo-digital.com::2065cd87-6dff-47db-ab0b-71dfa9e0ca10" providerId="AD" clId="Web-{8AA9AD15-99A0-667C-5AB9-A4A9CD29A4BA}" dt="2019-12-01T12:58:45.033" v="1328"/>
          <ac:spMkLst>
            <pc:docMk/>
            <pc:sldMk cId="1440857569" sldId="259"/>
            <ac:spMk id="9" creationId="{3F4C104D-5F30-4811-9376-566B26E4719A}"/>
          </ac:spMkLst>
        </pc:spChg>
        <pc:spChg chg="add">
          <ac:chgData name="Yevhenii Koliesnik" userId="S::yevhenii.ko@ideo-digital.com::2065cd87-6dff-47db-ab0b-71dfa9e0ca10" providerId="AD" clId="Web-{8AA9AD15-99A0-667C-5AB9-A4A9CD29A4BA}" dt="2019-12-01T12:58:45.033" v="1328"/>
          <ac:spMkLst>
            <pc:docMk/>
            <pc:sldMk cId="1440857569" sldId="259"/>
            <ac:spMk id="11" creationId="{0815E34B-5D02-4E01-A936-E8E1C0AB6F12}"/>
          </ac:spMkLst>
        </pc:spChg>
        <pc:spChg chg="add">
          <ac:chgData name="Yevhenii Koliesnik" userId="S::yevhenii.ko@ideo-digital.com::2065cd87-6dff-47db-ab0b-71dfa9e0ca10" providerId="AD" clId="Web-{8AA9AD15-99A0-667C-5AB9-A4A9CD29A4BA}" dt="2019-12-01T12:58:45.033" v="1328"/>
          <ac:spMkLst>
            <pc:docMk/>
            <pc:sldMk cId="1440857569" sldId="259"/>
            <ac:spMk id="13" creationId="{7DE3414B-B032-4710-A468-D3285E38C5FF}"/>
          </ac:spMkLst>
        </pc:spChg>
        <pc:picChg chg="add mod">
          <ac:chgData name="Yevhenii Koliesnik" userId="S::yevhenii.ko@ideo-digital.com::2065cd87-6dff-47db-ab0b-71dfa9e0ca10" providerId="AD" clId="Web-{8AA9AD15-99A0-667C-5AB9-A4A9CD29A4BA}" dt="2019-12-01T12:58:45.033" v="1328"/>
          <ac:picMkLst>
            <pc:docMk/>
            <pc:sldMk cId="1440857569" sldId="259"/>
            <ac:picMk id="4" creationId="{E24E9D6E-413C-4C06-8288-36F47DAFA2C7}"/>
          </ac:picMkLst>
        </pc:picChg>
      </pc:sldChg>
      <pc:sldChg chg="modSp new">
        <pc:chgData name="Yevhenii Koliesnik" userId="S::yevhenii.ko@ideo-digital.com::2065cd87-6dff-47db-ab0b-71dfa9e0ca10" providerId="AD" clId="Web-{8AA9AD15-99A0-667C-5AB9-A4A9CD29A4BA}" dt="2019-12-01T12:33:46.969" v="613" actId="20577"/>
        <pc:sldMkLst>
          <pc:docMk/>
          <pc:sldMk cId="3975480280" sldId="260"/>
        </pc:sldMkLst>
        <pc:spChg chg="mod">
          <ac:chgData name="Yevhenii Koliesnik" userId="S::yevhenii.ko@ideo-digital.com::2065cd87-6dff-47db-ab0b-71dfa9e0ca10" providerId="AD" clId="Web-{8AA9AD15-99A0-667C-5AB9-A4A9CD29A4BA}" dt="2019-12-01T12:28:27.312" v="386" actId="20577"/>
          <ac:spMkLst>
            <pc:docMk/>
            <pc:sldMk cId="3975480280" sldId="260"/>
            <ac:spMk id="2" creationId="{C1AA2390-AA65-43AA-ACCC-E863BF1FE132}"/>
          </ac:spMkLst>
        </pc:spChg>
        <pc:spChg chg="mod">
          <ac:chgData name="Yevhenii Koliesnik" userId="S::yevhenii.ko@ideo-digital.com::2065cd87-6dff-47db-ab0b-71dfa9e0ca10" providerId="AD" clId="Web-{8AA9AD15-99A0-667C-5AB9-A4A9CD29A4BA}" dt="2019-12-01T12:33:46.969" v="613" actId="20577"/>
          <ac:spMkLst>
            <pc:docMk/>
            <pc:sldMk cId="3975480280" sldId="260"/>
            <ac:spMk id="3" creationId="{BA0D1F97-FF36-4710-94B2-1E0A51E18AF0}"/>
          </ac:spMkLst>
        </pc:spChg>
      </pc:sldChg>
      <pc:sldChg chg="modSp new">
        <pc:chgData name="Yevhenii Koliesnik" userId="S::yevhenii.ko@ideo-digital.com::2065cd87-6dff-47db-ab0b-71dfa9e0ca10" providerId="AD" clId="Web-{8AA9AD15-99A0-667C-5AB9-A4A9CD29A4BA}" dt="2019-12-01T12:32:05.140" v="489" actId="20577"/>
        <pc:sldMkLst>
          <pc:docMk/>
          <pc:sldMk cId="1435986285" sldId="261"/>
        </pc:sldMkLst>
        <pc:spChg chg="mod">
          <ac:chgData name="Yevhenii Koliesnik" userId="S::yevhenii.ko@ideo-digital.com::2065cd87-6dff-47db-ab0b-71dfa9e0ca10" providerId="AD" clId="Web-{8AA9AD15-99A0-667C-5AB9-A4A9CD29A4BA}" dt="2019-12-01T12:31:47.156" v="482" actId="20577"/>
          <ac:spMkLst>
            <pc:docMk/>
            <pc:sldMk cId="1435986285" sldId="261"/>
            <ac:spMk id="2" creationId="{BDAFF4FD-A277-43AE-B545-1D89520A9985}"/>
          </ac:spMkLst>
        </pc:spChg>
        <pc:spChg chg="mod">
          <ac:chgData name="Yevhenii Koliesnik" userId="S::yevhenii.ko@ideo-digital.com::2065cd87-6dff-47db-ab0b-71dfa9e0ca10" providerId="AD" clId="Web-{8AA9AD15-99A0-667C-5AB9-A4A9CD29A4BA}" dt="2019-12-01T12:32:05.140" v="489" actId="20577"/>
          <ac:spMkLst>
            <pc:docMk/>
            <pc:sldMk cId="1435986285" sldId="261"/>
            <ac:spMk id="3" creationId="{1E48D73E-0CAC-4BBC-A773-AE76D15FB084}"/>
          </ac:spMkLst>
        </pc:spChg>
      </pc:sldChg>
      <pc:sldChg chg="addSp modSp new">
        <pc:chgData name="Yevhenii Koliesnik" userId="S::yevhenii.ko@ideo-digital.com::2065cd87-6dff-47db-ab0b-71dfa9e0ca10" providerId="AD" clId="Web-{8AA9AD15-99A0-667C-5AB9-A4A9CD29A4BA}" dt="2019-12-01T12:35:34.875" v="679" actId="1076"/>
        <pc:sldMkLst>
          <pc:docMk/>
          <pc:sldMk cId="1102294478" sldId="262"/>
        </pc:sldMkLst>
        <pc:spChg chg="mod">
          <ac:chgData name="Yevhenii Koliesnik" userId="S::yevhenii.ko@ideo-digital.com::2065cd87-6dff-47db-ab0b-71dfa9e0ca10" providerId="AD" clId="Web-{8AA9AD15-99A0-667C-5AB9-A4A9CD29A4BA}" dt="2019-12-01T12:34:55.297" v="617" actId="20577"/>
          <ac:spMkLst>
            <pc:docMk/>
            <pc:sldMk cId="1102294478" sldId="262"/>
            <ac:spMk id="2" creationId="{40B955A4-7709-4399-AB36-BB6702983664}"/>
          </ac:spMkLst>
        </pc:spChg>
        <pc:spChg chg="mod">
          <ac:chgData name="Yevhenii Koliesnik" userId="S::yevhenii.ko@ideo-digital.com::2065cd87-6dff-47db-ab0b-71dfa9e0ca10" providerId="AD" clId="Web-{8AA9AD15-99A0-667C-5AB9-A4A9CD29A4BA}" dt="2019-12-01T12:35:10.406" v="673" actId="20577"/>
          <ac:spMkLst>
            <pc:docMk/>
            <pc:sldMk cId="1102294478" sldId="262"/>
            <ac:spMk id="3" creationId="{19D8EC45-4245-42E5-87BB-7EAD19998AB0}"/>
          </ac:spMkLst>
        </pc:spChg>
        <pc:spChg chg="add mod">
          <ac:chgData name="Yevhenii Koliesnik" userId="S::yevhenii.ko@ideo-digital.com::2065cd87-6dff-47db-ab0b-71dfa9e0ca10" providerId="AD" clId="Web-{8AA9AD15-99A0-667C-5AB9-A4A9CD29A4BA}" dt="2019-12-01T12:35:34.875" v="679" actId="1076"/>
          <ac:spMkLst>
            <pc:docMk/>
            <pc:sldMk cId="1102294478" sldId="262"/>
            <ac:spMk id="4" creationId="{4F1904AB-1A30-42D9-8273-8FA8BD4D24EA}"/>
          </ac:spMkLst>
        </pc:spChg>
      </pc:sldChg>
      <pc:sldChg chg="addSp delSp modSp new mod setBg setClrOvrMap">
        <pc:chgData name="Yevhenii Koliesnik" userId="S::yevhenii.ko@ideo-digital.com::2065cd87-6dff-47db-ab0b-71dfa9e0ca10" providerId="AD" clId="Web-{8AA9AD15-99A0-667C-5AB9-A4A9CD29A4BA}" dt="2019-12-01T12:36:42.828" v="721"/>
        <pc:sldMkLst>
          <pc:docMk/>
          <pc:sldMk cId="492551554" sldId="263"/>
        </pc:sldMkLst>
        <pc:spChg chg="mod">
          <ac:chgData name="Yevhenii Koliesnik" userId="S::yevhenii.ko@ideo-digital.com::2065cd87-6dff-47db-ab0b-71dfa9e0ca10" providerId="AD" clId="Web-{8AA9AD15-99A0-667C-5AB9-A4A9CD29A4BA}" dt="2019-12-01T12:36:42.828" v="721"/>
          <ac:spMkLst>
            <pc:docMk/>
            <pc:sldMk cId="492551554" sldId="263"/>
            <ac:spMk id="2" creationId="{EEF2C920-43CD-4C3E-969D-BC66C1C8FD83}"/>
          </ac:spMkLst>
        </pc:spChg>
        <pc:spChg chg="add del mod">
          <ac:chgData name="Yevhenii Koliesnik" userId="S::yevhenii.ko@ideo-digital.com::2065cd87-6dff-47db-ab0b-71dfa9e0ca10" providerId="AD" clId="Web-{8AA9AD15-99A0-667C-5AB9-A4A9CD29A4BA}" dt="2019-12-01T12:36:42.828" v="721"/>
          <ac:spMkLst>
            <pc:docMk/>
            <pc:sldMk cId="492551554" sldId="263"/>
            <ac:spMk id="3" creationId="{2A5677E0-5EC5-4559-949C-40DD52D5A1F0}"/>
          </ac:spMkLst>
        </pc:spChg>
        <pc:spChg chg="add">
          <ac:chgData name="Yevhenii Koliesnik" userId="S::yevhenii.ko@ideo-digital.com::2065cd87-6dff-47db-ab0b-71dfa9e0ca10" providerId="AD" clId="Web-{8AA9AD15-99A0-667C-5AB9-A4A9CD29A4BA}" dt="2019-12-01T12:36:42.828" v="721"/>
          <ac:spMkLst>
            <pc:docMk/>
            <pc:sldMk cId="492551554" sldId="263"/>
            <ac:spMk id="11" creationId="{B2EC7880-C5D9-40A8-A6B0-3198AD07AD1B}"/>
          </ac:spMkLst>
        </pc:spChg>
        <pc:picChg chg="add del mod ord">
          <ac:chgData name="Yevhenii Koliesnik" userId="S::yevhenii.ko@ideo-digital.com::2065cd87-6dff-47db-ab0b-71dfa9e0ca10" providerId="AD" clId="Web-{8AA9AD15-99A0-667C-5AB9-A4A9CD29A4BA}" dt="2019-12-01T12:36:22.297" v="685"/>
          <ac:picMkLst>
            <pc:docMk/>
            <pc:sldMk cId="492551554" sldId="263"/>
            <ac:picMk id="4" creationId="{404640B0-344F-4FE8-939F-DE4E7D6A465C}"/>
          </ac:picMkLst>
        </pc:picChg>
        <pc:picChg chg="add mod">
          <ac:chgData name="Yevhenii Koliesnik" userId="S::yevhenii.ko@ideo-digital.com::2065cd87-6dff-47db-ab0b-71dfa9e0ca10" providerId="AD" clId="Web-{8AA9AD15-99A0-667C-5AB9-A4A9CD29A4BA}" dt="2019-12-01T12:36:42.828" v="721"/>
          <ac:picMkLst>
            <pc:docMk/>
            <pc:sldMk cId="492551554" sldId="263"/>
            <ac:picMk id="6" creationId="{CA5AACD5-EA30-4D12-96F7-0CE2E23F4656}"/>
          </ac:picMkLst>
        </pc:picChg>
      </pc:sldChg>
      <pc:sldChg chg="addSp modSp new mod setBg setClrOvrMap">
        <pc:chgData name="Yevhenii Koliesnik" userId="S::yevhenii.ko@ideo-digital.com::2065cd87-6dff-47db-ab0b-71dfa9e0ca10" providerId="AD" clId="Web-{8AA9AD15-99A0-667C-5AB9-A4A9CD29A4BA}" dt="2019-12-01T12:37:46.204" v="767"/>
        <pc:sldMkLst>
          <pc:docMk/>
          <pc:sldMk cId="1002734767" sldId="264"/>
        </pc:sldMkLst>
        <pc:spChg chg="mod">
          <ac:chgData name="Yevhenii Koliesnik" userId="S::yevhenii.ko@ideo-digital.com::2065cd87-6dff-47db-ab0b-71dfa9e0ca10" providerId="AD" clId="Web-{8AA9AD15-99A0-667C-5AB9-A4A9CD29A4BA}" dt="2019-12-01T12:37:46.204" v="767"/>
          <ac:spMkLst>
            <pc:docMk/>
            <pc:sldMk cId="1002734767" sldId="264"/>
            <ac:spMk id="2" creationId="{3EAA736C-AD97-4371-A16F-E6E655741C24}"/>
          </ac:spMkLst>
        </pc:spChg>
        <pc:spChg chg="mod">
          <ac:chgData name="Yevhenii Koliesnik" userId="S::yevhenii.ko@ideo-digital.com::2065cd87-6dff-47db-ab0b-71dfa9e0ca10" providerId="AD" clId="Web-{8AA9AD15-99A0-667C-5AB9-A4A9CD29A4BA}" dt="2019-12-01T12:37:46.204" v="767"/>
          <ac:spMkLst>
            <pc:docMk/>
            <pc:sldMk cId="1002734767" sldId="264"/>
            <ac:spMk id="3" creationId="{8AFD10AC-AAE0-4C41-A51B-3F1CDA518CA5}"/>
          </ac:spMkLst>
        </pc:spChg>
        <pc:spChg chg="add">
          <ac:chgData name="Yevhenii Koliesnik" userId="S::yevhenii.ko@ideo-digital.com::2065cd87-6dff-47db-ab0b-71dfa9e0ca10" providerId="AD" clId="Web-{8AA9AD15-99A0-667C-5AB9-A4A9CD29A4BA}" dt="2019-12-01T12:37:46.204" v="767"/>
          <ac:spMkLst>
            <pc:docMk/>
            <pc:sldMk cId="1002734767" sldId="264"/>
            <ac:spMk id="9" creationId="{B2EC7880-C5D9-40A8-A6B0-3198AD07AD1B}"/>
          </ac:spMkLst>
        </pc:spChg>
        <pc:picChg chg="add mod">
          <ac:chgData name="Yevhenii Koliesnik" userId="S::yevhenii.ko@ideo-digital.com::2065cd87-6dff-47db-ab0b-71dfa9e0ca10" providerId="AD" clId="Web-{8AA9AD15-99A0-667C-5AB9-A4A9CD29A4BA}" dt="2019-12-01T12:37:46.204" v="767"/>
          <ac:picMkLst>
            <pc:docMk/>
            <pc:sldMk cId="1002734767" sldId="264"/>
            <ac:picMk id="4" creationId="{12A4940A-B9AB-4059-AB6B-062792D0163A}"/>
          </ac:picMkLst>
        </pc:picChg>
      </pc:sldChg>
      <pc:sldChg chg="addSp modSp new mod setBg setClrOvrMap">
        <pc:chgData name="Yevhenii Koliesnik" userId="S::yevhenii.ko@ideo-digital.com::2065cd87-6dff-47db-ab0b-71dfa9e0ca10" providerId="AD" clId="Web-{8AA9AD15-99A0-667C-5AB9-A4A9CD29A4BA}" dt="2019-12-01T12:38:58.875" v="787"/>
        <pc:sldMkLst>
          <pc:docMk/>
          <pc:sldMk cId="1162415775" sldId="265"/>
        </pc:sldMkLst>
        <pc:spChg chg="mod">
          <ac:chgData name="Yevhenii Koliesnik" userId="S::yevhenii.ko@ideo-digital.com::2065cd87-6dff-47db-ab0b-71dfa9e0ca10" providerId="AD" clId="Web-{8AA9AD15-99A0-667C-5AB9-A4A9CD29A4BA}" dt="2019-12-01T12:38:58.875" v="787"/>
          <ac:spMkLst>
            <pc:docMk/>
            <pc:sldMk cId="1162415775" sldId="265"/>
            <ac:spMk id="2" creationId="{3F2C6D18-0517-4707-B58E-DB666199375A}"/>
          </ac:spMkLst>
        </pc:spChg>
        <pc:spChg chg="mod">
          <ac:chgData name="Yevhenii Koliesnik" userId="S::yevhenii.ko@ideo-digital.com::2065cd87-6dff-47db-ab0b-71dfa9e0ca10" providerId="AD" clId="Web-{8AA9AD15-99A0-667C-5AB9-A4A9CD29A4BA}" dt="2019-12-01T12:38:58.875" v="787"/>
          <ac:spMkLst>
            <pc:docMk/>
            <pc:sldMk cId="1162415775" sldId="265"/>
            <ac:spMk id="3" creationId="{42B59370-11D0-4D1C-ACE1-F5A47DB3997C}"/>
          </ac:spMkLst>
        </pc:spChg>
        <pc:spChg chg="add">
          <ac:chgData name="Yevhenii Koliesnik" userId="S::yevhenii.ko@ideo-digital.com::2065cd87-6dff-47db-ab0b-71dfa9e0ca10" providerId="AD" clId="Web-{8AA9AD15-99A0-667C-5AB9-A4A9CD29A4BA}" dt="2019-12-01T12:38:58.875" v="787"/>
          <ac:spMkLst>
            <pc:docMk/>
            <pc:sldMk cId="1162415775" sldId="265"/>
            <ac:spMk id="9" creationId="{B2EC7880-C5D9-40A8-A6B0-3198AD07AD1B}"/>
          </ac:spMkLst>
        </pc:spChg>
        <pc:picChg chg="add mod">
          <ac:chgData name="Yevhenii Koliesnik" userId="S::yevhenii.ko@ideo-digital.com::2065cd87-6dff-47db-ab0b-71dfa9e0ca10" providerId="AD" clId="Web-{8AA9AD15-99A0-667C-5AB9-A4A9CD29A4BA}" dt="2019-12-01T12:38:58.875" v="787"/>
          <ac:picMkLst>
            <pc:docMk/>
            <pc:sldMk cId="1162415775" sldId="265"/>
            <ac:picMk id="4" creationId="{74FDF740-9C3C-4715-A65B-9B3B0A1E69AB}"/>
          </ac:picMkLst>
        </pc:picChg>
      </pc:sldChg>
      <pc:sldChg chg="modSp new">
        <pc:chgData name="Yevhenii Koliesnik" userId="S::yevhenii.ko@ideo-digital.com::2065cd87-6dff-47db-ab0b-71dfa9e0ca10" providerId="AD" clId="Web-{8AA9AD15-99A0-667C-5AB9-A4A9CD29A4BA}" dt="2019-12-01T12:42:09.016" v="843" actId="20577"/>
        <pc:sldMkLst>
          <pc:docMk/>
          <pc:sldMk cId="615549852" sldId="266"/>
        </pc:sldMkLst>
        <pc:spChg chg="mod">
          <ac:chgData name="Yevhenii Koliesnik" userId="S::yevhenii.ko@ideo-digital.com::2065cd87-6dff-47db-ab0b-71dfa9e0ca10" providerId="AD" clId="Web-{8AA9AD15-99A0-667C-5AB9-A4A9CD29A4BA}" dt="2019-12-01T12:40:00.297" v="811" actId="20577"/>
          <ac:spMkLst>
            <pc:docMk/>
            <pc:sldMk cId="615549852" sldId="266"/>
            <ac:spMk id="2" creationId="{68767D37-04C2-46B0-94C8-EFA2E430BBF0}"/>
          </ac:spMkLst>
        </pc:spChg>
        <pc:spChg chg="mod">
          <ac:chgData name="Yevhenii Koliesnik" userId="S::yevhenii.ko@ideo-digital.com::2065cd87-6dff-47db-ab0b-71dfa9e0ca10" providerId="AD" clId="Web-{8AA9AD15-99A0-667C-5AB9-A4A9CD29A4BA}" dt="2019-12-01T12:42:09.016" v="843" actId="20577"/>
          <ac:spMkLst>
            <pc:docMk/>
            <pc:sldMk cId="615549852" sldId="266"/>
            <ac:spMk id="3" creationId="{0A73FC6B-3857-499C-B57E-FE1D8425659B}"/>
          </ac:spMkLst>
        </pc:spChg>
      </pc:sldChg>
      <pc:sldChg chg="modSp new">
        <pc:chgData name="Yevhenii Koliesnik" userId="S::yevhenii.ko@ideo-digital.com::2065cd87-6dff-47db-ab0b-71dfa9e0ca10" providerId="AD" clId="Web-{8AA9AD15-99A0-667C-5AB9-A4A9CD29A4BA}" dt="2019-12-01T12:43:57.813" v="1099" actId="20577"/>
        <pc:sldMkLst>
          <pc:docMk/>
          <pc:sldMk cId="2468182535" sldId="267"/>
        </pc:sldMkLst>
        <pc:spChg chg="mod">
          <ac:chgData name="Yevhenii Koliesnik" userId="S::yevhenii.ko@ideo-digital.com::2065cd87-6dff-47db-ab0b-71dfa9e0ca10" providerId="AD" clId="Web-{8AA9AD15-99A0-667C-5AB9-A4A9CD29A4BA}" dt="2019-12-01T12:42:26.688" v="871" actId="20577"/>
          <ac:spMkLst>
            <pc:docMk/>
            <pc:sldMk cId="2468182535" sldId="267"/>
            <ac:spMk id="2" creationId="{9DE3D683-6F66-4520-AC39-FA85CBA604AF}"/>
          </ac:spMkLst>
        </pc:spChg>
        <pc:spChg chg="mod">
          <ac:chgData name="Yevhenii Koliesnik" userId="S::yevhenii.ko@ideo-digital.com::2065cd87-6dff-47db-ab0b-71dfa9e0ca10" providerId="AD" clId="Web-{8AA9AD15-99A0-667C-5AB9-A4A9CD29A4BA}" dt="2019-12-01T12:43:57.813" v="1099" actId="20577"/>
          <ac:spMkLst>
            <pc:docMk/>
            <pc:sldMk cId="2468182535" sldId="267"/>
            <ac:spMk id="3" creationId="{51C5D3AA-5C3C-4BBA-8CD4-C9E27A54E20C}"/>
          </ac:spMkLst>
        </pc:spChg>
      </pc:sldChg>
      <pc:sldChg chg="addSp delSp modSp new">
        <pc:chgData name="Yevhenii Koliesnik" userId="S::yevhenii.ko@ideo-digital.com::2065cd87-6dff-47db-ab0b-71dfa9e0ca10" providerId="AD" clId="Web-{8AA9AD15-99A0-667C-5AB9-A4A9CD29A4BA}" dt="2019-12-01T12:51:02.313" v="1109" actId="1076"/>
        <pc:sldMkLst>
          <pc:docMk/>
          <pc:sldMk cId="2690197150" sldId="268"/>
        </pc:sldMkLst>
        <pc:spChg chg="mod">
          <ac:chgData name="Yevhenii Koliesnik" userId="S::yevhenii.ko@ideo-digital.com::2065cd87-6dff-47db-ab0b-71dfa9e0ca10" providerId="AD" clId="Web-{8AA9AD15-99A0-667C-5AB9-A4A9CD29A4BA}" dt="2019-12-01T12:50:37.501" v="1105" actId="20577"/>
          <ac:spMkLst>
            <pc:docMk/>
            <pc:sldMk cId="2690197150" sldId="268"/>
            <ac:spMk id="2" creationId="{0A2A6C14-DA5A-4298-899F-2F5A68ABA433}"/>
          </ac:spMkLst>
        </pc:spChg>
        <pc:spChg chg="del">
          <ac:chgData name="Yevhenii Koliesnik" userId="S::yevhenii.ko@ideo-digital.com::2065cd87-6dff-47db-ab0b-71dfa9e0ca10" providerId="AD" clId="Web-{8AA9AD15-99A0-667C-5AB9-A4A9CD29A4BA}" dt="2019-12-01T12:50:52.266" v="1108"/>
          <ac:spMkLst>
            <pc:docMk/>
            <pc:sldMk cId="2690197150" sldId="268"/>
            <ac:spMk id="3" creationId="{6B5FC5EB-A222-42E6-A06E-36983A221318}"/>
          </ac:spMkLst>
        </pc:spChg>
        <pc:picChg chg="add mod ord">
          <ac:chgData name="Yevhenii Koliesnik" userId="S::yevhenii.ko@ideo-digital.com::2065cd87-6dff-47db-ab0b-71dfa9e0ca10" providerId="AD" clId="Web-{8AA9AD15-99A0-667C-5AB9-A4A9CD29A4BA}" dt="2019-12-01T12:51:02.313" v="1109" actId="1076"/>
          <ac:picMkLst>
            <pc:docMk/>
            <pc:sldMk cId="2690197150" sldId="268"/>
            <ac:picMk id="4" creationId="{AC9597C1-20DC-42FC-992D-816395AD6E2F}"/>
          </ac:picMkLst>
        </pc:picChg>
      </pc:sldChg>
      <pc:sldChg chg="new del">
        <pc:chgData name="Yevhenii Koliesnik" userId="S::yevhenii.ko@ideo-digital.com::2065cd87-6dff-47db-ab0b-71dfa9e0ca10" providerId="AD" clId="Web-{8AA9AD15-99A0-667C-5AB9-A4A9CD29A4BA}" dt="2019-12-01T12:44:15.782" v="1103"/>
        <pc:sldMkLst>
          <pc:docMk/>
          <pc:sldMk cId="3463905910" sldId="268"/>
        </pc:sldMkLst>
      </pc:sldChg>
      <pc:sldChg chg="modSp new">
        <pc:chgData name="Yevhenii Koliesnik" userId="S::yevhenii.ko@ideo-digital.com::2065cd87-6dff-47db-ab0b-71dfa9e0ca10" providerId="AD" clId="Web-{8AA9AD15-99A0-667C-5AB9-A4A9CD29A4BA}" dt="2019-12-01T13:05:12.346" v="1369" actId="20577"/>
        <pc:sldMkLst>
          <pc:docMk/>
          <pc:sldMk cId="631732420" sldId="269"/>
        </pc:sldMkLst>
        <pc:spChg chg="mod">
          <ac:chgData name="Yevhenii Koliesnik" userId="S::yevhenii.ko@ideo-digital.com::2065cd87-6dff-47db-ab0b-71dfa9e0ca10" providerId="AD" clId="Web-{8AA9AD15-99A0-667C-5AB9-A4A9CD29A4BA}" dt="2019-12-01T13:05:12.346" v="1369" actId="20577"/>
          <ac:spMkLst>
            <pc:docMk/>
            <pc:sldMk cId="631732420" sldId="269"/>
            <ac:spMk id="2" creationId="{13F84E74-7054-4A9E-B810-7BF5466C4A25}"/>
          </ac:spMkLst>
        </pc:spChg>
      </pc:sldChg>
      <pc:sldChg chg="addSp delSp modSp new">
        <pc:chgData name="Yevhenii Koliesnik" userId="S::yevhenii.ko@ideo-digital.com::2065cd87-6dff-47db-ab0b-71dfa9e0ca10" providerId="AD" clId="Web-{8AA9AD15-99A0-667C-5AB9-A4A9CD29A4BA}" dt="2019-12-01T12:54:22.439" v="1183" actId="20577"/>
        <pc:sldMkLst>
          <pc:docMk/>
          <pc:sldMk cId="3678395736" sldId="270"/>
        </pc:sldMkLst>
        <pc:spChg chg="mod">
          <ac:chgData name="Yevhenii Koliesnik" userId="S::yevhenii.ko@ideo-digital.com::2065cd87-6dff-47db-ab0b-71dfa9e0ca10" providerId="AD" clId="Web-{8AA9AD15-99A0-667C-5AB9-A4A9CD29A4BA}" dt="2019-12-01T12:54:22.439" v="1183" actId="20577"/>
          <ac:spMkLst>
            <pc:docMk/>
            <pc:sldMk cId="3678395736" sldId="270"/>
            <ac:spMk id="2" creationId="{970D2DFA-B553-4020-8CE2-C7787CD5D47D}"/>
          </ac:spMkLst>
        </pc:spChg>
        <pc:spChg chg="del">
          <ac:chgData name="Yevhenii Koliesnik" userId="S::yevhenii.ko@ideo-digital.com::2065cd87-6dff-47db-ab0b-71dfa9e0ca10" providerId="AD" clId="Web-{8AA9AD15-99A0-667C-5AB9-A4A9CD29A4BA}" dt="2019-12-01T12:53:33.923" v="1112"/>
          <ac:spMkLst>
            <pc:docMk/>
            <pc:sldMk cId="3678395736" sldId="270"/>
            <ac:spMk id="3" creationId="{10008FA2-7274-49E3-8457-774C1F84FB21}"/>
          </ac:spMkLst>
        </pc:spChg>
        <pc:picChg chg="add mod ord">
          <ac:chgData name="Yevhenii Koliesnik" userId="S::yevhenii.ko@ideo-digital.com::2065cd87-6dff-47db-ab0b-71dfa9e0ca10" providerId="AD" clId="Web-{8AA9AD15-99A0-667C-5AB9-A4A9CD29A4BA}" dt="2019-12-01T12:53:33.923" v="1112"/>
          <ac:picMkLst>
            <pc:docMk/>
            <pc:sldMk cId="3678395736" sldId="270"/>
            <ac:picMk id="4" creationId="{847A296C-0A2F-47BA-BC69-50888BF68E49}"/>
          </ac:picMkLst>
        </pc:picChg>
      </pc:sldChg>
      <pc:sldChg chg="modSp new ord">
        <pc:chgData name="Yevhenii Koliesnik" userId="S::yevhenii.ko@ideo-digital.com::2065cd87-6dff-47db-ab0b-71dfa9e0ca10" providerId="AD" clId="Web-{8AA9AD15-99A0-667C-5AB9-A4A9CD29A4BA}" dt="2019-12-01T12:59:21.501" v="1330"/>
        <pc:sldMkLst>
          <pc:docMk/>
          <pc:sldMk cId="244598148" sldId="271"/>
        </pc:sldMkLst>
        <pc:spChg chg="mod">
          <ac:chgData name="Yevhenii Koliesnik" userId="S::yevhenii.ko@ideo-digital.com::2065cd87-6dff-47db-ab0b-71dfa9e0ca10" providerId="AD" clId="Web-{8AA9AD15-99A0-667C-5AB9-A4A9CD29A4BA}" dt="2019-12-01T12:55:52.798" v="1319" actId="20577"/>
          <ac:spMkLst>
            <pc:docMk/>
            <pc:sldMk cId="244598148" sldId="271"/>
            <ac:spMk id="2" creationId="{6D989BE3-A239-4CCA-A404-AF76DBBCB2BA}"/>
          </ac:spMkLst>
        </pc:spChg>
        <pc:spChg chg="mod">
          <ac:chgData name="Yevhenii Koliesnik" userId="S::yevhenii.ko@ideo-digital.com::2065cd87-6dff-47db-ab0b-71dfa9e0ca10" providerId="AD" clId="Web-{8AA9AD15-99A0-667C-5AB9-A4A9CD29A4BA}" dt="2019-12-01T12:56:05.626" v="1321" actId="20577"/>
          <ac:spMkLst>
            <pc:docMk/>
            <pc:sldMk cId="244598148" sldId="271"/>
            <ac:spMk id="3" creationId="{05E4E61E-711B-4AB2-869B-C125D59D16E4}"/>
          </ac:spMkLst>
        </pc:spChg>
      </pc:sldChg>
      <pc:sldChg chg="modSp new del">
        <pc:chgData name="Yevhenii Koliesnik" userId="S::yevhenii.ko@ideo-digital.com::2065cd87-6dff-47db-ab0b-71dfa9e0ca10" providerId="AD" clId="Web-{8AA9AD15-99A0-667C-5AB9-A4A9CD29A4BA}" dt="2019-12-01T13:05:51.533" v="1408"/>
        <pc:sldMkLst>
          <pc:docMk/>
          <pc:sldMk cId="2290380144" sldId="272"/>
        </pc:sldMkLst>
        <pc:spChg chg="mod">
          <ac:chgData name="Yevhenii Koliesnik" userId="S::yevhenii.ko@ideo-digital.com::2065cd87-6dff-47db-ab0b-71dfa9e0ca10" providerId="AD" clId="Web-{8AA9AD15-99A0-667C-5AB9-A4A9CD29A4BA}" dt="2019-12-01T13:05:40.518" v="1405" actId="20577"/>
          <ac:spMkLst>
            <pc:docMk/>
            <pc:sldMk cId="2290380144" sldId="272"/>
            <ac:spMk id="2" creationId="{F84F1732-40C4-406C-9E1B-7069D8B916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xistek.com/blog/web-application-development-process-flow/#The_deployment_and_post_production_phase" TargetMode="External"/><Relationship Id="rId3" Type="http://schemas.openxmlformats.org/officeDocument/2006/relationships/hyperlink" Target="https://existek.com/blog/web-application-development-process-flow/#Requirements_analysis" TargetMode="External"/><Relationship Id="rId7" Type="http://schemas.openxmlformats.org/officeDocument/2006/relationships/hyperlink" Target="https://existek.com/blog/web-application-development-process-flow/#The_testing_phase" TargetMode="External"/><Relationship Id="rId2" Type="http://schemas.openxmlformats.org/officeDocument/2006/relationships/hyperlink" Target="https://existek.com/blog/web-application-development-process-flow/#first_discus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istek.com/blog/web-application-development-process-flow/#the_development" TargetMode="External"/><Relationship Id="rId5" Type="http://schemas.openxmlformats.org/officeDocument/2006/relationships/hyperlink" Target="https://existek.com/blog/web-application-development-process-flow/#THE_DESIGN_CONCEPTION_AND_PLANNING" TargetMode="External"/><Relationship Id="rId4" Type="http://schemas.openxmlformats.org/officeDocument/2006/relationships/hyperlink" Target="https://existek.com/blog/web-application-development-process-flow/#Timeline_and_cost_estimatio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geekbrains/blog/277957/" TargetMode="External"/><Relationship Id="rId2" Type="http://schemas.openxmlformats.org/officeDocument/2006/relationships/hyperlink" Target="https://ru.wikipedia.org/wiki/%D0%98%D1%81%D1%82%D0%BE%D1%80%D0%B8%D1%8F_%D0%98%D0%BD%D1%82%D0%B5%D1%80%D0%BD%D0%B5%D1%82%D0%B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DARP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Вступление</a:t>
            </a:r>
            <a:r>
              <a:rPr lang="en-US" dirty="0"/>
              <a:t> в WEB </a:t>
            </a:r>
            <a:r>
              <a:rPr lang="en-US" dirty="0" err="1"/>
              <a:t>разработку</a:t>
            </a:r>
            <a:r>
              <a:rPr lang="en-US" dirty="0"/>
              <a:t> </a:t>
            </a:r>
            <a:r>
              <a:rPr lang="en-US" dirty="0" err="1"/>
              <a:t>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A9A71-574A-4796-B2EB-CF105636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Flow разрабтки веб проекта</a:t>
            </a:r>
            <a:br>
              <a:rPr lang="ru-RU" dirty="0"/>
            </a:br>
            <a:r>
              <a:rPr lang="ru-RU"/>
              <a:t>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210319-2392-4A19-A307-B876427B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  <a:hlinkClick r:id="rId2"/>
              </a:rPr>
              <a:t>First discussion</a:t>
            </a:r>
            <a:endParaRPr lang="ru-RU" dirty="0"/>
          </a:p>
          <a:p>
            <a:r>
              <a:rPr lang="ru-RU" dirty="0">
                <a:ea typeface="+mn-lt"/>
                <a:cs typeface="+mn-lt"/>
                <a:hlinkClick r:id="rId3"/>
              </a:rPr>
              <a:t>Requirements analysis</a:t>
            </a:r>
            <a:endParaRPr lang="ru-RU"/>
          </a:p>
          <a:p>
            <a:r>
              <a:rPr lang="ru-RU" dirty="0">
                <a:ea typeface="+mn-lt"/>
                <a:cs typeface="+mn-lt"/>
                <a:hlinkClick r:id="rId4"/>
              </a:rPr>
              <a:t>Timeline and cost estimation</a:t>
            </a:r>
            <a:endParaRPr lang="ru-RU"/>
          </a:p>
          <a:p>
            <a:r>
              <a:rPr lang="ru-RU" dirty="0">
                <a:ea typeface="+mn-lt"/>
                <a:cs typeface="+mn-lt"/>
                <a:hlinkClick r:id="rId5"/>
              </a:rPr>
              <a:t>The design, conception, and planning</a:t>
            </a:r>
            <a:endParaRPr lang="ru-RU"/>
          </a:p>
          <a:p>
            <a:r>
              <a:rPr lang="ru-RU" dirty="0">
                <a:ea typeface="+mn-lt"/>
                <a:cs typeface="+mn-lt"/>
                <a:hlinkClick r:id="rId6"/>
              </a:rPr>
              <a:t>The development</a:t>
            </a:r>
            <a:endParaRPr lang="ru-RU"/>
          </a:p>
          <a:p>
            <a:r>
              <a:rPr lang="ru-RU" dirty="0">
                <a:ea typeface="+mn-lt"/>
                <a:cs typeface="+mn-lt"/>
                <a:hlinkClick r:id="rId7"/>
              </a:rPr>
              <a:t>The testing phase</a:t>
            </a:r>
            <a:endParaRPr lang="ru-RU"/>
          </a:p>
          <a:p>
            <a:r>
              <a:rPr lang="ru-RU" dirty="0">
                <a:ea typeface="+mn-lt"/>
                <a:cs typeface="+mn-lt"/>
                <a:hlinkClick r:id="rId8"/>
              </a:rPr>
              <a:t>The deployment and post-production phase</a:t>
            </a:r>
            <a:endParaRPr lang="ru-RU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29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A6C14-DA5A-4298-899F-2F5A68AB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ea typeface="+mj-lt"/>
                <a:cs typeface="+mj-lt"/>
              </a:rPr>
              <a:t>Из чего состоит веб-страница?</a:t>
            </a:r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C9597C1-20DC-42FC-992D-816395AD6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636" y="2051538"/>
            <a:ext cx="6499135" cy="3777622"/>
          </a:xfrm>
        </p:spPr>
      </p:pic>
    </p:spTree>
    <p:extLst>
      <p:ext uri="{BB962C8B-B14F-4D97-AF65-F5344CB8AC3E}">
        <p14:creationId xmlns:p14="http://schemas.microsoft.com/office/powerpoint/2010/main" val="269019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D2DFA-B553-4020-8CE2-C7787CD5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Схема выполнения запроса в веб</a:t>
            </a:r>
            <a:endParaRPr lang="ru-RU" dirty="0"/>
          </a:p>
        </p:txBody>
      </p:sp>
      <p:pic>
        <p:nvPicPr>
          <p:cNvPr id="4" name="Рисунок 4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47A296C-0A2F-47BA-BC69-50888BF68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9415" y="2133600"/>
            <a:ext cx="6694993" cy="3777622"/>
          </a:xfrm>
        </p:spPr>
      </p:pic>
    </p:spTree>
    <p:extLst>
      <p:ext uri="{BB962C8B-B14F-4D97-AF65-F5344CB8AC3E}">
        <p14:creationId xmlns:p14="http://schemas.microsoft.com/office/powerpoint/2010/main" val="367839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633A0-22CD-41EA-82B5-A59DC065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ru-RU"/>
              <a:t>HTTP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EEB1F4-202A-459E-9948-443ADF1C5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ea typeface="+mn-lt"/>
                <a:cs typeface="+mn-lt"/>
              </a:rPr>
              <a:t>HTTP (англ. HyperText Transfer Protocol — «протокол передачи гипертекста») — протокол прикладного уровня передачи данных (изначально — в виде гипертекстовых документов в формате «HTML», в настоящий момент используется для передачи произвольных данных).</a:t>
            </a:r>
            <a:endParaRPr lang="ru-RU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24E9D6E-413C-4C06-8288-36F47DAFA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171702"/>
            <a:ext cx="6953577" cy="4189529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7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84E74-7054-4A9E-B810-7BF5466C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Создать пустое MVC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28A174-9DFE-42DD-A759-3FBDF840F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732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89BE3-A239-4CCA-A404-AF76DBBC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Смотрим что там есть у браузера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4E61E-711B-4AB2-869B-C125D59D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Тыкаем F12 в браузере </a:t>
            </a:r>
          </a:p>
        </p:txBody>
      </p:sp>
    </p:spTree>
    <p:extLst>
      <p:ext uri="{BB962C8B-B14F-4D97-AF65-F5344CB8AC3E}">
        <p14:creationId xmlns:p14="http://schemas.microsoft.com/office/powerpoint/2010/main" val="24459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FF4FD-A277-43AE-B545-1D89520A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почитать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8D73E-0CAC-4BBC-A773-AE76D15F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  <a:hlinkClick r:id="rId2"/>
              </a:rPr>
              <a:t>https://ru.wikipedia.org/wiki/%D0%98%D1%81%D1%82%D0%BE%D1%80%D0%B8%D1%8F_%D0%98%D0%BD%D1%82%D0%B5%D1%80%D0%BD%D0%B5%D1%82%D0%B0</a:t>
            </a:r>
          </a:p>
          <a:p>
            <a:r>
              <a:rPr lang="ru-RU" dirty="0">
                <a:ea typeface="+mn-lt"/>
                <a:cs typeface="+mn-lt"/>
                <a:hlinkClick r:id="rId3"/>
              </a:rPr>
              <a:t>https://habr.com/ru/company/geekbrains/blog/277957/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98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0341C-DFC1-4822-B425-3312D20F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Web</a:t>
            </a:r>
            <a:r>
              <a:rPr lang="ru-RU" dirty="0"/>
              <a:t> </a:t>
            </a:r>
            <a:r>
              <a:rPr lang="ru-RU" dirty="0" err="1"/>
              <a:t>developer</a:t>
            </a:r>
            <a:r>
              <a:rPr lang="ru-RU" dirty="0"/>
              <a:t>?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48588E-6700-480F-A01A-6F2F8EE1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Работа web-программиста непосредственно связана с глобальной сетью Интернет. Такой специалист создает программы, способные функционировать в ее пределах.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29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A2390-AA65-43AA-ACCC-E863BF1F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История Веба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0D1F97-FF36-4710-94B2-1E0A51E18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1969 году по заказу американского агентства </a:t>
            </a:r>
            <a:r>
              <a:rPr lang="ru-RU" dirty="0">
                <a:ea typeface="+mn-lt"/>
                <a:cs typeface="+mn-lt"/>
                <a:hlinkClick r:id="rId2"/>
              </a:rPr>
              <a:t>DARPA</a:t>
            </a:r>
            <a:r>
              <a:rPr lang="ru-RU">
                <a:ea typeface="+mn-lt"/>
                <a:cs typeface="+mn-lt"/>
              </a:rPr>
              <a:t> были применины основные принципы современного интернета. </a:t>
            </a:r>
            <a:endParaRPr lang="ru-RU"/>
          </a:p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Давайте почитаем подробности дома. Спасибо. </a:t>
            </a:r>
            <a:endParaRPr lang="ru-RU" dirty="0">
              <a:ea typeface="+mn-lt"/>
              <a:cs typeface="+mn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48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955A4-7709-4399-AB36-BB670298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1990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8EC45-4245-42E5-87BB-7EAD1999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Текст и ничего больше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904AB-1A30-42D9-8273-8FA8BD4D24EA}"/>
              </a:ext>
            </a:extLst>
          </p:cNvPr>
          <p:cNvSpPr txBox="1"/>
          <p:nvPr/>
        </p:nvSpPr>
        <p:spPr>
          <a:xfrm>
            <a:off x="2713567" y="2956983"/>
            <a:ext cx="557953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22222"/>
                </a:solidFill>
                <a:latin typeface="-apple-system"/>
              </a:rPr>
              <a:t>Представьте мир, в котором нет интернета. Точнее, он существует в форме протоколов, позволяет обмениваться сообщениями и письмами, но первый веб-сайт был создан только в конце 1990 года (с описанием World-Wide-Web, что логично) и располагался по адресу info.cern.ch. Текст, только текст и ничего больше.</a:t>
            </a:r>
            <a:br>
              <a:rPr lang="en-US"/>
            </a:br>
            <a:r>
              <a:rPr lang="en-US">
                <a:solidFill>
                  <a:srgbClr val="222222"/>
                </a:solidFill>
                <a:latin typeface="-apple-system"/>
              </a:rPr>
              <a:t>Позже HTML, основы которого были описаны на info.cern.ch, очень быстро научился поддерживать 16 цветов и вставлять изображения, что повлекло за собой рождение первых браузеров, поддерживающих эти функции — Mosaic (1993) и NetScape (1994).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9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2C920-43CD-4C3E-969D-BC66C1C8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ru-RU"/>
              <a:t>1994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5677E0-5EC5-4559-949C-40DD52D5A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В веб разработке появляются таблицы</a:t>
            </a:r>
          </a:p>
          <a:p>
            <a:endParaRPr lang="ru-RU" dirty="0"/>
          </a:p>
        </p:txBody>
      </p:sp>
      <p:pic>
        <p:nvPicPr>
          <p:cNvPr id="6" name="Рисунок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A5AACD5-EA30-4D12-96F7-0CE2E23F4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06" b="1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51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A736C-AD97-4371-A16F-E6E65574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ru-RU"/>
              <a:t>1995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D10AC-AAE0-4C41-A51B-3F1CDA518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Игры с цветами достигают своего апогея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2A4940A-B9AB-4059-AB6B-062792D01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02" b="-1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34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C6D18-0517-4707-B58E-DB666199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ru-RU"/>
              <a:t>1996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59370-11D0-4D1C-ACE1-F5A47DB3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ea typeface="+mn-lt"/>
                <a:cs typeface="+mn-lt"/>
              </a:rPr>
              <a:t>Год ознаменовался двумя громкими дебютами: CSS и Macromedia Flash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4FDF740-9C3C-4715-A65B-9B3B0A1E6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8" r="16243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15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67D37-04C2-46B0-94C8-EFA2E430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1997 - 1998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73FC6B-3857-499C-B57E-FE1D8425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HTML 4 (1997)</a:t>
            </a:r>
          </a:p>
          <a:p>
            <a:r>
              <a:rPr lang="ru-RU"/>
              <a:t>CSS 2 (1998)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554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3D683-6F66-4520-AC39-FA85CBA6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Последующие года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C5D3AA-5C3C-4BBA-8CD4-C9E27A54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Эпоха IE</a:t>
            </a:r>
          </a:p>
          <a:p>
            <a:r>
              <a:rPr lang="ru-RU"/>
              <a:t>Конец IE </a:t>
            </a:r>
          </a:p>
          <a:p>
            <a:r>
              <a:rPr lang="ru-RU"/>
              <a:t>Развитие браузеров</a:t>
            </a:r>
            <a:endParaRPr lang="ru-RU" dirty="0"/>
          </a:p>
          <a:p>
            <a:r>
              <a:rPr lang="ru-RU"/>
              <a:t>Развитие CSS/HTML/JAVASCRIPT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1825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Широкоэкранный</PresentationFormat>
  <Paragraphs>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Wisp</vt:lpstr>
      <vt:lpstr>Вступление в WEB разработку .Net</vt:lpstr>
      <vt:lpstr>Web developer? </vt:lpstr>
      <vt:lpstr>История Веба</vt:lpstr>
      <vt:lpstr>1990 </vt:lpstr>
      <vt:lpstr>1994 </vt:lpstr>
      <vt:lpstr>1995</vt:lpstr>
      <vt:lpstr>1996</vt:lpstr>
      <vt:lpstr>1997 - 1998</vt:lpstr>
      <vt:lpstr>Последующие года </vt:lpstr>
      <vt:lpstr>Flow разрабтки веб проекта  </vt:lpstr>
      <vt:lpstr>Из чего состоит веб-страница?</vt:lpstr>
      <vt:lpstr>Схема выполнения запроса в веб</vt:lpstr>
      <vt:lpstr>HTTP</vt:lpstr>
      <vt:lpstr>Создать пустое MVC</vt:lpstr>
      <vt:lpstr>Смотрим что там есть у браузера</vt:lpstr>
      <vt:lpstr>Что почитать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206</cp:revision>
  <dcterms:created xsi:type="dcterms:W3CDTF">2019-12-01T11:08:04Z</dcterms:created>
  <dcterms:modified xsi:type="dcterms:W3CDTF">2019-12-01T13:05:51Z</dcterms:modified>
</cp:coreProperties>
</file>