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80" r:id="rId17"/>
    <p:sldId id="277" r:id="rId18"/>
    <p:sldId id="278" r:id="rId19"/>
    <p:sldId id="279" r:id="rId20"/>
    <p:sldId id="271" r:id="rId21"/>
    <p:sldId id="272" r:id="rId22"/>
    <p:sldId id="274" r:id="rId23"/>
    <p:sldId id="273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C483-92E3-AB0A-4318-42A69E884C25}" v="5" dt="2019-09-02T12:33:30.521"/>
    <p1510:client id="{29004277-6695-2555-1FA0-9B0D45F5B137}" v="442" dt="2019-09-05T11:41:12.304"/>
    <p1510:client id="{672A387B-852E-3113-A7A1-E8755D90D8E1}" v="2" dt="2019-09-01T19:04:2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BDD0B4D9-B3C7-3233-8BCD-49DA26B5A9BD}"/>
    <pc:docChg chg="addSld modSld addMainMaster delMainMaster">
      <pc:chgData name="Yevhenii Koliesnik" userId="S::yevhenii.ko@ideo-digital.com::2065cd87-6dff-47db-ab0b-71dfa9e0ca10" providerId="AD" clId="Web-{BDD0B4D9-B3C7-3233-8BCD-49DA26B5A9BD}" dt="2019-09-01T13:58:32.546" v="49"/>
      <pc:docMkLst>
        <pc:docMk/>
      </pc:docMkLst>
      <pc:sldChg chg="addSp delSp modSp mod setBg modClrScheme chgLayout">
        <pc:chgData name="Yevhenii Koliesnik" userId="S::yevhenii.ko@ideo-digital.com::2065cd87-6dff-47db-ab0b-71dfa9e0ca10" providerId="AD" clId="Web-{BDD0B4D9-B3C7-3233-8BCD-49DA26B5A9BD}" dt="2019-09-01T13:58:20.796" v="48" actId="14100"/>
        <pc:sldMkLst>
          <pc:docMk/>
          <pc:sldMk cId="553726541" sldId="256"/>
        </pc:sldMkLst>
        <pc:spChg chg="mod ord">
          <ac:chgData name="Yevhenii Koliesnik" userId="S::yevhenii.ko@ideo-digital.com::2065cd87-6dff-47db-ab0b-71dfa9e0ca10" providerId="AD" clId="Web-{BDD0B4D9-B3C7-3233-8BCD-49DA26B5A9BD}" dt="2019-09-01T13:58:20.796" v="48" actId="14100"/>
          <ac:spMkLst>
            <pc:docMk/>
            <pc:sldMk cId="553726541" sldId="256"/>
            <ac:spMk id="2" creationId="{9FB28281-3783-403A-B1AB-0182A003DFE3}"/>
          </ac:spMkLst>
        </pc:spChg>
        <pc:spChg chg="del mod ord">
          <ac:chgData name="Yevhenii Koliesnik" userId="S::yevhenii.ko@ideo-digital.com::2065cd87-6dff-47db-ab0b-71dfa9e0ca10" providerId="AD" clId="Web-{BDD0B4D9-B3C7-3233-8BCD-49DA26B5A9BD}" dt="2019-09-01T13:57:21.608" v="4"/>
          <ac:spMkLst>
            <pc:docMk/>
            <pc:sldMk cId="553726541" sldId="256"/>
            <ac:spMk id="3" creationId="{C4542EAC-8BF3-4BFD-9891-145BC49409C2}"/>
          </ac:spMkLst>
        </pc:spChg>
        <pc:spChg chg="add">
          <ac:chgData name="Yevhenii Koliesnik" userId="S::yevhenii.ko@ideo-digital.com::2065cd87-6dff-47db-ab0b-71dfa9e0ca10" providerId="AD" clId="Web-{BDD0B4D9-B3C7-3233-8BCD-49DA26B5A9BD}" dt="2019-09-01T13:55:25.264" v="1"/>
          <ac:spMkLst>
            <pc:docMk/>
            <pc:sldMk cId="553726541" sldId="256"/>
            <ac:spMk id="9" creationId="{FE469E50-3893-4ED6-92BA-2985C32B0CA6}"/>
          </ac:spMkLst>
        </pc:spChg>
        <pc:picChg chg="add">
          <ac:chgData name="Yevhenii Koliesnik" userId="S::yevhenii.ko@ideo-digital.com::2065cd87-6dff-47db-ab0b-71dfa9e0ca10" providerId="AD" clId="Web-{BDD0B4D9-B3C7-3233-8BCD-49DA26B5A9BD}" dt="2019-09-01T13:55:25.264" v="1"/>
          <ac:picMkLst>
            <pc:docMk/>
            <pc:sldMk cId="553726541" sldId="256"/>
            <ac:picMk id="4" creationId="{88296CDA-C67A-4847-BEC7-3356749E6075}"/>
          </ac:picMkLst>
        </pc:picChg>
      </pc:sldChg>
      <pc:sldChg chg="new">
        <pc:chgData name="Yevhenii Koliesnik" userId="S::yevhenii.ko@ideo-digital.com::2065cd87-6dff-47db-ab0b-71dfa9e0ca10" providerId="AD" clId="Web-{BDD0B4D9-B3C7-3233-8BCD-49DA26B5A9BD}" dt="2019-09-01T13:58:32.546" v="49"/>
        <pc:sldMkLst>
          <pc:docMk/>
          <pc:sldMk cId="2966857369" sldId="257"/>
        </pc:sldMkLst>
      </pc:sldChg>
      <pc:sldMasterChg chg="del delSldLayout">
        <pc:chgData name="Yevhenii Koliesnik" userId="S::yevhenii.ko@ideo-digital.com::2065cd87-6dff-47db-ab0b-71dfa9e0ca10" providerId="AD" clId="Web-{BDD0B4D9-B3C7-3233-8BCD-49DA26B5A9BD}" dt="2019-09-01T13:55:16.248" v="0"/>
        <pc:sldMasterMkLst>
          <pc:docMk/>
          <pc:sldMasterMk cId="2371758177" sldId="2147483660"/>
        </pc:sldMasterMkLst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Yevhenii Koliesnik" userId="S::yevhenii.ko@ideo-digital.com::2065cd87-6dff-47db-ab0b-71dfa9e0ca10" providerId="AD" clId="Web-{BDD0B4D9-B3C7-3233-8BCD-49DA26B5A9BD}" dt="2019-09-01T13:55:16.248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BDD0B4D9-B3C7-3233-8BCD-49DA26B5A9BD}" dt="2019-09-01T13:55:25.264" v="1"/>
        <pc:sldMasterMkLst>
          <pc:docMk/>
          <pc:sldMasterMk cId="2867360358" sldId="2147483672"/>
        </pc:sldMasterMkLst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974021634" sldId="2147483673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3101959988" sldId="2147483674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1179648852" sldId="2147483675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573653362" sldId="2147483676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1985375025" sldId="2147483677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822284903" sldId="2147483678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717097522" sldId="2147483679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3887914411" sldId="2147483680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684488145" sldId="2147483681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36822802" sldId="2147483682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1718376763" sldId="2147483683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482159216" sldId="2147483684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107614793" sldId="2147483685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1880922724" sldId="2147483686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977800274" sldId="2147483687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3156167260" sldId="2147483688"/>
          </pc:sldLayoutMkLst>
        </pc:sldLayoutChg>
        <pc:sldLayoutChg chg="add del mo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2867360358" sldId="2147483672"/>
            <pc:sldLayoutMk cId="2809065135" sldId="2147483689"/>
          </pc:sldLayoutMkLst>
        </pc:sldLayoutChg>
      </pc:sldMasterChg>
      <pc:sldMasterChg chg="add replId addSldLayout">
        <pc:chgData name="Yevhenii Koliesnik" userId="S::yevhenii.ko@ideo-digital.com::2065cd87-6dff-47db-ab0b-71dfa9e0ca10" providerId="AD" clId="Web-{BDD0B4D9-B3C7-3233-8BCD-49DA26B5A9BD}" dt="2019-09-01T13:55:25.264" v="1"/>
        <pc:sldMasterMkLst>
          <pc:docMk/>
          <pc:sldMasterMk cId="1546747433" sldId="2147483690"/>
        </pc:sldMasterMkLst>
        <pc:sldLayoutChg chg="ad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812770726" sldId="2147483691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3700037992" sldId="2147483692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1243357743" sldId="2147483693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4091654526" sldId="2147483694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3425014228" sldId="2147483695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914004577" sldId="2147483696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58049035" sldId="2147483697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250650716" sldId="2147483698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4085681453" sldId="2147483699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84893944" sldId="2147483700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1470423319" sldId="2147483701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93834826" sldId="2147483702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4176450646" sldId="2147483703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660360841" sldId="2147483704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2149369770" sldId="2147483705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3478734122" sldId="2147483706"/>
          </pc:sldLayoutMkLst>
        </pc:sldLayoutChg>
        <pc:sldLayoutChg chg="add replId">
          <pc:chgData name="Yevhenii Koliesnik" userId="S::yevhenii.ko@ideo-digital.com::2065cd87-6dff-47db-ab0b-71dfa9e0ca10" providerId="AD" clId="Web-{BDD0B4D9-B3C7-3233-8BCD-49DA26B5A9BD}" dt="2019-09-01T13:55:25.264" v="1"/>
          <pc:sldLayoutMkLst>
            <pc:docMk/>
            <pc:sldMasterMk cId="1546747433" sldId="2147483690"/>
            <pc:sldLayoutMk cId="936690016" sldId="2147483707"/>
          </pc:sldLayoutMkLst>
        </pc:sldLayoutChg>
      </pc:sldMasterChg>
    </pc:docChg>
  </pc:docChgLst>
  <pc:docChgLst>
    <pc:chgData name="Yevhenii Koliesnik" userId="S::yevhenii.ko@ideo-digital.com::2065cd87-6dff-47db-ab0b-71dfa9e0ca10" providerId="AD" clId="Web-{29004277-6695-2555-1FA0-9B0D45F5B137}"/>
    <pc:docChg chg="addSld delSld modSld">
      <pc:chgData name="Yevhenii Koliesnik" userId="S::yevhenii.ko@ideo-digital.com::2065cd87-6dff-47db-ab0b-71dfa9e0ca10" providerId="AD" clId="Web-{29004277-6695-2555-1FA0-9B0D45F5B137}" dt="2019-09-05T11:41:12.304" v="429" actId="20577"/>
      <pc:docMkLst>
        <pc:docMk/>
      </pc:docMkLst>
      <pc:sldChg chg="modSp">
        <pc:chgData name="Yevhenii Koliesnik" userId="S::yevhenii.ko@ideo-digital.com::2065cd87-6dff-47db-ab0b-71dfa9e0ca10" providerId="AD" clId="Web-{29004277-6695-2555-1FA0-9B0D45F5B137}" dt="2019-09-05T09:03:44.901" v="48" actId="20577"/>
        <pc:sldMkLst>
          <pc:docMk/>
          <pc:sldMk cId="2286916470" sldId="272"/>
        </pc:sldMkLst>
        <pc:spChg chg="mod">
          <ac:chgData name="Yevhenii Koliesnik" userId="S::yevhenii.ko@ideo-digital.com::2065cd87-6dff-47db-ab0b-71dfa9e0ca10" providerId="AD" clId="Web-{29004277-6695-2555-1FA0-9B0D45F5B137}" dt="2019-09-05T09:03:44.901" v="48" actId="20577"/>
          <ac:spMkLst>
            <pc:docMk/>
            <pc:sldMk cId="2286916470" sldId="272"/>
            <ac:spMk id="2" creationId="{0EFA1CD2-6910-41D3-A2BE-4E97B4EE6D52}"/>
          </ac:spMkLst>
        </pc:spChg>
      </pc:sldChg>
      <pc:sldChg chg="modSp new">
        <pc:chgData name="Yevhenii Koliesnik" userId="S::yevhenii.ko@ideo-digital.com::2065cd87-6dff-47db-ab0b-71dfa9e0ca10" providerId="AD" clId="Web-{29004277-6695-2555-1FA0-9B0D45F5B137}" dt="2019-09-05T09:04:55.872" v="74" actId="20577"/>
        <pc:sldMkLst>
          <pc:docMk/>
          <pc:sldMk cId="2404192628" sldId="273"/>
        </pc:sldMkLst>
        <pc:spChg chg="mod">
          <ac:chgData name="Yevhenii Koliesnik" userId="S::yevhenii.ko@ideo-digital.com::2065cd87-6dff-47db-ab0b-71dfa9e0ca10" providerId="AD" clId="Web-{29004277-6695-2555-1FA0-9B0D45F5B137}" dt="2019-09-05T09:04:55.872" v="74" actId="20577"/>
          <ac:spMkLst>
            <pc:docMk/>
            <pc:sldMk cId="2404192628" sldId="273"/>
            <ac:spMk id="2" creationId="{D432E8F1-E752-4159-8B6B-0C4F49638CCC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03:58.979" v="65" actId="20577"/>
          <ac:spMkLst>
            <pc:docMk/>
            <pc:sldMk cId="2404192628" sldId="273"/>
            <ac:spMk id="3" creationId="{414C24B0-FA17-4620-9D6B-9A7C21C070F8}"/>
          </ac:spMkLst>
        </pc:spChg>
      </pc:sldChg>
      <pc:sldChg chg="modSp new">
        <pc:chgData name="Yevhenii Koliesnik" userId="S::yevhenii.ko@ideo-digital.com::2065cd87-6dff-47db-ab0b-71dfa9e0ca10" providerId="AD" clId="Web-{29004277-6695-2555-1FA0-9B0D45F5B137}" dt="2019-09-05T09:05:20.561" v="99" actId="20577"/>
        <pc:sldMkLst>
          <pc:docMk/>
          <pc:sldMk cId="2172368617" sldId="274"/>
        </pc:sldMkLst>
        <pc:spChg chg="mod">
          <ac:chgData name="Yevhenii Koliesnik" userId="S::yevhenii.ko@ideo-digital.com::2065cd87-6dff-47db-ab0b-71dfa9e0ca10" providerId="AD" clId="Web-{29004277-6695-2555-1FA0-9B0D45F5B137}" dt="2019-09-05T09:05:17.561" v="95" actId="20577"/>
          <ac:spMkLst>
            <pc:docMk/>
            <pc:sldMk cId="2172368617" sldId="274"/>
            <ac:spMk id="2" creationId="{29EFCAA0-6B53-4758-92AA-20DC633E22E1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05:20.561" v="99" actId="20577"/>
          <ac:spMkLst>
            <pc:docMk/>
            <pc:sldMk cId="2172368617" sldId="274"/>
            <ac:spMk id="3" creationId="{1D23F6DB-2FD8-438B-B944-1C5D79685179}"/>
          </ac:spMkLst>
        </pc:spChg>
      </pc:sldChg>
      <pc:sldChg chg="delSp modSp new">
        <pc:chgData name="Yevhenii Koliesnik" userId="S::yevhenii.ko@ideo-digital.com::2065cd87-6dff-47db-ab0b-71dfa9e0ca10" providerId="AD" clId="Web-{29004277-6695-2555-1FA0-9B0D45F5B137}" dt="2019-09-05T09:06:50.861" v="184" actId="1076"/>
        <pc:sldMkLst>
          <pc:docMk/>
          <pc:sldMk cId="228076164" sldId="275"/>
        </pc:sldMkLst>
        <pc:spChg chg="mod">
          <ac:chgData name="Yevhenii Koliesnik" userId="S::yevhenii.ko@ideo-digital.com::2065cd87-6dff-47db-ab0b-71dfa9e0ca10" providerId="AD" clId="Web-{29004277-6695-2555-1FA0-9B0D45F5B137}" dt="2019-09-05T09:06:50.861" v="184" actId="1076"/>
          <ac:spMkLst>
            <pc:docMk/>
            <pc:sldMk cId="228076164" sldId="275"/>
            <ac:spMk id="2" creationId="{5BCE82C2-41D3-4584-B0DA-55F934ADD8A7}"/>
          </ac:spMkLst>
        </pc:spChg>
        <pc:spChg chg="del mod">
          <ac:chgData name="Yevhenii Koliesnik" userId="S::yevhenii.ko@ideo-digital.com::2065cd87-6dff-47db-ab0b-71dfa9e0ca10" providerId="AD" clId="Web-{29004277-6695-2555-1FA0-9B0D45F5B137}" dt="2019-09-05T09:06:44.752" v="183"/>
          <ac:spMkLst>
            <pc:docMk/>
            <pc:sldMk cId="228076164" sldId="275"/>
            <ac:spMk id="3" creationId="{3E5759D9-BABB-487F-8B86-7AC53C3F56BD}"/>
          </ac:spMkLst>
        </pc:spChg>
      </pc:sldChg>
      <pc:sldChg chg="delSp modSp new del">
        <pc:chgData name="Yevhenii Koliesnik" userId="S::yevhenii.ko@ideo-digital.com::2065cd87-6dff-47db-ab0b-71dfa9e0ca10" providerId="AD" clId="Web-{29004277-6695-2555-1FA0-9B0D45F5B137}" dt="2019-09-05T09:06:28.313" v="132"/>
        <pc:sldMkLst>
          <pc:docMk/>
          <pc:sldMk cId="793418407" sldId="275"/>
        </pc:sldMkLst>
        <pc:spChg chg="del mod">
          <ac:chgData name="Yevhenii Koliesnik" userId="S::yevhenii.ko@ideo-digital.com::2065cd87-6dff-47db-ab0b-71dfa9e0ca10" providerId="AD" clId="Web-{29004277-6695-2555-1FA0-9B0D45F5B137}" dt="2019-09-05T09:06:12.235" v="117"/>
          <ac:spMkLst>
            <pc:docMk/>
            <pc:sldMk cId="793418407" sldId="275"/>
            <ac:spMk id="2" creationId="{249B50AA-9A08-4467-9EFE-7042668D6139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06:21.516" v="131" actId="20577"/>
          <ac:spMkLst>
            <pc:docMk/>
            <pc:sldMk cId="793418407" sldId="275"/>
            <ac:spMk id="3" creationId="{FF0A640C-2CBB-4706-922A-855175BF7157}"/>
          </ac:spMkLst>
        </pc:spChg>
      </pc:sldChg>
      <pc:sldChg chg="modSp new">
        <pc:chgData name="Yevhenii Koliesnik" userId="S::yevhenii.ko@ideo-digital.com::2065cd87-6dff-47db-ab0b-71dfa9e0ca10" providerId="AD" clId="Web-{29004277-6695-2555-1FA0-9B0D45F5B137}" dt="2019-09-05T09:14:46.645" v="266" actId="20577"/>
        <pc:sldMkLst>
          <pc:docMk/>
          <pc:sldMk cId="844686139" sldId="276"/>
        </pc:sldMkLst>
        <pc:spChg chg="mod">
          <ac:chgData name="Yevhenii Koliesnik" userId="S::yevhenii.ko@ideo-digital.com::2065cd87-6dff-47db-ab0b-71dfa9e0ca10" providerId="AD" clId="Web-{29004277-6695-2555-1FA0-9B0D45F5B137}" dt="2019-09-05T09:08:08.567" v="234" actId="20577"/>
          <ac:spMkLst>
            <pc:docMk/>
            <pc:sldMk cId="844686139" sldId="276"/>
            <ac:spMk id="2" creationId="{38717363-03F2-47D3-A02A-338E9850F03A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14:46.645" v="266" actId="20577"/>
          <ac:spMkLst>
            <pc:docMk/>
            <pc:sldMk cId="844686139" sldId="276"/>
            <ac:spMk id="3" creationId="{17D5B26F-22EB-4012-A87F-18E2A3E53881}"/>
          </ac:spMkLst>
        </pc:spChg>
      </pc:sldChg>
      <pc:sldChg chg="modSp new">
        <pc:chgData name="Yevhenii Koliesnik" userId="S::yevhenii.ko@ideo-digital.com::2065cd87-6dff-47db-ab0b-71dfa9e0ca10" providerId="AD" clId="Web-{29004277-6695-2555-1FA0-9B0D45F5B137}" dt="2019-09-05T09:21:57.728" v="324" actId="20577"/>
        <pc:sldMkLst>
          <pc:docMk/>
          <pc:sldMk cId="2884580881" sldId="277"/>
        </pc:sldMkLst>
        <pc:spChg chg="mod">
          <ac:chgData name="Yevhenii Koliesnik" userId="S::yevhenii.ko@ideo-digital.com::2065cd87-6dff-47db-ab0b-71dfa9e0ca10" providerId="AD" clId="Web-{29004277-6695-2555-1FA0-9B0D45F5B137}" dt="2019-09-05T09:21:57.728" v="324" actId="20577"/>
          <ac:spMkLst>
            <pc:docMk/>
            <pc:sldMk cId="2884580881" sldId="277"/>
            <ac:spMk id="2" creationId="{4700303B-3D3B-4A38-AAB5-D07922E5BA59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21:08.082" v="293" actId="20577"/>
          <ac:spMkLst>
            <pc:docMk/>
            <pc:sldMk cId="2884580881" sldId="277"/>
            <ac:spMk id="3" creationId="{C482E657-B48F-4710-851E-EF5BBA59077E}"/>
          </ac:spMkLst>
        </pc:spChg>
      </pc:sldChg>
      <pc:sldChg chg="delSp modSp new">
        <pc:chgData name="Yevhenii Koliesnik" userId="S::yevhenii.ko@ideo-digital.com::2065cd87-6dff-47db-ab0b-71dfa9e0ca10" providerId="AD" clId="Web-{29004277-6695-2555-1FA0-9B0D45F5B137}" dt="2019-09-05T09:22:49.914" v="335" actId="1076"/>
        <pc:sldMkLst>
          <pc:docMk/>
          <pc:sldMk cId="1734761543" sldId="278"/>
        </pc:sldMkLst>
        <pc:spChg chg="mod">
          <ac:chgData name="Yevhenii Koliesnik" userId="S::yevhenii.ko@ideo-digital.com::2065cd87-6dff-47db-ab0b-71dfa9e0ca10" providerId="AD" clId="Web-{29004277-6695-2555-1FA0-9B0D45F5B137}" dt="2019-09-05T09:22:49.914" v="335" actId="1076"/>
          <ac:spMkLst>
            <pc:docMk/>
            <pc:sldMk cId="1734761543" sldId="278"/>
            <ac:spMk id="2" creationId="{83DDC130-AD30-413F-8ED6-647422187530}"/>
          </ac:spMkLst>
        </pc:spChg>
        <pc:spChg chg="del mod">
          <ac:chgData name="Yevhenii Koliesnik" userId="S::yevhenii.ko@ideo-digital.com::2065cd87-6dff-47db-ab0b-71dfa9e0ca10" providerId="AD" clId="Web-{29004277-6695-2555-1FA0-9B0D45F5B137}" dt="2019-09-05T09:22:41.697" v="334"/>
          <ac:spMkLst>
            <pc:docMk/>
            <pc:sldMk cId="1734761543" sldId="278"/>
            <ac:spMk id="3" creationId="{EB540E72-956A-4BFA-8564-DF6380D6795D}"/>
          </ac:spMkLst>
        </pc:spChg>
      </pc:sldChg>
      <pc:sldChg chg="delSp modSp new">
        <pc:chgData name="Yevhenii Koliesnik" userId="S::yevhenii.ko@ideo-digital.com::2065cd87-6dff-47db-ab0b-71dfa9e0ca10" providerId="AD" clId="Web-{29004277-6695-2555-1FA0-9B0D45F5B137}" dt="2019-09-05T09:23:44.073" v="364" actId="1076"/>
        <pc:sldMkLst>
          <pc:docMk/>
          <pc:sldMk cId="3340168450" sldId="279"/>
        </pc:sldMkLst>
        <pc:spChg chg="mod">
          <ac:chgData name="Yevhenii Koliesnik" userId="S::yevhenii.ko@ideo-digital.com::2065cd87-6dff-47db-ab0b-71dfa9e0ca10" providerId="AD" clId="Web-{29004277-6695-2555-1FA0-9B0D45F5B137}" dt="2019-09-05T09:23:44.073" v="364" actId="1076"/>
          <ac:spMkLst>
            <pc:docMk/>
            <pc:sldMk cId="3340168450" sldId="279"/>
            <ac:spMk id="2" creationId="{E76B5AC1-3796-4975-9210-C794DEF34716}"/>
          </ac:spMkLst>
        </pc:spChg>
        <pc:spChg chg="del mod">
          <ac:chgData name="Yevhenii Koliesnik" userId="S::yevhenii.ko@ideo-digital.com::2065cd87-6dff-47db-ab0b-71dfa9e0ca10" providerId="AD" clId="Web-{29004277-6695-2555-1FA0-9B0D45F5B137}" dt="2019-09-05T09:23:37.369" v="363"/>
          <ac:spMkLst>
            <pc:docMk/>
            <pc:sldMk cId="3340168450" sldId="279"/>
            <ac:spMk id="3" creationId="{B720D99C-CCB7-4A57-8946-84D7983904F3}"/>
          </ac:spMkLst>
        </pc:spChg>
      </pc:sldChg>
      <pc:sldChg chg="addSp delSp modSp new">
        <pc:chgData name="Yevhenii Koliesnik" userId="S::yevhenii.ko@ideo-digital.com::2065cd87-6dff-47db-ab0b-71dfa9e0ca10" providerId="AD" clId="Web-{29004277-6695-2555-1FA0-9B0D45F5B137}" dt="2019-09-05T09:29:29.383" v="400" actId="14100"/>
        <pc:sldMkLst>
          <pc:docMk/>
          <pc:sldMk cId="316343603" sldId="280"/>
        </pc:sldMkLst>
        <pc:spChg chg="mod">
          <ac:chgData name="Yevhenii Koliesnik" userId="S::yevhenii.ko@ideo-digital.com::2065cd87-6dff-47db-ab0b-71dfa9e0ca10" providerId="AD" clId="Web-{29004277-6695-2555-1FA0-9B0D45F5B137}" dt="2019-09-05T09:24:00.730" v="372" actId="20577"/>
          <ac:spMkLst>
            <pc:docMk/>
            <pc:sldMk cId="316343603" sldId="280"/>
            <ac:spMk id="2" creationId="{679632F9-B131-4058-B048-D13EDEE0148B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09:29:29.383" v="400" actId="14100"/>
          <ac:spMkLst>
            <pc:docMk/>
            <pc:sldMk cId="316343603" sldId="280"/>
            <ac:spMk id="3" creationId="{3AE2B5D5-20A7-4217-AD69-D7A02F11B24E}"/>
          </ac:spMkLst>
        </pc:spChg>
        <pc:spChg chg="add del mod">
          <ac:chgData name="Yevhenii Koliesnik" userId="S::yevhenii.ko@ideo-digital.com::2065cd87-6dff-47db-ab0b-71dfa9e0ca10" providerId="AD" clId="Web-{29004277-6695-2555-1FA0-9B0D45F5B137}" dt="2019-09-05T09:28:22.224" v="383"/>
          <ac:spMkLst>
            <pc:docMk/>
            <pc:sldMk cId="316343603" sldId="280"/>
            <ac:spMk id="4" creationId="{80F21089-E378-46E0-9566-9F1B972D8AF6}"/>
          </ac:spMkLst>
        </pc:spChg>
      </pc:sldChg>
      <pc:sldChg chg="modSp new">
        <pc:chgData name="Yevhenii Koliesnik" userId="S::yevhenii.ko@ideo-digital.com::2065cd87-6dff-47db-ab0b-71dfa9e0ca10" providerId="AD" clId="Web-{29004277-6695-2555-1FA0-9B0D45F5B137}" dt="2019-09-05T11:41:11.242" v="428" actId="20577"/>
        <pc:sldMkLst>
          <pc:docMk/>
          <pc:sldMk cId="1826158561" sldId="281"/>
        </pc:sldMkLst>
        <pc:spChg chg="mod">
          <ac:chgData name="Yevhenii Koliesnik" userId="S::yevhenii.ko@ideo-digital.com::2065cd87-6dff-47db-ab0b-71dfa9e0ca10" providerId="AD" clId="Web-{29004277-6695-2555-1FA0-9B0D45F5B137}" dt="2019-09-05T11:06:02.657" v="416" actId="20577"/>
          <ac:spMkLst>
            <pc:docMk/>
            <pc:sldMk cId="1826158561" sldId="281"/>
            <ac:spMk id="2" creationId="{689F6373-7164-45E3-BF1E-B3A49D80F33A}"/>
          </ac:spMkLst>
        </pc:spChg>
        <pc:spChg chg="mod">
          <ac:chgData name="Yevhenii Koliesnik" userId="S::yevhenii.ko@ideo-digital.com::2065cd87-6dff-47db-ab0b-71dfa9e0ca10" providerId="AD" clId="Web-{29004277-6695-2555-1FA0-9B0D45F5B137}" dt="2019-09-05T11:41:11.242" v="428" actId="20577"/>
          <ac:spMkLst>
            <pc:docMk/>
            <pc:sldMk cId="1826158561" sldId="281"/>
            <ac:spMk id="3" creationId="{474C1573-9C25-4F5C-BF7F-B6DF2589A773}"/>
          </ac:spMkLst>
        </pc:spChg>
      </pc:sldChg>
    </pc:docChg>
  </pc:docChgLst>
  <pc:docChgLst>
    <pc:chgData name="Yevhenii Koliesnik" userId="S::yevhenii.ko@ideo-digital.com::2065cd87-6dff-47db-ab0b-71dfa9e0ca10" providerId="AD" clId="Web-{05B8C483-92E3-AB0A-4318-42A69E884C25}"/>
    <pc:docChg chg="addSld modSld">
      <pc:chgData name="Yevhenii Koliesnik" userId="S::yevhenii.ko@ideo-digital.com::2065cd87-6dff-47db-ab0b-71dfa9e0ca10" providerId="AD" clId="Web-{05B8C483-92E3-AB0A-4318-42A69E884C25}" dt="2019-09-02T16:36:50.364" v="165" actId="20577"/>
      <pc:docMkLst>
        <pc:docMk/>
      </pc:docMkLst>
      <pc:sldChg chg="modSp">
        <pc:chgData name="Yevhenii Koliesnik" userId="S::yevhenii.ko@ideo-digital.com::2065cd87-6dff-47db-ab0b-71dfa9e0ca10" providerId="AD" clId="Web-{05B8C483-92E3-AB0A-4318-42A69E884C25}" dt="2019-09-02T16:17:21.945" v="112" actId="20577"/>
        <pc:sldMkLst>
          <pc:docMk/>
          <pc:sldMk cId="553726541" sldId="256"/>
        </pc:sldMkLst>
        <pc:spChg chg="mod">
          <ac:chgData name="Yevhenii Koliesnik" userId="S::yevhenii.ko@ideo-digital.com::2065cd87-6dff-47db-ab0b-71dfa9e0ca10" providerId="AD" clId="Web-{05B8C483-92E3-AB0A-4318-42A69E884C25}" dt="2019-09-02T16:17:21.945" v="112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modSp">
        <pc:chgData name="Yevhenii Koliesnik" userId="S::yevhenii.ko@ideo-digital.com::2065cd87-6dff-47db-ab0b-71dfa9e0ca10" providerId="AD" clId="Web-{05B8C483-92E3-AB0A-4318-42A69E884C25}" dt="2019-09-02T16:18:38.820" v="114" actId="20577"/>
        <pc:sldMkLst>
          <pc:docMk/>
          <pc:sldMk cId="2966857369" sldId="257"/>
        </pc:sldMkLst>
        <pc:spChg chg="mod">
          <ac:chgData name="Yevhenii Koliesnik" userId="S::yevhenii.ko@ideo-digital.com::2065cd87-6dff-47db-ab0b-71dfa9e0ca10" providerId="AD" clId="Web-{05B8C483-92E3-AB0A-4318-42A69E884C25}" dt="2019-09-02T16:18:38.820" v="114" actId="20577"/>
          <ac:spMkLst>
            <pc:docMk/>
            <pc:sldMk cId="2966857369" sldId="257"/>
            <ac:spMk id="7" creationId="{1A4EE6C7-9D03-4E6C-A63A-916E026C597C}"/>
          </ac:spMkLst>
        </pc:spChg>
      </pc:sldChg>
      <pc:sldChg chg="modSp">
        <pc:chgData name="Yevhenii Koliesnik" userId="S::yevhenii.ko@ideo-digital.com::2065cd87-6dff-47db-ab0b-71dfa9e0ca10" providerId="AD" clId="Web-{05B8C483-92E3-AB0A-4318-42A69E884C25}" dt="2019-09-02T16:36:49.927" v="163" actId="20577"/>
        <pc:sldMkLst>
          <pc:docMk/>
          <pc:sldMk cId="128618325" sldId="259"/>
        </pc:sldMkLst>
        <pc:spChg chg="mod">
          <ac:chgData name="Yevhenii Koliesnik" userId="S::yevhenii.ko@ideo-digital.com::2065cd87-6dff-47db-ab0b-71dfa9e0ca10" providerId="AD" clId="Web-{05B8C483-92E3-AB0A-4318-42A69E884C25}" dt="2019-09-02T16:36:49.927" v="163" actId="20577"/>
          <ac:spMkLst>
            <pc:docMk/>
            <pc:sldMk cId="128618325" sldId="259"/>
            <ac:spMk id="2" creationId="{5B32028E-7310-4116-9C34-58356F25CA71}"/>
          </ac:spMkLst>
        </pc:spChg>
        <pc:spChg chg="mod">
          <ac:chgData name="Yevhenii Koliesnik" userId="S::yevhenii.ko@ideo-digital.com::2065cd87-6dff-47db-ab0b-71dfa9e0ca10" providerId="AD" clId="Web-{05B8C483-92E3-AB0A-4318-42A69E884C25}" dt="2019-09-02T16:34:30.130" v="160" actId="20577"/>
          <ac:spMkLst>
            <pc:docMk/>
            <pc:sldMk cId="128618325" sldId="259"/>
            <ac:spMk id="3" creationId="{8628A19A-F1B3-40C0-891B-D841711895C0}"/>
          </ac:spMkLst>
        </pc:spChg>
      </pc:sldChg>
      <pc:sldChg chg="addSp modSp new">
        <pc:chgData name="Yevhenii Koliesnik" userId="S::yevhenii.ko@ideo-digital.com::2065cd87-6dff-47db-ab0b-71dfa9e0ca10" providerId="AD" clId="Web-{05B8C483-92E3-AB0A-4318-42A69E884C25}" dt="2019-09-02T12:33:55.474" v="56" actId="1076"/>
        <pc:sldMkLst>
          <pc:docMk/>
          <pc:sldMk cId="3783904105" sldId="270"/>
        </pc:sldMkLst>
        <pc:spChg chg="mod">
          <ac:chgData name="Yevhenii Koliesnik" userId="S::yevhenii.ko@ideo-digital.com::2065cd87-6dff-47db-ab0b-71dfa9e0ca10" providerId="AD" clId="Web-{05B8C483-92E3-AB0A-4318-42A69E884C25}" dt="2019-09-02T12:33:49.710" v="53" actId="20577"/>
          <ac:spMkLst>
            <pc:docMk/>
            <pc:sldMk cId="3783904105" sldId="270"/>
            <ac:spMk id="2" creationId="{9C39CDE0-68D3-4A42-A346-D770037E954D}"/>
          </ac:spMkLst>
        </pc:spChg>
        <pc:spChg chg="mod">
          <ac:chgData name="Yevhenii Koliesnik" userId="S::yevhenii.ko@ideo-digital.com::2065cd87-6dff-47db-ab0b-71dfa9e0ca10" providerId="AD" clId="Web-{05B8C483-92E3-AB0A-4318-42A69E884C25}" dt="2019-09-02T12:33:41.474" v="32" actId="20577"/>
          <ac:spMkLst>
            <pc:docMk/>
            <pc:sldMk cId="3783904105" sldId="270"/>
            <ac:spMk id="3" creationId="{0917EB1E-ED03-4E65-ADC8-54D7783C22A2}"/>
          </ac:spMkLst>
        </pc:spChg>
        <pc:spChg chg="add mod">
          <ac:chgData name="Yevhenii Koliesnik" userId="S::yevhenii.ko@ideo-digital.com::2065cd87-6dff-47db-ab0b-71dfa9e0ca10" providerId="AD" clId="Web-{05B8C483-92E3-AB0A-4318-42A69E884C25}" dt="2019-09-02T12:33:55.474" v="56" actId="1076"/>
          <ac:spMkLst>
            <pc:docMk/>
            <pc:sldMk cId="3783904105" sldId="270"/>
            <ac:spMk id="4" creationId="{FDB9F40F-0228-43BE-A7F3-774CFBA68B15}"/>
          </ac:spMkLst>
        </pc:spChg>
      </pc:sldChg>
      <pc:sldChg chg="addSp modSp new">
        <pc:chgData name="Yevhenii Koliesnik" userId="S::yevhenii.ko@ideo-digital.com::2065cd87-6dff-47db-ab0b-71dfa9e0ca10" providerId="AD" clId="Web-{05B8C483-92E3-AB0A-4318-42A69E884C25}" dt="2019-09-02T13:55:58.132" v="79" actId="20577"/>
        <pc:sldMkLst>
          <pc:docMk/>
          <pc:sldMk cId="2435181398" sldId="271"/>
        </pc:sldMkLst>
        <pc:spChg chg="mod">
          <ac:chgData name="Yevhenii Koliesnik" userId="S::yevhenii.ko@ideo-digital.com::2065cd87-6dff-47db-ab0b-71dfa9e0ca10" providerId="AD" clId="Web-{05B8C483-92E3-AB0A-4318-42A69E884C25}" dt="2019-09-02T12:34:26.833" v="70" actId="20577"/>
          <ac:spMkLst>
            <pc:docMk/>
            <pc:sldMk cId="2435181398" sldId="271"/>
            <ac:spMk id="2" creationId="{667C1D01-814C-4261-B869-AAE841D4E185}"/>
          </ac:spMkLst>
        </pc:spChg>
        <pc:spChg chg="mod">
          <ac:chgData name="Yevhenii Koliesnik" userId="S::yevhenii.ko@ideo-digital.com::2065cd87-6dff-47db-ab0b-71dfa9e0ca10" providerId="AD" clId="Web-{05B8C483-92E3-AB0A-4318-42A69E884C25}" dt="2019-09-02T13:55:58.132" v="79" actId="20577"/>
          <ac:spMkLst>
            <pc:docMk/>
            <pc:sldMk cId="2435181398" sldId="271"/>
            <ac:spMk id="3" creationId="{C3421203-0F2A-4180-80C2-ED68CCFE4FC5}"/>
          </ac:spMkLst>
        </pc:spChg>
        <pc:spChg chg="add mod">
          <ac:chgData name="Yevhenii Koliesnik" userId="S::yevhenii.ko@ideo-digital.com::2065cd87-6dff-47db-ab0b-71dfa9e0ca10" providerId="AD" clId="Web-{05B8C483-92E3-AB0A-4318-42A69E884C25}" dt="2019-09-02T13:55:55.741" v="78" actId="20577"/>
          <ac:spMkLst>
            <pc:docMk/>
            <pc:sldMk cId="2435181398" sldId="271"/>
            <ac:spMk id="4" creationId="{736E3DFA-890E-42F9-9709-9F90A44BF9E7}"/>
          </ac:spMkLst>
        </pc:spChg>
      </pc:sldChg>
      <pc:sldChg chg="delSp modSp new">
        <pc:chgData name="Yevhenii Koliesnik" userId="S::yevhenii.ko@ideo-digital.com::2065cd87-6dff-47db-ab0b-71dfa9e0ca10" providerId="AD" clId="Web-{05B8C483-92E3-AB0A-4318-42A69E884C25}" dt="2019-09-02T13:56:53.290" v="109" actId="1076"/>
        <pc:sldMkLst>
          <pc:docMk/>
          <pc:sldMk cId="2286916470" sldId="272"/>
        </pc:sldMkLst>
        <pc:spChg chg="mod">
          <ac:chgData name="Yevhenii Koliesnik" userId="S::yevhenii.ko@ideo-digital.com::2065cd87-6dff-47db-ab0b-71dfa9e0ca10" providerId="AD" clId="Web-{05B8C483-92E3-AB0A-4318-42A69E884C25}" dt="2019-09-02T13:56:53.290" v="109" actId="1076"/>
          <ac:spMkLst>
            <pc:docMk/>
            <pc:sldMk cId="2286916470" sldId="272"/>
            <ac:spMk id="2" creationId="{0EFA1CD2-6910-41D3-A2BE-4E97B4EE6D52}"/>
          </ac:spMkLst>
        </pc:spChg>
        <pc:spChg chg="del">
          <ac:chgData name="Yevhenii Koliesnik" userId="S::yevhenii.ko@ideo-digital.com::2065cd87-6dff-47db-ab0b-71dfa9e0ca10" providerId="AD" clId="Web-{05B8C483-92E3-AB0A-4318-42A69E884C25}" dt="2019-09-02T13:56:46.446" v="108"/>
          <ac:spMkLst>
            <pc:docMk/>
            <pc:sldMk cId="2286916470" sldId="272"/>
            <ac:spMk id="3" creationId="{7AE22ED6-4042-4B41-ABE0-A618DBD6E667}"/>
          </ac:spMkLst>
        </pc:spChg>
      </pc:sldChg>
    </pc:docChg>
  </pc:docChgLst>
  <pc:docChgLst>
    <pc:chgData name="Yevhenii Koliesnik" userId="S::yevhenii.ko@ideo-digital.com::2065cd87-6dff-47db-ab0b-71dfa9e0ca10" providerId="AD" clId="Web-{672A387B-852E-3113-A7A1-E8755D90D8E1}"/>
    <pc:docChg chg="addSld modSld sldOrd">
      <pc:chgData name="Yevhenii Koliesnik" userId="S::yevhenii.ko@ideo-digital.com::2065cd87-6dff-47db-ab0b-71dfa9e0ca10" providerId="AD" clId="Web-{672A387B-852E-3113-A7A1-E8755D90D8E1}" dt="2019-09-01T19:11:17.028" v="1294"/>
      <pc:docMkLst>
        <pc:docMk/>
      </pc:docMkLst>
      <pc:sldChg chg="modSp">
        <pc:chgData name="Yevhenii Koliesnik" userId="S::yevhenii.ko@ideo-digital.com::2065cd87-6dff-47db-ab0b-71dfa9e0ca10" providerId="AD" clId="Web-{672A387B-852E-3113-A7A1-E8755D90D8E1}" dt="2019-09-01T14:00:09.068" v="32" actId="20577"/>
        <pc:sldMkLst>
          <pc:docMk/>
          <pc:sldMk cId="553726541" sldId="256"/>
        </pc:sldMkLst>
        <pc:spChg chg="mod">
          <ac:chgData name="Yevhenii Koliesnik" userId="S::yevhenii.ko@ideo-digital.com::2065cd87-6dff-47db-ab0b-71dfa9e0ca10" providerId="AD" clId="Web-{672A387B-852E-3113-A7A1-E8755D90D8E1}" dt="2019-09-01T14:00:09.068" v="32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addSp delSp modSp">
        <pc:chgData name="Yevhenii Koliesnik" userId="S::yevhenii.ko@ideo-digital.com::2065cd87-6dff-47db-ab0b-71dfa9e0ca10" providerId="AD" clId="Web-{672A387B-852E-3113-A7A1-E8755D90D8E1}" dt="2019-09-01T16:05:25.063" v="510" actId="20577"/>
        <pc:sldMkLst>
          <pc:docMk/>
          <pc:sldMk cId="2966857369" sldId="257"/>
        </pc:sldMkLst>
        <pc:spChg chg="mod">
          <ac:chgData name="Yevhenii Koliesnik" userId="S::yevhenii.ko@ideo-digital.com::2065cd87-6dff-47db-ab0b-71dfa9e0ca10" providerId="AD" clId="Web-{672A387B-852E-3113-A7A1-E8755D90D8E1}" dt="2019-09-01T16:01:46.954" v="261" actId="20577"/>
          <ac:spMkLst>
            <pc:docMk/>
            <pc:sldMk cId="2966857369" sldId="257"/>
            <ac:spMk id="2" creationId="{C217920C-B796-4492-9542-63B36D78E632}"/>
          </ac:spMkLst>
        </pc:spChg>
        <pc:spChg chg="del">
          <ac:chgData name="Yevhenii Koliesnik" userId="S::yevhenii.ko@ideo-digital.com::2065cd87-6dff-47db-ab0b-71dfa9e0ca10" providerId="AD" clId="Web-{672A387B-852E-3113-A7A1-E8755D90D8E1}" dt="2019-09-01T15:57:48.751" v="249"/>
          <ac:spMkLst>
            <pc:docMk/>
            <pc:sldMk cId="2966857369" sldId="257"/>
            <ac:spMk id="3" creationId="{10ABCB8A-E3CC-4636-9B22-3DB52D5C33E7}"/>
          </ac:spMkLst>
        </pc:spChg>
        <pc:spChg chg="add mod">
          <ac:chgData name="Yevhenii Koliesnik" userId="S::yevhenii.ko@ideo-digital.com::2065cd87-6dff-47db-ab0b-71dfa9e0ca10" providerId="AD" clId="Web-{672A387B-852E-3113-A7A1-E8755D90D8E1}" dt="2019-09-01T16:05:25.063" v="510" actId="20577"/>
          <ac:spMkLst>
            <pc:docMk/>
            <pc:sldMk cId="2966857369" sldId="257"/>
            <ac:spMk id="7" creationId="{1A4EE6C7-9D03-4E6C-A63A-916E026C597C}"/>
          </ac:spMkLst>
        </pc:spChg>
        <pc:picChg chg="add del mod ord">
          <ac:chgData name="Yevhenii Koliesnik" userId="S::yevhenii.ko@ideo-digital.com::2065cd87-6dff-47db-ab0b-71dfa9e0ca10" providerId="AD" clId="Web-{672A387B-852E-3113-A7A1-E8755D90D8E1}" dt="2019-09-01T16:01:26.017" v="251"/>
          <ac:picMkLst>
            <pc:docMk/>
            <pc:sldMk cId="2966857369" sldId="257"/>
            <ac:picMk id="4" creationId="{4E5494C7-C5A6-49CE-843E-E2D74F8AECC4}"/>
          </ac:picMkLst>
        </pc:picChg>
      </pc:sldChg>
      <pc:sldChg chg="modSp new">
        <pc:chgData name="Yevhenii Koliesnik" userId="S::yevhenii.ko@ideo-digital.com::2065cd87-6dff-47db-ab0b-71dfa9e0ca10" providerId="AD" clId="Web-{672A387B-852E-3113-A7A1-E8755D90D8E1}" dt="2019-09-01T17:58:23.059" v="904" actId="20577"/>
        <pc:sldMkLst>
          <pc:docMk/>
          <pc:sldMk cId="1947776964" sldId="258"/>
        </pc:sldMkLst>
        <pc:spChg chg="mod">
          <ac:chgData name="Yevhenii Koliesnik" userId="S::yevhenii.ko@ideo-digital.com::2065cd87-6dff-47db-ab0b-71dfa9e0ca10" providerId="AD" clId="Web-{672A387B-852E-3113-A7A1-E8755D90D8E1}" dt="2019-09-01T16:31:21.071" v="554" actId="20577"/>
          <ac:spMkLst>
            <pc:docMk/>
            <pc:sldMk cId="1947776964" sldId="258"/>
            <ac:spMk id="2" creationId="{93169E16-B304-40E1-8412-33A916C9AD0B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7:58:23.059" v="904" actId="20577"/>
          <ac:spMkLst>
            <pc:docMk/>
            <pc:sldMk cId="1947776964" sldId="258"/>
            <ac:spMk id="3" creationId="{04F608CE-F761-4723-9453-6CAB47C88E62}"/>
          </ac:spMkLst>
        </pc:spChg>
      </pc:sldChg>
      <pc:sldChg chg="modSp new">
        <pc:chgData name="Yevhenii Koliesnik" userId="S::yevhenii.ko@ideo-digital.com::2065cd87-6dff-47db-ab0b-71dfa9e0ca10" providerId="AD" clId="Web-{672A387B-852E-3113-A7A1-E8755D90D8E1}" dt="2019-09-01T17:20:52.211" v="888" actId="20577"/>
        <pc:sldMkLst>
          <pc:docMk/>
          <pc:sldMk cId="128618325" sldId="259"/>
        </pc:sldMkLst>
        <pc:spChg chg="mod">
          <ac:chgData name="Yevhenii Koliesnik" userId="S::yevhenii.ko@ideo-digital.com::2065cd87-6dff-47db-ab0b-71dfa9e0ca10" providerId="AD" clId="Web-{672A387B-852E-3113-A7A1-E8755D90D8E1}" dt="2019-09-01T17:17:12.131" v="607" actId="20577"/>
          <ac:spMkLst>
            <pc:docMk/>
            <pc:sldMk cId="128618325" sldId="259"/>
            <ac:spMk id="2" creationId="{5B32028E-7310-4116-9C34-58356F25CA71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7:20:52.211" v="888" actId="20577"/>
          <ac:spMkLst>
            <pc:docMk/>
            <pc:sldMk cId="128618325" sldId="259"/>
            <ac:spMk id="3" creationId="{8628A19A-F1B3-40C0-891B-D841711895C0}"/>
          </ac:spMkLst>
        </pc:spChg>
      </pc:sldChg>
      <pc:sldChg chg="modSp new">
        <pc:chgData name="Yevhenii Koliesnik" userId="S::yevhenii.ko@ideo-digital.com::2065cd87-6dff-47db-ab0b-71dfa9e0ca10" providerId="AD" clId="Web-{672A387B-852E-3113-A7A1-E8755D90D8E1}" dt="2019-09-01T17:58:06.278" v="899" actId="20577"/>
        <pc:sldMkLst>
          <pc:docMk/>
          <pc:sldMk cId="4244790796" sldId="260"/>
        </pc:sldMkLst>
        <pc:spChg chg="mod">
          <ac:chgData name="Yevhenii Koliesnik" userId="S::yevhenii.ko@ideo-digital.com::2065cd87-6dff-47db-ab0b-71dfa9e0ca10" providerId="AD" clId="Web-{672A387B-852E-3113-A7A1-E8755D90D8E1}" dt="2019-09-01T17:58:06.278" v="899" actId="20577"/>
          <ac:spMkLst>
            <pc:docMk/>
            <pc:sldMk cId="4244790796" sldId="260"/>
            <ac:spMk id="2" creationId="{061D751F-ECDA-44F7-8588-0A67D4C4AA9F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7:57:48.309" v="896" actId="20577"/>
          <ac:spMkLst>
            <pc:docMk/>
            <pc:sldMk cId="4244790796" sldId="260"/>
            <ac:spMk id="3" creationId="{48B86C23-DC37-4329-BA77-4A1D9E5E11EE}"/>
          </ac:spMkLst>
        </pc:spChg>
      </pc:sldChg>
      <pc:sldChg chg="modSp new">
        <pc:chgData name="Yevhenii Koliesnik" userId="S::yevhenii.ko@ideo-digital.com::2065cd87-6dff-47db-ab0b-71dfa9e0ca10" providerId="AD" clId="Web-{672A387B-852E-3113-A7A1-E8755D90D8E1}" dt="2019-09-01T17:59:16.861" v="911" actId="20577"/>
        <pc:sldMkLst>
          <pc:docMk/>
          <pc:sldMk cId="2175786225" sldId="261"/>
        </pc:sldMkLst>
        <pc:spChg chg="mod">
          <ac:chgData name="Yevhenii Koliesnik" userId="S::yevhenii.ko@ideo-digital.com::2065cd87-6dff-47db-ab0b-71dfa9e0ca10" providerId="AD" clId="Web-{672A387B-852E-3113-A7A1-E8755D90D8E1}" dt="2019-09-01T17:59:16.861" v="911" actId="20577"/>
          <ac:spMkLst>
            <pc:docMk/>
            <pc:sldMk cId="2175786225" sldId="261"/>
            <ac:spMk id="2" creationId="{4F9B6C37-5DD2-4670-A5DC-79AD73117876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7:59:04.751" v="908" actId="20577"/>
          <ac:spMkLst>
            <pc:docMk/>
            <pc:sldMk cId="2175786225" sldId="261"/>
            <ac:spMk id="3" creationId="{1DEE58E3-EB16-45BE-9EE4-71CBD4DDDD43}"/>
          </ac:spMkLst>
        </pc:spChg>
      </pc:sldChg>
      <pc:sldChg chg="modSp new">
        <pc:chgData name="Yevhenii Koliesnik" userId="S::yevhenii.ko@ideo-digital.com::2065cd87-6dff-47db-ab0b-71dfa9e0ca10" providerId="AD" clId="Web-{672A387B-852E-3113-A7A1-E8755D90D8E1}" dt="2019-09-01T17:59:54.298" v="918" actId="20577"/>
        <pc:sldMkLst>
          <pc:docMk/>
          <pc:sldMk cId="1380509383" sldId="262"/>
        </pc:sldMkLst>
        <pc:spChg chg="mod">
          <ac:chgData name="Yevhenii Koliesnik" userId="S::yevhenii.ko@ideo-digital.com::2065cd87-6dff-47db-ab0b-71dfa9e0ca10" providerId="AD" clId="Web-{672A387B-852E-3113-A7A1-E8755D90D8E1}" dt="2019-09-01T17:59:34.204" v="915" actId="20577"/>
          <ac:spMkLst>
            <pc:docMk/>
            <pc:sldMk cId="1380509383" sldId="262"/>
            <ac:spMk id="2" creationId="{6DB318A4-6ADF-4273-9743-FB117B46F9F4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7:59:54.298" v="918" actId="20577"/>
          <ac:spMkLst>
            <pc:docMk/>
            <pc:sldMk cId="1380509383" sldId="262"/>
            <ac:spMk id="3" creationId="{42BFDAA8-45C2-4A81-A5BE-712FF97B0BD0}"/>
          </ac:spMkLst>
        </pc:spChg>
      </pc:sldChg>
      <pc:sldChg chg="modSp new">
        <pc:chgData name="Yevhenii Koliesnik" userId="S::yevhenii.ko@ideo-digital.com::2065cd87-6dff-47db-ab0b-71dfa9e0ca10" providerId="AD" clId="Web-{672A387B-852E-3113-A7A1-E8755D90D8E1}" dt="2019-09-01T18:04:11.062" v="975" actId="20577"/>
        <pc:sldMkLst>
          <pc:docMk/>
          <pc:sldMk cId="666190975" sldId="263"/>
        </pc:sldMkLst>
        <pc:spChg chg="mod">
          <ac:chgData name="Yevhenii Koliesnik" userId="S::yevhenii.ko@ideo-digital.com::2065cd87-6dff-47db-ab0b-71dfa9e0ca10" providerId="AD" clId="Web-{672A387B-852E-3113-A7A1-E8755D90D8E1}" dt="2019-09-01T18:04:11.062" v="975" actId="20577"/>
          <ac:spMkLst>
            <pc:docMk/>
            <pc:sldMk cId="666190975" sldId="263"/>
            <ac:spMk id="2" creationId="{F316F24F-E54A-4BEB-BA7A-FEAD092BCC99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8:03:53.781" v="927" actId="20577"/>
          <ac:spMkLst>
            <pc:docMk/>
            <pc:sldMk cId="666190975" sldId="263"/>
            <ac:spMk id="3" creationId="{07245651-77BB-445F-BF39-AFD183821733}"/>
          </ac:spMkLst>
        </pc:spChg>
      </pc:sldChg>
      <pc:sldChg chg="delSp modSp new">
        <pc:chgData name="Yevhenii Koliesnik" userId="S::yevhenii.ko@ideo-digital.com::2065cd87-6dff-47db-ab0b-71dfa9e0ca10" providerId="AD" clId="Web-{672A387B-852E-3113-A7A1-E8755D90D8E1}" dt="2019-09-01T18:28:02.268" v="1015" actId="1076"/>
        <pc:sldMkLst>
          <pc:docMk/>
          <pc:sldMk cId="1674394502" sldId="264"/>
        </pc:sldMkLst>
        <pc:spChg chg="mod">
          <ac:chgData name="Yevhenii Koliesnik" userId="S::yevhenii.ko@ideo-digital.com::2065cd87-6dff-47db-ab0b-71dfa9e0ca10" providerId="AD" clId="Web-{672A387B-852E-3113-A7A1-E8755D90D8E1}" dt="2019-09-01T18:28:02.268" v="1015" actId="1076"/>
          <ac:spMkLst>
            <pc:docMk/>
            <pc:sldMk cId="1674394502" sldId="264"/>
            <ac:spMk id="2" creationId="{6ADE7666-1601-4666-8AB6-7D6CF5C65584}"/>
          </ac:spMkLst>
        </pc:spChg>
        <pc:spChg chg="del">
          <ac:chgData name="Yevhenii Koliesnik" userId="S::yevhenii.ko@ideo-digital.com::2065cd87-6dff-47db-ab0b-71dfa9e0ca10" providerId="AD" clId="Web-{672A387B-852E-3113-A7A1-E8755D90D8E1}" dt="2019-09-01T18:27:52.753" v="1014"/>
          <ac:spMkLst>
            <pc:docMk/>
            <pc:sldMk cId="1674394502" sldId="264"/>
            <ac:spMk id="3" creationId="{B1BAE2FF-9BB8-4AD9-AC79-7BC484498148}"/>
          </ac:spMkLst>
        </pc:spChg>
      </pc:sldChg>
      <pc:sldChg chg="addSp delSp modSp new mod setBg">
        <pc:chgData name="Yevhenii Koliesnik" userId="S::yevhenii.ko@ideo-digital.com::2065cd87-6dff-47db-ab0b-71dfa9e0ca10" providerId="AD" clId="Web-{672A387B-852E-3113-A7A1-E8755D90D8E1}" dt="2019-09-01T18:31:02.785" v="1098"/>
        <pc:sldMkLst>
          <pc:docMk/>
          <pc:sldMk cId="538657548" sldId="265"/>
        </pc:sldMkLst>
        <pc:spChg chg="mod">
          <ac:chgData name="Yevhenii Koliesnik" userId="S::yevhenii.ko@ideo-digital.com::2065cd87-6dff-47db-ab0b-71dfa9e0ca10" providerId="AD" clId="Web-{672A387B-852E-3113-A7A1-E8755D90D8E1}" dt="2019-09-01T18:31:02.785" v="1098"/>
          <ac:spMkLst>
            <pc:docMk/>
            <pc:sldMk cId="538657548" sldId="265"/>
            <ac:spMk id="2" creationId="{878B6DCB-5FFF-41EB-9215-ED58A2008DB4}"/>
          </ac:spMkLst>
        </pc:spChg>
        <pc:spChg chg="del mod">
          <ac:chgData name="Yevhenii Koliesnik" userId="S::yevhenii.ko@ideo-digital.com::2065cd87-6dff-47db-ab0b-71dfa9e0ca10" providerId="AD" clId="Web-{672A387B-852E-3113-A7A1-E8755D90D8E1}" dt="2019-09-01T18:28:54.956" v="1088"/>
          <ac:spMkLst>
            <pc:docMk/>
            <pc:sldMk cId="538657548" sldId="265"/>
            <ac:spMk id="3" creationId="{8501CAF4-CFCC-4385-B0B0-ABA947F53368}"/>
          </ac:spMkLst>
        </pc:spChg>
        <pc:spChg chg="add">
          <ac:chgData name="Yevhenii Koliesnik" userId="S::yevhenii.ko@ideo-digital.com::2065cd87-6dff-47db-ab0b-71dfa9e0ca10" providerId="AD" clId="Web-{672A387B-852E-3113-A7A1-E8755D90D8E1}" dt="2019-09-01T18:31:02.785" v="1098"/>
          <ac:spMkLst>
            <pc:docMk/>
            <pc:sldMk cId="538657548" sldId="265"/>
            <ac:spMk id="6" creationId="{D30579BA-22EC-41CB-82B7-65D5DFCA603C}"/>
          </ac:spMkLst>
        </pc:spChg>
        <pc:spChg chg="add del">
          <ac:chgData name="Yevhenii Koliesnik" userId="S::yevhenii.ko@ideo-digital.com::2065cd87-6dff-47db-ab0b-71dfa9e0ca10" providerId="AD" clId="Web-{672A387B-852E-3113-A7A1-E8755D90D8E1}" dt="2019-09-01T18:31:02.722" v="1097"/>
          <ac:spMkLst>
            <pc:docMk/>
            <pc:sldMk cId="538657548" sldId="265"/>
            <ac:spMk id="9" creationId="{1E70A317-DCED-4E80-AA2D-467D8702E5CB}"/>
          </ac:spMkLst>
        </pc:spChg>
        <pc:spChg chg="add">
          <ac:chgData name="Yevhenii Koliesnik" userId="S::yevhenii.ko@ideo-digital.com::2065cd87-6dff-47db-ab0b-71dfa9e0ca10" providerId="AD" clId="Web-{672A387B-852E-3113-A7A1-E8755D90D8E1}" dt="2019-09-01T18:31:02.785" v="1098"/>
          <ac:spMkLst>
            <pc:docMk/>
            <pc:sldMk cId="538657548" sldId="265"/>
            <ac:spMk id="11" creationId="{FE469E50-3893-4ED6-92BA-2985C32B0CA6}"/>
          </ac:spMkLst>
        </pc:spChg>
        <pc:picChg chg="add mod">
          <ac:chgData name="Yevhenii Koliesnik" userId="S::yevhenii.ko@ideo-digital.com::2065cd87-6dff-47db-ab0b-71dfa9e0ca10" providerId="AD" clId="Web-{672A387B-852E-3113-A7A1-E8755D90D8E1}" dt="2019-09-01T18:31:02.785" v="1098"/>
          <ac:picMkLst>
            <pc:docMk/>
            <pc:sldMk cId="538657548" sldId="265"/>
            <ac:picMk id="4" creationId="{A6364527-138C-4E45-9D51-08CC681C0D6C}"/>
          </ac:picMkLst>
        </pc:picChg>
      </pc:sldChg>
      <pc:sldChg chg="modSp new">
        <pc:chgData name="Yevhenii Koliesnik" userId="S::yevhenii.ko@ideo-digital.com::2065cd87-6dff-47db-ab0b-71dfa9e0ca10" providerId="AD" clId="Web-{672A387B-852E-3113-A7A1-E8755D90D8E1}" dt="2019-09-01T18:32:15.238" v="1116" actId="1076"/>
        <pc:sldMkLst>
          <pc:docMk/>
          <pc:sldMk cId="2887209467" sldId="266"/>
        </pc:sldMkLst>
        <pc:spChg chg="mod">
          <ac:chgData name="Yevhenii Koliesnik" userId="S::yevhenii.ko@ideo-digital.com::2065cd87-6dff-47db-ab0b-71dfa9e0ca10" providerId="AD" clId="Web-{672A387B-852E-3113-A7A1-E8755D90D8E1}" dt="2019-09-01T18:31:46.988" v="1111" actId="20577"/>
          <ac:spMkLst>
            <pc:docMk/>
            <pc:sldMk cId="2887209467" sldId="266"/>
            <ac:spMk id="2" creationId="{3857693F-C4A8-4375-A18C-11EE900F7F09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8:32:15.238" v="1116" actId="1076"/>
          <ac:spMkLst>
            <pc:docMk/>
            <pc:sldMk cId="2887209467" sldId="266"/>
            <ac:spMk id="3" creationId="{6D48FCEB-81FC-44B6-BEE0-BEED2AD71092}"/>
          </ac:spMkLst>
        </pc:spChg>
      </pc:sldChg>
      <pc:sldChg chg="delSp modSp new">
        <pc:chgData name="Yevhenii Koliesnik" userId="S::yevhenii.ko@ideo-digital.com::2065cd87-6dff-47db-ab0b-71dfa9e0ca10" providerId="AD" clId="Web-{672A387B-852E-3113-A7A1-E8755D90D8E1}" dt="2019-09-01T18:33:44.863" v="1130" actId="1076"/>
        <pc:sldMkLst>
          <pc:docMk/>
          <pc:sldMk cId="31320967" sldId="267"/>
        </pc:sldMkLst>
        <pc:spChg chg="mod">
          <ac:chgData name="Yevhenii Koliesnik" userId="S::yevhenii.ko@ideo-digital.com::2065cd87-6dff-47db-ab0b-71dfa9e0ca10" providerId="AD" clId="Web-{672A387B-852E-3113-A7A1-E8755D90D8E1}" dt="2019-09-01T18:33:44.863" v="1130" actId="1076"/>
          <ac:spMkLst>
            <pc:docMk/>
            <pc:sldMk cId="31320967" sldId="267"/>
            <ac:spMk id="2" creationId="{75893F91-44DD-4113-B3C7-7020F9B2147E}"/>
          </ac:spMkLst>
        </pc:spChg>
        <pc:spChg chg="del mod">
          <ac:chgData name="Yevhenii Koliesnik" userId="S::yevhenii.ko@ideo-digital.com::2065cd87-6dff-47db-ab0b-71dfa9e0ca10" providerId="AD" clId="Web-{672A387B-852E-3113-A7A1-E8755D90D8E1}" dt="2019-09-01T18:33:38.316" v="1129"/>
          <ac:spMkLst>
            <pc:docMk/>
            <pc:sldMk cId="31320967" sldId="267"/>
            <ac:spMk id="3" creationId="{14E60961-F972-4520-9E01-C93E862027FF}"/>
          </ac:spMkLst>
        </pc:spChg>
      </pc:sldChg>
      <pc:sldChg chg="modSp new ord">
        <pc:chgData name="Yevhenii Koliesnik" userId="S::yevhenii.ko@ideo-digital.com::2065cd87-6dff-47db-ab0b-71dfa9e0ca10" providerId="AD" clId="Web-{672A387B-852E-3113-A7A1-E8755D90D8E1}" dt="2019-09-01T19:10:39.778" v="1281"/>
        <pc:sldMkLst>
          <pc:docMk/>
          <pc:sldMk cId="32887325" sldId="268"/>
        </pc:sldMkLst>
        <pc:spChg chg="mod">
          <ac:chgData name="Yevhenii Koliesnik" userId="S::yevhenii.ko@ideo-digital.com::2065cd87-6dff-47db-ab0b-71dfa9e0ca10" providerId="AD" clId="Web-{672A387B-852E-3113-A7A1-E8755D90D8E1}" dt="2019-09-01T19:05:00.167" v="1267" actId="20577"/>
          <ac:spMkLst>
            <pc:docMk/>
            <pc:sldMk cId="32887325" sldId="268"/>
            <ac:spMk id="2" creationId="{942E78F1-4E11-4539-BF28-8BD4CDBCE741}"/>
          </ac:spMkLst>
        </pc:spChg>
        <pc:spChg chg="mod">
          <ac:chgData name="Yevhenii Koliesnik" userId="S::yevhenii.ko@ideo-digital.com::2065cd87-6dff-47db-ab0b-71dfa9e0ca10" providerId="AD" clId="Web-{672A387B-852E-3113-A7A1-E8755D90D8E1}" dt="2019-09-01T19:10:37.903" v="1279" actId="20577"/>
          <ac:spMkLst>
            <pc:docMk/>
            <pc:sldMk cId="32887325" sldId="268"/>
            <ac:spMk id="3" creationId="{DF91100C-3E48-46A8-980D-1317BBC63686}"/>
          </ac:spMkLst>
        </pc:spChg>
      </pc:sldChg>
      <pc:sldChg chg="delSp modSp new">
        <pc:chgData name="Yevhenii Koliesnik" userId="S::yevhenii.ko@ideo-digital.com::2065cd87-6dff-47db-ab0b-71dfa9e0ca10" providerId="AD" clId="Web-{672A387B-852E-3113-A7A1-E8755D90D8E1}" dt="2019-09-01T19:11:17.028" v="1294"/>
        <pc:sldMkLst>
          <pc:docMk/>
          <pc:sldMk cId="188981730" sldId="269"/>
        </pc:sldMkLst>
        <pc:spChg chg="mod">
          <ac:chgData name="Yevhenii Koliesnik" userId="S::yevhenii.ko@ideo-digital.com::2065cd87-6dff-47db-ab0b-71dfa9e0ca10" providerId="AD" clId="Web-{672A387B-852E-3113-A7A1-E8755D90D8E1}" dt="2019-09-01T19:11:10.466" v="1293" actId="1076"/>
          <ac:spMkLst>
            <pc:docMk/>
            <pc:sldMk cId="188981730" sldId="269"/>
            <ac:spMk id="2" creationId="{4FB66AF0-C410-4145-BA72-AF211888F128}"/>
          </ac:spMkLst>
        </pc:spChg>
        <pc:spChg chg="del">
          <ac:chgData name="Yevhenii Koliesnik" userId="S::yevhenii.ko@ideo-digital.com::2065cd87-6dff-47db-ab0b-71dfa9e0ca10" providerId="AD" clId="Web-{672A387B-852E-3113-A7A1-E8755D90D8E1}" dt="2019-09-01T19:11:17.028" v="1294"/>
          <ac:spMkLst>
            <pc:docMk/>
            <pc:sldMk cId="188981730" sldId="269"/>
            <ac:spMk id="3" creationId="{DCED2D19-CCD1-4FF1-B3A6-C132D30BD2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00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47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  <p:sldLayoutId id="2147483696" r:id="rId12"/>
    <p:sldLayoutId id="2147483695" r:id="rId13"/>
    <p:sldLayoutId id="2147483694" r:id="rId14"/>
    <p:sldLayoutId id="2147483693" r:id="rId15"/>
    <p:sldLayoutId id="2147483692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96CDA-C67A-4847-BEC7-3356749E6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908609"/>
            <a:ext cx="3395902" cy="2185419"/>
          </a:xfrm>
        </p:spPr>
        <p:txBody>
          <a:bodyPr>
            <a:normAutofit fontScale="90000"/>
          </a:bodyPr>
          <a:lstStyle/>
          <a:p>
            <a:pPr algn="l"/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Наследование</a:t>
            </a: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Интерфейсы</a:t>
            </a: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Ref/Out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B6DCB-5FFF-41EB-9215-ED58A200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Еще один принцип ООП - Наследование</a:t>
            </a:r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364527-138C-4E45-9D51-08CC681C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74" y="643467"/>
            <a:ext cx="520894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7693F-C4A8-4375-A18C-11EE900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Механизм, позволяющий описать новый класс на основании уже существующего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8FCEB-81FC-44B6-BEE0-BEED2AD7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649" y="3626135"/>
            <a:ext cx="10353762" cy="3714749"/>
          </a:xfrm>
        </p:spPr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Пример наследования - Наш пример о машинах. Но появился новый класс – грузовые автомобили, с новыми свойствами – грузоподъемность, страховка, пробег. Скидка для них всегда 30%.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2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9CDE0-68D3-4A42-A346-D770037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Еще чуток теории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7EB1E-ED03-4E65-ADC8-54D7783C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такой член класса доступен из любого места в текущем классе или в производных классах. При этом производные классы могут располагаться в других сборках.</a:t>
            </a:r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private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такой член класса доступен из любого места в текущем классе или в производных классах, которые определены в той же сборке.</a:t>
            </a:r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internal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F40F-0228-43BE-A7F3-774CFBA68B15}"/>
              </a:ext>
            </a:extLst>
          </p:cNvPr>
          <p:cNvSpPr txBox="1"/>
          <p:nvPr/>
        </p:nvSpPr>
        <p:spPr>
          <a:xfrm>
            <a:off x="2276273" y="5648528"/>
            <a:ext cx="9114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имя_класса_потомка:имя_базового_класса</a:t>
            </a:r>
            <a:r>
              <a:rPr lang="en-US" dirty="0"/>
              <a:t>{ // </a:t>
            </a:r>
            <a:r>
              <a:rPr lang="en-US" dirty="0" err="1"/>
              <a:t>тело</a:t>
            </a:r>
            <a:r>
              <a:rPr lang="en-US" dirty="0"/>
              <a:t> </a:t>
            </a:r>
            <a:r>
              <a:rPr lang="en-US" dirty="0" err="1"/>
              <a:t>класса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39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93F91-44DD-4113-B3C7-7020F9B2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7" y="2390454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E78F1-4E11-4539-BF28-8BD4CDBC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Почему в с# отказались от множественного наследования классов ? 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1100C-3E48-46A8-980D-1317BBC6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Разные языки имеют разные ожидания того, как работает множественное наследование. Например, как решаются конфликты и будут ли дубликаты объединены или отброшены. Прежде чем мы сможем реализовать множественное наследование в CLR, мы должны сделать обзор всех языков, определить общие понятия, и решить как выразить их нейтральным способом. Мы должны решить будет ли множественное наследование входить в CLS и что это будет означать для языков, которые не хотят поддерживать эту концепцию (например VB.NET). Конечно это наше дело в CLR, но мы пока не нашли время сделать это для множественного наследования.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Мест, где хорошо подходит множественное наследование, на самом деле очень мало. Во многих случаях работает множественное наследование интерфейсов. В других случаях можно использовать инкапсуляцию и делегирование. Если бы мы добавили другую конструкцию, например mixins, что было бы более мощным?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Множественное наследование реализации добавляет сложности для реализации. Эта сложность влияет на кастинг, сериализацию, доступ к полям рефлексию и возможно многие другие места.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6AF0-C410-4145-BA72-AF211888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13" y="2767173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632F9-B131-4058-B048-D13EDEE0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Полиморфизм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2B5D5-20A7-4217-AD69-D7A02F11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45" y="2136383"/>
            <a:ext cx="10499312" cy="4271265"/>
          </a:xfrm>
        </p:spPr>
        <p:txBody>
          <a:bodyPr>
            <a:normAutofit/>
          </a:bodyPr>
          <a:lstStyle/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Полиморфизм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«поли» значит «много», а «морфизм» — «изменение» или «вариативность», таким образом, «полиморфизм» — это свойство одних и тех же объектов и методов принимать разные формы.</a:t>
            </a:r>
          </a:p>
          <a:p>
            <a:pPr indent="-305435"/>
            <a:endParaRPr lang="ru-RU" dirty="0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4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0303B-3D3B-4A38-AAB5-D07922E5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Как проявляется Полиморфизм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2E657-B48F-4710-851E-EF5BBA59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Один интерфейс, множество реализаций</a:t>
            </a:r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Виртуальный метод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– Метод который 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может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быть переопределен в классе-наследнике</a:t>
            </a:r>
          </a:p>
          <a:p>
            <a:pPr indent="-305435"/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Абстрактный метод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– Метод который 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ОБЯЗАН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быть переопределен в наследнике. Не может иметь реализацию</a:t>
            </a: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5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DC130-AD30-413F-8ED6-64742218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6" y="238189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Переопределение метода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 –Изменение реализации виртуального метода в классе-потомке.</a:t>
            </a:r>
            <a:endParaRPr lang="ru-RU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76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5AC1-3796-4975-9210-C794DEF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77" y="2664431"/>
            <a:ext cx="10353762" cy="1257300"/>
          </a:xfrm>
        </p:spPr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1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920C-B796-4492-9542-63B36D7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ref And out</a:t>
            </a:r>
            <a:endParaRPr lang="ru-RU" dirty="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A4EE6C7-9D03-4E6C-A63A-916E026C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Ключевые слова ref и out полезны для значимых типов. Поскольку типы значений передаются по значению.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Если нужно забрать несколько значений из метода (было очень полезно в COM)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Не могут использоватся с Свойствами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 одинаковой сигнатуре метода компилятор не сможет различить метод с Out и Ref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Ref мы сначала инициализируем значения и в методе можем его не изменять, с Out наоборот - можем передававать не инициализированую переменную, но обязаны ее изменить.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85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C1D01-814C-4261-B869-AAE841D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Интерфейсы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21203-0F2A-4180-80C2-ED68CCFE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ISomething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Декларация только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Допускается множественное наследование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Наследование интерфейсов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Потомок «реализует интерфейс»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Правило именования – I + {name}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E3DFA-890E-42F9-9709-9F90A44BF9E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3518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1CD2-6910-41D3-A2BE-4E97B4EE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7" y="2433536"/>
            <a:ext cx="10353762" cy="1257300"/>
          </a:xfrm>
        </p:spPr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91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FCAA0-6B53-4758-92AA-20DC633E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Абстрактный класс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3F6DB-2FD8-438B-B944-1C5D7968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Грубо говоря, это класс-шаблон. Он реализует функциональность только на том уровне, на котором она известна на данный момент. Производные же классы ее дополняют. Но, пора перейти от теории к практике. Сразу оговорюсь, рассматривается примитивный пример с минимальной функциональностью. Все объяснения — в комментариях в коде.</a:t>
            </a:r>
          </a:p>
        </p:txBody>
      </p:sp>
    </p:spTree>
    <p:extLst>
      <p:ext uri="{BB962C8B-B14F-4D97-AF65-F5344CB8AC3E}">
        <p14:creationId xmlns:p14="http://schemas.microsoft.com/office/powerpoint/2010/main" val="217236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2E8F1-E752-4159-8B6B-0C4F4963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Еще немного теории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C24B0-FA17-4620-9D6B-9A7C21C0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465" indent="0">
              <a:buNone/>
            </a:pP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Методы, которые требуют переопределения, называются абстрактными. Логично, что если класс содержит хотя бы один абстрактный метод, то он тоже является абстрактным.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Очевидно, что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обьект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абстрактного класса невозможно создать, иначе он не был бы абстрактным.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Производный класс имеет свойства и методы, принадлежащие базовому классу, и, кроме того, может иметь собственные методы и свойства.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Метод, переопределяемый в производном классе, называется виртуальным. В базовом абстрактном классе об этом методе нет никакой информации.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Суть абстрагирования в том, чтобы определять метод в том месте, где есть наиболее полная информация о том, как он должен работать.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19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E82C2-41D3-4584-B0DA-55F934A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53" y="2527443"/>
            <a:ext cx="10353762" cy="1257300"/>
          </a:xfrm>
        </p:spPr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7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17363-03F2-47D3-A02A-338E9850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Различия интерфейса от абстрактного класса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5B26F-22EB-4012-A87F-18E2A3E5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10" y="1631237"/>
            <a:ext cx="10353762" cy="3714749"/>
          </a:xfrm>
        </p:spPr>
        <p:txBody>
          <a:bodyPr>
            <a:normAutofit fontScale="85000" lnSpcReduction="20000"/>
          </a:bodyPr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Абстрактный класс — это класс, у которого не реализован один или больше методов (некоторые языки требуют такие методы помечать специальными ключевыми словами).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Интерфейс — это абстрактный класс, у которого 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ни один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метод не реализован, все они публичные и нет переменных класса.</a:t>
            </a:r>
            <a:endParaRPr lang="ru-RU" dirty="0"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Интерфейс нужен обычно когда описывается только интерфейс (тавтология). Например, один класс хочет дать другому возможность доступа к некоторым своим методам, но не хочет себя «раскрывать». Поэтому он просто реализует интерфейс.</a:t>
            </a:r>
            <a:endParaRPr lang="ru-RU" dirty="0"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Абстрактный класс нужен, когда нужно семейство классов, у которых есть много общего. Конечно, можно применить и интерфейс, но тогда нужно будет писать много идентичного кода.</a:t>
            </a:r>
            <a:endParaRPr lang="ru-RU" dirty="0"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В некоторых языках (С++) специального ключевого слова для обозначения интерфейсов нет.</a:t>
            </a:r>
            <a:endParaRPr lang="ru-RU" dirty="0"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Можно считать, что любой интерфейс — это уже абстрактный класс, но не наоборот.</a:t>
            </a:r>
            <a:endParaRPr lang="ru-RU" dirty="0">
              <a:ea typeface="+mn-lt"/>
              <a:cs typeface="+mn-lt"/>
            </a:endParaRP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В интерфейсе вы не можете определить конструкторы, статические поля</a:t>
            </a: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468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F6373-7164-45E3-BF1E-B3A49D80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Статический класс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C1573-9C25-4F5C-BF7F-B6DF2589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Не нужно создавать экземпляр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Члены одинаковы у всех экземпляров классов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Статический класс содержит только статические члены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Не может иметь конструктора экземпляра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Не может быть унаследован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Не может иметь экземпляра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Может иметь статический конструктор, который вызывается перед созданием первого экземпляра (для нестатического класса) или первой ссылке на члены класса</a:t>
            </a:r>
            <a:endParaRPr lang="ru-RU">
              <a:ea typeface="+mn-lt"/>
              <a:cs typeface="+mn-lt"/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1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028E-7310-4116-9C34-58356F2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 и делаем практику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8A19A-F1B3-40C0-891B-D8417118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Создать массив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Сгенерирвоать 100 рандомных чисел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Посчитать одним методом количество четных, количество нечетных и количесвто чисел кратные 10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После выполнения вывести все на экран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15-20 минут , не получилось тырим код у соседа. 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69E16-B304-40E1-8412-33A916C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Приведение типов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608CE-F761-4723-9453-6CAB47C8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Convert.ToInt32()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int.Parse()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(int)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as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int.TryParse(string value, out int val)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7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D751F-ECDA-44F7-8588-0A67D4C4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int.Parse(string 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86C23-DC37-4329-BA77-4A1D9E5E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ArguementNullException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FormatException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OverflowException</a:t>
            </a:r>
            <a:endParaRPr lang="ru-RU">
              <a:ea typeface="+mn-lt"/>
              <a:cs typeface="+mn-lt"/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7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B6C37-5DD2-4670-A5DC-79AD7311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Convert.ToInt32(string 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E58E3-EB16-45BE-9EE4-71CBD4DD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returns "0"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FormatException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OverflowException</a:t>
            </a:r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78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318A4-6ADF-4273-9743-FB117B4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bool isParsed = int.TryParse(string s,out res)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FDAA8-45C2-4A81-A5BE-712FF97B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value, isParsed = true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returns "0", isParsed = false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returns "0", isParsed = false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returns "0", isParsed = false</a:t>
            </a:r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5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F24F-E54A-4BEB-BA7A-FEAD092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Ключевое слов "as"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45651-77BB-445F-BF39-AFD18382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null: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1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E7666-1601-4666-8AB6-7D6CF5C6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6" y="2514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9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7"/>
      </a:accent1>
      <a:accent2>
        <a:srgbClr val="B13BA7"/>
      </a:accent2>
      <a:accent3>
        <a:srgbClr val="9D4DC3"/>
      </a:accent3>
      <a:accent4>
        <a:srgbClr val="6043B4"/>
      </a:accent4>
      <a:accent5>
        <a:srgbClr val="4D5FC3"/>
      </a:accent5>
      <a:accent6>
        <a:srgbClr val="3B7FB1"/>
      </a:accent6>
      <a:hlink>
        <a:srgbClr val="6968C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Широкоэкранный</PresentationFormat>
  <Paragraphs>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SlateVTI</vt:lpstr>
      <vt:lpstr>  Наследование Интерфейсы Ref/Out</vt:lpstr>
      <vt:lpstr>ref And out </vt:lpstr>
      <vt:lpstr>Смотрим пример и делаем практику</vt:lpstr>
      <vt:lpstr>Приведение типов</vt:lpstr>
      <vt:lpstr>int.Parse(string s) </vt:lpstr>
      <vt:lpstr>Convert.ToInt32(string s) </vt:lpstr>
      <vt:lpstr>bool isParsed = int.TryParse(string s,out res) </vt:lpstr>
      <vt:lpstr>Ключевое слов "as"</vt:lpstr>
      <vt:lpstr>Смотрим Пример </vt:lpstr>
      <vt:lpstr>Еще один принцип ООП - Наследование</vt:lpstr>
      <vt:lpstr>Механизм, позволяющий описать новый класс на основании уже существующего</vt:lpstr>
      <vt:lpstr>Еще чуток теории</vt:lpstr>
      <vt:lpstr>Смотрим пример</vt:lpstr>
      <vt:lpstr>Почему в с# отказались от множественного наследования классов ? </vt:lpstr>
      <vt:lpstr>Практика</vt:lpstr>
      <vt:lpstr>Полиморфизм </vt:lpstr>
      <vt:lpstr>Как проявляется Полиморфизм </vt:lpstr>
      <vt:lpstr>Переопределение метода –Изменение реализации виртуального метода в классе-потомке.</vt:lpstr>
      <vt:lpstr>Смотрим пример</vt:lpstr>
      <vt:lpstr>Интерфейсы</vt:lpstr>
      <vt:lpstr>Смотрим пример</vt:lpstr>
      <vt:lpstr>Абстрактный класс</vt:lpstr>
      <vt:lpstr>Еще немного теории</vt:lpstr>
      <vt:lpstr>Смотрим пример</vt:lpstr>
      <vt:lpstr>Различия интерфейса от абстрактного класса</vt:lpstr>
      <vt:lpstr>Статический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modified xsi:type="dcterms:W3CDTF">2019-09-05T11:41:13Z</dcterms:modified>
</cp:coreProperties>
</file>