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A4FA6-9CF8-4E58-A8C2-5FF2D56853ED}" v="2024" dt="2019-10-14T07:54:32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henii Koliesnik" userId="S::yevhenii.ko@ideo-digital.com::2065cd87-6dff-47db-ab0b-71dfa9e0ca10" providerId="AD" clId="Web-{708A4FA6-9CF8-4E58-A8C2-5FF2D56853ED}"/>
    <pc:docChg chg="addSld modSld addMainMaster delMainMaster">
      <pc:chgData name="Yevhenii Koliesnik" userId="S::yevhenii.ko@ideo-digital.com::2065cd87-6dff-47db-ab0b-71dfa9e0ca10" providerId="AD" clId="Web-{708A4FA6-9CF8-4E58-A8C2-5FF2D56853ED}" dt="2019-10-14T07:54:32.905" v="2017" actId="14100"/>
      <pc:docMkLst>
        <pc:docMk/>
      </pc:docMkLst>
      <pc:sldChg chg="addSp delSp modSp mod setBg modClrScheme setClrOvrMap delDesignElem chgLayout">
        <pc:chgData name="Yevhenii Koliesnik" userId="S::yevhenii.ko@ideo-digital.com::2065cd87-6dff-47db-ab0b-71dfa9e0ca10" providerId="AD" clId="Web-{708A4FA6-9CF8-4E58-A8C2-5FF2D56853ED}" dt="2019-10-14T06:32:33.908" v="21"/>
        <pc:sldMkLst>
          <pc:docMk/>
          <pc:sldMk cId="1351651579" sldId="256"/>
        </pc:sldMkLst>
        <pc:spChg chg="mod ord">
          <ac:chgData name="Yevhenii Koliesnik" userId="S::yevhenii.ko@ideo-digital.com::2065cd87-6dff-47db-ab0b-71dfa9e0ca10" providerId="AD" clId="Web-{708A4FA6-9CF8-4E58-A8C2-5FF2D56853ED}" dt="2019-10-14T06:32:33.908" v="21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Yevhenii Koliesnik" userId="S::yevhenii.ko@ideo-digital.com::2065cd87-6dff-47db-ab0b-71dfa9e0ca10" providerId="AD" clId="Web-{708A4FA6-9CF8-4E58-A8C2-5FF2D56853ED}" dt="2019-10-14T06:32:33.908" v="21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Yevhenii Koliesnik" userId="S::yevhenii.ko@ideo-digital.com::2065cd87-6dff-47db-ab0b-71dfa9e0ca10" providerId="AD" clId="Web-{708A4FA6-9CF8-4E58-A8C2-5FF2D56853ED}" dt="2019-10-14T06:32:33.908" v="21"/>
          <ac:spMkLst>
            <pc:docMk/>
            <pc:sldMk cId="1351651579" sldId="256"/>
            <ac:spMk id="9" creationId="{6B695AA2-4B70-477F-AF90-536B720A1343}"/>
          </ac:spMkLst>
        </pc:spChg>
        <pc:picChg chg="add">
          <ac:chgData name="Yevhenii Koliesnik" userId="S::yevhenii.ko@ideo-digital.com::2065cd87-6dff-47db-ab0b-71dfa9e0ca10" providerId="AD" clId="Web-{708A4FA6-9CF8-4E58-A8C2-5FF2D56853ED}" dt="2019-10-14T06:31:56.674" v="0"/>
          <ac:picMkLst>
            <pc:docMk/>
            <pc:sldMk cId="1351651579" sldId="256"/>
            <ac:picMk id="4" creationId="{293FE929-C838-4B8C-814D-79EF51E5B729}"/>
          </ac:picMkLst>
        </pc:picChg>
      </pc:sldChg>
      <pc:sldChg chg="modSp new mod modClrScheme chgLayout">
        <pc:chgData name="Yevhenii Koliesnik" userId="S::yevhenii.ko@ideo-digital.com::2065cd87-6dff-47db-ab0b-71dfa9e0ca10" providerId="AD" clId="Web-{708A4FA6-9CF8-4E58-A8C2-5FF2D56853ED}" dt="2019-10-14T06:59:17.257" v="156" actId="20577"/>
        <pc:sldMkLst>
          <pc:docMk/>
          <pc:sldMk cId="2866058739" sldId="257"/>
        </pc:sldMkLst>
        <pc:spChg chg="mod ord">
          <ac:chgData name="Yevhenii Koliesnik" userId="S::yevhenii.ko@ideo-digital.com::2065cd87-6dff-47db-ab0b-71dfa9e0ca10" providerId="AD" clId="Web-{708A4FA6-9CF8-4E58-A8C2-5FF2D56853ED}" dt="2019-10-14T06:59:17.257" v="156" actId="20577"/>
          <ac:spMkLst>
            <pc:docMk/>
            <pc:sldMk cId="2866058739" sldId="257"/>
            <ac:spMk id="2" creationId="{F55B5EDC-269E-4CE8-A063-84A8B6BFDA3C}"/>
          </ac:spMkLst>
        </pc:spChg>
        <pc:spChg chg="mod ord">
          <ac:chgData name="Yevhenii Koliesnik" userId="S::yevhenii.ko@ideo-digital.com::2065cd87-6dff-47db-ab0b-71dfa9e0ca10" providerId="AD" clId="Web-{708A4FA6-9CF8-4E58-A8C2-5FF2D56853ED}" dt="2019-10-14T06:34:25.503" v="127" actId="20577"/>
          <ac:spMkLst>
            <pc:docMk/>
            <pc:sldMk cId="2866058739" sldId="257"/>
            <ac:spMk id="3" creationId="{90891BA9-38BB-4FCB-9712-DAFF134B4753}"/>
          </ac:spMkLst>
        </pc:spChg>
      </pc:sldChg>
      <pc:sldChg chg="modSp new">
        <pc:chgData name="Yevhenii Koliesnik" userId="S::yevhenii.ko@ideo-digital.com::2065cd87-6dff-47db-ab0b-71dfa9e0ca10" providerId="AD" clId="Web-{708A4FA6-9CF8-4E58-A8C2-5FF2D56853ED}" dt="2019-10-14T06:34:59.581" v="138" actId="20577"/>
        <pc:sldMkLst>
          <pc:docMk/>
          <pc:sldMk cId="714503702" sldId="258"/>
        </pc:sldMkLst>
        <pc:spChg chg="mod">
          <ac:chgData name="Yevhenii Koliesnik" userId="S::yevhenii.ko@ideo-digital.com::2065cd87-6dff-47db-ab0b-71dfa9e0ca10" providerId="AD" clId="Web-{708A4FA6-9CF8-4E58-A8C2-5FF2D56853ED}" dt="2019-10-14T06:34:59.581" v="138" actId="20577"/>
          <ac:spMkLst>
            <pc:docMk/>
            <pc:sldMk cId="714503702" sldId="258"/>
            <ac:spMk id="2" creationId="{DFFDF9D1-17F4-4542-802D-15B8F2EE6701}"/>
          </ac:spMkLst>
        </pc:spChg>
        <pc:spChg chg="mod">
          <ac:chgData name="Yevhenii Koliesnik" userId="S::yevhenii.ko@ideo-digital.com::2065cd87-6dff-47db-ab0b-71dfa9e0ca10" providerId="AD" clId="Web-{708A4FA6-9CF8-4E58-A8C2-5FF2D56853ED}" dt="2019-10-14T06:34:57.440" v="135" actId="20577"/>
          <ac:spMkLst>
            <pc:docMk/>
            <pc:sldMk cId="714503702" sldId="258"/>
            <ac:spMk id="3" creationId="{DB4C16B9-21F1-423D-881E-0D9664118B9B}"/>
          </ac:spMkLst>
        </pc:spChg>
      </pc:sldChg>
      <pc:sldChg chg="modSp new">
        <pc:chgData name="Yevhenii Koliesnik" userId="S::yevhenii.ko@ideo-digital.com::2065cd87-6dff-47db-ab0b-71dfa9e0ca10" providerId="AD" clId="Web-{708A4FA6-9CF8-4E58-A8C2-5FF2D56853ED}" dt="2019-10-14T07:36:13.263" v="243" actId="20577"/>
        <pc:sldMkLst>
          <pc:docMk/>
          <pc:sldMk cId="3462120333" sldId="259"/>
        </pc:sldMkLst>
        <pc:spChg chg="mod">
          <ac:chgData name="Yevhenii Koliesnik" userId="S::yevhenii.ko@ideo-digital.com::2065cd87-6dff-47db-ab0b-71dfa9e0ca10" providerId="AD" clId="Web-{708A4FA6-9CF8-4E58-A8C2-5FF2D56853ED}" dt="2019-10-14T06:59:25.835" v="160" actId="20577"/>
          <ac:spMkLst>
            <pc:docMk/>
            <pc:sldMk cId="3462120333" sldId="259"/>
            <ac:spMk id="2" creationId="{237A25FF-C755-4E75-AB0E-DBF8AD3E181A}"/>
          </ac:spMkLst>
        </pc:spChg>
        <pc:spChg chg="mod">
          <ac:chgData name="Yevhenii Koliesnik" userId="S::yevhenii.ko@ideo-digital.com::2065cd87-6dff-47db-ab0b-71dfa9e0ca10" providerId="AD" clId="Web-{708A4FA6-9CF8-4E58-A8C2-5FF2D56853ED}" dt="2019-10-14T07:36:13.263" v="243" actId="20577"/>
          <ac:spMkLst>
            <pc:docMk/>
            <pc:sldMk cId="3462120333" sldId="259"/>
            <ac:spMk id="3" creationId="{0FB8EF7A-C250-443B-99E1-6D1B697D621F}"/>
          </ac:spMkLst>
        </pc:spChg>
      </pc:sldChg>
      <pc:sldChg chg="modSp new">
        <pc:chgData name="Yevhenii Koliesnik" userId="S::yevhenii.ko@ideo-digital.com::2065cd87-6dff-47db-ab0b-71dfa9e0ca10" providerId="AD" clId="Web-{708A4FA6-9CF8-4E58-A8C2-5FF2D56853ED}" dt="2019-10-14T07:37:36.668" v="396" actId="20577"/>
        <pc:sldMkLst>
          <pc:docMk/>
          <pc:sldMk cId="3768029196" sldId="260"/>
        </pc:sldMkLst>
        <pc:spChg chg="mod">
          <ac:chgData name="Yevhenii Koliesnik" userId="S::yevhenii.ko@ideo-digital.com::2065cd87-6dff-47db-ab0b-71dfa9e0ca10" providerId="AD" clId="Web-{708A4FA6-9CF8-4E58-A8C2-5FF2D56853ED}" dt="2019-10-14T07:36:26.841" v="253" actId="20577"/>
          <ac:spMkLst>
            <pc:docMk/>
            <pc:sldMk cId="3768029196" sldId="260"/>
            <ac:spMk id="2" creationId="{5883994A-6AB0-43CD-802C-CBF25096E347}"/>
          </ac:spMkLst>
        </pc:spChg>
        <pc:spChg chg="mod">
          <ac:chgData name="Yevhenii Koliesnik" userId="S::yevhenii.ko@ideo-digital.com::2065cd87-6dff-47db-ab0b-71dfa9e0ca10" providerId="AD" clId="Web-{708A4FA6-9CF8-4E58-A8C2-5FF2D56853ED}" dt="2019-10-14T07:37:36.668" v="396" actId="20577"/>
          <ac:spMkLst>
            <pc:docMk/>
            <pc:sldMk cId="3768029196" sldId="260"/>
            <ac:spMk id="3" creationId="{1CD90DD5-70AC-4ADA-856F-A938C33D6A9B}"/>
          </ac:spMkLst>
        </pc:spChg>
      </pc:sldChg>
      <pc:sldChg chg="modSp new">
        <pc:chgData name="Yevhenii Koliesnik" userId="S::yevhenii.ko@ideo-digital.com::2065cd87-6dff-47db-ab0b-71dfa9e0ca10" providerId="AD" clId="Web-{708A4FA6-9CF8-4E58-A8C2-5FF2D56853ED}" dt="2019-10-14T07:52:34.641" v="1957" actId="20577"/>
        <pc:sldMkLst>
          <pc:docMk/>
          <pc:sldMk cId="471541186" sldId="261"/>
        </pc:sldMkLst>
        <pc:spChg chg="mod">
          <ac:chgData name="Yevhenii Koliesnik" userId="S::yevhenii.ko@ideo-digital.com::2065cd87-6dff-47db-ab0b-71dfa9e0ca10" providerId="AD" clId="Web-{708A4FA6-9CF8-4E58-A8C2-5FF2D56853ED}" dt="2019-10-14T07:42:54.008" v="588" actId="20577"/>
          <ac:spMkLst>
            <pc:docMk/>
            <pc:sldMk cId="471541186" sldId="261"/>
            <ac:spMk id="2" creationId="{6A9A0E55-04D7-42E1-8B15-0A961DC7ECA1}"/>
          </ac:spMkLst>
        </pc:spChg>
        <pc:spChg chg="mod">
          <ac:chgData name="Yevhenii Koliesnik" userId="S::yevhenii.ko@ideo-digital.com::2065cd87-6dff-47db-ab0b-71dfa9e0ca10" providerId="AD" clId="Web-{708A4FA6-9CF8-4E58-A8C2-5FF2D56853ED}" dt="2019-10-14T07:52:34.641" v="1957" actId="20577"/>
          <ac:spMkLst>
            <pc:docMk/>
            <pc:sldMk cId="471541186" sldId="261"/>
            <ac:spMk id="3" creationId="{C8C0B1ED-D99C-42C2-8F6F-6FBE2BCE67B3}"/>
          </ac:spMkLst>
        </pc:spChg>
      </pc:sldChg>
      <pc:sldChg chg="addSp modSp new">
        <pc:chgData name="Yevhenii Koliesnik" userId="S::yevhenii.ko@ideo-digital.com::2065cd87-6dff-47db-ab0b-71dfa9e0ca10" providerId="AD" clId="Web-{708A4FA6-9CF8-4E58-A8C2-5FF2D56853ED}" dt="2019-10-14T07:54:32.905" v="2017" actId="14100"/>
        <pc:sldMkLst>
          <pc:docMk/>
          <pc:sldMk cId="3254875996" sldId="262"/>
        </pc:sldMkLst>
        <pc:spChg chg="mod">
          <ac:chgData name="Yevhenii Koliesnik" userId="S::yevhenii.ko@ideo-digital.com::2065cd87-6dff-47db-ab0b-71dfa9e0ca10" providerId="AD" clId="Web-{708A4FA6-9CF8-4E58-A8C2-5FF2D56853ED}" dt="2019-10-14T07:53:03.172" v="1962" actId="20577"/>
          <ac:spMkLst>
            <pc:docMk/>
            <pc:sldMk cId="3254875996" sldId="262"/>
            <ac:spMk id="2" creationId="{9E32F90F-C3AD-4A3A-B843-A4B1FC64EBD5}"/>
          </ac:spMkLst>
        </pc:spChg>
        <pc:spChg chg="mod">
          <ac:chgData name="Yevhenii Koliesnik" userId="S::yevhenii.ko@ideo-digital.com::2065cd87-6dff-47db-ab0b-71dfa9e0ca10" providerId="AD" clId="Web-{708A4FA6-9CF8-4E58-A8C2-5FF2D56853ED}" dt="2019-10-14T07:54:17.359" v="2009" actId="20577"/>
          <ac:spMkLst>
            <pc:docMk/>
            <pc:sldMk cId="3254875996" sldId="262"/>
            <ac:spMk id="3" creationId="{243959E5-FDB7-4E4E-8AFE-025990C3E35E}"/>
          </ac:spMkLst>
        </pc:spChg>
        <pc:picChg chg="add mod">
          <ac:chgData name="Yevhenii Koliesnik" userId="S::yevhenii.ko@ideo-digital.com::2065cd87-6dff-47db-ab0b-71dfa9e0ca10" providerId="AD" clId="Web-{708A4FA6-9CF8-4E58-A8C2-5FF2D56853ED}" dt="2019-10-14T07:54:32.905" v="2017" actId="14100"/>
          <ac:picMkLst>
            <pc:docMk/>
            <pc:sldMk cId="3254875996" sldId="262"/>
            <ac:picMk id="4" creationId="{C60B25F3-2BCF-4F56-99EE-C85A6E9C11C7}"/>
          </ac:picMkLst>
        </pc:picChg>
      </pc:sldChg>
      <pc:sldMasterChg chg="del delSldLayout">
        <pc:chgData name="Yevhenii Koliesnik" userId="S::yevhenii.ko@ideo-digital.com::2065cd87-6dff-47db-ab0b-71dfa9e0ca10" providerId="AD" clId="Web-{708A4FA6-9CF8-4E58-A8C2-5FF2D56853ED}" dt="2019-10-14T06:31:56.674" v="0"/>
        <pc:sldMasterMkLst>
          <pc:docMk/>
          <pc:sldMasterMk cId="3154979492" sldId="2147483648"/>
        </pc:sldMasterMkLst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Yevhenii Koliesnik" userId="S::yevhenii.ko@ideo-digital.com::2065cd87-6dff-47db-ab0b-71dfa9e0ca10" providerId="AD" clId="Web-{708A4FA6-9CF8-4E58-A8C2-5FF2D56853ED}" dt="2019-10-14T06:31:56.674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replId addSldLayout delSldLayout">
        <pc:chgData name="Yevhenii Koliesnik" userId="S::yevhenii.ko@ideo-digital.com::2065cd87-6dff-47db-ab0b-71dfa9e0ca10" providerId="AD" clId="Web-{708A4FA6-9CF8-4E58-A8C2-5FF2D56853ED}" dt="2019-10-14T06:32:33.908" v="21"/>
        <pc:sldMasterMkLst>
          <pc:docMk/>
          <pc:sldMasterMk cId="3943439161" sldId="2147483660"/>
        </pc:sldMasterMkLst>
        <pc:sldLayoutChg chg="add del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2881752205" sldId="2147483661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909345487" sldId="2147483662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732641522" sldId="2147483663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1364413677" sldId="2147483664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2773948904" sldId="2147483665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2595208674" sldId="2147483666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1478987265" sldId="2147483667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3460782916" sldId="2147483668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2917205745" sldId="2147483669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3107854589" sldId="2147483670"/>
          </pc:sldLayoutMkLst>
        </pc:sldLayoutChg>
        <pc:sldLayoutChg chg="add del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3943439161" sldId="2147483660"/>
            <pc:sldLayoutMk cId="4092140430" sldId="2147483671"/>
          </pc:sldLayoutMkLst>
        </pc:sldLayoutChg>
      </pc:sldMasterChg>
      <pc:sldMasterChg chg="add addSldLayout modSldLayout">
        <pc:chgData name="Yevhenii Koliesnik" userId="S::yevhenii.ko@ideo-digital.com::2065cd87-6dff-47db-ab0b-71dfa9e0ca10" providerId="AD" clId="Web-{708A4FA6-9CF8-4E58-A8C2-5FF2D56853ED}" dt="2019-10-14T06:32:33.908" v="21"/>
        <pc:sldMasterMkLst>
          <pc:docMk/>
          <pc:sldMasterMk cId="1049799940" sldId="2147483672"/>
        </pc:sldMasterMkLst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2817937465" sldId="2147483673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2053852766" sldId="2147483674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3268760016" sldId="2147483675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2013100891" sldId="2147483676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653939057" sldId="2147483677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982154419" sldId="2147483678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514257638" sldId="2147483679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4022163488" sldId="2147483680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3171529813" sldId="2147483681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3794351227" sldId="2147483682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3079135793" sldId="2147483683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2483683899" sldId="2147483684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4195369300" sldId="2147483685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2132645364" sldId="2147483686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3460550348" sldId="2147483687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2725868610" sldId="2147483688"/>
          </pc:sldLayoutMkLst>
        </pc:sldLayoutChg>
        <pc:sldLayoutChg chg="add mod replId">
          <pc:chgData name="Yevhenii Koliesnik" userId="S::yevhenii.ko@ideo-digital.com::2065cd87-6dff-47db-ab0b-71dfa9e0ca10" providerId="AD" clId="Web-{708A4FA6-9CF8-4E58-A8C2-5FF2D56853ED}" dt="2019-10-14T06:32:33.908" v="21"/>
          <pc:sldLayoutMkLst>
            <pc:docMk/>
            <pc:sldMasterMk cId="1049799940" sldId="2147483672"/>
            <pc:sldLayoutMk cId="3638380218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3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5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3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68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6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45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5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68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5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0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6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99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3FE929-C838-4B8C-814D-79EF51E5B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chemeClr val="tx1"/>
                </a:solidFill>
                <a:latin typeface="Corbel"/>
              </a:rPr>
              <a:t>Practice</a:t>
            </a:r>
            <a:r>
              <a:rPr lang="ru-RU" sz="4000" dirty="0">
                <a:solidFill>
                  <a:schemeClr val="tx1"/>
                </a:solidFill>
                <a:latin typeface="Corbel"/>
              </a:rPr>
              <a:t> 3 </a:t>
            </a:r>
            <a:r>
              <a:rPr lang="ru-RU" sz="4000" dirty="0" err="1">
                <a:solidFill>
                  <a:schemeClr val="tx1"/>
                </a:solidFill>
                <a:latin typeface="Corbel"/>
              </a:rPr>
              <a:t>Module</a:t>
            </a:r>
            <a:endParaRPr lang="ru-RU" sz="4000" dirty="0" err="1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Corbel"/>
              </a:rPr>
              <a:t>A LVL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B5EDC-269E-4CE8-A063-84A8B6BF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1 LINQ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91BA9-38BB-4FCB-9712-DAFF134B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Файл Workers.txt содержит следующую информацию о сотрудниках: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идентификационный код;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фамилия и инициалы;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вид образования;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специальность;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год рождения.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Файл Salary.txt содержит </a:t>
            </a:r>
          </a:p>
          <a:p>
            <a:pPr>
              <a:buFont typeface="Wingdings 3"/>
              <a:buChar char=""/>
            </a:pPr>
            <a:r>
              <a:rPr lang="ru-RU" dirty="0">
                <a:ea typeface="+mj-lt"/>
                <a:cs typeface="+mj-lt"/>
              </a:rPr>
              <a:t>идентификационный код;</a:t>
            </a:r>
            <a:endParaRPr lang="ru-RU" dirty="0"/>
          </a:p>
          <a:p>
            <a:pPr>
              <a:buFont typeface="Wingdings 3"/>
              <a:buChar char=""/>
            </a:pPr>
            <a:r>
              <a:rPr lang="ru-RU" dirty="0">
                <a:ea typeface="+mj-lt"/>
                <a:cs typeface="+mj-lt"/>
              </a:rPr>
              <a:t>зарплату за первое полугодие;</a:t>
            </a:r>
            <a:endParaRPr lang="ru-RU" dirty="0"/>
          </a:p>
          <a:p>
            <a:pPr>
              <a:buFont typeface="Wingdings 3"/>
              <a:buChar char=""/>
            </a:pPr>
            <a:r>
              <a:rPr lang="ru-RU" dirty="0">
                <a:ea typeface="+mj-lt"/>
                <a:cs typeface="+mj-lt"/>
              </a:rPr>
              <a:t>зарплату за второе полугодие.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05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DF9D1-17F4-4542-802D-15B8F2EE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Решить следующие 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C16B9-21F1-423D-881E-0D966411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b="1" u="sng" dirty="0"/>
          </a:p>
          <a:p>
            <a:pPr algn="just"/>
            <a:r>
              <a:rPr lang="ru-RU" dirty="0">
                <a:ea typeface="+mj-lt"/>
                <a:cs typeface="+mj-lt"/>
              </a:rPr>
              <a:t>Вывести фамилии и инициалы сотрудников выше 35 лет.</a:t>
            </a:r>
            <a:endParaRPr lang="ru-RU" dirty="0"/>
          </a:p>
          <a:p>
            <a:pPr algn="just"/>
            <a:r>
              <a:rPr lang="ru-RU" dirty="0">
                <a:ea typeface="+mj-lt"/>
                <a:cs typeface="+mj-lt"/>
              </a:rPr>
              <a:t>Вывести идентификационный код сотрудника с наибольшей зарплатой за второе полугодие.</a:t>
            </a:r>
            <a:endParaRPr lang="ru-RU" dirty="0"/>
          </a:p>
          <a:p>
            <a:pPr algn="just"/>
            <a:r>
              <a:rPr lang="ru-RU" dirty="0">
                <a:ea typeface="+mj-lt"/>
                <a:cs typeface="+mj-lt"/>
              </a:rPr>
              <a:t>Вывести фамилии, инициалы и вид образования тех сотрудников, зарплата которых за год ниже средней за год.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5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A25FF-C755-4E75-AB0E-DBF8AD3E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8EF7A-C250-443B-99E1-6D1B697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PurchaseOrder.xml</a:t>
            </a:r>
          </a:p>
          <a:p>
            <a:r>
              <a:rPr lang="ru-RU">
                <a:ea typeface="+mj-lt"/>
                <a:cs typeface="+mj-lt"/>
              </a:rPr>
              <a:t>Напишите запрос для получения значения атрибута номера детали для каждого элемента изделия в заказе на поставку</a:t>
            </a:r>
          </a:p>
          <a:p>
            <a:r>
              <a:rPr lang="ru-RU"/>
              <a:t>Выведите </a:t>
            </a:r>
            <a:r>
              <a:rPr lang="ru-RU">
                <a:ea typeface="+mj-lt"/>
                <a:cs typeface="+mj-lt"/>
              </a:rPr>
              <a:t>список, отсортированный по номеру детали, стоимостью более 100 $. </a:t>
            </a:r>
            <a:endParaRPr lang="ru-RU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12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3994A-6AB0-43CD-802C-CBF25096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90DD5-70AC-4ADA-856F-A938C33D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Создайте структуру xml c пощошью LINQ</a:t>
            </a:r>
          </a:p>
          <a:p>
            <a:r>
              <a:rPr lang="ru-RU"/>
              <a:t>В качестве источника возьмите файлы их первой задачи</a:t>
            </a:r>
          </a:p>
          <a:p>
            <a:r>
              <a:rPr lang="ru-RU"/>
              <a:t>Используйте xml аттрибут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02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A0E55-04D7-42E1-8B15-0A961DC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0B1ED-D99C-42C2-8F6F-6FBE2BCE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/>
              <a:t>У вас есть возможность создавать вакансии в различные отделы</a:t>
            </a:r>
          </a:p>
          <a:p>
            <a:pPr marL="0" indent="0">
              <a:buNone/>
            </a:pPr>
            <a:r>
              <a:rPr lang="ru-RU"/>
              <a:t>Например: в отдел бухгалтерии вам нужен главный бухгалтер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или вам нужен Менеджер на проект "Щулявский мост". У вас есть </a:t>
            </a:r>
            <a:r>
              <a:rPr lang="ru-RU"/>
              <a:t>возможность делать ваши вакансии открытыми и закрытыми.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 можете сгенерировать случайных пользователей зашедших к вам на сайт. Которые будут оставлять данные имейл и номер телефона. Каждый такой пользователь может подписаться на одну из ваших вакансий например ему интересны все позиции '.Net developer' всегда когда у вас будет открыватся такая вакансия вы будете уведомлять об этом всех пользователей подписавшихся на вашу вакансию. (симуляция отправки имейла ну или делайте отправку по smtp в папку на вашом компе). Каждый пользователь получив такой имеил может отписаться от получении информации по конкретной вакансии. В случае закрытия вакансии по конкретной специальности все пользователи которые оставляли вам данные получают </a:t>
            </a:r>
            <a:r>
              <a:rPr lang="ru-RU"/>
              <a:t>уведомление о том что мы закрыли вакансию. </a:t>
            </a:r>
            <a:endParaRPr lang="ru-RU" dirty="0"/>
          </a:p>
          <a:p>
            <a:pPr marL="0" indent="0">
              <a:buNone/>
            </a:pPr>
            <a:r>
              <a:rPr lang="ru-RU"/>
              <a:t>Попробуйте в этой задачи максимально раскрыть все что выучили в 3 модуле!!!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54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2F90F-C3AD-4A3A-B843-A4B1FC6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5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959E5-FDB7-4E4E-8AFE-025990C3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Для тех кто мухажук и все сделал можете начинать писать 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60B25F3-2BCF-4F56-99EE-C85A6E9C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65" y="2562470"/>
            <a:ext cx="9339617" cy="40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7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Ion</vt:lpstr>
      <vt:lpstr>Practice 3 Module</vt:lpstr>
      <vt:lpstr>Задача 1 LINQ</vt:lpstr>
      <vt:lpstr>Решить следующие задачи:</vt:lpstr>
      <vt:lpstr>Задача 2</vt:lpstr>
      <vt:lpstr>Задача 3</vt:lpstr>
      <vt:lpstr>Задача 4</vt:lpstr>
      <vt:lpstr>Задача 5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228</cp:revision>
  <dcterms:created xsi:type="dcterms:W3CDTF">2012-07-30T23:42:41Z</dcterms:created>
  <dcterms:modified xsi:type="dcterms:W3CDTF">2019-10-14T07:54:34Z</dcterms:modified>
</cp:coreProperties>
</file>