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73" r:id="rId4"/>
    <p:sldId id="269" r:id="rId5"/>
    <p:sldId id="274" r:id="rId6"/>
    <p:sldId id="275" r:id="rId7"/>
    <p:sldId id="260" r:id="rId8"/>
    <p:sldId id="288" r:id="rId9"/>
    <p:sldId id="289" r:id="rId10"/>
    <p:sldId id="286" r:id="rId11"/>
    <p:sldId id="28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8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26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A14-6A4B-411B-B1E7-28A5F2B5A92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programming-guide/indexers/index" TargetMode="External"/><Relationship Id="rId3" Type="http://schemas.openxmlformats.org/officeDocument/2006/relationships/hyperlink" Target="https://docs.microsoft.com/en-US/dotnet/csharp/programming-guide/classes-and-structs/constants" TargetMode="External"/><Relationship Id="rId7" Type="http://schemas.openxmlformats.org/officeDocument/2006/relationships/hyperlink" Target="https://docs.microsoft.com/en-US/dotnet/csharp/programming-guide/statements-expressions-operators/operators" TargetMode="External"/><Relationship Id="rId2" Type="http://schemas.openxmlformats.org/officeDocument/2006/relationships/hyperlink" Target="https://docs.microsoft.com/en-US/dotnet/csharp/programming-guide/classes-and-structs/fie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programming-guide/events/index" TargetMode="External"/><Relationship Id="rId11" Type="http://schemas.openxmlformats.org/officeDocument/2006/relationships/hyperlink" Target="https://docs.microsoft.com/en-US/dotnet/csharp/programming-guide/classes-and-structs/nested-types" TargetMode="External"/><Relationship Id="rId5" Type="http://schemas.openxmlformats.org/officeDocument/2006/relationships/hyperlink" Target="https://docs.microsoft.com/en-US/dotnet/csharp/programming-guide/classes-and-structs/methods" TargetMode="External"/><Relationship Id="rId10" Type="http://schemas.openxmlformats.org/officeDocument/2006/relationships/hyperlink" Target="https://docs.microsoft.com/en-US/dotnet/csharp/programming-guide/classes-and-structs/destructors" TargetMode="External"/><Relationship Id="rId4" Type="http://schemas.openxmlformats.org/officeDocument/2006/relationships/hyperlink" Target="https://docs.microsoft.com/en-US/dotnet/csharp/programming-guide/classes-and-structs/properties" TargetMode="External"/><Relationship Id="rId9" Type="http://schemas.openxmlformats.org/officeDocument/2006/relationships/hyperlink" Target="https://docs.microsoft.com/en-US/dotnet/csharp/programming-guide/classes-and-structs/co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3B-66DD-499F-AA24-0174F712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C#: Code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2C49-AD1B-49CC-B456-DD7F72ED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Демо презентация. Автор: Роман Шувалов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269D-DAFD-421D-9D0E-26C3A10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223707"/>
            <a:ext cx="8596668" cy="1320800"/>
          </a:xfrm>
        </p:spPr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534D-F445-4039-A30E-4A9C4E9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84" y="1002907"/>
            <a:ext cx="9389456" cy="5070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Построить систему учета в зависимости от типа объекта.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Требования</a:t>
            </a:r>
          </a:p>
          <a:p>
            <a:r>
              <a:rPr lang="en-US" dirty="0"/>
              <a:t>Console + Class library (</a:t>
            </a:r>
            <a:r>
              <a:rPr lang="ru-RU" dirty="0"/>
              <a:t>логика находится в </a:t>
            </a:r>
            <a:r>
              <a:rPr lang="en-US" dirty="0"/>
              <a:t>Class Library, Console </a:t>
            </a:r>
            <a:r>
              <a:rPr lang="ru-RU" dirty="0"/>
              <a:t>отвечает только за ввод/вывод данных)</a:t>
            </a:r>
            <a:endParaRPr lang="en-US" dirty="0"/>
          </a:p>
          <a:p>
            <a:r>
              <a:rPr lang="ru-RU" dirty="0"/>
              <a:t>сделать </a:t>
            </a:r>
            <a:r>
              <a:rPr lang="en-US" dirty="0"/>
              <a:t>menu (</a:t>
            </a:r>
            <a:r>
              <a:rPr lang="ru-RU" dirty="0"/>
              <a:t>добавление и просмотр)</a:t>
            </a:r>
          </a:p>
          <a:p>
            <a:r>
              <a:rPr lang="ru-RU" dirty="0"/>
              <a:t>бесконечный ввод – после вывода результата программа предлагает пользователю продолжить</a:t>
            </a:r>
            <a:endParaRPr lang="en-US" dirty="0"/>
          </a:p>
          <a:p>
            <a:r>
              <a:rPr lang="ru-RU" dirty="0"/>
              <a:t>Хранение – статическая коллекция</a:t>
            </a:r>
          </a:p>
          <a:p>
            <a:r>
              <a:rPr lang="en-US" dirty="0"/>
              <a:t>Optional: </a:t>
            </a:r>
            <a:r>
              <a:rPr lang="ru-RU"/>
              <a:t>удаление</a:t>
            </a:r>
          </a:p>
          <a:p>
            <a:r>
              <a:rPr lang="en-US"/>
              <a:t>Optional </a:t>
            </a:r>
            <a:r>
              <a:rPr lang="en-US" dirty="0"/>
              <a:t>so </a:t>
            </a:r>
            <a:r>
              <a:rPr lang="en-US" dirty="0" err="1"/>
              <a:t>zvezdochkoi</a:t>
            </a:r>
            <a:r>
              <a:rPr lang="en-US" dirty="0"/>
              <a:t>:</a:t>
            </a:r>
            <a:r>
              <a:rPr lang="ru-RU" dirty="0"/>
              <a:t> реализовать собственную коллекцию (</a:t>
            </a:r>
            <a:r>
              <a:rPr lang="en-US" dirty="0"/>
              <a:t>indexer + </a:t>
            </a:r>
            <a:r>
              <a:rPr lang="en-US" dirty="0" err="1"/>
              <a:t>IEnumerable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269D-DAFD-421D-9D0E-26C3A10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223707"/>
            <a:ext cx="8596668" cy="1320800"/>
          </a:xfrm>
        </p:spPr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534D-F445-4039-A30E-4A9C4E9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84" y="1002908"/>
            <a:ext cx="9389456" cy="54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Построить систему учета в зависимости от типа объекта.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B1D9C8-23A9-455F-B40F-56FD5AB41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54193"/>
              </p:ext>
            </p:extLst>
          </p:nvPr>
        </p:nvGraphicFramePr>
        <p:xfrm>
          <a:off x="333382" y="1544507"/>
          <a:ext cx="8877730" cy="405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865">
                  <a:extLst>
                    <a:ext uri="{9D8B030D-6E8A-4147-A177-3AD203B41FA5}">
                      <a16:colId xmlns:a16="http://schemas.microsoft.com/office/drawing/2014/main" val="1298106467"/>
                    </a:ext>
                  </a:extLst>
                </a:gridCol>
                <a:gridCol w="4438865">
                  <a:extLst>
                    <a:ext uri="{9D8B030D-6E8A-4147-A177-3AD203B41FA5}">
                      <a16:colId xmlns:a16="http://schemas.microsoft.com/office/drawing/2014/main" val="1462821738"/>
                    </a:ext>
                  </a:extLst>
                </a:gridCol>
              </a:tblGrid>
              <a:tr h="450106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Варианты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19405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dirty="0"/>
                        <a:t>1. Машины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9. Семья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4288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dirty="0"/>
                        <a:t>2. Шоколад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10. Солдаты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16874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3. Котики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11. Песни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59597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4. Ноутбуки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12. Плюмбусы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69178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5. Студенты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13. Алкоголь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15393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6. Кони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14. Расходы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84733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7. Гири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15. Операции (мед.)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51893"/>
                  </a:ext>
                </a:extLst>
              </a:tr>
              <a:tr h="450106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8. Курсовые работы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ru-RU" dirty="0"/>
                        <a:t>16. Носки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2F516-59DD-40F0-85F5-9A3423E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C7C1-3EC1-459D-8295-B4005BE0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9E5-1C40-4C2E-BB1C-6958A29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328"/>
            <a:ext cx="10888910" cy="8053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621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Ð±ÑÐµÐºÑ">
            <a:extLst>
              <a:ext uri="{FF2B5EF4-FFF2-40B4-BE49-F238E27FC236}">
                <a16:creationId xmlns:a16="http://schemas.microsoft.com/office/drawing/2014/main" id="{8522D2D4-1414-461C-A269-4B08C90E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0421" y="885482"/>
            <a:ext cx="6368110" cy="50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1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53D0C7-2BD5-48CC-BFFB-9241D86E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" y="816638"/>
            <a:ext cx="3507484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AE4A-E86D-4B57-8F79-99C68584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Поля (</a:t>
            </a:r>
            <a:r>
              <a:rPr lang="en-US" dirty="0">
                <a:hlinkClick r:id="rId2"/>
              </a:rPr>
              <a:t>Fields</a:t>
            </a:r>
            <a:r>
              <a:rPr lang="ru-RU" dirty="0"/>
              <a:t>)</a:t>
            </a:r>
          </a:p>
          <a:p>
            <a:r>
              <a:rPr lang="ru-RU" dirty="0"/>
              <a:t>Константы (</a:t>
            </a:r>
            <a:r>
              <a:rPr lang="en-US" dirty="0">
                <a:hlinkClick r:id="rId3"/>
              </a:rPr>
              <a:t>Constants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Свойства (</a:t>
            </a:r>
            <a:r>
              <a:rPr lang="en-US" dirty="0">
                <a:hlinkClick r:id="rId4"/>
              </a:rPr>
              <a:t>Properties</a:t>
            </a:r>
            <a:r>
              <a:rPr lang="ru-RU" dirty="0"/>
              <a:t>)</a:t>
            </a:r>
          </a:p>
          <a:p>
            <a:r>
              <a:rPr lang="ru-RU" dirty="0"/>
              <a:t>Методы (</a:t>
            </a:r>
            <a:r>
              <a:rPr lang="en-US" dirty="0">
                <a:hlinkClick r:id="rId5"/>
              </a:rPr>
              <a:t>Methods</a:t>
            </a:r>
            <a:r>
              <a:rPr lang="ru-RU" dirty="0"/>
              <a:t>)</a:t>
            </a:r>
          </a:p>
          <a:p>
            <a:r>
              <a:rPr lang="ru-RU" dirty="0"/>
              <a:t>События (</a:t>
            </a:r>
            <a:r>
              <a:rPr lang="en-US" u="sng" dirty="0">
                <a:hlinkClick r:id="rId6"/>
              </a:rPr>
              <a:t>Events</a:t>
            </a:r>
            <a:r>
              <a:rPr lang="ru-RU" u="sng" dirty="0"/>
              <a:t>)</a:t>
            </a:r>
          </a:p>
          <a:p>
            <a:r>
              <a:rPr lang="ru-RU" dirty="0"/>
              <a:t>Операторы (</a:t>
            </a:r>
            <a:r>
              <a:rPr lang="en-US" dirty="0">
                <a:hlinkClick r:id="rId7"/>
              </a:rPr>
              <a:t>Operators</a:t>
            </a:r>
            <a:r>
              <a:rPr lang="ru-RU" dirty="0"/>
              <a:t>)</a:t>
            </a:r>
          </a:p>
          <a:p>
            <a:r>
              <a:rPr lang="ru-RU" dirty="0"/>
              <a:t>Индексы (</a:t>
            </a:r>
            <a:r>
              <a:rPr lang="en-US" dirty="0">
                <a:hlinkClick r:id="rId8"/>
              </a:rPr>
              <a:t>Indexers</a:t>
            </a:r>
            <a:r>
              <a:rPr lang="ru-RU" dirty="0"/>
              <a:t>)</a:t>
            </a:r>
          </a:p>
          <a:p>
            <a:r>
              <a:rPr lang="ru-RU" dirty="0"/>
              <a:t>Конструкторы (</a:t>
            </a:r>
            <a:r>
              <a:rPr lang="en-US" dirty="0">
                <a:hlinkClick r:id="rId9"/>
              </a:rPr>
              <a:t>Constructors</a:t>
            </a:r>
            <a:r>
              <a:rPr lang="ru-RU" dirty="0"/>
              <a:t>)</a:t>
            </a:r>
          </a:p>
          <a:p>
            <a:r>
              <a:rPr lang="ru-RU" dirty="0"/>
              <a:t>Финализаторы (</a:t>
            </a:r>
            <a:r>
              <a:rPr lang="en-US" dirty="0">
                <a:hlinkClick r:id="rId10"/>
              </a:rPr>
              <a:t>Finalizers</a:t>
            </a:r>
            <a:r>
              <a:rPr lang="ru-RU" dirty="0"/>
              <a:t>)</a:t>
            </a:r>
          </a:p>
          <a:p>
            <a:r>
              <a:rPr lang="ru-RU" dirty="0"/>
              <a:t>Встроенные типы (</a:t>
            </a:r>
            <a:r>
              <a:rPr lang="en-US" dirty="0">
                <a:hlinkClick r:id="rId11"/>
              </a:rPr>
              <a:t>Nested Types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D0C7-2BD5-48CC-BFFB-9241D86E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3" y="816638"/>
            <a:ext cx="3507484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Модификаторы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AE4A-E86D-4B57-8F79-99C68584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new</a:t>
            </a:r>
          </a:p>
          <a:p>
            <a:r>
              <a:rPr lang="en-US" dirty="0"/>
              <a:t>public</a:t>
            </a:r>
            <a:endParaRPr lang="ru-RU" dirty="0"/>
          </a:p>
          <a:p>
            <a:r>
              <a:rPr lang="en-US" dirty="0"/>
              <a:t>protected</a:t>
            </a:r>
            <a:endParaRPr lang="ru-RU" dirty="0"/>
          </a:p>
          <a:p>
            <a:r>
              <a:rPr lang="en-US" dirty="0"/>
              <a:t>internal</a:t>
            </a:r>
            <a:endParaRPr lang="ru-RU" dirty="0"/>
          </a:p>
          <a:p>
            <a:r>
              <a:rPr lang="en-US" dirty="0"/>
              <a:t>private</a:t>
            </a:r>
            <a:endParaRPr lang="ru-RU" dirty="0"/>
          </a:p>
          <a:p>
            <a:r>
              <a:rPr lang="en-US" dirty="0"/>
              <a:t>abstract</a:t>
            </a:r>
            <a:endParaRPr lang="ru-RU" dirty="0"/>
          </a:p>
          <a:p>
            <a:r>
              <a:rPr lang="en-US" dirty="0"/>
              <a:t>sealed</a:t>
            </a:r>
            <a:endParaRPr lang="ru-RU" dirty="0"/>
          </a:p>
          <a:p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7439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D63F38-17C6-4857-96EC-FD09FB7B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400" dirty="0"/>
              <a:t>Метод</a:t>
            </a:r>
            <a:endParaRPr lang="en-US" sz="5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51EE-A89F-44D1-A6B6-343C459C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84316"/>
            <a:ext cx="8596668" cy="1320800"/>
          </a:xfrm>
        </p:spPr>
        <p:txBody>
          <a:bodyPr/>
          <a:lstStyle/>
          <a:p>
            <a:r>
              <a:rPr lang="ru-RU" dirty="0"/>
              <a:t>Объявление метода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1B3-9068-495C-95A1-C64623AC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5116"/>
            <a:ext cx="9867628" cy="4236246"/>
          </a:xfrm>
        </p:spPr>
        <p:txBody>
          <a:bodyPr/>
          <a:lstStyle/>
          <a:p>
            <a:r>
              <a:rPr lang="en-US" dirty="0"/>
              <a:t>Optional: </a:t>
            </a:r>
            <a:r>
              <a:rPr lang="ru-RU" dirty="0"/>
              <a:t>модификатор доступа (</a:t>
            </a:r>
            <a:r>
              <a:rPr lang="en-US" dirty="0"/>
              <a:t>private, public, protected, etc.) – private </a:t>
            </a:r>
            <a:r>
              <a:rPr lang="ru-RU" dirty="0"/>
              <a:t>по умолчанию</a:t>
            </a:r>
          </a:p>
          <a:p>
            <a:r>
              <a:rPr lang="ru-RU" dirty="0"/>
              <a:t>Тип возвращаемого значения (</a:t>
            </a:r>
            <a:r>
              <a:rPr lang="en-US" dirty="0"/>
              <a:t>int, string, object, Car, etc.)</a:t>
            </a:r>
          </a:p>
          <a:p>
            <a:r>
              <a:rPr lang="ru-RU" dirty="0"/>
              <a:t>Имя метода (</a:t>
            </a:r>
            <a:r>
              <a:rPr lang="en-US" dirty="0" err="1"/>
              <a:t>DoStuff</a:t>
            </a:r>
            <a:r>
              <a:rPr lang="en-US" dirty="0"/>
              <a:t>, </a:t>
            </a:r>
            <a:r>
              <a:rPr lang="en-US" dirty="0" err="1"/>
              <a:t>SmokeWeed</a:t>
            </a:r>
            <a:r>
              <a:rPr lang="en-US" dirty="0"/>
              <a:t>, </a:t>
            </a:r>
            <a:r>
              <a:rPr lang="en-US" dirty="0" err="1"/>
              <a:t>UpdateCustomerEmailByPersonalIdentifierAsync</a:t>
            </a:r>
            <a:r>
              <a:rPr lang="en-US" dirty="0"/>
              <a:t>, etc.)</a:t>
            </a:r>
          </a:p>
          <a:p>
            <a:r>
              <a:rPr lang="ru-RU" dirty="0"/>
              <a:t>Список параметров в формате </a:t>
            </a:r>
            <a:r>
              <a:rPr lang="en-US" dirty="0"/>
              <a:t>[type] [name] </a:t>
            </a:r>
            <a:r>
              <a:rPr lang="uk-UA" dirty="0"/>
              <a:t>(</a:t>
            </a:r>
            <a:r>
              <a:rPr lang="en-US" dirty="0"/>
              <a:t>int A, int B, object @obj, etc.)</a:t>
            </a:r>
          </a:p>
          <a:p>
            <a:r>
              <a:rPr lang="ru-RU" dirty="0"/>
              <a:t>Тело метода (список операций)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C1DDF-1CC7-410E-B55A-D4A5A2E1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22" y="4270760"/>
            <a:ext cx="5887490" cy="14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0EE5-50EB-49E0-AABA-24DA37A9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91" y="3098800"/>
            <a:ext cx="8596668" cy="660400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9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icture containing cup&#10;&#10;Description automatically generated">
            <a:extLst>
              <a:ext uri="{FF2B5EF4-FFF2-40B4-BE49-F238E27FC236}">
                <a16:creationId xmlns:a16="http://schemas.microsoft.com/office/drawing/2014/main" id="{3BADB4C2-D4AA-4A16-924E-7AB33CFE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6024" y="1131994"/>
            <a:ext cx="3901828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47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C#: Code elements</vt:lpstr>
      <vt:lpstr>Class</vt:lpstr>
      <vt:lpstr>PowerPoint Presentation</vt:lpstr>
      <vt:lpstr>Члены класса</vt:lpstr>
      <vt:lpstr>Модификаторы</vt:lpstr>
      <vt:lpstr>Метод</vt:lpstr>
      <vt:lpstr>Объявление метода</vt:lpstr>
      <vt:lpstr>Практика</vt:lpstr>
      <vt:lpstr>PowerPoint Presentation</vt:lpstr>
      <vt:lpstr>Задача</vt:lpstr>
      <vt:lpstr>Задача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Code elements</dc:title>
  <dc:creator>Roman Shuvalov</dc:creator>
  <cp:lastModifiedBy>Roman Shuvalov</cp:lastModifiedBy>
  <cp:revision>2</cp:revision>
  <dcterms:created xsi:type="dcterms:W3CDTF">2019-08-08T09:42:55Z</dcterms:created>
  <dcterms:modified xsi:type="dcterms:W3CDTF">2019-11-14T17:02:06Z</dcterms:modified>
</cp:coreProperties>
</file>