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9" r:id="rId4"/>
    <p:sldId id="258" r:id="rId5"/>
    <p:sldId id="277" r:id="rId6"/>
    <p:sldId id="272" r:id="rId7"/>
    <p:sldId id="273" r:id="rId8"/>
    <p:sldId id="274" r:id="rId9"/>
    <p:sldId id="278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2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2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081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18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2267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3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9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9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6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0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8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5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7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7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6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6A14-6A4B-411B-B1E7-28A5F2B5A92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9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" TargetMode="External"/><Relationship Id="rId2" Type="http://schemas.openxmlformats.org/officeDocument/2006/relationships/hyperlink" Target="https://metanit.com/sharp/general.php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microsoft.com/en-us/dotnet/csharp/language-reference/inde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vs/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C83B-66DD-499F-AA24-0174F7125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/C#: </a:t>
            </a:r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42C49-AD1B-49CC-B456-DD7F72ED3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Роман Шувалов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5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DCD1-C6F8-4D51-BB0D-291C6874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85" y="253897"/>
            <a:ext cx="8596668" cy="1051420"/>
          </a:xfrm>
        </p:spPr>
        <p:txBody>
          <a:bodyPr/>
          <a:lstStyle/>
          <a:p>
            <a:r>
              <a:rPr lang="ru-RU" dirty="0"/>
              <a:t>Задача</a:t>
            </a:r>
            <a:endParaRPr lang="en-US" dirty="0"/>
          </a:p>
        </p:txBody>
      </p:sp>
      <p:pic>
        <p:nvPicPr>
          <p:cNvPr id="1026" name="Picture 2" descr="ÐÐ²Ð°Ð´ÑÐ°ÑÐ½Ð¾Ðµ ÑÑÐ°Ð²Ð½ÐµÐ½Ð¸Ðµ">
            <a:extLst>
              <a:ext uri="{FF2B5EF4-FFF2-40B4-BE49-F238E27FC236}">
                <a16:creationId xmlns:a16="http://schemas.microsoft.com/office/drawing/2014/main" id="{89B5DAC0-5E32-4C4D-8512-5B5B248B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92" y="2356737"/>
            <a:ext cx="66865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CBA9E5-DA69-4EA0-B793-9ED133FFF9C5}"/>
              </a:ext>
            </a:extLst>
          </p:cNvPr>
          <p:cNvSpPr/>
          <p:nvPr/>
        </p:nvSpPr>
        <p:spPr>
          <a:xfrm>
            <a:off x="421384" y="1305317"/>
            <a:ext cx="9368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Реализовать решение квардратного уровнения с помощью </a:t>
            </a:r>
            <a:r>
              <a:rPr lang="en-US" dirty="0"/>
              <a:t>Console APP </a:t>
            </a:r>
            <a:r>
              <a:rPr lang="ru-RU" dirty="0"/>
              <a:t>и </a:t>
            </a:r>
            <a:r>
              <a:rPr lang="en-US" dirty="0"/>
              <a:t>Web MVC.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6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DCD1-C6F8-4D51-BB0D-291C6874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85" y="253897"/>
            <a:ext cx="8596668" cy="1051420"/>
          </a:xfrm>
        </p:spPr>
        <p:txBody>
          <a:bodyPr/>
          <a:lstStyle/>
          <a:p>
            <a:r>
              <a:rPr lang="ru-RU" dirty="0"/>
              <a:t>Задача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64F16-F512-4C8E-BFAE-597204AEE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384" y="2112670"/>
            <a:ext cx="9200787" cy="3784005"/>
          </a:xfrm>
        </p:spPr>
        <p:txBody>
          <a:bodyPr>
            <a:normAutofit/>
          </a:bodyPr>
          <a:lstStyle/>
          <a:p>
            <a:r>
              <a:rPr lang="ru-RU" dirty="0"/>
              <a:t>Требования:</a:t>
            </a:r>
          </a:p>
          <a:p>
            <a:pPr marL="342900" indent="-342900">
              <a:buAutoNum type="arabicParenR"/>
            </a:pPr>
            <a:r>
              <a:rPr lang="ru-RU" dirty="0"/>
              <a:t>Все проекты внутри одного </a:t>
            </a:r>
            <a:r>
              <a:rPr lang="en-US" dirty="0"/>
              <a:t>solution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Приложение должно поддерживать ввод параметров с клавиатуры и вывод результата на экран</a:t>
            </a:r>
          </a:p>
          <a:p>
            <a:pPr marL="342900" indent="-342900">
              <a:buFont typeface="Wingdings 3" charset="2"/>
              <a:buAutoNum type="arabicParenR"/>
            </a:pPr>
            <a:r>
              <a:rPr lang="en-US" dirty="0"/>
              <a:t>Optional: </a:t>
            </a:r>
            <a:r>
              <a:rPr lang="ru-RU" dirty="0"/>
              <a:t>Логика решения находится в отдельном проекте </a:t>
            </a:r>
            <a:r>
              <a:rPr lang="en-US" dirty="0"/>
              <a:t>Class Library</a:t>
            </a:r>
            <a:endParaRPr lang="ru-RU" dirty="0"/>
          </a:p>
          <a:p>
            <a:pPr marL="342900" indent="-342900">
              <a:buAutoNum type="arabicParenR"/>
            </a:pPr>
            <a:r>
              <a:rPr lang="en-US" dirty="0"/>
              <a:t>Optional:  </a:t>
            </a:r>
            <a:r>
              <a:rPr lang="ru-RU" dirty="0"/>
              <a:t>разложение на линейные множители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Optional: WinForms project</a:t>
            </a:r>
            <a:endParaRPr lang="ru-RU" dirty="0"/>
          </a:p>
          <a:p>
            <a:pPr marL="342900" indent="-342900">
              <a:buAutoNum type="arabicParenR"/>
            </a:pPr>
            <a:r>
              <a:rPr lang="en-US" dirty="0"/>
              <a:t>Optional so </a:t>
            </a:r>
            <a:r>
              <a:rPr lang="en-US" dirty="0" err="1"/>
              <a:t>zvezdochkoi</a:t>
            </a:r>
            <a:r>
              <a:rPr lang="en-US" dirty="0"/>
              <a:t>: input validation</a:t>
            </a:r>
            <a:r>
              <a:rPr lang="ru-RU" dirty="0"/>
              <a:t> (для ввода доступны только цифры, если пользователь вводит что-то другое – сообщение об ошибке и повторная попытка ввода)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52DFF-68DA-459D-97D1-61AEAADB002C}"/>
              </a:ext>
            </a:extLst>
          </p:cNvPr>
          <p:cNvSpPr txBox="1"/>
          <p:nvPr/>
        </p:nvSpPr>
        <p:spPr>
          <a:xfrm>
            <a:off x="421384" y="1305317"/>
            <a:ext cx="864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Реализовать решение квардратного уровнения с помощью </a:t>
            </a:r>
            <a:r>
              <a:rPr lang="en-US" dirty="0"/>
              <a:t>Console</a:t>
            </a:r>
            <a:r>
              <a:rPr lang="ru-RU" dirty="0"/>
              <a:t> </a:t>
            </a:r>
            <a:r>
              <a:rPr lang="en-US"/>
              <a:t>Application.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75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1E39-97D8-4335-A6EB-F699524C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837" y="1099760"/>
            <a:ext cx="3930215" cy="1320800"/>
          </a:xfrm>
        </p:spPr>
        <p:txBody>
          <a:bodyPr/>
          <a:lstStyle/>
          <a:p>
            <a:r>
              <a:rPr lang="ru-RU" dirty="0"/>
              <a:t>Роман Шувалов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A15B-EC84-4FCE-AF96-358321A6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837" y="2420560"/>
            <a:ext cx="6074229" cy="281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СТАРЫЙ </a:t>
            </a:r>
            <a:r>
              <a:rPr lang="ru-RU" strike="sngStrike" dirty="0"/>
              <a:t>МОРЯК И СОЛДАТ</a:t>
            </a:r>
            <a:r>
              <a:rPr lang="ru-RU" dirty="0"/>
              <a:t> </a:t>
            </a:r>
            <a:r>
              <a:rPr lang="en-US" dirty="0"/>
              <a:t>.NET </a:t>
            </a:r>
            <a:r>
              <a:rPr lang="ru-RU" dirty="0"/>
              <a:t>РАЗРАБОТЧИК.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ГОВОРИТ ПРАВДУ В ГЛАЗА, ОТЧЕГО И СТРАДАЕТ.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ХАРАКТЕР ПРЕСКВЕРНЫЙ.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 ЖЕНАТ</a:t>
            </a:r>
            <a:endParaRPr lang="en-US" dirty="0"/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AD0C474-0587-4418-A38F-DE14FE4B1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0" y="1099760"/>
            <a:ext cx="3518906" cy="413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1E39-97D8-4335-A6EB-F699524C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837" y="1099760"/>
            <a:ext cx="3930215" cy="1320800"/>
          </a:xfrm>
        </p:spPr>
        <p:txBody>
          <a:bodyPr/>
          <a:lstStyle/>
          <a:p>
            <a:r>
              <a:rPr lang="ru-RU" dirty="0"/>
              <a:t>Роман Шувалов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A15B-EC84-4FCE-AF96-358321A6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837" y="2420560"/>
            <a:ext cx="6074229" cy="2814125"/>
          </a:xfrm>
        </p:spPr>
        <p:txBody>
          <a:bodyPr>
            <a:normAutofit/>
          </a:bodyPr>
          <a:lstStyle/>
          <a:p>
            <a:r>
              <a:rPr lang="en-US" dirty="0"/>
              <a:t>5+ </a:t>
            </a:r>
            <a:r>
              <a:rPr lang="ru-RU" dirty="0"/>
              <a:t>лет в </a:t>
            </a:r>
            <a:r>
              <a:rPr lang="en-US" dirty="0" err="1"/>
              <a:t>.Net</a:t>
            </a:r>
            <a:endParaRPr lang="en-US" dirty="0"/>
          </a:p>
          <a:p>
            <a:r>
              <a:rPr lang="en-US" dirty="0"/>
              <a:t>ASP </a:t>
            </a:r>
            <a:r>
              <a:rPr lang="en-US" dirty="0" err="1"/>
              <a:t>.Net</a:t>
            </a:r>
            <a:r>
              <a:rPr lang="en-US" dirty="0"/>
              <a:t> MVC + WEB API</a:t>
            </a:r>
          </a:p>
          <a:p>
            <a:r>
              <a:rPr lang="en-US" dirty="0"/>
              <a:t>eCommerce via </a:t>
            </a:r>
            <a:r>
              <a:rPr lang="en-US" dirty="0" err="1"/>
              <a:t>.Net</a:t>
            </a:r>
            <a:endParaRPr lang="en-US" dirty="0"/>
          </a:p>
          <a:p>
            <a:r>
              <a:rPr lang="en-US" dirty="0"/>
              <a:t>Email: roman.alvlschool@gmail.com</a:t>
            </a:r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AD0C474-0587-4418-A38F-DE14FE4B1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0" y="1099760"/>
            <a:ext cx="3518906" cy="413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3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99E5-1C40-4C2E-BB1C-6958A290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6328"/>
            <a:ext cx="10888910" cy="80534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7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EB09-A7D1-43C3-88B3-E9A37F7E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74" y="1907796"/>
            <a:ext cx="8592501" cy="2924961"/>
          </a:xfrm>
        </p:spPr>
        <p:txBody>
          <a:bodyPr>
            <a:normAutofit/>
          </a:bodyPr>
          <a:lstStyle/>
          <a:p>
            <a:r>
              <a:rPr lang="ru-RU" dirty="0"/>
              <a:t>Понятие рекурсивности в контексте разработки распределенных алгоритмов с использованием дизъюнктивных операций для нахождения предела Пика Балмера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91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92F516-59DD-40F0-85F5-9A3423E2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992697"/>
          </a:xfrm>
        </p:spPr>
        <p:txBody>
          <a:bodyPr/>
          <a:lstStyle/>
          <a:p>
            <a:r>
              <a:rPr lang="ru-RU" dirty="0"/>
              <a:t>Полезные ссылки: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B86348F-6DDB-47EE-89B8-BCC2B40FB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643519"/>
            <a:ext cx="9315752" cy="1570962"/>
          </a:xfrm>
        </p:spPr>
        <p:txBody>
          <a:bodyPr>
            <a:normAutofit/>
          </a:bodyPr>
          <a:lstStyle/>
          <a:p>
            <a:r>
              <a:rPr lang="ru-RU" dirty="0"/>
              <a:t>1) </a:t>
            </a:r>
            <a:r>
              <a:rPr lang="en-US" dirty="0"/>
              <a:t>metanit.com - </a:t>
            </a:r>
            <a:r>
              <a:rPr lang="ru-RU" b="1" dirty="0"/>
              <a:t>Язык программирования C# и .NET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2) docs.microsoft.com – </a:t>
            </a:r>
            <a:r>
              <a:rPr lang="en-US" b="1" dirty="0"/>
              <a:t>C# programming guide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3) docs.microsoft.com – </a:t>
            </a:r>
            <a:r>
              <a:rPr lang="en-US" b="1" dirty="0"/>
              <a:t>C# Reference </a:t>
            </a:r>
            <a:r>
              <a:rPr lang="en-US" dirty="0"/>
              <a:t>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19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AA43-B840-4019-8CFD-62845A7F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005" y="1381388"/>
            <a:ext cx="8596668" cy="950752"/>
          </a:xfrm>
        </p:spPr>
        <p:txBody>
          <a:bodyPr/>
          <a:lstStyle/>
          <a:p>
            <a:pPr algn="ctr"/>
            <a:r>
              <a:rPr lang="en-US" dirty="0"/>
              <a:t>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733CF-BE93-444D-B5EF-0E6691A8E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005" y="1507277"/>
            <a:ext cx="8596668" cy="3843446"/>
          </a:xfrm>
        </p:spPr>
        <p:txBody>
          <a:bodyPr/>
          <a:lstStyle/>
          <a:p>
            <a:pPr algn="ctr"/>
            <a:r>
              <a:rPr lang="en-US" dirty="0"/>
              <a:t>Microsoft Visual Studio 2019 (Community edition) –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7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DC52-35DC-4269-B3EC-F684B884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917196"/>
          </a:xfrm>
        </p:spPr>
        <p:txBody>
          <a:bodyPr/>
          <a:lstStyle/>
          <a:p>
            <a:r>
              <a:rPr lang="ru-RU" dirty="0"/>
              <a:t>Типы проектов </a:t>
            </a:r>
            <a:r>
              <a:rPr lang="en-US" dirty="0" err="1"/>
              <a:t>.Net</a:t>
            </a:r>
            <a:r>
              <a:rPr lang="en-US" dirty="0"/>
              <a:t>/C#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773E1-4AD8-465B-9E43-5D6D886D3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8062" y="1754931"/>
            <a:ext cx="8596668" cy="235823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Console App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Class Library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Windows Forms App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ASP.NET Web Application (MVC/</a:t>
            </a:r>
            <a:r>
              <a:rPr lang="en-US" dirty="0" err="1"/>
              <a:t>WebAPI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Many others</a:t>
            </a:r>
          </a:p>
        </p:txBody>
      </p:sp>
    </p:spTree>
    <p:extLst>
      <p:ext uri="{BB962C8B-B14F-4D97-AF65-F5344CB8AC3E}">
        <p14:creationId xmlns:p14="http://schemas.microsoft.com/office/powerpoint/2010/main" val="101168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952C-C507-4DAA-819B-AF2D3C18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5563-9D1A-489E-8F97-FB76EA494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56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253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.Net/C#: Введение</vt:lpstr>
      <vt:lpstr>Роман Шувалов</vt:lpstr>
      <vt:lpstr>Роман Шувалов</vt:lpstr>
      <vt:lpstr>Введение</vt:lpstr>
      <vt:lpstr>Понятие рекурсивности в контексте разработки распределенных алгоритмов с использованием дизъюнктивных операций для нахождения предела Пика Балмера  </vt:lpstr>
      <vt:lpstr>Полезные ссылки:</vt:lpstr>
      <vt:lpstr>IDE</vt:lpstr>
      <vt:lpstr>Типы проектов .Net/C#</vt:lpstr>
      <vt:lpstr>PowerPoint Presentation</vt:lpstr>
      <vt:lpstr>Задача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C#: Делегаты</dc:title>
  <dc:creator>Roman Shuvalov</dc:creator>
  <cp:lastModifiedBy>Roman Shuvalov</cp:lastModifiedBy>
  <cp:revision>28</cp:revision>
  <dcterms:created xsi:type="dcterms:W3CDTF">2019-07-16T19:17:04Z</dcterms:created>
  <dcterms:modified xsi:type="dcterms:W3CDTF">2019-11-08T20:03:45Z</dcterms:modified>
</cp:coreProperties>
</file>