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73" r:id="rId4"/>
    <p:sldId id="275" r:id="rId5"/>
    <p:sldId id="274" r:id="rId6"/>
    <p:sldId id="276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5" r:id="rId15"/>
    <p:sldId id="284" r:id="rId16"/>
    <p:sldId id="286" r:id="rId17"/>
    <p:sldId id="28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08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26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6A14-6A4B-411B-B1E7-28A5F2B5A922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65597/" TargetMode="External"/><Relationship Id="rId7" Type="http://schemas.openxmlformats.org/officeDocument/2006/relationships/hyperlink" Target="https://docs.microsoft.com/ru-ru/dotnet/csharp/programming-guide/arrays/" TargetMode="External"/><Relationship Id="rId2" Type="http://schemas.openxmlformats.org/officeDocument/2006/relationships/hyperlink" Target="https://docs.microsoft.com/ru-ru/dotnet/csharp/programming-guide/strings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c-sharp.pro/?p=508" TargetMode="External"/><Relationship Id="rId5" Type="http://schemas.openxmlformats.org/officeDocument/2006/relationships/hyperlink" Target="https://metanit.com/sharp/tutorial/2.4.php" TargetMode="External"/><Relationship Id="rId4" Type="http://schemas.openxmlformats.org/officeDocument/2006/relationships/hyperlink" Target="https://metanit.com/sharp/tutorial/7.1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C83B-66DD-499F-AA24-0174F7125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C#: Strings +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42C49-AD1B-49CC-B456-DD7F72ED3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Роман Шувалов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ÐÐ°ÑÑÐ¸Ð²Ñ">
            <a:extLst>
              <a:ext uri="{FF2B5EF4-FFF2-40B4-BE49-F238E27FC236}">
                <a16:creationId xmlns:a16="http://schemas.microsoft.com/office/drawing/2014/main" id="{4411A1C9-E22F-433D-9EBE-7D4C181505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309" y="1935998"/>
            <a:ext cx="9941259" cy="298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9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D59717-6E7F-4DD2-B94F-DB92E7FF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Массив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4ABC-F6EA-4119-9234-2F94604C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ru-RU" dirty="0"/>
              <a:t>Тип элемента</a:t>
            </a:r>
          </a:p>
          <a:p>
            <a:r>
              <a:rPr lang="ru-RU" dirty="0"/>
              <a:t>Размерность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1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CAD3-9491-4FB7-8DEA-2D17523B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ru-RU" dirty="0"/>
              <a:t>Объявление массива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018E3-3543-4948-B904-17D2492B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360" y="2178038"/>
            <a:ext cx="6405529" cy="25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3EE9-7A1F-4F1C-AC85-1E153EF2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09" y="2472655"/>
            <a:ext cx="9800516" cy="19126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Многомерные массивы </a:t>
            </a:r>
            <a:br>
              <a:rPr lang="ru-RU" dirty="0"/>
            </a:br>
            <a:r>
              <a:rPr lang="en-US" dirty="0"/>
              <a:t>vs </a:t>
            </a:r>
            <a:br>
              <a:rPr lang="ru-RU" dirty="0"/>
            </a:br>
            <a:r>
              <a:rPr lang="ru-RU" dirty="0"/>
              <a:t>Зубчатые массивы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6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ÐÐ°ÑÑÐ¸Ð²Ñ Ð² ÑÐ·ÑÐºÐµ C#">
            <a:extLst>
              <a:ext uri="{FF2B5EF4-FFF2-40B4-BE49-F238E27FC236}">
                <a16:creationId xmlns:a16="http://schemas.microsoft.com/office/drawing/2014/main" id="{A6AE43D8-F532-49FC-A6D5-3D54D85B4A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309" y="1457293"/>
            <a:ext cx="9941259" cy="39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7E87-6DA9-430D-91B0-3BCAF4EB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1"/>
            <a:ext cx="9523679" cy="581636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Многомерные массивы </a:t>
            </a:r>
            <a:r>
              <a:rPr lang="en-US" dirty="0"/>
              <a:t>vs </a:t>
            </a:r>
            <a:r>
              <a:rPr lang="ru-RU" dirty="0"/>
              <a:t>Зубчатые массивы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158A-22E3-4B69-B389-938D1E71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 двумерного (ранг = 2) массива: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Объявление зубчатого массива: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F99FB-ABFA-4B2A-88FF-8943D597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95" y="2674166"/>
            <a:ext cx="5846865" cy="486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AD476-C985-4E4A-8566-49C060CD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84" y="4204063"/>
            <a:ext cx="8359519" cy="12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A0D3-99C6-4479-961C-06A70D6E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95" y="3058486"/>
            <a:ext cx="8596668" cy="741028"/>
          </a:xfrm>
        </p:spPr>
        <p:txBody>
          <a:bodyPr/>
          <a:lstStyle/>
          <a:p>
            <a:pPr algn="ctr"/>
            <a:r>
              <a:rPr lang="ru-RU" dirty="0"/>
              <a:t>Практика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7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CDF1-506C-4E82-AA6D-AAA65B06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306"/>
          </a:xfrm>
        </p:spPr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89E2-1C78-46CF-A036-9BD2C6E2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2907"/>
            <a:ext cx="8860949" cy="45984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Создать программу для работы с квадратной матрицей.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Пользователь вводит </a:t>
            </a:r>
            <a:r>
              <a:rPr lang="en-US" dirty="0"/>
              <a:t>N (</a:t>
            </a:r>
            <a:r>
              <a:rPr lang="ru-RU" dirty="0"/>
              <a:t>размерность), после чего создается квадратная (</a:t>
            </a:r>
            <a:r>
              <a:rPr lang="en-US" dirty="0"/>
              <a:t>N x N)</a:t>
            </a:r>
            <a:r>
              <a:rPr lang="ru-RU" dirty="0"/>
              <a:t> матрица и заполняется случайными целыми числами. На выбор пользователю дается неск. операций: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1) Вывести матрицу</a:t>
            </a:r>
          </a:p>
          <a:p>
            <a:pPr marL="0" indent="0">
              <a:buNone/>
            </a:pPr>
            <a:r>
              <a:rPr lang="ru-RU" dirty="0"/>
              <a:t>2) Ввести </a:t>
            </a:r>
            <a:r>
              <a:rPr lang="en-US" dirty="0"/>
              <a:t>N </a:t>
            </a:r>
            <a:r>
              <a:rPr lang="ru-RU" dirty="0"/>
              <a:t>и сгенерировать новую матрицу</a:t>
            </a:r>
          </a:p>
          <a:p>
            <a:pPr marL="0" indent="0">
              <a:buNone/>
            </a:pPr>
            <a:r>
              <a:rPr lang="ru-RU" dirty="0"/>
              <a:t>3) Выйти из программы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Optional: </a:t>
            </a:r>
            <a:r>
              <a:rPr lang="ru-RU" dirty="0"/>
              <a:t>Транспонирование матрицы</a:t>
            </a:r>
          </a:p>
          <a:p>
            <a:pPr marL="0" indent="0">
              <a:buNone/>
            </a:pPr>
            <a:r>
              <a:rPr lang="en-US" dirty="0"/>
              <a:t>Optional: </a:t>
            </a:r>
            <a:r>
              <a:rPr lang="ru-RU" dirty="0"/>
              <a:t>Вывести верхнюю / нижнюю треугольную матрицу</a:t>
            </a:r>
          </a:p>
          <a:p>
            <a:pPr marL="0" indent="0">
              <a:buNone/>
            </a:pPr>
            <a:r>
              <a:rPr lang="en-US" dirty="0"/>
              <a:t>Optional so </a:t>
            </a:r>
            <a:r>
              <a:rPr lang="en-US" dirty="0" err="1"/>
              <a:t>zvezdochkoi</a:t>
            </a:r>
            <a:r>
              <a:rPr lang="en-US" dirty="0"/>
              <a:t>: </a:t>
            </a:r>
            <a:r>
              <a:rPr lang="ru-RU" dirty="0"/>
              <a:t>хранить все введенные матрицы в зубчатом массиве и выводить по просьбе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36830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92F516-59DD-40F0-85F5-9A3423E2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108433"/>
          </a:xfrm>
        </p:spPr>
        <p:txBody>
          <a:bodyPr/>
          <a:lstStyle/>
          <a:p>
            <a:r>
              <a:rPr lang="ru-RU" dirty="0"/>
              <a:t>Конец!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C7C1-3EC1-459D-8295-B4005BE0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248250"/>
            <a:ext cx="8961615" cy="3403600"/>
          </a:xfrm>
        </p:spPr>
        <p:txBody>
          <a:bodyPr>
            <a:normAutofit/>
          </a:bodyPr>
          <a:lstStyle/>
          <a:p>
            <a:r>
              <a:rPr lang="ru-RU" dirty="0"/>
              <a:t>Строки:</a:t>
            </a:r>
          </a:p>
          <a:p>
            <a:pPr marL="342900" indent="-342900">
              <a:buAutoNum type="arabicParenR"/>
            </a:pPr>
            <a:r>
              <a:rPr lang="en-US" dirty="0"/>
              <a:t>docs.microsoft.com: </a:t>
            </a:r>
            <a:r>
              <a:rPr lang="ru-RU" dirty="0"/>
              <a:t>Строки (Руководство по программированию на C#)</a:t>
            </a:r>
            <a:r>
              <a:rPr lang="en-US" dirty="0"/>
              <a:t> (</a:t>
            </a:r>
            <a:r>
              <a:rPr lang="en-US" b="1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marL="342900" indent="-342900">
              <a:buFont typeface="Wingdings 3" charset="2"/>
              <a:buAutoNum type="arabicParenR"/>
            </a:pPr>
            <a:r>
              <a:rPr lang="en-US" dirty="0"/>
              <a:t>habr.com: </a:t>
            </a:r>
            <a:r>
              <a:rPr lang="ru-RU" dirty="0"/>
              <a:t>Строки в C# и .NET (</a:t>
            </a:r>
            <a:r>
              <a:rPr lang="en-US" b="1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342900" indent="-342900">
              <a:buFont typeface="Wingdings 3" charset="2"/>
              <a:buAutoNum type="arabicParenR"/>
            </a:pPr>
            <a:r>
              <a:rPr lang="en-US" dirty="0"/>
              <a:t>metanit.com: </a:t>
            </a:r>
            <a:r>
              <a:rPr lang="ru-RU" dirty="0"/>
              <a:t>Строки и класс System.String</a:t>
            </a:r>
            <a:r>
              <a:rPr lang="en-US" dirty="0"/>
              <a:t> (</a:t>
            </a:r>
            <a:r>
              <a:rPr lang="en-US" b="1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ru-RU" dirty="0"/>
              <a:t>Массивы:</a:t>
            </a:r>
          </a:p>
          <a:p>
            <a:pPr marL="342900" indent="-342900">
              <a:buAutoNum type="arabicParenR"/>
            </a:pPr>
            <a:r>
              <a:rPr lang="en-US" dirty="0"/>
              <a:t>metanit.com: </a:t>
            </a:r>
            <a:r>
              <a:rPr lang="ru-RU" dirty="0"/>
              <a:t>Массивы (</a:t>
            </a:r>
            <a:r>
              <a:rPr lang="en-US" b="1" dirty="0">
                <a:hlinkClick r:id="rId5"/>
              </a:rPr>
              <a:t>link</a:t>
            </a:r>
            <a:r>
              <a:rPr lang="ru-RU" dirty="0"/>
              <a:t>)</a:t>
            </a:r>
            <a:endParaRPr lang="en-US" dirty="0"/>
          </a:p>
          <a:p>
            <a:pPr marL="342900" indent="-342900">
              <a:buFont typeface="Wingdings 3" charset="2"/>
              <a:buAutoNum type="arabicParenR"/>
            </a:pPr>
            <a:r>
              <a:rPr lang="en-US" dirty="0"/>
              <a:t>c-sharp.pro: </a:t>
            </a:r>
            <a:r>
              <a:rPr lang="ru-RU" dirty="0"/>
              <a:t>Массивы</a:t>
            </a:r>
            <a:r>
              <a:rPr lang="en-US" dirty="0"/>
              <a:t> (</a:t>
            </a:r>
            <a:r>
              <a:rPr lang="en-US" b="1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marL="342900" indent="-342900">
              <a:buFont typeface="Wingdings 3" charset="2"/>
              <a:buAutoNum type="arabicParenR"/>
            </a:pPr>
            <a:r>
              <a:rPr lang="ru-RU" dirty="0"/>
              <a:t>Массивы (Руководство по программированию на C#) (</a:t>
            </a:r>
            <a:r>
              <a:rPr lang="en-US" b="1" dirty="0">
                <a:hlinkClick r:id="rId7"/>
              </a:rPr>
              <a:t>link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01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99E5-1C40-4C2E-BB1C-6958A290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328"/>
            <a:ext cx="10888910" cy="8053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06217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86AA-244E-4A08-9028-24A464E1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строк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7F3C3-4376-4D49-A879-9C74D0E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41" y="2760596"/>
            <a:ext cx="7535804" cy="13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AB33-13E4-4D68-B487-0ED5B254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/>
          <a:lstStyle/>
          <a:p>
            <a:r>
              <a:rPr lang="ru-RU" dirty="0"/>
              <a:t>Интернирование строк</a:t>
            </a:r>
            <a:endParaRPr lang="en-US" dirty="0"/>
          </a:p>
        </p:txBody>
      </p:sp>
      <p:pic>
        <p:nvPicPr>
          <p:cNvPr id="3074" name="Picture 2" descr="java-string-pool">
            <a:extLst>
              <a:ext uri="{FF2B5EF4-FFF2-40B4-BE49-F238E27FC236}">
                <a16:creationId xmlns:a16="http://schemas.microsoft.com/office/drawing/2014/main" id="{2114CD5C-C61E-4093-92A8-E68C953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60" y="1692900"/>
            <a:ext cx="697801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9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5467-A256-42EB-8835-2458C56B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ru-RU" dirty="0"/>
              <a:t>Интернирование строк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89849-2AE4-441F-A868-D9D3AE50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8" y="2375673"/>
            <a:ext cx="6590819" cy="21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8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0798-C8DE-4D10-83AB-30EA4422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Дословный литерал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1EAC9-853F-4476-BEC4-2A37DA8F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60" y="2613289"/>
            <a:ext cx="4567980" cy="16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12E6-B495-4249-91CB-2637CFDC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Интерполяция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1FE72-808C-4A34-BF81-84BF7420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1" y="2646363"/>
            <a:ext cx="9428920" cy="11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6696-3E15-458F-8441-5D017050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38" y="3055340"/>
            <a:ext cx="8596668" cy="747319"/>
          </a:xfrm>
        </p:spPr>
        <p:txBody>
          <a:bodyPr/>
          <a:lstStyle/>
          <a:p>
            <a:pPr algn="ctr"/>
            <a:r>
              <a:rPr lang="en-US" dirty="0"/>
              <a:t>String Builder</a:t>
            </a:r>
          </a:p>
        </p:txBody>
      </p:sp>
    </p:spTree>
    <p:extLst>
      <p:ext uri="{BB962C8B-B14F-4D97-AF65-F5344CB8AC3E}">
        <p14:creationId xmlns:p14="http://schemas.microsoft.com/office/powerpoint/2010/main" val="105325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D58DC6-B3F7-40BB-BC95-BC37C5D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/>
              <a:t>Массивы</a:t>
            </a:r>
            <a:endParaRPr lang="en-US" sz="5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5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165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C#: Strings + Arrays</vt:lpstr>
      <vt:lpstr>String</vt:lpstr>
      <vt:lpstr>Создание строк</vt:lpstr>
      <vt:lpstr>Интернирование строк</vt:lpstr>
      <vt:lpstr>Интернирование строк</vt:lpstr>
      <vt:lpstr>Дословный литерал</vt:lpstr>
      <vt:lpstr>Интерполяция</vt:lpstr>
      <vt:lpstr>String Builder</vt:lpstr>
      <vt:lpstr>Массивы</vt:lpstr>
      <vt:lpstr>PowerPoint Presentation</vt:lpstr>
      <vt:lpstr>Массив</vt:lpstr>
      <vt:lpstr>Объявление массива</vt:lpstr>
      <vt:lpstr>Многомерные массивы  vs  Зубчатые массивы</vt:lpstr>
      <vt:lpstr>PowerPoint Presentation</vt:lpstr>
      <vt:lpstr>Многомерные массивы vs Зубчатые массивы</vt:lpstr>
      <vt:lpstr>Практика</vt:lpstr>
      <vt:lpstr>Задача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C#: Strings + Arrays</dc:title>
  <dc:creator>Roman Shuvalov</dc:creator>
  <cp:lastModifiedBy>Roman Shuvalov</cp:lastModifiedBy>
  <cp:revision>8</cp:revision>
  <dcterms:created xsi:type="dcterms:W3CDTF">2019-08-14T16:22:30Z</dcterms:created>
  <dcterms:modified xsi:type="dcterms:W3CDTF">2019-08-15T15:37:35Z</dcterms:modified>
</cp:coreProperties>
</file>