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87" r:id="rId3"/>
    <p:sldId id="27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08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26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2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9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8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6A14-6A4B-411B-B1E7-28A5F2B5A922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7A35B-2768-4A65-B28B-B7CB6565F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C83B-66DD-499F-AA24-0174F7125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C#: </a:t>
            </a:r>
            <a:r>
              <a:rPr lang="ru-RU" dirty="0"/>
              <a:t>Модуль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42C49-AD1B-49CC-B456-DD7F72ED3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Роман Шувалов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5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CDF1-506C-4E82-AA6D-AAA65B06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306"/>
          </a:xfrm>
        </p:spPr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489E2-1C78-46CF-A036-9BD2C6E2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2906"/>
            <a:ext cx="9129397" cy="4907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Построить систему учета сотрудников. У каждого сотрудника есть уникальный номер (</a:t>
            </a:r>
            <a:r>
              <a:rPr lang="en-US" dirty="0" err="1"/>
              <a:t>guid</a:t>
            </a:r>
            <a:r>
              <a:rPr lang="ru-RU" dirty="0"/>
              <a:t> или</a:t>
            </a:r>
            <a:r>
              <a:rPr lang="en-US" dirty="0"/>
              <a:t> passport</a:t>
            </a:r>
            <a:r>
              <a:rPr lang="ru-RU" dirty="0"/>
              <a:t> выбор) имя, возраст, должность, команда, кол-во отработанных часов в прошлом месяце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Требования</a:t>
            </a:r>
          </a:p>
          <a:p>
            <a:r>
              <a:rPr lang="en-US" dirty="0"/>
              <a:t>Console + Class library (</a:t>
            </a:r>
            <a:r>
              <a:rPr lang="ru-RU" dirty="0"/>
              <a:t>логика находится в </a:t>
            </a:r>
            <a:r>
              <a:rPr lang="en-US" dirty="0"/>
              <a:t>Class Library, Console </a:t>
            </a:r>
            <a:r>
              <a:rPr lang="ru-RU" dirty="0"/>
              <a:t>отвечает только за ввод/вывод данных)</a:t>
            </a:r>
            <a:endParaRPr lang="en-US" dirty="0"/>
          </a:p>
          <a:p>
            <a:r>
              <a:rPr lang="ru-RU" dirty="0"/>
              <a:t>сделать </a:t>
            </a:r>
            <a:r>
              <a:rPr lang="en-US" dirty="0"/>
              <a:t>menu (</a:t>
            </a:r>
            <a:r>
              <a:rPr lang="ru-RU" dirty="0"/>
              <a:t>добавление, просмотр, удаление)</a:t>
            </a:r>
          </a:p>
          <a:p>
            <a:r>
              <a:rPr lang="ru-RU" dirty="0"/>
              <a:t>бесконечный ввод – после вывода результата программа предлагает пользователю продолжить</a:t>
            </a:r>
            <a:endParaRPr lang="en-US" dirty="0"/>
          </a:p>
          <a:p>
            <a:r>
              <a:rPr lang="ru-RU" dirty="0"/>
              <a:t>Хранение – статическая коллекция</a:t>
            </a:r>
          </a:p>
          <a:p>
            <a:r>
              <a:rPr lang="en-US" dirty="0"/>
              <a:t>Optional:</a:t>
            </a:r>
            <a:r>
              <a:rPr lang="ru-RU" dirty="0"/>
              <a:t> вывод списка команд с суммарным кол-вом часов </a:t>
            </a:r>
          </a:p>
          <a:p>
            <a:r>
              <a:rPr lang="en-US" dirty="0"/>
              <a:t>Optional so </a:t>
            </a:r>
            <a:r>
              <a:rPr lang="en-US" dirty="0" err="1"/>
              <a:t>zvezdochkoi</a:t>
            </a:r>
            <a:r>
              <a:rPr lang="en-US" dirty="0"/>
              <a:t>:</a:t>
            </a:r>
            <a:r>
              <a:rPr lang="ru-RU" dirty="0"/>
              <a:t> сохранение коллекции в файл при завершении программы с загрузкой на старте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92F516-59DD-40F0-85F5-9A3423E2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108433"/>
          </a:xfrm>
        </p:spPr>
        <p:txBody>
          <a:bodyPr/>
          <a:lstStyle/>
          <a:p>
            <a:r>
              <a:rPr lang="ru-RU" dirty="0"/>
              <a:t>Конец!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6447-B943-4AA0-9B5B-EC2C9D57C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9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110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C#: Модуль 1</vt:lpstr>
      <vt:lpstr>Задача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C#: Strings + Arrays</dc:title>
  <dc:creator>Roman Shuvalov</dc:creator>
  <cp:lastModifiedBy>Roman Shuvalov</cp:lastModifiedBy>
  <cp:revision>12</cp:revision>
  <dcterms:created xsi:type="dcterms:W3CDTF">2019-08-14T16:22:30Z</dcterms:created>
  <dcterms:modified xsi:type="dcterms:W3CDTF">2019-08-23T14:54:11Z</dcterms:modified>
</cp:coreProperties>
</file>