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4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19D3-0F20-40BF-BE08-40358235F661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860D-BD40-4FAC-A04D-1FCB454907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55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2019-01-31T20:26:48Z</dcterms:created>
  <dcterms:modified xsi:type="dcterms:W3CDTF">2019-01-31T20:27:15Z</dcterms:modified>
</cp:coreProperties>
</file>