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A2%D1%80%D1%91%D1%85%D1%83%D1%80%D0%BE%D0%B2%D0%BD%D0%B5%D0%B2%D0%B0%D1%8F_%D0%B0%D1%80%D1%85%D0%B8%D1%82%D0%B5%D0%BA%D1%82%D1%83%D1%80%D0%B0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tml5book.ru/html-html5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d266e0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d266e0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d266e0a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d266e0a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18.02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d266e0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d266e0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d266e0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d266e0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d266e0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d266e0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d266e0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d266e0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d266e0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d266e0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d266e0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d266e0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d266e0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d266e0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d266e0a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d266e0a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18.03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d266e0a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d266e0a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d266e0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d266e0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Клиенты делают запрос(request)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Сервер отдает ответ(response)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d5a715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d5a715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d5a715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d5a715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d5a71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d5a71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d5a715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cd5a715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d61499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d61499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d5a715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d5a715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d5a715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d5a715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d61499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cd61499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d5a715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d5a715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d84050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d84050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d266e0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d266e0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https://ru.wikipedia.org/wiki/%D0%A2%D1%80%D1%91%D1%85%D1%83%D1%80%D0%BE%D0%B2%D0%BD%D0%B5%D0%B2%D0%B0%D1%8F_%D0%B0%D1%80%D1%85%D0%B8%D1%82%D0%B5%D0%BA%D1%82%D1%83%D1%80%D0%B0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d5a7152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d5a7152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d5a715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cd5a715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d5a715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d5a715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d84050f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cd84050f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d5a7152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d5a7152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d5a7152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cd5a715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d5a7152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cd5a7152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cd5a7152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cd5a7152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cd5a7152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cd5a7152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cd5a7152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cd5a7152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d266e0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d266e0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cd5a715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cd5a715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d5a7152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d5a715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cd5a7152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cd5a7152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d266e0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d266e0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https://html5book.ru/html-html5/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d266e0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d266e0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d266e0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d266e0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d266e0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d266e0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d266e0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d266e0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18.01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18.02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Создать в каталоге 4 html файла, в каждом должна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быть ссылка на следующий файл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Web-сервер</a:t>
            </a:r>
            <a:endParaRPr sz="30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Отдачей страниц занимается сервер, а точнее программа на сервере. Данная программа называется веб-сервер.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Наиболее распространенные веб-серверы в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мире: apache, nginx, uwsgi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</a:rPr>
              <a:t>Запуск простейшего http сервера</a:t>
            </a:r>
            <a:endParaRPr sz="3000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Запуск простейшего http сервера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python -m http.server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запросы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GET-запрос — это самый распространенный вид HTTP запроса.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Примеры ссылок с GET параметрами: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href="/index2.html?id</a:t>
            </a:r>
            <a:r>
              <a:rPr lang="en">
                <a:solidFill>
                  <a:schemeClr val="dk1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5"&gt;Test&lt;/a&gt;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href="/index2.html?id=5&amp;name=alex"&gt;Test2&lt;/a&gt;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href="/index2.html?id=5&amp;name=alex&amp;city=Minsk"&gt;Test2&lt;/a&gt;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запросы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POST запросы отправляются через форму (form)</a:t>
            </a:r>
            <a:r>
              <a:rPr lang="en" sz="1400">
                <a:solidFill>
                  <a:schemeClr val="dk1"/>
                </a:solidFill>
              </a:rPr>
              <a:t> либо c помощью javascript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Пример: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form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method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="POST"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action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="http://127.0.0.1:8000/give_me_answer/"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Insert your name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="text"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name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='author_name'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="submit"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value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="Send"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form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данный пример отправляет по адресу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http://127.0.0.1:8000/give_me_answer/ значение содержащееся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 поле author_name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input - основной компонент формы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Основное типы input: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checkbox - Флажки. Позволяют выбрать более одного варианта из предложенных.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file - Поле для ввода имени файла, который пересылается на сервер.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hidden - Скрытое поле. Оно никак не отображается на веб-странице.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password - Обычное текстовое поле, но отличается от него тем, что все символы показываются звездочками.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radio - Переключатели. Используются, когда следует выбрать один вариант из нескольких предложенных.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reset - Кнопка для возвращения данных формы в первоначальное значение. «Сбросить»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submit - Кнопка для отправки данных формы на сервер. «Отправить»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text - Текстовое поле. Предназначено для ввода символов с помощью клавиатуры.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формы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form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method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="POST"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action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="http://127.0.0.1:8000/give_me_answer/"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Insert your name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="text"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='author_name'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Insert your password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="password"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='my_password'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Choose your browser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="radio"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="browser"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value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="ie"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Internet Explorer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="radio"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="browser"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value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="opera"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Opera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Male/Femail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="checkbox"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='sex'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Commet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textarea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="comment"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cols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="40"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rows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="3"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textarea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="submit"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value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="Send"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="reset"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value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="Clear"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form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</a:rPr>
              <a:t>Chrome Dev Tools</a:t>
            </a:r>
            <a:endParaRPr sz="3000"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F12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18.03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Создать форму по отправке обратной связи на сайте.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Необходимые поля: имя, фамилия, отчество, возраст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комментарий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Flask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— фреймворк для создания веб-приложений на языке программирования Python. Относится к категории микрофреймворков — минималистичных каркасов веб-приложений, сознательно предоставляющих лишь самые базовые возможности.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 в web разработку.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Клиент серверная архитектура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38" y="1384100"/>
            <a:ext cx="5984925" cy="35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Flask. Установка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ip install Flask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Flask. Установка через pycharm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File -&gt; New Project -&gt; Flask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hello world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@app.route(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hello_world():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 World!'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app.run()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4692450" y="1152475"/>
            <a:ext cx="38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Опциональные</a:t>
            </a:r>
            <a:r>
              <a:rPr lang="en"/>
              <a:t> атрибуты app.run(..)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ost, port, debug,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view без декоратора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52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hello_world():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 World!'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world():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'World!'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app.add_url_rule(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'/world'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'world'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world)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(app.url_map)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app.run()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4692450" y="1152475"/>
            <a:ext cx="38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18.04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Создать сайт. При запросе на домашнюю страницу отображается текущая дата.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Передача переменных во view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52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'/hello/&lt;name&gt;'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hello_name(name):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 %s!'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% name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app.run(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debug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rgbClr val="0000B2"/>
              </a:solidFill>
              <a:highlight>
                <a:srgbClr val="FFFFFF"/>
              </a:highlight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4692450" y="1152475"/>
            <a:ext cx="38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Передача типизированных переменных во view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52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Flask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'/blog/&lt;int:postID&gt;'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show_blog(postID):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f'Blog Number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postID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'/rev/&lt;float:revNo&gt;'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revision(revNo):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f'Revision Number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revNo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'/path_to/&lt;path:myPath&gt;'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my_path(myPath):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f'My path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myPath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4692450" y="1152475"/>
            <a:ext cx="38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18.05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Создать сайт. При запросе по урлу /two_pow/[number] возвращает 2 в степени 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Формирование урлов, переадресовка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Flask, redirect, url_for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'/admin'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hello_admin():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 Admin'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'/guest/&lt;guest&gt;'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hello_guest(guest):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 %s as Guest'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% guest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692450" y="1152475"/>
            <a:ext cx="38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'/user/&lt;name&gt;'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hello_user(name):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name ==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'admin'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redirect(url_for(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'hello_admin'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else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redirect(url_for(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'hello_guest'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guest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name))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app.run(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debug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18.06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Создать сайт. При запросе по урлу /my_word/[word], в случае если длина слова четна - выводит строку содержащую все нечетные элементы строки(abcde -&gt; ace). В ином случае просто выводит слово.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1393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674700" y="152400"/>
            <a:ext cx="32259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HTML, CSS, JavaScript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Python, PHP, Java, C#, Ruby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SQL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 методы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- получение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 - запись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 - изменение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DELETE - удаление данных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4692450" y="1152475"/>
            <a:ext cx="38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Template, form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152475"/>
            <a:ext cx="65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form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action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"http://localhost:5000/login"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method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"post"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Enter Name: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"text"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"name"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/&gt;&lt;/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"submit"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value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"submit"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/&gt;&lt;/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form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4692450" y="1152475"/>
            <a:ext cx="38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Flask, redirect, url_for, request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'/success/&lt;name&gt;'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success(name):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'welcome %s'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% name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4"/>
          <p:cNvSpPr txBox="1"/>
          <p:nvPr/>
        </p:nvSpPr>
        <p:spPr>
          <a:xfrm>
            <a:off x="4692450" y="11524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'/login'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methods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[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'POST'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'GET'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login():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request.method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'POST'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user = request.form[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'name'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redirect(url_for(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'success'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name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user))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else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user = request.args.get(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'name'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redirect(url_for(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'success'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name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user))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rgbClr val="0000B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18.07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Создать шаблон с формой Имя, фамилия, возраст. Передать данные на вью дописать эти данные в файл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шаблонами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11700" y="1152475"/>
            <a:ext cx="58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index():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'&lt;html&gt;&lt;body&gt;&lt;h1&gt;Hello World&lt;/h1&gt;&lt;/body&gt;&lt;/html&gt;'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app.run(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debug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4692450" y="11524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rgbClr val="0000B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шаблонами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Flask, render_template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index():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render_template(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'hello.html'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app.run(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debug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4692450" y="11524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rgbClr val="0000B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Передача параметров на </a:t>
            </a:r>
            <a:r>
              <a:rPr lang="en"/>
              <a:t>шаблон</a:t>
            </a:r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Flask, render_template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'/hello/&lt;user&gt;'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hello_name(user):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render_template(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'hello.html'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name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user)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__name__ ==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'__main__'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app.run(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</a:rPr>
              <a:t>debug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4692450" y="11524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{{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name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}}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конструкций в шаблонах</a:t>
            </a:r>
            <a:endParaRPr/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{%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marks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50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Your result is pass!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{%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else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Your result is fail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{%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endif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4692450" y="11524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table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border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1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{%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value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result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items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() %}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{{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key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}}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{{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</a:rPr>
              <a:t>value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}}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{%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endfor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%}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table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Отправка данных на шаблон</a:t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11700" y="1152475"/>
            <a:ext cx="46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Flask, render_template, request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'/'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student():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render_template(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'student.html'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B2"/>
                </a:solidFill>
                <a:highlight>
                  <a:srgbClr val="FFFFFF"/>
                </a:highlight>
              </a:rPr>
              <a:t>@app.route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'/result'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methods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 [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'POST'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'GET'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])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result():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request.method == 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'POST'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result = request.form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render_template(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"result.html"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result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 result)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  <p:sp>
        <p:nvSpPr>
          <p:cNvPr id="291" name="Google Shape;291;p50"/>
          <p:cNvSpPr txBox="1"/>
          <p:nvPr/>
        </p:nvSpPr>
        <p:spPr>
          <a:xfrm>
            <a:off x="4692450" y="11524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 формы</a:t>
            </a:r>
            <a:endParaRPr/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form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action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"http://localhost:5000/result"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method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"POST"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Name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"text"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"Name"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/&gt;&lt;/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Physics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"text"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"Physics"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/&gt;&lt;/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Chemistry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"text"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"chemistry"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/&gt;&lt;/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Maths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="text"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name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"Mathematics"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/&gt;&lt;/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&gt;&lt;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type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"submit" </a:t>
            </a:r>
            <a:r>
              <a:rPr b="1" lang="en" sz="1500">
                <a:solidFill>
                  <a:srgbClr val="0000FF"/>
                </a:solidFill>
                <a:highlight>
                  <a:srgbClr val="EFEFEF"/>
                </a:highlight>
              </a:rPr>
              <a:t>value </a:t>
            </a:r>
            <a:r>
              <a:rPr b="1" lang="en" sz="1500">
                <a:solidFill>
                  <a:srgbClr val="008000"/>
                </a:solidFill>
                <a:highlight>
                  <a:srgbClr val="EFEFEF"/>
                </a:highlight>
              </a:rPr>
              <a:t>= "submit"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/&gt;&lt;/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p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form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15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15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Основной протокол общения клиента и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сервера в web называется http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Основные форматы ответа сервера: html, json,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xml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- SQLAlchemy</a:t>
            </a:r>
            <a:endParaRPr/>
          </a:p>
        </p:txBody>
      </p:sp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ip install flask-sqlalchemy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flask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Flask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flask_sqlalchemy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SQLAlchemy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sqlalchemy_utils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database_exists, create_database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DB_USER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'postgres'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DB_PASSWORD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'postgres'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DB_NAME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'test23'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DB_ECHO 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app = Flask(__name__)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app.config[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'SQLALCHEMY_DATABASE_URI'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]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f'postgresql://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DB_USER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DB_PASSWORD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@localhost/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DB_NAME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db = SQLAlchemy(app)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Flask. Создание таблиц</a:t>
            </a:r>
            <a:endParaRPr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Student(db.Model):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id = db.Column(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</a:rPr>
              <a:t>'student_id'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db.Integer,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</a:rPr>
              <a:t>primary_key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name = db.Column(db.String(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100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city = db.Column(db.String(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50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address = db.Column(db.String(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200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pin = db.Column(db.String(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en" sz="1400">
                <a:solidFill>
                  <a:srgbClr val="B200B2"/>
                </a:solidFill>
                <a:highlight>
                  <a:srgbClr val="FFFFFF"/>
                </a:highlight>
              </a:rPr>
              <a:t>__init__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name, city, address, pin):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.name = name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.city = city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.address = address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4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.pin = pin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0" name="Google Shape;310;p53"/>
          <p:cNvSpPr txBox="1"/>
          <p:nvPr/>
        </p:nvSpPr>
        <p:spPr>
          <a:xfrm>
            <a:off x="4572000" y="1152475"/>
            <a:ext cx="4012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if not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database_exists(db.engine.url):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create_database(db.engine.url)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db.init_app(app)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db.create_all()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students = Student.query.filter_by().all()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(students)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CRUD на Flask</a:t>
            </a:r>
            <a:endParaRPr/>
          </a:p>
        </p:txBody>
      </p:sp>
      <p:sp>
        <p:nvSpPr>
          <p:cNvPr id="316" name="Google Shape;31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db.session.add(model object) − Создание/обновление объекта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db.session.delete(model object) − Удаление объекта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model.query.all() − Получение всех записей.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язык разметки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" sz="2000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html </a:t>
            </a:r>
            <a:r>
              <a:rPr b="1" lang="en" sz="2000">
                <a:solidFill>
                  <a:srgbClr val="0000FF"/>
                </a:solidFill>
                <a:highlight>
                  <a:srgbClr val="EFEFEF"/>
                </a:highlight>
              </a:rPr>
              <a:t>lang=</a:t>
            </a:r>
            <a:r>
              <a:rPr b="1" lang="en" sz="2000">
                <a:solidFill>
                  <a:srgbClr val="008000"/>
                </a:solidFill>
                <a:highlight>
                  <a:srgbClr val="EFEFEF"/>
                </a:highlight>
              </a:rPr>
              <a:t>"en"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meta </a:t>
            </a:r>
            <a:r>
              <a:rPr b="1" lang="en" sz="2000">
                <a:solidFill>
                  <a:srgbClr val="0000FF"/>
                </a:solidFill>
                <a:highlight>
                  <a:srgbClr val="EFEFEF"/>
                </a:highlight>
              </a:rPr>
              <a:t>charset=</a:t>
            </a:r>
            <a:r>
              <a:rPr b="1" lang="en" sz="2000">
                <a:solidFill>
                  <a:srgbClr val="008000"/>
                </a:solidFill>
                <a:highlight>
                  <a:srgbClr val="EFEFEF"/>
                </a:highlight>
              </a:rPr>
              <a:t>"UTF-8"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title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Title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title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head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  TEST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" sz="2000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" name="Google Shape;80;p17"/>
          <p:cNvSpPr txBox="1"/>
          <p:nvPr/>
        </p:nvSpPr>
        <p:spPr>
          <a:xfrm>
            <a:off x="4780750" y="1152475"/>
            <a:ext cx="40515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HTML состоит из тегов, их атрибутов и текста между ними.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Служебное слово окруженное символами "&lt;" "&gt;" - называется тегом.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Примеры тегов: &lt;html&gt; &lt;body&gt; &lt;title&gt;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Тег содержащий символ "/" после "&lt;" называется закрывающим тегом.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 &lt;/title&gt; &lt;/body&gt;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Текст содержащийся между </a:t>
            </a:r>
            <a:r>
              <a:rPr lang="en" sz="1600">
                <a:solidFill>
                  <a:schemeClr val="dk1"/>
                </a:solidFill>
              </a:rPr>
              <a:t>открывающим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chemeClr val="dk1"/>
                </a:solidFill>
              </a:rPr>
              <a:t>закрывающим</a:t>
            </a:r>
            <a:r>
              <a:rPr lang="en" sz="1600">
                <a:solidFill>
                  <a:schemeClr val="dk1"/>
                </a:solidFill>
              </a:rPr>
              <a:t> тегами,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вместе с самими тегами называется элементом (элементом дерева DOM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(Document Object Model)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Атрибуты тегов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Атрибут - дополнительная информация используемая тегом.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Пример: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&lt;table border=1&gt;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&lt;a href="http://www.google.com"&gt;google.com&lt;/a&gt;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Основные теги необходимы любому разработчику</a:t>
            </a:r>
            <a:endParaRPr sz="27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&lt;p&gt;&lt;/p&gt;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&lt;a&gt;&lt;/a&gt;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&lt;br&gt;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&lt;form&gt;&lt;/form&gt;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Тег &lt;p&gt;&lt;/p&gt; - создает абзац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Тег &lt;br&gt; - перевод на новую строку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Тег &lt;a&gt; - создает ссылки. Формат записи: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href="http://страница-куда-переходим"&gt;Текст самой ссылки&lt;/a&gt;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Пример: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href="http://google.ru"&gt;Google&lt;/a&gt;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Абсолютные и относительные ссылки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Адрес ссылки может быть как абсолютным, так и относительным.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Абсолютные адреса должны начинаться с указания протокола (обычно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http://) и содержать имя сайта.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href="http://google.com"&gt;Google&lt;/a&gt; - абсолютная ссылка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Относительные ссылки ведут отсчет от корня сайта или текущего документа.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href="/my_new_page.html"&gt;My new page&lt;/a&gt; - относительная ссылка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18.01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Создать каталог, а в нем 4 файла index1.html,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index2.html, index3.html, index4.html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2 файла должны содержать абсолютные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ссылки, а 2 относительные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