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5f1e4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5f1e4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5f1e49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5f1e49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5f1e49c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5f1e49c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5f1e49c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5f1e49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checkout 19.01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5f1e49c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5f1e49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19.02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5f1e49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5f1e49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19.03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5f1e49c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5f1e49c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19.04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5f1e49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5f1e49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5f1e49c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5f1e49c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d5f1e49c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d5f1e49c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19.05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d5f1e49c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d5f1e49c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f1e49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f1e49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72d94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72d94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5f1e49c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5f1e49c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5f1e49c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d5f1e49c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19.06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5f1e49c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5f1e49c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5f1e49c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5f1e49c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19.07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5f1e49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5f1e49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5f1e49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5f1e49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5f1e49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5f1e49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5f1e49c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5f1e49c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5f1e49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5f1e49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5f1e49c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5f1e49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5f1e49c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5f1e49c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lexVarkalov/tms-z15-pub/blob/master/.gitigno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Установка django debug режима в pycharm community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-&gt; Edit 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new configuration(+)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Script path: выбрать путь к manage.py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Parameters: runserver 8000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Working directory: выбрать путь к директории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 с GET запросом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 обработке GET запроса все данные находятся в request.GET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  <a:t>value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 request.GET.get(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'key'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При обработке POST запроса все данные находятся в request.POST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FFFFFF"/>
                </a:highlight>
              </a:rPr>
              <a:t>value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 request.POST.get(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'key'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19.01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Форма из одного поля - имя. Вернуть длину имени.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19.02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Дана форма содержащая следующие поля: имя, фамилию, возраст. Если указанный возраст меньше 18 вывести сообщение “В доступе отказано”. В ином случае вывести “Добро пожаловать”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19.03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Дана форма содержащая следующие поля: имя, фамилию, комментарий. Вывести пользователю длину комментария, количество гласных и согласных в комментарии.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19.04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Дана форма содержащая следующие поля: имя, возраст, комментарий. Вывести комментарий пользователя, разделенный на строки. Каждую строку дополнить в конце следующей надписью “(с) {имя автора}”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Второй способ маппинга урлов urls.py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в приложении файл urls.py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В файле src.urls “включаем” все урлы из приложения myapp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django.contrib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admin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django.urls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path, include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urlpatterns = [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path(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'admin/'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admin.site.urls),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path(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r'indexes/'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include(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'myapp.urls'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Второй способ маппинга урлов urls.py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В приложении myapp создаем файл urls.py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Добавляем в него следующее содержание.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django.urls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path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myapp.views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index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urlpatterns = [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path(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r'index1/'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index,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'index'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19.05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Перенести все урлы в urls.py приложения.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Шаблоны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Шаблоны - механизм построения динамических html страниц в Django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Django, 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Django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свободный </a:t>
            </a: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</a:rPr>
              <a:t>фреймворк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для веб-приложений на языке Python, использующий шаблон проектирования MVC.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Сайт на Django строится из одного или нескольких приложений, которые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рекомендуется делать отчуждаемыми и подключаемыми.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Для работы с базой данных Django использует собственный ORM, в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котором модель данных описывается классами Python, и по ней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генерируется схема базы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Шаблоны в settings.py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TEMPLATES = [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{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'BACKEND'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'django.template.backends.django.DjangoTemplates'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b="1" lang="en" sz="1500">
                <a:solidFill>
                  <a:srgbClr val="008080"/>
                </a:solidFill>
                <a:highlight>
                  <a:srgbClr val="FFFF00"/>
                </a:highlight>
              </a:rPr>
              <a:t>'DIRS'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</a:rPr>
              <a:t>: [</a:t>
            </a:r>
            <a:r>
              <a:rPr b="1" lang="en" sz="1500">
                <a:solidFill>
                  <a:srgbClr val="008080"/>
                </a:solidFill>
                <a:highlight>
                  <a:srgbClr val="FFFF00"/>
                </a:highlight>
              </a:rPr>
              <a:t>'templates'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</a:rPr>
              <a:t>, </a:t>
            </a:r>
            <a:r>
              <a:rPr b="1" lang="en" sz="1500">
                <a:solidFill>
                  <a:srgbClr val="008080"/>
                </a:solidFill>
                <a:highlight>
                  <a:srgbClr val="FFFF00"/>
                </a:highlight>
              </a:rPr>
              <a:t>'myapp/templates'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</a:rPr>
              <a:t>],</a:t>
            </a:r>
            <a:endParaRPr b="1" sz="1500">
              <a:solidFill>
                <a:srgbClr val="00808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'APP_DIRS'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….</a:t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4572000" y="1152475"/>
            <a:ext cx="441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При создании папки с шаблонами, ее требуется “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зарегистрировать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”. В файле settings.py указываються относительные пути, начиная с названия проекта(внешний src).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Конструкции используемые в шаблонах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Hello {{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my_var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}}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 - отображает переданную переменную на шаблоне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my_var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5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 - аналог условия в шаблонах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my_var is 5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else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my_var is not 5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endif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item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my_list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 - аналог for в шаблонах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{{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item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}}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endfor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19.06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Создать два шаблона. Первый шаблон содержит форму с одним полем - имя. Второй django шаблон отображающий имя.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Рендеринг шаблонов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django.http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HttpResponse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django.template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loader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index(request):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  template = loader.get_template(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</a:rPr>
              <a:t>'index1.html'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  context = {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</a:rPr>
              <a:t>'name'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</a:rPr>
              <a:t>'Alex'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HttpResponse(template.render(context, request))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19.07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Запросить у пользователя имя. Вывести надпись “Привет, [имя]”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Создание django проекта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новый репозиторий на github.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Клонировать репозиторий (git clone [path]).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виртуальное окружение (virtualenv -p python3 .venv).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Активировать окружение (source .venv/bin/activate).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Установить django(pip install django).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проект django (django-admin startproject src).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Открыть в pycharm новый проект.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файл .gitignore 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https://github.com/alexVarkalov/tms-z15-pub/blob/master/.gitignore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Пометить </a:t>
            </a:r>
            <a:r>
              <a:rPr lang="en"/>
              <a:t>внешний </a:t>
            </a:r>
            <a:r>
              <a:rPr lang="en"/>
              <a:t>src как source root.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Запуск приложение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python src/manage.py runserver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В браузере открыть localhost:8000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приложений(app)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python manage.py startapp [name]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Активация нового приложения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файле src.settings добавить в список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INSTALLED_APPS </a:t>
            </a:r>
            <a:r>
              <a:rPr lang="en"/>
              <a:t>новое приложение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INSTALLED_APPS = [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'django.contrib.admin'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'django.contrib.auth'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'django.contrib.contenttypes'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'django.contrib.sessions'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'django.contrib.messages'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'django.contrib.staticfiles'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'myapp'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представления(view)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файл my_app.views добавить: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django.http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HttpResponse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index(</a:t>
            </a:r>
            <a:r>
              <a:rPr lang="en" sz="2400">
                <a:solidFill>
                  <a:srgbClr val="808080"/>
                </a:solidFill>
                <a:highlight>
                  <a:srgbClr val="FFFFFF"/>
                </a:highlight>
              </a:rPr>
              <a:t>request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):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HttpResponse(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</a:rPr>
              <a:t>"Hello world"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маршрута(urls)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Изменить файл src.urls: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django.contrib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admin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django.urls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path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myapp.views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index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urlpatterns = [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path(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'admin/'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admin.site.urls),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path(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r''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index,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'index'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django debug режима в pycharm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-&gt; Edit 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new configuration(+)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Django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Environment variables: DJANGO_SETTINGS_MODULE: src.settings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Working directory: выбрать путь к директории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