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7326bd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7326bd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7326bdb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7326bdb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7326bdb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d7326bdb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7f8c96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d7f8c96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checkout 20.04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7326bdb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d7326bdb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7326bdb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7326bdb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d7f8c963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d7f8c963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checkout 20.05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d7326bdb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d7326bdb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d7326bdb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d7326bdb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d7326bdb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d7326bdb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checkout 20.06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d7326bdb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d7326bdb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7f8c8f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7f8c8f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checkout 20.01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d7326bdb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d7326bdb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d7326bdb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d7326bdb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d7326bdb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d7326bdb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d7326bdb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d7326bdb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74959f8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74959f8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7326bdb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7326bdb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d7326bdb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d7326bdb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7326bdb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7326bdb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1649e23d1e384d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1649e23d1e384d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checkout 20.02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7326bdb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d7326bdb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7f8c8f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7f8c8f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checkout 20.03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7326bdb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7326bdb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django формы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Создать файл forms.py в приложении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django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forms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WriteLineForm(forms.Form):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firstname = forms.CharField(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max_length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lastname = forms.CharField(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max_length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age = forms.IntegerField(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min_value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max_value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99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формы для валидации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elif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request.method ==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'POST'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form = WriteLineForm(request.POST)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form.is_valid():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   data = form.cleaned_data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   firstname = data.get(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'firstname'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   lastname = data.get(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'lastname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   age = data.get(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'age'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with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</a:rPr>
              <a:t>open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(FILE_NAME,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'a'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as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my_file: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       my_file.write(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f'{firstname} {latname} {age}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\n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render(request,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'write_line_form.html'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data_dict = form.errors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HttpResponse(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f'errors in {data_dict}'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20.04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В задании 20.01 добавить валидацию через форму.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html формы с помощью django формы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write_line(request):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request.method ==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'GET'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   context = {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'form'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WriteLineForm()}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render(request,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'write_line_form.html'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context)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elif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request.method ==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'POST'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{%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'base.html'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%}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{%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block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</a:rPr>
              <a:t>content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%}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form </a:t>
            </a:r>
            <a:r>
              <a:rPr b="1" lang="en">
                <a:solidFill>
                  <a:srgbClr val="0000FF"/>
                </a:solidFill>
                <a:highlight>
                  <a:srgbClr val="EFEFEF"/>
                </a:highlight>
              </a:rPr>
              <a:t>method=</a:t>
            </a:r>
            <a:r>
              <a:rPr b="1" lang="en">
                <a:solidFill>
                  <a:srgbClr val="008000"/>
                </a:solidFill>
                <a:highlight>
                  <a:srgbClr val="EFEFEF"/>
                </a:highlight>
              </a:rPr>
              <a:t>"post"</a:t>
            </a:r>
            <a:r>
              <a:rPr b="1" lang="en">
                <a:solidFill>
                  <a:srgbClr val="0000FF"/>
                </a:solidFill>
                <a:highlight>
                  <a:srgbClr val="EFEFEF"/>
                </a:highlight>
              </a:rPr>
              <a:t>, action=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{%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url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"write_line"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%}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{{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</a:rPr>
              <a:t>form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</a:rPr>
              <a:t>as_p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}}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br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&gt;&lt;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input </a:t>
            </a:r>
            <a:r>
              <a:rPr b="1" lang="en">
                <a:solidFill>
                  <a:srgbClr val="0000FF"/>
                </a:solidFill>
                <a:highlight>
                  <a:srgbClr val="EFEFEF"/>
                </a:highlight>
              </a:rPr>
              <a:t>type=</a:t>
            </a:r>
            <a:r>
              <a:rPr b="1" lang="en">
                <a:solidFill>
                  <a:srgbClr val="008000"/>
                </a:solidFill>
                <a:highlight>
                  <a:srgbClr val="EFEFEF"/>
                </a:highlight>
              </a:rPr>
              <a:t>"submit" </a:t>
            </a:r>
            <a:r>
              <a:rPr b="1" lang="en">
                <a:solidFill>
                  <a:srgbClr val="0000FF"/>
                </a:solidFill>
                <a:highlight>
                  <a:srgbClr val="EFEFEF"/>
                </a:highlight>
              </a:rPr>
              <a:t>name=</a:t>
            </a:r>
            <a:r>
              <a:rPr b="1" lang="en">
                <a:solidFill>
                  <a:srgbClr val="008000"/>
                </a:solidFill>
                <a:highlight>
                  <a:srgbClr val="EFEFEF"/>
                </a:highlight>
              </a:rPr>
              <a:t>"submit"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form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{%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endblock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%}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20.05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В задании 20.01 использовать django форму в шаблоне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Настройка БД. Django ORM. Django models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settings.py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DATABASES = {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'default'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{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'ENGINE'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'django.db.backends.sqlite3'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'NAME'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os.path.join(BASE_DIR,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'db.sqlite3'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Файл models.py в приложении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Customer(models.Model):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firstname = models.CharField(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max_length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lastname = models.CharField(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max_length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255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age = models.IntegerField()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20.06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Описать</a:t>
            </a:r>
            <a:r>
              <a:rPr lang="en"/>
              <a:t> модель Customer. Поля: имя, фамилия, возраст, профессия.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Миграции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изменения базы данных нужно выполнить следующие действия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Создать миграцию manage.py makemigrations [имя приложения]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Выполнить миграцию manage.py migrate [имя приложения]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Примечание: в файле settings.py обязательно должно быть добавленно приложение в INSTALLED_APPS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20.01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Форма имя, фамилия, возраст, комментарий. Вью выводит в консоль строку вида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'{firstname}|{lastname}|{age}|{comment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}'</a:t>
            </a:r>
            <a:r>
              <a:rPr lang="en"/>
              <a:t> и возвращает пустую форму. Шаблон, роут </a:t>
            </a:r>
            <a:r>
              <a:rPr b="1" lang="en"/>
              <a:t>должны</a:t>
            </a:r>
            <a:r>
              <a:rPr lang="en"/>
              <a:t> быть определены в приложении.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shell 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активации django интерпретатора выполняем команду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python manage.py shell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записей в БД используя ORM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Три способа сохранить данные в бд: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1. 	customer = Customer(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firstname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'Ivan'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lastname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'Petrov'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age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45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	customer.save()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2.    customer = Customer()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customer.firstname =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'Ivan'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customer.lastname =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'Petrov'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customer.age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45</a:t>
            </a:r>
            <a:endParaRPr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customer.save()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highlight>
                  <a:srgbClr val="FFFFFF"/>
                </a:highlight>
              </a:rPr>
              <a:t>customer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= Customer.objects.create(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2400">
                <a:solidFill>
                  <a:srgbClr val="660099"/>
                </a:solidFill>
                <a:highlight>
                  <a:srgbClr val="FFFFFF"/>
                </a:highlight>
              </a:rPr>
              <a:t>firstname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2400">
                <a:solidFill>
                  <a:srgbClr val="008080"/>
                </a:solidFill>
                <a:highlight>
                  <a:srgbClr val="FFFFFF"/>
                </a:highlight>
              </a:rPr>
              <a:t>'Ivan'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2400">
                <a:solidFill>
                  <a:srgbClr val="660099"/>
                </a:solidFill>
                <a:highlight>
                  <a:srgbClr val="FFFFFF"/>
                </a:highlight>
              </a:rPr>
              <a:t>lastname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2400">
                <a:solidFill>
                  <a:srgbClr val="008080"/>
                </a:solidFill>
                <a:highlight>
                  <a:srgbClr val="FFFFFF"/>
                </a:highlight>
              </a:rPr>
              <a:t>'Petrov'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2400">
                <a:solidFill>
                  <a:srgbClr val="660099"/>
                </a:solidFill>
                <a:highlight>
                  <a:srgbClr val="FFFFFF"/>
                </a:highlight>
              </a:rPr>
              <a:t>age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</a:rPr>
              <a:t>45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Получение записей из БД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Customer.objects.filter() - получение всех записей из БД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Customer.objects.filter(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firstname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'Ivan'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 - получение всех записей из БД  подходящих по условию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Customer.objects.get(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 получение одной конкретно записи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Customer.objects.filter().first() получение первого элемента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20.07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Создать 3 пользователей. Получить пользователей с именем Alex. Получить пользователя с id 1.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Расширение шаблонов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&lt;!DOCTYPE </a:t>
            </a:r>
            <a:r>
              <a:rPr b="1" lang="en">
                <a:solidFill>
                  <a:srgbClr val="0000FF"/>
                </a:solidFill>
                <a:highlight>
                  <a:srgbClr val="EFEFEF"/>
                </a:highlight>
              </a:rPr>
              <a:t>html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html </a:t>
            </a:r>
            <a:r>
              <a:rPr b="1" lang="en">
                <a:solidFill>
                  <a:srgbClr val="0000FF"/>
                </a:solidFill>
                <a:highlight>
                  <a:srgbClr val="EFEFEF"/>
                </a:highlight>
              </a:rPr>
              <a:t>lang=</a:t>
            </a:r>
            <a:r>
              <a:rPr b="1" lang="en">
                <a:solidFill>
                  <a:srgbClr val="008000"/>
                </a:solidFill>
                <a:highlight>
                  <a:srgbClr val="EFEFEF"/>
                </a:highlight>
              </a:rPr>
              <a:t>"en"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head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meta </a:t>
            </a:r>
            <a:r>
              <a:rPr b="1" lang="en">
                <a:solidFill>
                  <a:srgbClr val="0000FF"/>
                </a:solidFill>
                <a:highlight>
                  <a:srgbClr val="EFEFEF"/>
                </a:highlight>
              </a:rPr>
              <a:t>charset=</a:t>
            </a:r>
            <a:r>
              <a:rPr b="1" lang="en">
                <a:solidFill>
                  <a:srgbClr val="008000"/>
                </a:solidFill>
                <a:highlight>
                  <a:srgbClr val="EFEFEF"/>
                </a:highlight>
              </a:rPr>
              <a:t>"UTF-8"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title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{%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block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</a:rPr>
              <a:t>title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%}{%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endblock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%}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title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head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{%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block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</a:rPr>
              <a:t>content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%} {%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endblock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%}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html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Расширение шаблонов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{%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"base.html"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%}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{%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block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</a:rPr>
              <a:t>title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%} TEST BLOCK {%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endblock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%}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{%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block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</a:rPr>
              <a:t>content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%} Hello, Alex {%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endblock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%}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Размещение шаблонов в приложении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Создать папку templates в приложении.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В settings.py изменить список TEMPLATES добавив путь к папке в список DIRS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Пример: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TEMPLATES = [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</a:rPr>
              <a:t>'BACKEND'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</a:rPr>
              <a:t>'django.template.backends.django.DjangoTemplates'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</a:rPr>
              <a:t>'DIRS'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: [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</a:rPr>
              <a:t>'templates'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b="1" lang="en" sz="1400">
                <a:solidFill>
                  <a:srgbClr val="008080"/>
                </a:solidFill>
                <a:highlight>
                  <a:srgbClr val="FFFF00"/>
                </a:highlight>
              </a:rPr>
              <a:t>'hw18/templates'</a:t>
            </a:r>
            <a:endParaRPr b="1" sz="1400">
              <a:solidFill>
                <a:srgbClr val="008080"/>
              </a:solidFill>
              <a:highlight>
                <a:srgbClr val="FFFF00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</a:rPr>
              <a:t>      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],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</a:rPr>
              <a:t>'APP_DIRS'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20.02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480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В задании 20.01 создать </a:t>
            </a:r>
            <a:r>
              <a:rPr lang="en" sz="2400"/>
              <a:t>base.html в папке templates. Изменить шаблон задания 20.01, чтобы он использовал как основу base.html.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Формирование url ссылок из имени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urlpatterns = [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path(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'write_line/'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write_line,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'write_line'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path(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'display_lines/'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display_lines,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'display_lines'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path(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'clear_file/'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clear_file,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'clear_file'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]</a:t>
            </a:r>
            <a:endParaRPr b="1">
              <a:solidFill>
                <a:srgbClr val="0000FF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EFEFEF"/>
                </a:highlight>
              </a:rPr>
              <a:t>action=</a:t>
            </a:r>
            <a:r>
              <a:rPr b="1" lang="en">
                <a:solidFill>
                  <a:srgbClr val="008000"/>
                </a:solidFill>
                <a:highlight>
                  <a:srgbClr val="EFEFEF"/>
                </a:highlight>
              </a:rPr>
              <a:t>"http://127.0.0.1:8000/hw18/write_line/</a:t>
            </a:r>
            <a:endParaRPr b="1">
              <a:solidFill>
                <a:srgbClr val="008000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EFEFEF"/>
                </a:highlight>
              </a:rPr>
              <a:t>action=</a:t>
            </a:r>
            <a:r>
              <a:rPr b="1" lang="en">
                <a:solidFill>
                  <a:srgbClr val="008000"/>
                </a:solidFill>
                <a:highlight>
                  <a:srgbClr val="EFEFEF"/>
                </a:highlight>
              </a:rPr>
              <a:t>"/hw18/write_line/"</a:t>
            </a:r>
            <a:endParaRPr b="1">
              <a:solidFill>
                <a:srgbClr val="008000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EFEFEF"/>
                </a:highlight>
              </a:rPr>
              <a:t>action=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{%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url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write_line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%}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20.03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В задании 20.01 поменять урл в шаблоне на обращение по </a:t>
            </a:r>
            <a:r>
              <a:rPr b="1" lang="en" sz="2400"/>
              <a:t>имени</a:t>
            </a:r>
            <a:r>
              <a:rPr lang="en" sz="2400"/>
              <a:t> урла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 Form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Form описывает форму, ее представление и поведение. Основные задачи: валидация данных и генерирование html формы.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